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52"/>
  </p:notesMasterIdLst>
  <p:sldIdLst>
    <p:sldId id="256" r:id="rId2"/>
    <p:sldId id="320" r:id="rId3"/>
    <p:sldId id="319" r:id="rId4"/>
    <p:sldId id="318" r:id="rId5"/>
    <p:sldId id="269" r:id="rId6"/>
    <p:sldId id="272" r:id="rId7"/>
    <p:sldId id="271" r:id="rId8"/>
    <p:sldId id="273" r:id="rId9"/>
    <p:sldId id="277" r:id="rId10"/>
    <p:sldId id="313" r:id="rId11"/>
    <p:sldId id="278" r:id="rId12"/>
    <p:sldId id="298" r:id="rId13"/>
    <p:sldId id="299" r:id="rId14"/>
    <p:sldId id="300" r:id="rId15"/>
    <p:sldId id="301" r:id="rId16"/>
    <p:sldId id="302" r:id="rId17"/>
    <p:sldId id="303" r:id="rId18"/>
    <p:sldId id="304" r:id="rId19"/>
    <p:sldId id="305" r:id="rId20"/>
    <p:sldId id="306" r:id="rId21"/>
    <p:sldId id="307" r:id="rId22"/>
    <p:sldId id="308" r:id="rId23"/>
    <p:sldId id="309" r:id="rId24"/>
    <p:sldId id="310" r:id="rId25"/>
    <p:sldId id="311" r:id="rId26"/>
    <p:sldId id="312" r:id="rId27"/>
    <p:sldId id="321" r:id="rId28"/>
    <p:sldId id="322" r:id="rId29"/>
    <p:sldId id="323" r:id="rId30"/>
    <p:sldId id="324" r:id="rId31"/>
    <p:sldId id="341" r:id="rId32"/>
    <p:sldId id="325" r:id="rId33"/>
    <p:sldId id="326" r:id="rId34"/>
    <p:sldId id="327" r:id="rId35"/>
    <p:sldId id="328" r:id="rId36"/>
    <p:sldId id="329" r:id="rId37"/>
    <p:sldId id="330" r:id="rId38"/>
    <p:sldId id="331" r:id="rId39"/>
    <p:sldId id="332" r:id="rId40"/>
    <p:sldId id="265" r:id="rId41"/>
    <p:sldId id="266" r:id="rId42"/>
    <p:sldId id="333" r:id="rId43"/>
    <p:sldId id="334" r:id="rId44"/>
    <p:sldId id="335" r:id="rId45"/>
    <p:sldId id="340" r:id="rId46"/>
    <p:sldId id="336" r:id="rId47"/>
    <p:sldId id="337" r:id="rId48"/>
    <p:sldId id="339" r:id="rId49"/>
    <p:sldId id="295" r:id="rId50"/>
    <p:sldId id="317" r:id="rId51"/>
  </p:sldIdLst>
  <p:sldSz cx="9144000" cy="5143500" type="screen16x9"/>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p:cViewPr varScale="1">
        <p:scale>
          <a:sx n="103" d="100"/>
          <a:sy n="103" d="100"/>
        </p:scale>
        <p:origin x="101" y="168"/>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25FF78-60AB-482E-8BF9-A6240766083B}"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3F4FB44A-7587-4458-AF42-D64796BF01D4}">
      <dgm:prSet phldrT="[Text]" custT="1"/>
      <dgm:spPr>
        <a:solidFill>
          <a:schemeClr val="bg1">
            <a:lumMod val="50000"/>
          </a:schemeClr>
        </a:solidFill>
      </dgm:spPr>
      <dgm:t>
        <a:bodyPr/>
        <a:lstStyle/>
        <a:p>
          <a:r>
            <a:rPr lang="en-US" sz="1600" b="1" dirty="0"/>
            <a:t>Certification Exam</a:t>
          </a:r>
        </a:p>
      </dgm:t>
    </dgm:pt>
    <dgm:pt modelId="{508F2527-ACBA-4904-A33C-E66B0BBECF12}" type="parTrans" cxnId="{46BD46BD-5E73-430D-A214-A194DFB4328E}">
      <dgm:prSet/>
      <dgm:spPr/>
      <dgm:t>
        <a:bodyPr/>
        <a:lstStyle/>
        <a:p>
          <a:endParaRPr lang="en-US" sz="1400"/>
        </a:p>
      </dgm:t>
    </dgm:pt>
    <dgm:pt modelId="{FDBB9474-9DDF-4547-8F44-99712674ABDC}" type="sibTrans" cxnId="{46BD46BD-5E73-430D-A214-A194DFB4328E}">
      <dgm:prSet custT="1"/>
      <dgm:spPr/>
      <dgm:t>
        <a:bodyPr/>
        <a:lstStyle/>
        <a:p>
          <a:r>
            <a:rPr lang="en-US" sz="1600" b="1" dirty="0"/>
            <a:t>Course Content - Video Lectures</a:t>
          </a:r>
        </a:p>
      </dgm:t>
    </dgm:pt>
    <dgm:pt modelId="{229D6FC6-0A1C-46EF-B0CE-D582399E43C8}">
      <dgm:prSet phldrT="[Text]" custT="1"/>
      <dgm:spPr>
        <a:solidFill>
          <a:schemeClr val="accent2">
            <a:lumMod val="75000"/>
          </a:schemeClr>
        </a:solidFill>
      </dgm:spPr>
      <dgm:t>
        <a:bodyPr/>
        <a:lstStyle/>
        <a:p>
          <a:r>
            <a:rPr lang="en-US" sz="1600" b="1" dirty="0"/>
            <a:t>Discussion Forums</a:t>
          </a:r>
        </a:p>
      </dgm:t>
    </dgm:pt>
    <dgm:pt modelId="{64CB45B1-7BA0-4A1A-AA04-75F724F414F7}" type="parTrans" cxnId="{E330F683-8B03-4E68-9764-1B4F561B1573}">
      <dgm:prSet/>
      <dgm:spPr/>
      <dgm:t>
        <a:bodyPr/>
        <a:lstStyle/>
        <a:p>
          <a:endParaRPr lang="en-US" sz="1400"/>
        </a:p>
      </dgm:t>
    </dgm:pt>
    <dgm:pt modelId="{38C44BF9-583F-4DAF-8ACB-056B5BDC8142}" type="sibTrans" cxnId="{E330F683-8B03-4E68-9764-1B4F561B1573}">
      <dgm:prSet custT="1"/>
      <dgm:spPr>
        <a:solidFill>
          <a:srgbClr val="00B050"/>
        </a:solidFill>
      </dgm:spPr>
      <dgm:t>
        <a:bodyPr/>
        <a:lstStyle/>
        <a:p>
          <a:r>
            <a:rPr lang="en-US" sz="1600" b="1" dirty="0"/>
            <a:t>Assignments</a:t>
          </a:r>
        </a:p>
      </dgm:t>
    </dgm:pt>
    <dgm:pt modelId="{EA2D6A81-1EAE-429A-B8A8-269A8233CE72}">
      <dgm:prSet phldrT="[Text]" custT="1"/>
      <dgm:spPr>
        <a:solidFill>
          <a:schemeClr val="accent6">
            <a:lumMod val="75000"/>
          </a:schemeClr>
        </a:solidFill>
      </dgm:spPr>
      <dgm:t>
        <a:bodyPr/>
        <a:lstStyle/>
        <a:p>
          <a:r>
            <a:rPr lang="en-US" sz="1600" b="1" dirty="0"/>
            <a:t>‘Hangouts in Air’ by Faculty</a:t>
          </a:r>
        </a:p>
      </dgm:t>
    </dgm:pt>
    <dgm:pt modelId="{86ADE93A-280D-42AB-84A1-DEC37E8C6899}" type="parTrans" cxnId="{49B09136-05C2-4A93-B266-E8E7E4BCAF0C}">
      <dgm:prSet/>
      <dgm:spPr/>
      <dgm:t>
        <a:bodyPr/>
        <a:lstStyle/>
        <a:p>
          <a:endParaRPr lang="en-US" sz="1400"/>
        </a:p>
      </dgm:t>
    </dgm:pt>
    <dgm:pt modelId="{09E43C64-F954-4542-90B9-1C11FF6F2ED9}" type="sibTrans" cxnId="{49B09136-05C2-4A93-B266-E8E7E4BCAF0C}">
      <dgm:prSet custT="1"/>
      <dgm:spPr>
        <a:solidFill>
          <a:srgbClr val="002060"/>
        </a:solidFill>
      </dgm:spPr>
      <dgm:t>
        <a:bodyPr/>
        <a:lstStyle/>
        <a:p>
          <a:r>
            <a:rPr lang="en-US" sz="1600" b="1" dirty="0"/>
            <a:t>Inputs from Faculty / TAs</a:t>
          </a:r>
        </a:p>
      </dgm:t>
    </dgm:pt>
    <dgm:pt modelId="{25438BD6-2E7A-4C88-9BD3-B430D954E6C7}" type="pres">
      <dgm:prSet presAssocID="{9425FF78-60AB-482E-8BF9-A6240766083B}" presName="Name0" presStyleCnt="0">
        <dgm:presLayoutVars>
          <dgm:chMax/>
          <dgm:chPref/>
          <dgm:dir/>
          <dgm:animLvl val="lvl"/>
        </dgm:presLayoutVars>
      </dgm:prSet>
      <dgm:spPr/>
    </dgm:pt>
    <dgm:pt modelId="{66D43D0E-F13D-4832-9E7E-4D0114199E0F}" type="pres">
      <dgm:prSet presAssocID="{3F4FB44A-7587-4458-AF42-D64796BF01D4}" presName="composite" presStyleCnt="0"/>
      <dgm:spPr/>
    </dgm:pt>
    <dgm:pt modelId="{85F03B02-FE34-4979-A7CC-9C31EC30F2C9}" type="pres">
      <dgm:prSet presAssocID="{3F4FB44A-7587-4458-AF42-D64796BF01D4}" presName="Parent1" presStyleLbl="node1" presStyleIdx="0" presStyleCnt="6" custScaleX="186689" custScaleY="158747" custLinFactNeighborX="40699" custLinFactNeighborY="-17228">
        <dgm:presLayoutVars>
          <dgm:chMax val="1"/>
          <dgm:chPref val="1"/>
          <dgm:bulletEnabled val="1"/>
        </dgm:presLayoutVars>
      </dgm:prSet>
      <dgm:spPr/>
    </dgm:pt>
    <dgm:pt modelId="{666D93CD-B20B-4345-8C87-117E4CFD9071}" type="pres">
      <dgm:prSet presAssocID="{3F4FB44A-7587-4458-AF42-D64796BF01D4}" presName="Childtext1" presStyleLbl="revTx" presStyleIdx="0" presStyleCnt="3">
        <dgm:presLayoutVars>
          <dgm:chMax val="0"/>
          <dgm:chPref val="0"/>
          <dgm:bulletEnabled val="1"/>
        </dgm:presLayoutVars>
      </dgm:prSet>
      <dgm:spPr/>
    </dgm:pt>
    <dgm:pt modelId="{8FE4E52D-9599-4574-A345-A56B306DB9EB}" type="pres">
      <dgm:prSet presAssocID="{3F4FB44A-7587-4458-AF42-D64796BF01D4}" presName="BalanceSpacing" presStyleCnt="0"/>
      <dgm:spPr/>
    </dgm:pt>
    <dgm:pt modelId="{CEC7A84F-718A-4542-BB68-BAF9F3BB85C5}" type="pres">
      <dgm:prSet presAssocID="{3F4FB44A-7587-4458-AF42-D64796BF01D4}" presName="BalanceSpacing1" presStyleCnt="0"/>
      <dgm:spPr/>
    </dgm:pt>
    <dgm:pt modelId="{08277B5D-3E89-4974-BAEF-A9E877F904A4}" type="pres">
      <dgm:prSet presAssocID="{FDBB9474-9DDF-4547-8F44-99712674ABDC}" presName="Accent1Text" presStyleLbl="node1" presStyleIdx="1" presStyleCnt="6" custScaleX="170852" custScaleY="156837" custLinFactY="19206" custLinFactNeighborX="50581" custLinFactNeighborY="100000"/>
      <dgm:spPr/>
    </dgm:pt>
    <dgm:pt modelId="{5C1B32FA-9B21-4E92-87EA-8321E7248053}" type="pres">
      <dgm:prSet presAssocID="{FDBB9474-9DDF-4547-8F44-99712674ABDC}" presName="spaceBetweenRectangles" presStyleCnt="0"/>
      <dgm:spPr/>
    </dgm:pt>
    <dgm:pt modelId="{751724FC-0328-4321-A48E-F972D72BB1D7}" type="pres">
      <dgm:prSet presAssocID="{229D6FC6-0A1C-46EF-B0CE-D582399E43C8}" presName="composite" presStyleCnt="0"/>
      <dgm:spPr/>
    </dgm:pt>
    <dgm:pt modelId="{0347CAB3-4AD0-43A6-BF22-492CCB175088}" type="pres">
      <dgm:prSet presAssocID="{229D6FC6-0A1C-46EF-B0CE-D582399E43C8}" presName="Parent1" presStyleLbl="node1" presStyleIdx="2" presStyleCnt="6" custScaleX="159501" custScaleY="150771" custLinFactY="-72798" custLinFactNeighborX="-92902" custLinFactNeighborY="-100000">
        <dgm:presLayoutVars>
          <dgm:chMax val="1"/>
          <dgm:chPref val="1"/>
          <dgm:bulletEnabled val="1"/>
        </dgm:presLayoutVars>
      </dgm:prSet>
      <dgm:spPr/>
    </dgm:pt>
    <dgm:pt modelId="{5D8AA69C-A297-43EE-8925-3DC4E733AFAF}" type="pres">
      <dgm:prSet presAssocID="{229D6FC6-0A1C-46EF-B0CE-D582399E43C8}" presName="Childtext1" presStyleLbl="revTx" presStyleIdx="1" presStyleCnt="3">
        <dgm:presLayoutVars>
          <dgm:chMax val="0"/>
          <dgm:chPref val="0"/>
          <dgm:bulletEnabled val="1"/>
        </dgm:presLayoutVars>
      </dgm:prSet>
      <dgm:spPr/>
    </dgm:pt>
    <dgm:pt modelId="{B3B524D7-C64B-4187-86C0-6ADF442731EE}" type="pres">
      <dgm:prSet presAssocID="{229D6FC6-0A1C-46EF-B0CE-D582399E43C8}" presName="BalanceSpacing" presStyleCnt="0"/>
      <dgm:spPr/>
    </dgm:pt>
    <dgm:pt modelId="{E944F9A6-DE25-47DA-B788-65DD93106949}" type="pres">
      <dgm:prSet presAssocID="{229D6FC6-0A1C-46EF-B0CE-D582399E43C8}" presName="BalanceSpacing1" presStyleCnt="0"/>
      <dgm:spPr/>
    </dgm:pt>
    <dgm:pt modelId="{3101DA10-F2F4-4DF4-B188-9858EB0205BF}" type="pres">
      <dgm:prSet presAssocID="{38C44BF9-583F-4DAF-8ACB-056B5BDC8142}" presName="Accent1Text" presStyleLbl="node1" presStyleIdx="3" presStyleCnt="6" custScaleX="170341" custScaleY="150560" custLinFactNeighborX="74944" custLinFactNeighborY="-18340"/>
      <dgm:spPr/>
    </dgm:pt>
    <dgm:pt modelId="{08BA17AF-563D-476A-8532-42FC2775D5EE}" type="pres">
      <dgm:prSet presAssocID="{38C44BF9-583F-4DAF-8ACB-056B5BDC8142}" presName="spaceBetweenRectangles" presStyleCnt="0"/>
      <dgm:spPr/>
    </dgm:pt>
    <dgm:pt modelId="{566B0413-E63B-4860-8112-2C5D516FE5FC}" type="pres">
      <dgm:prSet presAssocID="{EA2D6A81-1EAE-429A-B8A8-269A8233CE72}" presName="composite" presStyleCnt="0"/>
      <dgm:spPr/>
    </dgm:pt>
    <dgm:pt modelId="{018101D2-17DA-4F22-9976-BCCC52630D3C}" type="pres">
      <dgm:prSet presAssocID="{EA2D6A81-1EAE-429A-B8A8-269A8233CE72}" presName="Parent1" presStyleLbl="node1" presStyleIdx="4" presStyleCnt="6" custScaleX="180574" custScaleY="144147" custLinFactNeighborX="48002" custLinFactNeighborY="-39107">
        <dgm:presLayoutVars>
          <dgm:chMax val="1"/>
          <dgm:chPref val="1"/>
          <dgm:bulletEnabled val="1"/>
        </dgm:presLayoutVars>
      </dgm:prSet>
      <dgm:spPr/>
    </dgm:pt>
    <dgm:pt modelId="{E1E10A25-2737-42B0-9084-FB4E2DADC98A}" type="pres">
      <dgm:prSet presAssocID="{EA2D6A81-1EAE-429A-B8A8-269A8233CE72}" presName="Childtext1" presStyleLbl="revTx" presStyleIdx="2" presStyleCnt="3">
        <dgm:presLayoutVars>
          <dgm:chMax val="0"/>
          <dgm:chPref val="0"/>
          <dgm:bulletEnabled val="1"/>
        </dgm:presLayoutVars>
      </dgm:prSet>
      <dgm:spPr/>
    </dgm:pt>
    <dgm:pt modelId="{F648E522-BDA6-401A-8DF3-00BC253C0A29}" type="pres">
      <dgm:prSet presAssocID="{EA2D6A81-1EAE-429A-B8A8-269A8233CE72}" presName="BalanceSpacing" presStyleCnt="0"/>
      <dgm:spPr/>
    </dgm:pt>
    <dgm:pt modelId="{52699B7B-1438-4FB0-8258-F158301A65ED}" type="pres">
      <dgm:prSet presAssocID="{EA2D6A81-1EAE-429A-B8A8-269A8233CE72}" presName="BalanceSpacing1" presStyleCnt="0"/>
      <dgm:spPr/>
    </dgm:pt>
    <dgm:pt modelId="{09A04B62-D076-4AD1-A73A-5ED0E922B3DB}" type="pres">
      <dgm:prSet presAssocID="{09E43C64-F954-4542-90B9-1C11FF6F2ED9}" presName="Accent1Text" presStyleLbl="node1" presStyleIdx="5" presStyleCnt="6" custScaleX="166595" custScaleY="141846" custLinFactNeighborX="-36723" custLinFactNeighborY="-36905"/>
      <dgm:spPr/>
    </dgm:pt>
  </dgm:ptLst>
  <dgm:cxnLst>
    <dgm:cxn modelId="{D21FAE96-1173-4FF7-9106-EFB98AE4E13C}" type="presOf" srcId="{09E43C64-F954-4542-90B9-1C11FF6F2ED9}" destId="{09A04B62-D076-4AD1-A73A-5ED0E922B3DB}" srcOrd="0" destOrd="0" presId="urn:microsoft.com/office/officeart/2008/layout/AlternatingHexagons"/>
    <dgm:cxn modelId="{365B208E-9438-4C86-8747-4D355AC671D9}" type="presOf" srcId="{38C44BF9-583F-4DAF-8ACB-056B5BDC8142}" destId="{3101DA10-F2F4-4DF4-B188-9858EB0205BF}" srcOrd="0" destOrd="0" presId="urn:microsoft.com/office/officeart/2008/layout/AlternatingHexagons"/>
    <dgm:cxn modelId="{49B09136-05C2-4A93-B266-E8E7E4BCAF0C}" srcId="{9425FF78-60AB-482E-8BF9-A6240766083B}" destId="{EA2D6A81-1EAE-429A-B8A8-269A8233CE72}" srcOrd="2" destOrd="0" parTransId="{86ADE93A-280D-42AB-84A1-DEC37E8C6899}" sibTransId="{09E43C64-F954-4542-90B9-1C11FF6F2ED9}"/>
    <dgm:cxn modelId="{D90DABED-A742-4651-83E5-8747DCACF760}" type="presOf" srcId="{FDBB9474-9DDF-4547-8F44-99712674ABDC}" destId="{08277B5D-3E89-4974-BAEF-A9E877F904A4}" srcOrd="0" destOrd="0" presId="urn:microsoft.com/office/officeart/2008/layout/AlternatingHexagons"/>
    <dgm:cxn modelId="{0754A314-CA0B-4C4E-855D-F74B0FA64F28}" type="presOf" srcId="{9425FF78-60AB-482E-8BF9-A6240766083B}" destId="{25438BD6-2E7A-4C88-9BD3-B430D954E6C7}" srcOrd="0" destOrd="0" presId="urn:microsoft.com/office/officeart/2008/layout/AlternatingHexagons"/>
    <dgm:cxn modelId="{782DA159-6578-4D23-AE81-73B8FA059931}" type="presOf" srcId="{EA2D6A81-1EAE-429A-B8A8-269A8233CE72}" destId="{018101D2-17DA-4F22-9976-BCCC52630D3C}" srcOrd="0" destOrd="0" presId="urn:microsoft.com/office/officeart/2008/layout/AlternatingHexagons"/>
    <dgm:cxn modelId="{1E912D50-0979-44CD-955A-8865D68224B1}" type="presOf" srcId="{3F4FB44A-7587-4458-AF42-D64796BF01D4}" destId="{85F03B02-FE34-4979-A7CC-9C31EC30F2C9}" srcOrd="0" destOrd="0" presId="urn:microsoft.com/office/officeart/2008/layout/AlternatingHexagons"/>
    <dgm:cxn modelId="{46BD46BD-5E73-430D-A214-A194DFB4328E}" srcId="{9425FF78-60AB-482E-8BF9-A6240766083B}" destId="{3F4FB44A-7587-4458-AF42-D64796BF01D4}" srcOrd="0" destOrd="0" parTransId="{508F2527-ACBA-4904-A33C-E66B0BBECF12}" sibTransId="{FDBB9474-9DDF-4547-8F44-99712674ABDC}"/>
    <dgm:cxn modelId="{E330F683-8B03-4E68-9764-1B4F561B1573}" srcId="{9425FF78-60AB-482E-8BF9-A6240766083B}" destId="{229D6FC6-0A1C-46EF-B0CE-D582399E43C8}" srcOrd="1" destOrd="0" parTransId="{64CB45B1-7BA0-4A1A-AA04-75F724F414F7}" sibTransId="{38C44BF9-583F-4DAF-8ACB-056B5BDC8142}"/>
    <dgm:cxn modelId="{9B85C870-FCC8-48A1-A94C-3C28C43702B5}" type="presOf" srcId="{229D6FC6-0A1C-46EF-B0CE-D582399E43C8}" destId="{0347CAB3-4AD0-43A6-BF22-492CCB175088}" srcOrd="0" destOrd="0" presId="urn:microsoft.com/office/officeart/2008/layout/AlternatingHexagons"/>
    <dgm:cxn modelId="{79447546-88BE-485F-BC26-57F6483B64B5}" type="presParOf" srcId="{25438BD6-2E7A-4C88-9BD3-B430D954E6C7}" destId="{66D43D0E-F13D-4832-9E7E-4D0114199E0F}" srcOrd="0" destOrd="0" presId="urn:microsoft.com/office/officeart/2008/layout/AlternatingHexagons"/>
    <dgm:cxn modelId="{BF9AFDC6-8711-4299-8C6E-73AB48ABDBC8}" type="presParOf" srcId="{66D43D0E-F13D-4832-9E7E-4D0114199E0F}" destId="{85F03B02-FE34-4979-A7CC-9C31EC30F2C9}" srcOrd="0" destOrd="0" presId="urn:microsoft.com/office/officeart/2008/layout/AlternatingHexagons"/>
    <dgm:cxn modelId="{150441E7-14D2-4863-9A71-0D0220102C19}" type="presParOf" srcId="{66D43D0E-F13D-4832-9E7E-4D0114199E0F}" destId="{666D93CD-B20B-4345-8C87-117E4CFD9071}" srcOrd="1" destOrd="0" presId="urn:microsoft.com/office/officeart/2008/layout/AlternatingHexagons"/>
    <dgm:cxn modelId="{E5D71BF1-B410-441E-BF09-F2711AFFBA93}" type="presParOf" srcId="{66D43D0E-F13D-4832-9E7E-4D0114199E0F}" destId="{8FE4E52D-9599-4574-A345-A56B306DB9EB}" srcOrd="2" destOrd="0" presId="urn:microsoft.com/office/officeart/2008/layout/AlternatingHexagons"/>
    <dgm:cxn modelId="{1C3D0035-0D5A-4905-8347-CBBA20CE937C}" type="presParOf" srcId="{66D43D0E-F13D-4832-9E7E-4D0114199E0F}" destId="{CEC7A84F-718A-4542-BB68-BAF9F3BB85C5}" srcOrd="3" destOrd="0" presId="urn:microsoft.com/office/officeart/2008/layout/AlternatingHexagons"/>
    <dgm:cxn modelId="{C36762EF-7562-443D-8FE7-48B86AADC81D}" type="presParOf" srcId="{66D43D0E-F13D-4832-9E7E-4D0114199E0F}" destId="{08277B5D-3E89-4974-BAEF-A9E877F904A4}" srcOrd="4" destOrd="0" presId="urn:microsoft.com/office/officeart/2008/layout/AlternatingHexagons"/>
    <dgm:cxn modelId="{995E4DF0-9C5E-4952-AD82-126A8015E17C}" type="presParOf" srcId="{25438BD6-2E7A-4C88-9BD3-B430D954E6C7}" destId="{5C1B32FA-9B21-4E92-87EA-8321E7248053}" srcOrd="1" destOrd="0" presId="urn:microsoft.com/office/officeart/2008/layout/AlternatingHexagons"/>
    <dgm:cxn modelId="{CF81B300-F6B3-4ADF-AC90-5CFC1167E487}" type="presParOf" srcId="{25438BD6-2E7A-4C88-9BD3-B430D954E6C7}" destId="{751724FC-0328-4321-A48E-F972D72BB1D7}" srcOrd="2" destOrd="0" presId="urn:microsoft.com/office/officeart/2008/layout/AlternatingHexagons"/>
    <dgm:cxn modelId="{81B9534A-CF6D-409A-B508-BA77355FFF28}" type="presParOf" srcId="{751724FC-0328-4321-A48E-F972D72BB1D7}" destId="{0347CAB3-4AD0-43A6-BF22-492CCB175088}" srcOrd="0" destOrd="0" presId="urn:microsoft.com/office/officeart/2008/layout/AlternatingHexagons"/>
    <dgm:cxn modelId="{2EDDEFA5-546B-4FAD-BA7B-C6B881709313}" type="presParOf" srcId="{751724FC-0328-4321-A48E-F972D72BB1D7}" destId="{5D8AA69C-A297-43EE-8925-3DC4E733AFAF}" srcOrd="1" destOrd="0" presId="urn:microsoft.com/office/officeart/2008/layout/AlternatingHexagons"/>
    <dgm:cxn modelId="{82D35B6B-5D48-42DF-8070-5623F60CCD0E}" type="presParOf" srcId="{751724FC-0328-4321-A48E-F972D72BB1D7}" destId="{B3B524D7-C64B-4187-86C0-6ADF442731EE}" srcOrd="2" destOrd="0" presId="urn:microsoft.com/office/officeart/2008/layout/AlternatingHexagons"/>
    <dgm:cxn modelId="{3AD91A21-3999-4523-9813-09F13851F966}" type="presParOf" srcId="{751724FC-0328-4321-A48E-F972D72BB1D7}" destId="{E944F9A6-DE25-47DA-B788-65DD93106949}" srcOrd="3" destOrd="0" presId="urn:microsoft.com/office/officeart/2008/layout/AlternatingHexagons"/>
    <dgm:cxn modelId="{1DBF0615-9F21-4010-95C2-99BE9F96C97E}" type="presParOf" srcId="{751724FC-0328-4321-A48E-F972D72BB1D7}" destId="{3101DA10-F2F4-4DF4-B188-9858EB0205BF}" srcOrd="4" destOrd="0" presId="urn:microsoft.com/office/officeart/2008/layout/AlternatingHexagons"/>
    <dgm:cxn modelId="{E33A3D47-80A7-426E-8672-CF4DD3C89083}" type="presParOf" srcId="{25438BD6-2E7A-4C88-9BD3-B430D954E6C7}" destId="{08BA17AF-563D-476A-8532-42FC2775D5EE}" srcOrd="3" destOrd="0" presId="urn:microsoft.com/office/officeart/2008/layout/AlternatingHexagons"/>
    <dgm:cxn modelId="{B8ED9453-0818-4A2C-AB08-C1D34107EDC9}" type="presParOf" srcId="{25438BD6-2E7A-4C88-9BD3-B430D954E6C7}" destId="{566B0413-E63B-4860-8112-2C5D516FE5FC}" srcOrd="4" destOrd="0" presId="urn:microsoft.com/office/officeart/2008/layout/AlternatingHexagons"/>
    <dgm:cxn modelId="{045858BF-18E1-43DD-8C0F-40D8AFCFFC6F}" type="presParOf" srcId="{566B0413-E63B-4860-8112-2C5D516FE5FC}" destId="{018101D2-17DA-4F22-9976-BCCC52630D3C}" srcOrd="0" destOrd="0" presId="urn:microsoft.com/office/officeart/2008/layout/AlternatingHexagons"/>
    <dgm:cxn modelId="{E181C982-5F95-4F84-AC0B-234AB982D648}" type="presParOf" srcId="{566B0413-E63B-4860-8112-2C5D516FE5FC}" destId="{E1E10A25-2737-42B0-9084-FB4E2DADC98A}" srcOrd="1" destOrd="0" presId="urn:microsoft.com/office/officeart/2008/layout/AlternatingHexagons"/>
    <dgm:cxn modelId="{3F2DB9A1-1590-40D8-AA30-BEE3EB6BA8B6}" type="presParOf" srcId="{566B0413-E63B-4860-8112-2C5D516FE5FC}" destId="{F648E522-BDA6-401A-8DF3-00BC253C0A29}" srcOrd="2" destOrd="0" presId="urn:microsoft.com/office/officeart/2008/layout/AlternatingHexagons"/>
    <dgm:cxn modelId="{097E4073-FDD3-4EED-B371-ED78727A9A61}" type="presParOf" srcId="{566B0413-E63B-4860-8112-2C5D516FE5FC}" destId="{52699B7B-1438-4FB0-8258-F158301A65ED}" srcOrd="3" destOrd="0" presId="urn:microsoft.com/office/officeart/2008/layout/AlternatingHexagons"/>
    <dgm:cxn modelId="{D0E7ECAF-950A-43B8-ABF7-192F5F2CFB48}" type="presParOf" srcId="{566B0413-E63B-4860-8112-2C5D516FE5FC}" destId="{09A04B62-D076-4AD1-A73A-5ED0E922B3DB}" srcOrd="4" destOrd="0" presId="urn:microsoft.com/office/officeart/2008/layout/AlternatingHexagon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D08A058-0DAC-4DA7-A5A8-A4CD97AEBDBE}" type="doc">
      <dgm:prSet loTypeId="urn:microsoft.com/office/officeart/2008/layout/HorizontalMultiLevelHierarchy" loCatId="hierarchy" qsTypeId="urn:microsoft.com/office/officeart/2005/8/quickstyle/simple1" qsCatId="simple" csTypeId="urn:microsoft.com/office/officeart/2005/8/colors/accent6_4" csCatId="accent6" phldr="1"/>
      <dgm:spPr/>
      <dgm:t>
        <a:bodyPr/>
        <a:lstStyle/>
        <a:p>
          <a:endParaRPr lang="en-IN"/>
        </a:p>
      </dgm:t>
    </dgm:pt>
    <dgm:pt modelId="{A25909DC-6DD3-4BCF-B13B-DECCF6DF51C1}">
      <dgm:prSet phldrT="[Text]"/>
      <dgm:spPr/>
      <dgm:t>
        <a:bodyPr/>
        <a:lstStyle/>
        <a:p>
          <a:r>
            <a:rPr lang="en-IN" dirty="0"/>
            <a:t>Operations and Monitoring Group</a:t>
          </a:r>
        </a:p>
      </dgm:t>
    </dgm:pt>
    <dgm:pt modelId="{B7AED35D-E6ED-4B74-AF84-5DF3EA9186F3}" type="parTrans" cxnId="{EF7D9C79-3B92-4440-9081-320049B89ED8}">
      <dgm:prSet/>
      <dgm:spPr/>
      <dgm:t>
        <a:bodyPr/>
        <a:lstStyle/>
        <a:p>
          <a:endParaRPr lang="en-IN"/>
        </a:p>
      </dgm:t>
    </dgm:pt>
    <dgm:pt modelId="{A6E36E67-8C9F-4E3D-8C6F-0E1E85A28335}" type="sibTrans" cxnId="{EF7D9C79-3B92-4440-9081-320049B89ED8}">
      <dgm:prSet/>
      <dgm:spPr/>
      <dgm:t>
        <a:bodyPr/>
        <a:lstStyle/>
        <a:p>
          <a:endParaRPr lang="en-IN"/>
        </a:p>
      </dgm:t>
    </dgm:pt>
    <dgm:pt modelId="{D57BCAD9-D312-4A13-867C-BFE01276F976}">
      <dgm:prSet phldrT="[Text]"/>
      <dgm:spPr/>
      <dgm:t>
        <a:bodyPr/>
        <a:lstStyle/>
        <a:p>
          <a:r>
            <a:rPr lang="en-IN" dirty="0"/>
            <a:t>Technical Committee </a:t>
          </a:r>
        </a:p>
      </dgm:t>
    </dgm:pt>
    <dgm:pt modelId="{EEEA3CBA-7E9D-4134-BA42-A708DA1E97B4}" type="parTrans" cxnId="{ACCB01C7-BDDC-4EA3-8D31-4EDF5B7D924A}">
      <dgm:prSet/>
      <dgm:spPr/>
      <dgm:t>
        <a:bodyPr/>
        <a:lstStyle/>
        <a:p>
          <a:endParaRPr lang="en-IN"/>
        </a:p>
      </dgm:t>
    </dgm:pt>
    <dgm:pt modelId="{5D8920A5-ED30-4F95-907C-9D2B29DC948D}" type="sibTrans" cxnId="{ACCB01C7-BDDC-4EA3-8D31-4EDF5B7D924A}">
      <dgm:prSet/>
      <dgm:spPr/>
      <dgm:t>
        <a:bodyPr/>
        <a:lstStyle/>
        <a:p>
          <a:endParaRPr lang="en-IN"/>
        </a:p>
      </dgm:t>
    </dgm:pt>
    <dgm:pt modelId="{4225079F-F2BB-4400-88BD-1B9D74A94651}">
      <dgm:prSet phldrT="[Text]"/>
      <dgm:spPr/>
      <dgm:t>
        <a:bodyPr/>
        <a:lstStyle/>
        <a:p>
          <a:r>
            <a:rPr lang="en-IN"/>
            <a:t>(6) National Coordinators: NPTEL, UGC, CEC, IGNOU, NCERT, NIOS </a:t>
          </a:r>
        </a:p>
      </dgm:t>
    </dgm:pt>
    <dgm:pt modelId="{A3AE2614-2F7B-486D-B146-32042FA7AEA6}" type="parTrans" cxnId="{52A64B8C-518D-4FD5-8541-2D78FBE6BBD0}">
      <dgm:prSet/>
      <dgm:spPr/>
      <dgm:t>
        <a:bodyPr/>
        <a:lstStyle/>
        <a:p>
          <a:endParaRPr lang="en-IN"/>
        </a:p>
      </dgm:t>
    </dgm:pt>
    <dgm:pt modelId="{FCF252DD-DD53-44CA-9DBB-2C630348BE61}" type="sibTrans" cxnId="{52A64B8C-518D-4FD5-8541-2D78FBE6BBD0}">
      <dgm:prSet/>
      <dgm:spPr/>
      <dgm:t>
        <a:bodyPr/>
        <a:lstStyle/>
        <a:p>
          <a:endParaRPr lang="en-IN"/>
        </a:p>
      </dgm:t>
    </dgm:pt>
    <dgm:pt modelId="{1C516AAE-FE83-4208-A731-BCFA811D9BE3}">
      <dgm:prSet phldrT="[Text]"/>
      <dgm:spPr/>
      <dgm:t>
        <a:bodyPr/>
        <a:lstStyle/>
        <a:p>
          <a:r>
            <a:rPr lang="en-IN"/>
            <a:t>(32) Channel Coordinators for managing the channels</a:t>
          </a:r>
        </a:p>
      </dgm:t>
    </dgm:pt>
    <dgm:pt modelId="{14367683-D5E6-4F17-9849-A3D3433AA7FD}" type="parTrans" cxnId="{CC8221B4-A965-4596-A386-E1FDB83C6B66}">
      <dgm:prSet/>
      <dgm:spPr/>
      <dgm:t>
        <a:bodyPr/>
        <a:lstStyle/>
        <a:p>
          <a:endParaRPr lang="en-IN"/>
        </a:p>
      </dgm:t>
    </dgm:pt>
    <dgm:pt modelId="{9F92437B-BD4E-433A-959C-0E168655FBF2}" type="sibTrans" cxnId="{CC8221B4-A965-4596-A386-E1FDB83C6B66}">
      <dgm:prSet/>
      <dgm:spPr/>
      <dgm:t>
        <a:bodyPr/>
        <a:lstStyle/>
        <a:p>
          <a:endParaRPr lang="en-IN"/>
        </a:p>
      </dgm:t>
    </dgm:pt>
    <dgm:pt modelId="{FB015C89-617A-41C9-91A7-02CD7BA8C71F}">
      <dgm:prSet/>
      <dgm:spPr/>
      <dgm:t>
        <a:bodyPr/>
        <a:lstStyle/>
        <a:p>
          <a:r>
            <a:rPr lang="en-IN"/>
            <a:t>Subject Matter Experts (SMEs) for content creation and delivery</a:t>
          </a:r>
        </a:p>
      </dgm:t>
    </dgm:pt>
    <dgm:pt modelId="{F0C2F223-0A6B-46D1-9455-E54ABAF0FF95}" type="parTrans" cxnId="{A3786EEE-7301-41DA-995E-BFBF9AC117DB}">
      <dgm:prSet/>
      <dgm:spPr/>
      <dgm:t>
        <a:bodyPr/>
        <a:lstStyle/>
        <a:p>
          <a:endParaRPr lang="en-IN"/>
        </a:p>
      </dgm:t>
    </dgm:pt>
    <dgm:pt modelId="{0E3F2668-154C-40D9-8DDC-56A90F175307}" type="sibTrans" cxnId="{A3786EEE-7301-41DA-995E-BFBF9AC117DB}">
      <dgm:prSet/>
      <dgm:spPr/>
      <dgm:t>
        <a:bodyPr/>
        <a:lstStyle/>
        <a:p>
          <a:endParaRPr lang="en-IN"/>
        </a:p>
      </dgm:t>
    </dgm:pt>
    <dgm:pt modelId="{F998DDAF-B71F-4256-BFAB-982896753515}" type="pres">
      <dgm:prSet presAssocID="{3D08A058-0DAC-4DA7-A5A8-A4CD97AEBDBE}" presName="Name0" presStyleCnt="0">
        <dgm:presLayoutVars>
          <dgm:chPref val="1"/>
          <dgm:dir/>
          <dgm:animOne val="branch"/>
          <dgm:animLvl val="lvl"/>
          <dgm:resizeHandles val="exact"/>
        </dgm:presLayoutVars>
      </dgm:prSet>
      <dgm:spPr/>
    </dgm:pt>
    <dgm:pt modelId="{3F81A1DB-2879-4925-AE0C-1E5B931DA26B}" type="pres">
      <dgm:prSet presAssocID="{A25909DC-6DD3-4BCF-B13B-DECCF6DF51C1}" presName="root1" presStyleCnt="0"/>
      <dgm:spPr/>
    </dgm:pt>
    <dgm:pt modelId="{8208D2F4-022C-4EB5-8F1F-1EAA798A1460}" type="pres">
      <dgm:prSet presAssocID="{A25909DC-6DD3-4BCF-B13B-DECCF6DF51C1}" presName="LevelOneTextNode" presStyleLbl="node0" presStyleIdx="0" presStyleCnt="1">
        <dgm:presLayoutVars>
          <dgm:chPref val="3"/>
        </dgm:presLayoutVars>
      </dgm:prSet>
      <dgm:spPr/>
    </dgm:pt>
    <dgm:pt modelId="{BBA51C82-1F2E-4A1E-943D-697F1B2CFCFE}" type="pres">
      <dgm:prSet presAssocID="{A25909DC-6DD3-4BCF-B13B-DECCF6DF51C1}" presName="level2hierChild" presStyleCnt="0"/>
      <dgm:spPr/>
    </dgm:pt>
    <dgm:pt modelId="{550993E5-6F85-4C98-847A-6CA862701607}" type="pres">
      <dgm:prSet presAssocID="{EEEA3CBA-7E9D-4134-BA42-A708DA1E97B4}" presName="conn2-1" presStyleLbl="parChTrans1D2" presStyleIdx="0" presStyleCnt="4"/>
      <dgm:spPr/>
    </dgm:pt>
    <dgm:pt modelId="{F548F76F-A44C-46E6-B087-7B36176CA2AE}" type="pres">
      <dgm:prSet presAssocID="{EEEA3CBA-7E9D-4134-BA42-A708DA1E97B4}" presName="connTx" presStyleLbl="parChTrans1D2" presStyleIdx="0" presStyleCnt="4"/>
      <dgm:spPr/>
    </dgm:pt>
    <dgm:pt modelId="{B0199E07-294B-4B9A-8927-D9DDD7C45708}" type="pres">
      <dgm:prSet presAssocID="{D57BCAD9-D312-4A13-867C-BFE01276F976}" presName="root2" presStyleCnt="0"/>
      <dgm:spPr/>
    </dgm:pt>
    <dgm:pt modelId="{03F73283-65D1-4EE1-90D0-D60B723A04A0}" type="pres">
      <dgm:prSet presAssocID="{D57BCAD9-D312-4A13-867C-BFE01276F976}" presName="LevelTwoTextNode" presStyleLbl="node2" presStyleIdx="0" presStyleCnt="4" custScaleX="138151">
        <dgm:presLayoutVars>
          <dgm:chPref val="3"/>
        </dgm:presLayoutVars>
      </dgm:prSet>
      <dgm:spPr/>
    </dgm:pt>
    <dgm:pt modelId="{449EB9C7-C839-4914-AD05-570B6645138A}" type="pres">
      <dgm:prSet presAssocID="{D57BCAD9-D312-4A13-867C-BFE01276F976}" presName="level3hierChild" presStyleCnt="0"/>
      <dgm:spPr/>
    </dgm:pt>
    <dgm:pt modelId="{C769E9C2-48A6-46FB-99EA-1C9194475295}" type="pres">
      <dgm:prSet presAssocID="{A3AE2614-2F7B-486D-B146-32042FA7AEA6}" presName="conn2-1" presStyleLbl="parChTrans1D2" presStyleIdx="1" presStyleCnt="4"/>
      <dgm:spPr/>
    </dgm:pt>
    <dgm:pt modelId="{4CE063FE-3435-4634-A211-D5D2AA7C712C}" type="pres">
      <dgm:prSet presAssocID="{A3AE2614-2F7B-486D-B146-32042FA7AEA6}" presName="connTx" presStyleLbl="parChTrans1D2" presStyleIdx="1" presStyleCnt="4"/>
      <dgm:spPr/>
    </dgm:pt>
    <dgm:pt modelId="{627C772F-4B0E-45D9-9FF3-F30D8ABE3609}" type="pres">
      <dgm:prSet presAssocID="{4225079F-F2BB-4400-88BD-1B9D74A94651}" presName="root2" presStyleCnt="0"/>
      <dgm:spPr/>
    </dgm:pt>
    <dgm:pt modelId="{F3C0AF19-BD59-48CC-B323-E1F20519DD94}" type="pres">
      <dgm:prSet presAssocID="{4225079F-F2BB-4400-88BD-1B9D74A94651}" presName="LevelTwoTextNode" presStyleLbl="node2" presStyleIdx="1" presStyleCnt="4" custScaleX="138574">
        <dgm:presLayoutVars>
          <dgm:chPref val="3"/>
        </dgm:presLayoutVars>
      </dgm:prSet>
      <dgm:spPr/>
    </dgm:pt>
    <dgm:pt modelId="{C59CE67C-BE30-4570-BFC4-594A8E843DC2}" type="pres">
      <dgm:prSet presAssocID="{4225079F-F2BB-4400-88BD-1B9D74A94651}" presName="level3hierChild" presStyleCnt="0"/>
      <dgm:spPr/>
    </dgm:pt>
    <dgm:pt modelId="{847B40F8-761D-437D-A0FE-9610A0FEC5D6}" type="pres">
      <dgm:prSet presAssocID="{14367683-D5E6-4F17-9849-A3D3433AA7FD}" presName="conn2-1" presStyleLbl="parChTrans1D2" presStyleIdx="2" presStyleCnt="4"/>
      <dgm:spPr/>
    </dgm:pt>
    <dgm:pt modelId="{DBBFA129-811C-4F8D-8E23-AADDE4953EA2}" type="pres">
      <dgm:prSet presAssocID="{14367683-D5E6-4F17-9849-A3D3433AA7FD}" presName="connTx" presStyleLbl="parChTrans1D2" presStyleIdx="2" presStyleCnt="4"/>
      <dgm:spPr/>
    </dgm:pt>
    <dgm:pt modelId="{D4BFFD8C-F885-481F-A67E-BFE9D4D703B5}" type="pres">
      <dgm:prSet presAssocID="{1C516AAE-FE83-4208-A731-BCFA811D9BE3}" presName="root2" presStyleCnt="0"/>
      <dgm:spPr/>
    </dgm:pt>
    <dgm:pt modelId="{1360AB7A-B0B5-42D2-8751-D1ADCEC7EA89}" type="pres">
      <dgm:prSet presAssocID="{1C516AAE-FE83-4208-A731-BCFA811D9BE3}" presName="LevelTwoTextNode" presStyleLbl="node2" presStyleIdx="2" presStyleCnt="4" custScaleX="137196">
        <dgm:presLayoutVars>
          <dgm:chPref val="3"/>
        </dgm:presLayoutVars>
      </dgm:prSet>
      <dgm:spPr/>
    </dgm:pt>
    <dgm:pt modelId="{77501DF3-5E96-4C47-8230-9EAFEEC36344}" type="pres">
      <dgm:prSet presAssocID="{1C516AAE-FE83-4208-A731-BCFA811D9BE3}" presName="level3hierChild" presStyleCnt="0"/>
      <dgm:spPr/>
    </dgm:pt>
    <dgm:pt modelId="{DCAE8908-1F55-4379-BD24-51E168B9AE56}" type="pres">
      <dgm:prSet presAssocID="{F0C2F223-0A6B-46D1-9455-E54ABAF0FF95}" presName="conn2-1" presStyleLbl="parChTrans1D2" presStyleIdx="3" presStyleCnt="4"/>
      <dgm:spPr/>
    </dgm:pt>
    <dgm:pt modelId="{617B0786-660F-4663-B668-645F7B70AA64}" type="pres">
      <dgm:prSet presAssocID="{F0C2F223-0A6B-46D1-9455-E54ABAF0FF95}" presName="connTx" presStyleLbl="parChTrans1D2" presStyleIdx="3" presStyleCnt="4"/>
      <dgm:spPr/>
    </dgm:pt>
    <dgm:pt modelId="{F161975A-B34B-4977-9B3F-F32136CC4480}" type="pres">
      <dgm:prSet presAssocID="{FB015C89-617A-41C9-91A7-02CD7BA8C71F}" presName="root2" presStyleCnt="0"/>
      <dgm:spPr/>
    </dgm:pt>
    <dgm:pt modelId="{0090146D-1604-4AEF-A911-1121A22CC28E}" type="pres">
      <dgm:prSet presAssocID="{FB015C89-617A-41C9-91A7-02CD7BA8C71F}" presName="LevelTwoTextNode" presStyleLbl="node2" presStyleIdx="3" presStyleCnt="4" custScaleX="137087">
        <dgm:presLayoutVars>
          <dgm:chPref val="3"/>
        </dgm:presLayoutVars>
      </dgm:prSet>
      <dgm:spPr/>
    </dgm:pt>
    <dgm:pt modelId="{E0943E84-0381-424C-A1D2-7DE725D149BB}" type="pres">
      <dgm:prSet presAssocID="{FB015C89-617A-41C9-91A7-02CD7BA8C71F}" presName="level3hierChild" presStyleCnt="0"/>
      <dgm:spPr/>
    </dgm:pt>
  </dgm:ptLst>
  <dgm:cxnLst>
    <dgm:cxn modelId="{717DBCB5-4D86-4107-9173-C6F2BF12480B}" type="presOf" srcId="{EEEA3CBA-7E9D-4134-BA42-A708DA1E97B4}" destId="{550993E5-6F85-4C98-847A-6CA862701607}" srcOrd="0" destOrd="0" presId="urn:microsoft.com/office/officeart/2008/layout/HorizontalMultiLevelHierarchy"/>
    <dgm:cxn modelId="{C2C71D58-7509-42C5-ACAA-0922429739EF}" type="presOf" srcId="{EEEA3CBA-7E9D-4134-BA42-A708DA1E97B4}" destId="{F548F76F-A44C-46E6-B087-7B36176CA2AE}" srcOrd="1" destOrd="0" presId="urn:microsoft.com/office/officeart/2008/layout/HorizontalMultiLevelHierarchy"/>
    <dgm:cxn modelId="{76C55019-AE28-4326-8587-435FF0CFDD31}" type="presOf" srcId="{A3AE2614-2F7B-486D-B146-32042FA7AEA6}" destId="{C769E9C2-48A6-46FB-99EA-1C9194475295}" srcOrd="0" destOrd="0" presId="urn:microsoft.com/office/officeart/2008/layout/HorizontalMultiLevelHierarchy"/>
    <dgm:cxn modelId="{A056CBEA-1375-4430-85A6-6DBC746015D3}" type="presOf" srcId="{14367683-D5E6-4F17-9849-A3D3433AA7FD}" destId="{DBBFA129-811C-4F8D-8E23-AADDE4953EA2}" srcOrd="1" destOrd="0" presId="urn:microsoft.com/office/officeart/2008/layout/HorizontalMultiLevelHierarchy"/>
    <dgm:cxn modelId="{36EEBA4E-C2AE-41CE-99E0-0D2A25E33316}" type="presOf" srcId="{D57BCAD9-D312-4A13-867C-BFE01276F976}" destId="{03F73283-65D1-4EE1-90D0-D60B723A04A0}" srcOrd="0" destOrd="0" presId="urn:microsoft.com/office/officeart/2008/layout/HorizontalMultiLevelHierarchy"/>
    <dgm:cxn modelId="{A3786EEE-7301-41DA-995E-BFBF9AC117DB}" srcId="{A25909DC-6DD3-4BCF-B13B-DECCF6DF51C1}" destId="{FB015C89-617A-41C9-91A7-02CD7BA8C71F}" srcOrd="3" destOrd="0" parTransId="{F0C2F223-0A6B-46D1-9455-E54ABAF0FF95}" sibTransId="{0E3F2668-154C-40D9-8DDC-56A90F175307}"/>
    <dgm:cxn modelId="{526E7CB2-6CC1-4AAF-9998-CA0E6BC32D68}" type="presOf" srcId="{F0C2F223-0A6B-46D1-9455-E54ABAF0FF95}" destId="{DCAE8908-1F55-4379-BD24-51E168B9AE56}" srcOrd="0" destOrd="0" presId="urn:microsoft.com/office/officeart/2008/layout/HorizontalMultiLevelHierarchy"/>
    <dgm:cxn modelId="{32DE0332-4B4E-48EC-9FF7-47AC2E2DF898}" type="presOf" srcId="{14367683-D5E6-4F17-9849-A3D3433AA7FD}" destId="{847B40F8-761D-437D-A0FE-9610A0FEC5D6}" srcOrd="0" destOrd="0" presId="urn:microsoft.com/office/officeart/2008/layout/HorizontalMultiLevelHierarchy"/>
    <dgm:cxn modelId="{75203547-E5D0-4A42-97E1-67D4A5353849}" type="presOf" srcId="{A25909DC-6DD3-4BCF-B13B-DECCF6DF51C1}" destId="{8208D2F4-022C-4EB5-8F1F-1EAA798A1460}" srcOrd="0" destOrd="0" presId="urn:microsoft.com/office/officeart/2008/layout/HorizontalMultiLevelHierarchy"/>
    <dgm:cxn modelId="{ACCB01C7-BDDC-4EA3-8D31-4EDF5B7D924A}" srcId="{A25909DC-6DD3-4BCF-B13B-DECCF6DF51C1}" destId="{D57BCAD9-D312-4A13-867C-BFE01276F976}" srcOrd="0" destOrd="0" parTransId="{EEEA3CBA-7E9D-4134-BA42-A708DA1E97B4}" sibTransId="{5D8920A5-ED30-4F95-907C-9D2B29DC948D}"/>
    <dgm:cxn modelId="{884DB0A8-FF70-4CD1-8244-C16E8CEEB77F}" type="presOf" srcId="{3D08A058-0DAC-4DA7-A5A8-A4CD97AEBDBE}" destId="{F998DDAF-B71F-4256-BFAB-982896753515}" srcOrd="0" destOrd="0" presId="urn:microsoft.com/office/officeart/2008/layout/HorizontalMultiLevelHierarchy"/>
    <dgm:cxn modelId="{E0435300-766E-4027-9745-363C72823726}" type="presOf" srcId="{1C516AAE-FE83-4208-A731-BCFA811D9BE3}" destId="{1360AB7A-B0B5-42D2-8751-D1ADCEC7EA89}" srcOrd="0" destOrd="0" presId="urn:microsoft.com/office/officeart/2008/layout/HorizontalMultiLevelHierarchy"/>
    <dgm:cxn modelId="{EF7D9C79-3B92-4440-9081-320049B89ED8}" srcId="{3D08A058-0DAC-4DA7-A5A8-A4CD97AEBDBE}" destId="{A25909DC-6DD3-4BCF-B13B-DECCF6DF51C1}" srcOrd="0" destOrd="0" parTransId="{B7AED35D-E6ED-4B74-AF84-5DF3EA9186F3}" sibTransId="{A6E36E67-8C9F-4E3D-8C6F-0E1E85A28335}"/>
    <dgm:cxn modelId="{0A11CBEB-71EF-4916-A7ED-086A6994235E}" type="presOf" srcId="{FB015C89-617A-41C9-91A7-02CD7BA8C71F}" destId="{0090146D-1604-4AEF-A911-1121A22CC28E}" srcOrd="0" destOrd="0" presId="urn:microsoft.com/office/officeart/2008/layout/HorizontalMultiLevelHierarchy"/>
    <dgm:cxn modelId="{CC8221B4-A965-4596-A386-E1FDB83C6B66}" srcId="{A25909DC-6DD3-4BCF-B13B-DECCF6DF51C1}" destId="{1C516AAE-FE83-4208-A731-BCFA811D9BE3}" srcOrd="2" destOrd="0" parTransId="{14367683-D5E6-4F17-9849-A3D3433AA7FD}" sibTransId="{9F92437B-BD4E-433A-959C-0E168655FBF2}"/>
    <dgm:cxn modelId="{344C3D37-7861-4E3A-A087-F353D0497679}" type="presOf" srcId="{F0C2F223-0A6B-46D1-9455-E54ABAF0FF95}" destId="{617B0786-660F-4663-B668-645F7B70AA64}" srcOrd="1" destOrd="0" presId="urn:microsoft.com/office/officeart/2008/layout/HorizontalMultiLevelHierarchy"/>
    <dgm:cxn modelId="{A4897707-3FDB-43F1-8C55-DB50828748CA}" type="presOf" srcId="{4225079F-F2BB-4400-88BD-1B9D74A94651}" destId="{F3C0AF19-BD59-48CC-B323-E1F20519DD94}" srcOrd="0" destOrd="0" presId="urn:microsoft.com/office/officeart/2008/layout/HorizontalMultiLevelHierarchy"/>
    <dgm:cxn modelId="{E4C59B09-D058-4598-9C02-197250F3499E}" type="presOf" srcId="{A3AE2614-2F7B-486D-B146-32042FA7AEA6}" destId="{4CE063FE-3435-4634-A211-D5D2AA7C712C}" srcOrd="1" destOrd="0" presId="urn:microsoft.com/office/officeart/2008/layout/HorizontalMultiLevelHierarchy"/>
    <dgm:cxn modelId="{52A64B8C-518D-4FD5-8541-2D78FBE6BBD0}" srcId="{A25909DC-6DD3-4BCF-B13B-DECCF6DF51C1}" destId="{4225079F-F2BB-4400-88BD-1B9D74A94651}" srcOrd="1" destOrd="0" parTransId="{A3AE2614-2F7B-486D-B146-32042FA7AEA6}" sibTransId="{FCF252DD-DD53-44CA-9DBB-2C630348BE61}"/>
    <dgm:cxn modelId="{3104F21D-E67D-4A49-8DDF-1B90C8E229D6}" type="presParOf" srcId="{F998DDAF-B71F-4256-BFAB-982896753515}" destId="{3F81A1DB-2879-4925-AE0C-1E5B931DA26B}" srcOrd="0" destOrd="0" presId="urn:microsoft.com/office/officeart/2008/layout/HorizontalMultiLevelHierarchy"/>
    <dgm:cxn modelId="{B8FD0A20-E363-4C6E-89E3-CCC1D4776FB9}" type="presParOf" srcId="{3F81A1DB-2879-4925-AE0C-1E5B931DA26B}" destId="{8208D2F4-022C-4EB5-8F1F-1EAA798A1460}" srcOrd="0" destOrd="0" presId="urn:microsoft.com/office/officeart/2008/layout/HorizontalMultiLevelHierarchy"/>
    <dgm:cxn modelId="{362AF121-DD7B-48EA-967F-9161392D50AC}" type="presParOf" srcId="{3F81A1DB-2879-4925-AE0C-1E5B931DA26B}" destId="{BBA51C82-1F2E-4A1E-943D-697F1B2CFCFE}" srcOrd="1" destOrd="0" presId="urn:microsoft.com/office/officeart/2008/layout/HorizontalMultiLevelHierarchy"/>
    <dgm:cxn modelId="{3B6EE4DC-FD96-4A99-B640-38905E599E6C}" type="presParOf" srcId="{BBA51C82-1F2E-4A1E-943D-697F1B2CFCFE}" destId="{550993E5-6F85-4C98-847A-6CA862701607}" srcOrd="0" destOrd="0" presId="urn:microsoft.com/office/officeart/2008/layout/HorizontalMultiLevelHierarchy"/>
    <dgm:cxn modelId="{632F4362-9215-4AF4-BBDD-18EA3732178B}" type="presParOf" srcId="{550993E5-6F85-4C98-847A-6CA862701607}" destId="{F548F76F-A44C-46E6-B087-7B36176CA2AE}" srcOrd="0" destOrd="0" presId="urn:microsoft.com/office/officeart/2008/layout/HorizontalMultiLevelHierarchy"/>
    <dgm:cxn modelId="{D12870C4-F8F3-481F-9231-CB4E7C278057}" type="presParOf" srcId="{BBA51C82-1F2E-4A1E-943D-697F1B2CFCFE}" destId="{B0199E07-294B-4B9A-8927-D9DDD7C45708}" srcOrd="1" destOrd="0" presId="urn:microsoft.com/office/officeart/2008/layout/HorizontalMultiLevelHierarchy"/>
    <dgm:cxn modelId="{A607479D-6EF3-4D65-988C-661823A47A97}" type="presParOf" srcId="{B0199E07-294B-4B9A-8927-D9DDD7C45708}" destId="{03F73283-65D1-4EE1-90D0-D60B723A04A0}" srcOrd="0" destOrd="0" presId="urn:microsoft.com/office/officeart/2008/layout/HorizontalMultiLevelHierarchy"/>
    <dgm:cxn modelId="{48597BD2-8417-47D8-B6BB-5F94B9F2E9BC}" type="presParOf" srcId="{B0199E07-294B-4B9A-8927-D9DDD7C45708}" destId="{449EB9C7-C839-4914-AD05-570B6645138A}" srcOrd="1" destOrd="0" presId="urn:microsoft.com/office/officeart/2008/layout/HorizontalMultiLevelHierarchy"/>
    <dgm:cxn modelId="{2F99820A-BA12-455B-A114-F0780DF885A9}" type="presParOf" srcId="{BBA51C82-1F2E-4A1E-943D-697F1B2CFCFE}" destId="{C769E9C2-48A6-46FB-99EA-1C9194475295}" srcOrd="2" destOrd="0" presId="urn:microsoft.com/office/officeart/2008/layout/HorizontalMultiLevelHierarchy"/>
    <dgm:cxn modelId="{B435802C-D20E-45C8-B39B-A4963253F711}" type="presParOf" srcId="{C769E9C2-48A6-46FB-99EA-1C9194475295}" destId="{4CE063FE-3435-4634-A211-D5D2AA7C712C}" srcOrd="0" destOrd="0" presId="urn:microsoft.com/office/officeart/2008/layout/HorizontalMultiLevelHierarchy"/>
    <dgm:cxn modelId="{581AB381-2913-444F-B24E-ECD19F1D4AD1}" type="presParOf" srcId="{BBA51C82-1F2E-4A1E-943D-697F1B2CFCFE}" destId="{627C772F-4B0E-45D9-9FF3-F30D8ABE3609}" srcOrd="3" destOrd="0" presId="urn:microsoft.com/office/officeart/2008/layout/HorizontalMultiLevelHierarchy"/>
    <dgm:cxn modelId="{96C08709-5C78-4D6C-AFBD-D96E0AA0637E}" type="presParOf" srcId="{627C772F-4B0E-45D9-9FF3-F30D8ABE3609}" destId="{F3C0AF19-BD59-48CC-B323-E1F20519DD94}" srcOrd="0" destOrd="0" presId="urn:microsoft.com/office/officeart/2008/layout/HorizontalMultiLevelHierarchy"/>
    <dgm:cxn modelId="{1F32D4B0-15EF-4185-8DEB-3823A3D5081F}" type="presParOf" srcId="{627C772F-4B0E-45D9-9FF3-F30D8ABE3609}" destId="{C59CE67C-BE30-4570-BFC4-594A8E843DC2}" srcOrd="1" destOrd="0" presId="urn:microsoft.com/office/officeart/2008/layout/HorizontalMultiLevelHierarchy"/>
    <dgm:cxn modelId="{3835D591-71AA-488C-8CE4-E45F7AB3D35B}" type="presParOf" srcId="{BBA51C82-1F2E-4A1E-943D-697F1B2CFCFE}" destId="{847B40F8-761D-437D-A0FE-9610A0FEC5D6}" srcOrd="4" destOrd="0" presId="urn:microsoft.com/office/officeart/2008/layout/HorizontalMultiLevelHierarchy"/>
    <dgm:cxn modelId="{A01844FE-A1D9-4353-A505-13404AA333B1}" type="presParOf" srcId="{847B40F8-761D-437D-A0FE-9610A0FEC5D6}" destId="{DBBFA129-811C-4F8D-8E23-AADDE4953EA2}" srcOrd="0" destOrd="0" presId="urn:microsoft.com/office/officeart/2008/layout/HorizontalMultiLevelHierarchy"/>
    <dgm:cxn modelId="{CF253A25-1D86-4983-9473-1DDF329CAD5F}" type="presParOf" srcId="{BBA51C82-1F2E-4A1E-943D-697F1B2CFCFE}" destId="{D4BFFD8C-F885-481F-A67E-BFE9D4D703B5}" srcOrd="5" destOrd="0" presId="urn:microsoft.com/office/officeart/2008/layout/HorizontalMultiLevelHierarchy"/>
    <dgm:cxn modelId="{13CABAA8-7FB2-43F1-8621-6E3484E3DE92}" type="presParOf" srcId="{D4BFFD8C-F885-481F-A67E-BFE9D4D703B5}" destId="{1360AB7A-B0B5-42D2-8751-D1ADCEC7EA89}" srcOrd="0" destOrd="0" presId="urn:microsoft.com/office/officeart/2008/layout/HorizontalMultiLevelHierarchy"/>
    <dgm:cxn modelId="{4D7A467D-E0B1-4AFB-B568-55F6DB1D0DC7}" type="presParOf" srcId="{D4BFFD8C-F885-481F-A67E-BFE9D4D703B5}" destId="{77501DF3-5E96-4C47-8230-9EAFEEC36344}" srcOrd="1" destOrd="0" presId="urn:microsoft.com/office/officeart/2008/layout/HorizontalMultiLevelHierarchy"/>
    <dgm:cxn modelId="{4B9A7F80-5E5D-4169-ACE3-D8F65F3184B5}" type="presParOf" srcId="{BBA51C82-1F2E-4A1E-943D-697F1B2CFCFE}" destId="{DCAE8908-1F55-4379-BD24-51E168B9AE56}" srcOrd="6" destOrd="0" presId="urn:microsoft.com/office/officeart/2008/layout/HorizontalMultiLevelHierarchy"/>
    <dgm:cxn modelId="{D4B0B3C6-3D5E-432B-9A59-A9E04111F23C}" type="presParOf" srcId="{DCAE8908-1F55-4379-BD24-51E168B9AE56}" destId="{617B0786-660F-4663-B668-645F7B70AA64}" srcOrd="0" destOrd="0" presId="urn:microsoft.com/office/officeart/2008/layout/HorizontalMultiLevelHierarchy"/>
    <dgm:cxn modelId="{457A6F7A-0866-4824-9E40-1F5847743BC5}" type="presParOf" srcId="{BBA51C82-1F2E-4A1E-943D-697F1B2CFCFE}" destId="{F161975A-B34B-4977-9B3F-F32136CC4480}" srcOrd="7" destOrd="0" presId="urn:microsoft.com/office/officeart/2008/layout/HorizontalMultiLevelHierarchy"/>
    <dgm:cxn modelId="{F34519F2-E2CA-4F0B-AE45-20F47D2C2610}" type="presParOf" srcId="{F161975A-B34B-4977-9B3F-F32136CC4480}" destId="{0090146D-1604-4AEF-A911-1121A22CC28E}" srcOrd="0" destOrd="0" presId="urn:microsoft.com/office/officeart/2008/layout/HorizontalMultiLevelHierarchy"/>
    <dgm:cxn modelId="{2720973A-9B5C-4114-8D74-F2A54A035AB9}" type="presParOf" srcId="{F161975A-B34B-4977-9B3F-F32136CC4480}" destId="{E0943E84-0381-424C-A1D2-7DE725D149BB}" srcOrd="1" destOrd="0" presId="urn:microsoft.com/office/officeart/2008/layout/HorizontalMultiLevel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F03B02-FE34-4979-A7CC-9C31EC30F2C9}">
      <dsp:nvSpPr>
        <dsp:cNvPr id="0" name=""/>
        <dsp:cNvSpPr/>
      </dsp:nvSpPr>
      <dsp:spPr>
        <a:xfrm rot="5400000">
          <a:off x="1885584" y="-17303"/>
          <a:ext cx="1495908" cy="1530514"/>
        </a:xfrm>
        <a:prstGeom prst="hexagon">
          <a:avLst>
            <a:gd name="adj" fmla="val 25000"/>
            <a:gd name="vf" fmla="val 115470"/>
          </a:avLst>
        </a:prstGeom>
        <a:solidFill>
          <a:schemeClr val="bg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Certification Exam</a:t>
          </a:r>
        </a:p>
      </dsp:txBody>
      <dsp:txXfrm rot="-5400000">
        <a:off x="2123367" y="249318"/>
        <a:ext cx="1020342" cy="997272"/>
      </dsp:txXfrm>
    </dsp:sp>
    <dsp:sp modelId="{666D93CD-B20B-4345-8C87-117E4CFD9071}">
      <dsp:nvSpPr>
        <dsp:cNvPr id="0" name=""/>
        <dsp:cNvSpPr/>
      </dsp:nvSpPr>
      <dsp:spPr>
        <a:xfrm>
          <a:off x="2734667" y="466697"/>
          <a:ext cx="1051631" cy="565393"/>
        </a:xfrm>
        <a:prstGeom prst="rect">
          <a:avLst/>
        </a:prstGeom>
        <a:noFill/>
        <a:ln>
          <a:noFill/>
        </a:ln>
        <a:effectLst/>
      </dsp:spPr>
      <dsp:style>
        <a:lnRef idx="0">
          <a:scrgbClr r="0" g="0" b="0"/>
        </a:lnRef>
        <a:fillRef idx="0">
          <a:scrgbClr r="0" g="0" b="0"/>
        </a:fillRef>
        <a:effectRef idx="0">
          <a:scrgbClr r="0" g="0" b="0"/>
        </a:effectRef>
        <a:fontRef idx="minor"/>
      </dsp:style>
    </dsp:sp>
    <dsp:sp modelId="{08277B5D-3E89-4974-BAEF-A9E877F904A4}">
      <dsp:nvSpPr>
        <dsp:cNvPr id="0" name=""/>
        <dsp:cNvSpPr/>
      </dsp:nvSpPr>
      <dsp:spPr>
        <a:xfrm rot="5400000">
          <a:off x="1090192" y="1172359"/>
          <a:ext cx="1477910" cy="1400679"/>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b="1" kern="1200" dirty="0"/>
            <a:t>Course Content - Video Lectures</a:t>
          </a:r>
        </a:p>
      </dsp:txBody>
      <dsp:txXfrm rot="-5400000">
        <a:off x="1356154" y="1373626"/>
        <a:ext cx="945985" cy="998146"/>
      </dsp:txXfrm>
    </dsp:sp>
    <dsp:sp modelId="{0347CAB3-4AD0-43A6-BF22-492CCB175088}">
      <dsp:nvSpPr>
        <dsp:cNvPr id="0" name=""/>
        <dsp:cNvSpPr/>
      </dsp:nvSpPr>
      <dsp:spPr>
        <a:xfrm rot="5400000">
          <a:off x="383476" y="56563"/>
          <a:ext cx="1420749" cy="1307622"/>
        </a:xfrm>
        <a:prstGeom prst="hexagon">
          <a:avLst>
            <a:gd name="adj" fmla="val 25000"/>
            <a:gd name="vf" fmla="val 11547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Discussion Forums</a:t>
          </a:r>
        </a:p>
      </dsp:txBody>
      <dsp:txXfrm rot="-5400000">
        <a:off x="649299" y="227364"/>
        <a:ext cx="889102" cy="966021"/>
      </dsp:txXfrm>
    </dsp:sp>
    <dsp:sp modelId="{5D8AA69C-A297-43EE-8925-3DC4E733AFAF}">
      <dsp:nvSpPr>
        <dsp:cNvPr id="0" name=""/>
        <dsp:cNvSpPr/>
      </dsp:nvSpPr>
      <dsp:spPr>
        <a:xfrm>
          <a:off x="393938" y="1782547"/>
          <a:ext cx="1017708" cy="565393"/>
        </a:xfrm>
        <a:prstGeom prst="rect">
          <a:avLst/>
        </a:prstGeom>
        <a:noFill/>
        <a:ln>
          <a:noFill/>
        </a:ln>
        <a:effectLst/>
      </dsp:spPr>
      <dsp:style>
        <a:lnRef idx="0">
          <a:scrgbClr r="0" g="0" b="0"/>
        </a:lnRef>
        <a:fillRef idx="0">
          <a:scrgbClr r="0" g="0" b="0"/>
        </a:fillRef>
        <a:effectRef idx="0">
          <a:scrgbClr r="0" g="0" b="0"/>
        </a:effectRef>
        <a:fontRef idx="minor"/>
      </dsp:style>
    </dsp:sp>
    <dsp:sp modelId="{3101DA10-F2F4-4DF4-B188-9858EB0205BF}">
      <dsp:nvSpPr>
        <dsp:cNvPr id="0" name=""/>
        <dsp:cNvSpPr/>
      </dsp:nvSpPr>
      <dsp:spPr>
        <a:xfrm rot="5400000">
          <a:off x="2645912" y="1194176"/>
          <a:ext cx="1418760" cy="1396490"/>
        </a:xfrm>
        <a:prstGeom prst="hexagon">
          <a:avLst>
            <a:gd name="adj" fmla="val 25000"/>
            <a:gd name="vf" fmla="val 115470"/>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b="1" kern="1200" dirty="0"/>
            <a:t>Assignments</a:t>
          </a:r>
        </a:p>
      </dsp:txBody>
      <dsp:txXfrm rot="-5400000">
        <a:off x="2887969" y="1417645"/>
        <a:ext cx="934646" cy="949552"/>
      </dsp:txXfrm>
    </dsp:sp>
    <dsp:sp modelId="{018101D2-17DA-4F22-9976-BCCC52630D3C}">
      <dsp:nvSpPr>
        <dsp:cNvPr id="0" name=""/>
        <dsp:cNvSpPr/>
      </dsp:nvSpPr>
      <dsp:spPr>
        <a:xfrm rot="5400000">
          <a:off x="2014245" y="2203598"/>
          <a:ext cx="1358329" cy="1480382"/>
        </a:xfrm>
        <a:prstGeom prst="hexagon">
          <a:avLst>
            <a:gd name="adj" fmla="val 25000"/>
            <a:gd name="vf" fmla="val 11547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‘Hangouts in Air’ by Faculty</a:t>
          </a:r>
        </a:p>
      </dsp:txBody>
      <dsp:txXfrm rot="-5400000">
        <a:off x="2199949" y="2491012"/>
        <a:ext cx="986922" cy="905553"/>
      </dsp:txXfrm>
    </dsp:sp>
    <dsp:sp modelId="{E1E10A25-2737-42B0-9084-FB4E2DADC98A}">
      <dsp:nvSpPr>
        <dsp:cNvPr id="0" name=""/>
        <dsp:cNvSpPr/>
      </dsp:nvSpPr>
      <dsp:spPr>
        <a:xfrm>
          <a:off x="2734667" y="3029607"/>
          <a:ext cx="1051631" cy="565393"/>
        </a:xfrm>
        <a:prstGeom prst="rect">
          <a:avLst/>
        </a:prstGeom>
        <a:noFill/>
        <a:ln>
          <a:noFill/>
        </a:ln>
        <a:effectLst/>
      </dsp:spPr>
      <dsp:style>
        <a:lnRef idx="0">
          <a:scrgbClr r="0" g="0" b="0"/>
        </a:lnRef>
        <a:fillRef idx="0">
          <a:scrgbClr r="0" g="0" b="0"/>
        </a:fillRef>
        <a:effectRef idx="0">
          <a:scrgbClr r="0" g="0" b="0"/>
        </a:effectRef>
        <a:fontRef idx="minor"/>
      </dsp:style>
    </dsp:sp>
    <dsp:sp modelId="{09A04B62-D076-4AD1-A73A-5ED0E922B3DB}">
      <dsp:nvSpPr>
        <dsp:cNvPr id="0" name=""/>
        <dsp:cNvSpPr/>
      </dsp:nvSpPr>
      <dsp:spPr>
        <a:xfrm rot="5400000">
          <a:off x="445087" y="2281650"/>
          <a:ext cx="1336646" cy="1365780"/>
        </a:xfrm>
        <a:prstGeom prst="hexagon">
          <a:avLst>
            <a:gd name="adj" fmla="val 25000"/>
            <a:gd name="vf" fmla="val 115470"/>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b="1" kern="1200" dirty="0"/>
            <a:t>Inputs from Faculty / TAs</a:t>
          </a:r>
        </a:p>
      </dsp:txBody>
      <dsp:txXfrm rot="-5400000">
        <a:off x="658150" y="2518991"/>
        <a:ext cx="910520" cy="8910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AE8908-1F55-4379-BD24-51E168B9AE56}">
      <dsp:nvSpPr>
        <dsp:cNvPr id="0" name=""/>
        <dsp:cNvSpPr/>
      </dsp:nvSpPr>
      <dsp:spPr>
        <a:xfrm>
          <a:off x="2237786" y="2128567"/>
          <a:ext cx="530609" cy="1516604"/>
        </a:xfrm>
        <a:custGeom>
          <a:avLst/>
          <a:gdLst/>
          <a:ahLst/>
          <a:cxnLst/>
          <a:rect l="0" t="0" r="0" b="0"/>
          <a:pathLst>
            <a:path>
              <a:moveTo>
                <a:pt x="0" y="0"/>
              </a:moveTo>
              <a:lnTo>
                <a:pt x="265304" y="0"/>
              </a:lnTo>
              <a:lnTo>
                <a:pt x="265304" y="1516604"/>
              </a:lnTo>
              <a:lnTo>
                <a:pt x="530609" y="1516604"/>
              </a:lnTo>
            </a:path>
          </a:pathLst>
        </a:custGeom>
        <a:noFill/>
        <a:ln w="25400" cap="flat" cmpd="sng" algn="ctr">
          <a:solidFill>
            <a:schemeClr val="accent6">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2462922" y="2846701"/>
        <a:ext cx="80337" cy="80337"/>
      </dsp:txXfrm>
    </dsp:sp>
    <dsp:sp modelId="{847B40F8-761D-437D-A0FE-9610A0FEC5D6}">
      <dsp:nvSpPr>
        <dsp:cNvPr id="0" name=""/>
        <dsp:cNvSpPr/>
      </dsp:nvSpPr>
      <dsp:spPr>
        <a:xfrm>
          <a:off x="2237786" y="2128567"/>
          <a:ext cx="530609" cy="505534"/>
        </a:xfrm>
        <a:custGeom>
          <a:avLst/>
          <a:gdLst/>
          <a:ahLst/>
          <a:cxnLst/>
          <a:rect l="0" t="0" r="0" b="0"/>
          <a:pathLst>
            <a:path>
              <a:moveTo>
                <a:pt x="0" y="0"/>
              </a:moveTo>
              <a:lnTo>
                <a:pt x="265304" y="0"/>
              </a:lnTo>
              <a:lnTo>
                <a:pt x="265304" y="505534"/>
              </a:lnTo>
              <a:lnTo>
                <a:pt x="530609" y="505534"/>
              </a:lnTo>
            </a:path>
          </a:pathLst>
        </a:custGeom>
        <a:noFill/>
        <a:ln w="25400" cap="flat" cmpd="sng" algn="ctr">
          <a:solidFill>
            <a:schemeClr val="accent6">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2484769" y="2363012"/>
        <a:ext cx="36643" cy="36643"/>
      </dsp:txXfrm>
    </dsp:sp>
    <dsp:sp modelId="{C769E9C2-48A6-46FB-99EA-1C9194475295}">
      <dsp:nvSpPr>
        <dsp:cNvPr id="0" name=""/>
        <dsp:cNvSpPr/>
      </dsp:nvSpPr>
      <dsp:spPr>
        <a:xfrm>
          <a:off x="2237786" y="1623032"/>
          <a:ext cx="530609" cy="505534"/>
        </a:xfrm>
        <a:custGeom>
          <a:avLst/>
          <a:gdLst/>
          <a:ahLst/>
          <a:cxnLst/>
          <a:rect l="0" t="0" r="0" b="0"/>
          <a:pathLst>
            <a:path>
              <a:moveTo>
                <a:pt x="0" y="505534"/>
              </a:moveTo>
              <a:lnTo>
                <a:pt x="265304" y="505534"/>
              </a:lnTo>
              <a:lnTo>
                <a:pt x="265304" y="0"/>
              </a:lnTo>
              <a:lnTo>
                <a:pt x="530609" y="0"/>
              </a:lnTo>
            </a:path>
          </a:pathLst>
        </a:custGeom>
        <a:noFill/>
        <a:ln w="25400" cap="flat" cmpd="sng" algn="ctr">
          <a:solidFill>
            <a:schemeClr val="accent6">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2484769" y="1857478"/>
        <a:ext cx="36643" cy="36643"/>
      </dsp:txXfrm>
    </dsp:sp>
    <dsp:sp modelId="{550993E5-6F85-4C98-847A-6CA862701607}">
      <dsp:nvSpPr>
        <dsp:cNvPr id="0" name=""/>
        <dsp:cNvSpPr/>
      </dsp:nvSpPr>
      <dsp:spPr>
        <a:xfrm>
          <a:off x="2237786" y="611963"/>
          <a:ext cx="530609" cy="1516604"/>
        </a:xfrm>
        <a:custGeom>
          <a:avLst/>
          <a:gdLst/>
          <a:ahLst/>
          <a:cxnLst/>
          <a:rect l="0" t="0" r="0" b="0"/>
          <a:pathLst>
            <a:path>
              <a:moveTo>
                <a:pt x="0" y="1516604"/>
              </a:moveTo>
              <a:lnTo>
                <a:pt x="265304" y="1516604"/>
              </a:lnTo>
              <a:lnTo>
                <a:pt x="265304" y="0"/>
              </a:lnTo>
              <a:lnTo>
                <a:pt x="530609" y="0"/>
              </a:lnTo>
            </a:path>
          </a:pathLst>
        </a:custGeom>
        <a:noFill/>
        <a:ln w="25400" cap="flat" cmpd="sng" algn="ctr">
          <a:solidFill>
            <a:schemeClr val="accent6">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2462922" y="1330096"/>
        <a:ext cx="80337" cy="80337"/>
      </dsp:txXfrm>
    </dsp:sp>
    <dsp:sp modelId="{8208D2F4-022C-4EB5-8F1F-1EAA798A1460}">
      <dsp:nvSpPr>
        <dsp:cNvPr id="0" name=""/>
        <dsp:cNvSpPr/>
      </dsp:nvSpPr>
      <dsp:spPr>
        <a:xfrm rot="16200000">
          <a:off x="-295208" y="1724139"/>
          <a:ext cx="4257135" cy="808855"/>
        </a:xfrm>
        <a:prstGeom prst="rect">
          <a:avLst/>
        </a:prstGeom>
        <a:solidFill>
          <a:schemeClr val="accent6">
            <a:shade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IN" sz="2700" kern="1200" dirty="0"/>
            <a:t>Operations and Monitoring Group</a:t>
          </a:r>
        </a:p>
      </dsp:txBody>
      <dsp:txXfrm>
        <a:off x="-295208" y="1724139"/>
        <a:ext cx="4257135" cy="808855"/>
      </dsp:txXfrm>
    </dsp:sp>
    <dsp:sp modelId="{03F73283-65D1-4EE1-90D0-D60B723A04A0}">
      <dsp:nvSpPr>
        <dsp:cNvPr id="0" name=""/>
        <dsp:cNvSpPr/>
      </dsp:nvSpPr>
      <dsp:spPr>
        <a:xfrm>
          <a:off x="2768396" y="207535"/>
          <a:ext cx="3665210" cy="808855"/>
        </a:xfrm>
        <a:prstGeom prst="rect">
          <a:avLst/>
        </a:prstGeom>
        <a:solidFill>
          <a:schemeClr val="accent6">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IN" sz="1800" kern="1200" dirty="0"/>
            <a:t>Technical Committee </a:t>
          </a:r>
        </a:p>
      </dsp:txBody>
      <dsp:txXfrm>
        <a:off x="2768396" y="207535"/>
        <a:ext cx="3665210" cy="808855"/>
      </dsp:txXfrm>
    </dsp:sp>
    <dsp:sp modelId="{F3C0AF19-BD59-48CC-B323-E1F20519DD94}">
      <dsp:nvSpPr>
        <dsp:cNvPr id="0" name=""/>
        <dsp:cNvSpPr/>
      </dsp:nvSpPr>
      <dsp:spPr>
        <a:xfrm>
          <a:off x="2768396" y="1218604"/>
          <a:ext cx="3676432" cy="808855"/>
        </a:xfrm>
        <a:prstGeom prst="rect">
          <a:avLst/>
        </a:prstGeom>
        <a:solidFill>
          <a:schemeClr val="accent6">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IN" sz="1800" kern="1200"/>
            <a:t>(6) National Coordinators: NPTEL, UGC, CEC, IGNOU, NCERT, NIOS </a:t>
          </a:r>
        </a:p>
      </dsp:txBody>
      <dsp:txXfrm>
        <a:off x="2768396" y="1218604"/>
        <a:ext cx="3676432" cy="808855"/>
      </dsp:txXfrm>
    </dsp:sp>
    <dsp:sp modelId="{1360AB7A-B0B5-42D2-8751-D1ADCEC7EA89}">
      <dsp:nvSpPr>
        <dsp:cNvPr id="0" name=""/>
        <dsp:cNvSpPr/>
      </dsp:nvSpPr>
      <dsp:spPr>
        <a:xfrm>
          <a:off x="2768396" y="2229674"/>
          <a:ext cx="3639873" cy="808855"/>
        </a:xfrm>
        <a:prstGeom prst="rect">
          <a:avLst/>
        </a:prstGeom>
        <a:solidFill>
          <a:schemeClr val="accent6">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IN" sz="1800" kern="1200"/>
            <a:t>(32) Channel Coordinators for managing the channels</a:t>
          </a:r>
        </a:p>
      </dsp:txBody>
      <dsp:txXfrm>
        <a:off x="2768396" y="2229674"/>
        <a:ext cx="3639873" cy="808855"/>
      </dsp:txXfrm>
    </dsp:sp>
    <dsp:sp modelId="{0090146D-1604-4AEF-A911-1121A22CC28E}">
      <dsp:nvSpPr>
        <dsp:cNvPr id="0" name=""/>
        <dsp:cNvSpPr/>
      </dsp:nvSpPr>
      <dsp:spPr>
        <a:xfrm>
          <a:off x="2768396" y="3240744"/>
          <a:ext cx="3636981" cy="808855"/>
        </a:xfrm>
        <a:prstGeom prst="rect">
          <a:avLst/>
        </a:prstGeom>
        <a:solidFill>
          <a:schemeClr val="accent6">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IN" sz="1800" kern="1200"/>
            <a:t>Subject Matter Experts (SMEs) for content creation and delivery</a:t>
          </a:r>
        </a:p>
      </dsp:txBody>
      <dsp:txXfrm>
        <a:off x="2768396" y="3240744"/>
        <a:ext cx="3636981" cy="808855"/>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6-10-18T06:40:48.261"/>
    </inkml:context>
    <inkml:brush xml:id="br0">
      <inkml:brushProperty name="width" value="0.16" units="cm"/>
      <inkml:brushProperty name="height" value="0.32" units="cm"/>
      <inkml:brushProperty name="color" value="#FFFF00"/>
      <inkml:brushProperty name="tip" value="rectangle"/>
      <inkml:brushProperty name="rasterOp" value="maskPen"/>
      <inkml:brushProperty name="ignorePressure" value="1"/>
    </inkml:brush>
  </inkml:definitions>
  <inkml:trace contextRef="#ctx0" brushRef="#br0">4169 908,'0'0,"0"0,0 0,0 0,0 0,0 0,0 0,1 2,4 2,2 4,2 0,3 2,4 3,7 3,5 0,2 0,2-1,3-2,0 0,-1-1,0-1,2-2,4-2,10-3,16-2,6-1,8-1,1 0,3-1,6 1,5-1,-3 1,-4 0,-8-1,-4 3,0 1,7-1,7 0,1-1,-2 2,1 0,5 0,2-1,-2-1,-8 0,-8-1,-9 2,-6 3,0 1,4 3,10 0,1 3,0-1,-5-2,-6 0,-2 0,1 0,0 0,-2-3,-4-3,-5 0,-6-2,-7-1,-5 0,-7-1,-5 1,-2 0,-1 0,-3 0,2 0,1 0,3 0,2 0,4 0,3 0,1 0,-1 0,1 0,0 0,-4 0,-3 0,-2 0,-1 0,-6 0,-2 0,-1 0,-1 0,-3 0,2 0,2 0,1 0,4 0,3 0,4 0,2 0,2 0,1 0,0 0,-2 0,2 0,-5 0,-2 0,-4 0,-2 0,-1 0,0 0,1 0,-2 0,-1 0,2 0,0 0,1 0,2 0,6 0,4 0,5 0,3 0,4 0,-3 0,0 0,-4 0,-2 0,0 0,-2 0,2 0,2 0,8 0,2 0,2 0,-1-3,-2 0,-3 1,-4 1,-6-1,-2 1,-2 1,-1-3,-3 1,2-2,1 0,5-1,6-1,6 0,4-1,2 0,-1 2,0 1,-3 2,-1 1,-1 1,5-2,2-3,2 1,2-2,-1 1,-5 0,-5 2,-6 1,-2 1,-3 1,-2 0,0 0,-1 0,3 0,3-1,9-4,4-1,4-1,-1 1,-1 2,-3 2,-2 0,-5 1,0 1,2 1,3-1,0 0,2 0,-3 0,-3 0,-4 1,-7-1,-4 0,-3 0,-4-2,0-1,-2 0,-2 1,0 1,-3-1,-2 2,0 0,-3 0,-1 0,-1-1,-1-2,-3 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6-10-18T06:41:34.760"/>
    </inkml:context>
    <inkml:brush xml:id="br0">
      <inkml:brushProperty name="width" value="0.16" units="cm"/>
      <inkml:brushProperty name="height" value="0.32" units="cm"/>
      <inkml:brushProperty name="color" value="#FFFF00"/>
      <inkml:brushProperty name="tip" value="rectangle"/>
      <inkml:brushProperty name="rasterOp" value="maskPen"/>
      <inkml:brushProperty name="ignorePressure" value="1"/>
    </inkml:brush>
  </inkml:definitions>
  <inkml:trace contextRef="#ctx0" brushRef="#br0">1704 1341,'0'0,"0"0,0 0,0 0,0 0,0 0,0 0,0 0,0 0,0 0,0 0,0 0,0 0,0 0,0 0,0 0,0 0,0 0,0 0,0 0,0 0,0 0,0 0,0 0,4 0,9 0,11 0,12 0,6 0,4 0,3 0,3-1,6-2,6 0,4 1,2 1,-3 0,-8 0,-7 1,-8 0,-7 0,-4-1,3-6,-4 0,-7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6-10-18T06:41:39.677"/>
    </inkml:context>
    <inkml:brush xml:id="br0">
      <inkml:brushProperty name="width" value="0.16" units="cm"/>
      <inkml:brushProperty name="height" value="0.32" units="cm"/>
      <inkml:brushProperty name="color" value="#FFFF00"/>
      <inkml:brushProperty name="tip" value="rectangle"/>
      <inkml:brushProperty name="rasterOp" value="maskPen"/>
      <inkml:brushProperty name="ignorePressure" value="1"/>
    </inkml:brush>
  </inkml:definitions>
  <inkml:trace contextRef="#ctx0" brushRef="#br0">7257 1139,'0'0,"0"0,0-3,0 0,0-4,-2-1,-2-3,-2 0,-4 0,0 0,0-1,-2 0,2 2,2 4,4 1,3 2,9-3,13 0,15-4,9 2,9 2,3 2,6 2,9 1,9 0,6 1,-3 0,-5 1,-7 1,-4 3,7 0,12-2,9 2,2 0,4-3,9 2,2-4,-6-1,-9 1,-11 3,-8 1,-7 4,0 2,0 1,0 2,0 3,-6 0,-6 2,-4 0,-4-2,-1-4,2-2,3 0,0 0,-2-1,-5 1,-4-1,-5-3,-3 0,-4-2,-5 0,-5-2,-2-2,-8 1,-4-1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6-10-18T06:41:40.143"/>
    </inkml:context>
    <inkml:brush xml:id="br0">
      <inkml:brushProperty name="width" value="0.16" units="cm"/>
      <inkml:brushProperty name="height" value="0.32" units="cm"/>
      <inkml:brushProperty name="color" value="#FFFF00"/>
      <inkml:brushProperty name="tip" value="rectangle"/>
      <inkml:brushProperty name="rasterOp" value="maskPen"/>
      <inkml:brushProperty name="ignorePressure" value="1"/>
    </inkml:brush>
  </inkml:definitions>
  <inkml:trace contextRef="#ctx0" brushRef="#br0">7614 1279,'0'0,"0"0,0 0,0 0,2 0,4-1,8-4,16-4,36-7,28-8,14-2,14-4,19-1,10-4,10-3,4-1,-6 2,-12 5,-14 3,-13 2,-25 7,-31 6</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6-10-18T06:41:57.806"/>
    </inkml:context>
    <inkml:brush xml:id="br0">
      <inkml:brushProperty name="width" value="0.16" units="cm"/>
      <inkml:brushProperty name="height" value="0.32" units="cm"/>
      <inkml:brushProperty name="color" value="#FFFF00"/>
      <inkml:brushProperty name="tip" value="rectangle"/>
      <inkml:brushProperty name="rasterOp" value="maskPen"/>
      <inkml:brushProperty name="ignorePressure" value="1"/>
    </inkml:brush>
  </inkml:definitions>
  <inkml:trace contextRef="#ctx0" brushRef="#br0">1754 2002,'0'0,"0"0,0 0,0 0,0 0,0 0,0 0,0 0,0 0,2 2,0 0,3 2,0-3,0 0,0 0,-1-1,2 1,-2-1,2 0,-2-1,0 1,0 0,2 0,2 0,1 0,0 3,3-1,-1 1,0-2,1 2,0 1,0-1,5-1,2 0,5 2,5-1,4 0,3-3,6 1,0 1,0 1,0-1,-6 0,-2 0,-8-2,1 0,-4 1,-1-2,0 1,-1 0,2 0,5 0,5 0,7 2,6 1,4-2,3 1,1 0,-4-1,-4 0,-4-1,-4 0,3 0,2 0,3-1,2 1,1 0,0 0,2 0,-6 0,-3 0,-5 0,-4 0,-6 0,-2 1,-3 1,0 2,0-2,0 1,6 0,-1 1,4-2,1-2,4 1,2 0,2-1,2 0,-4 2,-2 0,-3 0,-3 0,0 0,1 2,-1-1,2 0,2-1,4-2,2 0,0 3,1-1,0-1,-2 2,-2-2,-4-1,-4 1,-1-1,-4 0,0 0,-3 0,2 1,0 4,2 0,6-1,4 0,7-2,4 0,3-2,0 0,-2 2,-2 0,-2 2,-1 0,-2 2,2-1,1-2,1 1,0 0,0 0,-1-2,-4 0,1-1,-4 0,-4-1,-4 0,-1 0,-4 0,-5 0,-1-1,-2 1,1 0,1 0,2 0,3 0,3 0,4 0,2 0,1 0,3 0,2 0,0 0,-1 0,-1 0,0 0,-2 0,-2 0,0 1,0 3,2-1,0 2,5-1,2-2,2 1,4-2,1-1,-2 1,-3-2,-2 1,-4 0,-6 0,-2 0,0 0,4 0,6 0,4 2,9 2,4 1,2-2,-2 1,2 0,-3 0,-4-1,-1-1,-3-1,2-1,0 1,0-1,0 0,0-1,-3 1,-4 0,-3 0,-6 0,-2 0,-2 0,2 0,1 0,4-2,5 0,8 0,0 0,2-2,-1-2,-4 2,-3 0,-4 0,-6 2,-2-2,-1 2,2-1,6 0,6-1,5-1,4 1,2 0,0-1,-1 0,-4 2,-5 1,2 0,2 2,2-2,2-2,2-2,1 4,-2-2,-3 1,-4-2,-8 1,-5 3,-6 0,-1 0,-1 1,2 0,7-3,10 1,4 1,10-3,-2 0,-1 1,-4 1,-3 0,0 2,0 0,4 0,4 0,1-2,2-2,-1 2,-5 1,-8-2,-2 3,-8 0,-1 0,-4 0,2 0,6 0,6 0,9 0,4 0,5 0,-2 0,-4 0,-2 0,-4 0,2 0,0 0,1 0,0 0,3 0,-5 0,-4 0,-4 0,-6 0,-7 0,-2 0,-4 0,-1 0,-2 0,2 0,5 0,4 0,7 0,6 0,5 0,3 0,1 0,-3 0,-6 0,-3 0,-4 0,0 0,-1 0,4 0,3 0,4 0,0 0,0 0,-2 0,-4 0,-4 0,-2 0,-6 0,-2 0,-4 0,0 0,2 0,4 0,5 0,6 0,5 0,4 0,4 0,-4 0,1 0,-6 0,-1 0,0 0,4 0,3 0,4 0,2 0,-2 0,-4 0,-6 0,-3 0,-7 0,-4 0,-5 0,0 0,0 0,3 0,2 0,5 0,6 0,4 0,4 0,2 0,-2 0,-5 0,-5 0,1 0,1 0,3 0,4 0,2 0,3 0,-1 0,-1 0,-4 0,-6 0,-2 2,-6 0,-4 0,-2 2,-4-3,0 2,3 1,6 1,5 0,8 0,4-2,3 1,-1 0,-3-2,-3 0,-5 1,-2-1,-3-1,0 0,3 0,4 0,3-1,1 0,0-1,-5 1,-3 0,-1 2,-5 0,-3 1,-4-2,-2 1,-2-2,1 0,-2 0,3 3,2 1,2 1,5 0,4-2,3-1,2-1,0 0,-1-1,-2 0,-3 1,-1 2,-3-1,0-1,-1 1,-1-1,-2-1,2 0,2 0,0 0,4 0,-1 0,0 0,1 0,-4 0,-3 0,-2 0,-1 0,-3 0,-4 0,-1 0,-4 0,0 0,-2 0,1 0,0 0,0 0,1 0,3 0,1 0,3 0,0 0,1 0,1 0,2-2,1-2,4-1,0 0,4 3,-3-1,-2 2,-1 0,-3 1,-1 0,-2 1,-1-1,-2 0,0 0,-1 0,0 0,1 0,2 0,-1 0,2 0,-1 0,2 0,-1-2,-2-1,1 1,-2 0,2 0,-1 1,-4 1,1 0,1 0,0 0,-3-2,-1 0,-1 0,-1 0,0 1,-1 0,-3 0,1 1,-3 0,0 0,-2 0,0 1,-1-1,0 0,1 0,-2 0,1 0,-2 0,-1 0,0 0,0 0,2 0,1 0,0 0,-1 0,0 0,-2 0,0 0,0 0,0 0,0 0,0 0,0 0,0 0,0 0,0 0,0 0,0 0,0 0,0 0,0 0,0 0,-2-2,-2-2,-6-1,-2 0,-8 0,-4 0,-2 2,-2 0,-4 1,0 0,-1 0,0 0,3-2,-4-1,-4 1,-7-3,-8 0,-6 2,-2 1,3 3,6-2,6 3,5 0,4 0,3-1,-3-1,-8-2,-13-1,-13 3,-5-2,1 2,3-2,4 1,-1 0,-2 2,-2 0,0 1,5 0,8 0,8 0,10 0,2 0,6 0,0 0,-6 0,-4 0,-10 0,-6 0,-4 0,4 0,4 0,7 0,2 0,-2 0,-4 0,-5 0,-4 2,2 2,2-2,7 0,6 0,3-2,6 0,0 0,2 0,-5 2,-4 1,-7 0,-4 2,-2-2,0 1,2-3,4 0,1 0,0-1,1 0,-4 0,-3 1,-2 1,2 2,4-3,3 0,10 0,2-1,6 1,1-1,2 0,-1 0,0-1,-4 1,-3 0,-4 0,-5 0,-1 0,-2 0,-1 0,4 0,1 0,5 0,1 0,3 0,-2 0,-2 0,-2 0,-2 0,-6 0,-1 0,2 0,3 0,5 0,6 0,5 0,1 0,0 0,3 0,0-1,-2-2,-6 0,-3 1,-6-1,-7 0,-6-1,0 2,2-1,1 0,2 0,-1 2,-1-2,-6 0,-3 0,-2 0,-2 2,3 0,6 1,8 0,5 0,5 0,2 0,-4 0,-8 0,-10 0,-9 0,-4-1,0-4,1 1,1-1,-3 2,-8 1,0 3,3 0,7 1,7 1,7-2,7 0,1 0,-5-1,-12 0,-7 0,-3 0,2 0,4 0,4 0,-2 0,-4 0,-3 0,0 0,5 0,4 0,8 0,6 0,5 0,-2 0,-7 0,-8 0,-8 0,0 0,1 0,4 0,2 0,0 0,-6 1,-3 4,-1 0,4 0,6-3,6 2,4-4,-1 1,-5-1,-7 1,-5 3,3-3,2 0,3 1,8-1,9 0,0-1,-1 0,-6 0,-5 0,-6-1,0 1,0 0,5 0,2 0,5-3,-4 1,-2 0,-5 0,0 1,2 0,5 1,6 0,5 0,5 0,4 0,2 0,-1 0,-3 0,-8 2,-7 1,-3-2,-2 1,1 0,3-1,2 0,4-1,-2 0,-4 0,-5 0,0-1,0 1,6 0,7 0,4 0,3 0,5 0,0 0,2 0,-2 0,-5 0,-6 0,-7-3,-2 1,0 0,0 0,6 1,4 0,2 1,1 0,-2 0,-3-2,-4 0,-2 0,-3-2,4 4,3-1,5 0,5 1,3 0,4 0,2 0,3 0,-1 0,-4 0,-9 0,-9 0,-5 0,-3 0,-2 0,3 0,1 0,6 0,1-1,-1-2,-6 1,-6 0,-1 0,1 2,4-2,6-2,3 2,5 1,3-1,-6 1,-8 1,-10 0,-2 0,-4 0,2 0,2 0,1 0,2 0,-4 0,-3 3,1-1,5 0,5 1,7-3,7 2,5-2,4 0,1 0,-4 1,-3 2,-9 2,-2-2,-2 2,4-3,5 1,4-3,4 1,4-1,4 0,3 0,0-1,3 1,-2 0,2 0,-1 0,0 0,3 0,-2 0,2 0,2 0,2 0,2 0,2 0,4 0,4 0,1 0,4 0,0 0,1 0,1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6-10-18T06:40:53.755"/>
    </inkml:context>
    <inkml:brush xml:id="br0">
      <inkml:brushProperty name="width" value="0.16" units="cm"/>
      <inkml:brushProperty name="height" value="0.32" units="cm"/>
      <inkml:brushProperty name="color" value="#FFFF00"/>
      <inkml:brushProperty name="tip" value="rectangle"/>
      <inkml:brushProperty name="rasterOp" value="maskPen"/>
      <inkml:brushProperty name="ignorePressure" value="1"/>
    </inkml:brush>
  </inkml:definitions>
  <inkml:trace contextRef="#ctx0" brushRef="#br0">4673 1149,'0'0,"0"0,0 0,-2 0,-2 0,-4 0,-1-3,0 0,-3-4,0-2,1-2,-2 1,-2 0,2 1,-1 0,0 0,-2-1,-2 1,-3 3,2 2,-1 1,0 2,-1 1,-2 0,-3 1,-3-1,-2-1,-2-4,0 0,0 1,4 1,4 0,4 2,6 1,6 0,4 0,3 0,2 0,1 0,-1 0,2 0,0 0,3 0,4 0,6 2,11 3,11 1,15 3,16 3,6 2,-1 0,-4-3,-8-1,-1 1,8-1,10-1,6 2,0-2,-3-2,-2-4,3 0,4 0,0-1,-4 1,-8-2,-12 0,-10-2,-7-5,-3 2,3-2,4 0,9-1,6 2,2 0,-3 2,-5 1,-5 1,-4-1,3 0,5-3,7 2,2 0,0 0,-8 1,-6 1,-8-1,-6 0,-5-1,0 1,3-1,9 0,8 0,8 1,5 1,0 0,-5 0,-4 1,-1 0,1-1,4-1,7-1,1 2,-2-1,-5 2,-8-1,-7-1,-4-1,2 0,9 2,12-1,7 1,2 1,-3 0,-1-2,-3 0,1 0,4 0,2 2,-1 2,-7 0,-5 0,-10-1,-6 0,-6-1,-3 1,3-1,6 0,7 0,8 2,0 0,-4 1,-3-1,-9 0,0-2,-3 1,-1-1,1 0,1 0,0 0,1 0,0 0,-1 0,-5 0,-4-1,-6 1,-2 0,-2 0,-4 0,-3 0,0-2,-2 0,-1-3,-1 0,0 0,3 0,0 1,2 1,2-1,5 1,2 0,6 0,3 2,3 0,0 1,-2 0,-1 0,-2 0,-4 0,-4 1,0-1,-3-2,-1-2,-1-1,2 1,-2 1,1-1,0 0,0 1,2 0,1 2,-1 0,0 1,0 0,0 0,-2 0,1 0,-1 0,1 0,-2 0,2-1,-1-3,-1-1,-2 1,1-1,-2 0,0 2,-3-3,3 3,0 0,3 0,0 2,0 0,3 1,-3 0,2 0,-1 1,1-1,-1 0,2 0,-3 0,0 1,-3-1,-3 0,-2 0,1 0,1 0,-3 0,1-1,-1 1,-1 0,1 0,0 0,-2 0,1 0,1 0,-2 0,2 0,-1 0,0 0,0 0,0 0,1 0,-1-2,2 0,2 0,3 0,2 1,3-2,2 0,2 0,0 1,-1 1,0-1,-2 2,0 0,-1 0,-2-2,-4 0,-1 0,-3 0,-1 1,0 0,-4 1,0-1,-2 1,1 0,-2 1,-1-1,0 0,-1 0,3 0,-2 0,1 0,1 0,0 0,0 0,1 0,1 0,-1 0,1 0,-2 0,-3 0,0 0,-3 0,0 0,0 0,0 0,0 0,0 0,0 0,0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6-10-18T06:41:04.272"/>
    </inkml:context>
    <inkml:brush xml:id="br0">
      <inkml:brushProperty name="width" value="0.16" units="cm"/>
      <inkml:brushProperty name="height" value="0.32" units="cm"/>
      <inkml:brushProperty name="color" value="#FFFF00"/>
      <inkml:brushProperty name="tip" value="rectangle"/>
      <inkml:brushProperty name="rasterOp" value="maskPen"/>
      <inkml:brushProperty name="ignorePressure" value="1"/>
    </inkml:brush>
  </inkml:definitions>
  <inkml:trace contextRef="#ctx0" brushRef="#br0">6803 1150,'0'0,"0"0,0 0,0 0,0 0,0 0,0 0,2 0,2 0,5 0,4 0,4 0,3 0,4 0,3 0,2 0,9 1,10 5,12 0,6 3,4 1,-4 1,-4 1,-5-1,-2 1,4 1,4 1,6 0,-1-1,-2-3,-4 0,-6-2,-4-4,-2-1,3 0,4 0,5 2,3 1,0 0,-4 0,-2 2,-2-1,1-1,1-3,5 2,2-1,0-2,-4-1,-5 1,-7 0,-6 0,-4 1,-4-2,-1 1,-3-2,2 0,2 0,6 0,2 0,2 0,-1 0,2 0,-1 0,-3 0,1 0,-2 0,0 0,0 0,-3-2,0-2,1-2,1-1,0 2,-2 0,-2 0,-1 0,-2-3,1 1,-5 1,0 3,-4-2,-2 1,1 0,2-2,3-2,6-1,3-2,0 1,2-2,-1 0,-1 3,-1 0,-4 3,-2 0,-1 3,2 0,6-2,4-2,5-1,5 0,-1 0,-2-1,-5 2,-6 1,-6 1,-3 4,-6-1,-1 0,-1 0,-1 0,0 1,3-2,2 0,4-1,10-2,7-2,8 4,2 0,0 2,-5 0,-5 2,-4 0,0 0,0 0,5 0,3 1,3-1,0 0,-3 0,-4 0,-6 0,-5 0,-3 2,-4 0,0 2,2 1,5 1,6 0,7-2,7-2,4 0,-3-1,0-1,-7 0,-5 0,-5 0,-4-1,0 1,-3 0,-3 0,-3 0,0 0,-3 0,-2 0,1 0,-4 0,-1 0,-4 0,-2 0,-3-1,-1-2,-5 1,0 0,-2 1,-1 0,0 1,-1-1,1 1,0 0,0 1,0-1,0 0,0 0,-3-2,-1-2,-3-4,-2 0,-1-3,-3 1,-3-2,-2 1,-5-1,-2 3,-7 0,-5 0,-10-1,-7 2,-4 2,-2 2,3 1,4-1,4-1,4-1,3-2,-3 0,-11-3,-13 0,-10 1,-5-2,-5 2,-5 3,-2 3,0 1,8 0,9 0,7 2,5-3,-5-2,-12 2,-9 1,-1 2,1 1,4 1,2-1,6 3,2 0,6 0,9 0,4-1,4-1,2-1,-4 0,-8 2,-6 2,-6 2,0 3,3 1,0-1,0-1,-2-2,1-1,0-1,5-1,2 0,2 1,-1 1,-7 1,-9 1,-4 3,2-3,-1 2,4-3,1-1,2-2,4-1,4-1,7-3,10-1,5 1,7-1,4 0,3-1,0-1,-1-2,-2 0,-4-4,-3 3,-4 1,1 5,1 2,1 1,3 0,1 2,-2 2,-1-2,-2-1,0 0,0-1,1 0,4-1,1 1,5 2,2-1,5-1,3 2,4-3,1 0,-1 0,2 0,-1 3,3-1,-1-1,2 2,1-3,-2 2,1-2,-6 2,-1 0,-4 3,-1 2,-3 1,1 0,1 0,-2 2,-6 4,4-1,9-3</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6-10-18T06:41:05.899"/>
    </inkml:context>
    <inkml:brush xml:id="br0">
      <inkml:brushProperty name="width" value="0.16" units="cm"/>
      <inkml:brushProperty name="height" value="0.32" units="cm"/>
      <inkml:brushProperty name="color" value="#FFFF00"/>
      <inkml:brushProperty name="tip" value="rectangle"/>
      <inkml:brushProperty name="rasterOp" value="maskPen"/>
      <inkml:brushProperty name="ignorePressure" value="1"/>
    </inkml:brush>
  </inkml:definitions>
  <inkml:trace contextRef="#ctx0" brushRef="#br0">6960 1004,'0'0,"0"0,0 0,0 0,0 0,0 0,0 0,0 0,4 0,6 0,14-1,19-4,16 0,7 1,3 1,0 0,0 2,5 2,7 2,5 1,1 2,0 3,2 2,11 1,5 0,-3-4,-5-2,-5-1,-3-5,2-4,2 0,3-1,1 4,2 0,0 0,-8 0,-5 1,-6 1,-3 2,0 3,1 0,-3-1,-9 1,-6 1,-4 1,1 1,-11 0,-12-3</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6-10-18T06:41:06.607"/>
    </inkml:context>
    <inkml:brush xml:id="br0">
      <inkml:brushProperty name="width" value="0.16" units="cm"/>
      <inkml:brushProperty name="height" value="0.32" units="cm"/>
      <inkml:brushProperty name="color" value="#FFFF00"/>
      <inkml:brushProperty name="tip" value="rectangle"/>
      <inkml:brushProperty name="rasterOp" value="maskPen"/>
      <inkml:brushProperty name="ignorePressure" value="1"/>
    </inkml:brush>
  </inkml:definitions>
  <inkml:trace contextRef="#ctx0" brushRef="#br0">7596 1111,'0'0,"0"0,0 0,4-1,6-4,13-3,34-12,37-10,42-19,36-16,-11 6</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6-10-18T06:41:16.882"/>
    </inkml:context>
    <inkml:brush xml:id="br0">
      <inkml:brushProperty name="width" value="0.16" units="cm"/>
      <inkml:brushProperty name="height" value="0.32" units="cm"/>
      <inkml:brushProperty name="color" value="#FFFF00"/>
      <inkml:brushProperty name="tip" value="rectangle"/>
      <inkml:brushProperty name="rasterOp" value="maskPen"/>
      <inkml:brushProperty name="ignorePressure" value="1"/>
    </inkml:brush>
  </inkml:definitions>
  <inkml:trace contextRef="#ctx0" brushRef="#br0">13029 907,'0'0,"0"0,-1-3,-6-1,-2-4,-4 0,-4 0,-5 1,-2 3,-6-1,0 1,-6 2,-6-2,-10 0,-7 1,-4 3,0 3,2 5,0 5,0 6,-8 5,-14 6,-8 6,1 0,0-2,-6-3,-7-3,1-4,6-5,7-4,11-4,5-3,-5-4,-9-3,-4-1,3-1,3 1,-1 0,-6-3,-3 0,3 0,7-2,9-1,10 0,2-4,-4-1,-8 1,-6-1,-4-1,2 1,-4 0,-4-1,-7 0,3 1,6 2,7 0,1 1,-4 1,-6 0,-7-2,0 1,-3-2,-2 1,-4-2,4-1,8 2,12-2,5 0,1 4,-7 1,-5 2,-1 2,-2 2,-1 1,-6 0,-1 0,4 1,10-1,12 3,9 0,4 2,0-1,-3 2,-4 1,-3 0,1-1,1-1,1 0,-1-3,-1 3,-3 1,0-1,4 0,5-2,9 0,6-2,4-1,0 2,-3 2,-5 1,-4 1,-4-1,-1-1,2 0,5-2,3 1,3 0,-1-2,1 2,-1-1,2 2,-1 0,2 0,3 2,6 0,3-2,5-2,4 0,2-1,3 0,-2 0,-2 1,-2 1,-2-1,-2-2,-1 1,-2 0,-4-1,1 2,-1 2,2 1,1 0,1-2,1-1,2-1,2 2,-2-1,1 3,0-2,-1 0,1 0,2-1,2-1,2-1,3 0,4 0,5 0,4 0,5 0,2 0,1 0,2 0,0 0,0 0,0 0,-1 0,0 0,0 0,0 0,3 0,3 0,5 0,6 0,9 0,7 0,10 0,10 0,7-3,6 0,3-3,-3 0,-7 0,-4-4,-4-1,6 2,3-3,12 0,3 2,1 4,-2 1,2 2,4-1,1-2,3 0,-3 0,-8-2,-8 1,-4-2,1 2,3 1,6 2,4 4,0 3,-2 4,-5 1,-3 3,-5 1,-3-1,0 1,-3 1,1 2,-2-2,-2 1,-5-2,-4 0,-2 0,-4-2,-1-4,5-1,6-2,6 1,7 0,2 0,-2-1,-5-1,-4-1,-5-1,-2 1,-1-1,-1 0,3-1,1 4,2 0,-2 1,1 1,-2-2,-4 0,-2-2,-4 1,-4-2,-3 0,-3 0,2 0,0 0,5 0,5-2,7-2,5 3,4-1,1 0,-3 1,-4 1,-5 0,-1 0,2 0,3 0,6 0,5 0,3 0,0 3,-4-1,-5-1,-6 3,-4-4,-6 1,-3 0,2 0,6 4,11-1,11 2,8-4,2 1,-2-2,0-1,0 1,2-1,2 1,2 2,-2-2,-6 1,-8-1,-8 0,-4 0,1-1,6 1,7 1,7 2,2-3,-4 0,-3-1,-4 1,-1-1,1 0,2 0,2 0,0-1,-3 1,-4 0,-7 0,-5 0,-7 0,-5 0,-3 0,-1 0,1 0,3 0,4 0,3 0,5 0,1 0,2 3,-1 0,-4 0,-3-2,-2 1,-1-2,-3 1,3-1,0 0,4 0,1 0,4 0,-3 0,-3 0,0 0,-3-1,-3 1,-3 0,-3 0,-3 0,-2 0,-2 0,-2 0,-1 1,-1-1,4 0,-1 0,4 0,3 0,3 0,4 0,3 0,0 0,0 0,-2 0,1-2,-2 0,-4-1,-2 1,-4 0,-4-1,-3 1,-4-3,0 1,-1 1,-1 0,0 1,1 2,0-3,-2 0,-2 1,-4 0,0 0,-2 2,-1 0,0 0,-1 0,1 0,0 0,0 0,0 0,0 0,0 0,-3-2,-1-2,-5-2,-5-1,-3-2,-4 1,-5-2,-3 1,-5 0,-4 2,-1 2,0 3,2 2,1-1,1 2,-4-1,-8-2,-12 0,-15 0,-7 1,-3-1,-5 1,-8 1,-9 1,-1 2,4 1,0 3,-10-1,-10 1,-3 1,-7-1,-9-2,3 1,10 0,16-2,2-2,-8-2,-3 1,1 0,-4-2,-7 1,6 0,12-1,13 1,11-1,3-4,-4-2,-4-1,4-3,3 1,3-2,4-2,-1-2,2 0,2-2,14 4,18 2</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6-10-18T06:41:27.855"/>
    </inkml:context>
    <inkml:brush xml:id="br0">
      <inkml:brushProperty name="width" value="0.16" units="cm"/>
      <inkml:brushProperty name="height" value="0.32" units="cm"/>
      <inkml:brushProperty name="color" value="#FFFF00"/>
      <inkml:brushProperty name="tip" value="rectangle"/>
      <inkml:brushProperty name="rasterOp" value="maskPen"/>
      <inkml:brushProperty name="ignorePressure" value="1"/>
    </inkml:brush>
  </inkml:definitions>
  <inkml:trace contextRef="#ctx0" brushRef="#br0">1841 1265,'0'0,"0"0,0 0,0 0,0 0,0 0,0 0,0 0,0 0,0 0,0 0,0 0,0 0,0 0,0 2,0 0,0 3,0 1,0 0,0-1,0-1,0-1,0-3,0 1,0 0,0-2,0 1,0-1,1 4,5-1,0 2,5-1,4 1,2-2,6 3,2-1,4-1,5-1,4-1,1 0,0-1,-3 0,-4 0,-2 0,0-2,2-1,3 0,4-1,5-2,3-1,6-2,4-2,-1 3,-3-1,-1 1,-3 3,-2 1,-2 3,-1 0,-2 1,-1 0,-2 1,-2 0,2-1,-1 0,-2 0,0 0,-3 0,-3 0,-3 0,0 0,0 0,2 0,4 2,3 0,3 2,4-3,5 1,-2-1,1 2,1-1,-4 0,-1 0,2 1,0 0,3 1,0 3,0 0,-2-1,1 0,-3 0,-4 0,-4-1,-4-1,-4-4,-6 3,-2 0,0 0,-1-3,2 2,1 0,4 3,2 1,3 3,1 0,3-3,4-1,0-2,0-2,-3 2,0-1,0-1,-4 2,-1-3,-2 1,-1-1,2 0,0 2,2 1,2-1,4-1,2 1,2 0,0 1,-2 0,-3-1,-6-1,-2 1,-4-2,-1 0,-3 0,2 0,0 1,2 4,6-2,4 3,4-3,3-1,2-1,0-1,2 0,-2 0,-3 0,-5 0,-2 0,-1 0,-1 0,-1 0,4 0,1 0,4 0,1 2,2 0,2 0,-2 1,-4-2,-5 1,-4-2,-6 0,-3 0,-3 0,-3 0,0 0,0 0,0 0,4 1,4 1,5 1,8-1,6-1,5-1,4 1,0-1,-2 0,-4 0,-3 0,-3 0,1 0,2 0,5-1,2 1,4 0,-1 0,-2 0,-5 0,-5 0,-4 0,-6 0,0 0,-2 0,1 0,1 0,2 0,6-1,7-1,4-1,5 2,-2-3,-1 0,-6 2,-5 0,-6 0,-6 2,-2 0,-4-1,2-1,3 0,6 0,3 0,6 0,4 1,1 1,-2 0,-3 0,-2 0,-3 0,-2 0,-3 0,0 0,-2 0,1 0,1 0,-1 0,2 0,0 0,1 0,0 0,-1 0,-2 0,-2 0,-2 0,-2 0,-4 0,-3 0,-1 0,-1 0,-2 0,-1 0,-1 0,-1 0,1 0,-2 0,3 0,3 0,1 0,5 0,3 0,7 0,4 0,3 0,3 0,0 0,-1 0,-4 0,-4 0,-5 0,-2 0,-2 0,-1 0,3 0,3 0,1 0,2 0,1 0,2 0,1 0,1 0,-2 0,0 0,0 0,-3 0,-3 0,-2 0,-4 0,-4 0,-4 0,-2 0,-1 0,-1 0,-2 0,3 0,-3 0,4 0,3 0,1 0,3 0,1 0,3 0,3 0,3 0,2-1,1-1,1-1,-1 1,0 1,0 1,-3-1,-3 1,-3 0,0 0,-2 0,1 0,0 0,2 0,1 0,2 1,2-1,2 0,1-3,0 0,1 1,-1 0,2 0,-4 2,-1 0,-5-1,-3 1,-3 0,-3 1,-2-1,-2 0,0 0,-2 0,1 0,-1 0,3 0,2 0,3 0,1 0,5 0,3 0,0 0,2 0,2 0,0 0,1 0,0 0,-3 0,0 0,-1 0,-2 0,-3 0,-4 0,-1 0,-3 0,0 0,0 0,1 0,1 0,0 0,1 0,2 0,-1 0,0 0,-1 1,-2 2,-2-1,-1 1,-1-2,-1 0,1 0,-2-1,1 0,1 0,-4 0,-1 0,-2 0,1 0,-3 0,0-1,-3 1,1 0,-1 0,-1 0,1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6-10-18T06:41:29.715"/>
    </inkml:context>
    <inkml:brush xml:id="br0">
      <inkml:brushProperty name="width" value="0.16" units="cm"/>
      <inkml:brushProperty name="height" value="0.32" units="cm"/>
      <inkml:brushProperty name="color" value="#FFFF00"/>
      <inkml:brushProperty name="tip" value="rectangle"/>
      <inkml:brushProperty name="rasterOp" value="maskPen"/>
      <inkml:brushProperty name="ignorePressure" value="1"/>
    </inkml:brush>
  </inkml:definitions>
  <inkml:trace contextRef="#ctx0" brushRef="#br0">5107 1261,'0'0,"0"0,0 0,0 0,-3-3,0 1,0-1,-1-1,-1-1,1 1,1 2,2-1,-1 3,2-1,0 1,0 0,0 1,0-1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6-10-18T06:41:32.813"/>
    </inkml:context>
    <inkml:brush xml:id="br0">
      <inkml:brushProperty name="width" value="0.16" units="cm"/>
      <inkml:brushProperty name="height" value="0.32" units="cm"/>
      <inkml:brushProperty name="color" value="#FFFF00"/>
      <inkml:brushProperty name="tip" value="rectangle"/>
      <inkml:brushProperty name="rasterOp" value="maskPen"/>
      <inkml:brushProperty name="ignorePressure" value="1"/>
    </inkml:brush>
  </inkml:definitions>
  <inkml:trace contextRef="#ctx0" brushRef="#br0">12325 1234,'0'0,"0"0,0 0,0 0,0 0,0 0,0 0,0 0,0 0,0 0,0 0,0 1,0 4,-1 2,-4 1,-2 2,-1 3,-1 4,1 1,-1 0,-1-1,0-2,1-1,0-1,1 0,-2-2,0-1,-2 1,-3 0,-3 0,-5-1,-1 1,-6 0,-1 0,-4-1,-3-3,-2-3,2-2,2 0,5-2,2-1,4 1,2-1,0 1,-1-3,-2 1,-3-1,-9-1,-7-1,-6-3,-4 0,0 1,1-1,4-2,-2 0,-1 0,-3-1,-5 0,-3-1,2 1,2 1,3 3,6 3,2 0,-2-1,-4-1,-11 2,-7 1,-5 1,0 1,2 1,-2 0,-2 0,-4-1,2-2,6 1,8 1,7 0,5-2,1-2,-4-2,-7 0,-5 2,-2 0,1 3,2 0,2 2,0 0,0 0,-1 0,0 1,4-1,6 0,7 0,5 0,0 0,0 0,-4 2,-9 2,-5 1,-1-1,2 1,8-4,7 1,6-1,5-1,1 0,-2 0,-6-1,-4 3,-5 0,-4 2,1 0,1 0,4-1,0-2,1 2,-5 2,0 3,-6-2,0 0,2-2,7-1,6-2,5 0,4-1,3 0,2 1,-1 1,-4 0,-8 0,-7 1,-5 2,-3 1,1-1,2-2,1-1,1-1,-1 2,-6-1,-3 0,-1 0,2-1,6 0,8-1,6 2,3 3,-1-1,-4 2,-8 2,-5-2,-4 3,-1-3,3-2,2-1,1 1,-3 1,-5 0,-3 0,-1-3,6 0,5-1,8 0,6-1,6-1,2 1,-1 0,-7 2,-8 2,-7 1,-3-1,-2-1,5 0,3-2,1 1,-1 2,-2-2,-2 2,-2 0,5-1,5-1,8 0,5-2,2 0,5 0,0 0,3 0,-3 0,-6 0,-4 0,-6 0,-4 0,0 0,0 0,3 0,2 0,0 0,-1 0,-3 0,-5 0,-4 0,2 0,6 0,5 2,7 0,7 0,5 0,2-1,4 0,0 0,0-1,-2 0,-2 0,-4 1,-4 2,-4 0,-2-1,-2 2,0-1,4 0,0-2,4 1,1-2,2 0,-1 0,-1 0,-2 0,-1 0,-2 0,2 0,-2 0,4 0,0 0,4 0,5 0,5 0,4 0,3 0,3 0,2 0,0 0,2 0,3 0,1 0,-1 0,3 0,-2 0,3 0,0 0,1 0,0 0,-2 0,0 0,0 0,-1 0,2 0,1 0,0 0,-1 0,1 0,0 0,1 0,-1 0,0 0,0 0,0 0,0 0,0 0,0 0,0 0,0 0,0 0,0 0,0 0,0 0,0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A6871B-78DC-4277-86C0-58E34E046F87}" type="datetimeFigureOut">
              <a:rPr lang="en-US" smtClean="0"/>
              <a:t>11/1/2016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810B60-E260-4D10-A6FC-D5643C65A9AE}" type="slidenum">
              <a:rPr lang="en-US" smtClean="0"/>
              <a:t>‹#›</a:t>
            </a:fld>
            <a:endParaRPr lang="en-US"/>
          </a:p>
        </p:txBody>
      </p:sp>
    </p:spTree>
    <p:extLst>
      <p:ext uri="{BB962C8B-B14F-4D97-AF65-F5344CB8AC3E}">
        <p14:creationId xmlns:p14="http://schemas.microsoft.com/office/powerpoint/2010/main" val="3002686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
        <p:nvSpPr>
          <p:cNvPr id="90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defRPr>
                <a:solidFill>
                  <a:schemeClr val="tx1"/>
                </a:solidFill>
                <a:latin typeface="Arial" panose="020B0604020202020204" pitchFamily="34" charset="0"/>
                <a:ea typeface="MS PGothic" panose="020B0600070205080204" pitchFamily="34" charset="-128"/>
              </a:defRPr>
            </a:lvl1pPr>
            <a:lvl2pPr marL="742950" indent="-285750" defTabSz="942975">
              <a:defRPr>
                <a:solidFill>
                  <a:schemeClr val="tx1"/>
                </a:solidFill>
                <a:latin typeface="Arial" panose="020B0604020202020204" pitchFamily="34" charset="0"/>
                <a:ea typeface="MS PGothic" panose="020B0600070205080204" pitchFamily="34" charset="-128"/>
              </a:defRPr>
            </a:lvl2pPr>
            <a:lvl3pPr marL="1143000" indent="-228600" defTabSz="942975">
              <a:defRPr>
                <a:solidFill>
                  <a:schemeClr val="tx1"/>
                </a:solidFill>
                <a:latin typeface="Arial" panose="020B0604020202020204" pitchFamily="34" charset="0"/>
                <a:ea typeface="MS PGothic" panose="020B0600070205080204" pitchFamily="34" charset="-128"/>
              </a:defRPr>
            </a:lvl3pPr>
            <a:lvl4pPr marL="1600200" indent="-228600" defTabSz="942975">
              <a:defRPr>
                <a:solidFill>
                  <a:schemeClr val="tx1"/>
                </a:solidFill>
                <a:latin typeface="Arial" panose="020B0604020202020204" pitchFamily="34" charset="0"/>
                <a:ea typeface="MS PGothic" panose="020B0600070205080204" pitchFamily="34" charset="-128"/>
              </a:defRPr>
            </a:lvl4pPr>
            <a:lvl5pPr marL="2057400" indent="-228600" defTabSz="942975">
              <a:defRPr>
                <a:solidFill>
                  <a:schemeClr val="tx1"/>
                </a:solidFill>
                <a:latin typeface="Arial" panose="020B0604020202020204" pitchFamily="34" charset="0"/>
                <a:ea typeface="MS PGothic" panose="020B0600070205080204" pitchFamily="34" charset="-128"/>
              </a:defRPr>
            </a:lvl5pPr>
            <a:lvl6pPr marL="25146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2A901DD-BB14-4BD9-98D5-934A0058909B}" type="slidenum">
              <a:rPr lang="en-GB" altLang="en-US" smtClean="0"/>
              <a:pPr/>
              <a:t>8</a:t>
            </a:fld>
            <a:endParaRPr lang="en-GB" altLang="en-US"/>
          </a:p>
        </p:txBody>
      </p:sp>
    </p:spTree>
    <p:extLst>
      <p:ext uri="{BB962C8B-B14F-4D97-AF65-F5344CB8AC3E}">
        <p14:creationId xmlns:p14="http://schemas.microsoft.com/office/powerpoint/2010/main" val="37032876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41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defRPr>
                <a:solidFill>
                  <a:schemeClr val="tx1"/>
                </a:solidFill>
                <a:latin typeface="Arial" panose="020B0604020202020204" pitchFamily="34" charset="0"/>
                <a:ea typeface="MS PGothic" panose="020B0600070205080204" pitchFamily="34" charset="-128"/>
              </a:defRPr>
            </a:lvl1pPr>
            <a:lvl2pPr marL="742950" indent="-285750" defTabSz="942975">
              <a:defRPr>
                <a:solidFill>
                  <a:schemeClr val="tx1"/>
                </a:solidFill>
                <a:latin typeface="Arial" panose="020B0604020202020204" pitchFamily="34" charset="0"/>
                <a:ea typeface="MS PGothic" panose="020B0600070205080204" pitchFamily="34" charset="-128"/>
              </a:defRPr>
            </a:lvl2pPr>
            <a:lvl3pPr marL="1143000" indent="-228600" defTabSz="942975">
              <a:defRPr>
                <a:solidFill>
                  <a:schemeClr val="tx1"/>
                </a:solidFill>
                <a:latin typeface="Arial" panose="020B0604020202020204" pitchFamily="34" charset="0"/>
                <a:ea typeface="MS PGothic" panose="020B0600070205080204" pitchFamily="34" charset="-128"/>
              </a:defRPr>
            </a:lvl3pPr>
            <a:lvl4pPr marL="1600200" indent="-228600" defTabSz="942975">
              <a:defRPr>
                <a:solidFill>
                  <a:schemeClr val="tx1"/>
                </a:solidFill>
                <a:latin typeface="Arial" panose="020B0604020202020204" pitchFamily="34" charset="0"/>
                <a:ea typeface="MS PGothic" panose="020B0600070205080204" pitchFamily="34" charset="-128"/>
              </a:defRPr>
            </a:lvl4pPr>
            <a:lvl5pPr marL="2057400" indent="-228600" defTabSz="942975">
              <a:defRPr>
                <a:solidFill>
                  <a:schemeClr val="tx1"/>
                </a:solidFill>
                <a:latin typeface="Arial" panose="020B0604020202020204" pitchFamily="34" charset="0"/>
                <a:ea typeface="MS PGothic" panose="020B0600070205080204" pitchFamily="34" charset="-128"/>
              </a:defRPr>
            </a:lvl5pPr>
            <a:lvl6pPr marL="25146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9D0AC5B-634E-4B3C-B95F-CC7A786FD2DA}" type="slidenum">
              <a:rPr lang="en-IN" altLang="en-US" smtClean="0"/>
              <a:pPr/>
              <a:t>24</a:t>
            </a:fld>
            <a:endParaRPr lang="en-IN" altLang="en-US"/>
          </a:p>
        </p:txBody>
      </p:sp>
    </p:spTree>
    <p:extLst>
      <p:ext uri="{BB962C8B-B14F-4D97-AF65-F5344CB8AC3E}">
        <p14:creationId xmlns:p14="http://schemas.microsoft.com/office/powerpoint/2010/main" val="40152807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ln/>
        </p:spPr>
      </p:sp>
      <p:sp>
        <p:nvSpPr>
          <p:cNvPr id="143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N" altLang="en-US">
              <a:latin typeface="Arial" panose="020B0604020202020204" pitchFamily="34" charset="0"/>
            </a:endParaRPr>
          </a:p>
        </p:txBody>
      </p:sp>
      <p:sp>
        <p:nvSpPr>
          <p:cNvPr id="143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defRPr>
                <a:solidFill>
                  <a:schemeClr val="tx1"/>
                </a:solidFill>
                <a:latin typeface="Arial" panose="020B0604020202020204" pitchFamily="34" charset="0"/>
                <a:ea typeface="MS PGothic" panose="020B0600070205080204" pitchFamily="34" charset="-128"/>
              </a:defRPr>
            </a:lvl1pPr>
            <a:lvl2pPr marL="742950" indent="-285750" defTabSz="942975">
              <a:defRPr>
                <a:solidFill>
                  <a:schemeClr val="tx1"/>
                </a:solidFill>
                <a:latin typeface="Arial" panose="020B0604020202020204" pitchFamily="34" charset="0"/>
                <a:ea typeface="MS PGothic" panose="020B0600070205080204" pitchFamily="34" charset="-128"/>
              </a:defRPr>
            </a:lvl2pPr>
            <a:lvl3pPr marL="1143000" indent="-228600" defTabSz="942975">
              <a:defRPr>
                <a:solidFill>
                  <a:schemeClr val="tx1"/>
                </a:solidFill>
                <a:latin typeface="Arial" panose="020B0604020202020204" pitchFamily="34" charset="0"/>
                <a:ea typeface="MS PGothic" panose="020B0600070205080204" pitchFamily="34" charset="-128"/>
              </a:defRPr>
            </a:lvl3pPr>
            <a:lvl4pPr marL="1600200" indent="-228600" defTabSz="942975">
              <a:defRPr>
                <a:solidFill>
                  <a:schemeClr val="tx1"/>
                </a:solidFill>
                <a:latin typeface="Arial" panose="020B0604020202020204" pitchFamily="34" charset="0"/>
                <a:ea typeface="MS PGothic" panose="020B0600070205080204" pitchFamily="34" charset="-128"/>
              </a:defRPr>
            </a:lvl4pPr>
            <a:lvl5pPr marL="2057400" indent="-228600" defTabSz="942975">
              <a:defRPr>
                <a:solidFill>
                  <a:schemeClr val="tx1"/>
                </a:solidFill>
                <a:latin typeface="Arial" panose="020B0604020202020204" pitchFamily="34" charset="0"/>
                <a:ea typeface="MS PGothic" panose="020B0600070205080204" pitchFamily="34" charset="-128"/>
              </a:defRPr>
            </a:lvl5pPr>
            <a:lvl6pPr marL="25146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F0940F4-706C-4ED8-B22F-6ABF304012BA}" type="slidenum">
              <a:rPr lang="en-IN" altLang="en-US" smtClean="0"/>
              <a:pPr/>
              <a:t>25</a:t>
            </a:fld>
            <a:endParaRPr lang="en-IN" altLang="en-US"/>
          </a:p>
        </p:txBody>
      </p:sp>
    </p:spTree>
    <p:extLst>
      <p:ext uri="{BB962C8B-B14F-4D97-AF65-F5344CB8AC3E}">
        <p14:creationId xmlns:p14="http://schemas.microsoft.com/office/powerpoint/2010/main" val="2481021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45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defRPr>
                <a:solidFill>
                  <a:schemeClr val="tx1"/>
                </a:solidFill>
                <a:latin typeface="Arial" panose="020B0604020202020204" pitchFamily="34" charset="0"/>
                <a:ea typeface="MS PGothic" panose="020B0600070205080204" pitchFamily="34" charset="-128"/>
              </a:defRPr>
            </a:lvl1pPr>
            <a:lvl2pPr marL="742950" indent="-285750" defTabSz="942975">
              <a:defRPr>
                <a:solidFill>
                  <a:schemeClr val="tx1"/>
                </a:solidFill>
                <a:latin typeface="Arial" panose="020B0604020202020204" pitchFamily="34" charset="0"/>
                <a:ea typeface="MS PGothic" panose="020B0600070205080204" pitchFamily="34" charset="-128"/>
              </a:defRPr>
            </a:lvl2pPr>
            <a:lvl3pPr marL="1143000" indent="-228600" defTabSz="942975">
              <a:defRPr>
                <a:solidFill>
                  <a:schemeClr val="tx1"/>
                </a:solidFill>
                <a:latin typeface="Arial" panose="020B0604020202020204" pitchFamily="34" charset="0"/>
                <a:ea typeface="MS PGothic" panose="020B0600070205080204" pitchFamily="34" charset="-128"/>
              </a:defRPr>
            </a:lvl3pPr>
            <a:lvl4pPr marL="1600200" indent="-228600" defTabSz="942975">
              <a:defRPr>
                <a:solidFill>
                  <a:schemeClr val="tx1"/>
                </a:solidFill>
                <a:latin typeface="Arial" panose="020B0604020202020204" pitchFamily="34" charset="0"/>
                <a:ea typeface="MS PGothic" panose="020B0600070205080204" pitchFamily="34" charset="-128"/>
              </a:defRPr>
            </a:lvl4pPr>
            <a:lvl5pPr marL="2057400" indent="-228600" defTabSz="942975">
              <a:defRPr>
                <a:solidFill>
                  <a:schemeClr val="tx1"/>
                </a:solidFill>
                <a:latin typeface="Arial" panose="020B0604020202020204" pitchFamily="34" charset="0"/>
                <a:ea typeface="MS PGothic" panose="020B0600070205080204" pitchFamily="34" charset="-128"/>
              </a:defRPr>
            </a:lvl5pPr>
            <a:lvl6pPr marL="25146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9CB271A-1610-4696-BA2E-C40C1EDAAE32}" type="slidenum">
              <a:rPr lang="en-IN" altLang="en-US" smtClean="0"/>
              <a:pPr/>
              <a:t>26</a:t>
            </a:fld>
            <a:endParaRPr lang="en-IN" altLang="en-US"/>
          </a:p>
        </p:txBody>
      </p:sp>
    </p:spTree>
    <p:extLst>
      <p:ext uri="{BB962C8B-B14F-4D97-AF65-F5344CB8AC3E}">
        <p14:creationId xmlns:p14="http://schemas.microsoft.com/office/powerpoint/2010/main" val="3446036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defRPr>
                <a:solidFill>
                  <a:schemeClr val="tx1"/>
                </a:solidFill>
                <a:latin typeface="Arial" panose="020B0604020202020204" pitchFamily="34" charset="0"/>
                <a:ea typeface="MS PGothic" panose="020B0600070205080204" pitchFamily="34" charset="-128"/>
              </a:defRPr>
            </a:lvl1pPr>
            <a:lvl2pPr marL="742950" indent="-285750" defTabSz="942975">
              <a:defRPr>
                <a:solidFill>
                  <a:schemeClr val="tx1"/>
                </a:solidFill>
                <a:latin typeface="Arial" panose="020B0604020202020204" pitchFamily="34" charset="0"/>
                <a:ea typeface="MS PGothic" panose="020B0600070205080204" pitchFamily="34" charset="-128"/>
              </a:defRPr>
            </a:lvl2pPr>
            <a:lvl3pPr marL="1143000" indent="-228600" defTabSz="942975">
              <a:defRPr>
                <a:solidFill>
                  <a:schemeClr val="tx1"/>
                </a:solidFill>
                <a:latin typeface="Arial" panose="020B0604020202020204" pitchFamily="34" charset="0"/>
                <a:ea typeface="MS PGothic" panose="020B0600070205080204" pitchFamily="34" charset="-128"/>
              </a:defRPr>
            </a:lvl3pPr>
            <a:lvl4pPr marL="1600200" indent="-228600" defTabSz="942975">
              <a:defRPr>
                <a:solidFill>
                  <a:schemeClr val="tx1"/>
                </a:solidFill>
                <a:latin typeface="Arial" panose="020B0604020202020204" pitchFamily="34" charset="0"/>
                <a:ea typeface="MS PGothic" panose="020B0600070205080204" pitchFamily="34" charset="-128"/>
              </a:defRPr>
            </a:lvl4pPr>
            <a:lvl5pPr marL="2057400" indent="-228600" defTabSz="942975">
              <a:defRPr>
                <a:solidFill>
                  <a:schemeClr val="tx1"/>
                </a:solidFill>
                <a:latin typeface="Arial" panose="020B0604020202020204" pitchFamily="34" charset="0"/>
                <a:ea typeface="MS PGothic" panose="020B0600070205080204" pitchFamily="34" charset="-128"/>
              </a:defRPr>
            </a:lvl5pPr>
            <a:lvl6pPr marL="25146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BA64B0F-19DC-40FA-ABD4-C5EE1D3BD089}" type="slidenum">
              <a:rPr lang="en-GB" altLang="en-US" smtClean="0"/>
              <a:pPr/>
              <a:t>9</a:t>
            </a:fld>
            <a:endParaRPr lang="en-GB" altLang="en-US"/>
          </a:p>
        </p:txBody>
      </p:sp>
    </p:spTree>
    <p:extLst>
      <p:ext uri="{BB962C8B-B14F-4D97-AF65-F5344CB8AC3E}">
        <p14:creationId xmlns:p14="http://schemas.microsoft.com/office/powerpoint/2010/main" val="1569072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23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defRPr>
                <a:solidFill>
                  <a:schemeClr val="tx1"/>
                </a:solidFill>
                <a:latin typeface="Arial" panose="020B0604020202020204" pitchFamily="34" charset="0"/>
                <a:ea typeface="MS PGothic" panose="020B0600070205080204" pitchFamily="34" charset="-128"/>
              </a:defRPr>
            </a:lvl1pPr>
            <a:lvl2pPr marL="742950" indent="-285750" defTabSz="942975">
              <a:defRPr>
                <a:solidFill>
                  <a:schemeClr val="tx1"/>
                </a:solidFill>
                <a:latin typeface="Arial" panose="020B0604020202020204" pitchFamily="34" charset="0"/>
                <a:ea typeface="MS PGothic" panose="020B0600070205080204" pitchFamily="34" charset="-128"/>
              </a:defRPr>
            </a:lvl2pPr>
            <a:lvl3pPr marL="1143000" indent="-228600" defTabSz="942975">
              <a:defRPr>
                <a:solidFill>
                  <a:schemeClr val="tx1"/>
                </a:solidFill>
                <a:latin typeface="Arial" panose="020B0604020202020204" pitchFamily="34" charset="0"/>
                <a:ea typeface="MS PGothic" panose="020B0600070205080204" pitchFamily="34" charset="-128"/>
              </a:defRPr>
            </a:lvl3pPr>
            <a:lvl4pPr marL="1600200" indent="-228600" defTabSz="942975">
              <a:defRPr>
                <a:solidFill>
                  <a:schemeClr val="tx1"/>
                </a:solidFill>
                <a:latin typeface="Arial" panose="020B0604020202020204" pitchFamily="34" charset="0"/>
                <a:ea typeface="MS PGothic" panose="020B0600070205080204" pitchFamily="34" charset="-128"/>
              </a:defRPr>
            </a:lvl4pPr>
            <a:lvl5pPr marL="2057400" indent="-228600" defTabSz="942975">
              <a:defRPr>
                <a:solidFill>
                  <a:schemeClr val="tx1"/>
                </a:solidFill>
                <a:latin typeface="Arial" panose="020B0604020202020204" pitchFamily="34" charset="0"/>
                <a:ea typeface="MS PGothic" panose="020B0600070205080204" pitchFamily="34" charset="-128"/>
              </a:defRPr>
            </a:lvl5pPr>
            <a:lvl6pPr marL="25146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3F50433-E16B-43D3-842E-711BF125FDD6}" type="slidenum">
              <a:rPr lang="en-GB" altLang="en-US" smtClean="0"/>
              <a:pPr/>
              <a:t>14</a:t>
            </a:fld>
            <a:endParaRPr lang="en-GB" altLang="en-US"/>
          </a:p>
        </p:txBody>
      </p:sp>
    </p:spTree>
    <p:extLst>
      <p:ext uri="{BB962C8B-B14F-4D97-AF65-F5344CB8AC3E}">
        <p14:creationId xmlns:p14="http://schemas.microsoft.com/office/powerpoint/2010/main" val="2647370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N" altLang="en-US">
              <a:latin typeface="Arial" panose="020B0604020202020204" pitchFamily="34" charset="0"/>
            </a:endParaRPr>
          </a:p>
        </p:txBody>
      </p:sp>
      <p:sp>
        <p:nvSpPr>
          <p:cNvPr id="1269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defRPr>
                <a:solidFill>
                  <a:schemeClr val="tx1"/>
                </a:solidFill>
                <a:latin typeface="Arial" panose="020B0604020202020204" pitchFamily="34" charset="0"/>
                <a:ea typeface="MS PGothic" panose="020B0600070205080204" pitchFamily="34" charset="-128"/>
              </a:defRPr>
            </a:lvl1pPr>
            <a:lvl2pPr marL="742950" indent="-285750" defTabSz="942975">
              <a:defRPr>
                <a:solidFill>
                  <a:schemeClr val="tx1"/>
                </a:solidFill>
                <a:latin typeface="Arial" panose="020B0604020202020204" pitchFamily="34" charset="0"/>
                <a:ea typeface="MS PGothic" panose="020B0600070205080204" pitchFamily="34" charset="-128"/>
              </a:defRPr>
            </a:lvl2pPr>
            <a:lvl3pPr marL="1143000" indent="-228600" defTabSz="942975">
              <a:defRPr>
                <a:solidFill>
                  <a:schemeClr val="tx1"/>
                </a:solidFill>
                <a:latin typeface="Arial" panose="020B0604020202020204" pitchFamily="34" charset="0"/>
                <a:ea typeface="MS PGothic" panose="020B0600070205080204" pitchFamily="34" charset="-128"/>
              </a:defRPr>
            </a:lvl3pPr>
            <a:lvl4pPr marL="1600200" indent="-228600" defTabSz="942975">
              <a:defRPr>
                <a:solidFill>
                  <a:schemeClr val="tx1"/>
                </a:solidFill>
                <a:latin typeface="Arial" panose="020B0604020202020204" pitchFamily="34" charset="0"/>
                <a:ea typeface="MS PGothic" panose="020B0600070205080204" pitchFamily="34" charset="-128"/>
              </a:defRPr>
            </a:lvl4pPr>
            <a:lvl5pPr marL="2057400" indent="-228600" defTabSz="942975">
              <a:defRPr>
                <a:solidFill>
                  <a:schemeClr val="tx1"/>
                </a:solidFill>
                <a:latin typeface="Arial" panose="020B0604020202020204" pitchFamily="34" charset="0"/>
                <a:ea typeface="MS PGothic" panose="020B0600070205080204" pitchFamily="34" charset="-128"/>
              </a:defRPr>
            </a:lvl5pPr>
            <a:lvl6pPr marL="25146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47B2BB2-9C31-4AB8-ABF3-31642C6C3E77}" type="slidenum">
              <a:rPr lang="en-IN" altLang="en-US" smtClean="0"/>
              <a:pPr/>
              <a:t>16</a:t>
            </a:fld>
            <a:endParaRPr lang="en-IN" altLang="en-US"/>
          </a:p>
        </p:txBody>
      </p:sp>
    </p:spTree>
    <p:extLst>
      <p:ext uri="{BB962C8B-B14F-4D97-AF65-F5344CB8AC3E}">
        <p14:creationId xmlns:p14="http://schemas.microsoft.com/office/powerpoint/2010/main" val="904843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N" altLang="en-US">
              <a:latin typeface="Arial" panose="020B0604020202020204" pitchFamily="34" charset="0"/>
            </a:endParaRPr>
          </a:p>
        </p:txBody>
      </p:sp>
      <p:sp>
        <p:nvSpPr>
          <p:cNvPr id="1290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defRPr>
                <a:solidFill>
                  <a:schemeClr val="tx1"/>
                </a:solidFill>
                <a:latin typeface="Arial" panose="020B0604020202020204" pitchFamily="34" charset="0"/>
                <a:ea typeface="MS PGothic" panose="020B0600070205080204" pitchFamily="34" charset="-128"/>
              </a:defRPr>
            </a:lvl1pPr>
            <a:lvl2pPr marL="742950" indent="-285750" defTabSz="942975">
              <a:defRPr>
                <a:solidFill>
                  <a:schemeClr val="tx1"/>
                </a:solidFill>
                <a:latin typeface="Arial" panose="020B0604020202020204" pitchFamily="34" charset="0"/>
                <a:ea typeface="MS PGothic" panose="020B0600070205080204" pitchFamily="34" charset="-128"/>
              </a:defRPr>
            </a:lvl2pPr>
            <a:lvl3pPr marL="1143000" indent="-228600" defTabSz="942975">
              <a:defRPr>
                <a:solidFill>
                  <a:schemeClr val="tx1"/>
                </a:solidFill>
                <a:latin typeface="Arial" panose="020B0604020202020204" pitchFamily="34" charset="0"/>
                <a:ea typeface="MS PGothic" panose="020B0600070205080204" pitchFamily="34" charset="-128"/>
              </a:defRPr>
            </a:lvl3pPr>
            <a:lvl4pPr marL="1600200" indent="-228600" defTabSz="942975">
              <a:defRPr>
                <a:solidFill>
                  <a:schemeClr val="tx1"/>
                </a:solidFill>
                <a:latin typeface="Arial" panose="020B0604020202020204" pitchFamily="34" charset="0"/>
                <a:ea typeface="MS PGothic" panose="020B0600070205080204" pitchFamily="34" charset="-128"/>
              </a:defRPr>
            </a:lvl4pPr>
            <a:lvl5pPr marL="2057400" indent="-228600" defTabSz="942975">
              <a:defRPr>
                <a:solidFill>
                  <a:schemeClr val="tx1"/>
                </a:solidFill>
                <a:latin typeface="Arial" panose="020B0604020202020204" pitchFamily="34" charset="0"/>
                <a:ea typeface="MS PGothic" panose="020B0600070205080204" pitchFamily="34" charset="-128"/>
              </a:defRPr>
            </a:lvl5pPr>
            <a:lvl6pPr marL="25146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CDC1B75-C91E-4643-BE93-EEAAAFC1301A}" type="slidenum">
              <a:rPr lang="en-IN" altLang="en-US" smtClean="0"/>
              <a:pPr/>
              <a:t>17</a:t>
            </a:fld>
            <a:endParaRPr lang="en-IN" altLang="en-US"/>
          </a:p>
        </p:txBody>
      </p:sp>
    </p:spTree>
    <p:extLst>
      <p:ext uri="{BB962C8B-B14F-4D97-AF65-F5344CB8AC3E}">
        <p14:creationId xmlns:p14="http://schemas.microsoft.com/office/powerpoint/2010/main" val="2306650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N" altLang="en-US">
              <a:latin typeface="Arial" panose="020B0604020202020204" pitchFamily="34" charset="0"/>
            </a:endParaRPr>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defRPr>
                <a:solidFill>
                  <a:schemeClr val="tx1"/>
                </a:solidFill>
                <a:latin typeface="Arial" panose="020B0604020202020204" pitchFamily="34" charset="0"/>
                <a:ea typeface="MS PGothic" panose="020B0600070205080204" pitchFamily="34" charset="-128"/>
              </a:defRPr>
            </a:lvl1pPr>
            <a:lvl2pPr marL="742950" indent="-285750" defTabSz="942975">
              <a:defRPr>
                <a:solidFill>
                  <a:schemeClr val="tx1"/>
                </a:solidFill>
                <a:latin typeface="Arial" panose="020B0604020202020204" pitchFamily="34" charset="0"/>
                <a:ea typeface="MS PGothic" panose="020B0600070205080204" pitchFamily="34" charset="-128"/>
              </a:defRPr>
            </a:lvl2pPr>
            <a:lvl3pPr marL="1143000" indent="-228600" defTabSz="942975">
              <a:defRPr>
                <a:solidFill>
                  <a:schemeClr val="tx1"/>
                </a:solidFill>
                <a:latin typeface="Arial" panose="020B0604020202020204" pitchFamily="34" charset="0"/>
                <a:ea typeface="MS PGothic" panose="020B0600070205080204" pitchFamily="34" charset="-128"/>
              </a:defRPr>
            </a:lvl3pPr>
            <a:lvl4pPr marL="1600200" indent="-228600" defTabSz="942975">
              <a:defRPr>
                <a:solidFill>
                  <a:schemeClr val="tx1"/>
                </a:solidFill>
                <a:latin typeface="Arial" panose="020B0604020202020204" pitchFamily="34" charset="0"/>
                <a:ea typeface="MS PGothic" panose="020B0600070205080204" pitchFamily="34" charset="-128"/>
              </a:defRPr>
            </a:lvl4pPr>
            <a:lvl5pPr marL="2057400" indent="-228600" defTabSz="942975">
              <a:defRPr>
                <a:solidFill>
                  <a:schemeClr val="tx1"/>
                </a:solidFill>
                <a:latin typeface="Arial" panose="020B0604020202020204" pitchFamily="34" charset="0"/>
                <a:ea typeface="MS PGothic" panose="020B0600070205080204" pitchFamily="34" charset="-128"/>
              </a:defRPr>
            </a:lvl5pPr>
            <a:lvl6pPr marL="25146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709627E-E9CA-46B1-B335-075DAC077941}" type="slidenum">
              <a:rPr lang="en-IN" altLang="en-US" smtClean="0"/>
              <a:pPr/>
              <a:t>19</a:t>
            </a:fld>
            <a:endParaRPr lang="en-IN" altLang="en-US"/>
          </a:p>
        </p:txBody>
      </p:sp>
    </p:spTree>
    <p:extLst>
      <p:ext uri="{BB962C8B-B14F-4D97-AF65-F5344CB8AC3E}">
        <p14:creationId xmlns:p14="http://schemas.microsoft.com/office/powerpoint/2010/main" val="2720448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N" altLang="en-US">
              <a:latin typeface="Arial" panose="020B0604020202020204" pitchFamily="34" charset="0"/>
            </a:endParaRPr>
          </a:p>
        </p:txBody>
      </p:sp>
      <p:sp>
        <p:nvSpPr>
          <p:cNvPr id="135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defRPr>
                <a:solidFill>
                  <a:schemeClr val="tx1"/>
                </a:solidFill>
                <a:latin typeface="Arial" panose="020B0604020202020204" pitchFamily="34" charset="0"/>
                <a:ea typeface="MS PGothic" panose="020B0600070205080204" pitchFamily="34" charset="-128"/>
              </a:defRPr>
            </a:lvl1pPr>
            <a:lvl2pPr marL="742950" indent="-285750" defTabSz="942975">
              <a:defRPr>
                <a:solidFill>
                  <a:schemeClr val="tx1"/>
                </a:solidFill>
                <a:latin typeface="Arial" panose="020B0604020202020204" pitchFamily="34" charset="0"/>
                <a:ea typeface="MS PGothic" panose="020B0600070205080204" pitchFamily="34" charset="-128"/>
              </a:defRPr>
            </a:lvl2pPr>
            <a:lvl3pPr marL="1143000" indent="-228600" defTabSz="942975">
              <a:defRPr>
                <a:solidFill>
                  <a:schemeClr val="tx1"/>
                </a:solidFill>
                <a:latin typeface="Arial" panose="020B0604020202020204" pitchFamily="34" charset="0"/>
                <a:ea typeface="MS PGothic" panose="020B0600070205080204" pitchFamily="34" charset="-128"/>
              </a:defRPr>
            </a:lvl3pPr>
            <a:lvl4pPr marL="1600200" indent="-228600" defTabSz="942975">
              <a:defRPr>
                <a:solidFill>
                  <a:schemeClr val="tx1"/>
                </a:solidFill>
                <a:latin typeface="Arial" panose="020B0604020202020204" pitchFamily="34" charset="0"/>
                <a:ea typeface="MS PGothic" panose="020B0600070205080204" pitchFamily="34" charset="-128"/>
              </a:defRPr>
            </a:lvl4pPr>
            <a:lvl5pPr marL="2057400" indent="-228600" defTabSz="942975">
              <a:defRPr>
                <a:solidFill>
                  <a:schemeClr val="tx1"/>
                </a:solidFill>
                <a:latin typeface="Arial" panose="020B0604020202020204" pitchFamily="34" charset="0"/>
                <a:ea typeface="MS PGothic" panose="020B0600070205080204" pitchFamily="34" charset="-128"/>
              </a:defRPr>
            </a:lvl5pPr>
            <a:lvl6pPr marL="25146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AC2F107-FE8B-4E78-941C-CD539B637D64}" type="slidenum">
              <a:rPr lang="en-IN" altLang="en-US" smtClean="0"/>
              <a:pPr/>
              <a:t>21</a:t>
            </a:fld>
            <a:endParaRPr lang="en-IN" altLang="en-US"/>
          </a:p>
        </p:txBody>
      </p:sp>
    </p:spTree>
    <p:extLst>
      <p:ext uri="{BB962C8B-B14F-4D97-AF65-F5344CB8AC3E}">
        <p14:creationId xmlns:p14="http://schemas.microsoft.com/office/powerpoint/2010/main" val="2895277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N" altLang="en-US">
              <a:latin typeface="Arial" panose="020B0604020202020204" pitchFamily="34" charset="0"/>
            </a:endParaRPr>
          </a:p>
        </p:txBody>
      </p:sp>
      <p:sp>
        <p:nvSpPr>
          <p:cNvPr id="137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defRPr>
                <a:solidFill>
                  <a:schemeClr val="tx1"/>
                </a:solidFill>
                <a:latin typeface="Arial" panose="020B0604020202020204" pitchFamily="34" charset="0"/>
                <a:ea typeface="MS PGothic" panose="020B0600070205080204" pitchFamily="34" charset="-128"/>
              </a:defRPr>
            </a:lvl1pPr>
            <a:lvl2pPr marL="742950" indent="-285750" defTabSz="942975">
              <a:defRPr>
                <a:solidFill>
                  <a:schemeClr val="tx1"/>
                </a:solidFill>
                <a:latin typeface="Arial" panose="020B0604020202020204" pitchFamily="34" charset="0"/>
                <a:ea typeface="MS PGothic" panose="020B0600070205080204" pitchFamily="34" charset="-128"/>
              </a:defRPr>
            </a:lvl2pPr>
            <a:lvl3pPr marL="1143000" indent="-228600" defTabSz="942975">
              <a:defRPr>
                <a:solidFill>
                  <a:schemeClr val="tx1"/>
                </a:solidFill>
                <a:latin typeface="Arial" panose="020B0604020202020204" pitchFamily="34" charset="0"/>
                <a:ea typeface="MS PGothic" panose="020B0600070205080204" pitchFamily="34" charset="-128"/>
              </a:defRPr>
            </a:lvl3pPr>
            <a:lvl4pPr marL="1600200" indent="-228600" defTabSz="942975">
              <a:defRPr>
                <a:solidFill>
                  <a:schemeClr val="tx1"/>
                </a:solidFill>
                <a:latin typeface="Arial" panose="020B0604020202020204" pitchFamily="34" charset="0"/>
                <a:ea typeface="MS PGothic" panose="020B0600070205080204" pitchFamily="34" charset="-128"/>
              </a:defRPr>
            </a:lvl4pPr>
            <a:lvl5pPr marL="2057400" indent="-228600" defTabSz="942975">
              <a:defRPr>
                <a:solidFill>
                  <a:schemeClr val="tx1"/>
                </a:solidFill>
                <a:latin typeface="Arial" panose="020B0604020202020204" pitchFamily="34" charset="0"/>
                <a:ea typeface="MS PGothic" panose="020B0600070205080204" pitchFamily="34" charset="-128"/>
              </a:defRPr>
            </a:lvl5pPr>
            <a:lvl6pPr marL="25146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F3BAD27-9442-459C-B65B-4932A46CD81B}" type="slidenum">
              <a:rPr lang="en-IN" altLang="en-US" smtClean="0"/>
              <a:pPr/>
              <a:t>22</a:t>
            </a:fld>
            <a:endParaRPr lang="en-IN" altLang="en-US"/>
          </a:p>
        </p:txBody>
      </p:sp>
    </p:spTree>
    <p:extLst>
      <p:ext uri="{BB962C8B-B14F-4D97-AF65-F5344CB8AC3E}">
        <p14:creationId xmlns:p14="http://schemas.microsoft.com/office/powerpoint/2010/main" val="2185722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N" altLang="en-US">
              <a:latin typeface="Arial" panose="020B0604020202020204" pitchFamily="34" charset="0"/>
            </a:endParaRPr>
          </a:p>
        </p:txBody>
      </p:sp>
      <p:sp>
        <p:nvSpPr>
          <p:cNvPr id="139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defRPr>
                <a:solidFill>
                  <a:schemeClr val="tx1"/>
                </a:solidFill>
                <a:latin typeface="Arial" panose="020B0604020202020204" pitchFamily="34" charset="0"/>
                <a:ea typeface="MS PGothic" panose="020B0600070205080204" pitchFamily="34" charset="-128"/>
              </a:defRPr>
            </a:lvl1pPr>
            <a:lvl2pPr marL="742950" indent="-285750" defTabSz="942975">
              <a:defRPr>
                <a:solidFill>
                  <a:schemeClr val="tx1"/>
                </a:solidFill>
                <a:latin typeface="Arial" panose="020B0604020202020204" pitchFamily="34" charset="0"/>
                <a:ea typeface="MS PGothic" panose="020B0600070205080204" pitchFamily="34" charset="-128"/>
              </a:defRPr>
            </a:lvl2pPr>
            <a:lvl3pPr marL="1143000" indent="-228600" defTabSz="942975">
              <a:defRPr>
                <a:solidFill>
                  <a:schemeClr val="tx1"/>
                </a:solidFill>
                <a:latin typeface="Arial" panose="020B0604020202020204" pitchFamily="34" charset="0"/>
                <a:ea typeface="MS PGothic" panose="020B0600070205080204" pitchFamily="34" charset="-128"/>
              </a:defRPr>
            </a:lvl3pPr>
            <a:lvl4pPr marL="1600200" indent="-228600" defTabSz="942975">
              <a:defRPr>
                <a:solidFill>
                  <a:schemeClr val="tx1"/>
                </a:solidFill>
                <a:latin typeface="Arial" panose="020B0604020202020204" pitchFamily="34" charset="0"/>
                <a:ea typeface="MS PGothic" panose="020B0600070205080204" pitchFamily="34" charset="-128"/>
              </a:defRPr>
            </a:lvl4pPr>
            <a:lvl5pPr marL="2057400" indent="-228600" defTabSz="942975">
              <a:defRPr>
                <a:solidFill>
                  <a:schemeClr val="tx1"/>
                </a:solidFill>
                <a:latin typeface="Arial" panose="020B0604020202020204" pitchFamily="34" charset="0"/>
                <a:ea typeface="MS PGothic" panose="020B0600070205080204" pitchFamily="34" charset="-128"/>
              </a:defRPr>
            </a:lvl5pPr>
            <a:lvl6pPr marL="25146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743EF30-4EFA-49EA-9491-BE9DDDCA437E}" type="slidenum">
              <a:rPr lang="en-IN" altLang="en-US" smtClean="0"/>
              <a:pPr/>
              <a:t>23</a:t>
            </a:fld>
            <a:endParaRPr lang="en-IN" altLang="en-US"/>
          </a:p>
        </p:txBody>
      </p:sp>
    </p:spTree>
    <p:extLst>
      <p:ext uri="{BB962C8B-B14F-4D97-AF65-F5344CB8AC3E}">
        <p14:creationId xmlns:p14="http://schemas.microsoft.com/office/powerpoint/2010/main" val="2863082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3937D59-5EDB-4C39-B697-625748F703B6}" type="datetimeFigureOut">
              <a:rPr lang="en-US" smtClean="0"/>
              <a:t>11/1/2016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31DC1F-5561-484E-AB46-68C682854F61}" type="slidenum">
              <a:rPr lang="en-US" smtClean="0"/>
              <a:t>‹#›</a:t>
            </a:fld>
            <a:endParaRPr lang="en-US"/>
          </a:p>
        </p:txBody>
      </p:sp>
    </p:spTree>
    <p:extLst>
      <p:ext uri="{BB962C8B-B14F-4D97-AF65-F5344CB8AC3E}">
        <p14:creationId xmlns:p14="http://schemas.microsoft.com/office/powerpoint/2010/main" val="1895959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937D59-5EDB-4C39-B697-625748F703B6}" type="datetimeFigureOut">
              <a:rPr lang="en-US" smtClean="0"/>
              <a:t>11/1/2016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31DC1F-5561-484E-AB46-68C682854F61}" type="slidenum">
              <a:rPr lang="en-US" smtClean="0"/>
              <a:t>‹#›</a:t>
            </a:fld>
            <a:endParaRPr lang="en-US"/>
          </a:p>
        </p:txBody>
      </p:sp>
    </p:spTree>
    <p:extLst>
      <p:ext uri="{BB962C8B-B14F-4D97-AF65-F5344CB8AC3E}">
        <p14:creationId xmlns:p14="http://schemas.microsoft.com/office/powerpoint/2010/main" val="2810871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937D59-5EDB-4C39-B697-625748F703B6}" type="datetimeFigureOut">
              <a:rPr lang="en-US" smtClean="0"/>
              <a:t>11/1/2016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31DC1F-5561-484E-AB46-68C682854F61}" type="slidenum">
              <a:rPr lang="en-US" smtClean="0"/>
              <a:t>‹#›</a:t>
            </a:fld>
            <a:endParaRPr lang="en-US"/>
          </a:p>
        </p:txBody>
      </p:sp>
    </p:spTree>
    <p:extLst>
      <p:ext uri="{BB962C8B-B14F-4D97-AF65-F5344CB8AC3E}">
        <p14:creationId xmlns:p14="http://schemas.microsoft.com/office/powerpoint/2010/main" val="42400912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924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9144000" cy="884466"/>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395536" y="1131590"/>
            <a:ext cx="8496944" cy="460648"/>
          </a:xfrm>
          <a:prstGeom prst="rect">
            <a:avLst/>
          </a:prstGeom>
        </p:spPr>
        <p:txBody>
          <a:bodyPr anchor="ctr"/>
          <a:lstStyle>
            <a:lvl1pPr marL="0" indent="0">
              <a:buNone/>
              <a:defRPr sz="2000">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405880" y="1808261"/>
            <a:ext cx="8496944" cy="2995737"/>
          </a:xfrm>
          <a:prstGeom prst="rect">
            <a:avLst/>
          </a:prstGeom>
        </p:spPr>
        <p:txBody>
          <a:bodyPr lIns="396000" anchor="t"/>
          <a:lstStyle>
            <a:lvl1pPr marL="0" indent="0">
              <a:buNone/>
              <a:defRPr sz="1400">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31190245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19672" y="0"/>
            <a:ext cx="7524328" cy="884466"/>
          </a:xfrm>
          <a:prstGeom prst="rect">
            <a:avLst/>
          </a:prstGeom>
        </p:spPr>
        <p:txBody>
          <a:bodyPr anchor="ctr"/>
          <a:lstStyle>
            <a:lvl1pPr algn="l">
              <a:defRPr>
                <a:solidFill>
                  <a:schemeClr val="tx1">
                    <a:lumMod val="75000"/>
                    <a:lumOff val="25000"/>
                  </a:schemeClr>
                </a:solidFill>
              </a:defRPr>
            </a:lvl1pPr>
          </a:lstStyle>
          <a:p>
            <a:r>
              <a:rPr lang="en-US" altLang="ko-KR" dirty="0"/>
              <a:t> Click to edit title</a:t>
            </a:r>
            <a:endParaRPr lang="ko-KR" altLang="en-US" dirty="0"/>
          </a:p>
        </p:txBody>
      </p:sp>
      <p:sp>
        <p:nvSpPr>
          <p:cNvPr id="4" name="Content Placeholder 2"/>
          <p:cNvSpPr>
            <a:spLocks noGrp="1"/>
          </p:cNvSpPr>
          <p:nvPr>
            <p:ph idx="1"/>
          </p:nvPr>
        </p:nvSpPr>
        <p:spPr>
          <a:xfrm>
            <a:off x="1979712" y="987574"/>
            <a:ext cx="6912768" cy="460648"/>
          </a:xfrm>
          <a:prstGeom prst="rect">
            <a:avLst/>
          </a:prstGeom>
        </p:spPr>
        <p:txBody>
          <a:bodyPr anchor="ctr"/>
          <a:lstStyle>
            <a:lvl1pPr marL="0" indent="0">
              <a:buNone/>
              <a:defRPr sz="2000">
                <a:solidFill>
                  <a:schemeClr val="tx1">
                    <a:lumMod val="75000"/>
                    <a:lumOff val="25000"/>
                  </a:schemeClr>
                </a:solidFill>
              </a:defRPr>
            </a:lvl1pPr>
          </a:lstStyle>
          <a:p>
            <a:pPr lvl="0"/>
            <a:r>
              <a:rPr lang="en-US" altLang="ko-KR" dirty="0"/>
              <a:t>Click to edit Master text styles</a:t>
            </a:r>
          </a:p>
        </p:txBody>
      </p:sp>
      <p:sp>
        <p:nvSpPr>
          <p:cNvPr id="5" name="Content Placeholder 2"/>
          <p:cNvSpPr>
            <a:spLocks noGrp="1"/>
          </p:cNvSpPr>
          <p:nvPr>
            <p:ph idx="10"/>
          </p:nvPr>
        </p:nvSpPr>
        <p:spPr>
          <a:xfrm>
            <a:off x="1990056" y="1664245"/>
            <a:ext cx="6912768" cy="2995737"/>
          </a:xfrm>
          <a:prstGeom prst="rect">
            <a:avLst/>
          </a:prstGeom>
        </p:spPr>
        <p:txBody>
          <a:bodyPr lIns="396000" anchor="t"/>
          <a:lstStyle>
            <a:lvl1pPr marL="0" indent="0">
              <a:buNone/>
              <a:defRPr sz="1400">
                <a:solidFill>
                  <a:schemeClr val="tx1">
                    <a:lumMod val="75000"/>
                    <a:lumOff val="25000"/>
                  </a:schemeClr>
                </a:solidFill>
              </a:defRPr>
            </a:lvl1pPr>
          </a:lstStyle>
          <a:p>
            <a:pPr lvl="0"/>
            <a:r>
              <a:rPr lang="en-US" altLang="ko-KR" dirty="0"/>
              <a:t>Click to edit Master text styles</a:t>
            </a:r>
          </a:p>
        </p:txBody>
      </p:sp>
    </p:spTree>
    <p:extLst>
      <p:ext uri="{BB962C8B-B14F-4D97-AF65-F5344CB8AC3E}">
        <p14:creationId xmlns:p14="http://schemas.microsoft.com/office/powerpoint/2010/main" val="922808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937D59-5EDB-4C39-B697-625748F703B6}" type="datetimeFigureOut">
              <a:rPr lang="en-US" smtClean="0"/>
              <a:t>11/1/2016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31DC1F-5561-484E-AB46-68C682854F61}" type="slidenum">
              <a:rPr lang="en-US" smtClean="0"/>
              <a:t>‹#›</a:t>
            </a:fld>
            <a:endParaRPr lang="en-US"/>
          </a:p>
        </p:txBody>
      </p:sp>
    </p:spTree>
    <p:extLst>
      <p:ext uri="{BB962C8B-B14F-4D97-AF65-F5344CB8AC3E}">
        <p14:creationId xmlns:p14="http://schemas.microsoft.com/office/powerpoint/2010/main" val="815133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937D59-5EDB-4C39-B697-625748F703B6}" type="datetimeFigureOut">
              <a:rPr lang="en-US" smtClean="0"/>
              <a:t>11/1/2016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31DC1F-5561-484E-AB46-68C682854F61}" type="slidenum">
              <a:rPr lang="en-US" smtClean="0"/>
              <a:t>‹#›</a:t>
            </a:fld>
            <a:endParaRPr lang="en-US"/>
          </a:p>
        </p:txBody>
      </p:sp>
    </p:spTree>
    <p:extLst>
      <p:ext uri="{BB962C8B-B14F-4D97-AF65-F5344CB8AC3E}">
        <p14:creationId xmlns:p14="http://schemas.microsoft.com/office/powerpoint/2010/main" val="1860431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937D59-5EDB-4C39-B697-625748F703B6}" type="datetimeFigureOut">
              <a:rPr lang="en-US" smtClean="0"/>
              <a:t>11/1/2016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31DC1F-5561-484E-AB46-68C682854F61}" type="slidenum">
              <a:rPr lang="en-US" smtClean="0"/>
              <a:t>‹#›</a:t>
            </a:fld>
            <a:endParaRPr lang="en-US"/>
          </a:p>
        </p:txBody>
      </p:sp>
    </p:spTree>
    <p:extLst>
      <p:ext uri="{BB962C8B-B14F-4D97-AF65-F5344CB8AC3E}">
        <p14:creationId xmlns:p14="http://schemas.microsoft.com/office/powerpoint/2010/main" val="3505802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937D59-5EDB-4C39-B697-625748F703B6}" type="datetimeFigureOut">
              <a:rPr lang="en-US" smtClean="0"/>
              <a:t>11/1/2016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31DC1F-5561-484E-AB46-68C682854F61}" type="slidenum">
              <a:rPr lang="en-US" smtClean="0"/>
              <a:t>‹#›</a:t>
            </a:fld>
            <a:endParaRPr lang="en-US"/>
          </a:p>
        </p:txBody>
      </p:sp>
    </p:spTree>
    <p:extLst>
      <p:ext uri="{BB962C8B-B14F-4D97-AF65-F5344CB8AC3E}">
        <p14:creationId xmlns:p14="http://schemas.microsoft.com/office/powerpoint/2010/main" val="3538794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937D59-5EDB-4C39-B697-625748F703B6}" type="datetimeFigureOut">
              <a:rPr lang="en-US" smtClean="0"/>
              <a:t>11/1/2016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31DC1F-5561-484E-AB46-68C682854F61}" type="slidenum">
              <a:rPr lang="en-US" smtClean="0"/>
              <a:t>‹#›</a:t>
            </a:fld>
            <a:endParaRPr lang="en-US"/>
          </a:p>
        </p:txBody>
      </p:sp>
    </p:spTree>
    <p:extLst>
      <p:ext uri="{BB962C8B-B14F-4D97-AF65-F5344CB8AC3E}">
        <p14:creationId xmlns:p14="http://schemas.microsoft.com/office/powerpoint/2010/main" val="1150510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937D59-5EDB-4C39-B697-625748F703B6}" type="datetimeFigureOut">
              <a:rPr lang="en-US" smtClean="0"/>
              <a:t>11/1/2016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31DC1F-5561-484E-AB46-68C682854F61}" type="slidenum">
              <a:rPr lang="en-US" smtClean="0"/>
              <a:t>‹#›</a:t>
            </a:fld>
            <a:endParaRPr lang="en-US"/>
          </a:p>
        </p:txBody>
      </p:sp>
    </p:spTree>
    <p:extLst>
      <p:ext uri="{BB962C8B-B14F-4D97-AF65-F5344CB8AC3E}">
        <p14:creationId xmlns:p14="http://schemas.microsoft.com/office/powerpoint/2010/main" val="2403535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3937D59-5EDB-4C39-B697-625748F703B6}" type="datetimeFigureOut">
              <a:rPr lang="en-US" smtClean="0"/>
              <a:t>11/1/2016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31DC1F-5561-484E-AB46-68C682854F61}" type="slidenum">
              <a:rPr lang="en-US" smtClean="0"/>
              <a:t>‹#›</a:t>
            </a:fld>
            <a:endParaRPr lang="en-US"/>
          </a:p>
        </p:txBody>
      </p:sp>
    </p:spTree>
    <p:extLst>
      <p:ext uri="{BB962C8B-B14F-4D97-AF65-F5344CB8AC3E}">
        <p14:creationId xmlns:p14="http://schemas.microsoft.com/office/powerpoint/2010/main" val="501824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3937D59-5EDB-4C39-B697-625748F703B6}" type="datetimeFigureOut">
              <a:rPr lang="en-US" smtClean="0"/>
              <a:t>11/1/2016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31DC1F-5561-484E-AB46-68C682854F61}" type="slidenum">
              <a:rPr lang="en-US" smtClean="0"/>
              <a:t>‹#›</a:t>
            </a:fld>
            <a:endParaRPr lang="en-US"/>
          </a:p>
        </p:txBody>
      </p:sp>
    </p:spTree>
    <p:extLst>
      <p:ext uri="{BB962C8B-B14F-4D97-AF65-F5344CB8AC3E}">
        <p14:creationId xmlns:p14="http://schemas.microsoft.com/office/powerpoint/2010/main" val="722440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microsoft.com/office/2007/relationships/hdphoto" Target="../media/hdphoto1.wdp"/><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duotone>
              <a:schemeClr val="accent5">
                <a:shade val="45000"/>
                <a:satMod val="135000"/>
              </a:schemeClr>
              <a:prstClr val="white"/>
            </a:duotone>
            <a:extLst>
              <a:ext uri="{BEBA8EAE-BF5A-486C-A8C5-ECC9F3942E4B}">
                <a14:imgProps xmlns:a14="http://schemas.microsoft.com/office/drawing/2010/main">
                  <a14:imgLayer r:embed="rId17">
                    <a14:imgEffect>
                      <a14:colorTemperature colorTemp="6869"/>
                    </a14:imgEffect>
                    <a14:imgEffect>
                      <a14:brightnessContrast bright="70000" contrast="42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63937D59-5EDB-4C39-B697-625748F703B6}" type="datetimeFigureOut">
              <a:rPr lang="en-US" smtClean="0"/>
              <a:t>11/1/2016</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0F31DC1F-5561-484E-AB46-68C682854F61}" type="slidenum">
              <a:rPr lang="en-US" smtClean="0"/>
              <a:t>‹#›</a:t>
            </a:fld>
            <a:endParaRPr lang="en-US"/>
          </a:p>
        </p:txBody>
      </p:sp>
    </p:spTree>
    <p:extLst>
      <p:ext uri="{BB962C8B-B14F-4D97-AF65-F5344CB8AC3E}">
        <p14:creationId xmlns:p14="http://schemas.microsoft.com/office/powerpoint/2010/main" val="262123990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719" r:id="rId12"/>
    <p:sldLayoutId id="2147483720" r:id="rId13"/>
    <p:sldLayoutId id="2147483660"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class-central.com/mooc/2860/coursera-a-life-of-happiness-and-fulfillment" TargetMode="Externa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7.jpeg"/><Relationship Id="rId5" Type="http://schemas.openxmlformats.org/officeDocument/2006/relationships/image" Target="../media/image26.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07/relationships/hdphoto" Target="../media/hdphoto1.wdp"/><Relationship Id="rId7" Type="http://schemas.openxmlformats.org/officeDocument/2006/relationships/diagramColors" Target="../diagrams/colors1.xml"/><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2.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3.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8.jpeg"/><Relationship Id="rId5" Type="http://schemas.openxmlformats.org/officeDocument/2006/relationships/image" Target="../media/image37.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customXml" Target="../ink/ink6.xml"/><Relationship Id="rId18" Type="http://schemas.openxmlformats.org/officeDocument/2006/relationships/image" Target="../media/image61.png"/><Relationship Id="rId26" Type="http://schemas.openxmlformats.org/officeDocument/2006/relationships/image" Target="../media/image65.png"/><Relationship Id="rId3" Type="http://schemas.openxmlformats.org/officeDocument/2006/relationships/customXml" Target="../ink/ink1.xml"/><Relationship Id="rId21" Type="http://schemas.openxmlformats.org/officeDocument/2006/relationships/customXml" Target="../ink/ink10.xml"/><Relationship Id="rId7" Type="http://schemas.openxmlformats.org/officeDocument/2006/relationships/customXml" Target="../ink/ink3.xml"/><Relationship Id="rId12" Type="http://schemas.openxmlformats.org/officeDocument/2006/relationships/image" Target="../media/image58.png"/><Relationship Id="rId17" Type="http://schemas.openxmlformats.org/officeDocument/2006/relationships/customXml" Target="../ink/ink8.xml"/><Relationship Id="rId25" Type="http://schemas.openxmlformats.org/officeDocument/2006/relationships/customXml" Target="../ink/ink12.xml"/><Relationship Id="rId2" Type="http://schemas.openxmlformats.org/officeDocument/2006/relationships/image" Target="../media/image53.png"/><Relationship Id="rId16" Type="http://schemas.openxmlformats.org/officeDocument/2006/relationships/image" Target="../media/image60.png"/><Relationship Id="rId20"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customXml" Target="../ink/ink5.xml"/><Relationship Id="rId24" Type="http://schemas.openxmlformats.org/officeDocument/2006/relationships/image" Target="../media/image64.png"/><Relationship Id="rId5" Type="http://schemas.openxmlformats.org/officeDocument/2006/relationships/customXml" Target="../ink/ink2.xml"/><Relationship Id="rId15" Type="http://schemas.openxmlformats.org/officeDocument/2006/relationships/customXml" Target="../ink/ink7.xml"/><Relationship Id="rId23" Type="http://schemas.openxmlformats.org/officeDocument/2006/relationships/customXml" Target="../ink/ink11.xml"/><Relationship Id="rId28" Type="http://schemas.openxmlformats.org/officeDocument/2006/relationships/image" Target="../media/image66.png"/><Relationship Id="rId10" Type="http://schemas.openxmlformats.org/officeDocument/2006/relationships/image" Target="../media/image57.png"/><Relationship Id="rId19" Type="http://schemas.openxmlformats.org/officeDocument/2006/relationships/customXml" Target="../ink/ink9.xml"/><Relationship Id="rId4" Type="http://schemas.openxmlformats.org/officeDocument/2006/relationships/image" Target="../media/image54.png"/><Relationship Id="rId9" Type="http://schemas.openxmlformats.org/officeDocument/2006/relationships/customXml" Target="../ink/ink4.xml"/><Relationship Id="rId14" Type="http://schemas.openxmlformats.org/officeDocument/2006/relationships/image" Target="../media/image59.png"/><Relationship Id="rId22" Type="http://schemas.openxmlformats.org/officeDocument/2006/relationships/image" Target="../media/image63.png"/><Relationship Id="rId27" Type="http://schemas.openxmlformats.org/officeDocument/2006/relationships/customXml" Target="../ink/ink13.xml"/></Relationships>
</file>

<file path=ppt/slides/_rels/slide4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microsoft.com/office/2007/relationships/diagramDrawing" Target="../diagrams/drawing2.xml"/><Relationship Id="rId3" Type="http://schemas.microsoft.com/office/2007/relationships/hdphoto" Target="../media/hdphoto1.wdp"/><Relationship Id="rId7" Type="http://schemas.openxmlformats.org/officeDocument/2006/relationships/diagramColors" Target="../diagrams/colors2.xml"/><Relationship Id="rId2" Type="http://schemas.openxmlformats.org/officeDocument/2006/relationships/image" Target="../media/image68.png"/><Relationship Id="rId1" Type="http://schemas.openxmlformats.org/officeDocument/2006/relationships/slideLayout" Target="../slideLayouts/slideLayout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9.pn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microsoft.com/office/2007/relationships/hdphoto" Target="../media/hdphoto1.wdp"/><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15814" y="3402746"/>
            <a:ext cx="4860030" cy="400110"/>
          </a:xfrm>
          <a:prstGeom prst="rect">
            <a:avLst/>
          </a:prstGeom>
          <a:noFill/>
        </p:spPr>
        <p:txBody>
          <a:bodyPr wrap="square">
            <a:spAutoFit/>
          </a:bodyPr>
          <a:lstStyle/>
          <a:p>
            <a:pPr algn="ctr" fontAlgn="auto">
              <a:spcBef>
                <a:spcPts val="0"/>
              </a:spcBef>
              <a:spcAft>
                <a:spcPts val="0"/>
              </a:spcAft>
              <a:defRPr/>
            </a:pPr>
            <a:r>
              <a:rPr kumimoji="0" lang="en-US" altLang="ko-KR" sz="2000" b="1" dirty="0">
                <a:solidFill>
                  <a:schemeClr val="tx1">
                    <a:lumMod val="75000"/>
                    <a:lumOff val="25000"/>
                  </a:schemeClr>
                </a:solidFill>
                <a:latin typeface="Arial" pitchFamily="34" charset="0"/>
                <a:cs typeface="Arial" pitchFamily="34" charset="0"/>
              </a:rPr>
              <a:t>Uma Kanjilal</a:t>
            </a:r>
          </a:p>
        </p:txBody>
      </p:sp>
      <p:sp>
        <p:nvSpPr>
          <p:cNvPr id="5" name="TextBox 1"/>
          <p:cNvSpPr txBox="1">
            <a:spLocks noChangeArrowheads="1"/>
          </p:cNvSpPr>
          <p:nvPr/>
        </p:nvSpPr>
        <p:spPr bwMode="auto">
          <a:xfrm>
            <a:off x="3275856" y="1131590"/>
            <a:ext cx="4266219" cy="2062103"/>
          </a:xfrm>
          <a:prstGeom prst="rect">
            <a:avLst/>
          </a:prstGeom>
          <a:noFill/>
          <a:ln w="9525">
            <a:noFill/>
            <a:miter lim="800000"/>
            <a:headEnd/>
            <a:tailEnd/>
          </a:ln>
        </p:spPr>
        <p:txBody>
          <a:bodyPr wrap="square">
            <a:spAutoFit/>
          </a:bodyPr>
          <a:lstStyle/>
          <a:p>
            <a:pPr algn="ctr"/>
            <a:r>
              <a:rPr lang="en-US" sz="3200" b="1" dirty="0">
                <a:solidFill>
                  <a:schemeClr val="tx2"/>
                </a:solidFill>
              </a:rPr>
              <a:t>SWAYAM</a:t>
            </a:r>
          </a:p>
          <a:p>
            <a:pPr algn="ctr"/>
            <a:r>
              <a:rPr lang="en-US" sz="3200" b="1" dirty="0">
                <a:solidFill>
                  <a:schemeClr val="tx2"/>
                </a:solidFill>
              </a:rPr>
              <a:t>&amp; </a:t>
            </a:r>
          </a:p>
          <a:p>
            <a:pPr algn="ctr"/>
            <a:r>
              <a:rPr lang="en-US" sz="3200" b="1" dirty="0">
                <a:solidFill>
                  <a:schemeClr val="tx2"/>
                </a:solidFill>
              </a:rPr>
              <a:t>SWAYAM PRABHA</a:t>
            </a:r>
          </a:p>
          <a:p>
            <a:pPr algn="ctr"/>
            <a:r>
              <a:rPr lang="en-US" sz="3200" b="1" dirty="0">
                <a:solidFill>
                  <a:schemeClr val="tx2"/>
                </a:solidFill>
              </a:rPr>
              <a:t>INITIATIVES OF MHRD</a:t>
            </a:r>
            <a:endParaRPr lang="en-US" altLang="ko-KR" sz="3200" b="1" dirty="0">
              <a:solidFill>
                <a:schemeClr val="tx2"/>
              </a:solidFill>
            </a:endParaRPr>
          </a:p>
        </p:txBody>
      </p:sp>
      <p:pic>
        <p:nvPicPr>
          <p:cNvPr id="3" name="Picture 2"/>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4775552" y="3939902"/>
            <a:ext cx="1266825" cy="6191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34478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1520" y="4443958"/>
            <a:ext cx="8784976" cy="369332"/>
          </a:xfrm>
          <a:prstGeom prst="rect">
            <a:avLst/>
          </a:prstGeom>
        </p:spPr>
        <p:txBody>
          <a:bodyPr wrap="square">
            <a:spAutoFit/>
          </a:bodyPr>
          <a:lstStyle/>
          <a:p>
            <a:r>
              <a:rPr lang="en-US" dirty="0">
                <a:hlinkClick r:id="rId2"/>
              </a:rPr>
              <a:t>https://www.class-central.com/mooc/2860/coursera-a-life-of-happiness-and-fulfillment</a:t>
            </a:r>
            <a:r>
              <a:rPr lang="en-US" dirty="0"/>
              <a:t> </a:t>
            </a:r>
          </a:p>
        </p:txBody>
      </p:sp>
      <p:pic>
        <p:nvPicPr>
          <p:cNvPr id="4" name="Picture 3"/>
          <p:cNvPicPr>
            <a:picLocks noChangeAspect="1"/>
          </p:cNvPicPr>
          <p:nvPr/>
        </p:nvPicPr>
        <p:blipFill rotWithShape="1">
          <a:blip r:embed="rId3"/>
          <a:srcRect t="8267" r="803" b="9473"/>
          <a:stretch/>
        </p:blipFill>
        <p:spPr>
          <a:xfrm>
            <a:off x="251520" y="341242"/>
            <a:ext cx="8640960" cy="4030708"/>
          </a:xfrm>
          <a:prstGeom prst="rect">
            <a:avLst/>
          </a:prstGeom>
        </p:spPr>
      </p:pic>
    </p:spTree>
    <p:extLst>
      <p:ext uri="{BB962C8B-B14F-4D97-AF65-F5344CB8AC3E}">
        <p14:creationId xmlns:p14="http://schemas.microsoft.com/office/powerpoint/2010/main" val="38477416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sharpenSoften amount="-56000"/>
                    </a14:imgEffect>
                    <a14:imgEffect>
                      <a14:colorTemperature colorTemp="6869"/>
                    </a14:imgEffect>
                    <a14:imgEffect>
                      <a14:brightnessContrast bright="70000" contrast="42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97282" name="Picture 2" descr="studentPatternsInMoocs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0669" y="0"/>
            <a:ext cx="5718572" cy="467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Rectangle 1"/>
          <p:cNvSpPr>
            <a:spLocks noChangeArrowheads="1"/>
          </p:cNvSpPr>
          <p:nvPr/>
        </p:nvSpPr>
        <p:spPr bwMode="auto">
          <a:xfrm>
            <a:off x="1216819" y="4731544"/>
            <a:ext cx="666392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GB" altLang="en-US" sz="1350"/>
              <a:t>Source: http://mfeldstein.com/emerging_student_patterns_in_moocs_graphical_view/</a:t>
            </a:r>
          </a:p>
        </p:txBody>
      </p:sp>
    </p:spTree>
    <p:extLst>
      <p:ext uri="{BB962C8B-B14F-4D97-AF65-F5344CB8AC3E}">
        <p14:creationId xmlns:p14="http://schemas.microsoft.com/office/powerpoint/2010/main" val="16816636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p:txBody>
          <a:bodyPr/>
          <a:lstStyle/>
          <a:p>
            <a:pPr eaLnBrk="1" hangingPunct="1"/>
            <a:r>
              <a:rPr lang="en-US" altLang="en-US"/>
              <a:t>SWAYAM, Built on Open-edX</a:t>
            </a:r>
            <a:endParaRPr lang="en-GB" altLang="en-US"/>
          </a:p>
        </p:txBody>
      </p:sp>
      <p:pic>
        <p:nvPicPr>
          <p:cNvPr id="120837" name="Content Placeholder 5" descr="Z:\Misc_Docs_ppts_2014\MOOCs_MISSION_Presentation_29sept14\Swayam Screens\Swayam_main_page.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11756" y="1200150"/>
            <a:ext cx="4320487" cy="3394075"/>
          </a:xfrm>
        </p:spPr>
      </p:pic>
      <p:sp>
        <p:nvSpPr>
          <p:cNvPr id="120835" name="Footer Placeholder 3"/>
          <p:cNvSpPr>
            <a:spLocks noGrp="1"/>
          </p:cNvSpPr>
          <p:nvPr>
            <p:ph type="ftr" sz="quarter" idx="11"/>
          </p:nvPr>
        </p:nvSpPr>
        <p:spPr>
          <a:xfrm>
            <a:off x="4408885" y="4787504"/>
            <a:ext cx="3740944" cy="22621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557213" indent="-214313">
              <a:defRPr>
                <a:solidFill>
                  <a:schemeClr val="tx1"/>
                </a:solidFill>
                <a:latin typeface="Arial" panose="020B0604020202020204" pitchFamily="34" charset="0"/>
                <a:ea typeface="MS PGothic" panose="020B0600070205080204" pitchFamily="34" charset="-128"/>
              </a:defRPr>
            </a:lvl2pPr>
            <a:lvl3pPr marL="857250" indent="-171450">
              <a:defRPr>
                <a:solidFill>
                  <a:schemeClr val="tx1"/>
                </a:solidFill>
                <a:latin typeface="Arial" panose="020B0604020202020204" pitchFamily="34" charset="0"/>
                <a:ea typeface="MS PGothic" panose="020B0600070205080204" pitchFamily="34" charset="-128"/>
              </a:defRPr>
            </a:lvl3pPr>
            <a:lvl4pPr marL="1200150" indent="-171450">
              <a:defRPr>
                <a:solidFill>
                  <a:schemeClr val="tx1"/>
                </a:solidFill>
                <a:latin typeface="Arial" panose="020B0604020202020204" pitchFamily="34" charset="0"/>
                <a:ea typeface="MS PGothic" panose="020B0600070205080204" pitchFamily="34" charset="-128"/>
              </a:defRPr>
            </a:lvl4pPr>
            <a:lvl5pPr marL="1543050" indent="-171450">
              <a:defRPr>
                <a:solidFill>
                  <a:schemeClr val="tx1"/>
                </a:solidFill>
                <a:latin typeface="Arial" panose="020B0604020202020204" pitchFamily="34" charset="0"/>
                <a:ea typeface="MS PGothic" panose="020B0600070205080204" pitchFamily="34" charset="-128"/>
              </a:defRPr>
            </a:lvl5pPr>
            <a:lvl6pPr marL="1885950" indent="-1714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228850" indent="-1714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2571750" indent="-1714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2914650" indent="-1714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a:solidFill>
                  <a:schemeClr val="tx2"/>
                </a:solidFill>
              </a:rPr>
              <a:t>Source:  Prof. Deepak B Phatak, IIT Bombay</a:t>
            </a:r>
          </a:p>
        </p:txBody>
      </p:sp>
      <p:sp>
        <p:nvSpPr>
          <p:cNvPr id="120836" name="Slide Number Placeholder 4"/>
          <p:cNvSpPr>
            <a:spLocks noGrp="1"/>
          </p:cNvSpPr>
          <p:nvPr>
            <p:ph type="sldNum" sz="quarter" idx="12"/>
          </p:nvPr>
        </p:nvSpPr>
        <p:spPr bwMode="auto">
          <a:xfrm>
            <a:off x="4931569" y="4185048"/>
            <a:ext cx="2421731" cy="20597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417910" indent="-160735">
              <a:defRPr>
                <a:solidFill>
                  <a:schemeClr val="tx1"/>
                </a:solidFill>
                <a:latin typeface="Arial" panose="020B0604020202020204" pitchFamily="34" charset="0"/>
                <a:ea typeface="MS PGothic" panose="020B0600070205080204" pitchFamily="34" charset="-128"/>
              </a:defRPr>
            </a:lvl2pPr>
            <a:lvl3pPr marL="642938" indent="-128588">
              <a:defRPr>
                <a:solidFill>
                  <a:schemeClr val="tx1"/>
                </a:solidFill>
                <a:latin typeface="Arial" panose="020B0604020202020204" pitchFamily="34" charset="0"/>
                <a:ea typeface="MS PGothic" panose="020B0600070205080204" pitchFamily="34" charset="-128"/>
              </a:defRPr>
            </a:lvl3pPr>
            <a:lvl4pPr marL="900113" indent="-128588">
              <a:defRPr>
                <a:solidFill>
                  <a:schemeClr val="tx1"/>
                </a:solidFill>
                <a:latin typeface="Arial" panose="020B0604020202020204" pitchFamily="34" charset="0"/>
                <a:ea typeface="MS PGothic" panose="020B0600070205080204" pitchFamily="34" charset="-128"/>
              </a:defRPr>
            </a:lvl4pPr>
            <a:lvl5pPr marL="1157288" indent="-128588">
              <a:defRPr>
                <a:solidFill>
                  <a:schemeClr val="tx1"/>
                </a:solidFill>
                <a:latin typeface="Arial" panose="020B0604020202020204" pitchFamily="34" charset="0"/>
                <a:ea typeface="MS PGothic" panose="020B0600070205080204" pitchFamily="34" charset="-128"/>
              </a:defRPr>
            </a:lvl5pPr>
            <a:lvl6pPr marL="1500188" indent="-1285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1843088" indent="-1285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2185988" indent="-1285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2528888" indent="-1285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7E83977-E347-4DDC-9361-3705FB998848}" type="slidenum">
              <a:rPr lang="en-US" altLang="en-US" sz="675">
                <a:solidFill>
                  <a:srgbClr val="898989"/>
                </a:solidFill>
                <a:latin typeface="Calibri" panose="020F0502020204030204" pitchFamily="34" charset="0"/>
              </a:rPr>
              <a:pPr/>
              <a:t>12</a:t>
            </a:fld>
            <a:endParaRPr lang="en-US" altLang="en-US" sz="675">
              <a:solidFill>
                <a:srgbClr val="898989"/>
              </a:solidFill>
              <a:latin typeface="Calibri" panose="020F0502020204030204" pitchFamily="34" charset="0"/>
            </a:endParaRPr>
          </a:p>
        </p:txBody>
      </p:sp>
    </p:spTree>
    <p:extLst>
      <p:ext uri="{BB962C8B-B14F-4D97-AF65-F5344CB8AC3E}">
        <p14:creationId xmlns:p14="http://schemas.microsoft.com/office/powerpoint/2010/main" val="1360292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557213" indent="-214313">
              <a:defRPr>
                <a:solidFill>
                  <a:schemeClr val="tx1"/>
                </a:solidFill>
                <a:latin typeface="Arial" panose="020B0604020202020204" pitchFamily="34" charset="0"/>
                <a:ea typeface="MS PGothic" panose="020B0600070205080204" pitchFamily="34" charset="-128"/>
              </a:defRPr>
            </a:lvl2pPr>
            <a:lvl3pPr marL="857250" indent="-171450">
              <a:defRPr>
                <a:solidFill>
                  <a:schemeClr val="tx1"/>
                </a:solidFill>
                <a:latin typeface="Arial" panose="020B0604020202020204" pitchFamily="34" charset="0"/>
                <a:ea typeface="MS PGothic" panose="020B0600070205080204" pitchFamily="34" charset="-128"/>
              </a:defRPr>
            </a:lvl3pPr>
            <a:lvl4pPr marL="1200150" indent="-171450">
              <a:defRPr>
                <a:solidFill>
                  <a:schemeClr val="tx1"/>
                </a:solidFill>
                <a:latin typeface="Arial" panose="020B0604020202020204" pitchFamily="34" charset="0"/>
                <a:ea typeface="MS PGothic" panose="020B0600070205080204" pitchFamily="34" charset="-128"/>
              </a:defRPr>
            </a:lvl4pPr>
            <a:lvl5pPr marL="1543050" indent="-171450">
              <a:defRPr>
                <a:solidFill>
                  <a:schemeClr val="tx1"/>
                </a:solidFill>
                <a:latin typeface="Arial" panose="020B0604020202020204" pitchFamily="34" charset="0"/>
                <a:ea typeface="MS PGothic" panose="020B0600070205080204" pitchFamily="34" charset="-128"/>
              </a:defRPr>
            </a:lvl5pPr>
            <a:lvl6pPr marL="1885950" indent="-1714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228850" indent="-1714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2571750" indent="-1714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2914650" indent="-1714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de-DE" altLang="en-US">
                <a:solidFill>
                  <a:schemeClr val="tx2"/>
                </a:solidFill>
              </a:rPr>
              <a:t>Uma Kanjilal, IGNOU</a:t>
            </a:r>
          </a:p>
        </p:txBody>
      </p:sp>
      <p:pic>
        <p:nvPicPr>
          <p:cNvPr id="121859" name="Picture 4"/>
          <p:cNvPicPr>
            <a:picLocks noChangeAspect="1"/>
          </p:cNvPicPr>
          <p:nvPr/>
        </p:nvPicPr>
        <p:blipFill>
          <a:blip r:embed="rId2">
            <a:extLst>
              <a:ext uri="{28A0092B-C50C-407E-A947-70E740481C1C}">
                <a14:useLocalDpi xmlns:a14="http://schemas.microsoft.com/office/drawing/2010/main" val="0"/>
              </a:ext>
            </a:extLst>
          </a:blip>
          <a:srcRect l="20338" t="15135" r="20609" b="9460"/>
          <a:stretch>
            <a:fillRect/>
          </a:stretch>
        </p:blipFill>
        <p:spPr bwMode="auto">
          <a:xfrm>
            <a:off x="1213247" y="-2381"/>
            <a:ext cx="6694884" cy="480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0" name="Rectangle 5"/>
          <p:cNvSpPr>
            <a:spLocks noChangeArrowheads="1"/>
          </p:cNvSpPr>
          <p:nvPr/>
        </p:nvSpPr>
        <p:spPr bwMode="auto">
          <a:xfrm>
            <a:off x="5647135" y="4761310"/>
            <a:ext cx="452199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GB" altLang="en-US" sz="1350"/>
              <a:t>http://nptel.ac.in/noc</a:t>
            </a:r>
          </a:p>
        </p:txBody>
      </p:sp>
    </p:spTree>
    <p:extLst>
      <p:ext uri="{BB962C8B-B14F-4D97-AF65-F5344CB8AC3E}">
        <p14:creationId xmlns:p14="http://schemas.microsoft.com/office/powerpoint/2010/main" val="9397764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Footer Placeholder 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557213" indent="-214313">
              <a:defRPr>
                <a:solidFill>
                  <a:schemeClr val="tx1"/>
                </a:solidFill>
                <a:latin typeface="Arial" panose="020B0604020202020204" pitchFamily="34" charset="0"/>
                <a:ea typeface="MS PGothic" panose="020B0600070205080204" pitchFamily="34" charset="-128"/>
              </a:defRPr>
            </a:lvl2pPr>
            <a:lvl3pPr marL="857250" indent="-171450">
              <a:defRPr>
                <a:solidFill>
                  <a:schemeClr val="tx1"/>
                </a:solidFill>
                <a:latin typeface="Arial" panose="020B0604020202020204" pitchFamily="34" charset="0"/>
                <a:ea typeface="MS PGothic" panose="020B0600070205080204" pitchFamily="34" charset="-128"/>
              </a:defRPr>
            </a:lvl3pPr>
            <a:lvl4pPr marL="1200150" indent="-171450">
              <a:defRPr>
                <a:solidFill>
                  <a:schemeClr val="tx1"/>
                </a:solidFill>
                <a:latin typeface="Arial" panose="020B0604020202020204" pitchFamily="34" charset="0"/>
                <a:ea typeface="MS PGothic" panose="020B0600070205080204" pitchFamily="34" charset="-128"/>
              </a:defRPr>
            </a:lvl4pPr>
            <a:lvl5pPr marL="1543050" indent="-171450">
              <a:defRPr>
                <a:solidFill>
                  <a:schemeClr val="tx1"/>
                </a:solidFill>
                <a:latin typeface="Arial" panose="020B0604020202020204" pitchFamily="34" charset="0"/>
                <a:ea typeface="MS PGothic" panose="020B0600070205080204" pitchFamily="34" charset="-128"/>
              </a:defRPr>
            </a:lvl5pPr>
            <a:lvl6pPr marL="1885950" indent="-1714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228850" indent="-1714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2571750" indent="-1714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2914650" indent="-1714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de-DE" altLang="en-US">
                <a:solidFill>
                  <a:schemeClr val="tx2"/>
                </a:solidFill>
              </a:rPr>
              <a:t>Uma Kanjilal, IGNOU</a:t>
            </a:r>
          </a:p>
        </p:txBody>
      </p:sp>
      <p:pic>
        <p:nvPicPr>
          <p:cNvPr id="122883" name="Picture 2"/>
          <p:cNvPicPr>
            <a:picLocks noChangeAspect="1"/>
          </p:cNvPicPr>
          <p:nvPr/>
        </p:nvPicPr>
        <p:blipFill>
          <a:blip r:embed="rId3">
            <a:extLst>
              <a:ext uri="{28A0092B-C50C-407E-A947-70E740481C1C}">
                <a14:useLocalDpi xmlns:a14="http://schemas.microsoft.com/office/drawing/2010/main" val="0"/>
              </a:ext>
            </a:extLst>
          </a:blip>
          <a:srcRect t="8009" r="9248" b="9792"/>
          <a:stretch>
            <a:fillRect/>
          </a:stretch>
        </p:blipFill>
        <p:spPr bwMode="auto">
          <a:xfrm>
            <a:off x="357993" y="267494"/>
            <a:ext cx="8534487" cy="434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4" name="Rectangle 3"/>
          <p:cNvSpPr>
            <a:spLocks noChangeArrowheads="1"/>
          </p:cNvSpPr>
          <p:nvPr/>
        </p:nvSpPr>
        <p:spPr bwMode="auto">
          <a:xfrm>
            <a:off x="5406629" y="4622006"/>
            <a:ext cx="452199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GB" altLang="en-US" sz="1350" dirty="0"/>
              <a:t>http://nptel.ac.in/noc</a:t>
            </a:r>
          </a:p>
        </p:txBody>
      </p:sp>
    </p:spTree>
    <p:extLst>
      <p:ext uri="{BB962C8B-B14F-4D97-AF65-F5344CB8AC3E}">
        <p14:creationId xmlns:p14="http://schemas.microsoft.com/office/powerpoint/2010/main" val="4113892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Footer Placeholder 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557213" indent="-214313">
              <a:defRPr>
                <a:solidFill>
                  <a:schemeClr val="tx1"/>
                </a:solidFill>
                <a:latin typeface="Arial" panose="020B0604020202020204" pitchFamily="34" charset="0"/>
                <a:ea typeface="MS PGothic" panose="020B0600070205080204" pitchFamily="34" charset="-128"/>
              </a:defRPr>
            </a:lvl2pPr>
            <a:lvl3pPr marL="857250" indent="-171450">
              <a:defRPr>
                <a:solidFill>
                  <a:schemeClr val="tx1"/>
                </a:solidFill>
                <a:latin typeface="Arial" panose="020B0604020202020204" pitchFamily="34" charset="0"/>
                <a:ea typeface="MS PGothic" panose="020B0600070205080204" pitchFamily="34" charset="-128"/>
              </a:defRPr>
            </a:lvl3pPr>
            <a:lvl4pPr marL="1200150" indent="-171450">
              <a:defRPr>
                <a:solidFill>
                  <a:schemeClr val="tx1"/>
                </a:solidFill>
                <a:latin typeface="Arial" panose="020B0604020202020204" pitchFamily="34" charset="0"/>
                <a:ea typeface="MS PGothic" panose="020B0600070205080204" pitchFamily="34" charset="-128"/>
              </a:defRPr>
            </a:lvl4pPr>
            <a:lvl5pPr marL="1543050" indent="-171450">
              <a:defRPr>
                <a:solidFill>
                  <a:schemeClr val="tx1"/>
                </a:solidFill>
                <a:latin typeface="Arial" panose="020B0604020202020204" pitchFamily="34" charset="0"/>
                <a:ea typeface="MS PGothic" panose="020B0600070205080204" pitchFamily="34" charset="-128"/>
              </a:defRPr>
            </a:lvl5pPr>
            <a:lvl6pPr marL="1885950" indent="-1714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228850" indent="-1714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2571750" indent="-1714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2914650" indent="-1714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de-DE" altLang="en-US">
                <a:solidFill>
                  <a:schemeClr val="tx2"/>
                </a:solidFill>
              </a:rPr>
              <a:t>Uma Kanjilal, IGNOU</a:t>
            </a:r>
          </a:p>
        </p:txBody>
      </p:sp>
      <p:pic>
        <p:nvPicPr>
          <p:cNvPr id="124931" name="Picture 2"/>
          <p:cNvPicPr>
            <a:picLocks noChangeAspect="1"/>
          </p:cNvPicPr>
          <p:nvPr/>
        </p:nvPicPr>
        <p:blipFill>
          <a:blip r:embed="rId2">
            <a:extLst>
              <a:ext uri="{28A0092B-C50C-407E-A947-70E740481C1C}">
                <a14:useLocalDpi xmlns:a14="http://schemas.microsoft.com/office/drawing/2010/main" val="0"/>
              </a:ext>
            </a:extLst>
          </a:blip>
          <a:srcRect t="7996" r="961" b="9351"/>
          <a:stretch>
            <a:fillRect/>
          </a:stretch>
        </p:blipFill>
        <p:spPr bwMode="auto">
          <a:xfrm>
            <a:off x="107505" y="321092"/>
            <a:ext cx="8935018" cy="419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2" name="Rectangle 3"/>
          <p:cNvSpPr>
            <a:spLocks noChangeArrowheads="1"/>
          </p:cNvSpPr>
          <p:nvPr/>
        </p:nvSpPr>
        <p:spPr bwMode="auto">
          <a:xfrm>
            <a:off x="5406629" y="4806553"/>
            <a:ext cx="452199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GB" altLang="en-US" sz="1350"/>
              <a:t>http://nptel.ac.in/noc</a:t>
            </a:r>
          </a:p>
        </p:txBody>
      </p:sp>
    </p:spTree>
    <p:extLst>
      <p:ext uri="{BB962C8B-B14F-4D97-AF65-F5344CB8AC3E}">
        <p14:creationId xmlns:p14="http://schemas.microsoft.com/office/powerpoint/2010/main" val="18037356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5">
                <a:shade val="45000"/>
                <a:satMod val="135000"/>
              </a:schemeClr>
              <a:prstClr val="white"/>
            </a:duotone>
            <a:extLst>
              <a:ext uri="{BEBA8EAE-BF5A-486C-A8C5-ECC9F3942E4B}">
                <a14:imgProps xmlns:a14="http://schemas.microsoft.com/office/drawing/2010/main">
                  <a14:imgLayer r:embed="rId4">
                    <a14:imgEffect>
                      <a14:artisticBlur/>
                    </a14:imgEffect>
                    <a14:imgEffect>
                      <a14:colorTemperature colorTemp="6869"/>
                    </a14:imgEffect>
                    <a14:imgEffect>
                      <a14:brightnessContrast bright="70000" contrast="42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25954" name="Title 1"/>
          <p:cNvSpPr>
            <a:spLocks noGrp="1"/>
          </p:cNvSpPr>
          <p:nvPr>
            <p:ph type="title"/>
          </p:nvPr>
        </p:nvSpPr>
        <p:spPr/>
        <p:txBody>
          <a:bodyPr/>
          <a:lstStyle/>
          <a:p>
            <a:r>
              <a:rPr lang="en-US" altLang="en-US"/>
              <a:t>NPTEL Online Certification (NOC)</a:t>
            </a:r>
          </a:p>
        </p:txBody>
      </p:sp>
      <p:pic>
        <p:nvPicPr>
          <p:cNvPr id="125955" name="Content Placeholder 9" descr="Certificate.png"/>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1709737" y="1863725"/>
            <a:ext cx="1533525" cy="2066925"/>
          </a:xfrm>
        </p:spPr>
      </p:pic>
      <p:sp>
        <p:nvSpPr>
          <p:cNvPr id="4" name="Content Placeholder 3"/>
          <p:cNvSpPr>
            <a:spLocks noGrp="1"/>
          </p:cNvSpPr>
          <p:nvPr>
            <p:ph sz="half" idx="2"/>
          </p:nvPr>
        </p:nvSpPr>
        <p:spPr>
          <a:xfrm>
            <a:off x="4069557" y="1254919"/>
            <a:ext cx="3588544" cy="3538538"/>
          </a:xfrm>
        </p:spPr>
        <p:txBody>
          <a:bodyPr>
            <a:normAutofit fontScale="92500" lnSpcReduction="20000"/>
          </a:bodyPr>
          <a:lstStyle/>
          <a:p>
            <a:pPr>
              <a:defRPr/>
            </a:pPr>
            <a:r>
              <a:rPr lang="en-US" sz="1800" b="1" dirty="0">
                <a:solidFill>
                  <a:schemeClr val="accent2">
                    <a:lumMod val="75000"/>
                  </a:schemeClr>
                </a:solidFill>
              </a:rPr>
              <a:t>Open Online Course </a:t>
            </a:r>
            <a:r>
              <a:rPr lang="en-US" sz="1800" dirty="0"/>
              <a:t>(Enrollment is free)</a:t>
            </a:r>
          </a:p>
          <a:p>
            <a:pPr lvl="1">
              <a:defRPr/>
            </a:pPr>
            <a:r>
              <a:rPr lang="en-US" sz="1800" u="sng" dirty="0"/>
              <a:t>onlinecourses.nptel.ac.in</a:t>
            </a:r>
          </a:p>
          <a:p>
            <a:pPr lvl="1">
              <a:defRPr/>
            </a:pPr>
            <a:endParaRPr lang="en-US" sz="1500" dirty="0"/>
          </a:p>
          <a:p>
            <a:pPr marL="205740" lvl="1" indent="0">
              <a:buNone/>
              <a:defRPr/>
            </a:pPr>
            <a:endParaRPr lang="en-US" sz="1500" dirty="0"/>
          </a:p>
          <a:p>
            <a:pPr marL="205740" lvl="1" indent="0">
              <a:buNone/>
              <a:defRPr/>
            </a:pPr>
            <a:endParaRPr lang="en-US" sz="1500" dirty="0"/>
          </a:p>
          <a:p>
            <a:pPr>
              <a:defRPr/>
            </a:pPr>
            <a:r>
              <a:rPr lang="en-US" sz="1800" b="1" dirty="0">
                <a:solidFill>
                  <a:schemeClr val="accent2">
                    <a:lumMod val="75000"/>
                  </a:schemeClr>
                </a:solidFill>
              </a:rPr>
              <a:t>Proctored Exam</a:t>
            </a:r>
            <a:r>
              <a:rPr lang="en-US" sz="1800" dirty="0"/>
              <a:t>(optional for a free)</a:t>
            </a:r>
          </a:p>
          <a:p>
            <a:pPr lvl="1">
              <a:defRPr/>
            </a:pPr>
            <a:r>
              <a:rPr lang="en-US" sz="1800" dirty="0"/>
              <a:t>cities across the country</a:t>
            </a:r>
          </a:p>
          <a:p>
            <a:pPr marL="205740" lvl="1" indent="0">
              <a:buNone/>
              <a:defRPr/>
            </a:pPr>
            <a:endParaRPr lang="en-US" sz="1500" dirty="0"/>
          </a:p>
          <a:p>
            <a:pPr marL="205740" lvl="1" indent="0">
              <a:buNone/>
              <a:defRPr/>
            </a:pPr>
            <a:endParaRPr lang="en-US" sz="1500" dirty="0"/>
          </a:p>
          <a:p>
            <a:pPr marL="205740" lvl="1" indent="0">
              <a:buNone/>
              <a:defRPr/>
            </a:pPr>
            <a:endParaRPr lang="en-US" sz="1500" dirty="0"/>
          </a:p>
          <a:p>
            <a:pPr>
              <a:defRPr/>
            </a:pPr>
            <a:r>
              <a:rPr lang="en-US" sz="1900" b="1" dirty="0">
                <a:solidFill>
                  <a:schemeClr val="accent2">
                    <a:lumMod val="75000"/>
                  </a:schemeClr>
                </a:solidFill>
              </a:rPr>
              <a:t>Certificate</a:t>
            </a:r>
          </a:p>
          <a:p>
            <a:pPr lvl="1">
              <a:defRPr/>
            </a:pPr>
            <a:r>
              <a:rPr lang="en-US" sz="1900" dirty="0"/>
              <a:t>e-verifiable, from IITs</a:t>
            </a:r>
          </a:p>
        </p:txBody>
      </p:sp>
      <p:pic>
        <p:nvPicPr>
          <p:cNvPr id="125957" name="Picture 10" descr="examination-hall-20334114.jpg"/>
          <p:cNvPicPr>
            <a:picLocks noChangeAspect="1"/>
          </p:cNvPicPr>
          <p:nvPr/>
        </p:nvPicPr>
        <p:blipFill>
          <a:blip r:embed="rId6">
            <a:extLst>
              <a:ext uri="{28A0092B-C50C-407E-A947-70E740481C1C}">
                <a14:useLocalDpi xmlns:a14="http://schemas.microsoft.com/office/drawing/2010/main" val="0"/>
              </a:ext>
            </a:extLst>
          </a:blip>
          <a:srcRect b="5695"/>
          <a:stretch>
            <a:fillRect/>
          </a:stretch>
        </p:blipFill>
        <p:spPr bwMode="auto">
          <a:xfrm>
            <a:off x="2400301" y="2200275"/>
            <a:ext cx="1184672" cy="135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8" name="Picture 11" descr="s2.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400301" y="1106091"/>
            <a:ext cx="1184672"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77354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4"/>
          <p:cNvSpPr>
            <a:spLocks noGrp="1"/>
          </p:cNvSpPr>
          <p:nvPr>
            <p:ph type="title"/>
          </p:nvPr>
        </p:nvSpPr>
        <p:spPr>
          <a:xfrm>
            <a:off x="467544" y="0"/>
            <a:ext cx="8229600" cy="857250"/>
          </a:xfrm>
        </p:spPr>
        <p:txBody>
          <a:bodyPr/>
          <a:lstStyle/>
          <a:p>
            <a:r>
              <a:rPr lang="en-US" altLang="en-US" dirty="0"/>
              <a:t>onlinecourses.nptel.ac.in</a:t>
            </a:r>
          </a:p>
        </p:txBody>
      </p:sp>
      <p:pic>
        <p:nvPicPr>
          <p:cNvPr id="12800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856785"/>
            <a:ext cx="6446486" cy="4556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87741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artisticGlass/>
                    </a14:imgEffect>
                    <a14:imgEffect>
                      <a14:colorTemperature colorTemp="6869"/>
                    </a14:imgEffect>
                    <a14:imgEffect>
                      <a14:brightnessContrast bright="70000" contrast="42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30050" name="Title 3"/>
          <p:cNvSpPr>
            <a:spLocks noGrp="1"/>
          </p:cNvSpPr>
          <p:nvPr>
            <p:ph type="title"/>
          </p:nvPr>
        </p:nvSpPr>
        <p:spPr/>
        <p:txBody>
          <a:bodyPr/>
          <a:lstStyle/>
          <a:p>
            <a:r>
              <a:rPr lang="en-US" altLang="en-US"/>
              <a:t>https://onlinecourses.nptel.ac.in</a:t>
            </a:r>
          </a:p>
        </p:txBody>
      </p:sp>
      <p:sp>
        <p:nvSpPr>
          <p:cNvPr id="5" name="Title 1"/>
          <p:cNvSpPr txBox="1">
            <a:spLocks/>
          </p:cNvSpPr>
          <p:nvPr/>
        </p:nvSpPr>
        <p:spPr>
          <a:xfrm>
            <a:off x="1776413" y="2457450"/>
            <a:ext cx="2232422" cy="751285"/>
          </a:xfrm>
          <a:prstGeom prst="rect">
            <a:avLst/>
          </a:prstGeom>
        </p:spPr>
        <p:txBody>
          <a:bodyPr anchor="ctr">
            <a:normAutofit lnSpcReduction="100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defRPr/>
            </a:pPr>
            <a:r>
              <a:rPr lang="en-US" sz="2400" dirty="0"/>
              <a:t>NPTEL Open Online Courses</a:t>
            </a:r>
          </a:p>
        </p:txBody>
      </p:sp>
      <p:graphicFrame>
        <p:nvGraphicFramePr>
          <p:cNvPr id="6" name="Content Placeholder 4"/>
          <p:cNvGraphicFramePr>
            <a:graphicFrameLocks/>
          </p:cNvGraphicFramePr>
          <p:nvPr/>
        </p:nvGraphicFramePr>
        <p:xfrm>
          <a:off x="3122959" y="1054591"/>
          <a:ext cx="4180238" cy="39929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78742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4"/>
          <p:cNvSpPr>
            <a:spLocks noGrp="1"/>
          </p:cNvSpPr>
          <p:nvPr>
            <p:ph type="title"/>
          </p:nvPr>
        </p:nvSpPr>
        <p:spPr>
          <a:xfrm>
            <a:off x="467544" y="60514"/>
            <a:ext cx="8229600" cy="857250"/>
          </a:xfrm>
        </p:spPr>
        <p:txBody>
          <a:bodyPr/>
          <a:lstStyle/>
          <a:p>
            <a:r>
              <a:rPr lang="en-US" altLang="en-US" dirty="0"/>
              <a:t>Course Introduction Page</a:t>
            </a:r>
          </a:p>
        </p:txBody>
      </p:sp>
      <p:pic>
        <p:nvPicPr>
          <p:cNvPr id="131075" name="Picture 2" descr="ss4.jpg"/>
          <p:cNvPicPr>
            <a:picLocks noChangeAspect="1"/>
          </p:cNvPicPr>
          <p:nvPr/>
        </p:nvPicPr>
        <p:blipFill>
          <a:blip r:embed="rId3">
            <a:extLst>
              <a:ext uri="{28A0092B-C50C-407E-A947-70E740481C1C}">
                <a14:useLocalDpi xmlns:a14="http://schemas.microsoft.com/office/drawing/2010/main" val="0"/>
              </a:ext>
            </a:extLst>
          </a:blip>
          <a:srcRect l="8731" t="4321" r="10132" b="42747"/>
          <a:stretch>
            <a:fillRect/>
          </a:stretch>
        </p:blipFill>
        <p:spPr bwMode="auto">
          <a:xfrm>
            <a:off x="971600" y="915566"/>
            <a:ext cx="7344816" cy="420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7163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sharpenSoften amount="-74000"/>
                    </a14:imgEffect>
                    <a14:imgEffect>
                      <a14:colorTemperature colorTemp="6869"/>
                    </a14:imgEffect>
                    <a14:imgEffect>
                      <a14:brightnessContrast bright="70000" contrast="42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endParaRPr lang="en-US" dirty="0"/>
          </a:p>
        </p:txBody>
      </p:sp>
      <p:sp>
        <p:nvSpPr>
          <p:cNvPr id="4" name="Content Placeholder 3"/>
          <p:cNvSpPr>
            <a:spLocks noGrp="1"/>
          </p:cNvSpPr>
          <p:nvPr>
            <p:ph idx="1"/>
          </p:nvPr>
        </p:nvSpPr>
        <p:spPr>
          <a:xfrm>
            <a:off x="1261614" y="905774"/>
            <a:ext cx="7366846" cy="3527643"/>
          </a:xfrm>
        </p:spPr>
        <p:txBody>
          <a:bodyPr>
            <a:normAutofit fontScale="92500" lnSpcReduction="20000"/>
          </a:bodyPr>
          <a:lstStyle/>
          <a:p>
            <a:pPr marL="557213" indent="-557213">
              <a:buAutoNum type="arabicPeriod"/>
            </a:pPr>
            <a:r>
              <a:rPr lang="en-US" altLang="en-US" sz="3000" b="1" dirty="0">
                <a:solidFill>
                  <a:srgbClr val="C00000"/>
                </a:solidFill>
                <a:ea typeface="ＭＳ Ｐゴシック" panose="020B0600070205080204" pitchFamily="34" charset="-128"/>
              </a:rPr>
              <a:t>SWAYAM</a:t>
            </a:r>
            <a:r>
              <a:rPr lang="en-US" altLang="en-US" sz="3000" b="1" dirty="0">
                <a:solidFill>
                  <a:srgbClr val="0070C0"/>
                </a:solidFill>
                <a:ea typeface="ＭＳ Ｐゴシック" panose="020B0600070205080204" pitchFamily="34" charset="-128"/>
              </a:rPr>
              <a:t> (Study Webs of Active 	Learning for Young Aspiring Minds)  - 	</a:t>
            </a:r>
            <a:r>
              <a:rPr lang="en-US" altLang="en-US" sz="3000" b="1" i="1" dirty="0">
                <a:solidFill>
                  <a:srgbClr val="0070C0"/>
                </a:solidFill>
                <a:ea typeface="ＭＳ Ｐゴシック" panose="020B0600070205080204" pitchFamily="34" charset="-128"/>
              </a:rPr>
              <a:t>India MOOCs</a:t>
            </a:r>
          </a:p>
          <a:p>
            <a:pPr marL="557213" indent="-557213">
              <a:buAutoNum type="arabicPeriod"/>
            </a:pPr>
            <a:endParaRPr lang="en-US" sz="3000" b="1" i="1" dirty="0">
              <a:solidFill>
                <a:srgbClr val="0070C0"/>
              </a:solidFill>
              <a:ea typeface="ＭＳ Ｐゴシック" panose="020B0600070205080204" pitchFamily="34" charset="-128"/>
            </a:endParaRPr>
          </a:p>
          <a:p>
            <a:pPr marL="557213" indent="-557213">
              <a:buAutoNum type="arabicPeriod"/>
            </a:pPr>
            <a:r>
              <a:rPr lang="en-US" sz="3000" b="1" dirty="0">
                <a:solidFill>
                  <a:srgbClr val="C00000"/>
                </a:solidFill>
                <a:ea typeface="ＭＳ Ｐゴシック" panose="020B0600070205080204" pitchFamily="34" charset="-128"/>
              </a:rPr>
              <a:t>SWAYAM PRABHA </a:t>
            </a:r>
            <a:r>
              <a:rPr lang="en-US" sz="3000" b="1" i="1" dirty="0">
                <a:solidFill>
                  <a:srgbClr val="0070C0"/>
                </a:solidFill>
                <a:ea typeface="ＭＳ Ｐゴシック" panose="020B0600070205080204" pitchFamily="34" charset="-128"/>
              </a:rPr>
              <a:t>– DTH Project for 			educational excellence</a:t>
            </a:r>
          </a:p>
          <a:p>
            <a:pPr marL="0" indent="0">
              <a:buNone/>
            </a:pPr>
            <a:endParaRPr lang="en-US" sz="3000" b="1" i="1" dirty="0">
              <a:solidFill>
                <a:srgbClr val="0070C0"/>
              </a:solidFill>
              <a:ea typeface="ＭＳ Ｐゴシック" panose="020B0600070205080204" pitchFamily="34" charset="-128"/>
            </a:endParaRPr>
          </a:p>
          <a:p>
            <a:pPr marL="0" indent="0">
              <a:buNone/>
            </a:pPr>
            <a:r>
              <a:rPr lang="en-US" sz="3000" b="1" dirty="0">
                <a:solidFill>
                  <a:schemeClr val="accent5">
                    <a:lumMod val="75000"/>
                  </a:schemeClr>
                </a:solidFill>
                <a:ea typeface="ＭＳ Ｐゴシック" panose="020B0600070205080204" pitchFamily="34" charset="-128"/>
              </a:rPr>
              <a:t>Both Initiatives soft launched on August 15, 2016</a:t>
            </a:r>
            <a:endParaRPr lang="en-US" sz="3000" b="1" dirty="0">
              <a:solidFill>
                <a:schemeClr val="accent5">
                  <a:lumMod val="75000"/>
                </a:schemeClr>
              </a:solidFill>
            </a:endParaRPr>
          </a:p>
        </p:txBody>
      </p:sp>
    </p:spTree>
    <p:extLst>
      <p:ext uri="{BB962C8B-B14F-4D97-AF65-F5344CB8AC3E}">
        <p14:creationId xmlns:p14="http://schemas.microsoft.com/office/powerpoint/2010/main" val="6696414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artisticBlur/>
                    </a14:imgEffect>
                    <a14:imgEffect>
                      <a14:colorTemperature colorTemp="6869"/>
                    </a14:imgEffect>
                    <a14:imgEffect>
                      <a14:brightnessContrast bright="70000" contrast="42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33122" name="Title 1"/>
          <p:cNvSpPr>
            <a:spLocks noGrp="1"/>
          </p:cNvSpPr>
          <p:nvPr>
            <p:ph type="title"/>
          </p:nvPr>
        </p:nvSpPr>
        <p:spPr>
          <a:xfrm>
            <a:off x="539552" y="0"/>
            <a:ext cx="8229600" cy="857250"/>
          </a:xfrm>
        </p:spPr>
        <p:txBody>
          <a:bodyPr/>
          <a:lstStyle/>
          <a:p>
            <a:r>
              <a:rPr lang="en-US" altLang="en-US" dirty="0"/>
              <a:t>Course Lesson Page</a:t>
            </a:r>
          </a:p>
        </p:txBody>
      </p:sp>
      <p:pic>
        <p:nvPicPr>
          <p:cNvPr id="133123" name="Content Placeholder 3" descr="ss6.jpg"/>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638594" y="1200150"/>
            <a:ext cx="3866811" cy="3394075"/>
          </a:xfrm>
        </p:spPr>
      </p:pic>
    </p:spTree>
    <p:extLst>
      <p:ext uri="{BB962C8B-B14F-4D97-AF65-F5344CB8AC3E}">
        <p14:creationId xmlns:p14="http://schemas.microsoft.com/office/powerpoint/2010/main" val="26524873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5">
                <a:shade val="45000"/>
                <a:satMod val="135000"/>
              </a:schemeClr>
              <a:prstClr val="white"/>
            </a:duotone>
            <a:extLst>
              <a:ext uri="{BEBA8EAE-BF5A-486C-A8C5-ECC9F3942E4B}">
                <a14:imgProps xmlns:a14="http://schemas.microsoft.com/office/drawing/2010/main">
                  <a14:imgLayer r:embed="rId4">
                    <a14:imgEffect>
                      <a14:artisticBlur/>
                    </a14:imgEffect>
                    <a14:imgEffect>
                      <a14:colorTemperature colorTemp="6869"/>
                    </a14:imgEffect>
                    <a14:imgEffect>
                      <a14:brightnessContrast bright="70000" contrast="42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34146" name="Title 1"/>
          <p:cNvSpPr>
            <a:spLocks noGrp="1"/>
          </p:cNvSpPr>
          <p:nvPr>
            <p:ph type="title"/>
          </p:nvPr>
        </p:nvSpPr>
        <p:spPr>
          <a:xfrm>
            <a:off x="385192" y="15292"/>
            <a:ext cx="8229600" cy="857250"/>
          </a:xfrm>
        </p:spPr>
        <p:txBody>
          <a:bodyPr/>
          <a:lstStyle/>
          <a:p>
            <a:r>
              <a:rPr lang="en-US" altLang="en-US" dirty="0"/>
              <a:t>Assessment Questions</a:t>
            </a:r>
          </a:p>
        </p:txBody>
      </p:sp>
      <p:pic>
        <p:nvPicPr>
          <p:cNvPr id="134147" name="Content Placeholder 3" descr="Screen Shot 2015-03-06 at 8.54.23 am.png"/>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835696" y="872542"/>
            <a:ext cx="5328592" cy="4270958"/>
          </a:xfrm>
        </p:spPr>
      </p:pic>
    </p:spTree>
    <p:extLst>
      <p:ext uri="{BB962C8B-B14F-4D97-AF65-F5344CB8AC3E}">
        <p14:creationId xmlns:p14="http://schemas.microsoft.com/office/powerpoint/2010/main" val="8696666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5">
                <a:shade val="45000"/>
                <a:satMod val="135000"/>
              </a:schemeClr>
              <a:prstClr val="white"/>
            </a:duotone>
            <a:extLst>
              <a:ext uri="{BEBA8EAE-BF5A-486C-A8C5-ECC9F3942E4B}">
                <a14:imgProps xmlns:a14="http://schemas.microsoft.com/office/drawing/2010/main">
                  <a14:imgLayer r:embed="rId4">
                    <a14:imgEffect>
                      <a14:artisticBlur/>
                    </a14:imgEffect>
                    <a14:imgEffect>
                      <a14:colorTemperature colorTemp="6869"/>
                    </a14:imgEffect>
                    <a14:imgEffect>
                      <a14:brightnessContrast bright="70000" contrast="42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36194" name="Title 1"/>
          <p:cNvSpPr>
            <a:spLocks noGrp="1"/>
          </p:cNvSpPr>
          <p:nvPr>
            <p:ph type="title"/>
          </p:nvPr>
        </p:nvSpPr>
        <p:spPr>
          <a:xfrm>
            <a:off x="467544" y="9632"/>
            <a:ext cx="8229600" cy="857250"/>
          </a:xfrm>
        </p:spPr>
        <p:txBody>
          <a:bodyPr/>
          <a:lstStyle/>
          <a:p>
            <a:r>
              <a:rPr lang="en-US" altLang="en-US"/>
              <a:t>Discussion Forum</a:t>
            </a:r>
          </a:p>
        </p:txBody>
      </p:sp>
      <p:pic>
        <p:nvPicPr>
          <p:cNvPr id="136195" name="Content Placeholder 3" descr="Screen Shot 2015-03-06 at 8.54.49 am.png"/>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123728" y="843558"/>
            <a:ext cx="5400600" cy="4084909"/>
          </a:xfrm>
        </p:spPr>
      </p:pic>
    </p:spTree>
    <p:extLst>
      <p:ext uri="{BB962C8B-B14F-4D97-AF65-F5344CB8AC3E}">
        <p14:creationId xmlns:p14="http://schemas.microsoft.com/office/powerpoint/2010/main" val="20059217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p:cNvSpPr>
            <a:spLocks noGrp="1"/>
          </p:cNvSpPr>
          <p:nvPr>
            <p:ph type="title"/>
          </p:nvPr>
        </p:nvSpPr>
        <p:spPr/>
        <p:txBody>
          <a:bodyPr/>
          <a:lstStyle/>
          <a:p>
            <a:r>
              <a:rPr lang="en-US" altLang="en-US"/>
              <a:t>Features of Online Course Portal</a:t>
            </a:r>
          </a:p>
        </p:txBody>
      </p:sp>
      <p:pic>
        <p:nvPicPr>
          <p:cNvPr id="138243" name="Content Placeholder 4" descr="Progassignment.png"/>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595346" y="1200150"/>
            <a:ext cx="1762308" cy="3394075"/>
          </a:xfrm>
        </p:spPr>
      </p:pic>
      <p:sp>
        <p:nvSpPr>
          <p:cNvPr id="138244" name="Content Placeholder 3"/>
          <p:cNvSpPr>
            <a:spLocks noGrp="1"/>
          </p:cNvSpPr>
          <p:nvPr>
            <p:ph sz="half" idx="2"/>
          </p:nvPr>
        </p:nvSpPr>
        <p:spPr>
          <a:xfrm>
            <a:off x="4629150" y="1254919"/>
            <a:ext cx="3293269" cy="3538538"/>
          </a:xfrm>
        </p:spPr>
        <p:txBody>
          <a:bodyPr>
            <a:normAutofit fontScale="77500" lnSpcReduction="20000"/>
          </a:bodyPr>
          <a:lstStyle/>
          <a:p>
            <a:r>
              <a:rPr lang="en-US" altLang="en-US"/>
              <a:t>Usual features</a:t>
            </a:r>
          </a:p>
          <a:p>
            <a:pPr lvl="1"/>
            <a:r>
              <a:rPr lang="en-US" altLang="en-US"/>
              <a:t>Videos, Forum, Assignments</a:t>
            </a:r>
          </a:p>
          <a:p>
            <a:pPr lvl="1"/>
            <a:endParaRPr lang="en-US" altLang="en-US"/>
          </a:p>
          <a:p>
            <a:r>
              <a:rPr lang="en-US" altLang="en-US"/>
              <a:t>Unique features</a:t>
            </a:r>
          </a:p>
          <a:p>
            <a:pPr lvl="1"/>
            <a:r>
              <a:rPr lang="en-US" altLang="en-US"/>
              <a:t>Hands-on programming</a:t>
            </a:r>
          </a:p>
          <a:p>
            <a:pPr lvl="2"/>
            <a:r>
              <a:rPr lang="en-US" altLang="en-US"/>
              <a:t>C, C++, Java, Verilog</a:t>
            </a:r>
          </a:p>
          <a:p>
            <a:pPr lvl="1"/>
            <a:r>
              <a:rPr lang="en-US" altLang="en-US"/>
              <a:t>Subjective assignments</a:t>
            </a:r>
          </a:p>
          <a:p>
            <a:pPr lvl="2"/>
            <a:r>
              <a:rPr lang="en-US" altLang="en-US"/>
              <a:t>grading by TAs possible</a:t>
            </a:r>
          </a:p>
          <a:p>
            <a:pPr lvl="1"/>
            <a:r>
              <a:rPr lang="en-US" altLang="en-US"/>
              <a:t>Mentors</a:t>
            </a:r>
          </a:p>
          <a:p>
            <a:pPr lvl="2"/>
            <a:r>
              <a:rPr lang="en-US" altLang="en-US"/>
              <a:t>monitor student grades</a:t>
            </a:r>
          </a:p>
        </p:txBody>
      </p:sp>
    </p:spTree>
    <p:extLst>
      <p:ext uri="{BB962C8B-B14F-4D97-AF65-F5344CB8AC3E}">
        <p14:creationId xmlns:p14="http://schemas.microsoft.com/office/powerpoint/2010/main" val="40794689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le 1"/>
          <p:cNvSpPr>
            <a:spLocks noGrp="1"/>
          </p:cNvSpPr>
          <p:nvPr>
            <p:ph type="title"/>
          </p:nvPr>
        </p:nvSpPr>
        <p:spPr/>
        <p:txBody>
          <a:bodyPr/>
          <a:lstStyle/>
          <a:p>
            <a:r>
              <a:rPr lang="en-US" altLang="en-US"/>
              <a:t>Sample Programming Assignments</a:t>
            </a:r>
          </a:p>
        </p:txBody>
      </p:sp>
      <p:pic>
        <p:nvPicPr>
          <p:cNvPr id="140291" name="Content Placeholder 3" descr="ProgrammingDataStructuresProgAssignment.p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56697" y="1200150"/>
            <a:ext cx="2830605" cy="3394075"/>
          </a:xfrm>
        </p:spPr>
      </p:pic>
      <p:pic>
        <p:nvPicPr>
          <p:cNvPr id="140292" name="Picture 4" descr="ProgramminginCLastAnt.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18447" y="1582341"/>
            <a:ext cx="3186113" cy="2844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42017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5">
                <a:shade val="45000"/>
                <a:satMod val="135000"/>
              </a:schemeClr>
              <a:prstClr val="white"/>
            </a:duotone>
            <a:extLst>
              <a:ext uri="{BEBA8EAE-BF5A-486C-A8C5-ECC9F3942E4B}">
                <a14:imgProps xmlns:a14="http://schemas.microsoft.com/office/drawing/2010/main">
                  <a14:imgLayer r:embed="rId4">
                    <a14:imgEffect>
                      <a14:artisticGlass/>
                    </a14:imgEffect>
                    <a14:imgEffect>
                      <a14:colorTemperature colorTemp="6869"/>
                    </a14:imgEffect>
                    <a14:imgEffect>
                      <a14:brightnessContrast bright="70000" contrast="42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42338" name="Title 1"/>
          <p:cNvSpPr>
            <a:spLocks noGrp="1"/>
          </p:cNvSpPr>
          <p:nvPr>
            <p:ph type="title"/>
          </p:nvPr>
        </p:nvSpPr>
        <p:spPr/>
        <p:txBody>
          <a:bodyPr/>
          <a:lstStyle/>
          <a:p>
            <a:r>
              <a:rPr lang="en-US" altLang="en-US"/>
              <a:t>Features of Certification Process</a:t>
            </a:r>
          </a:p>
        </p:txBody>
      </p:sp>
      <p:pic>
        <p:nvPicPr>
          <p:cNvPr id="142339" name="Content Placeholder 4" descr="proctoredexam.png"/>
          <p:cNvPicPr>
            <a:picLocks noGrp="1" noChangeAspect="1"/>
          </p:cNvPicPr>
          <p:nvPr>
            <p:ph sz="half" idx="1"/>
          </p:nvPr>
        </p:nvPicPr>
        <p:blipFill>
          <a:blip r:embed="rId5">
            <a:extLst>
              <a:ext uri="{28A0092B-C50C-407E-A947-70E740481C1C}">
                <a14:useLocalDpi xmlns:a14="http://schemas.microsoft.com/office/drawing/2010/main" val="0"/>
              </a:ext>
            </a:extLst>
          </a:blip>
          <a:srcRect t="75" b="-575"/>
          <a:stretch>
            <a:fillRect/>
          </a:stretch>
        </p:blipFill>
        <p:spPr>
          <a:xfrm>
            <a:off x="1485900" y="1059657"/>
            <a:ext cx="3028950" cy="2283619"/>
          </a:xfrm>
        </p:spPr>
      </p:pic>
      <p:sp>
        <p:nvSpPr>
          <p:cNvPr id="4" name="Content Placeholder 3"/>
          <p:cNvSpPr>
            <a:spLocks noGrp="1"/>
          </p:cNvSpPr>
          <p:nvPr>
            <p:ph sz="half" idx="2"/>
          </p:nvPr>
        </p:nvSpPr>
        <p:spPr>
          <a:xfrm>
            <a:off x="4629151" y="1501378"/>
            <a:ext cx="3288506" cy="2918222"/>
          </a:xfrm>
        </p:spPr>
        <p:txBody>
          <a:bodyPr>
            <a:normAutofit fontScale="70000" lnSpcReduction="20000"/>
          </a:bodyPr>
          <a:lstStyle/>
          <a:p>
            <a:pPr>
              <a:defRPr/>
            </a:pPr>
            <a:r>
              <a:rPr lang="en-US" dirty="0"/>
              <a:t>Proctored exam</a:t>
            </a:r>
          </a:p>
          <a:p>
            <a:pPr lvl="1">
              <a:defRPr/>
            </a:pPr>
            <a:r>
              <a:rPr lang="en-US" dirty="0"/>
              <a:t>run by a partner</a:t>
            </a:r>
          </a:p>
          <a:p>
            <a:pPr lvl="1">
              <a:defRPr/>
            </a:pPr>
            <a:r>
              <a:rPr lang="en-US" dirty="0"/>
              <a:t>centers across the country</a:t>
            </a:r>
          </a:p>
          <a:p>
            <a:pPr lvl="1">
              <a:defRPr/>
            </a:pPr>
            <a:r>
              <a:rPr lang="en-US" dirty="0"/>
              <a:t>around </a:t>
            </a:r>
            <a:r>
              <a:rPr lang="en-US" dirty="0" err="1"/>
              <a:t>Rs</a:t>
            </a:r>
            <a:r>
              <a:rPr lang="en-US" dirty="0"/>
              <a:t>. 1000 per student</a:t>
            </a:r>
          </a:p>
          <a:p>
            <a:pPr lvl="1">
              <a:defRPr/>
            </a:pPr>
            <a:r>
              <a:rPr lang="en-US" dirty="0">
                <a:solidFill>
                  <a:srgbClr val="FF0000"/>
                </a:solidFill>
              </a:rPr>
              <a:t>programming exam for programming courses</a:t>
            </a:r>
          </a:p>
          <a:p>
            <a:pPr>
              <a:defRPr/>
            </a:pPr>
            <a:r>
              <a:rPr lang="en-US" dirty="0"/>
              <a:t>Certificate</a:t>
            </a:r>
          </a:p>
          <a:p>
            <a:pPr lvl="1">
              <a:defRPr/>
            </a:pPr>
            <a:r>
              <a:rPr lang="en-US" dirty="0"/>
              <a:t>from IITs</a:t>
            </a:r>
          </a:p>
          <a:p>
            <a:pPr lvl="1">
              <a:defRPr/>
            </a:pPr>
            <a:r>
              <a:rPr lang="en-US" dirty="0"/>
              <a:t>e-verifiable through </a:t>
            </a:r>
            <a:r>
              <a:rPr lang="en-US" dirty="0" err="1"/>
              <a:t>url</a:t>
            </a:r>
            <a:endParaRPr lang="en-US" dirty="0"/>
          </a:p>
          <a:p>
            <a:pPr lvl="1">
              <a:defRPr/>
            </a:pPr>
            <a:r>
              <a:rPr lang="en-US" dirty="0"/>
              <a:t>with NASSCOM, if fitting</a:t>
            </a:r>
          </a:p>
        </p:txBody>
      </p:sp>
      <p:pic>
        <p:nvPicPr>
          <p:cNvPr id="142341" name="Picture 5" descr="A_gold copy.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834754" y="3373042"/>
            <a:ext cx="2350294" cy="162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76971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5">
                <a:shade val="45000"/>
                <a:satMod val="135000"/>
              </a:schemeClr>
              <a:prstClr val="white"/>
            </a:duotone>
            <a:extLst>
              <a:ext uri="{BEBA8EAE-BF5A-486C-A8C5-ECC9F3942E4B}">
                <a14:imgProps xmlns:a14="http://schemas.microsoft.com/office/drawing/2010/main">
                  <a14:imgLayer r:embed="rId4">
                    <a14:imgEffect>
                      <a14:artisticBlur/>
                    </a14:imgEffect>
                    <a14:imgEffect>
                      <a14:colorTemperature colorTemp="6869"/>
                    </a14:imgEffect>
                    <a14:imgEffect>
                      <a14:brightnessContrast bright="70000" contrast="42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44386" name="Title 1"/>
          <p:cNvSpPr>
            <a:spLocks noGrp="1"/>
          </p:cNvSpPr>
          <p:nvPr>
            <p:ph type="title"/>
          </p:nvPr>
        </p:nvSpPr>
        <p:spPr>
          <a:xfrm>
            <a:off x="395536" y="-92546"/>
            <a:ext cx="8229600" cy="857250"/>
          </a:xfrm>
        </p:spPr>
        <p:txBody>
          <a:bodyPr/>
          <a:lstStyle/>
          <a:p>
            <a:r>
              <a:rPr lang="en-US" altLang="en-US" dirty="0"/>
              <a:t>Types of Courses</a:t>
            </a:r>
          </a:p>
        </p:txBody>
      </p:sp>
      <p:sp>
        <p:nvSpPr>
          <p:cNvPr id="144387" name="Content Placeholder 2"/>
          <p:cNvSpPr>
            <a:spLocks noGrp="1"/>
          </p:cNvSpPr>
          <p:nvPr>
            <p:ph idx="1"/>
          </p:nvPr>
        </p:nvSpPr>
        <p:spPr>
          <a:xfrm>
            <a:off x="1378744" y="916782"/>
            <a:ext cx="7513736" cy="4226718"/>
          </a:xfrm>
        </p:spPr>
        <p:txBody>
          <a:bodyPr>
            <a:normAutofit/>
          </a:bodyPr>
          <a:lstStyle/>
          <a:p>
            <a:r>
              <a:rPr lang="en-US" altLang="en-US" sz="1600" dirty="0"/>
              <a:t>Half-semester: 20 hours</a:t>
            </a:r>
          </a:p>
          <a:p>
            <a:pPr lvl="1"/>
            <a:r>
              <a:rPr lang="en-US" altLang="en-US" sz="1600" dirty="0"/>
              <a:t>8 weeks, 2.5 hours of lecture per week</a:t>
            </a:r>
          </a:p>
          <a:p>
            <a:pPr lvl="1"/>
            <a:r>
              <a:rPr lang="en-US" altLang="en-US" sz="1600" dirty="0"/>
              <a:t>Weekly assignments</a:t>
            </a:r>
          </a:p>
          <a:p>
            <a:pPr lvl="1"/>
            <a:r>
              <a:rPr lang="en-US" altLang="en-US" sz="1600" dirty="0"/>
              <a:t>Run like a typical MOOC</a:t>
            </a:r>
          </a:p>
          <a:p>
            <a:r>
              <a:rPr lang="en-US" altLang="en-US" sz="1600" dirty="0"/>
              <a:t>Full-semester: 40 hours</a:t>
            </a:r>
          </a:p>
          <a:p>
            <a:pPr lvl="1"/>
            <a:r>
              <a:rPr lang="en-US" altLang="en-US" sz="1600" dirty="0"/>
              <a:t>12 weeks, 3-4 hours of lecture per week</a:t>
            </a:r>
          </a:p>
          <a:p>
            <a:pPr lvl="1"/>
            <a:r>
              <a:rPr lang="en-US" altLang="en-US" sz="1600" dirty="0"/>
              <a:t>Two quizzes or practice exams</a:t>
            </a:r>
          </a:p>
          <a:p>
            <a:pPr lvl="1"/>
            <a:r>
              <a:rPr lang="en-US" altLang="en-US" sz="1600" dirty="0"/>
              <a:t>Mostly use existing NPTEL course material for self-study</a:t>
            </a:r>
          </a:p>
          <a:p>
            <a:r>
              <a:rPr lang="en-US" altLang="en-US" sz="1600" dirty="0"/>
              <a:t>10 </a:t>
            </a:r>
            <a:r>
              <a:rPr lang="en-US" altLang="en-US" sz="1600" dirty="0" err="1"/>
              <a:t>hr</a:t>
            </a:r>
            <a:r>
              <a:rPr lang="en-US" altLang="en-US" sz="1600" dirty="0"/>
              <a:t> courses (1 credit equivalent)</a:t>
            </a:r>
          </a:p>
          <a:p>
            <a:pPr lvl="1"/>
            <a:r>
              <a:rPr lang="en-US" altLang="en-US" sz="1600" dirty="0"/>
              <a:t>4-5 weeks, 2-2.5 </a:t>
            </a:r>
            <a:r>
              <a:rPr lang="en-US" altLang="en-US" sz="1600" dirty="0" err="1"/>
              <a:t>hrs</a:t>
            </a:r>
            <a:r>
              <a:rPr lang="en-US" altLang="en-US" sz="1600" dirty="0"/>
              <a:t> of lecture per week</a:t>
            </a:r>
          </a:p>
          <a:p>
            <a:r>
              <a:rPr lang="en-US" altLang="en-US" sz="1600" dirty="0"/>
              <a:t>Disciplines</a:t>
            </a:r>
          </a:p>
          <a:p>
            <a:pPr lvl="1"/>
            <a:r>
              <a:rPr lang="en-US" altLang="en-US" sz="1600" dirty="0"/>
              <a:t>Engineering &amp; Sciences</a:t>
            </a:r>
          </a:p>
          <a:p>
            <a:pPr lvl="1"/>
            <a:r>
              <a:rPr lang="en-US" altLang="en-US" sz="1600" dirty="0"/>
              <a:t>Humanities /Management</a:t>
            </a:r>
          </a:p>
        </p:txBody>
      </p:sp>
    </p:spTree>
    <p:extLst>
      <p:ext uri="{BB962C8B-B14F-4D97-AF65-F5344CB8AC3E}">
        <p14:creationId xmlns:p14="http://schemas.microsoft.com/office/powerpoint/2010/main" val="13634782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7015"/>
            <a:ext cx="9144000" cy="884466"/>
          </a:xfrm>
        </p:spPr>
        <p:txBody>
          <a:bodyPr>
            <a:normAutofit fontScale="90000"/>
          </a:bodyPr>
          <a:lstStyle/>
          <a:p>
            <a:r>
              <a:rPr lang="en-US" b="1" dirty="0">
                <a:solidFill>
                  <a:schemeClr val="accent1">
                    <a:lumMod val="50000"/>
                  </a:schemeClr>
                </a:solidFill>
              </a:rPr>
              <a:t>                            </a:t>
            </a:r>
            <a:br>
              <a:rPr lang="en-US" b="1" dirty="0">
                <a:solidFill>
                  <a:schemeClr val="accent1">
                    <a:lumMod val="50000"/>
                  </a:schemeClr>
                </a:solidFill>
              </a:rPr>
            </a:br>
            <a:r>
              <a:rPr lang="en-US" b="1" dirty="0">
                <a:solidFill>
                  <a:schemeClr val="accent1">
                    <a:lumMod val="50000"/>
                  </a:schemeClr>
                </a:solidFill>
              </a:rPr>
              <a:t>SWAYAM is a:</a:t>
            </a:r>
            <a:br>
              <a:rPr lang="en-US" b="1" dirty="0">
                <a:solidFill>
                  <a:schemeClr val="accent1">
                    <a:lumMod val="50000"/>
                  </a:schemeClr>
                </a:solidFill>
              </a:rPr>
            </a:br>
            <a:endParaRPr lang="en-US" b="1" dirty="0">
              <a:solidFill>
                <a:schemeClr val="accent1">
                  <a:lumMod val="50000"/>
                </a:schemeClr>
              </a:solidFill>
            </a:endParaRPr>
          </a:p>
        </p:txBody>
      </p:sp>
      <p:sp>
        <p:nvSpPr>
          <p:cNvPr id="5" name="Content Placeholder 4"/>
          <p:cNvSpPr>
            <a:spLocks noGrp="1"/>
          </p:cNvSpPr>
          <p:nvPr>
            <p:ph idx="1"/>
          </p:nvPr>
        </p:nvSpPr>
        <p:spPr>
          <a:xfrm>
            <a:off x="539553" y="843558"/>
            <a:ext cx="8352928" cy="4104456"/>
          </a:xfrm>
        </p:spPr>
        <p:txBody>
          <a:bodyPr>
            <a:normAutofit/>
          </a:bodyPr>
          <a:lstStyle/>
          <a:p>
            <a:pPr marL="287331" lvl="1"/>
            <a:r>
              <a:rPr lang="en-US" sz="2400" dirty="0">
                <a:latin typeface="Arial" panose="020B0604020202020204" pitchFamily="34" charset="0"/>
                <a:cs typeface="Arial" panose="020B0604020202020204" pitchFamily="34" charset="0"/>
              </a:rPr>
              <a:t>One-stop </a:t>
            </a:r>
            <a:r>
              <a:rPr lang="en-US" sz="2400" dirty="0">
                <a:solidFill>
                  <a:srgbClr val="FF0000"/>
                </a:solidFill>
                <a:latin typeface="Arial" panose="020B0604020202020204" pitchFamily="34" charset="0"/>
                <a:cs typeface="Arial" panose="020B0604020202020204" pitchFamily="34" charset="0"/>
              </a:rPr>
              <a:t>web and mobile based </a:t>
            </a:r>
            <a:r>
              <a:rPr lang="en-US" sz="2400" dirty="0">
                <a:latin typeface="Arial" panose="020B0604020202020204" pitchFamily="34" charset="0"/>
                <a:cs typeface="Arial" panose="020B0604020202020204" pitchFamily="34" charset="0"/>
              </a:rPr>
              <a:t>interactive platform courses ranging from High School to University level.</a:t>
            </a:r>
          </a:p>
          <a:p>
            <a:pPr marL="287331" lvl="1"/>
            <a:r>
              <a:rPr lang="en-US" sz="2400" dirty="0">
                <a:solidFill>
                  <a:srgbClr val="FF0000"/>
                </a:solidFill>
                <a:latin typeface="Arial" panose="020B0604020202020204" pitchFamily="34" charset="0"/>
                <a:cs typeface="Arial" panose="020B0604020202020204" pitchFamily="34" charset="0"/>
              </a:rPr>
              <a:t>High quality learning experience</a:t>
            </a:r>
            <a:r>
              <a:rPr lang="en-US" sz="2400" dirty="0">
                <a:latin typeface="Arial" panose="020B0604020202020204" pitchFamily="34" charset="0"/>
                <a:cs typeface="Arial" panose="020B0604020202020204" pitchFamily="34" charset="0"/>
              </a:rPr>
              <a:t> using multimedia on anytime, anywhere basis.</a:t>
            </a:r>
          </a:p>
          <a:p>
            <a:pPr marL="287331" lvl="1"/>
            <a:r>
              <a:rPr lang="en-US" sz="2400" dirty="0">
                <a:latin typeface="Arial" panose="020B0604020202020204" pitchFamily="34" charset="0"/>
                <a:cs typeface="Arial" panose="020B0604020202020204" pitchFamily="34" charset="0"/>
              </a:rPr>
              <a:t>State of the art system that allows </a:t>
            </a:r>
            <a:r>
              <a:rPr lang="en-US" sz="2400" dirty="0">
                <a:solidFill>
                  <a:srgbClr val="FF0000"/>
                </a:solidFill>
                <a:latin typeface="Arial" panose="020B0604020202020204" pitchFamily="34" charset="0"/>
                <a:cs typeface="Arial" panose="020B0604020202020204" pitchFamily="34" charset="0"/>
              </a:rPr>
              <a:t>easy access,         monitoring and certification</a:t>
            </a:r>
            <a:r>
              <a:rPr lang="en-US" sz="2400" dirty="0">
                <a:latin typeface="Arial" panose="020B0604020202020204" pitchFamily="34" charset="0"/>
                <a:cs typeface="Arial" panose="020B0604020202020204" pitchFamily="34" charset="0"/>
              </a:rPr>
              <a:t>.</a:t>
            </a:r>
          </a:p>
          <a:p>
            <a:pPr marL="287331" lvl="1"/>
            <a:r>
              <a:rPr lang="en-US" sz="2400" dirty="0">
                <a:solidFill>
                  <a:srgbClr val="FF0000"/>
                </a:solidFill>
                <a:latin typeface="Arial" panose="020B0604020202020204" pitchFamily="34" charset="0"/>
                <a:cs typeface="Arial" panose="020B0604020202020204" pitchFamily="34" charset="0"/>
              </a:rPr>
              <a:t>Peer group interaction </a:t>
            </a:r>
            <a:r>
              <a:rPr lang="en-US" sz="2400" dirty="0">
                <a:latin typeface="Arial" panose="020B0604020202020204" pitchFamily="34" charset="0"/>
                <a:cs typeface="Arial" panose="020B0604020202020204" pitchFamily="34" charset="0"/>
              </a:rPr>
              <a:t>and discussion forum to clarify doubts</a:t>
            </a:r>
          </a:p>
          <a:p>
            <a:pPr marL="287331" lvl="1"/>
            <a:r>
              <a:rPr lang="en-US" sz="2400" dirty="0">
                <a:solidFill>
                  <a:srgbClr val="FF0000"/>
                </a:solidFill>
                <a:latin typeface="Arial" panose="020B0604020202020204" pitchFamily="34" charset="0"/>
                <a:cs typeface="Arial" panose="020B0604020202020204" pitchFamily="34" charset="0"/>
              </a:rPr>
              <a:t>Hybrid model of delivery </a:t>
            </a:r>
            <a:r>
              <a:rPr lang="en-US" sz="2400" dirty="0">
                <a:latin typeface="Arial" panose="020B0604020202020204" pitchFamily="34" charset="0"/>
                <a:cs typeface="Arial" panose="020B0604020202020204" pitchFamily="34" charset="0"/>
              </a:rPr>
              <a:t>that adds to the quality of      classroom teaching.</a:t>
            </a:r>
          </a:p>
          <a:p>
            <a:endParaRPr lang="en-US" dirty="0"/>
          </a:p>
        </p:txBody>
      </p:sp>
    </p:spTree>
    <p:extLst>
      <p:ext uri="{BB962C8B-B14F-4D97-AF65-F5344CB8AC3E}">
        <p14:creationId xmlns:p14="http://schemas.microsoft.com/office/powerpoint/2010/main" val="33459974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2265" y="0"/>
            <a:ext cx="7715959" cy="706890"/>
          </a:xfrm>
        </p:spPr>
        <p:txBody>
          <a:bodyPr/>
          <a:lstStyle/>
          <a:p>
            <a:r>
              <a:rPr lang="en-US" sz="2800" b="1" dirty="0"/>
              <a:t>National Coordinators</a:t>
            </a:r>
          </a:p>
        </p:txBody>
      </p:sp>
      <p:graphicFrame>
        <p:nvGraphicFramePr>
          <p:cNvPr id="3" name="Table 2"/>
          <p:cNvGraphicFramePr>
            <a:graphicFrameLocks noGrp="1"/>
          </p:cNvGraphicFramePr>
          <p:nvPr>
            <p:extLst/>
          </p:nvPr>
        </p:nvGraphicFramePr>
        <p:xfrm>
          <a:off x="1018308" y="706890"/>
          <a:ext cx="8063345" cy="4282836"/>
        </p:xfrm>
        <a:graphic>
          <a:graphicData uri="http://schemas.openxmlformats.org/drawingml/2006/table">
            <a:tbl>
              <a:tblPr firstRow="1" firstCol="1" bandRow="1"/>
              <a:tblGrid>
                <a:gridCol w="661414">
                  <a:extLst>
                    <a:ext uri="{9D8B030D-6E8A-4147-A177-3AD203B41FA5}">
                      <a16:colId xmlns:a16="http://schemas.microsoft.com/office/drawing/2014/main" val="1892529113"/>
                    </a:ext>
                  </a:extLst>
                </a:gridCol>
                <a:gridCol w="2866513">
                  <a:extLst>
                    <a:ext uri="{9D8B030D-6E8A-4147-A177-3AD203B41FA5}">
                      <a16:colId xmlns:a16="http://schemas.microsoft.com/office/drawing/2014/main" val="3978860409"/>
                    </a:ext>
                  </a:extLst>
                </a:gridCol>
                <a:gridCol w="4535418">
                  <a:extLst>
                    <a:ext uri="{9D8B030D-6E8A-4147-A177-3AD203B41FA5}">
                      <a16:colId xmlns:a16="http://schemas.microsoft.com/office/drawing/2014/main" val="3235511420"/>
                    </a:ext>
                  </a:extLst>
                </a:gridCol>
              </a:tblGrid>
              <a:tr h="587026">
                <a:tc>
                  <a:txBody>
                    <a:bodyPr/>
                    <a:lstStyle/>
                    <a:p>
                      <a:pPr marL="66675" marR="0">
                        <a:spcBef>
                          <a:spcPts val="45"/>
                        </a:spcBef>
                        <a:spcAft>
                          <a:spcPts val="0"/>
                        </a:spcAft>
                      </a:pPr>
                      <a:r>
                        <a:rPr lang="en-US" sz="1800" b="1" dirty="0">
                          <a:solidFill>
                            <a:schemeClr val="tx1"/>
                          </a:solidFill>
                          <a:effectLst/>
                          <a:latin typeface="Verdana" panose="020B0604030504040204" pitchFamily="34" charset="0"/>
                          <a:ea typeface="Calibri" panose="020F0502020204030204" pitchFamily="34" charset="0"/>
                          <a:cs typeface="Times New Roman" panose="02020603050405020304" pitchFamily="18" charset="0"/>
                        </a:rPr>
                        <a:t>Sl.</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solidFill>
                            <a:schemeClr val="tx1"/>
                          </a:solidFill>
                          <a:effectLst/>
                          <a:latin typeface="Verdana" panose="020B0604030504040204" pitchFamily="34" charset="0"/>
                          <a:ea typeface="Calibri" panose="020F0502020204030204" pitchFamily="34" charset="0"/>
                          <a:cs typeface="Times New Roman" panose="02020603050405020304" pitchFamily="18" charset="0"/>
                        </a:rPr>
                        <a:t>No</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b="1" dirty="0">
                          <a:effectLst/>
                          <a:latin typeface="Verdana" panose="020B0604030504040204" pitchFamily="34" charset="0"/>
                          <a:ea typeface="Calibri" panose="020F0502020204030204" pitchFamily="34" charset="0"/>
                          <a:cs typeface="Times New Roman" panose="02020603050405020304" pitchFamily="18" charset="0"/>
                        </a:rPr>
                        <a:t>National MOOCs</a:t>
                      </a:r>
                      <a:r>
                        <a:rPr lang="en-US" sz="1800" b="1" spc="-85" dirty="0">
                          <a:effectLst/>
                          <a:latin typeface="Verdana" panose="020B0604030504040204" pitchFamily="34" charset="0"/>
                          <a:ea typeface="Calibri" panose="020F0502020204030204" pitchFamily="34" charset="0"/>
                          <a:cs typeface="Times New Roman" panose="02020603050405020304" pitchFamily="18" charset="0"/>
                        </a:rPr>
                        <a:t> </a:t>
                      </a:r>
                      <a:r>
                        <a:rPr lang="en-US" sz="1800" b="1" dirty="0">
                          <a:effectLst/>
                          <a:latin typeface="Verdana" panose="020B0604030504040204" pitchFamily="34" charset="0"/>
                          <a:ea typeface="Calibri" panose="020F0502020204030204" pitchFamily="34" charset="0"/>
                          <a:cs typeface="Times New Roman" panose="02020603050405020304" pitchFamily="18" charset="0"/>
                        </a:rPr>
                        <a:t>Coordinator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6675" marR="0">
                        <a:spcBef>
                          <a:spcPts val="45"/>
                        </a:spcBef>
                        <a:spcAft>
                          <a:spcPts val="0"/>
                        </a:spcAft>
                      </a:pPr>
                      <a:r>
                        <a:rPr lang="en-US" sz="1800" b="1">
                          <a:effectLst/>
                          <a:latin typeface="Verdana" panose="020B0604030504040204" pitchFamily="34" charset="0"/>
                          <a:ea typeface="Calibri" panose="020F0502020204030204" pitchFamily="34" charset="0"/>
                          <a:cs typeface="Times New Roman" panose="02020603050405020304" pitchFamily="18" charset="0"/>
                        </a:rPr>
                        <a:t>Sectors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6668396"/>
                  </a:ext>
                </a:extLst>
              </a:tr>
              <a:tr h="576072">
                <a:tc>
                  <a:txBody>
                    <a:bodyPr/>
                    <a:lstStyle/>
                    <a:p>
                      <a:pPr marL="0" marR="0">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 1.</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9060" marR="749300">
                        <a:lnSpc>
                          <a:spcPct val="120000"/>
                        </a:lnSpc>
                        <a:spcBef>
                          <a:spcPts val="45"/>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University Grants Commission</a:t>
                      </a:r>
                      <a:r>
                        <a:rPr lang="en-US" sz="1600" spc="-50" dirty="0">
                          <a:effectLst/>
                          <a:latin typeface="Arial" panose="020B0604020202020204" pitchFamily="34" charset="0"/>
                          <a:ea typeface="Calibri" panose="020F0502020204030204" pitchFamily="34" charset="0"/>
                          <a:cs typeface="Arial" panose="020B0604020202020204" pitchFamily="34" charset="0"/>
                        </a:rPr>
                        <a:t> </a:t>
                      </a:r>
                      <a:r>
                        <a:rPr lang="en-US" sz="1600" dirty="0">
                          <a:effectLst/>
                          <a:latin typeface="Arial" panose="020B0604020202020204" pitchFamily="34" charset="0"/>
                          <a:ea typeface="Calibri" panose="020F0502020204030204" pitchFamily="34" charset="0"/>
                          <a:cs typeface="Arial" panose="020B0604020202020204" pitchFamily="34" charset="0"/>
                        </a:rPr>
                        <a:t>(UGC)</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3810">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Non</a:t>
                      </a:r>
                      <a:r>
                        <a:rPr lang="en-US" sz="1600" baseline="0" dirty="0">
                          <a:effectLst/>
                          <a:latin typeface="Arial" panose="020B0604020202020204" pitchFamily="34" charset="0"/>
                          <a:ea typeface="Calibri" panose="020F0502020204030204" pitchFamily="34" charset="0"/>
                          <a:cs typeface="Arial" panose="020B0604020202020204" pitchFamily="34" charset="0"/>
                        </a:rPr>
                        <a:t> </a:t>
                      </a:r>
                      <a:r>
                        <a:rPr lang="en-US" sz="1600" dirty="0">
                          <a:effectLst/>
                          <a:latin typeface="Arial" panose="020B0604020202020204" pitchFamily="34" charset="0"/>
                          <a:ea typeface="Calibri" panose="020F0502020204030204" pitchFamily="34" charset="0"/>
                          <a:cs typeface="Arial" panose="020B0604020202020204" pitchFamily="34" charset="0"/>
                        </a:rPr>
                        <a:t>Technology</a:t>
                      </a:r>
                      <a:r>
                        <a:rPr lang="en-US" sz="1600" baseline="0" dirty="0">
                          <a:effectLst/>
                          <a:latin typeface="Arial" panose="020B0604020202020204" pitchFamily="34" charset="0"/>
                          <a:ea typeface="Calibri" panose="020F0502020204030204" pitchFamily="34" charset="0"/>
                          <a:cs typeface="Arial" panose="020B0604020202020204" pitchFamily="34" charset="0"/>
                        </a:rPr>
                        <a:t> </a:t>
                      </a:r>
                      <a:r>
                        <a:rPr lang="en-US" sz="1600" dirty="0">
                          <a:effectLst/>
                          <a:latin typeface="Arial" panose="020B0604020202020204" pitchFamily="34" charset="0"/>
                          <a:ea typeface="Calibri" panose="020F0502020204030204" pitchFamily="34" charset="0"/>
                          <a:cs typeface="Arial" panose="020B0604020202020204" pitchFamily="34" charset="0"/>
                        </a:rPr>
                        <a:t>Post Graduation Degree</a:t>
                      </a:r>
                      <a:r>
                        <a:rPr lang="en-US" sz="1600" spc="-80" dirty="0">
                          <a:effectLst/>
                          <a:latin typeface="Arial" panose="020B0604020202020204" pitchFamily="34" charset="0"/>
                          <a:ea typeface="Calibri" panose="020F0502020204030204" pitchFamily="34" charset="0"/>
                          <a:cs typeface="Arial" panose="020B0604020202020204" pitchFamily="34" charset="0"/>
                        </a:rPr>
                        <a:t> </a:t>
                      </a:r>
                    </a:p>
                    <a:p>
                      <a:pPr marL="0" marR="3810">
                        <a:lnSpc>
                          <a:spcPct val="107000"/>
                        </a:lnSpc>
                        <a:spcBef>
                          <a:spcPts val="0"/>
                        </a:spcBef>
                        <a:spcAft>
                          <a:spcPts val="0"/>
                        </a:spcAft>
                      </a:pPr>
                      <a:r>
                        <a:rPr lang="en-US" sz="1600" dirty="0" err="1">
                          <a:effectLst/>
                          <a:latin typeface="Arial" panose="020B0604020202020204" pitchFamily="34" charset="0"/>
                          <a:ea typeface="Calibri" panose="020F0502020204030204" pitchFamily="34" charset="0"/>
                          <a:cs typeface="Arial" panose="020B0604020202020204" pitchFamily="34" charset="0"/>
                        </a:rPr>
                        <a:t>Programme</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0288673"/>
                  </a:ext>
                </a:extLst>
              </a:tr>
              <a:tr h="580835">
                <a:tc>
                  <a:txBody>
                    <a:bodyPr/>
                    <a:lstStyle/>
                    <a:p>
                      <a:pPr marL="0" marR="0">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 2. </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9060" marR="0">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NPTEL</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6675" marR="64770">
                        <a:lnSpc>
                          <a:spcPct val="121000"/>
                        </a:lnSpc>
                        <a:spcBef>
                          <a:spcPts val="45"/>
                        </a:spcBef>
                        <a:spcAft>
                          <a:spcPts val="0"/>
                        </a:spcAft>
                        <a:tabLst>
                          <a:tab pos="857250" algn="l"/>
                          <a:tab pos="1059180" algn="l"/>
                          <a:tab pos="2028190" algn="l"/>
                          <a:tab pos="2377440" algn="l"/>
                          <a:tab pos="2616835" algn="l"/>
                        </a:tabLst>
                      </a:pPr>
                      <a:r>
                        <a:rPr lang="en-US" sz="1600" dirty="0">
                          <a:effectLst/>
                          <a:latin typeface="Arial" panose="020B0604020202020204" pitchFamily="34" charset="0"/>
                          <a:ea typeface="Calibri" panose="020F0502020204030204" pitchFamily="34" charset="0"/>
                          <a:cs typeface="Arial" panose="020B0604020202020204" pitchFamily="34" charset="0"/>
                        </a:rPr>
                        <a:t>Technical</a:t>
                      </a:r>
                      <a:r>
                        <a:rPr lang="en-US" sz="1600" baseline="0" dirty="0">
                          <a:effectLst/>
                          <a:latin typeface="Arial" panose="020B0604020202020204" pitchFamily="34" charset="0"/>
                          <a:ea typeface="Calibri" panose="020F0502020204030204" pitchFamily="34" charset="0"/>
                          <a:cs typeface="Arial" panose="020B0604020202020204" pitchFamily="34" charset="0"/>
                        </a:rPr>
                        <a:t> </a:t>
                      </a:r>
                      <a:r>
                        <a:rPr lang="en-US" sz="1600" dirty="0">
                          <a:effectLst/>
                          <a:latin typeface="Arial" panose="020B0604020202020204" pitchFamily="34" charset="0"/>
                          <a:ea typeface="Calibri" panose="020F0502020204030204" pitchFamily="34" charset="0"/>
                          <a:cs typeface="Arial" panose="020B0604020202020204" pitchFamily="34" charset="0"/>
                        </a:rPr>
                        <a:t>/</a:t>
                      </a:r>
                      <a:r>
                        <a:rPr lang="en-US" sz="1600" baseline="0" dirty="0">
                          <a:effectLst/>
                          <a:latin typeface="Arial" panose="020B0604020202020204" pitchFamily="34" charset="0"/>
                          <a:ea typeface="Calibri" panose="020F0502020204030204" pitchFamily="34" charset="0"/>
                          <a:cs typeface="Arial" panose="020B0604020202020204" pitchFamily="34" charset="0"/>
                        </a:rPr>
                        <a:t> </a:t>
                      </a:r>
                      <a:r>
                        <a:rPr lang="en-US" sz="1600" dirty="0">
                          <a:effectLst/>
                          <a:latin typeface="Arial" panose="020B0604020202020204" pitchFamily="34" charset="0"/>
                          <a:ea typeface="Calibri" panose="020F0502020204030204" pitchFamily="34" charset="0"/>
                          <a:cs typeface="Arial" panose="020B0604020202020204" pitchFamily="34" charset="0"/>
                        </a:rPr>
                        <a:t>Engineering UG &amp; PG degree</a:t>
                      </a:r>
                      <a:r>
                        <a:rPr lang="en-US" sz="1600" spc="-80" dirty="0">
                          <a:effectLst/>
                          <a:latin typeface="Arial" panose="020B0604020202020204" pitchFamily="34" charset="0"/>
                          <a:ea typeface="Calibri" panose="020F0502020204030204" pitchFamily="34" charset="0"/>
                          <a:cs typeface="Arial" panose="020B0604020202020204" pitchFamily="34" charset="0"/>
                        </a:rPr>
                        <a:t> </a:t>
                      </a:r>
                    </a:p>
                    <a:p>
                      <a:pPr marL="66675" marR="64770">
                        <a:lnSpc>
                          <a:spcPct val="121000"/>
                        </a:lnSpc>
                        <a:spcBef>
                          <a:spcPts val="45"/>
                        </a:spcBef>
                        <a:spcAft>
                          <a:spcPts val="0"/>
                        </a:spcAft>
                        <a:tabLst>
                          <a:tab pos="857250" algn="l"/>
                          <a:tab pos="1059180" algn="l"/>
                          <a:tab pos="2028190" algn="l"/>
                          <a:tab pos="2377440" algn="l"/>
                          <a:tab pos="2616835" algn="l"/>
                        </a:tabLst>
                      </a:pPr>
                      <a:r>
                        <a:rPr lang="en-US" sz="1600" dirty="0" err="1">
                          <a:effectLst/>
                          <a:latin typeface="Arial" panose="020B0604020202020204" pitchFamily="34" charset="0"/>
                          <a:ea typeface="Calibri" panose="020F0502020204030204" pitchFamily="34" charset="0"/>
                          <a:cs typeface="Arial" panose="020B0604020202020204" pitchFamily="34" charset="0"/>
                        </a:rPr>
                        <a:t>programme</a:t>
                      </a:r>
                      <a:r>
                        <a:rPr lang="en-US" sz="1600" dirty="0">
                          <a:effectLst/>
                          <a:latin typeface="Arial" panose="020B0604020202020204" pitchFamily="34" charset="0"/>
                          <a:ea typeface="Calibri" panose="020F0502020204030204" pitchFamily="34" charset="0"/>
                          <a:cs typeface="Arial" panose="020B0604020202020204" pitchFamily="34" charset="0"/>
                        </a:rPr>
                        <a:t>.</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7720135"/>
                  </a:ext>
                </a:extLst>
              </a:tr>
              <a:tr h="838119">
                <a:tc>
                  <a:txBody>
                    <a:bodyPr/>
                    <a:lstStyle/>
                    <a:p>
                      <a:pPr marL="0" marR="0">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 3.</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9060" marR="0">
                        <a:spcBef>
                          <a:spcPts val="45"/>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Consortium for</a:t>
                      </a:r>
                      <a:r>
                        <a:rPr lang="en-US" sz="1600" spc="-90" dirty="0">
                          <a:effectLst/>
                          <a:latin typeface="Arial" panose="020B0604020202020204" pitchFamily="34" charset="0"/>
                          <a:ea typeface="Calibri" panose="020F0502020204030204" pitchFamily="34" charset="0"/>
                          <a:cs typeface="Arial" panose="020B0604020202020204" pitchFamily="34" charset="0"/>
                        </a:rPr>
                        <a:t> </a:t>
                      </a:r>
                      <a:r>
                        <a:rPr lang="en-US" sz="1600" dirty="0">
                          <a:effectLst/>
                          <a:latin typeface="Arial" panose="020B0604020202020204" pitchFamily="34" charset="0"/>
                          <a:ea typeface="Calibri" panose="020F0502020204030204" pitchFamily="34" charset="0"/>
                          <a:cs typeface="Arial" panose="020B0604020202020204" pitchFamily="34" charset="0"/>
                        </a:rPr>
                        <a:t>Educational Communication</a:t>
                      </a:r>
                    </a:p>
                    <a:p>
                      <a:pPr marL="99060" marR="0">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 </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6675" marR="0">
                        <a:spcBef>
                          <a:spcPts val="45"/>
                        </a:spcBef>
                        <a:spcAft>
                          <a:spcPts val="0"/>
                        </a:spcAft>
                        <a:tabLst>
                          <a:tab pos="501015" algn="l"/>
                          <a:tab pos="1454785" algn="l"/>
                          <a:tab pos="2032000" algn="l"/>
                        </a:tabLst>
                      </a:pPr>
                      <a:r>
                        <a:rPr lang="en-US" sz="1600" dirty="0">
                          <a:effectLst/>
                          <a:latin typeface="Arial" panose="020B0604020202020204" pitchFamily="34" charset="0"/>
                          <a:ea typeface="Calibri" panose="020F0502020204030204" pitchFamily="34" charset="0"/>
                          <a:cs typeface="Arial" panose="020B0604020202020204" pitchFamily="34" charset="0"/>
                        </a:rPr>
                        <a:t>Non</a:t>
                      </a:r>
                      <a:r>
                        <a:rPr lang="en-US" sz="1600" baseline="0" dirty="0">
                          <a:effectLst/>
                          <a:latin typeface="Arial" panose="020B0604020202020204" pitchFamily="34" charset="0"/>
                          <a:ea typeface="Calibri" panose="020F0502020204030204" pitchFamily="34" charset="0"/>
                          <a:cs typeface="Arial" panose="020B0604020202020204" pitchFamily="34" charset="0"/>
                        </a:rPr>
                        <a:t> </a:t>
                      </a:r>
                      <a:r>
                        <a:rPr lang="en-US" sz="1600" dirty="0">
                          <a:effectLst/>
                          <a:latin typeface="Arial" panose="020B0604020202020204" pitchFamily="34" charset="0"/>
                          <a:ea typeface="Calibri" panose="020F0502020204030204" pitchFamily="34" charset="0"/>
                          <a:cs typeface="Arial" panose="020B0604020202020204" pitchFamily="34" charset="0"/>
                        </a:rPr>
                        <a:t>Technology</a:t>
                      </a:r>
                      <a:r>
                        <a:rPr lang="en-US" sz="1600" baseline="0" dirty="0">
                          <a:effectLst/>
                          <a:latin typeface="Arial" panose="020B0604020202020204" pitchFamily="34" charset="0"/>
                          <a:ea typeface="Calibri" panose="020F0502020204030204" pitchFamily="34" charset="0"/>
                          <a:cs typeface="Arial" panose="020B0604020202020204" pitchFamily="34" charset="0"/>
                        </a:rPr>
                        <a:t> </a:t>
                      </a:r>
                      <a:r>
                        <a:rPr lang="en-US" sz="1600" dirty="0">
                          <a:effectLst/>
                          <a:latin typeface="Arial" panose="020B0604020202020204" pitchFamily="34" charset="0"/>
                          <a:ea typeface="Calibri" panose="020F0502020204030204" pitchFamily="34" charset="0"/>
                          <a:cs typeface="Arial" panose="020B0604020202020204" pitchFamily="34" charset="0"/>
                        </a:rPr>
                        <a:t>Under Graduation degree</a:t>
                      </a:r>
                      <a:r>
                        <a:rPr lang="en-US" sz="1600" spc="-80" dirty="0">
                          <a:effectLst/>
                          <a:latin typeface="Arial" panose="020B0604020202020204" pitchFamily="34" charset="0"/>
                          <a:ea typeface="Calibri" panose="020F0502020204030204" pitchFamily="34" charset="0"/>
                          <a:cs typeface="Arial" panose="020B0604020202020204" pitchFamily="34" charset="0"/>
                        </a:rPr>
                        <a:t> </a:t>
                      </a:r>
                    </a:p>
                    <a:p>
                      <a:pPr marL="66675" marR="0">
                        <a:spcBef>
                          <a:spcPts val="45"/>
                        </a:spcBef>
                        <a:spcAft>
                          <a:spcPts val="0"/>
                        </a:spcAft>
                        <a:tabLst>
                          <a:tab pos="501015" algn="l"/>
                          <a:tab pos="1454785" algn="l"/>
                          <a:tab pos="2032000" algn="l"/>
                        </a:tabLst>
                      </a:pPr>
                      <a:r>
                        <a:rPr lang="en-US" sz="1600" dirty="0" err="1">
                          <a:effectLst/>
                          <a:latin typeface="Arial" panose="020B0604020202020204" pitchFamily="34" charset="0"/>
                          <a:ea typeface="Calibri" panose="020F0502020204030204" pitchFamily="34" charset="0"/>
                          <a:cs typeface="Arial" panose="020B0604020202020204" pitchFamily="34" charset="0"/>
                        </a:rPr>
                        <a:t>programme</a:t>
                      </a:r>
                      <a:r>
                        <a:rPr lang="en-US" sz="1600" dirty="0">
                          <a:effectLst/>
                          <a:latin typeface="Arial" panose="020B0604020202020204" pitchFamily="34" charset="0"/>
                          <a:ea typeface="Calibri" panose="020F0502020204030204" pitchFamily="34" charset="0"/>
                          <a:cs typeface="Arial" panose="020B0604020202020204" pitchFamily="34" charset="0"/>
                        </a:rPr>
                        <a:t>.</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8311331"/>
                  </a:ext>
                </a:extLst>
              </a:tr>
              <a:tr h="513683">
                <a:tc>
                  <a:txBody>
                    <a:bodyPr/>
                    <a:lstStyle/>
                    <a:p>
                      <a:pPr marL="0" marR="0">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 4.</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9060" marR="0">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IGNOU</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Diploma and</a:t>
                      </a:r>
                      <a:r>
                        <a:rPr lang="en-US" sz="1600" spc="-85" dirty="0">
                          <a:effectLst/>
                          <a:latin typeface="Arial" panose="020B0604020202020204" pitchFamily="34" charset="0"/>
                          <a:ea typeface="Calibri" panose="020F0502020204030204" pitchFamily="34" charset="0"/>
                          <a:cs typeface="Arial" panose="020B0604020202020204" pitchFamily="34" charset="0"/>
                        </a:rPr>
                        <a:t> </a:t>
                      </a:r>
                      <a:r>
                        <a:rPr lang="en-US" sz="1600" dirty="0">
                          <a:effectLst/>
                          <a:latin typeface="Arial" panose="020B0604020202020204" pitchFamily="34" charset="0"/>
                          <a:ea typeface="Calibri" panose="020F0502020204030204" pitchFamily="34" charset="0"/>
                          <a:cs typeface="Arial" panose="020B0604020202020204" pitchFamily="34" charset="0"/>
                        </a:rPr>
                        <a:t>Certificates</a:t>
                      </a:r>
                    </a:p>
                    <a:p>
                      <a:pPr marL="0" marR="0">
                        <a:lnSpc>
                          <a:spcPct val="107000"/>
                        </a:lnSpc>
                        <a:spcBef>
                          <a:spcPts val="0"/>
                        </a:spcBef>
                        <a:spcAft>
                          <a:spcPts val="0"/>
                        </a:spcAft>
                      </a:pP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4555501"/>
                  </a:ext>
                </a:extLst>
              </a:tr>
              <a:tr h="462423">
                <a:tc>
                  <a:txBody>
                    <a:bodyPr/>
                    <a:lstStyle/>
                    <a:p>
                      <a:pPr marL="0" marR="0">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 5.</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9060" marR="0">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CBSE, NCERT &amp;</a:t>
                      </a:r>
                      <a:r>
                        <a:rPr lang="en-US" sz="1600" spc="-70" dirty="0">
                          <a:effectLst/>
                          <a:latin typeface="Arial" panose="020B0604020202020204" pitchFamily="34" charset="0"/>
                          <a:ea typeface="Calibri" panose="020F0502020204030204" pitchFamily="34" charset="0"/>
                          <a:cs typeface="Arial" panose="020B0604020202020204" pitchFamily="34" charset="0"/>
                        </a:rPr>
                        <a:t> </a:t>
                      </a:r>
                      <a:r>
                        <a:rPr lang="en-US" sz="1600" dirty="0">
                          <a:effectLst/>
                          <a:latin typeface="Arial" panose="020B0604020202020204" pitchFamily="34" charset="0"/>
                          <a:ea typeface="Calibri" panose="020F0502020204030204" pitchFamily="34" charset="0"/>
                          <a:cs typeface="Arial" panose="020B0604020202020204" pitchFamily="34" charset="0"/>
                        </a:rPr>
                        <a:t>NIOS</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6675" marR="0">
                        <a:lnSpc>
                          <a:spcPct val="100000"/>
                        </a:lnSpc>
                        <a:spcBef>
                          <a:spcPts val="600"/>
                        </a:spcBef>
                        <a:spcAft>
                          <a:spcPts val="600"/>
                        </a:spcAft>
                      </a:pPr>
                      <a:r>
                        <a:rPr lang="en-US" sz="1600" dirty="0">
                          <a:effectLst/>
                          <a:latin typeface="Arial" panose="020B0604020202020204" pitchFamily="34" charset="0"/>
                          <a:ea typeface="Calibri" panose="020F0502020204030204" pitchFamily="34" charset="0"/>
                          <a:cs typeface="Arial" panose="020B0604020202020204" pitchFamily="34" charset="0"/>
                        </a:rPr>
                        <a:t>Classes</a:t>
                      </a:r>
                      <a:r>
                        <a:rPr lang="en-US" sz="1600" spc="-5" dirty="0">
                          <a:effectLst/>
                          <a:latin typeface="Arial" panose="020B0604020202020204" pitchFamily="34" charset="0"/>
                          <a:ea typeface="Calibri" panose="020F0502020204030204" pitchFamily="34" charset="0"/>
                          <a:cs typeface="Arial" panose="020B0604020202020204" pitchFamily="34" charset="0"/>
                        </a:rPr>
                        <a:t> </a:t>
                      </a:r>
                      <a:r>
                        <a:rPr lang="en-US" sz="1600" dirty="0">
                          <a:effectLst/>
                          <a:latin typeface="Arial" panose="020B0604020202020204" pitchFamily="34" charset="0"/>
                          <a:ea typeface="Calibri" panose="020F0502020204030204" pitchFamily="34" charset="0"/>
                          <a:cs typeface="Arial" panose="020B0604020202020204" pitchFamily="34" charset="0"/>
                        </a:rPr>
                        <a:t>9</a:t>
                      </a:r>
                      <a:r>
                        <a:rPr lang="en-US" sz="1600" baseline="30000" dirty="0">
                          <a:effectLst/>
                          <a:latin typeface="Arial" panose="020B0604020202020204" pitchFamily="34" charset="0"/>
                          <a:ea typeface="Calibri" panose="020F0502020204030204" pitchFamily="34" charset="0"/>
                          <a:cs typeface="Arial" panose="020B0604020202020204" pitchFamily="34" charset="0"/>
                        </a:rPr>
                        <a:t>th</a:t>
                      </a:r>
                      <a:r>
                        <a:rPr lang="en-US" sz="1600" dirty="0">
                          <a:effectLst/>
                          <a:latin typeface="Arial" panose="020B0604020202020204" pitchFamily="34" charset="0"/>
                          <a:ea typeface="Calibri" panose="020F0502020204030204" pitchFamily="34" charset="0"/>
                          <a:cs typeface="Arial" panose="020B0604020202020204" pitchFamily="34" charset="0"/>
                        </a:rPr>
                        <a:t>  to</a:t>
                      </a:r>
                      <a:r>
                        <a:rPr lang="en-US" sz="1600" spc="115" dirty="0">
                          <a:effectLst/>
                          <a:latin typeface="Arial" panose="020B0604020202020204" pitchFamily="34" charset="0"/>
                          <a:ea typeface="Calibri" panose="020F0502020204030204" pitchFamily="34" charset="0"/>
                          <a:cs typeface="Arial" panose="020B0604020202020204" pitchFamily="34" charset="0"/>
                        </a:rPr>
                        <a:t> </a:t>
                      </a:r>
                      <a:r>
                        <a:rPr lang="en-US" sz="1600" dirty="0">
                          <a:effectLst/>
                          <a:latin typeface="Arial" panose="020B0604020202020204" pitchFamily="34" charset="0"/>
                          <a:ea typeface="Calibri" panose="020F0502020204030204" pitchFamily="34" charset="0"/>
                          <a:cs typeface="Arial" panose="020B0604020202020204" pitchFamily="34" charset="0"/>
                        </a:rPr>
                        <a:t>12</a:t>
                      </a:r>
                      <a:r>
                        <a:rPr lang="en-US" sz="1600" baseline="30000" dirty="0">
                          <a:effectLst/>
                          <a:latin typeface="Arial" panose="020B0604020202020204" pitchFamily="34" charset="0"/>
                          <a:ea typeface="Calibri" panose="020F0502020204030204" pitchFamily="34" charset="0"/>
                          <a:cs typeface="Arial" panose="020B0604020202020204" pitchFamily="34" charset="0"/>
                        </a:rPr>
                        <a:t>th</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66675" marR="0">
                        <a:lnSpc>
                          <a:spcPts val="1325"/>
                        </a:lnSpc>
                        <a:spcBef>
                          <a:spcPts val="0"/>
                        </a:spcBef>
                        <a:spcAft>
                          <a:spcPts val="0"/>
                        </a:spcAft>
                      </a:pP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7220334"/>
                  </a:ext>
                </a:extLst>
              </a:tr>
              <a:tr h="337725">
                <a:tc>
                  <a:txBody>
                    <a:bodyPr/>
                    <a:lstStyle/>
                    <a:p>
                      <a:r>
                        <a:rPr lang="en-US" sz="1600" dirty="0">
                          <a:latin typeface="Arial" panose="020B0604020202020204" pitchFamily="34" charset="0"/>
                          <a:cs typeface="Arial" panose="020B0604020202020204" pitchFamily="34" charset="0"/>
                        </a:rPr>
                        <a:t>6.</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600" dirty="0">
                          <a:latin typeface="Arial" panose="020B0604020202020204" pitchFamily="34" charset="0"/>
                          <a:cs typeface="Arial" panose="020B0604020202020204" pitchFamily="34" charset="0"/>
                        </a:rPr>
                        <a:t>IIM Bangalore</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6675" marR="0">
                        <a:lnSpc>
                          <a:spcPts val="1325"/>
                        </a:lnSpc>
                        <a:spcBef>
                          <a:spcPts val="0"/>
                        </a:spcBef>
                        <a:spcAft>
                          <a:spcPts val="0"/>
                        </a:spcAft>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66675" marR="0">
                        <a:lnSpc>
                          <a:spcPts val="1325"/>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Management Courses</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4905560"/>
                  </a:ext>
                </a:extLst>
              </a:tr>
              <a:tr h="337725">
                <a:tc>
                  <a:txBody>
                    <a:bodyPr/>
                    <a:lstStyle/>
                    <a:p>
                      <a:r>
                        <a:rPr lang="en-US" sz="1600" dirty="0">
                          <a:latin typeface="Arial" panose="020B0604020202020204" pitchFamily="34" charset="0"/>
                          <a:cs typeface="Arial" panose="020B0604020202020204" pitchFamily="34" charset="0"/>
                        </a:rPr>
                        <a:t>7.</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600" dirty="0">
                          <a:latin typeface="Arial" panose="020B0604020202020204" pitchFamily="34" charset="0"/>
                          <a:cs typeface="Arial" panose="020B0604020202020204" pitchFamily="34" charset="0"/>
                        </a:rPr>
                        <a:t>NITTTR,</a:t>
                      </a:r>
                      <a:r>
                        <a:rPr lang="en-US" sz="1600" baseline="0" dirty="0">
                          <a:latin typeface="Arial" panose="020B0604020202020204" pitchFamily="34" charset="0"/>
                          <a:cs typeface="Arial" panose="020B0604020202020204" pitchFamily="34" charset="0"/>
                        </a:rPr>
                        <a:t> Chennai</a:t>
                      </a:r>
                      <a:endParaRPr lang="en-US" sz="1600" dirty="0">
                        <a:latin typeface="Arial" panose="020B0604020202020204" pitchFamily="34" charset="0"/>
                        <a:cs typeface="Arial" panose="020B060402020202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6675" marR="0">
                        <a:lnSpc>
                          <a:spcPts val="1325"/>
                        </a:lnSpc>
                        <a:spcBef>
                          <a:spcPts val="0"/>
                        </a:spcBef>
                        <a:spcAft>
                          <a:spcPts val="0"/>
                        </a:spcAft>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66675" marR="0">
                        <a:lnSpc>
                          <a:spcPts val="1325"/>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Teacher Training</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0689764"/>
                  </a:ext>
                </a:extLst>
              </a:tr>
            </a:tbl>
          </a:graphicData>
        </a:graphic>
      </p:graphicFrame>
    </p:spTree>
    <p:extLst>
      <p:ext uri="{BB962C8B-B14F-4D97-AF65-F5344CB8AC3E}">
        <p14:creationId xmlns:p14="http://schemas.microsoft.com/office/powerpoint/2010/main" val="35499995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cstate="print">
            <a:extLst>
              <a:ext uri="{28A0092B-C50C-407E-A947-70E740481C1C}">
                <a14:useLocalDpi xmlns:a14="http://schemas.microsoft.com/office/drawing/2010/main" val="0"/>
              </a:ext>
            </a:extLst>
          </a:blip>
          <a:srcRect l="11644" r="29908"/>
          <a:stretch/>
        </p:blipFill>
        <p:spPr bwMode="auto">
          <a:xfrm>
            <a:off x="420538" y="232914"/>
            <a:ext cx="8494862" cy="475531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857589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6000"/>
            <a:duotone>
              <a:schemeClr val="accent5">
                <a:shade val="45000"/>
                <a:satMod val="135000"/>
              </a:schemeClr>
              <a:prstClr val="white"/>
            </a:duotone>
            <a:extLst>
              <a:ext uri="{BEBA8EAE-BF5A-486C-A8C5-ECC9F3942E4B}">
                <a14:imgProps xmlns:a14="http://schemas.microsoft.com/office/drawing/2010/main">
                  <a14:imgLayer r:embed="rId3">
                    <a14:imgEffect>
                      <a14:sharpenSoften amount="-26000"/>
                    </a14:imgEffect>
                    <a14:imgEffect>
                      <a14:colorTemperature colorTemp="6869"/>
                    </a14:imgEffect>
                    <a14:imgEffect>
                      <a14:saturation sat="151000"/>
                    </a14:imgEffect>
                    <a14:imgEffect>
                      <a14:brightnessContrast bright="80000" contrast="42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899592" y="483519"/>
            <a:ext cx="7848872" cy="3970318"/>
          </a:xfrm>
          <a:prstGeom prst="rect">
            <a:avLst/>
          </a:prstGeom>
        </p:spPr>
        <p:txBody>
          <a:bodyPr wrap="square">
            <a:spAutoFit/>
          </a:bodyPr>
          <a:lstStyle/>
          <a:p>
            <a:r>
              <a:rPr lang="en-IN" sz="2800" dirty="0"/>
              <a:t>In India where there is </a:t>
            </a:r>
            <a:r>
              <a:rPr lang="en-IN" sz="2800" dirty="0">
                <a:solidFill>
                  <a:schemeClr val="accent2">
                    <a:lumMod val="75000"/>
                  </a:schemeClr>
                </a:solidFill>
              </a:rPr>
              <a:t>shortage of qualified </a:t>
            </a:r>
          </a:p>
          <a:p>
            <a:r>
              <a:rPr lang="en-IN" sz="2800" dirty="0">
                <a:solidFill>
                  <a:schemeClr val="accent2">
                    <a:lumMod val="75000"/>
                  </a:schemeClr>
                </a:solidFill>
              </a:rPr>
              <a:t>faculty</a:t>
            </a:r>
            <a:r>
              <a:rPr lang="en-IN" sz="2800" dirty="0"/>
              <a:t> and </a:t>
            </a:r>
            <a:r>
              <a:rPr lang="en-IN" sz="2800" dirty="0">
                <a:solidFill>
                  <a:schemeClr val="accent2">
                    <a:lumMod val="75000"/>
                  </a:schemeClr>
                </a:solidFill>
              </a:rPr>
              <a:t>resource crunch </a:t>
            </a:r>
            <a:r>
              <a:rPr lang="en-IN" sz="2800" dirty="0"/>
              <a:t>in setting up </a:t>
            </a:r>
            <a:r>
              <a:rPr lang="en-IN" sz="2800" dirty="0">
                <a:solidFill>
                  <a:schemeClr val="accent2">
                    <a:lumMod val="75000"/>
                  </a:schemeClr>
                </a:solidFill>
              </a:rPr>
              <a:t>physical </a:t>
            </a:r>
          </a:p>
          <a:p>
            <a:r>
              <a:rPr lang="en-IN" sz="2800" dirty="0">
                <a:solidFill>
                  <a:schemeClr val="accent2">
                    <a:lumMod val="75000"/>
                  </a:schemeClr>
                </a:solidFill>
              </a:rPr>
              <a:t>infrastructure</a:t>
            </a:r>
            <a:r>
              <a:rPr lang="en-IN" sz="2800" dirty="0"/>
              <a:t> to reach out the learners at mass </a:t>
            </a:r>
          </a:p>
          <a:p>
            <a:r>
              <a:rPr lang="en-IN" sz="2800" dirty="0"/>
              <a:t>scale, </a:t>
            </a:r>
            <a:r>
              <a:rPr lang="en-IN" sz="2800" dirty="0">
                <a:solidFill>
                  <a:schemeClr val="accent2">
                    <a:lumMod val="75000"/>
                  </a:schemeClr>
                </a:solidFill>
              </a:rPr>
              <a:t>MOOCs seems to be a viable solution</a:t>
            </a:r>
            <a:r>
              <a:rPr lang="en-IN" sz="2800" dirty="0"/>
              <a:t>. </a:t>
            </a:r>
          </a:p>
          <a:p>
            <a:endParaRPr lang="en-IN" sz="2800" dirty="0"/>
          </a:p>
          <a:p>
            <a:r>
              <a:rPr lang="en-IN" sz="2800" dirty="0"/>
              <a:t>However, </a:t>
            </a:r>
            <a:r>
              <a:rPr lang="en-IN" sz="2800" dirty="0">
                <a:solidFill>
                  <a:schemeClr val="accent2">
                    <a:lumMod val="75000"/>
                  </a:schemeClr>
                </a:solidFill>
              </a:rPr>
              <a:t>instead of emulating </a:t>
            </a:r>
            <a:r>
              <a:rPr lang="en-IN" sz="2800" dirty="0"/>
              <a:t>the western world we need to design a solution that suits best with the </a:t>
            </a:r>
          </a:p>
          <a:p>
            <a:r>
              <a:rPr lang="en-IN" sz="2800" dirty="0"/>
              <a:t>country’s pressing need to </a:t>
            </a:r>
            <a:r>
              <a:rPr lang="en-IN" sz="2800" dirty="0">
                <a:solidFill>
                  <a:schemeClr val="accent2">
                    <a:lumMod val="75000"/>
                  </a:schemeClr>
                </a:solidFill>
              </a:rPr>
              <a:t>impart quality mass </a:t>
            </a:r>
          </a:p>
          <a:p>
            <a:r>
              <a:rPr lang="en-IN" sz="2800" dirty="0">
                <a:solidFill>
                  <a:schemeClr val="accent2">
                    <a:lumMod val="75000"/>
                  </a:schemeClr>
                </a:solidFill>
              </a:rPr>
              <a:t>education</a:t>
            </a:r>
            <a:r>
              <a:rPr lang="en-IN" sz="2800" dirty="0"/>
              <a:t>. </a:t>
            </a:r>
            <a:endParaRPr lang="en-US" sz="2800" dirty="0"/>
          </a:p>
        </p:txBody>
      </p:sp>
    </p:spTree>
    <p:extLst>
      <p:ext uri="{BB962C8B-B14F-4D97-AF65-F5344CB8AC3E}">
        <p14:creationId xmlns:p14="http://schemas.microsoft.com/office/powerpoint/2010/main" val="36057246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57250"/>
          </a:xfrm>
        </p:spPr>
        <p:txBody>
          <a:bodyPr>
            <a:normAutofit/>
          </a:bodyPr>
          <a:lstStyle/>
          <a:p>
            <a:pPr lvl="2" algn="l" rtl="0">
              <a:lnSpc>
                <a:spcPct val="90000"/>
              </a:lnSpc>
              <a:spcBef>
                <a:spcPct val="0"/>
              </a:spcBef>
            </a:pPr>
            <a:r>
              <a:rPr lang="en-US" sz="3000" b="1" dirty="0">
                <a:solidFill>
                  <a:schemeClr val="accent1">
                    <a:lumMod val="50000"/>
                  </a:schemeClr>
                </a:solidFill>
              </a:rPr>
              <a:t>Four quadrant approach</a:t>
            </a:r>
            <a:endParaRPr lang="en-US" dirty="0"/>
          </a:p>
        </p:txBody>
      </p:sp>
      <p:sp>
        <p:nvSpPr>
          <p:cNvPr id="3" name="Content Placeholder 2"/>
          <p:cNvSpPr>
            <a:spLocks noGrp="1"/>
          </p:cNvSpPr>
          <p:nvPr>
            <p:ph idx="1"/>
          </p:nvPr>
        </p:nvSpPr>
        <p:spPr>
          <a:xfrm>
            <a:off x="395536" y="846315"/>
            <a:ext cx="8229600" cy="4029691"/>
          </a:xfrm>
        </p:spPr>
        <p:txBody>
          <a:bodyPr>
            <a:normAutofit fontScale="62500" lnSpcReduction="20000"/>
          </a:bodyPr>
          <a:lstStyle/>
          <a:p>
            <a:pPr marL="513147" lvl="3"/>
            <a:r>
              <a:rPr lang="en-US" sz="2600" b="1" dirty="0">
                <a:latin typeface="Arial" panose="020B0604020202020204" pitchFamily="34" charset="0"/>
                <a:cs typeface="Arial" panose="020B0604020202020204" pitchFamily="34" charset="0"/>
              </a:rPr>
              <a:t>Quadrant-I</a:t>
            </a:r>
            <a:r>
              <a:rPr lang="en-US" sz="2600" dirty="0">
                <a:latin typeface="Arial" panose="020B0604020202020204" pitchFamily="34" charset="0"/>
                <a:cs typeface="Arial" panose="020B0604020202020204" pitchFamily="34" charset="0"/>
              </a:rPr>
              <a:t> is e-Tutorial: Video and Audio Content in an </a:t>
            </a:r>
            <a:r>
              <a:rPr lang="en-US" sz="2600" dirty="0" err="1">
                <a:latin typeface="Arial" panose="020B0604020202020204" pitchFamily="34" charset="0"/>
                <a:cs typeface="Arial" panose="020B0604020202020204" pitchFamily="34" charset="0"/>
              </a:rPr>
              <a:t>organisd</a:t>
            </a:r>
            <a:r>
              <a:rPr lang="en-US" sz="2600" dirty="0">
                <a:latin typeface="Arial" panose="020B0604020202020204" pitchFamily="34" charset="0"/>
                <a:cs typeface="Arial" panose="020B0604020202020204" pitchFamily="34" charset="0"/>
              </a:rPr>
              <a:t> form, Animation, Simulations, video demonstrations, Virtual Labs, etc.</a:t>
            </a:r>
          </a:p>
          <a:p>
            <a:pPr marL="1028675" lvl="3" indent="0">
              <a:buNone/>
            </a:pPr>
            <a:endParaRPr lang="en-US" sz="2600" dirty="0">
              <a:latin typeface="Arial" panose="020B0604020202020204" pitchFamily="34" charset="0"/>
              <a:cs typeface="Arial" panose="020B0604020202020204" pitchFamily="34" charset="0"/>
            </a:endParaRPr>
          </a:p>
          <a:p>
            <a:pPr marL="513147" lvl="3"/>
            <a:r>
              <a:rPr lang="en-US" sz="2600" b="1" dirty="0">
                <a:latin typeface="Arial" panose="020B0604020202020204" pitchFamily="34" charset="0"/>
                <a:cs typeface="Arial" panose="020B0604020202020204" pitchFamily="34" charset="0"/>
              </a:rPr>
              <a:t>Quadrant-II </a:t>
            </a:r>
            <a:r>
              <a:rPr lang="en-US" sz="2600" dirty="0">
                <a:latin typeface="Arial" panose="020B0604020202020204" pitchFamily="34" charset="0"/>
                <a:cs typeface="Arial" panose="020B0604020202020204" pitchFamily="34" charset="0"/>
              </a:rPr>
              <a:t>is e-Content: PDF, Text, e-Books, illustrations, video demonstrations, documents and Interactive simulations wherever required.</a:t>
            </a:r>
          </a:p>
          <a:p>
            <a:pPr lvl="3"/>
            <a:endParaRPr lang="en-US" sz="2600" dirty="0">
              <a:latin typeface="Arial" panose="020B0604020202020204" pitchFamily="34" charset="0"/>
              <a:cs typeface="Arial" panose="020B0604020202020204" pitchFamily="34" charset="0"/>
            </a:endParaRPr>
          </a:p>
          <a:p>
            <a:pPr marL="513147" lvl="3"/>
            <a:r>
              <a:rPr lang="en-US" sz="2600" b="1" dirty="0">
                <a:latin typeface="Arial" panose="020B0604020202020204" pitchFamily="34" charset="0"/>
                <a:cs typeface="Arial" panose="020B0604020202020204" pitchFamily="34" charset="0"/>
              </a:rPr>
              <a:t>Quadrant-III </a:t>
            </a:r>
            <a:r>
              <a:rPr lang="en-US" sz="2600" dirty="0">
                <a:latin typeface="Arial" panose="020B0604020202020204" pitchFamily="34" charset="0"/>
                <a:cs typeface="Arial" panose="020B0604020202020204" pitchFamily="34" charset="0"/>
              </a:rPr>
              <a:t>is Web Resources: Related Links, Wikipedia Development of Course, Open source Content on Internet, Case Studies, books including e-books, research papers &amp; journals, Anecdotal information, Historical development of the subject, Articles, etc.</a:t>
            </a:r>
          </a:p>
          <a:p>
            <a:pPr lvl="3"/>
            <a:endParaRPr lang="en-US" sz="2600" dirty="0">
              <a:latin typeface="Arial" panose="020B0604020202020204" pitchFamily="34" charset="0"/>
              <a:cs typeface="Arial" panose="020B0604020202020204" pitchFamily="34" charset="0"/>
            </a:endParaRPr>
          </a:p>
          <a:p>
            <a:pPr marL="513147" lvl="3"/>
            <a:r>
              <a:rPr lang="en-US" sz="2600" b="1" dirty="0">
                <a:latin typeface="Arial" panose="020B0604020202020204" pitchFamily="34" charset="0"/>
                <a:cs typeface="Arial" panose="020B0604020202020204" pitchFamily="34" charset="0"/>
              </a:rPr>
              <a:t>Quadrant-IV</a:t>
            </a:r>
            <a:r>
              <a:rPr lang="en-US" sz="2600" dirty="0">
                <a:latin typeface="Arial" panose="020B0604020202020204" pitchFamily="34" charset="0"/>
                <a:cs typeface="Arial" panose="020B0604020202020204" pitchFamily="34" charset="0"/>
              </a:rPr>
              <a:t> is Self-Assessment: Problems and Solutions, which could be in the form of Multiple Choice Questions, Fill in the blanks, Matching Questions, Short Answer Questions, Long Answer Questions, Quizzes, Assignments and solutions, Discussion forum topics and setting up the FAQs, Clarifications on general misconceptions.</a:t>
            </a:r>
          </a:p>
          <a:p>
            <a:endParaRPr lang="en-US" dirty="0"/>
          </a:p>
        </p:txBody>
      </p:sp>
    </p:spTree>
    <p:extLst>
      <p:ext uri="{BB962C8B-B14F-4D97-AF65-F5344CB8AC3E}">
        <p14:creationId xmlns:p14="http://schemas.microsoft.com/office/powerpoint/2010/main" val="23850341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sharpenSoften amount="-80000"/>
                    </a14:imgEffect>
                    <a14:imgEffect>
                      <a14:colorTemperature colorTemp="6869"/>
                    </a14:imgEffect>
                    <a14:imgEffect>
                      <a14:brightnessContrast bright="70000" contrast="42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a:solidFill>
                  <a:schemeClr val="accent1">
                    <a:lumMod val="75000"/>
                  </a:schemeClr>
                </a:solidFill>
              </a:rPr>
              <a:t>Elements for the overall SWAYAM courses</a:t>
            </a:r>
            <a:br>
              <a:rPr lang="en-US" b="1" dirty="0">
                <a:solidFill>
                  <a:schemeClr val="accent1">
                    <a:lumMod val="75000"/>
                  </a:schemeClr>
                </a:solidFill>
              </a:rPr>
            </a:br>
            <a:endParaRPr lang="en-US" b="1" dirty="0">
              <a:solidFill>
                <a:schemeClr val="accent1">
                  <a:lumMod val="75000"/>
                </a:schemeClr>
              </a:solidFill>
            </a:endParaRPr>
          </a:p>
        </p:txBody>
      </p:sp>
      <p:sp>
        <p:nvSpPr>
          <p:cNvPr id="3" name="Content Placeholder 2"/>
          <p:cNvSpPr>
            <a:spLocks noGrp="1"/>
          </p:cNvSpPr>
          <p:nvPr>
            <p:ph idx="1"/>
          </p:nvPr>
        </p:nvSpPr>
        <p:spPr>
          <a:xfrm>
            <a:off x="457200" y="823020"/>
            <a:ext cx="8229600" cy="4320480"/>
          </a:xfrm>
        </p:spPr>
        <p:txBody>
          <a:bodyPr>
            <a:normAutofit fontScale="32500" lnSpcReduction="20000"/>
          </a:bodyPr>
          <a:lstStyle/>
          <a:p>
            <a:pPr lvl="0"/>
            <a:r>
              <a:rPr lang="en-US" sz="5900" b="1" dirty="0">
                <a:solidFill>
                  <a:srgbClr val="C00000"/>
                </a:solidFill>
              </a:rPr>
              <a:t>Syllabus Template </a:t>
            </a:r>
            <a:r>
              <a:rPr lang="en-US" sz="5900" dirty="0"/>
              <a:t>(including a course description with key learning outcomes, descriptions of faculty, a detailed course content outline, expectations for participation, certification, and faculty communication, netiquette guidelines, and academic integrity).</a:t>
            </a:r>
          </a:p>
          <a:p>
            <a:pPr lvl="0"/>
            <a:r>
              <a:rPr lang="en-US" sz="5900" b="1" dirty="0">
                <a:solidFill>
                  <a:srgbClr val="C00000"/>
                </a:solidFill>
              </a:rPr>
              <a:t>Pre- and post-course surveys</a:t>
            </a:r>
            <a:endParaRPr lang="en-US" sz="5900" dirty="0">
              <a:solidFill>
                <a:srgbClr val="C00000"/>
              </a:solidFill>
            </a:endParaRPr>
          </a:p>
          <a:p>
            <a:pPr lvl="0"/>
            <a:r>
              <a:rPr lang="en-US" sz="5900" b="1" dirty="0">
                <a:solidFill>
                  <a:srgbClr val="C00000"/>
                </a:solidFill>
              </a:rPr>
              <a:t>Course overview</a:t>
            </a:r>
            <a:r>
              <a:rPr lang="en-US" sz="5900" b="1" dirty="0"/>
              <a:t> </a:t>
            </a:r>
            <a:r>
              <a:rPr lang="en-US" sz="5900" dirty="0"/>
              <a:t>to orient on: What is the course about? What does the course include? What will I learn in the course? How do I use the course features?</a:t>
            </a:r>
          </a:p>
          <a:p>
            <a:pPr lvl="0"/>
            <a:r>
              <a:rPr lang="en-US" sz="5900" b="1" dirty="0">
                <a:solidFill>
                  <a:srgbClr val="C00000"/>
                </a:solidFill>
              </a:rPr>
              <a:t>Course timeline</a:t>
            </a:r>
            <a:r>
              <a:rPr lang="en-US" sz="5900" b="1" dirty="0"/>
              <a:t> </a:t>
            </a:r>
            <a:r>
              <a:rPr lang="en-US" sz="5900" dirty="0"/>
              <a:t>for scheduling learning activities (week-wise detailed plans)</a:t>
            </a:r>
          </a:p>
          <a:p>
            <a:pPr lvl="0"/>
            <a:r>
              <a:rPr lang="en-US" sz="5900" b="1" dirty="0">
                <a:solidFill>
                  <a:srgbClr val="C00000"/>
                </a:solidFill>
              </a:rPr>
              <a:t>List of Announcements</a:t>
            </a:r>
            <a:r>
              <a:rPr lang="en-US" sz="5900" dirty="0"/>
              <a:t> to deliver reminders for due dates and course transitions.</a:t>
            </a:r>
          </a:p>
          <a:p>
            <a:pPr lvl="0"/>
            <a:r>
              <a:rPr lang="en-US" sz="5900" b="1" dirty="0">
                <a:solidFill>
                  <a:srgbClr val="C00000"/>
                </a:solidFill>
              </a:rPr>
              <a:t>Instructions on synchronous and asynchronous engagements </a:t>
            </a:r>
            <a:r>
              <a:rPr lang="en-US" sz="5900" dirty="0"/>
              <a:t>(prompts for students to post in the Discussion Forum, polling questions throughout the course, interaction with faculty/ TA (</a:t>
            </a:r>
            <a:r>
              <a:rPr lang="en-US" sz="5900" dirty="0" err="1"/>
              <a:t>eTutor</a:t>
            </a:r>
            <a:r>
              <a:rPr lang="en-US" sz="5900" dirty="0"/>
              <a:t>) as per instruction)</a:t>
            </a:r>
          </a:p>
          <a:p>
            <a:endParaRPr lang="en-US" dirty="0"/>
          </a:p>
        </p:txBody>
      </p:sp>
    </p:spTree>
    <p:extLst>
      <p:ext uri="{BB962C8B-B14F-4D97-AF65-F5344CB8AC3E}">
        <p14:creationId xmlns:p14="http://schemas.microsoft.com/office/powerpoint/2010/main" val="2437297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7877" b="4229"/>
          <a:stretch/>
        </p:blipFill>
        <p:spPr>
          <a:xfrm>
            <a:off x="387927" y="814471"/>
            <a:ext cx="8756074" cy="4329029"/>
          </a:xfrm>
          <a:prstGeom prst="rect">
            <a:avLst/>
          </a:prstGeom>
        </p:spPr>
      </p:pic>
      <p:sp>
        <p:nvSpPr>
          <p:cNvPr id="2" name="TextBox 1"/>
          <p:cNvSpPr txBox="1"/>
          <p:nvPr/>
        </p:nvSpPr>
        <p:spPr>
          <a:xfrm>
            <a:off x="2805544" y="180110"/>
            <a:ext cx="2836354" cy="600164"/>
          </a:xfrm>
          <a:prstGeom prst="rect">
            <a:avLst/>
          </a:prstGeom>
          <a:noFill/>
        </p:spPr>
        <p:txBody>
          <a:bodyPr wrap="none" rtlCol="0">
            <a:spAutoFit/>
          </a:bodyPr>
          <a:lstStyle/>
          <a:p>
            <a:r>
              <a:rPr lang="en-US" sz="3300" b="1" dirty="0">
                <a:solidFill>
                  <a:srgbClr val="0070C0"/>
                </a:solidFill>
              </a:rPr>
              <a:t>Swayam.gov.in</a:t>
            </a:r>
            <a:r>
              <a:rPr lang="en-US" sz="1350" dirty="0"/>
              <a:t> </a:t>
            </a:r>
          </a:p>
        </p:txBody>
      </p:sp>
    </p:spTree>
    <p:extLst>
      <p:ext uri="{BB962C8B-B14F-4D97-AF65-F5344CB8AC3E}">
        <p14:creationId xmlns:p14="http://schemas.microsoft.com/office/powerpoint/2010/main" val="11762072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1970" t="7408" r="1667" b="4512"/>
          <a:stretch/>
        </p:blipFill>
        <p:spPr>
          <a:xfrm>
            <a:off x="436418" y="207818"/>
            <a:ext cx="8340437" cy="4784777"/>
          </a:xfrm>
          <a:prstGeom prst="rect">
            <a:avLst/>
          </a:prstGeom>
        </p:spPr>
      </p:pic>
    </p:spTree>
    <p:extLst>
      <p:ext uri="{BB962C8B-B14F-4D97-AF65-F5344CB8AC3E}">
        <p14:creationId xmlns:p14="http://schemas.microsoft.com/office/powerpoint/2010/main" val="25729548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12274" y="1"/>
            <a:ext cx="5915890" cy="5218136"/>
            <a:chOff x="2078182" y="532385"/>
            <a:chExt cx="6446980" cy="6957515"/>
          </a:xfrm>
        </p:grpSpPr>
        <p:pic>
          <p:nvPicPr>
            <p:cNvPr id="2" name="Picture 1"/>
            <p:cNvPicPr>
              <a:picLocks noChangeAspect="1"/>
            </p:cNvPicPr>
            <p:nvPr/>
          </p:nvPicPr>
          <p:blipFill rotWithShape="1">
            <a:blip r:embed="rId2"/>
            <a:srcRect l="6438" t="7542" r="2197" b="4646"/>
            <a:stretch/>
          </p:blipFill>
          <p:spPr>
            <a:xfrm>
              <a:off x="2078182" y="532385"/>
              <a:ext cx="6446980" cy="3485432"/>
            </a:xfrm>
            <a:prstGeom prst="rect">
              <a:avLst/>
            </a:prstGeom>
          </p:spPr>
        </p:pic>
        <p:pic>
          <p:nvPicPr>
            <p:cNvPr id="3" name="Picture 2"/>
            <p:cNvPicPr>
              <a:picLocks noChangeAspect="1"/>
            </p:cNvPicPr>
            <p:nvPr/>
          </p:nvPicPr>
          <p:blipFill rotWithShape="1">
            <a:blip r:embed="rId3"/>
            <a:srcRect l="6267" t="7946" r="2101" b="4320"/>
            <a:stretch/>
          </p:blipFill>
          <p:spPr>
            <a:xfrm>
              <a:off x="2078182" y="4017817"/>
              <a:ext cx="6446980" cy="3472083"/>
            </a:xfrm>
            <a:prstGeom prst="rect">
              <a:avLst/>
            </a:prstGeom>
          </p:spPr>
        </p:pic>
      </p:grpSp>
    </p:spTree>
    <p:extLst>
      <p:ext uri="{BB962C8B-B14F-4D97-AF65-F5344CB8AC3E}">
        <p14:creationId xmlns:p14="http://schemas.microsoft.com/office/powerpoint/2010/main" val="13031674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20227" t="8350" r="22348" b="32391"/>
          <a:stretch/>
        </p:blipFill>
        <p:spPr>
          <a:xfrm>
            <a:off x="152401" y="133866"/>
            <a:ext cx="8562108" cy="4970090"/>
          </a:xfrm>
          <a:prstGeom prst="rect">
            <a:avLst/>
          </a:prstGeom>
        </p:spPr>
      </p:pic>
    </p:spTree>
    <p:extLst>
      <p:ext uri="{BB962C8B-B14F-4D97-AF65-F5344CB8AC3E}">
        <p14:creationId xmlns:p14="http://schemas.microsoft.com/office/powerpoint/2010/main" val="24017748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5942" t="7327" r="11050" b="4589"/>
          <a:stretch/>
        </p:blipFill>
        <p:spPr>
          <a:xfrm>
            <a:off x="1132921" y="55418"/>
            <a:ext cx="7401479" cy="5023090"/>
          </a:xfrm>
          <a:prstGeom prst="rect">
            <a:avLst/>
          </a:prstGeom>
        </p:spPr>
      </p:pic>
    </p:spTree>
    <p:extLst>
      <p:ext uri="{BB962C8B-B14F-4D97-AF65-F5344CB8AC3E}">
        <p14:creationId xmlns:p14="http://schemas.microsoft.com/office/powerpoint/2010/main" val="15674559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sharpenSoften amount="-80000"/>
                    </a14:imgEffect>
                    <a14:imgEffect>
                      <a14:colorTemperature colorTemp="6869"/>
                    </a14:imgEffect>
                    <a14:imgEffect>
                      <a14:brightnessContrast bright="70000" contrast="42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371602" y="163283"/>
            <a:ext cx="6338453" cy="571009"/>
          </a:xfrm>
        </p:spPr>
        <p:txBody>
          <a:bodyPr>
            <a:normAutofit fontScale="90000"/>
          </a:bodyPr>
          <a:lstStyle/>
          <a:p>
            <a:r>
              <a:rPr lang="en-US" b="1" dirty="0">
                <a:solidFill>
                  <a:schemeClr val="accent1">
                    <a:lumMod val="75000"/>
                  </a:schemeClr>
                </a:solidFill>
              </a:rPr>
              <a:t>Weekly lesson plan template</a:t>
            </a:r>
          </a:p>
        </p:txBody>
      </p:sp>
      <p:graphicFrame>
        <p:nvGraphicFramePr>
          <p:cNvPr id="5" name="Table 4"/>
          <p:cNvGraphicFramePr>
            <a:graphicFrameLocks noGrp="1"/>
          </p:cNvGraphicFramePr>
          <p:nvPr>
            <p:extLst/>
          </p:nvPr>
        </p:nvGraphicFramePr>
        <p:xfrm>
          <a:off x="1025236" y="1004450"/>
          <a:ext cx="7516090" cy="3678388"/>
        </p:xfrm>
        <a:graphic>
          <a:graphicData uri="http://schemas.openxmlformats.org/drawingml/2006/table">
            <a:tbl>
              <a:tblPr firstRow="1" firstCol="1" lastRow="1" lastCol="1" bandRow="1" bandCol="1"/>
              <a:tblGrid>
                <a:gridCol w="2819129">
                  <a:extLst>
                    <a:ext uri="{9D8B030D-6E8A-4147-A177-3AD203B41FA5}">
                      <a16:colId xmlns:a16="http://schemas.microsoft.com/office/drawing/2014/main" val="2259576257"/>
                    </a:ext>
                  </a:extLst>
                </a:gridCol>
                <a:gridCol w="2529438">
                  <a:extLst>
                    <a:ext uri="{9D8B030D-6E8A-4147-A177-3AD203B41FA5}">
                      <a16:colId xmlns:a16="http://schemas.microsoft.com/office/drawing/2014/main" val="1995490021"/>
                    </a:ext>
                  </a:extLst>
                </a:gridCol>
                <a:gridCol w="2167523">
                  <a:extLst>
                    <a:ext uri="{9D8B030D-6E8A-4147-A177-3AD203B41FA5}">
                      <a16:colId xmlns:a16="http://schemas.microsoft.com/office/drawing/2014/main" val="2547428767"/>
                    </a:ext>
                  </a:extLst>
                </a:gridCol>
              </a:tblGrid>
              <a:tr h="393572">
                <a:tc gridSpan="3">
                  <a:txBody>
                    <a:bodyPr/>
                    <a:lstStyle/>
                    <a:p>
                      <a:pPr marL="0" marR="0">
                        <a:spcBef>
                          <a:spcPts val="45"/>
                        </a:spcBef>
                        <a:spcAft>
                          <a:spcPts val="0"/>
                        </a:spcAft>
                      </a:pPr>
                      <a:r>
                        <a:rPr lang="en-US" sz="1400" b="1" dirty="0">
                          <a:effectLst/>
                          <a:latin typeface="Verdana" panose="020B0604030504040204" pitchFamily="34" charset="0"/>
                          <a:ea typeface="Calibri" panose="020F0502020204030204" pitchFamily="34" charset="0"/>
                          <a:cs typeface="Times New Roman" panose="02020603050405020304" pitchFamily="18" charset="0"/>
                        </a:rPr>
                        <a:t>Week 1:Introduction,</a:t>
                      </a:r>
                      <a:r>
                        <a:rPr lang="en-US" sz="1400" b="1" baseline="0" dirty="0">
                          <a:effectLst/>
                          <a:latin typeface="Verdana" panose="020B0604030504040204" pitchFamily="34" charset="0"/>
                          <a:ea typeface="Calibri" panose="020F0502020204030204" pitchFamily="34" charset="0"/>
                          <a:cs typeface="Times New Roman" panose="02020603050405020304" pitchFamily="18" charset="0"/>
                        </a:rPr>
                        <a:t> </a:t>
                      </a:r>
                      <a:r>
                        <a:rPr lang="en-US" sz="1400" b="1" dirty="0">
                          <a:effectLst/>
                          <a:latin typeface="Verdana" panose="020B0604030504040204" pitchFamily="34" charset="0"/>
                          <a:ea typeface="Calibri" panose="020F0502020204030204" pitchFamily="34" charset="0"/>
                          <a:cs typeface="Times New Roman" panose="02020603050405020304" pitchFamily="18" charset="0"/>
                        </a:rPr>
                        <a:t>Learning</a:t>
                      </a:r>
                      <a:r>
                        <a:rPr lang="en-US" sz="1400" b="1" spc="-145" dirty="0">
                          <a:effectLst/>
                          <a:latin typeface="Verdana" panose="020B0604030504040204" pitchFamily="34" charset="0"/>
                          <a:ea typeface="Calibri" panose="020F0502020204030204" pitchFamily="34" charset="0"/>
                          <a:cs typeface="Times New Roman" panose="02020603050405020304" pitchFamily="18" charset="0"/>
                        </a:rPr>
                        <a:t> </a:t>
                      </a:r>
                      <a:r>
                        <a:rPr lang="en-US" sz="1400" b="1" dirty="0">
                          <a:effectLst/>
                          <a:latin typeface="Verdana" panose="020B0604030504040204" pitchFamily="34" charset="0"/>
                          <a:ea typeface="Calibri" panose="020F0502020204030204" pitchFamily="34" charset="0"/>
                          <a:cs typeface="Times New Roman" panose="02020603050405020304" pitchFamily="18" charset="0"/>
                        </a:rPr>
                        <a:t>Outcomes</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11914350"/>
                  </a:ext>
                </a:extLst>
              </a:tr>
              <a:tr h="362294">
                <a:tc>
                  <a:txBody>
                    <a:bodyPr/>
                    <a:lstStyle/>
                    <a:p>
                      <a:pPr marL="0" marR="0" algn="ctr">
                        <a:spcBef>
                          <a:spcPts val="45"/>
                        </a:spcBef>
                        <a:spcAft>
                          <a:spcPts val="0"/>
                        </a:spcAft>
                      </a:pPr>
                      <a:r>
                        <a:rPr lang="en-US" sz="1400" b="1">
                          <a:effectLst/>
                          <a:latin typeface="Verdana" panose="020B0604030504040204" pitchFamily="34" charset="0"/>
                          <a:ea typeface="Calibri" panose="020F0502020204030204" pitchFamily="34" charset="0"/>
                          <a:cs typeface="Times New Roman" panose="02020603050405020304" pitchFamily="18" charset="0"/>
                        </a:rPr>
                        <a:t>Content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spcBef>
                          <a:spcPts val="45"/>
                        </a:spcBef>
                        <a:spcAft>
                          <a:spcPts val="0"/>
                        </a:spcAft>
                      </a:pPr>
                      <a:r>
                        <a:rPr lang="en-US" sz="1400" b="1" kern="1200" dirty="0">
                          <a:solidFill>
                            <a:schemeClr val="tx1"/>
                          </a:solidFill>
                          <a:effectLst/>
                          <a:latin typeface="Verdana" panose="020B0604030504040204" pitchFamily="34" charset="0"/>
                          <a:ea typeface="Calibri" panose="020F0502020204030204" pitchFamily="34" charset="0"/>
                          <a:cs typeface="Times New Roman" panose="02020603050405020304" pitchFamily="18" charset="0"/>
                        </a:rPr>
                        <a:t>Activities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spcBef>
                          <a:spcPts val="45"/>
                        </a:spcBef>
                        <a:spcAft>
                          <a:spcPts val="0"/>
                        </a:spcAft>
                      </a:pPr>
                      <a:r>
                        <a:rPr lang="en-US" sz="1400" b="1" kern="1200" dirty="0">
                          <a:solidFill>
                            <a:schemeClr val="tx1"/>
                          </a:solidFill>
                          <a:effectLst/>
                          <a:latin typeface="Verdana" panose="020B0604030504040204" pitchFamily="34" charset="0"/>
                          <a:ea typeface="Calibri" panose="020F0502020204030204" pitchFamily="34" charset="0"/>
                          <a:cs typeface="Times New Roman" panose="02020603050405020304" pitchFamily="18" charset="0"/>
                        </a:rPr>
                        <a:t>Assessment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3019041"/>
                  </a:ext>
                </a:extLst>
              </a:tr>
              <a:tr h="402693">
                <a:tc>
                  <a:txBody>
                    <a:bodyPr/>
                    <a:lstStyle/>
                    <a:p>
                      <a:pPr marL="0" marR="0" algn="ctr">
                        <a:spcBef>
                          <a:spcPts val="45"/>
                        </a:spcBef>
                        <a:spcAft>
                          <a:spcPts val="0"/>
                        </a:spcAft>
                      </a:pPr>
                      <a:r>
                        <a:rPr lang="en-US" sz="1400">
                          <a:effectLst/>
                          <a:latin typeface="Verdana" panose="020B0604030504040204" pitchFamily="34" charset="0"/>
                          <a:ea typeface="Calibri" panose="020F0502020204030204" pitchFamily="34" charset="0"/>
                          <a:cs typeface="Times New Roman" panose="02020603050405020304" pitchFamily="18" charset="0"/>
                        </a:rPr>
                        <a:t>Video/s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defTabSz="914400" rtl="0" eaLnBrk="1" latinLnBrk="0" hangingPunct="1">
                        <a:spcBef>
                          <a:spcPts val="45"/>
                        </a:spcBef>
                        <a:spcAft>
                          <a:spcPts val="0"/>
                        </a:spcAft>
                      </a:pPr>
                      <a:r>
                        <a:rPr lang="en-US" sz="1400" kern="1200" dirty="0">
                          <a:solidFill>
                            <a:schemeClr val="tx1"/>
                          </a:solidFill>
                          <a:effectLst/>
                          <a:latin typeface="Verdana" panose="020B0604030504040204" pitchFamily="34" charset="0"/>
                          <a:ea typeface="Calibri" panose="020F0502020204030204" pitchFamily="34" charset="0"/>
                          <a:cs typeface="Times New Roman" panose="02020603050405020304" pitchFamily="18" charset="0"/>
                        </a:rPr>
                        <a:t>Assignments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defTabSz="914400" rtl="0" eaLnBrk="1" latinLnBrk="0" hangingPunct="1">
                        <a:spcBef>
                          <a:spcPts val="45"/>
                        </a:spcBef>
                        <a:spcAft>
                          <a:spcPts val="0"/>
                        </a:spcAft>
                      </a:pPr>
                      <a:r>
                        <a:rPr lang="en-US" sz="1400" kern="1200" dirty="0">
                          <a:solidFill>
                            <a:schemeClr val="tx1"/>
                          </a:solidFill>
                          <a:effectLst/>
                          <a:latin typeface="Verdana" panose="020B0604030504040204" pitchFamily="34" charset="0"/>
                          <a:ea typeface="Calibri" panose="020F0502020204030204" pitchFamily="34" charset="0"/>
                          <a:cs typeface="Times New Roman" panose="02020603050405020304" pitchFamily="18" charset="0"/>
                        </a:rPr>
                        <a:t>Quiz</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737598296"/>
                  </a:ext>
                </a:extLst>
              </a:tr>
              <a:tr h="458435">
                <a:tc>
                  <a:txBody>
                    <a:bodyPr/>
                    <a:lstStyle/>
                    <a:p>
                      <a:pPr marL="0" marR="0" algn="ctr">
                        <a:spcBef>
                          <a:spcPts val="65"/>
                        </a:spcBef>
                        <a:spcAft>
                          <a:spcPts val="0"/>
                        </a:spcAft>
                      </a:pPr>
                      <a:r>
                        <a:rPr lang="en-US" sz="1400">
                          <a:effectLst/>
                          <a:latin typeface="Verdana" panose="020B0604030504040204" pitchFamily="34" charset="0"/>
                          <a:ea typeface="Calibri" panose="020F0502020204030204" pitchFamily="34" charset="0"/>
                          <a:cs typeface="Times New Roman" panose="02020603050405020304" pitchFamily="18" charset="0"/>
                        </a:rPr>
                        <a:t>Multimedia e-content</a:t>
                      </a:r>
                      <a:r>
                        <a:rPr lang="en-US" sz="1400" spc="-110">
                          <a:effectLst/>
                          <a:latin typeface="Verdana" panose="020B0604030504040204" pitchFamily="34" charset="0"/>
                          <a:ea typeface="Calibri" panose="020F0502020204030204" pitchFamily="34" charset="0"/>
                          <a:cs typeface="Times New Roman" panose="02020603050405020304" pitchFamily="18" charset="0"/>
                        </a:rPr>
                        <a:t> </a:t>
                      </a:r>
                      <a:r>
                        <a:rPr lang="en-US" sz="1400">
                          <a:effectLst/>
                          <a:latin typeface="Verdana" panose="020B0604030504040204" pitchFamily="34" charset="0"/>
                          <a:ea typeface="Calibri" panose="020F0502020204030204" pitchFamily="34" charset="0"/>
                          <a:cs typeface="Times New Roman" panose="02020603050405020304" pitchFamily="18" charset="0"/>
                        </a:rPr>
                        <a:t>(inclusive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defTabSz="914400" rtl="0" eaLnBrk="1" latinLnBrk="0" hangingPunct="1">
                        <a:spcBef>
                          <a:spcPts val="45"/>
                        </a:spcBef>
                        <a:spcAft>
                          <a:spcPts val="0"/>
                        </a:spcAft>
                      </a:pPr>
                      <a:r>
                        <a:rPr lang="en-US" sz="1400" kern="1200" dirty="0">
                          <a:solidFill>
                            <a:schemeClr val="tx1"/>
                          </a:solidFill>
                          <a:effectLst/>
                          <a:latin typeface="Verdana" panose="020B0604030504040204" pitchFamily="34" charset="0"/>
                          <a:ea typeface="Calibri" panose="020F0502020204030204" pitchFamily="34" charset="0"/>
                          <a:cs typeface="Times New Roman" panose="02020603050405020304" pitchFamily="18" charset="0"/>
                        </a:rPr>
                        <a:t>Discussion</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defTabSz="914400" rtl="0" eaLnBrk="1" latinLnBrk="0" hangingPunct="1">
                        <a:spcBef>
                          <a:spcPts val="45"/>
                        </a:spcBef>
                        <a:spcAft>
                          <a:spcPts val="0"/>
                        </a:spcAft>
                      </a:pPr>
                      <a:r>
                        <a:rPr lang="en-US" sz="1400" kern="1200" dirty="0">
                          <a:solidFill>
                            <a:schemeClr val="tx1"/>
                          </a:solidFill>
                          <a:effectLst/>
                          <a:latin typeface="Verdana" panose="020B0604030504040204" pitchFamily="34" charset="0"/>
                          <a:ea typeface="Calibri" panose="020F0502020204030204" pitchFamily="34" charset="0"/>
                          <a:cs typeface="Times New Roman" panose="02020603050405020304" pitchFamily="18" charset="0"/>
                        </a:rPr>
                        <a:t>Peer Assessment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654154099"/>
                  </a:ext>
                </a:extLst>
              </a:tr>
              <a:tr h="458435">
                <a:tc>
                  <a:txBody>
                    <a:bodyPr/>
                    <a:lstStyle/>
                    <a:p>
                      <a:pPr marL="0" marR="635" algn="ctr">
                        <a:spcBef>
                          <a:spcPts val="65"/>
                        </a:spcBef>
                        <a:spcAft>
                          <a:spcPts val="0"/>
                        </a:spcAft>
                      </a:pPr>
                      <a:r>
                        <a:rPr lang="en-US" sz="1400">
                          <a:effectLst/>
                          <a:latin typeface="Verdana" panose="020B0604030504040204" pitchFamily="34" charset="0"/>
                          <a:ea typeface="Calibri" panose="020F0502020204030204" pitchFamily="34" charset="0"/>
                          <a:cs typeface="Times New Roman" panose="02020603050405020304" pitchFamily="18" charset="0"/>
                        </a:rPr>
                        <a:t>of graphics/</a:t>
                      </a:r>
                      <a:r>
                        <a:rPr lang="en-US" sz="1400" spc="-80">
                          <a:effectLst/>
                          <a:latin typeface="Verdana" panose="020B0604030504040204" pitchFamily="34" charset="0"/>
                          <a:ea typeface="Calibri" panose="020F0502020204030204" pitchFamily="34" charset="0"/>
                          <a:cs typeface="Times New Roman" panose="02020603050405020304" pitchFamily="18" charset="0"/>
                        </a:rPr>
                        <a:t> </a:t>
                      </a:r>
                      <a:r>
                        <a:rPr lang="en-US" sz="1400">
                          <a:effectLst/>
                          <a:latin typeface="Verdana" panose="020B0604030504040204" pitchFamily="34" charset="0"/>
                          <a:ea typeface="Calibri" panose="020F0502020204030204" pitchFamily="34" charset="0"/>
                          <a:cs typeface="Times New Roman" panose="02020603050405020304" pitchFamily="18" charset="0"/>
                        </a:rPr>
                        <a:t>animations/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defTabSz="914400" rtl="0" eaLnBrk="1" latinLnBrk="0" hangingPunct="1">
                        <a:spcBef>
                          <a:spcPts val="45"/>
                        </a:spcBef>
                        <a:spcAft>
                          <a:spcPts val="0"/>
                        </a:spcAft>
                      </a:pPr>
                      <a:r>
                        <a:rPr lang="en-US" sz="1400" kern="1200" dirty="0">
                          <a:solidFill>
                            <a:schemeClr val="tx1"/>
                          </a:solidFill>
                          <a:effectLst/>
                          <a:latin typeface="Verdana" panose="020B0604030504040204" pitchFamily="34" charset="0"/>
                          <a:ea typeface="Calibri" panose="020F0502020204030204" pitchFamily="34" charset="0"/>
                          <a:cs typeface="Times New Roman" panose="02020603050405020304" pitchFamily="18" charset="0"/>
                        </a:rPr>
                        <a:t>Practical assignment (as per</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defTabSz="914400" rtl="0" eaLnBrk="1" latinLnBrk="0" hangingPunct="1">
                        <a:spcBef>
                          <a:spcPts val="45"/>
                        </a:spcBef>
                        <a:spcAft>
                          <a:spcPts val="0"/>
                        </a:spcAft>
                      </a:pPr>
                      <a:r>
                        <a:rPr lang="en-US" sz="1400" kern="1200" dirty="0">
                          <a:solidFill>
                            <a:schemeClr val="tx1"/>
                          </a:solidFill>
                          <a:effectLst/>
                          <a:latin typeface="Verdana" panose="020B0604030504040204" pitchFamily="34" charset="0"/>
                          <a:ea typeface="Calibri" panose="020F0502020204030204" pitchFamily="34" charset="0"/>
                          <a:cs typeface="Times New Roman" panose="02020603050405020304" pitchFamily="18" charset="0"/>
                        </a:rPr>
                        <a:t>Any other…</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70603"/>
                  </a:ext>
                </a:extLst>
              </a:tr>
              <a:tr h="403998">
                <a:tc>
                  <a:txBody>
                    <a:bodyPr/>
                    <a:lstStyle/>
                    <a:p>
                      <a:pPr marL="0" marR="0" algn="ctr">
                        <a:spcBef>
                          <a:spcPts val="75"/>
                        </a:spcBef>
                        <a:spcAft>
                          <a:spcPts val="0"/>
                        </a:spcAft>
                      </a:pPr>
                      <a:r>
                        <a:rPr lang="en-US" sz="1400">
                          <a:effectLst/>
                          <a:latin typeface="Verdana" panose="020B0604030504040204" pitchFamily="34" charset="0"/>
                          <a:ea typeface="Calibri" panose="020F0502020204030204" pitchFamily="34" charset="0"/>
                          <a:cs typeface="Times New Roman" panose="02020603050405020304" pitchFamily="18" charset="0"/>
                        </a:rPr>
                        <a:t>scenarios/</a:t>
                      </a:r>
                      <a:r>
                        <a:rPr lang="en-US" sz="1400" spc="-75">
                          <a:effectLst/>
                          <a:latin typeface="Verdana" panose="020B0604030504040204" pitchFamily="34" charset="0"/>
                          <a:ea typeface="Calibri" panose="020F0502020204030204" pitchFamily="34" charset="0"/>
                          <a:cs typeface="Times New Roman" panose="02020603050405020304" pitchFamily="18" charset="0"/>
                        </a:rPr>
                        <a:t> </a:t>
                      </a:r>
                      <a:r>
                        <a:rPr lang="en-US" sz="1400">
                          <a:effectLst/>
                          <a:latin typeface="Verdana" panose="020B0604030504040204" pitchFamily="34" charset="0"/>
                          <a:ea typeface="Calibri" panose="020F0502020204030204" pitchFamily="34" charset="0"/>
                          <a:cs typeface="Times New Roman" panose="02020603050405020304" pitchFamily="18" charset="0"/>
                        </a:rPr>
                        <a:t>case-study)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defTabSz="914400" rtl="0" eaLnBrk="1" latinLnBrk="0" hangingPunct="1">
                        <a:spcBef>
                          <a:spcPts val="45"/>
                        </a:spcBef>
                        <a:spcAft>
                          <a:spcPts val="0"/>
                        </a:spcAft>
                      </a:pPr>
                      <a:r>
                        <a:rPr lang="en-US" sz="1400" kern="1200" dirty="0">
                          <a:solidFill>
                            <a:schemeClr val="tx1"/>
                          </a:solidFill>
                          <a:effectLst/>
                          <a:latin typeface="Verdana" panose="020B0604030504040204" pitchFamily="34" charset="0"/>
                          <a:ea typeface="Calibri" panose="020F0502020204030204" pitchFamily="34" charset="0"/>
                          <a:cs typeface="Times New Roman" panose="02020603050405020304" pitchFamily="18" charset="0"/>
                        </a:rPr>
                        <a:t>requirement)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l" defTabSz="914400" rtl="0" eaLnBrk="1" latinLnBrk="0" hangingPunct="1">
                        <a:spcBef>
                          <a:spcPts val="45"/>
                        </a:spcBef>
                        <a:spcAft>
                          <a:spcPts val="0"/>
                        </a:spcAft>
                      </a:pPr>
                      <a:r>
                        <a:rPr lang="en-US" sz="1400" kern="1200" dirty="0">
                          <a:solidFill>
                            <a:schemeClr val="tx1"/>
                          </a:solidFill>
                          <a:effectLst/>
                          <a:latin typeface="Verdana" panose="020B0604030504040204" pitchFamily="34" charset="0"/>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635359271"/>
                  </a:ext>
                </a:extLst>
              </a:tr>
              <a:tr h="400088">
                <a:tc>
                  <a:txBody>
                    <a:bodyPr/>
                    <a:lstStyle/>
                    <a:p>
                      <a:pPr marL="0" marR="0" algn="ctr">
                        <a:spcBef>
                          <a:spcPts val="65"/>
                        </a:spcBef>
                        <a:spcAft>
                          <a:spcPts val="0"/>
                        </a:spcAft>
                      </a:pPr>
                      <a:r>
                        <a:rPr lang="en-US" sz="1400">
                          <a:effectLst/>
                          <a:latin typeface="Verdana" panose="020B0604030504040204" pitchFamily="34" charset="0"/>
                          <a:ea typeface="Calibri" panose="020F0502020204030204" pitchFamily="34" charset="0"/>
                          <a:cs typeface="Times New Roman" panose="02020603050405020304" pitchFamily="18" charset="0"/>
                        </a:rPr>
                        <a:t>Textual</a:t>
                      </a:r>
                      <a:r>
                        <a:rPr lang="en-US" sz="1400" spc="-50">
                          <a:effectLst/>
                          <a:latin typeface="Verdana" panose="020B0604030504040204" pitchFamily="34" charset="0"/>
                          <a:ea typeface="Calibri" panose="020F0502020204030204" pitchFamily="34" charset="0"/>
                          <a:cs typeface="Times New Roman" panose="02020603050405020304" pitchFamily="18" charset="0"/>
                        </a:rPr>
                        <a:t> </a:t>
                      </a:r>
                      <a:r>
                        <a:rPr lang="en-US" sz="1400">
                          <a:effectLst/>
                          <a:latin typeface="Verdana" panose="020B0604030504040204" pitchFamily="34" charset="0"/>
                          <a:ea typeface="Calibri" panose="020F0502020204030204" pitchFamily="34" charset="0"/>
                          <a:cs typeface="Times New Roman" panose="02020603050405020304" pitchFamily="18" charset="0"/>
                        </a:rPr>
                        <a:t>Handout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defTabSz="914400" rtl="0" eaLnBrk="1" latinLnBrk="0" hangingPunct="1">
                        <a:spcBef>
                          <a:spcPts val="45"/>
                        </a:spcBef>
                        <a:spcAft>
                          <a:spcPts val="0"/>
                        </a:spcAft>
                      </a:pPr>
                      <a:r>
                        <a:rPr lang="en-US" sz="1400" kern="1200" dirty="0">
                          <a:solidFill>
                            <a:schemeClr val="tx1"/>
                          </a:solidFill>
                          <a:effectLst/>
                          <a:latin typeface="Verdana" panose="020B0604030504040204" pitchFamily="34" charset="0"/>
                          <a:ea typeface="Calibri" panose="020F0502020204030204" pitchFamily="34" charset="0"/>
                          <a:cs typeface="Times New Roman" panose="02020603050405020304" pitchFamily="18" charset="0"/>
                        </a:rPr>
                        <a:t>Any other…</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l" defTabSz="914400" rtl="0" eaLnBrk="1" latinLnBrk="0" hangingPunct="1">
                        <a:spcBef>
                          <a:spcPts val="45"/>
                        </a:spcBef>
                        <a:spcAft>
                          <a:spcPts val="0"/>
                        </a:spcAft>
                      </a:pPr>
                      <a:r>
                        <a:rPr lang="en-US" sz="1400" kern="1200" dirty="0">
                          <a:solidFill>
                            <a:schemeClr val="tx1"/>
                          </a:solidFill>
                          <a:effectLst/>
                          <a:latin typeface="Verdana" panose="020B0604030504040204" pitchFamily="34" charset="0"/>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752697093"/>
                  </a:ext>
                </a:extLst>
              </a:tr>
              <a:tr h="400088">
                <a:tc>
                  <a:txBody>
                    <a:bodyPr/>
                    <a:lstStyle/>
                    <a:p>
                      <a:pPr marL="0" marR="0" algn="ctr">
                        <a:spcBef>
                          <a:spcPts val="65"/>
                        </a:spcBef>
                        <a:spcAft>
                          <a:spcPts val="0"/>
                        </a:spcAft>
                      </a:pPr>
                      <a:r>
                        <a:rPr lang="en-US" sz="1400">
                          <a:effectLst/>
                          <a:latin typeface="Verdana" panose="020B0604030504040204" pitchFamily="34" charset="0"/>
                          <a:ea typeface="Calibri" panose="020F0502020204030204" pitchFamily="34" charset="0"/>
                          <a:cs typeface="Times New Roman" panose="02020603050405020304" pitchFamily="18" charset="0"/>
                        </a:rPr>
                        <a:t>Reading list (core</a:t>
                      </a:r>
                      <a:r>
                        <a:rPr lang="en-US" sz="1400" spc="-85">
                          <a:effectLst/>
                          <a:latin typeface="Verdana" panose="020B0604030504040204" pitchFamily="34" charset="0"/>
                          <a:ea typeface="Calibri" panose="020F0502020204030204" pitchFamily="34" charset="0"/>
                          <a:cs typeface="Times New Roman" panose="02020603050405020304" pitchFamily="18" charset="0"/>
                        </a:rPr>
                        <a:t> </a:t>
                      </a:r>
                      <a:r>
                        <a:rPr lang="en-US" sz="1400">
                          <a:effectLst/>
                          <a:latin typeface="Verdana" panose="020B0604030504040204" pitchFamily="34" charset="0"/>
                          <a:ea typeface="Calibri" panose="020F0502020204030204" pitchFamily="34" charset="0"/>
                          <a:cs typeface="Times New Roman" panose="02020603050405020304" pitchFamily="18" charset="0"/>
                        </a:rPr>
                        <a:t>and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spcBef>
                          <a:spcPts val="0"/>
                        </a:spcBef>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spcBef>
                          <a:spcPts val="0"/>
                        </a:spcBef>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732514470"/>
                  </a:ext>
                </a:extLst>
              </a:tr>
              <a:tr h="398785">
                <a:tc>
                  <a:txBody>
                    <a:bodyPr/>
                    <a:lstStyle/>
                    <a:p>
                      <a:pPr marL="0" marR="0" algn="ctr">
                        <a:spcBef>
                          <a:spcPts val="65"/>
                        </a:spcBef>
                        <a:spcAft>
                          <a:spcPts val="0"/>
                        </a:spcAft>
                      </a:pPr>
                      <a:r>
                        <a:rPr lang="en-US" sz="1400" dirty="0">
                          <a:effectLst/>
                          <a:latin typeface="Verdana" panose="020B0604030504040204" pitchFamily="34" charset="0"/>
                          <a:ea typeface="Calibri" panose="020F0502020204030204" pitchFamily="34" charset="0"/>
                          <a:cs typeface="Times New Roman" panose="02020603050405020304" pitchFamily="18" charset="0"/>
                        </a:rPr>
                        <a:t>supplementary)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9414372"/>
                  </a:ext>
                </a:extLst>
              </a:tr>
            </a:tbl>
          </a:graphicData>
        </a:graphic>
      </p:graphicFrame>
    </p:spTree>
    <p:extLst>
      <p:ext uri="{BB962C8B-B14F-4D97-AF65-F5344CB8AC3E}">
        <p14:creationId xmlns:p14="http://schemas.microsoft.com/office/powerpoint/2010/main" val="21006935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sharpenSoften amount="-78000"/>
                    </a14:imgEffect>
                    <a14:imgEffect>
                      <a14:colorTemperature colorTemp="6869"/>
                    </a14:imgEffect>
                    <a14:imgEffect>
                      <a14:brightnessContrast bright="70000" contrast="42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331640" y="339502"/>
            <a:ext cx="7018693" cy="896591"/>
          </a:xfrm>
        </p:spPr>
        <p:txBody>
          <a:bodyPr>
            <a:normAutofit fontScale="90000"/>
          </a:bodyPr>
          <a:lstStyle/>
          <a:p>
            <a:r>
              <a:rPr lang="en-US" b="1" dirty="0">
                <a:solidFill>
                  <a:srgbClr val="0070C0"/>
                </a:solidFill>
              </a:rPr>
              <a:t>Continuous Assessment Options</a:t>
            </a:r>
            <a:br>
              <a:rPr lang="en-US" b="1" dirty="0">
                <a:solidFill>
                  <a:srgbClr val="0070C0"/>
                </a:solidFill>
              </a:rPr>
            </a:br>
            <a:endParaRPr lang="en-US" b="1" dirty="0">
              <a:solidFill>
                <a:srgbClr val="0070C0"/>
              </a:solidFill>
            </a:endParaRPr>
          </a:p>
        </p:txBody>
      </p:sp>
      <p:sp>
        <p:nvSpPr>
          <p:cNvPr id="4" name="Content Placeholder 3"/>
          <p:cNvSpPr>
            <a:spLocks noGrp="1"/>
          </p:cNvSpPr>
          <p:nvPr>
            <p:ph idx="1"/>
          </p:nvPr>
        </p:nvSpPr>
        <p:spPr>
          <a:xfrm>
            <a:off x="824346" y="872836"/>
            <a:ext cx="8155132" cy="4118264"/>
          </a:xfrm>
        </p:spPr>
        <p:txBody>
          <a:bodyPr>
            <a:normAutofit lnSpcReduction="10000"/>
          </a:bodyPr>
          <a:lstStyle/>
          <a:p>
            <a:pPr lvl="0">
              <a:buFont typeface="Wingdings" panose="05000000000000000000" pitchFamily="2" charset="2"/>
              <a:buChar char="v"/>
            </a:pPr>
            <a:r>
              <a:rPr lang="en-US" sz="2400" dirty="0"/>
              <a:t>Multiple choice tests (quiz tool)</a:t>
            </a:r>
          </a:p>
          <a:p>
            <a:pPr lvl="0">
              <a:buFont typeface="Wingdings" panose="05000000000000000000" pitchFamily="2" charset="2"/>
              <a:buChar char="v"/>
            </a:pPr>
            <a:r>
              <a:rPr lang="en-US" sz="2400" dirty="0"/>
              <a:t>Tutor Marked Assignments</a:t>
            </a:r>
          </a:p>
          <a:p>
            <a:pPr lvl="0">
              <a:buFont typeface="Wingdings" panose="05000000000000000000" pitchFamily="2" charset="2"/>
              <a:buChar char="v"/>
            </a:pPr>
            <a:r>
              <a:rPr lang="en-US" sz="2400" dirty="0"/>
              <a:t>Activity based assessment: </a:t>
            </a:r>
          </a:p>
          <a:p>
            <a:pPr marL="0" indent="0">
              <a:buNone/>
            </a:pPr>
            <a:r>
              <a:rPr lang="en-US" sz="2400" dirty="0"/>
              <a:t>	- 	Write a commentary, review, comparison, 					analysis, and observation within your community, 		reflection (peer assessment).</a:t>
            </a:r>
          </a:p>
          <a:p>
            <a:pPr marL="0" indent="0">
              <a:buNone/>
            </a:pPr>
            <a:r>
              <a:rPr lang="en-US" sz="2400" dirty="0"/>
              <a:t>	- 	Response to	a	text,	video	or	other	media					object	for	homework	(peer assessment).</a:t>
            </a:r>
          </a:p>
          <a:p>
            <a:pPr marL="0" indent="0">
              <a:buNone/>
            </a:pPr>
            <a:r>
              <a:rPr lang="en-US" sz="2400" dirty="0"/>
              <a:t>	-   Prepare a presentation and upload (text, photo,  		video, PPT).</a:t>
            </a:r>
          </a:p>
        </p:txBody>
      </p:sp>
    </p:spTree>
    <p:extLst>
      <p:ext uri="{BB962C8B-B14F-4D97-AF65-F5344CB8AC3E}">
        <p14:creationId xmlns:p14="http://schemas.microsoft.com/office/powerpoint/2010/main" val="20467876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sharpenSoften amount="-75000"/>
                    </a14:imgEffect>
                    <a14:imgEffect>
                      <a14:colorTemperature colorTemp="6869"/>
                    </a14:imgEffect>
                    <a14:imgEffect>
                      <a14:brightnessContrast bright="70000" contrast="42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93941" y="210238"/>
            <a:ext cx="7656368" cy="574964"/>
          </a:xfrm>
        </p:spPr>
        <p:txBody>
          <a:bodyPr>
            <a:normAutofit fontScale="90000"/>
          </a:bodyPr>
          <a:lstStyle/>
          <a:p>
            <a:r>
              <a:rPr lang="en-US" b="1" dirty="0"/>
              <a:t>Certification through SWAYAM</a:t>
            </a:r>
          </a:p>
        </p:txBody>
      </p:sp>
      <p:sp>
        <p:nvSpPr>
          <p:cNvPr id="3" name="Content Placeholder 2"/>
          <p:cNvSpPr>
            <a:spLocks noGrp="1"/>
          </p:cNvSpPr>
          <p:nvPr>
            <p:ph idx="1"/>
          </p:nvPr>
        </p:nvSpPr>
        <p:spPr>
          <a:xfrm>
            <a:off x="897049" y="1013278"/>
            <a:ext cx="8037368" cy="3865418"/>
          </a:xfrm>
        </p:spPr>
        <p:txBody>
          <a:bodyPr>
            <a:normAutofit lnSpcReduction="10000"/>
          </a:bodyPr>
          <a:lstStyle/>
          <a:p>
            <a:pPr marL="300038" lvl="1" indent="-342900">
              <a:buFont typeface="Wingdings" panose="05000000000000000000" pitchFamily="2" charset="2"/>
              <a:buChar char="v"/>
            </a:pPr>
            <a:r>
              <a:rPr lang="en-US" sz="2400" dirty="0"/>
              <a:t>Accepted and approved evaluation format in alignment with CBCS or any other system that UGC, AICTE, etc. may implement from time to time for credit-based courses, with a term/semester end proctored examination.</a:t>
            </a:r>
          </a:p>
          <a:p>
            <a:pPr marL="685800" lvl="1" indent="-342900">
              <a:spcBef>
                <a:spcPts val="750"/>
              </a:spcBef>
              <a:buFont typeface="Wingdings" panose="05000000000000000000" pitchFamily="2" charset="2"/>
              <a:buChar char="ü"/>
            </a:pPr>
            <a:r>
              <a:rPr lang="en-US" sz="2400" dirty="0"/>
              <a:t>The </a:t>
            </a:r>
            <a:r>
              <a:rPr lang="en-US" sz="2400" dirty="0">
                <a:solidFill>
                  <a:srgbClr val="FF0000"/>
                </a:solidFill>
              </a:rPr>
              <a:t>proctored exam </a:t>
            </a:r>
            <a:r>
              <a:rPr lang="en-US" sz="2400" dirty="0"/>
              <a:t>to be conducted nationwide through an </a:t>
            </a:r>
            <a:r>
              <a:rPr lang="en-US" sz="2400" dirty="0">
                <a:solidFill>
                  <a:srgbClr val="FF0000"/>
                </a:solidFill>
              </a:rPr>
              <a:t>exam partner</a:t>
            </a:r>
            <a:r>
              <a:rPr lang="en-US" sz="2400" dirty="0"/>
              <a:t>. </a:t>
            </a:r>
          </a:p>
          <a:p>
            <a:pPr marL="685800" lvl="1" indent="-342900">
              <a:spcBef>
                <a:spcPts val="750"/>
              </a:spcBef>
              <a:buFont typeface="Wingdings" panose="05000000000000000000" pitchFamily="2" charset="2"/>
              <a:buChar char="ü"/>
            </a:pPr>
            <a:r>
              <a:rPr lang="en-US" sz="2400" dirty="0"/>
              <a:t>Learners can </a:t>
            </a:r>
            <a:r>
              <a:rPr lang="en-US" sz="2400" dirty="0">
                <a:solidFill>
                  <a:srgbClr val="FF0000"/>
                </a:solidFill>
              </a:rPr>
              <a:t>get a certificate </a:t>
            </a:r>
            <a:r>
              <a:rPr lang="en-US" sz="2400" dirty="0"/>
              <a:t>after they have registered for, written the exam and successfully passed. </a:t>
            </a:r>
          </a:p>
          <a:p>
            <a:pPr marL="685800" lvl="1" indent="-342900">
              <a:spcBef>
                <a:spcPts val="750"/>
              </a:spcBef>
              <a:buFont typeface="Wingdings" panose="05000000000000000000" pitchFamily="2" charset="2"/>
              <a:buChar char="ü"/>
            </a:pPr>
            <a:r>
              <a:rPr lang="en-US" sz="2400" dirty="0"/>
              <a:t>The online assignments/quizzes may carry weightage in the final consolidated score.</a:t>
            </a:r>
          </a:p>
          <a:p>
            <a:pPr marL="685800">
              <a:buFont typeface="Wingdings" panose="05000000000000000000" pitchFamily="2" charset="2"/>
              <a:buChar char="ü"/>
            </a:pPr>
            <a:endParaRPr lang="en-US" dirty="0"/>
          </a:p>
        </p:txBody>
      </p:sp>
    </p:spTree>
    <p:extLst>
      <p:ext uri="{BB962C8B-B14F-4D97-AF65-F5344CB8AC3E}">
        <p14:creationId xmlns:p14="http://schemas.microsoft.com/office/powerpoint/2010/main" val="1345789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6000"/>
            <a:duotone>
              <a:schemeClr val="accent5">
                <a:shade val="45000"/>
                <a:satMod val="135000"/>
              </a:schemeClr>
              <a:prstClr val="white"/>
            </a:duotone>
            <a:extLst>
              <a:ext uri="{BEBA8EAE-BF5A-486C-A8C5-ECC9F3942E4B}">
                <a14:imgProps xmlns:a14="http://schemas.microsoft.com/office/drawing/2010/main">
                  <a14:imgLayer r:embed="rId3">
                    <a14:imgEffect>
                      <a14:sharpenSoften amount="-26000"/>
                    </a14:imgEffect>
                    <a14:imgEffect>
                      <a14:colorTemperature colorTemp="6869"/>
                    </a14:imgEffect>
                    <a14:imgEffect>
                      <a14:saturation sat="151000"/>
                    </a14:imgEffect>
                    <a14:imgEffect>
                      <a14:brightnessContrast bright="80000" contrast="42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971600" y="483519"/>
            <a:ext cx="7776864" cy="3831818"/>
          </a:xfrm>
          <a:prstGeom prst="rect">
            <a:avLst/>
          </a:prstGeom>
        </p:spPr>
        <p:txBody>
          <a:bodyPr wrap="square">
            <a:spAutoFit/>
          </a:bodyPr>
          <a:lstStyle/>
          <a:p>
            <a:pPr algn="just">
              <a:spcBef>
                <a:spcPts val="1200"/>
              </a:spcBef>
              <a:spcAft>
                <a:spcPts val="600"/>
              </a:spcAft>
            </a:pPr>
            <a:r>
              <a:rPr lang="en-IN" sz="2800" dirty="0">
                <a:latin typeface="Times New Roman" panose="02020603050405020304" pitchFamily="18" charset="0"/>
                <a:ea typeface="Calibri" panose="020F0502020204030204" pitchFamily="34" charset="0"/>
                <a:cs typeface="Times New Roman" panose="02020603050405020304" pitchFamily="18" charset="0"/>
              </a:rPr>
              <a:t>As one of the pillars of the </a:t>
            </a:r>
            <a:r>
              <a:rPr lang="en-IN"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‘Digital India’ </a:t>
            </a:r>
            <a:r>
              <a:rPr lang="en-IN" sz="2800" dirty="0">
                <a:latin typeface="Times New Roman" panose="02020603050405020304" pitchFamily="18" charset="0"/>
                <a:ea typeface="Calibri" panose="020F0502020204030204" pitchFamily="34" charset="0"/>
                <a:cs typeface="Times New Roman" panose="02020603050405020304" pitchFamily="18" charset="0"/>
              </a:rPr>
              <a:t>Initiative </a:t>
            </a:r>
          </a:p>
          <a:p>
            <a:pPr algn="just">
              <a:spcBef>
                <a:spcPts val="1200"/>
              </a:spcBef>
              <a:spcAft>
                <a:spcPts val="600"/>
              </a:spcAft>
            </a:pPr>
            <a:r>
              <a:rPr lang="en-IN" sz="2800" dirty="0">
                <a:latin typeface="Times New Roman" panose="02020603050405020304" pitchFamily="18" charset="0"/>
                <a:ea typeface="Calibri" panose="020F0502020204030204" pitchFamily="34" charset="0"/>
                <a:cs typeface="Times New Roman" panose="02020603050405020304" pitchFamily="18" charset="0"/>
              </a:rPr>
              <a:t>of Government of India, </a:t>
            </a:r>
            <a:r>
              <a:rPr lang="en-IN" sz="28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SWAYAM</a:t>
            </a:r>
            <a:r>
              <a:rPr lang="en-IN" sz="2800" dirty="0">
                <a:latin typeface="Times New Roman" panose="02020603050405020304" pitchFamily="18" charset="0"/>
                <a:ea typeface="Calibri" panose="020F0502020204030204" pitchFamily="34" charset="0"/>
                <a:cs typeface="Times New Roman" panose="02020603050405020304" pitchFamily="18" charset="0"/>
              </a:rPr>
              <a:t> seeks to </a:t>
            </a:r>
            <a:r>
              <a:rPr lang="en-IN"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bridge </a:t>
            </a:r>
          </a:p>
          <a:p>
            <a:pPr algn="just">
              <a:spcBef>
                <a:spcPts val="1200"/>
              </a:spcBef>
              <a:spcAft>
                <a:spcPts val="600"/>
              </a:spcAft>
            </a:pPr>
            <a:r>
              <a:rPr lang="en-IN"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the digital divide</a:t>
            </a:r>
            <a:r>
              <a:rPr lang="en-IN" sz="2800" dirty="0">
                <a:latin typeface="Times New Roman" panose="02020603050405020304" pitchFamily="18" charset="0"/>
                <a:ea typeface="Calibri" panose="020F0502020204030204" pitchFamily="34" charset="0"/>
                <a:cs typeface="Times New Roman" panose="02020603050405020304" pitchFamily="18" charset="0"/>
              </a:rPr>
              <a:t> for learners who have hitherto </a:t>
            </a:r>
          </a:p>
          <a:p>
            <a:pPr algn="just">
              <a:spcBef>
                <a:spcPts val="1200"/>
              </a:spcBef>
              <a:spcAft>
                <a:spcPts val="600"/>
              </a:spcAft>
            </a:pPr>
            <a:r>
              <a:rPr lang="en-IN" sz="2800" dirty="0">
                <a:latin typeface="Times New Roman" panose="02020603050405020304" pitchFamily="18" charset="0"/>
                <a:ea typeface="Calibri" panose="020F0502020204030204" pitchFamily="34" charset="0"/>
                <a:cs typeface="Times New Roman" panose="02020603050405020304" pitchFamily="18" charset="0"/>
              </a:rPr>
              <a:t>remained </a:t>
            </a:r>
            <a:r>
              <a:rPr lang="en-IN" sz="2800"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untouched by the digital revolution </a:t>
            </a:r>
            <a:r>
              <a:rPr lang="en-IN" sz="2800" dirty="0">
                <a:latin typeface="Times New Roman" panose="02020603050405020304" pitchFamily="18" charset="0"/>
                <a:ea typeface="Calibri" panose="020F0502020204030204" pitchFamily="34" charset="0"/>
                <a:cs typeface="Times New Roman" panose="02020603050405020304" pitchFamily="18" charset="0"/>
              </a:rPr>
              <a:t>and </a:t>
            </a:r>
          </a:p>
          <a:p>
            <a:pPr algn="just">
              <a:spcBef>
                <a:spcPts val="1200"/>
              </a:spcBef>
              <a:spcAft>
                <a:spcPts val="600"/>
              </a:spcAft>
            </a:pPr>
            <a:r>
              <a:rPr lang="en-IN" sz="2800" dirty="0">
                <a:latin typeface="Times New Roman" panose="02020603050405020304" pitchFamily="18" charset="0"/>
                <a:ea typeface="Calibri" panose="020F0502020204030204" pitchFamily="34" charset="0"/>
                <a:cs typeface="Times New Roman" panose="02020603050405020304" pitchFamily="18" charset="0"/>
              </a:rPr>
              <a:t>have not been able to join the </a:t>
            </a:r>
            <a:r>
              <a:rPr lang="en-IN" sz="2800"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mainstream of the </a:t>
            </a:r>
          </a:p>
          <a:p>
            <a:pPr algn="just">
              <a:spcBef>
                <a:spcPts val="1200"/>
              </a:spcBef>
              <a:spcAft>
                <a:spcPts val="600"/>
              </a:spcAft>
            </a:pPr>
            <a:r>
              <a:rPr lang="en-IN" sz="2800"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knowledge economy</a:t>
            </a:r>
            <a:r>
              <a:rPr lang="en-IN"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895958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07504" y="51470"/>
            <a:ext cx="8958843" cy="4961749"/>
          </a:xfrm>
          <a:prstGeom prst="rect">
            <a:avLst/>
          </a:prstGeom>
        </p:spPr>
      </p:pic>
    </p:spTree>
    <p:extLst>
      <p:ext uri="{BB962C8B-B14F-4D97-AF65-F5344CB8AC3E}">
        <p14:creationId xmlns:p14="http://schemas.microsoft.com/office/powerpoint/2010/main" val="28382045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3315" y="51470"/>
            <a:ext cx="8893181" cy="4989969"/>
          </a:xfrm>
          <a:prstGeom prst="rect">
            <a:avLst/>
          </a:prstGeom>
        </p:spPr>
      </p:pic>
    </p:spTree>
    <p:extLst>
      <p:ext uri="{BB962C8B-B14F-4D97-AF65-F5344CB8AC3E}">
        <p14:creationId xmlns:p14="http://schemas.microsoft.com/office/powerpoint/2010/main" val="11657202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9281" t="18121" r="29869" b="35379"/>
          <a:stretch/>
        </p:blipFill>
        <p:spPr>
          <a:xfrm>
            <a:off x="611560" y="-133856"/>
            <a:ext cx="8242176" cy="5277356"/>
          </a:xfrm>
          <a:prstGeom prst="rect">
            <a:avLst/>
          </a:prstGeom>
        </p:spPr>
      </p:pic>
    </p:spTree>
    <p:extLst>
      <p:ext uri="{BB962C8B-B14F-4D97-AF65-F5344CB8AC3E}">
        <p14:creationId xmlns:p14="http://schemas.microsoft.com/office/powerpoint/2010/main" val="25047959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1376" t="20565" r="32953" b="47235"/>
          <a:stretch/>
        </p:blipFill>
        <p:spPr>
          <a:xfrm>
            <a:off x="145473" y="163489"/>
            <a:ext cx="8998527" cy="4569210"/>
          </a:xfrm>
          <a:prstGeom prst="rect">
            <a:avLst/>
          </a:prstGeom>
        </p:spPr>
      </p:pic>
    </p:spTree>
    <p:extLst>
      <p:ext uri="{BB962C8B-B14F-4D97-AF65-F5344CB8AC3E}">
        <p14:creationId xmlns:p14="http://schemas.microsoft.com/office/powerpoint/2010/main" val="27687632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1936" t="46208" r="32677" b="22954"/>
          <a:stretch/>
        </p:blipFill>
        <p:spPr>
          <a:xfrm>
            <a:off x="242610" y="519547"/>
            <a:ext cx="8610444" cy="4220666"/>
          </a:xfrm>
          <a:prstGeom prst="rect">
            <a:avLst/>
          </a:prstGeom>
        </p:spPr>
      </p:pic>
      <mc:AlternateContent xmlns:mc="http://schemas.openxmlformats.org/markup-compatibility/2006">
        <mc:Choice xmlns:p14="http://schemas.microsoft.com/office/powerpoint/2010/main" Requires="p14">
          <p:contentPart p14:bwMode="auto" r:id="rId3">
            <p14:nvContentPartPr>
              <p14:cNvPr id="5" name="Ink 4"/>
              <p14:cNvContentPartPr/>
              <p14:nvPr/>
            </p14:nvContentPartPr>
            <p14:xfrm>
              <a:off x="3683212" y="868454"/>
              <a:ext cx="2832840" cy="112590"/>
            </p14:xfrm>
          </p:contentPart>
        </mc:Choice>
        <mc:Fallback>
          <p:pic>
            <p:nvPicPr>
              <p:cNvPr id="5" name="Ink 4"/>
              <p:cNvPicPr/>
              <p:nvPr/>
            </p:nvPicPr>
            <p:blipFill>
              <a:blip r:embed="rId4"/>
              <a:stretch>
                <a:fillRect/>
              </a:stretch>
            </p:blipFill>
            <p:spPr>
              <a:xfrm>
                <a:off x="3654412" y="810900"/>
                <a:ext cx="2890440" cy="227698"/>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6" name="Ink 5"/>
              <p14:cNvContentPartPr/>
              <p14:nvPr/>
            </p14:nvContentPartPr>
            <p14:xfrm>
              <a:off x="3597352" y="876284"/>
              <a:ext cx="2893050" cy="92340"/>
            </p14:xfrm>
          </p:contentPart>
        </mc:Choice>
        <mc:Fallback>
          <p:pic>
            <p:nvPicPr>
              <p:cNvPr id="6" name="Ink 5"/>
              <p:cNvPicPr/>
              <p:nvPr/>
            </p:nvPicPr>
            <p:blipFill>
              <a:blip r:embed="rId6"/>
              <a:stretch>
                <a:fillRect/>
              </a:stretch>
            </p:blipFill>
            <p:spPr>
              <a:xfrm>
                <a:off x="3568551" y="818796"/>
                <a:ext cx="2950652" cy="207316"/>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7" name="Ink 6"/>
              <p14:cNvContentPartPr/>
              <p14:nvPr/>
            </p14:nvContentPartPr>
            <p14:xfrm>
              <a:off x="6379162" y="827144"/>
              <a:ext cx="2331450" cy="189540"/>
            </p14:xfrm>
          </p:contentPart>
        </mc:Choice>
        <mc:Fallback>
          <p:pic>
            <p:nvPicPr>
              <p:cNvPr id="7" name="Ink 6"/>
              <p:cNvPicPr/>
              <p:nvPr/>
            </p:nvPicPr>
            <p:blipFill>
              <a:blip r:embed="rId8"/>
              <a:stretch>
                <a:fillRect/>
              </a:stretch>
            </p:blipFill>
            <p:spPr>
              <a:xfrm>
                <a:off x="6350361" y="769489"/>
                <a:ext cx="2389052" cy="30485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8" name="Ink 7"/>
              <p14:cNvContentPartPr/>
              <p14:nvPr/>
            </p14:nvContentPartPr>
            <p14:xfrm>
              <a:off x="6698302" y="948104"/>
              <a:ext cx="1065690" cy="45900"/>
            </p14:xfrm>
          </p:contentPart>
        </mc:Choice>
        <mc:Fallback>
          <p:pic>
            <p:nvPicPr>
              <p:cNvPr id="8" name="Ink 7"/>
              <p:cNvPicPr/>
              <p:nvPr/>
            </p:nvPicPr>
            <p:blipFill>
              <a:blip r:embed="rId10"/>
              <a:stretch>
                <a:fillRect/>
              </a:stretch>
            </p:blipFill>
            <p:spPr>
              <a:xfrm>
                <a:off x="6669509" y="890277"/>
                <a:ext cx="1123275" cy="161554"/>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9" name="Ink 8"/>
              <p14:cNvContentPartPr/>
              <p14:nvPr/>
            </p14:nvContentPartPr>
            <p14:xfrm>
              <a:off x="7384642" y="830924"/>
              <a:ext cx="237060" cy="85590"/>
            </p14:xfrm>
          </p:contentPart>
        </mc:Choice>
        <mc:Fallback>
          <p:pic>
            <p:nvPicPr>
              <p:cNvPr id="9" name="Ink 8"/>
              <p:cNvPicPr/>
              <p:nvPr/>
            </p:nvPicPr>
            <p:blipFill>
              <a:blip r:embed="rId12"/>
              <a:stretch>
                <a:fillRect/>
              </a:stretch>
            </p:blipFill>
            <p:spPr>
              <a:xfrm>
                <a:off x="7355820" y="773385"/>
                <a:ext cx="294704" cy="200669"/>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0" name="Ink 9"/>
              <p14:cNvContentPartPr/>
              <p14:nvPr/>
            </p14:nvContentPartPr>
            <p14:xfrm>
              <a:off x="3577372" y="797714"/>
              <a:ext cx="3225690" cy="135000"/>
            </p14:xfrm>
          </p:contentPart>
        </mc:Choice>
        <mc:Fallback>
          <p:pic>
            <p:nvPicPr>
              <p:cNvPr id="10" name="Ink 9"/>
              <p:cNvPicPr/>
              <p:nvPr/>
            </p:nvPicPr>
            <p:blipFill>
              <a:blip r:embed="rId14"/>
              <a:stretch>
                <a:fillRect/>
              </a:stretch>
            </p:blipFill>
            <p:spPr>
              <a:xfrm>
                <a:off x="3548571" y="740114"/>
                <a:ext cx="3283292" cy="25020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1" name="Ink 10"/>
              <p14:cNvContentPartPr/>
              <p14:nvPr/>
            </p14:nvContentPartPr>
            <p14:xfrm>
              <a:off x="1170052" y="1239164"/>
              <a:ext cx="3706290" cy="76950"/>
            </p14:xfrm>
          </p:contentPart>
        </mc:Choice>
        <mc:Fallback>
          <p:pic>
            <p:nvPicPr>
              <p:cNvPr id="11" name="Ink 10"/>
              <p:cNvPicPr/>
              <p:nvPr/>
            </p:nvPicPr>
            <p:blipFill>
              <a:blip r:embed="rId16"/>
              <a:stretch>
                <a:fillRect/>
              </a:stretch>
            </p:blipFill>
            <p:spPr>
              <a:xfrm>
                <a:off x="1141251" y="1181631"/>
                <a:ext cx="3763891" cy="192015"/>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12" name="Ink 11"/>
              <p14:cNvContentPartPr/>
              <p14:nvPr/>
            </p14:nvContentPartPr>
            <p14:xfrm>
              <a:off x="4666822" y="1219724"/>
              <a:ext cx="8100" cy="8370"/>
            </p14:xfrm>
          </p:contentPart>
        </mc:Choice>
        <mc:Fallback>
          <p:pic>
            <p:nvPicPr>
              <p:cNvPr id="12" name="Ink 11"/>
              <p:cNvPicPr/>
              <p:nvPr/>
            </p:nvPicPr>
            <p:blipFill>
              <a:blip r:embed="rId18"/>
              <a:stretch>
                <a:fillRect/>
              </a:stretch>
            </p:blipFill>
            <p:spPr>
              <a:xfrm>
                <a:off x="4644477" y="1171895"/>
                <a:ext cx="52790" cy="104027"/>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13" name="Ink 12"/>
              <p14:cNvContentPartPr/>
              <p14:nvPr/>
            </p14:nvContentPartPr>
            <p14:xfrm>
              <a:off x="1013182" y="1219994"/>
              <a:ext cx="3826440" cy="128250"/>
            </p14:xfrm>
          </p:contentPart>
        </mc:Choice>
        <mc:Fallback>
          <p:pic>
            <p:nvPicPr>
              <p:cNvPr id="13" name="Ink 12"/>
              <p:cNvPicPr/>
              <p:nvPr/>
            </p:nvPicPr>
            <p:blipFill>
              <a:blip r:embed="rId20"/>
              <a:stretch>
                <a:fillRect/>
              </a:stretch>
            </p:blipFill>
            <p:spPr>
              <a:xfrm>
                <a:off x="984382" y="1162354"/>
                <a:ext cx="3884040" cy="243531"/>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14" name="Ink 13"/>
              <p14:cNvContentPartPr/>
              <p14:nvPr/>
            </p14:nvContentPartPr>
            <p14:xfrm>
              <a:off x="1021822" y="1299644"/>
              <a:ext cx="328050" cy="12690"/>
            </p14:xfrm>
          </p:contentPart>
        </mc:Choice>
        <mc:Fallback>
          <p:pic>
            <p:nvPicPr>
              <p:cNvPr id="14" name="Ink 13"/>
              <p:cNvPicPr/>
              <p:nvPr/>
            </p:nvPicPr>
            <p:blipFill>
              <a:blip r:embed="rId22"/>
              <a:stretch>
                <a:fillRect/>
              </a:stretch>
            </p:blipFill>
            <p:spPr>
              <a:xfrm>
                <a:off x="993046" y="1241633"/>
                <a:ext cx="385603" cy="128713"/>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15" name="Ink 14"/>
              <p14:cNvContentPartPr/>
              <p14:nvPr/>
            </p14:nvContentPartPr>
            <p14:xfrm>
              <a:off x="6935362" y="947564"/>
              <a:ext cx="1095390" cy="92880"/>
            </p14:xfrm>
          </p:contentPart>
        </mc:Choice>
        <mc:Fallback>
          <p:pic>
            <p:nvPicPr>
              <p:cNvPr id="15" name="Ink 14"/>
              <p:cNvPicPr/>
              <p:nvPr/>
            </p:nvPicPr>
            <p:blipFill>
              <a:blip r:embed="rId24"/>
              <a:stretch>
                <a:fillRect/>
              </a:stretch>
            </p:blipFill>
            <p:spPr>
              <a:xfrm>
                <a:off x="6906564" y="889964"/>
                <a:ext cx="1152985" cy="20808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16" name="Ink 15"/>
              <p14:cNvContentPartPr/>
              <p14:nvPr/>
            </p14:nvContentPartPr>
            <p14:xfrm>
              <a:off x="7404622" y="823364"/>
              <a:ext cx="640440" cy="149040"/>
            </p14:xfrm>
          </p:contentPart>
        </mc:Choice>
        <mc:Fallback>
          <p:pic>
            <p:nvPicPr>
              <p:cNvPr id="16" name="Ink 15"/>
              <p:cNvPicPr/>
              <p:nvPr/>
            </p:nvPicPr>
            <p:blipFill>
              <a:blip r:embed="rId26"/>
              <a:stretch>
                <a:fillRect/>
              </a:stretch>
            </p:blipFill>
            <p:spPr>
              <a:xfrm>
                <a:off x="7375822" y="765764"/>
                <a:ext cx="698040" cy="26424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17" name="Ink 16"/>
              <p14:cNvContentPartPr/>
              <p14:nvPr/>
            </p14:nvContentPartPr>
            <p14:xfrm>
              <a:off x="1072582" y="2050784"/>
              <a:ext cx="5786640" cy="88560"/>
            </p14:xfrm>
          </p:contentPart>
        </mc:Choice>
        <mc:Fallback>
          <p:pic>
            <p:nvPicPr>
              <p:cNvPr id="17" name="Ink 16"/>
              <p:cNvPicPr/>
              <p:nvPr/>
            </p:nvPicPr>
            <p:blipFill>
              <a:blip r:embed="rId28"/>
              <a:stretch>
                <a:fillRect/>
              </a:stretch>
            </p:blipFill>
            <p:spPr>
              <a:xfrm>
                <a:off x="1043782" y="1993184"/>
                <a:ext cx="5844240" cy="203760"/>
              </a:xfrm>
              <a:prstGeom prst="rect">
                <a:avLst/>
              </a:prstGeom>
            </p:spPr>
          </p:pic>
        </mc:Fallback>
      </mc:AlternateContent>
    </p:spTree>
    <p:extLst>
      <p:ext uri="{BB962C8B-B14F-4D97-AF65-F5344CB8AC3E}">
        <p14:creationId xmlns:p14="http://schemas.microsoft.com/office/powerpoint/2010/main" val="9517071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6926" t="8000" r="16926" b="9401"/>
          <a:stretch/>
        </p:blipFill>
        <p:spPr>
          <a:xfrm>
            <a:off x="1115616" y="0"/>
            <a:ext cx="7344816" cy="5108281"/>
          </a:xfrm>
          <a:prstGeom prst="rect">
            <a:avLst/>
          </a:prstGeom>
        </p:spPr>
      </p:pic>
    </p:spTree>
    <p:extLst>
      <p:ext uri="{BB962C8B-B14F-4D97-AF65-F5344CB8AC3E}">
        <p14:creationId xmlns:p14="http://schemas.microsoft.com/office/powerpoint/2010/main" val="40673780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sharpenSoften amount="-74000"/>
                    </a14:imgEffect>
                    <a14:imgEffect>
                      <a14:colorTemperature colorTemp="6869"/>
                    </a14:imgEffect>
                    <a14:imgEffect>
                      <a14:brightnessContrast bright="70000" contrast="42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16558" y="92833"/>
            <a:ext cx="7811782" cy="960668"/>
          </a:xfrm>
        </p:spPr>
        <p:txBody>
          <a:bodyPr>
            <a:normAutofit fontScale="90000"/>
          </a:bodyPr>
          <a:lstStyle/>
          <a:p>
            <a:r>
              <a:rPr lang="en-US" b="1" i="1" dirty="0">
                <a:solidFill>
                  <a:srgbClr val="0070C0"/>
                </a:solidFill>
                <a:ea typeface="ＭＳ Ｐゴシック" panose="020B0600070205080204" pitchFamily="34" charset="-128"/>
              </a:rPr>
              <a:t>SWAYAM PRABHA – DTH Project for 			educational excellence</a:t>
            </a:r>
            <a:endParaRPr lang="en-US" dirty="0"/>
          </a:p>
        </p:txBody>
      </p:sp>
      <p:sp>
        <p:nvSpPr>
          <p:cNvPr id="3" name="Content Placeholder 2"/>
          <p:cNvSpPr>
            <a:spLocks noGrp="1"/>
          </p:cNvSpPr>
          <p:nvPr>
            <p:ph idx="1"/>
          </p:nvPr>
        </p:nvSpPr>
        <p:spPr>
          <a:xfrm>
            <a:off x="899592" y="1347614"/>
            <a:ext cx="7951399" cy="4017752"/>
          </a:xfrm>
        </p:spPr>
        <p:txBody>
          <a:bodyPr>
            <a:normAutofit fontScale="55000" lnSpcReduction="20000"/>
          </a:bodyPr>
          <a:lstStyle/>
          <a:p>
            <a:r>
              <a:rPr lang="en-US" sz="3300" dirty="0"/>
              <a:t>MHRD project using </a:t>
            </a:r>
            <a:r>
              <a:rPr lang="en-US" sz="3300" dirty="0">
                <a:solidFill>
                  <a:srgbClr val="FF0000"/>
                </a:solidFill>
              </a:rPr>
              <a:t>two GSAT-15 transponders </a:t>
            </a:r>
            <a:r>
              <a:rPr lang="en-US" sz="3300" dirty="0"/>
              <a:t>to run (32) DTH channels to telecast high quality educational </a:t>
            </a:r>
            <a:r>
              <a:rPr lang="en-US" sz="3300" dirty="0" err="1"/>
              <a:t>programmes</a:t>
            </a:r>
            <a:r>
              <a:rPr lang="en-US" sz="3300" dirty="0"/>
              <a:t> on 24X7 basis.</a:t>
            </a:r>
          </a:p>
          <a:p>
            <a:pPr lvl="0"/>
            <a:r>
              <a:rPr lang="en-US" sz="3300" dirty="0"/>
              <a:t>Satellite up-linking station at the </a:t>
            </a:r>
            <a:r>
              <a:rPr lang="en-US" sz="3300" dirty="0" err="1">
                <a:solidFill>
                  <a:srgbClr val="FF0000"/>
                </a:solidFill>
              </a:rPr>
              <a:t>Bhaskaracharya</a:t>
            </a:r>
            <a:r>
              <a:rPr lang="en-US" sz="3300" dirty="0">
                <a:solidFill>
                  <a:srgbClr val="FF0000"/>
                </a:solidFill>
              </a:rPr>
              <a:t> Space Application Centre of Gujarat (BISAG)</a:t>
            </a:r>
            <a:r>
              <a:rPr lang="en-US" sz="3300" dirty="0"/>
              <a:t>. </a:t>
            </a:r>
          </a:p>
          <a:p>
            <a:r>
              <a:rPr lang="en-US" sz="3300" dirty="0"/>
              <a:t>The subscribers of </a:t>
            </a:r>
            <a:r>
              <a:rPr lang="en-US" sz="3300" dirty="0">
                <a:solidFill>
                  <a:srgbClr val="FF0000"/>
                </a:solidFill>
              </a:rPr>
              <a:t>Free DTH service of </a:t>
            </a:r>
            <a:r>
              <a:rPr lang="en-US" sz="3300" dirty="0" err="1">
                <a:solidFill>
                  <a:srgbClr val="FF0000"/>
                </a:solidFill>
              </a:rPr>
              <a:t>Doordarshan</a:t>
            </a:r>
            <a:r>
              <a:rPr lang="en-US" sz="3300" dirty="0">
                <a:solidFill>
                  <a:srgbClr val="FF0000"/>
                </a:solidFill>
              </a:rPr>
              <a:t> </a:t>
            </a:r>
            <a:r>
              <a:rPr lang="en-US" sz="3300" dirty="0"/>
              <a:t>can view these Educational channels using the same Set Top Box and TV. No additional investment is required. </a:t>
            </a:r>
          </a:p>
          <a:p>
            <a:pPr lvl="0"/>
            <a:r>
              <a:rPr lang="en-US" sz="3300" dirty="0"/>
              <a:t>video lessons of SWAYAM would be converted into appropriate format and transferred to BISAG for transmission on the DTH channels. </a:t>
            </a:r>
          </a:p>
          <a:p>
            <a:r>
              <a:rPr lang="en-US" sz="3300" dirty="0"/>
              <a:t>Every day, there will be new content of at least 4 hours which would be repeated 6 times a day.</a:t>
            </a:r>
          </a:p>
          <a:p>
            <a:r>
              <a:rPr lang="en-US" sz="3300" dirty="0"/>
              <a:t>Curriculum based course contents covering diverse disciplines.</a:t>
            </a:r>
          </a:p>
          <a:p>
            <a:r>
              <a:rPr lang="en-US" sz="3300" dirty="0"/>
              <a:t>Channel partners – IITs, NPTEL, UGC, CEC, IGNOU, NCERT and NIOS</a:t>
            </a:r>
          </a:p>
          <a:p>
            <a:endParaRPr lang="en-US" dirty="0"/>
          </a:p>
        </p:txBody>
      </p:sp>
    </p:spTree>
    <p:extLst>
      <p:ext uri="{BB962C8B-B14F-4D97-AF65-F5344CB8AC3E}">
        <p14:creationId xmlns:p14="http://schemas.microsoft.com/office/powerpoint/2010/main" val="37163565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sharpenSoften amount="-66000"/>
                    </a14:imgEffect>
                    <a14:imgEffect>
                      <a14:colorTemperature colorTemp="6869"/>
                    </a14:imgEffect>
                    <a14:imgEffect>
                      <a14:brightnessContrast bright="70000" contrast="42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230118" y="172292"/>
            <a:ext cx="6683765" cy="960668"/>
          </a:xfrm>
        </p:spPr>
        <p:txBody>
          <a:bodyPr>
            <a:normAutofit fontScale="90000"/>
          </a:bodyPr>
          <a:lstStyle/>
          <a:p>
            <a:r>
              <a:rPr lang="en-US" b="1" dirty="0"/>
              <a:t>ORGANISATIONAL STRUCTURE &amp; ROLES</a:t>
            </a:r>
            <a:endParaRPr lang="en-US" dirty="0"/>
          </a:p>
        </p:txBody>
      </p:sp>
      <p:sp>
        <p:nvSpPr>
          <p:cNvPr id="7" name="Rectangle 6"/>
          <p:cNvSpPr/>
          <p:nvPr/>
        </p:nvSpPr>
        <p:spPr>
          <a:xfrm>
            <a:off x="3538723" y="2343722"/>
            <a:ext cx="2066555" cy="4560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668" tIns="6668" rIns="6668" bIns="6668" numCol="1" spcCol="1270" anchor="ctr" anchorCtr="0">
            <a:noAutofit/>
          </a:bodyPr>
          <a:lstStyle/>
          <a:p>
            <a:pPr algn="ctr" defTabSz="466725">
              <a:lnSpc>
                <a:spcPct val="90000"/>
              </a:lnSpc>
              <a:spcBef>
                <a:spcPct val="0"/>
              </a:spcBef>
              <a:spcAft>
                <a:spcPct val="35000"/>
              </a:spcAft>
            </a:pPr>
            <a:r>
              <a:rPr lang="en-IN" sz="1050"/>
              <a:t>Technical Committee </a:t>
            </a:r>
          </a:p>
        </p:txBody>
      </p:sp>
      <p:graphicFrame>
        <p:nvGraphicFramePr>
          <p:cNvPr id="8" name="Diagram 7"/>
          <p:cNvGraphicFramePr/>
          <p:nvPr>
            <p:extLst/>
          </p:nvPr>
        </p:nvGraphicFramePr>
        <p:xfrm>
          <a:off x="653452" y="886365"/>
          <a:ext cx="7873760" cy="42571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045307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sharpenSoften amount="-68000"/>
                    </a14:imgEffect>
                    <a14:imgEffect>
                      <a14:colorTemperature colorTemp="6869"/>
                    </a14:imgEffect>
                    <a14:imgEffect>
                      <a14:brightnessContrast bright="70000" contrast="42000"/>
                    </a14:imgEffect>
                  </a14:imgLayer>
                </a14:imgProps>
              </a:ext>
            </a:extLst>
          </a:blip>
          <a:srcRect/>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2195736" y="51470"/>
            <a:ext cx="4842165" cy="4924897"/>
            <a:chOff x="2290617" y="100839"/>
            <a:chExt cx="6456220" cy="6566529"/>
          </a:xfrm>
        </p:grpSpPr>
        <p:pic>
          <p:nvPicPr>
            <p:cNvPr id="3" name="Picture 2"/>
            <p:cNvPicPr>
              <a:picLocks noChangeAspect="1"/>
            </p:cNvPicPr>
            <p:nvPr/>
          </p:nvPicPr>
          <p:blipFill rotWithShape="1">
            <a:blip r:embed="rId4"/>
            <a:srcRect l="24318" t="16431" r="24015" b="18507"/>
            <a:stretch/>
          </p:blipFill>
          <p:spPr>
            <a:xfrm>
              <a:off x="2290617" y="100839"/>
              <a:ext cx="6419269" cy="4481549"/>
            </a:xfrm>
            <a:prstGeom prst="rect">
              <a:avLst/>
            </a:prstGeom>
          </p:spPr>
        </p:pic>
        <p:pic>
          <p:nvPicPr>
            <p:cNvPr id="4" name="Picture 3"/>
            <p:cNvPicPr>
              <a:picLocks noChangeAspect="1"/>
            </p:cNvPicPr>
            <p:nvPr/>
          </p:nvPicPr>
          <p:blipFill rotWithShape="1">
            <a:blip r:embed="rId5"/>
            <a:srcRect l="24878" t="17872" r="23606" b="51694"/>
            <a:stretch/>
          </p:blipFill>
          <p:spPr>
            <a:xfrm>
              <a:off x="2364509" y="4590472"/>
              <a:ext cx="6382328" cy="2076896"/>
            </a:xfrm>
            <a:prstGeom prst="rect">
              <a:avLst/>
            </a:prstGeom>
          </p:spPr>
        </p:pic>
      </p:grpSp>
    </p:spTree>
    <p:extLst>
      <p:ext uri="{BB962C8B-B14F-4D97-AF65-F5344CB8AC3E}">
        <p14:creationId xmlns:p14="http://schemas.microsoft.com/office/powerpoint/2010/main" val="5349945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artisticBlur/>
                    </a14:imgEffect>
                    <a14:imgEffect>
                      <a14:colorTemperature colorTemp="6869"/>
                    </a14:imgEffect>
                    <a14:imgEffect>
                      <a14:brightnessContrast bright="70000" contrast="42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16738" name="Title 1"/>
          <p:cNvSpPr>
            <a:spLocks noGrp="1"/>
          </p:cNvSpPr>
          <p:nvPr>
            <p:ph type="title"/>
          </p:nvPr>
        </p:nvSpPr>
        <p:spPr>
          <a:xfrm>
            <a:off x="251520" y="206375"/>
            <a:ext cx="8856984" cy="857250"/>
          </a:xfrm>
        </p:spPr>
        <p:txBody>
          <a:bodyPr>
            <a:normAutofit fontScale="90000"/>
          </a:bodyPr>
          <a:lstStyle/>
          <a:p>
            <a:r>
              <a:rPr lang="en-US" altLang="en-US" b="1" dirty="0">
                <a:solidFill>
                  <a:schemeClr val="accent1">
                    <a:lumMod val="75000"/>
                  </a:schemeClr>
                </a:solidFill>
              </a:rPr>
              <a:t>Major MOOCs Issues requiring attention</a:t>
            </a:r>
          </a:p>
        </p:txBody>
      </p:sp>
      <p:sp>
        <p:nvSpPr>
          <p:cNvPr id="116739" name="Content Placeholder 2"/>
          <p:cNvSpPr>
            <a:spLocks noGrp="1"/>
          </p:cNvSpPr>
          <p:nvPr>
            <p:ph idx="1"/>
          </p:nvPr>
        </p:nvSpPr>
        <p:spPr>
          <a:xfrm>
            <a:off x="395536" y="1203598"/>
            <a:ext cx="8712968" cy="4032448"/>
          </a:xfrm>
        </p:spPr>
        <p:txBody>
          <a:bodyPr>
            <a:normAutofit/>
          </a:bodyPr>
          <a:lstStyle/>
          <a:p>
            <a:r>
              <a:rPr lang="en-US" altLang="en-US" sz="1950" dirty="0"/>
              <a:t>MOOCs at present are </a:t>
            </a:r>
            <a:r>
              <a:rPr lang="en-US" altLang="en-US" sz="1950" b="1" dirty="0"/>
              <a:t>courses not curricula. </a:t>
            </a:r>
            <a:r>
              <a:rPr lang="en-US" altLang="en-US" sz="1950" dirty="0">
                <a:solidFill>
                  <a:srgbClr val="C00000"/>
                </a:solidFill>
              </a:rPr>
              <a:t>Only 20% </a:t>
            </a:r>
            <a:r>
              <a:rPr lang="en-US" altLang="en-US" sz="1950" dirty="0"/>
              <a:t>at the moment acceptable for credit earning.</a:t>
            </a:r>
          </a:p>
          <a:p>
            <a:r>
              <a:rPr lang="en-US" altLang="en-US" sz="1950" dirty="0"/>
              <a:t>Learning environment is not just content and self assessment. </a:t>
            </a:r>
            <a:r>
              <a:rPr lang="en-US" altLang="en-US" sz="1950" dirty="0">
                <a:solidFill>
                  <a:srgbClr val="C00000"/>
                </a:solidFill>
              </a:rPr>
              <a:t>How to mentor 30 million?</a:t>
            </a:r>
          </a:p>
          <a:p>
            <a:r>
              <a:rPr lang="en-US" altLang="en-US" sz="1950" dirty="0"/>
              <a:t>Large number of users are only </a:t>
            </a:r>
            <a:r>
              <a:rPr lang="en-US" altLang="en-US" sz="1950" dirty="0">
                <a:solidFill>
                  <a:srgbClr val="C00000"/>
                </a:solidFill>
              </a:rPr>
              <a:t>window shoppers</a:t>
            </a:r>
            <a:r>
              <a:rPr lang="en-US" altLang="en-US" sz="1950" dirty="0"/>
              <a:t>, this is bound to happen in SWAYAM as well.</a:t>
            </a:r>
          </a:p>
          <a:p>
            <a:r>
              <a:rPr lang="en-US" altLang="en-US" sz="1950" dirty="0"/>
              <a:t>MOOCs do not provide the kind of </a:t>
            </a:r>
            <a:r>
              <a:rPr lang="en-US" altLang="en-US" sz="1950" dirty="0">
                <a:solidFill>
                  <a:srgbClr val="C00000"/>
                </a:solidFill>
              </a:rPr>
              <a:t>engagement</a:t>
            </a:r>
            <a:r>
              <a:rPr lang="en-US" altLang="en-US" sz="1950" dirty="0"/>
              <a:t> </a:t>
            </a:r>
            <a:r>
              <a:rPr lang="en-US" altLang="en-US" sz="1950" dirty="0">
                <a:solidFill>
                  <a:srgbClr val="C00000"/>
                </a:solidFill>
              </a:rPr>
              <a:t>to encourage learning</a:t>
            </a:r>
            <a:r>
              <a:rPr lang="en-US" altLang="en-US" sz="1950" dirty="0"/>
              <a:t>. </a:t>
            </a:r>
          </a:p>
          <a:p>
            <a:r>
              <a:rPr lang="en-US" altLang="en-US" sz="1950" dirty="0"/>
              <a:t>Credit given by the institutions creating MOOCs. </a:t>
            </a:r>
            <a:r>
              <a:rPr lang="en-US" altLang="en-US" sz="1950" dirty="0">
                <a:solidFill>
                  <a:srgbClr val="C00000"/>
                </a:solidFill>
              </a:rPr>
              <a:t>Acceptance by other institutions is going to be a major issue.</a:t>
            </a:r>
            <a:r>
              <a:rPr lang="en-US" altLang="en-US" sz="1950" dirty="0"/>
              <a:t> </a:t>
            </a:r>
          </a:p>
          <a:p>
            <a:r>
              <a:rPr lang="en-US" altLang="en-US" sz="1950" dirty="0"/>
              <a:t>How the </a:t>
            </a:r>
            <a:r>
              <a:rPr lang="en-US" altLang="en-US" sz="1950" dirty="0">
                <a:solidFill>
                  <a:srgbClr val="C00000"/>
                </a:solidFill>
              </a:rPr>
              <a:t>proctored exams </a:t>
            </a:r>
            <a:r>
              <a:rPr lang="en-US" altLang="en-US" sz="1950" dirty="0"/>
              <a:t>are to be conducted </a:t>
            </a:r>
            <a:r>
              <a:rPr lang="en-US" altLang="en-US" sz="1950" dirty="0">
                <a:solidFill>
                  <a:srgbClr val="C00000"/>
                </a:solidFill>
              </a:rPr>
              <a:t>for 30 million learners </a:t>
            </a:r>
            <a:r>
              <a:rPr lang="en-US" altLang="en-US" sz="1950" dirty="0"/>
              <a:t>envisaged for SWAYAM in three years?</a:t>
            </a:r>
          </a:p>
        </p:txBody>
      </p:sp>
    </p:spTree>
    <p:extLst>
      <p:ext uri="{BB962C8B-B14F-4D97-AF65-F5344CB8AC3E}">
        <p14:creationId xmlns:p14="http://schemas.microsoft.com/office/powerpoint/2010/main" val="40491359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artisticGlass/>
                    </a14:imgEffect>
                    <a14:imgEffect>
                      <a14:colorTemperature colorTemp="6869"/>
                    </a14:imgEffect>
                    <a14:imgEffect>
                      <a14:saturation sat="400000"/>
                    </a14:imgEffect>
                    <a14:imgEffect>
                      <a14:brightnessContrast bright="70000" contrast="42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84994" name="Title 1"/>
          <p:cNvSpPr>
            <a:spLocks noGrp="1"/>
          </p:cNvSpPr>
          <p:nvPr>
            <p:ph type="title"/>
          </p:nvPr>
        </p:nvSpPr>
        <p:spPr/>
        <p:txBody>
          <a:bodyPr>
            <a:normAutofit fontScale="90000"/>
          </a:bodyPr>
          <a:lstStyle/>
          <a:p>
            <a:br>
              <a:rPr lang="en-IN" altLang="en-US" sz="2700" dirty="0"/>
            </a:br>
            <a:br>
              <a:rPr lang="en-IN" altLang="en-US" sz="2700" dirty="0"/>
            </a:br>
            <a:r>
              <a:rPr lang="en-IN" altLang="en-US" b="1" dirty="0">
                <a:solidFill>
                  <a:schemeClr val="accent5">
                    <a:lumMod val="50000"/>
                  </a:schemeClr>
                </a:solidFill>
              </a:rPr>
              <a:t>Massive Open Online Course (MOOC) </a:t>
            </a:r>
            <a:br>
              <a:rPr lang="en-IN" altLang="en-US" dirty="0"/>
            </a:br>
            <a:br>
              <a:rPr lang="en-IN" altLang="en-US" dirty="0"/>
            </a:br>
            <a:endParaRPr lang="en-IN" altLang="en-US" dirty="0"/>
          </a:p>
        </p:txBody>
      </p:sp>
      <p:sp>
        <p:nvSpPr>
          <p:cNvPr id="5" name="Content Placeholder 4"/>
          <p:cNvSpPr>
            <a:spLocks noGrp="1"/>
          </p:cNvSpPr>
          <p:nvPr>
            <p:ph idx="1"/>
          </p:nvPr>
        </p:nvSpPr>
        <p:spPr>
          <a:xfrm>
            <a:off x="457200" y="843558"/>
            <a:ext cx="8229600" cy="4032448"/>
          </a:xfrm>
        </p:spPr>
        <p:txBody>
          <a:bodyPr>
            <a:noAutofit/>
          </a:bodyPr>
          <a:lstStyle/>
          <a:p>
            <a:pPr>
              <a:defRPr/>
            </a:pPr>
            <a:r>
              <a:rPr lang="en-IN" sz="2000" b="1" dirty="0">
                <a:solidFill>
                  <a:schemeClr val="accent2"/>
                </a:solidFill>
                <a:latin typeface="Arial" panose="020B0604020202020204" pitchFamily="34" charset="0"/>
                <a:cs typeface="Arial" panose="020B0604020202020204" pitchFamily="34" charset="0"/>
              </a:rPr>
              <a:t>Massive</a:t>
            </a:r>
            <a:r>
              <a:rPr lang="en-IN" sz="2000" b="1" dirty="0">
                <a:solidFill>
                  <a:srgbClr val="FF0000"/>
                </a:solidFill>
                <a:latin typeface="Arial" panose="020B0604020202020204" pitchFamily="34" charset="0"/>
                <a:cs typeface="Arial" panose="020B0604020202020204" pitchFamily="34" charset="0"/>
              </a:rPr>
              <a:t> </a:t>
            </a:r>
            <a:r>
              <a:rPr lang="en-IN" sz="2000" dirty="0">
                <a:latin typeface="Arial" panose="020B0604020202020204" pitchFamily="34" charset="0"/>
                <a:cs typeface="Arial" panose="020B0604020202020204" pitchFamily="34" charset="0"/>
              </a:rPr>
              <a:t> - potential of extremely large enrolments</a:t>
            </a:r>
          </a:p>
          <a:p>
            <a:pPr>
              <a:defRPr/>
            </a:pPr>
            <a:r>
              <a:rPr lang="en-IN" sz="2000" b="1" dirty="0">
                <a:solidFill>
                  <a:schemeClr val="accent2"/>
                </a:solidFill>
                <a:latin typeface="Arial" panose="020B0604020202020204" pitchFamily="34" charset="0"/>
                <a:cs typeface="Arial" panose="020B0604020202020204" pitchFamily="34" charset="0"/>
              </a:rPr>
              <a:t>Open</a:t>
            </a:r>
            <a:r>
              <a:rPr lang="en-IN" sz="2000" dirty="0">
                <a:solidFill>
                  <a:schemeClr val="bg2">
                    <a:lumMod val="75000"/>
                  </a:schemeClr>
                </a:solidFill>
                <a:latin typeface="Arial" panose="020B0604020202020204" pitchFamily="34" charset="0"/>
                <a:cs typeface="Arial" panose="020B0604020202020204" pitchFamily="34" charset="0"/>
              </a:rPr>
              <a:t> </a:t>
            </a:r>
            <a:r>
              <a:rPr lang="en-IN" sz="2000" dirty="0">
                <a:latin typeface="Arial" panose="020B0604020202020204" pitchFamily="34" charset="0"/>
                <a:cs typeface="Arial" panose="020B0604020202020204" pitchFamily="34" charset="0"/>
              </a:rPr>
              <a:t>-  both enrolment and resources point of view. </a:t>
            </a:r>
          </a:p>
          <a:p>
            <a:pPr>
              <a:spcBef>
                <a:spcPts val="0"/>
              </a:spcBef>
              <a:buNone/>
              <a:defRPr/>
            </a:pPr>
            <a:r>
              <a:rPr lang="en-IN" sz="2000" dirty="0">
                <a:latin typeface="Arial" panose="020B0604020202020204" pitchFamily="34" charset="0"/>
                <a:cs typeface="Arial" panose="020B0604020202020204" pitchFamily="34" charset="0"/>
              </a:rPr>
              <a:t>  			--  Courses are open to anyone without any 			restrictions or any  prior learning requirements. </a:t>
            </a:r>
          </a:p>
          <a:p>
            <a:pPr>
              <a:spcBef>
                <a:spcPts val="0"/>
              </a:spcBef>
              <a:buNone/>
              <a:defRPr/>
            </a:pPr>
            <a:r>
              <a:rPr lang="en-IN" sz="2000" dirty="0">
                <a:latin typeface="Arial" panose="020B0604020202020204" pitchFamily="34" charset="0"/>
                <a:cs typeface="Arial" panose="020B0604020202020204" pitchFamily="34" charset="0"/>
              </a:rPr>
              <a:t>     		--  Open courses that are free for anyone interested in </a:t>
            </a:r>
          </a:p>
          <a:p>
            <a:pPr>
              <a:spcBef>
                <a:spcPts val="0"/>
              </a:spcBef>
              <a:buNone/>
              <a:defRPr/>
            </a:pPr>
            <a:r>
              <a:rPr lang="en-IN" sz="2000" dirty="0">
                <a:latin typeface="Arial" panose="020B0604020202020204" pitchFamily="34" charset="0"/>
                <a:cs typeface="Arial" panose="020B0604020202020204" pitchFamily="34" charset="0"/>
              </a:rPr>
              <a:t>       		registering with open courseware that can be 			downloaded, saved, and reused.</a:t>
            </a:r>
          </a:p>
          <a:p>
            <a:pPr>
              <a:defRPr/>
            </a:pPr>
            <a:r>
              <a:rPr lang="en-IN" sz="2000" b="1" dirty="0">
                <a:solidFill>
                  <a:schemeClr val="accent2"/>
                </a:solidFill>
                <a:latin typeface="Arial" panose="020B0604020202020204" pitchFamily="34" charset="0"/>
                <a:cs typeface="Arial" panose="020B0604020202020204" pitchFamily="34" charset="0"/>
              </a:rPr>
              <a:t>Online</a:t>
            </a:r>
            <a:r>
              <a:rPr lang="en-IN" sz="2000" b="1" dirty="0">
                <a:solidFill>
                  <a:schemeClr val="bg2">
                    <a:lumMod val="75000"/>
                  </a:schemeClr>
                </a:solidFill>
                <a:latin typeface="Arial" panose="020B0604020202020204" pitchFamily="34" charset="0"/>
                <a:cs typeface="Arial" panose="020B0604020202020204" pitchFamily="34" charset="0"/>
              </a:rPr>
              <a:t> </a:t>
            </a:r>
            <a:r>
              <a:rPr lang="en-IN" sz="2000" dirty="0">
                <a:latin typeface="Arial" panose="020B0604020202020204" pitchFamily="34" charset="0"/>
                <a:cs typeface="Arial" panose="020B0604020202020204" pitchFamily="34" charset="0"/>
              </a:rPr>
              <a:t>-  content delivery mode.</a:t>
            </a:r>
          </a:p>
          <a:p>
            <a:pPr>
              <a:defRPr/>
            </a:pPr>
            <a:r>
              <a:rPr lang="en-IN" sz="2000" b="1" dirty="0">
                <a:solidFill>
                  <a:schemeClr val="accent2"/>
                </a:solidFill>
                <a:latin typeface="Arial" panose="020B0604020202020204" pitchFamily="34" charset="0"/>
                <a:cs typeface="Arial" panose="020B0604020202020204" pitchFamily="34" charset="0"/>
              </a:rPr>
              <a:t>Course</a:t>
            </a:r>
            <a:r>
              <a:rPr lang="en-IN" sz="2000" dirty="0">
                <a:solidFill>
                  <a:schemeClr val="accent2"/>
                </a:solidFill>
                <a:latin typeface="Arial" panose="020B0604020202020204" pitchFamily="34" charset="0"/>
                <a:cs typeface="Arial" panose="020B0604020202020204" pitchFamily="34" charset="0"/>
              </a:rPr>
              <a:t> </a:t>
            </a:r>
            <a:r>
              <a:rPr lang="en-IN" sz="2000" dirty="0">
                <a:latin typeface="Arial" panose="020B0604020202020204" pitchFamily="34" charset="0"/>
                <a:cs typeface="Arial" panose="020B0604020202020204" pitchFamily="34" charset="0"/>
              </a:rPr>
              <a:t>- how a course operates requiring enrolment, a </a:t>
            </a:r>
          </a:p>
          <a:p>
            <a:pPr marL="0" indent="0">
              <a:buNone/>
              <a:defRPr/>
            </a:pPr>
            <a:r>
              <a:rPr lang="en-IN" sz="2000" dirty="0">
                <a:latin typeface="Arial" panose="020B0604020202020204" pitchFamily="34" charset="0"/>
                <a:cs typeface="Arial" panose="020B0604020202020204" pitchFamily="34" charset="0"/>
              </a:rPr>
              <a:t>      	definite timeline, instruction delivery and assessment.              </a:t>
            </a:r>
            <a:br>
              <a:rPr lang="en-IN" sz="2000" dirty="0">
                <a:latin typeface="Arial" panose="020B0604020202020204" pitchFamily="34" charset="0"/>
                <a:cs typeface="Arial" panose="020B0604020202020204" pitchFamily="34" charset="0"/>
              </a:rPr>
            </a:br>
            <a:endParaRPr lang="en-IN" sz="2000" dirty="0">
              <a:latin typeface="Arial" panose="020B0604020202020204" pitchFamily="34" charset="0"/>
              <a:cs typeface="Arial" panose="020B0604020202020204" pitchFamily="34" charset="0"/>
            </a:endParaRPr>
          </a:p>
          <a:p>
            <a:pPr>
              <a:defRPr/>
            </a:pPr>
            <a:endParaRPr lang="en-IN" sz="2000" dirty="0"/>
          </a:p>
        </p:txBody>
      </p:sp>
      <p:sp>
        <p:nvSpPr>
          <p:cNvPr id="84996" name="Footer Placeholder 2"/>
          <p:cNvSpPr>
            <a:spLocks noGrp="1"/>
          </p:cNvSpPr>
          <p:nvPr>
            <p:ph type="ftr" sz="quarter" idx="11"/>
          </p:nvPr>
        </p:nvSpPr>
        <p:spPr>
          <a:xfrm>
            <a:off x="3131840" y="4876006"/>
            <a:ext cx="2895600" cy="274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557213" indent="-214313">
              <a:defRPr>
                <a:solidFill>
                  <a:schemeClr val="tx1"/>
                </a:solidFill>
                <a:latin typeface="Arial" panose="020B0604020202020204" pitchFamily="34" charset="0"/>
                <a:ea typeface="MS PGothic" panose="020B0600070205080204" pitchFamily="34" charset="-128"/>
              </a:defRPr>
            </a:lvl2pPr>
            <a:lvl3pPr marL="857250" indent="-171450">
              <a:defRPr>
                <a:solidFill>
                  <a:schemeClr val="tx1"/>
                </a:solidFill>
                <a:latin typeface="Arial" panose="020B0604020202020204" pitchFamily="34" charset="0"/>
                <a:ea typeface="MS PGothic" panose="020B0600070205080204" pitchFamily="34" charset="-128"/>
              </a:defRPr>
            </a:lvl3pPr>
            <a:lvl4pPr marL="1200150" indent="-171450">
              <a:defRPr>
                <a:solidFill>
                  <a:schemeClr val="tx1"/>
                </a:solidFill>
                <a:latin typeface="Arial" panose="020B0604020202020204" pitchFamily="34" charset="0"/>
                <a:ea typeface="MS PGothic" panose="020B0600070205080204" pitchFamily="34" charset="-128"/>
              </a:defRPr>
            </a:lvl4pPr>
            <a:lvl5pPr marL="1543050" indent="-171450">
              <a:defRPr>
                <a:solidFill>
                  <a:schemeClr val="tx1"/>
                </a:solidFill>
                <a:latin typeface="Arial" panose="020B0604020202020204" pitchFamily="34" charset="0"/>
                <a:ea typeface="MS PGothic" panose="020B0600070205080204" pitchFamily="34" charset="-128"/>
              </a:defRPr>
            </a:lvl5pPr>
            <a:lvl6pPr marL="1885950" indent="-1714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228850" indent="-1714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2571750" indent="-1714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2914650" indent="-1714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de-DE" altLang="en-US" dirty="0">
                <a:solidFill>
                  <a:schemeClr val="tx2"/>
                </a:solidFill>
              </a:rPr>
              <a:t>Uma Kanjilal, IGNOU</a:t>
            </a:r>
          </a:p>
        </p:txBody>
      </p:sp>
    </p:spTree>
    <p:extLst>
      <p:ext uri="{BB962C8B-B14F-4D97-AF65-F5344CB8AC3E}">
        <p14:creationId xmlns:p14="http://schemas.microsoft.com/office/powerpoint/2010/main" val="18833756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artisticGlass/>
                    </a14:imgEffect>
                    <a14:imgEffect>
                      <a14:colorTemperature colorTemp="6869"/>
                    </a14:imgEffect>
                    <a14:imgEffect>
                      <a14:brightnessContrast bright="70000" contrast="42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1371600" y="1491630"/>
            <a:ext cx="7772400" cy="1101725"/>
          </a:xfrm>
        </p:spPr>
        <p:txBody>
          <a:bodyPr/>
          <a:lstStyle/>
          <a:p>
            <a:r>
              <a:rPr lang="en-US" b="1" dirty="0"/>
              <a:t>Thank You</a:t>
            </a:r>
          </a:p>
        </p:txBody>
      </p:sp>
      <p:sp>
        <p:nvSpPr>
          <p:cNvPr id="5" name="Subtitle 4"/>
          <p:cNvSpPr>
            <a:spLocks noGrp="1"/>
          </p:cNvSpPr>
          <p:nvPr>
            <p:ph type="subTitle" idx="1"/>
          </p:nvPr>
        </p:nvSpPr>
        <p:spPr>
          <a:xfrm>
            <a:off x="2057400" y="2593355"/>
            <a:ext cx="6400800" cy="1314450"/>
          </a:xfrm>
          <a:scene3d>
            <a:camera prst="orthographicFront"/>
            <a:lightRig rig="threePt" dir="t"/>
          </a:scene3d>
          <a:sp3d>
            <a:bevelT w="19050"/>
          </a:sp3d>
        </p:spPr>
        <p:txBody>
          <a:bodyPr/>
          <a:lstStyle/>
          <a:p>
            <a:r>
              <a:rPr lang="en-US" b="1" dirty="0">
                <a:solidFill>
                  <a:srgbClr val="0070C0"/>
                </a:solidFill>
              </a:rPr>
              <a:t>ukanjilal@ignou.ac.in</a:t>
            </a:r>
          </a:p>
        </p:txBody>
      </p:sp>
    </p:spTree>
    <p:extLst>
      <p:ext uri="{BB962C8B-B14F-4D97-AF65-F5344CB8AC3E}">
        <p14:creationId xmlns:p14="http://schemas.microsoft.com/office/powerpoint/2010/main" val="2099570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artisticBlur/>
                    </a14:imgEffect>
                    <a14:imgEffect>
                      <a14:colorTemperature colorTemp="6869"/>
                    </a14:imgEffect>
                    <a14:imgEffect>
                      <a14:brightnessContrast bright="70000" contrast="42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88066" name="TextBox 6"/>
          <p:cNvSpPr txBox="1">
            <a:spLocks noChangeArrowheads="1"/>
          </p:cNvSpPr>
          <p:nvPr/>
        </p:nvSpPr>
        <p:spPr bwMode="auto">
          <a:xfrm>
            <a:off x="602420" y="103890"/>
            <a:ext cx="84249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spcBef>
                <a:spcPct val="40000"/>
              </a:spcBef>
              <a:buClr>
                <a:schemeClr val="accent1"/>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1pPr>
            <a:lvl2pPr marL="37931725" indent="-37474525">
              <a:spcBef>
                <a:spcPct val="40000"/>
              </a:spcBef>
              <a:buClr>
                <a:schemeClr val="accent1"/>
              </a:buClr>
              <a:buChar char="-"/>
              <a:defRPr sz="2800">
                <a:solidFill>
                  <a:schemeClr val="tx1"/>
                </a:solidFill>
                <a:latin typeface="Arial" panose="020B0604020202020204" pitchFamily="34" charset="0"/>
                <a:ea typeface="MS PGothic" panose="020B0600070205080204" pitchFamily="34" charset="-128"/>
              </a:defRPr>
            </a:lvl2pPr>
            <a:lvl3pPr marL="561975" indent="-179388">
              <a:spcBef>
                <a:spcPct val="40000"/>
              </a:spcBef>
              <a:buClr>
                <a:schemeClr val="accent1"/>
              </a:buClr>
              <a:buChar char="-"/>
              <a:defRPr sz="2400">
                <a:solidFill>
                  <a:schemeClr val="tx1"/>
                </a:solidFill>
                <a:latin typeface="Arial" panose="020B0604020202020204" pitchFamily="34" charset="0"/>
                <a:ea typeface="MS PGothic" panose="020B0600070205080204" pitchFamily="34" charset="-128"/>
              </a:defRPr>
            </a:lvl3pPr>
            <a:lvl4pPr marL="752475" indent="-188913">
              <a:spcBef>
                <a:spcPct val="40000"/>
              </a:spcBef>
              <a:buClr>
                <a:schemeClr val="accent1"/>
              </a:buClr>
              <a:buChar char="-"/>
              <a:defRPr sz="2000">
                <a:solidFill>
                  <a:schemeClr val="tx1"/>
                </a:solidFill>
                <a:latin typeface="Arial" panose="020B0604020202020204" pitchFamily="34" charset="0"/>
                <a:ea typeface="MS PGothic" panose="020B0600070205080204" pitchFamily="34" charset="-128"/>
              </a:defRPr>
            </a:lvl4pPr>
            <a:lvl5pPr marL="962025" indent="-207963">
              <a:spcBef>
                <a:spcPct val="40000"/>
              </a:spcBef>
              <a:buClr>
                <a:schemeClr val="accent1"/>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1419225" indent="-207963"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1876425" indent="-207963"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2333625" indent="-207963"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2790825" indent="-207963"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ClrTx/>
              <a:buFontTx/>
              <a:buNone/>
            </a:pPr>
            <a:r>
              <a:rPr lang="en-US" altLang="en-US" sz="3200" b="1" dirty="0">
                <a:solidFill>
                  <a:schemeClr val="accent2">
                    <a:lumMod val="75000"/>
                  </a:schemeClr>
                </a:solidFill>
              </a:rPr>
              <a:t>Are MOOCs Really Open? MOOC or MOC?</a:t>
            </a:r>
            <a:endParaRPr lang="en-US" altLang="en-US" sz="3200" dirty="0">
              <a:solidFill>
                <a:schemeClr val="accent2">
                  <a:lumMod val="75000"/>
                </a:schemeClr>
              </a:solidFill>
            </a:endParaRPr>
          </a:p>
        </p:txBody>
      </p:sp>
      <p:pic>
        <p:nvPicPr>
          <p:cNvPr id="8806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52588" y="1304925"/>
            <a:ext cx="1066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Picture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96666" y="2181225"/>
            <a:ext cx="822722"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9"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43013" y="3471863"/>
            <a:ext cx="14763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0"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829175" y="1319213"/>
            <a:ext cx="1128713" cy="544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1" name="Picture 1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814888" y="2185988"/>
            <a:ext cx="1209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2" name="Picture 1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824412" y="2690813"/>
            <a:ext cx="1195388" cy="394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3" name="Picture 1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771775" y="2195513"/>
            <a:ext cx="8382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4" name="Picture 13"/>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781300" y="1304925"/>
            <a:ext cx="400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5" name="Rectangle 14"/>
          <p:cNvSpPr>
            <a:spLocks noChangeArrowheads="1"/>
          </p:cNvSpPr>
          <p:nvPr/>
        </p:nvSpPr>
        <p:spPr bwMode="auto">
          <a:xfrm>
            <a:off x="2721769" y="1684735"/>
            <a:ext cx="15343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1pPr>
            <a:lvl2pPr marL="37931725" indent="-37474525">
              <a:spcBef>
                <a:spcPct val="40000"/>
              </a:spcBef>
              <a:buClr>
                <a:schemeClr val="accent1"/>
              </a:buClr>
              <a:buChar char="-"/>
              <a:defRPr sz="2800">
                <a:solidFill>
                  <a:schemeClr val="tx1"/>
                </a:solidFill>
                <a:latin typeface="Arial" panose="020B0604020202020204" pitchFamily="34" charset="0"/>
                <a:ea typeface="MS PGothic" panose="020B0600070205080204" pitchFamily="34" charset="-128"/>
              </a:defRPr>
            </a:lvl2pPr>
            <a:lvl3pPr marL="561975" indent="-179388">
              <a:spcBef>
                <a:spcPct val="40000"/>
              </a:spcBef>
              <a:buClr>
                <a:schemeClr val="accent1"/>
              </a:buClr>
              <a:buChar char="-"/>
              <a:defRPr sz="2400">
                <a:solidFill>
                  <a:schemeClr val="tx1"/>
                </a:solidFill>
                <a:latin typeface="Arial" panose="020B0604020202020204" pitchFamily="34" charset="0"/>
                <a:ea typeface="MS PGothic" panose="020B0600070205080204" pitchFamily="34" charset="-128"/>
              </a:defRPr>
            </a:lvl3pPr>
            <a:lvl4pPr marL="752475" indent="-188913">
              <a:spcBef>
                <a:spcPct val="40000"/>
              </a:spcBef>
              <a:buClr>
                <a:schemeClr val="accent1"/>
              </a:buClr>
              <a:buChar char="-"/>
              <a:defRPr sz="2000">
                <a:solidFill>
                  <a:schemeClr val="tx1"/>
                </a:solidFill>
                <a:latin typeface="Arial" panose="020B0604020202020204" pitchFamily="34" charset="0"/>
                <a:ea typeface="MS PGothic" panose="020B0600070205080204" pitchFamily="34" charset="-128"/>
              </a:defRPr>
            </a:lvl4pPr>
            <a:lvl5pPr marL="962025" indent="-207963">
              <a:spcBef>
                <a:spcPct val="40000"/>
              </a:spcBef>
              <a:buClr>
                <a:schemeClr val="accent1"/>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1419225" indent="-207963"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1876425" indent="-207963"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2333625" indent="-207963"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2790825" indent="-207963"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FontTx/>
              <a:buNone/>
            </a:pPr>
            <a:r>
              <a:rPr lang="en-US" altLang="en-US" sz="1050" dirty="0"/>
              <a:t>No, all rights reserved.</a:t>
            </a:r>
          </a:p>
        </p:txBody>
      </p:sp>
      <p:sp>
        <p:nvSpPr>
          <p:cNvPr id="88076" name="Rectangle 15"/>
          <p:cNvSpPr>
            <a:spLocks noChangeArrowheads="1"/>
          </p:cNvSpPr>
          <p:nvPr/>
        </p:nvSpPr>
        <p:spPr bwMode="auto">
          <a:xfrm>
            <a:off x="2702719" y="2427685"/>
            <a:ext cx="148951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1pPr>
            <a:lvl2pPr marL="37931725" indent="-37474525">
              <a:spcBef>
                <a:spcPct val="40000"/>
              </a:spcBef>
              <a:buClr>
                <a:schemeClr val="accent1"/>
              </a:buClr>
              <a:buChar char="-"/>
              <a:defRPr sz="2800">
                <a:solidFill>
                  <a:schemeClr val="tx1"/>
                </a:solidFill>
                <a:latin typeface="Arial" panose="020B0604020202020204" pitchFamily="34" charset="0"/>
                <a:ea typeface="MS PGothic" panose="020B0600070205080204" pitchFamily="34" charset="-128"/>
              </a:defRPr>
            </a:lvl2pPr>
            <a:lvl3pPr marL="561975" indent="-179388">
              <a:spcBef>
                <a:spcPct val="40000"/>
              </a:spcBef>
              <a:buClr>
                <a:schemeClr val="accent1"/>
              </a:buClr>
              <a:buChar char="-"/>
              <a:defRPr sz="2400">
                <a:solidFill>
                  <a:schemeClr val="tx1"/>
                </a:solidFill>
                <a:latin typeface="Arial" panose="020B0604020202020204" pitchFamily="34" charset="0"/>
                <a:ea typeface="MS PGothic" panose="020B0600070205080204" pitchFamily="34" charset="-128"/>
              </a:defRPr>
            </a:lvl3pPr>
            <a:lvl4pPr marL="752475" indent="-188913">
              <a:spcBef>
                <a:spcPct val="40000"/>
              </a:spcBef>
              <a:buClr>
                <a:schemeClr val="accent1"/>
              </a:buClr>
              <a:buChar char="-"/>
              <a:defRPr sz="2000">
                <a:solidFill>
                  <a:schemeClr val="tx1"/>
                </a:solidFill>
                <a:latin typeface="Arial" panose="020B0604020202020204" pitchFamily="34" charset="0"/>
                <a:ea typeface="MS PGothic" panose="020B0600070205080204" pitchFamily="34" charset="-128"/>
              </a:defRPr>
            </a:lvl4pPr>
            <a:lvl5pPr marL="962025" indent="-207963">
              <a:spcBef>
                <a:spcPct val="40000"/>
              </a:spcBef>
              <a:buClr>
                <a:schemeClr val="accent1"/>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1419225" indent="-207963"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1876425" indent="-207963"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2333625" indent="-207963"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2790825" indent="-207963"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FontTx/>
              <a:buNone/>
            </a:pPr>
            <a:r>
              <a:rPr lang="en-US" altLang="en-US" sz="1050">
                <a:solidFill>
                  <a:schemeClr val="tx2"/>
                </a:solidFill>
              </a:rPr>
              <a:t>No, non-OER license.</a:t>
            </a:r>
          </a:p>
        </p:txBody>
      </p:sp>
      <p:pic>
        <p:nvPicPr>
          <p:cNvPr id="88077" name="Picture 16"/>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781300" y="3476625"/>
            <a:ext cx="400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8" name="Rectangle 17"/>
          <p:cNvSpPr>
            <a:spLocks noChangeArrowheads="1"/>
          </p:cNvSpPr>
          <p:nvPr/>
        </p:nvSpPr>
        <p:spPr bwMode="auto">
          <a:xfrm>
            <a:off x="2721769" y="3856435"/>
            <a:ext cx="267413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1pPr>
            <a:lvl2pPr marL="37931725" indent="-37474525">
              <a:spcBef>
                <a:spcPct val="40000"/>
              </a:spcBef>
              <a:buClr>
                <a:schemeClr val="accent1"/>
              </a:buClr>
              <a:buChar char="-"/>
              <a:defRPr sz="2800">
                <a:solidFill>
                  <a:schemeClr val="tx1"/>
                </a:solidFill>
                <a:latin typeface="Arial" panose="020B0604020202020204" pitchFamily="34" charset="0"/>
                <a:ea typeface="MS PGothic" panose="020B0600070205080204" pitchFamily="34" charset="-128"/>
              </a:defRPr>
            </a:lvl2pPr>
            <a:lvl3pPr marL="561975" indent="-179388">
              <a:spcBef>
                <a:spcPct val="40000"/>
              </a:spcBef>
              <a:buClr>
                <a:schemeClr val="accent1"/>
              </a:buClr>
              <a:buChar char="-"/>
              <a:defRPr sz="2400">
                <a:solidFill>
                  <a:schemeClr val="tx1"/>
                </a:solidFill>
                <a:latin typeface="Arial" panose="020B0604020202020204" pitchFamily="34" charset="0"/>
                <a:ea typeface="MS PGothic" panose="020B0600070205080204" pitchFamily="34" charset="-128"/>
              </a:defRPr>
            </a:lvl3pPr>
            <a:lvl4pPr marL="752475" indent="-188913">
              <a:spcBef>
                <a:spcPct val="40000"/>
              </a:spcBef>
              <a:buClr>
                <a:schemeClr val="accent1"/>
              </a:buClr>
              <a:buChar char="-"/>
              <a:defRPr sz="2000">
                <a:solidFill>
                  <a:schemeClr val="tx1"/>
                </a:solidFill>
                <a:latin typeface="Arial" panose="020B0604020202020204" pitchFamily="34" charset="0"/>
                <a:ea typeface="MS PGothic" panose="020B0600070205080204" pitchFamily="34" charset="-128"/>
              </a:defRPr>
            </a:lvl4pPr>
            <a:lvl5pPr marL="962025" indent="-207963">
              <a:spcBef>
                <a:spcPct val="40000"/>
              </a:spcBef>
              <a:buClr>
                <a:schemeClr val="accent1"/>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1419225" indent="-207963"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1876425" indent="-207963"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2333625" indent="-207963"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2790825" indent="-207963"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FontTx/>
              <a:buNone/>
            </a:pPr>
            <a:r>
              <a:rPr lang="en-US" altLang="en-US" sz="1050">
                <a:solidFill>
                  <a:schemeClr val="tx2"/>
                </a:solidFill>
              </a:rPr>
              <a:t>No, all rights reserved.</a:t>
            </a:r>
          </a:p>
          <a:p>
            <a:pPr eaLnBrk="1" hangingPunct="1">
              <a:spcBef>
                <a:spcPct val="0"/>
              </a:spcBef>
              <a:buClrTx/>
              <a:buFontTx/>
              <a:buNone/>
            </a:pPr>
            <a:r>
              <a:rPr lang="en-US" altLang="en-US" sz="1050">
                <a:solidFill>
                  <a:schemeClr val="tx2"/>
                </a:solidFill>
              </a:rPr>
              <a:t>Note: some institutions using CC anyway.</a:t>
            </a:r>
          </a:p>
        </p:txBody>
      </p:sp>
      <p:pic>
        <p:nvPicPr>
          <p:cNvPr id="88079" name="Picture 1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048375" y="2176463"/>
            <a:ext cx="8382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0" name="Picture 19"/>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057900" y="2519363"/>
            <a:ext cx="8382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81" name="Rectangle 20"/>
          <p:cNvSpPr>
            <a:spLocks noChangeArrowheads="1"/>
          </p:cNvSpPr>
          <p:nvPr/>
        </p:nvSpPr>
        <p:spPr bwMode="auto">
          <a:xfrm>
            <a:off x="6067426" y="2867025"/>
            <a:ext cx="173316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40000"/>
              </a:spcBef>
              <a:buClr>
                <a:schemeClr val="accent1"/>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1pPr>
            <a:lvl2pPr marL="37931725" indent="-37474525">
              <a:spcBef>
                <a:spcPct val="40000"/>
              </a:spcBef>
              <a:buClr>
                <a:schemeClr val="accent1"/>
              </a:buClr>
              <a:buChar char="-"/>
              <a:defRPr sz="2800">
                <a:solidFill>
                  <a:schemeClr val="tx1"/>
                </a:solidFill>
                <a:latin typeface="Arial" panose="020B0604020202020204" pitchFamily="34" charset="0"/>
                <a:ea typeface="MS PGothic" panose="020B0600070205080204" pitchFamily="34" charset="-128"/>
              </a:defRPr>
            </a:lvl2pPr>
            <a:lvl3pPr marL="561975" indent="-179388">
              <a:spcBef>
                <a:spcPct val="40000"/>
              </a:spcBef>
              <a:buClr>
                <a:schemeClr val="accent1"/>
              </a:buClr>
              <a:buChar char="-"/>
              <a:defRPr sz="2400">
                <a:solidFill>
                  <a:schemeClr val="tx1"/>
                </a:solidFill>
                <a:latin typeface="Arial" panose="020B0604020202020204" pitchFamily="34" charset="0"/>
                <a:ea typeface="MS PGothic" panose="020B0600070205080204" pitchFamily="34" charset="-128"/>
              </a:defRPr>
            </a:lvl3pPr>
            <a:lvl4pPr marL="752475" indent="-188913">
              <a:spcBef>
                <a:spcPct val="40000"/>
              </a:spcBef>
              <a:buClr>
                <a:schemeClr val="accent1"/>
              </a:buClr>
              <a:buChar char="-"/>
              <a:defRPr sz="2000">
                <a:solidFill>
                  <a:schemeClr val="tx1"/>
                </a:solidFill>
                <a:latin typeface="Arial" panose="020B0604020202020204" pitchFamily="34" charset="0"/>
                <a:ea typeface="MS PGothic" panose="020B0600070205080204" pitchFamily="34" charset="-128"/>
              </a:defRPr>
            </a:lvl4pPr>
            <a:lvl5pPr marL="962025" indent="-207963">
              <a:spcBef>
                <a:spcPct val="40000"/>
              </a:spcBef>
              <a:buClr>
                <a:schemeClr val="accent1"/>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1419225" indent="-207963"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1876425" indent="-207963"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2333625" indent="-207963"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2790825" indent="-207963"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FontTx/>
              <a:buNone/>
            </a:pPr>
            <a:r>
              <a:rPr lang="en-US" altLang="en-US" sz="1050">
                <a:solidFill>
                  <a:schemeClr val="tx2"/>
                </a:solidFill>
              </a:rPr>
              <a:t>Yes, CC BY or CC BY-SA</a:t>
            </a:r>
          </a:p>
        </p:txBody>
      </p:sp>
      <p:pic>
        <p:nvPicPr>
          <p:cNvPr id="88082" name="Picture 21"/>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5991225" y="1319213"/>
            <a:ext cx="8382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83" name="Rectangle 22"/>
          <p:cNvSpPr>
            <a:spLocks noChangeArrowheads="1"/>
          </p:cNvSpPr>
          <p:nvPr/>
        </p:nvSpPr>
        <p:spPr bwMode="auto">
          <a:xfrm>
            <a:off x="6125033" y="1669842"/>
            <a:ext cx="184858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40000"/>
              </a:spcBef>
              <a:buClr>
                <a:schemeClr val="accent1"/>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1pPr>
            <a:lvl2pPr marL="37931725" indent="-37474525">
              <a:spcBef>
                <a:spcPct val="40000"/>
              </a:spcBef>
              <a:buClr>
                <a:schemeClr val="accent1"/>
              </a:buClr>
              <a:buChar char="-"/>
              <a:defRPr sz="2800">
                <a:solidFill>
                  <a:schemeClr val="tx1"/>
                </a:solidFill>
                <a:latin typeface="Arial" panose="020B0604020202020204" pitchFamily="34" charset="0"/>
                <a:ea typeface="MS PGothic" panose="020B0600070205080204" pitchFamily="34" charset="-128"/>
              </a:defRPr>
            </a:lvl2pPr>
            <a:lvl3pPr marL="561975" indent="-179388">
              <a:spcBef>
                <a:spcPct val="40000"/>
              </a:spcBef>
              <a:buClr>
                <a:schemeClr val="accent1"/>
              </a:buClr>
              <a:buChar char="-"/>
              <a:defRPr sz="2400">
                <a:solidFill>
                  <a:schemeClr val="tx1"/>
                </a:solidFill>
                <a:latin typeface="Arial" panose="020B0604020202020204" pitchFamily="34" charset="0"/>
                <a:ea typeface="MS PGothic" panose="020B0600070205080204" pitchFamily="34" charset="-128"/>
              </a:defRPr>
            </a:lvl3pPr>
            <a:lvl4pPr marL="752475" indent="-188913">
              <a:spcBef>
                <a:spcPct val="40000"/>
              </a:spcBef>
              <a:buClr>
                <a:schemeClr val="accent1"/>
              </a:buClr>
              <a:buChar char="-"/>
              <a:defRPr sz="2000">
                <a:solidFill>
                  <a:schemeClr val="tx1"/>
                </a:solidFill>
                <a:latin typeface="Arial" panose="020B0604020202020204" pitchFamily="34" charset="0"/>
                <a:ea typeface="MS PGothic" panose="020B0600070205080204" pitchFamily="34" charset="-128"/>
              </a:defRPr>
            </a:lvl4pPr>
            <a:lvl5pPr marL="962025" indent="-207963">
              <a:spcBef>
                <a:spcPct val="40000"/>
              </a:spcBef>
              <a:buClr>
                <a:schemeClr val="accent1"/>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1419225" indent="-207963"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1876425" indent="-207963"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2333625" indent="-207963"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2790825" indent="-207963"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FontTx/>
              <a:buNone/>
            </a:pPr>
            <a:r>
              <a:rPr lang="en-US" altLang="en-US" sz="1050" dirty="0"/>
              <a:t>Partial, CC BY-NC on some</a:t>
            </a:r>
          </a:p>
        </p:txBody>
      </p:sp>
      <p:sp>
        <p:nvSpPr>
          <p:cNvPr id="88084" name="Rectangle 23"/>
          <p:cNvSpPr>
            <a:spLocks noChangeArrowheads="1"/>
          </p:cNvSpPr>
          <p:nvPr/>
        </p:nvSpPr>
        <p:spPr bwMode="auto">
          <a:xfrm>
            <a:off x="1372791" y="4664869"/>
            <a:ext cx="66008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40000"/>
              </a:spcBef>
              <a:buClr>
                <a:schemeClr val="accent1"/>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1pPr>
            <a:lvl2pPr marL="37931725" indent="-37474525">
              <a:spcBef>
                <a:spcPct val="40000"/>
              </a:spcBef>
              <a:buClr>
                <a:schemeClr val="accent1"/>
              </a:buClr>
              <a:buChar char="-"/>
              <a:defRPr sz="2800">
                <a:solidFill>
                  <a:schemeClr val="tx1"/>
                </a:solidFill>
                <a:latin typeface="Arial" panose="020B0604020202020204" pitchFamily="34" charset="0"/>
                <a:ea typeface="MS PGothic" panose="020B0600070205080204" pitchFamily="34" charset="-128"/>
              </a:defRPr>
            </a:lvl2pPr>
            <a:lvl3pPr marL="561975" indent="-179388">
              <a:spcBef>
                <a:spcPct val="40000"/>
              </a:spcBef>
              <a:buClr>
                <a:schemeClr val="accent1"/>
              </a:buClr>
              <a:buChar char="-"/>
              <a:defRPr sz="2400">
                <a:solidFill>
                  <a:schemeClr val="tx1"/>
                </a:solidFill>
                <a:latin typeface="Arial" panose="020B0604020202020204" pitchFamily="34" charset="0"/>
                <a:ea typeface="MS PGothic" panose="020B0600070205080204" pitchFamily="34" charset="-128"/>
              </a:defRPr>
            </a:lvl3pPr>
            <a:lvl4pPr marL="752475" indent="-188913">
              <a:spcBef>
                <a:spcPct val="40000"/>
              </a:spcBef>
              <a:buClr>
                <a:schemeClr val="accent1"/>
              </a:buClr>
              <a:buChar char="-"/>
              <a:defRPr sz="2000">
                <a:solidFill>
                  <a:schemeClr val="tx1"/>
                </a:solidFill>
                <a:latin typeface="Arial" panose="020B0604020202020204" pitchFamily="34" charset="0"/>
                <a:ea typeface="MS PGothic" panose="020B0600070205080204" pitchFamily="34" charset="-128"/>
              </a:defRPr>
            </a:lvl4pPr>
            <a:lvl5pPr marL="962025" indent="-207963">
              <a:spcBef>
                <a:spcPct val="40000"/>
              </a:spcBef>
              <a:buClr>
                <a:schemeClr val="accent1"/>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5pPr>
            <a:lvl6pPr marL="1419225" indent="-207963"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6pPr>
            <a:lvl7pPr marL="1876425" indent="-207963"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7pPr>
            <a:lvl8pPr marL="2333625" indent="-207963"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8pPr>
            <a:lvl9pPr marL="2790825" indent="-207963" eaLnBrk="0" fontAlgn="base" hangingPunct="0">
              <a:spcBef>
                <a:spcPct val="4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FontTx/>
              <a:buNone/>
            </a:pPr>
            <a:r>
              <a:rPr lang="en-CA" altLang="en-US" sz="1800" b="1">
                <a:solidFill>
                  <a:srgbClr val="0099FF"/>
                </a:solidFill>
              </a:rPr>
              <a:t>Most MOOCs are open only in the sense of free enrollment.</a:t>
            </a:r>
          </a:p>
        </p:txBody>
      </p:sp>
    </p:spTree>
    <p:extLst>
      <p:ext uri="{BB962C8B-B14F-4D97-AF65-F5344CB8AC3E}">
        <p14:creationId xmlns:p14="http://schemas.microsoft.com/office/powerpoint/2010/main" val="537792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artisticGlass/>
                    </a14:imgEffect>
                    <a14:imgEffect>
                      <a14:colorTemperature colorTemp="6869"/>
                    </a14:imgEffect>
                    <a14:imgEffect>
                      <a14:brightnessContrast bright="70000" contrast="42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87042" name="Title 7"/>
          <p:cNvSpPr>
            <a:spLocks noGrp="1"/>
          </p:cNvSpPr>
          <p:nvPr>
            <p:ph type="title"/>
          </p:nvPr>
        </p:nvSpPr>
        <p:spPr>
          <a:xfrm>
            <a:off x="464365" y="30776"/>
            <a:ext cx="8229600" cy="857250"/>
          </a:xfrm>
        </p:spPr>
        <p:txBody>
          <a:bodyPr>
            <a:normAutofit/>
          </a:bodyPr>
          <a:lstStyle/>
          <a:p>
            <a:r>
              <a:rPr lang="en-US" altLang="en-US" sz="3200" b="1" dirty="0">
                <a:solidFill>
                  <a:schemeClr val="accent5">
                    <a:lumMod val="50000"/>
                  </a:schemeClr>
                </a:solidFill>
              </a:rPr>
              <a:t>Components of a MOOC</a:t>
            </a:r>
            <a:endParaRPr lang="en-IN" altLang="en-US" sz="3200" b="1" dirty="0">
              <a:solidFill>
                <a:schemeClr val="accent5">
                  <a:lumMod val="50000"/>
                </a:schemeClr>
              </a:solidFill>
            </a:endParaRPr>
          </a:p>
        </p:txBody>
      </p:sp>
      <p:sp>
        <p:nvSpPr>
          <p:cNvPr id="9" name="Content Placeholder 8"/>
          <p:cNvSpPr>
            <a:spLocks noGrp="1"/>
          </p:cNvSpPr>
          <p:nvPr>
            <p:ph idx="1"/>
          </p:nvPr>
        </p:nvSpPr>
        <p:spPr>
          <a:xfrm>
            <a:off x="827584" y="915565"/>
            <a:ext cx="7859216" cy="3851697"/>
          </a:xfrm>
        </p:spPr>
        <p:txBody>
          <a:bodyPr>
            <a:normAutofit/>
          </a:bodyPr>
          <a:lstStyle/>
          <a:p>
            <a:pPr>
              <a:defRPr/>
            </a:pPr>
            <a:r>
              <a:rPr lang="en-IN" sz="2000" b="1" dirty="0">
                <a:solidFill>
                  <a:schemeClr val="accent2">
                    <a:lumMod val="75000"/>
                  </a:schemeClr>
                </a:solidFill>
              </a:rPr>
              <a:t>Syllabus </a:t>
            </a:r>
            <a:r>
              <a:rPr lang="en-IN" sz="2000" b="1" dirty="0"/>
              <a:t>- learning objectives, scope of the topics, readings, discussions, assignments, and quizzes or tests, weekly schedule.</a:t>
            </a:r>
          </a:p>
          <a:p>
            <a:pPr>
              <a:defRPr/>
            </a:pPr>
            <a:r>
              <a:rPr lang="en-IN" sz="2000" b="1" dirty="0">
                <a:solidFill>
                  <a:schemeClr val="accent2">
                    <a:lumMod val="75000"/>
                  </a:schemeClr>
                </a:solidFill>
              </a:rPr>
              <a:t>Readings and video lectures-  </a:t>
            </a:r>
            <a:r>
              <a:rPr lang="en-IN" sz="2000" b="1" dirty="0"/>
              <a:t>archived material in </a:t>
            </a:r>
            <a:r>
              <a:rPr lang="en-IN" sz="2000" b="1" dirty="0" err="1"/>
              <a:t>xMOOC</a:t>
            </a:r>
            <a:r>
              <a:rPr lang="en-IN" sz="2000" b="1" dirty="0"/>
              <a:t>, and in a </a:t>
            </a:r>
            <a:r>
              <a:rPr lang="en-IN" sz="2000" b="1" dirty="0" err="1"/>
              <a:t>cMOOC</a:t>
            </a:r>
            <a:r>
              <a:rPr lang="en-IN" sz="2000" b="1" dirty="0"/>
              <a:t>, presentation by the facilitator each week or invite a guest lecture. </a:t>
            </a:r>
          </a:p>
          <a:p>
            <a:pPr>
              <a:defRPr/>
            </a:pPr>
            <a:r>
              <a:rPr lang="en-IN" sz="2000" b="1" dirty="0">
                <a:solidFill>
                  <a:schemeClr val="accent2">
                    <a:lumMod val="75000"/>
                  </a:schemeClr>
                </a:solidFill>
              </a:rPr>
              <a:t>Learner Interaction- </a:t>
            </a:r>
            <a:r>
              <a:rPr lang="en-IN" sz="2000" b="1" dirty="0"/>
              <a:t>centralized discussions forums in </a:t>
            </a:r>
            <a:r>
              <a:rPr lang="en-IN" sz="2000" b="1" dirty="0" err="1"/>
              <a:t>xMOOCs</a:t>
            </a:r>
            <a:r>
              <a:rPr lang="en-IN" sz="2000" b="1" dirty="0"/>
              <a:t> or distributed open spaces viz. blogs, wikis, </a:t>
            </a:r>
            <a:r>
              <a:rPr lang="en-IN" sz="2000" b="1" dirty="0" err="1"/>
              <a:t>Facebook</a:t>
            </a:r>
            <a:r>
              <a:rPr lang="en-IN" sz="2000" b="1" dirty="0"/>
              <a:t> pages, and Twitter in </a:t>
            </a:r>
            <a:r>
              <a:rPr lang="en-IN" sz="2000" b="1" dirty="0" err="1"/>
              <a:t>cMOOCs</a:t>
            </a:r>
            <a:r>
              <a:rPr lang="en-IN" sz="2000" b="1" dirty="0"/>
              <a:t>. </a:t>
            </a:r>
          </a:p>
          <a:p>
            <a:pPr>
              <a:defRPr/>
            </a:pPr>
            <a:r>
              <a:rPr lang="en-IN" sz="2000" b="1" dirty="0">
                <a:solidFill>
                  <a:schemeClr val="accent2">
                    <a:lumMod val="75000"/>
                  </a:schemeClr>
                </a:solidFill>
              </a:rPr>
              <a:t>Assessment and Certification- </a:t>
            </a:r>
            <a:r>
              <a:rPr lang="en-IN" sz="2000" b="1" dirty="0"/>
              <a:t>Quizzes, assignments, activities and projects for self-evaluation or with peer evaluation. In some cases it may lead to certification.</a:t>
            </a:r>
          </a:p>
          <a:p>
            <a:pPr>
              <a:defRPr/>
            </a:pPr>
            <a:endParaRPr lang="en-IN" dirty="0"/>
          </a:p>
        </p:txBody>
      </p:sp>
      <p:sp>
        <p:nvSpPr>
          <p:cNvPr id="87044"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557213" indent="-214313">
              <a:defRPr>
                <a:solidFill>
                  <a:schemeClr val="tx1"/>
                </a:solidFill>
                <a:latin typeface="Arial" panose="020B0604020202020204" pitchFamily="34" charset="0"/>
                <a:ea typeface="MS PGothic" panose="020B0600070205080204" pitchFamily="34" charset="-128"/>
              </a:defRPr>
            </a:lvl2pPr>
            <a:lvl3pPr marL="857250" indent="-171450">
              <a:defRPr>
                <a:solidFill>
                  <a:schemeClr val="tx1"/>
                </a:solidFill>
                <a:latin typeface="Arial" panose="020B0604020202020204" pitchFamily="34" charset="0"/>
                <a:ea typeface="MS PGothic" panose="020B0600070205080204" pitchFamily="34" charset="-128"/>
              </a:defRPr>
            </a:lvl3pPr>
            <a:lvl4pPr marL="1200150" indent="-171450">
              <a:defRPr>
                <a:solidFill>
                  <a:schemeClr val="tx1"/>
                </a:solidFill>
                <a:latin typeface="Arial" panose="020B0604020202020204" pitchFamily="34" charset="0"/>
                <a:ea typeface="MS PGothic" panose="020B0600070205080204" pitchFamily="34" charset="-128"/>
              </a:defRPr>
            </a:lvl4pPr>
            <a:lvl5pPr marL="1543050" indent="-171450">
              <a:defRPr>
                <a:solidFill>
                  <a:schemeClr val="tx1"/>
                </a:solidFill>
                <a:latin typeface="Arial" panose="020B0604020202020204" pitchFamily="34" charset="0"/>
                <a:ea typeface="MS PGothic" panose="020B0600070205080204" pitchFamily="34" charset="-128"/>
              </a:defRPr>
            </a:lvl5pPr>
            <a:lvl6pPr marL="1885950" indent="-1714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228850" indent="-1714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2571750" indent="-1714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2914650" indent="-1714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de-DE" altLang="en-US">
                <a:solidFill>
                  <a:schemeClr val="tx2"/>
                </a:solidFill>
              </a:rPr>
              <a:t>Uma Kanjilal, IGNOU</a:t>
            </a:r>
          </a:p>
        </p:txBody>
      </p:sp>
    </p:spTree>
    <p:extLst>
      <p:ext uri="{BB962C8B-B14F-4D97-AF65-F5344CB8AC3E}">
        <p14:creationId xmlns:p14="http://schemas.microsoft.com/office/powerpoint/2010/main" val="2627976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5">
                <a:shade val="45000"/>
                <a:satMod val="135000"/>
              </a:schemeClr>
              <a:prstClr val="white"/>
            </a:duotone>
            <a:extLst>
              <a:ext uri="{BEBA8EAE-BF5A-486C-A8C5-ECC9F3942E4B}">
                <a14:imgProps xmlns:a14="http://schemas.microsoft.com/office/drawing/2010/main">
                  <a14:imgLayer r:embed="rId4">
                    <a14:imgEffect>
                      <a14:artisticBlur/>
                    </a14:imgEffect>
                    <a14:imgEffect>
                      <a14:colorTemperature colorTemp="6869"/>
                    </a14:imgEffect>
                    <a14:imgEffect>
                      <a14:brightnessContrast bright="70000" contrast="42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89090" name="Rectangle 4"/>
          <p:cNvSpPr>
            <a:spLocks noChangeArrowheads="1"/>
          </p:cNvSpPr>
          <p:nvPr/>
        </p:nvSpPr>
        <p:spPr bwMode="auto">
          <a:xfrm>
            <a:off x="1597819" y="4637485"/>
            <a:ext cx="619006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GB" altLang="en-US" sz="1350" dirty="0"/>
              <a:t>Source: https://www.class-central.com/report/moocs-stats-and-trends-2015/</a:t>
            </a:r>
          </a:p>
        </p:txBody>
      </p:sp>
      <p:sp>
        <p:nvSpPr>
          <p:cNvPr id="89091" name="Title 5"/>
          <p:cNvSpPr>
            <a:spLocks noGrp="1"/>
          </p:cNvSpPr>
          <p:nvPr>
            <p:ph type="title"/>
          </p:nvPr>
        </p:nvSpPr>
        <p:spPr>
          <a:xfrm>
            <a:off x="1259632" y="188082"/>
            <a:ext cx="6386513" cy="450056"/>
          </a:xfrm>
        </p:spPr>
        <p:txBody>
          <a:bodyPr>
            <a:normAutofit fontScale="90000"/>
          </a:bodyPr>
          <a:lstStyle/>
          <a:p>
            <a:r>
              <a:rPr lang="en-US" altLang="en-US" b="1" dirty="0">
                <a:solidFill>
                  <a:schemeClr val="accent2">
                    <a:lumMod val="75000"/>
                  </a:schemeClr>
                </a:solidFill>
              </a:rPr>
              <a:t>Growth of MOOCs</a:t>
            </a:r>
            <a:endParaRPr lang="en-GB" altLang="en-US" b="1" dirty="0">
              <a:solidFill>
                <a:schemeClr val="accent2">
                  <a:lumMod val="75000"/>
                </a:schemeClr>
              </a:solidFill>
            </a:endParaRPr>
          </a:p>
        </p:txBody>
      </p:sp>
      <p:sp>
        <p:nvSpPr>
          <p:cNvPr id="89092" name="Content Placeholder 6"/>
          <p:cNvSpPr>
            <a:spLocks noGrp="1"/>
          </p:cNvSpPr>
          <p:nvPr>
            <p:ph idx="1"/>
          </p:nvPr>
        </p:nvSpPr>
        <p:spPr>
          <a:xfrm>
            <a:off x="611560" y="843558"/>
            <a:ext cx="8064896" cy="3793927"/>
          </a:xfrm>
        </p:spPr>
        <p:txBody>
          <a:bodyPr>
            <a:normAutofit/>
          </a:bodyPr>
          <a:lstStyle/>
          <a:p>
            <a:r>
              <a:rPr lang="en-GB" altLang="en-US" sz="1800" dirty="0">
                <a:solidFill>
                  <a:srgbClr val="272C2E"/>
                </a:solidFill>
                <a:latin typeface="Arial" panose="020B0604020202020204" pitchFamily="34" charset="0"/>
                <a:cs typeface="Arial" panose="020B0604020202020204" pitchFamily="34" charset="0"/>
              </a:rPr>
              <a:t>550+ universities. 4200+ courses. 35 million students.</a:t>
            </a:r>
          </a:p>
          <a:p>
            <a:r>
              <a:rPr lang="en-IN" altLang="en-US" sz="1800" dirty="0">
                <a:solidFill>
                  <a:srgbClr val="272C2E"/>
                </a:solidFill>
                <a:latin typeface="Arial" panose="020B0604020202020204" pitchFamily="34" charset="0"/>
                <a:cs typeface="Arial" panose="020B0604020202020204" pitchFamily="34" charset="0"/>
              </a:rPr>
              <a:t>Ecosystem developed around MOOCs with hundreds of people employed full-time, thousands of people involved in the creation of MOOCs, many millions in funding, and, millions in revenue. </a:t>
            </a:r>
            <a:endParaRPr lang="en-GB" altLang="en-US" sz="1800" dirty="0">
              <a:solidFill>
                <a:srgbClr val="272C2E"/>
              </a:solidFill>
              <a:latin typeface="Arial" panose="020B0604020202020204" pitchFamily="34" charset="0"/>
              <a:cs typeface="Arial" panose="020B0604020202020204" pitchFamily="34" charset="0"/>
            </a:endParaRPr>
          </a:p>
          <a:p>
            <a:r>
              <a:rPr lang="en-IN" altLang="en-US" sz="1800" dirty="0">
                <a:solidFill>
                  <a:srgbClr val="272C2E"/>
                </a:solidFill>
                <a:latin typeface="Arial" panose="020B0604020202020204" pitchFamily="34" charset="0"/>
                <a:cs typeface="Arial" panose="020B0604020202020204" pitchFamily="34" charset="0"/>
              </a:rPr>
              <a:t>The big three (Coursera, </a:t>
            </a:r>
            <a:r>
              <a:rPr lang="en-IN" altLang="en-US" sz="1800" dirty="0" err="1">
                <a:solidFill>
                  <a:srgbClr val="272C2E"/>
                </a:solidFill>
                <a:latin typeface="Arial" panose="020B0604020202020204" pitchFamily="34" charset="0"/>
                <a:cs typeface="Arial" panose="020B0604020202020204" pitchFamily="34" charset="0"/>
              </a:rPr>
              <a:t>Udacity</a:t>
            </a:r>
            <a:r>
              <a:rPr lang="en-IN" altLang="en-US" sz="1800" dirty="0">
                <a:solidFill>
                  <a:srgbClr val="272C2E"/>
                </a:solidFill>
                <a:latin typeface="Arial" panose="020B0604020202020204" pitchFamily="34" charset="0"/>
                <a:cs typeface="Arial" panose="020B0604020202020204" pitchFamily="34" charset="0"/>
              </a:rPr>
              <a:t>, </a:t>
            </a:r>
            <a:r>
              <a:rPr lang="en-IN" altLang="en-US" sz="1800" dirty="0" err="1">
                <a:solidFill>
                  <a:srgbClr val="272C2E"/>
                </a:solidFill>
                <a:latin typeface="Arial" panose="020B0604020202020204" pitchFamily="34" charset="0"/>
                <a:cs typeface="Arial" panose="020B0604020202020204" pitchFamily="34" charset="0"/>
              </a:rPr>
              <a:t>edX</a:t>
            </a:r>
            <a:r>
              <a:rPr lang="en-IN" altLang="en-US" sz="1800" dirty="0">
                <a:solidFill>
                  <a:srgbClr val="272C2E"/>
                </a:solidFill>
                <a:latin typeface="Arial" panose="020B0604020202020204" pitchFamily="34" charset="0"/>
                <a:cs typeface="Arial" panose="020B0604020202020204" pitchFamily="34" charset="0"/>
              </a:rPr>
              <a:t>) employ more than a hundred people each.</a:t>
            </a:r>
          </a:p>
          <a:p>
            <a:r>
              <a:rPr lang="en-IN" altLang="en-US" sz="1800" dirty="0">
                <a:solidFill>
                  <a:srgbClr val="272C2E"/>
                </a:solidFill>
                <a:latin typeface="Arial" panose="020B0604020202020204" pitchFamily="34" charset="0"/>
                <a:cs typeface="Arial" panose="020B0604020202020204" pitchFamily="34" charset="0"/>
              </a:rPr>
              <a:t>universities are employing teams of video assistants, instructional designers, TA’s,  and other staff to support the more than 3,000 instructors that have created these courses.</a:t>
            </a:r>
            <a:endParaRPr lang="en-GB" altLang="en-US" sz="1800" dirty="0">
              <a:solidFill>
                <a:srgbClr val="272C2E"/>
              </a:solidFill>
              <a:latin typeface="Arial" panose="020B0604020202020204" pitchFamily="34" charset="0"/>
              <a:cs typeface="Arial" panose="020B0604020202020204" pitchFamily="34" charset="0"/>
            </a:endParaRPr>
          </a:p>
          <a:p>
            <a:r>
              <a:rPr lang="en-IN" altLang="en-US" sz="1800" dirty="0">
                <a:solidFill>
                  <a:srgbClr val="272C2E"/>
                </a:solidFill>
                <a:latin typeface="Arial" panose="020B0604020202020204" pitchFamily="34" charset="0"/>
                <a:cs typeface="Arial" panose="020B0604020202020204" pitchFamily="34" charset="0"/>
              </a:rPr>
              <a:t>22 of the top 25 US universities in US News World Report rankings are now offering courses online for free.</a:t>
            </a:r>
            <a:endParaRPr lang="en-GB" altLang="en-US" sz="1800" dirty="0">
              <a:solidFill>
                <a:srgbClr val="272C2E"/>
              </a:solidFill>
              <a:latin typeface="Arial" panose="020B0604020202020204" pitchFamily="34" charset="0"/>
              <a:cs typeface="Arial" panose="020B0604020202020204" pitchFamily="34" charset="0"/>
            </a:endParaRPr>
          </a:p>
          <a:p>
            <a:endParaRPr lang="en-GB" altLang="en-US" sz="1650" dirty="0"/>
          </a:p>
        </p:txBody>
      </p:sp>
    </p:spTree>
    <p:extLst>
      <p:ext uri="{BB962C8B-B14F-4D97-AF65-F5344CB8AC3E}">
        <p14:creationId xmlns:p14="http://schemas.microsoft.com/office/powerpoint/2010/main" val="2186217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5">
                <a:shade val="45000"/>
                <a:satMod val="135000"/>
              </a:schemeClr>
              <a:prstClr val="white"/>
            </a:duotone>
            <a:extLst>
              <a:ext uri="{BEBA8EAE-BF5A-486C-A8C5-ECC9F3942E4B}">
                <a14:imgProps xmlns:a14="http://schemas.microsoft.com/office/drawing/2010/main">
                  <a14:imgLayer r:embed="rId4">
                    <a14:imgEffect>
                      <a14:artisticBlur/>
                    </a14:imgEffect>
                    <a14:imgEffect>
                      <a14:colorTemperature colorTemp="6869"/>
                    </a14:imgEffect>
                    <a14:imgEffect>
                      <a14:brightnessContrast bright="70000" contrast="42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95235" name="Rectangle 2"/>
          <p:cNvSpPr>
            <a:spLocks noChangeArrowheads="1"/>
          </p:cNvSpPr>
          <p:nvPr/>
        </p:nvSpPr>
        <p:spPr bwMode="auto">
          <a:xfrm>
            <a:off x="1547664" y="4847725"/>
            <a:ext cx="619006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GB" altLang="en-US" sz="1350" dirty="0"/>
              <a:t>Source: https://www.class-central.com/report/moocs-stats-and-trends-2015/</a:t>
            </a:r>
          </a:p>
        </p:txBody>
      </p:sp>
      <p:sp>
        <p:nvSpPr>
          <p:cNvPr id="3" name="Rectangle 2"/>
          <p:cNvSpPr/>
          <p:nvPr/>
        </p:nvSpPr>
        <p:spPr>
          <a:xfrm>
            <a:off x="467544" y="843558"/>
            <a:ext cx="8568952" cy="3139321"/>
          </a:xfrm>
          <a:prstGeom prst="rect">
            <a:avLst/>
          </a:prstGeom>
        </p:spPr>
        <p:txBody>
          <a:bodyPr wrap="square">
            <a:spAutoFit/>
          </a:bodyPr>
          <a:lstStyle/>
          <a:p>
            <a:pPr marL="342900" indent="-342900">
              <a:buFont typeface="+mj-lt"/>
              <a:buAutoNum type="arabicPeriod"/>
            </a:pPr>
            <a:r>
              <a:rPr lang="en-IN" dirty="0">
                <a:solidFill>
                  <a:srgbClr val="272C2E"/>
                </a:solidFill>
                <a:latin typeface="myriad-pro"/>
              </a:rPr>
              <a:t>A Life of Happiness and Fulfilment (Indian School of Business &amp; Coursera)</a:t>
            </a:r>
          </a:p>
          <a:p>
            <a:pPr marL="342900" indent="-342900">
              <a:buFont typeface="+mj-lt"/>
              <a:buAutoNum type="arabicPeriod"/>
            </a:pPr>
            <a:r>
              <a:rPr lang="en-IN" dirty="0">
                <a:solidFill>
                  <a:srgbClr val="272C2E"/>
                </a:solidFill>
                <a:latin typeface="myriad-pro"/>
              </a:rPr>
              <a:t>Introduction to Programming with MATLAB (Vanderbilt University &amp; Coursera)</a:t>
            </a:r>
          </a:p>
          <a:p>
            <a:pPr marL="342900" indent="-342900">
              <a:buFont typeface="+mj-lt"/>
              <a:buAutoNum type="arabicPeriod"/>
            </a:pPr>
            <a:r>
              <a:rPr lang="en-IN" dirty="0">
                <a:solidFill>
                  <a:srgbClr val="272C2E"/>
                </a:solidFill>
                <a:latin typeface="myriad-pro"/>
              </a:rPr>
              <a:t>The Great Poems Series: Unbinding Prometheus (</a:t>
            </a:r>
            <a:r>
              <a:rPr lang="en-IN" dirty="0" err="1">
                <a:solidFill>
                  <a:srgbClr val="272C2E"/>
                </a:solidFill>
                <a:latin typeface="myriad-pro"/>
              </a:rPr>
              <a:t>OpenLearning</a:t>
            </a:r>
            <a:r>
              <a:rPr lang="en-IN" dirty="0">
                <a:solidFill>
                  <a:srgbClr val="272C2E"/>
                </a:solidFill>
                <a:latin typeface="myriad-pro"/>
              </a:rPr>
              <a:t>)</a:t>
            </a:r>
          </a:p>
          <a:p>
            <a:pPr marL="342900" indent="-342900">
              <a:buFont typeface="+mj-lt"/>
              <a:buAutoNum type="arabicPeriod"/>
            </a:pPr>
            <a:r>
              <a:rPr lang="en-IN" dirty="0">
                <a:solidFill>
                  <a:srgbClr val="272C2E"/>
                </a:solidFill>
                <a:latin typeface="myriad-pro"/>
              </a:rPr>
              <a:t>Marketing in a Digital World (UIUC &amp; Coursera)</a:t>
            </a:r>
          </a:p>
          <a:p>
            <a:pPr marL="342900" indent="-342900">
              <a:buFont typeface="+mj-lt"/>
              <a:buAutoNum type="arabicPeriod"/>
            </a:pPr>
            <a:r>
              <a:rPr lang="en-IN" dirty="0">
                <a:solidFill>
                  <a:srgbClr val="272C2E"/>
                </a:solidFill>
                <a:latin typeface="myriad-pro"/>
              </a:rPr>
              <a:t>Fractals and Scaling (Santa Fe Institute &amp; Complexity Explorer)</a:t>
            </a:r>
          </a:p>
          <a:p>
            <a:pPr marL="342900" indent="-342900">
              <a:buFont typeface="+mj-lt"/>
              <a:buAutoNum type="arabicPeriod"/>
            </a:pPr>
            <a:r>
              <a:rPr lang="en-IN" dirty="0">
                <a:solidFill>
                  <a:srgbClr val="272C2E"/>
                </a:solidFill>
                <a:latin typeface="myriad-pro"/>
              </a:rPr>
              <a:t>What is a Mind? (University of Cape Town &amp; </a:t>
            </a:r>
            <a:r>
              <a:rPr lang="en-IN" dirty="0" err="1">
                <a:solidFill>
                  <a:srgbClr val="272C2E"/>
                </a:solidFill>
                <a:latin typeface="myriad-pro"/>
              </a:rPr>
              <a:t>FutureLearn</a:t>
            </a:r>
            <a:r>
              <a:rPr lang="en-IN" dirty="0">
                <a:solidFill>
                  <a:srgbClr val="272C2E"/>
                </a:solidFill>
                <a:latin typeface="myriad-pro"/>
              </a:rPr>
              <a:t>)</a:t>
            </a:r>
          </a:p>
          <a:p>
            <a:pPr marL="342900" indent="-342900">
              <a:buFont typeface="+mj-lt"/>
              <a:buAutoNum type="arabicPeriod"/>
            </a:pPr>
            <a:r>
              <a:rPr lang="en-IN" dirty="0">
                <a:solidFill>
                  <a:srgbClr val="272C2E"/>
                </a:solidFill>
                <a:latin typeface="myriad-pro"/>
              </a:rPr>
              <a:t>Algorithms for DNA Sequencing (Johns Hopkins University &amp; Coursera)</a:t>
            </a:r>
          </a:p>
          <a:p>
            <a:pPr marL="342900" indent="-342900">
              <a:buFont typeface="+mj-lt"/>
              <a:buAutoNum type="arabicPeriod"/>
            </a:pPr>
            <a:r>
              <a:rPr lang="en-IN" dirty="0">
                <a:solidFill>
                  <a:srgbClr val="272C2E"/>
                </a:solidFill>
                <a:latin typeface="myriad-pro"/>
              </a:rPr>
              <a:t>Mindfulness for Wellbeing and Peak Performance (Monash University &amp; </a:t>
            </a:r>
            <a:r>
              <a:rPr lang="en-IN" dirty="0" err="1">
                <a:solidFill>
                  <a:srgbClr val="272C2E"/>
                </a:solidFill>
                <a:latin typeface="myriad-pro"/>
              </a:rPr>
              <a:t>FutureLearn</a:t>
            </a:r>
            <a:r>
              <a:rPr lang="en-IN" dirty="0">
                <a:solidFill>
                  <a:srgbClr val="272C2E"/>
                </a:solidFill>
                <a:latin typeface="myriad-pro"/>
              </a:rPr>
              <a:t>)</a:t>
            </a:r>
          </a:p>
          <a:p>
            <a:pPr marL="342900" indent="-342900">
              <a:buFont typeface="+mj-lt"/>
              <a:buAutoNum type="arabicPeriod"/>
            </a:pPr>
            <a:r>
              <a:rPr lang="en-IN" dirty="0">
                <a:solidFill>
                  <a:srgbClr val="272C2E"/>
                </a:solidFill>
                <a:latin typeface="myriad-pro"/>
              </a:rPr>
              <a:t>Programming for Everybody: Getting Started with Python (University of Michigan &amp; Coursera)</a:t>
            </a:r>
          </a:p>
          <a:p>
            <a:pPr marL="342900" indent="-342900">
              <a:buFont typeface="+mj-lt"/>
              <a:buAutoNum type="arabicPeriod"/>
            </a:pPr>
            <a:r>
              <a:rPr lang="en-IN" dirty="0">
                <a:solidFill>
                  <a:srgbClr val="272C2E"/>
                </a:solidFill>
                <a:latin typeface="myriad-pro"/>
              </a:rPr>
              <a:t>CS100.1x: Introduction to Big Data with Apache Spark (UC Berkeley &amp; </a:t>
            </a:r>
            <a:r>
              <a:rPr lang="en-IN" dirty="0" err="1">
                <a:solidFill>
                  <a:srgbClr val="272C2E"/>
                </a:solidFill>
                <a:latin typeface="myriad-pro"/>
              </a:rPr>
              <a:t>edX</a:t>
            </a:r>
            <a:r>
              <a:rPr lang="en-IN" dirty="0">
                <a:solidFill>
                  <a:srgbClr val="272C2E"/>
                </a:solidFill>
                <a:latin typeface="myriad-pro"/>
              </a:rPr>
              <a:t>)</a:t>
            </a:r>
            <a:endParaRPr lang="en-IN" b="0" i="0" dirty="0">
              <a:solidFill>
                <a:srgbClr val="272C2E"/>
              </a:solidFill>
              <a:effectLst/>
              <a:latin typeface="myriad-pro"/>
            </a:endParaRPr>
          </a:p>
        </p:txBody>
      </p:sp>
      <p:sp>
        <p:nvSpPr>
          <p:cNvPr id="4" name="Title 3"/>
          <p:cNvSpPr>
            <a:spLocks noGrp="1"/>
          </p:cNvSpPr>
          <p:nvPr>
            <p:ph type="title"/>
          </p:nvPr>
        </p:nvSpPr>
        <p:spPr>
          <a:xfrm>
            <a:off x="251520" y="-85700"/>
            <a:ext cx="8229600" cy="857250"/>
          </a:xfrm>
        </p:spPr>
        <p:txBody>
          <a:bodyPr>
            <a:normAutofit/>
          </a:bodyPr>
          <a:lstStyle/>
          <a:p>
            <a:r>
              <a:rPr lang="en-US" sz="3200" b="1" dirty="0">
                <a:solidFill>
                  <a:schemeClr val="accent2">
                    <a:lumMod val="75000"/>
                  </a:schemeClr>
                </a:solidFill>
              </a:rPr>
              <a:t>Ten Most Popular Courses in 2015</a:t>
            </a:r>
          </a:p>
        </p:txBody>
      </p:sp>
    </p:spTree>
    <p:extLst>
      <p:ext uri="{BB962C8B-B14F-4D97-AF65-F5344CB8AC3E}">
        <p14:creationId xmlns:p14="http://schemas.microsoft.com/office/powerpoint/2010/main" val="1238782251"/>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21014</TotalTime>
  <Words>1649</Words>
  <Application>Microsoft Office PowerPoint</Application>
  <PresentationFormat>On-screen Show (16:9)</PresentationFormat>
  <Paragraphs>269</Paragraphs>
  <Slides>50</Slides>
  <Notes>12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50</vt:i4>
      </vt:variant>
    </vt:vector>
  </HeadingPairs>
  <TitlesOfParts>
    <vt:vector size="60" baseType="lpstr">
      <vt:lpstr>맑은 고딕</vt:lpstr>
      <vt:lpstr>ＭＳ Ｐゴシック</vt:lpstr>
      <vt:lpstr>ＭＳ Ｐゴシック</vt:lpstr>
      <vt:lpstr>Arial</vt:lpstr>
      <vt:lpstr>Calibri</vt:lpstr>
      <vt:lpstr>myriad-pro</vt:lpstr>
      <vt:lpstr>Times New Roman</vt:lpstr>
      <vt:lpstr>Verdana</vt:lpstr>
      <vt:lpstr>Wingdings</vt:lpstr>
      <vt:lpstr>Custom Design</vt:lpstr>
      <vt:lpstr>PowerPoint Presentation</vt:lpstr>
      <vt:lpstr> </vt:lpstr>
      <vt:lpstr>PowerPoint Presentation</vt:lpstr>
      <vt:lpstr>PowerPoint Presentation</vt:lpstr>
      <vt:lpstr>  Massive Open Online Course (MOOC)   </vt:lpstr>
      <vt:lpstr>PowerPoint Presentation</vt:lpstr>
      <vt:lpstr>Components of a MOOC</vt:lpstr>
      <vt:lpstr>Growth of MOOCs</vt:lpstr>
      <vt:lpstr>Ten Most Popular Courses in 2015</vt:lpstr>
      <vt:lpstr>PowerPoint Presentation</vt:lpstr>
      <vt:lpstr>PowerPoint Presentation</vt:lpstr>
      <vt:lpstr>SWAYAM, Built on Open-edX</vt:lpstr>
      <vt:lpstr>PowerPoint Presentation</vt:lpstr>
      <vt:lpstr>PowerPoint Presentation</vt:lpstr>
      <vt:lpstr>PowerPoint Presentation</vt:lpstr>
      <vt:lpstr>NPTEL Online Certification (NOC)</vt:lpstr>
      <vt:lpstr>onlinecourses.nptel.ac.in</vt:lpstr>
      <vt:lpstr>https://onlinecourses.nptel.ac.in</vt:lpstr>
      <vt:lpstr>Course Introduction Page</vt:lpstr>
      <vt:lpstr>Course Lesson Page</vt:lpstr>
      <vt:lpstr>Assessment Questions</vt:lpstr>
      <vt:lpstr>Discussion Forum</vt:lpstr>
      <vt:lpstr>Features of Online Course Portal</vt:lpstr>
      <vt:lpstr>Sample Programming Assignments</vt:lpstr>
      <vt:lpstr>Features of Certification Process</vt:lpstr>
      <vt:lpstr>Types of Courses</vt:lpstr>
      <vt:lpstr>                             SWAYAM is a: </vt:lpstr>
      <vt:lpstr>National Coordinators</vt:lpstr>
      <vt:lpstr>PowerPoint Presentation</vt:lpstr>
      <vt:lpstr>Four quadrant approach</vt:lpstr>
      <vt:lpstr>Elements for the overall SWAYAM courses </vt:lpstr>
      <vt:lpstr>PowerPoint Presentation</vt:lpstr>
      <vt:lpstr>PowerPoint Presentation</vt:lpstr>
      <vt:lpstr>PowerPoint Presentation</vt:lpstr>
      <vt:lpstr>PowerPoint Presentation</vt:lpstr>
      <vt:lpstr>PowerPoint Presentation</vt:lpstr>
      <vt:lpstr>Weekly lesson plan template</vt:lpstr>
      <vt:lpstr>Continuous Assessment Options </vt:lpstr>
      <vt:lpstr>Certification through SWAYAM</vt:lpstr>
      <vt:lpstr>PowerPoint Presentation</vt:lpstr>
      <vt:lpstr>PowerPoint Presentation</vt:lpstr>
      <vt:lpstr>PowerPoint Presentation</vt:lpstr>
      <vt:lpstr>PowerPoint Presentation</vt:lpstr>
      <vt:lpstr>PowerPoint Presentation</vt:lpstr>
      <vt:lpstr>PowerPoint Presentation</vt:lpstr>
      <vt:lpstr>SWAYAM PRABHA – DTH Project for    educational excellence</vt:lpstr>
      <vt:lpstr>ORGANISATIONAL STRUCTURE &amp; ROLES</vt:lpstr>
      <vt:lpstr>PowerPoint Presentation</vt:lpstr>
      <vt:lpstr>Major MOOCs Issues requiring attention</vt:lpstr>
      <vt:lpstr>Thank You</vt:lpstr>
    </vt:vector>
  </TitlesOfParts>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Registered User</dc:creator>
  <cp:lastModifiedBy>Uma Kanjilal</cp:lastModifiedBy>
  <cp:revision>56</cp:revision>
  <dcterms:created xsi:type="dcterms:W3CDTF">2014-04-01T16:27:38Z</dcterms:created>
  <dcterms:modified xsi:type="dcterms:W3CDTF">2016-11-01T04:42:10Z</dcterms:modified>
</cp:coreProperties>
</file>