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video/unknown"/>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13.jpg" ContentType="image/jpg"/>
  <Override PartName="/ppt/media/image14.jpg" ContentType="image/jpg"/>
  <Override PartName="/ppt/media/image16.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0" r:id="rId1"/>
  </p:sldMasterIdLst>
  <p:sldIdLst>
    <p:sldId id="256" r:id="rId2"/>
    <p:sldId id="257" r:id="rId3"/>
    <p:sldId id="258" r:id="rId4"/>
    <p:sldId id="267" r:id="rId5"/>
    <p:sldId id="259" r:id="rId6"/>
    <p:sldId id="266" r:id="rId7"/>
    <p:sldId id="260" r:id="rId8"/>
    <p:sldId id="262" r:id="rId9"/>
    <p:sldId id="265" r:id="rId10"/>
    <p:sldId id="263" r:id="rId11"/>
    <p:sldId id="261"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A87A34-81AB-432B-8DAE-1953F412C126}" type="datetimeFigureOut">
              <a:rPr lang="en-US" smtClean="0"/>
              <a:t>11/14/2022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49255360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559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941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017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A87A34-81AB-432B-8DAE-1953F412C126}" type="datetimeFigureOut">
              <a:rPr lang="en-US" smtClean="0"/>
              <a:pPr/>
              <a:t>11/14/2022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849761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46115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12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41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33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t>11/14/2022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668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A87A34-81AB-432B-8DAE-1953F412C126}" type="datetimeFigureOut">
              <a:rPr lang="en-US" smtClean="0"/>
              <a:t>11/14/2022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2571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A87A34-81AB-432B-8DAE-1953F412C126}" type="datetimeFigureOut">
              <a:rPr lang="en-US" smtClean="0"/>
              <a:pPr/>
              <a:t>11/14/2022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97999921"/>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qrickit.com/api/qr.php?addtext" TargetMode="External"/><Relationship Id="rId2" Type="http://schemas.openxmlformats.org/officeDocument/2006/relationships/hyperlink" Target="http://digital.nios.acin/QR/?i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gif"/><Relationship Id="rId1" Type="http://schemas.microsoft.com/office/2007/relationships/media" Target="../media/media1.gif"/><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PDF</a:t>
            </a:r>
            <a:r>
              <a:rPr lang="en-IN" b="1" dirty="0"/>
              <a:t> | </a:t>
            </a:r>
            <a:r>
              <a:rPr lang="en-IN" b="1" dirty="0" err="1">
                <a:solidFill>
                  <a:schemeClr val="accent2"/>
                </a:solidFill>
              </a:rPr>
              <a:t>ePub</a:t>
            </a:r>
            <a:r>
              <a:rPr lang="en-IN" b="1" dirty="0"/>
              <a:t> | </a:t>
            </a:r>
            <a:r>
              <a:rPr lang="en-IN" b="1" dirty="0">
                <a:solidFill>
                  <a:schemeClr val="accent3"/>
                </a:solidFill>
              </a:rPr>
              <a:t>Flipbook</a:t>
            </a:r>
            <a:r>
              <a:rPr lang="en-IN" b="1" dirty="0"/>
              <a:t> | </a:t>
            </a:r>
            <a:r>
              <a:rPr lang="en-IN" b="1" dirty="0">
                <a:solidFill>
                  <a:srgbClr val="92D050"/>
                </a:solidFill>
              </a:rPr>
              <a:t>QR Code </a:t>
            </a:r>
            <a:endParaRPr lang="en-IN" b="1" dirty="0">
              <a:solidFill>
                <a:srgbClr val="00B0F0"/>
              </a:solidFill>
            </a:endParaRPr>
          </a:p>
        </p:txBody>
      </p:sp>
      <p:sp>
        <p:nvSpPr>
          <p:cNvPr id="3" name="Subtitle 2"/>
          <p:cNvSpPr>
            <a:spLocks noGrp="1"/>
          </p:cNvSpPr>
          <p:nvPr>
            <p:ph type="body" idx="1"/>
          </p:nvPr>
        </p:nvSpPr>
        <p:spPr/>
        <p:txBody>
          <a:bodyPr>
            <a:normAutofit/>
          </a:bodyPr>
          <a:lstStyle/>
          <a:p>
            <a:r>
              <a:rPr lang="en-US" b="1" dirty="0" smtClean="0">
                <a:solidFill>
                  <a:srgbClr val="7030A0"/>
                </a:solidFill>
              </a:rPr>
              <a:t>Understanding    eBooks   </a:t>
            </a:r>
            <a:r>
              <a:rPr lang="en-US" b="1" dirty="0">
                <a:solidFill>
                  <a:srgbClr val="7030A0"/>
                </a:solidFill>
              </a:rPr>
              <a:t>types </a:t>
            </a:r>
            <a:r>
              <a:rPr lang="en-US" b="1" dirty="0" smtClean="0">
                <a:solidFill>
                  <a:srgbClr val="7030A0"/>
                </a:solidFill>
              </a:rPr>
              <a:t> and    possibilities</a:t>
            </a:r>
            <a:endParaRPr lang="en-IN" b="1" dirty="0">
              <a:solidFill>
                <a:srgbClr val="7030A0"/>
              </a:solidFill>
            </a:endParaRPr>
          </a:p>
        </p:txBody>
      </p:sp>
      <p:sp>
        <p:nvSpPr>
          <p:cNvPr id="4" name="Rounded Rectangle 3"/>
          <p:cNvSpPr/>
          <p:nvPr/>
        </p:nvSpPr>
        <p:spPr>
          <a:xfrm>
            <a:off x="2825577" y="5649452"/>
            <a:ext cx="6771503" cy="786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dirty="0" smtClean="0">
                <a:latin typeface="Comic Sans MS" panose="030F0702030302020204" pitchFamily="66" charset="0"/>
              </a:rPr>
              <a:t>Welcome</a:t>
            </a:r>
            <a:endParaRPr lang="en-IN" sz="4000" dirty="0">
              <a:latin typeface="Comic Sans MS" panose="030F0702030302020204" pitchFamily="66" charset="0"/>
            </a:endParaRPr>
          </a:p>
        </p:txBody>
      </p:sp>
      <p:pic>
        <p:nvPicPr>
          <p:cNvPr id="5" name="Google Shape;172;p32"/>
          <p:cNvPicPr preferRelativeResize="0"/>
          <p:nvPr/>
        </p:nvPicPr>
        <p:blipFill rotWithShape="1">
          <a:blip r:embed="rId2">
            <a:alphaModFix/>
          </a:blip>
          <a:srcRect/>
          <a:stretch/>
        </p:blipFill>
        <p:spPr>
          <a:xfrm>
            <a:off x="380705" y="176110"/>
            <a:ext cx="915250" cy="1293100"/>
          </a:xfrm>
          <a:prstGeom prst="rect">
            <a:avLst/>
          </a:prstGeom>
          <a:noFill/>
          <a:ln>
            <a:noFill/>
          </a:ln>
        </p:spPr>
      </p:pic>
      <p:pic>
        <p:nvPicPr>
          <p:cNvPr id="6" name="Google Shape;186;p33"/>
          <p:cNvPicPr preferRelativeResize="0"/>
          <p:nvPr/>
        </p:nvPicPr>
        <p:blipFill rotWithShape="1">
          <a:blip r:embed="rId3">
            <a:alphaModFix/>
          </a:blip>
          <a:srcRect/>
          <a:stretch/>
        </p:blipFill>
        <p:spPr>
          <a:xfrm>
            <a:off x="10760853" y="0"/>
            <a:ext cx="1311697" cy="1270349"/>
          </a:xfrm>
          <a:prstGeom prst="rect">
            <a:avLst/>
          </a:prstGeom>
          <a:noFill/>
          <a:ln>
            <a:noFill/>
          </a:ln>
        </p:spPr>
      </p:pic>
    </p:spTree>
    <p:extLst>
      <p:ext uri="{BB962C8B-B14F-4D97-AF65-F5344CB8AC3E}">
        <p14:creationId xmlns:p14="http://schemas.microsoft.com/office/powerpoint/2010/main" val="248212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object 31"/>
          <p:cNvSpPr txBox="1">
            <a:spLocks noGrp="1"/>
          </p:cNvSpPr>
          <p:nvPr>
            <p:ph type="title"/>
          </p:nvPr>
        </p:nvSpPr>
        <p:spPr>
          <a:xfrm>
            <a:off x="786713" y="442680"/>
            <a:ext cx="10058400" cy="1343060"/>
          </a:xfrm>
          <a:prstGeom prst="rect">
            <a:avLst/>
          </a:prstGeom>
        </p:spPr>
        <p:txBody>
          <a:bodyPr vert="horz" wrap="square" lIns="0" tIns="13335" rIns="0" bIns="0" rtlCol="0">
            <a:spAutoFit/>
          </a:bodyPr>
          <a:lstStyle/>
          <a:p>
            <a:pPr marL="12700"/>
            <a:r>
              <a:rPr lang="en-US" b="1" spc="-305" dirty="0" smtClean="0">
                <a:solidFill>
                  <a:srgbClr val="00B0F0"/>
                </a:solidFill>
              </a:rPr>
              <a:t>Steps to generate QR code by Google Sheet?</a:t>
            </a:r>
            <a:endParaRPr lang="en-US" b="1" spc="-305" dirty="0">
              <a:solidFill>
                <a:srgbClr val="00B0F0"/>
              </a:solidFill>
            </a:endParaRPr>
          </a:p>
        </p:txBody>
      </p:sp>
      <p:sp>
        <p:nvSpPr>
          <p:cNvPr id="52" name="object 35"/>
          <p:cNvSpPr txBox="1">
            <a:spLocks noGrp="1"/>
          </p:cNvSpPr>
          <p:nvPr>
            <p:ph idx="1"/>
          </p:nvPr>
        </p:nvSpPr>
        <p:spPr>
          <a:xfrm>
            <a:off x="786713" y="2194054"/>
            <a:ext cx="10058400" cy="4013919"/>
          </a:xfrm>
          <a:prstGeom prst="rect">
            <a:avLst/>
          </a:prstGeom>
        </p:spPr>
        <p:txBody>
          <a:bodyPr vert="horz" wrap="square" lIns="0" tIns="12700" rIns="0" bIns="0" rtlCol="0">
            <a:spAutoFit/>
          </a:bodyPr>
          <a:lstStyle/>
          <a:p>
            <a:pPr marL="161290" marR="149860">
              <a:lnSpc>
                <a:spcPct val="100000"/>
              </a:lnSpc>
              <a:spcBef>
                <a:spcPts val="100"/>
              </a:spcBef>
            </a:pPr>
            <a:r>
              <a:rPr sz="1800" spc="-10" dirty="0">
                <a:latin typeface="Calibri"/>
                <a:cs typeface="Calibri"/>
              </a:rPr>
              <a:t>Step</a:t>
            </a:r>
            <a:r>
              <a:rPr sz="1800" spc="20" dirty="0">
                <a:latin typeface="Calibri"/>
                <a:cs typeface="Calibri"/>
              </a:rPr>
              <a:t> </a:t>
            </a:r>
            <a:r>
              <a:rPr sz="1800" dirty="0">
                <a:latin typeface="Calibri"/>
                <a:cs typeface="Calibri"/>
              </a:rPr>
              <a:t>1:</a:t>
            </a:r>
            <a:r>
              <a:rPr sz="1800" spc="10" dirty="0">
                <a:latin typeface="Calibri"/>
                <a:cs typeface="Calibri"/>
              </a:rPr>
              <a:t> </a:t>
            </a:r>
            <a:r>
              <a:rPr sz="1800" spc="-15" dirty="0">
                <a:latin typeface="Calibri"/>
                <a:cs typeface="Calibri"/>
              </a:rPr>
              <a:t>Firstly</a:t>
            </a:r>
            <a:r>
              <a:rPr sz="1800" spc="5" dirty="0">
                <a:latin typeface="Calibri"/>
                <a:cs typeface="Calibri"/>
              </a:rPr>
              <a:t> </a:t>
            </a:r>
            <a:r>
              <a:rPr sz="1800" spc="-10" dirty="0">
                <a:latin typeface="Calibri"/>
                <a:cs typeface="Calibri"/>
              </a:rPr>
              <a:t>we</a:t>
            </a:r>
            <a:r>
              <a:rPr sz="1800" spc="20" dirty="0">
                <a:latin typeface="Calibri"/>
                <a:cs typeface="Calibri"/>
              </a:rPr>
              <a:t> </a:t>
            </a:r>
            <a:r>
              <a:rPr sz="1800" spc="-5" dirty="0">
                <a:latin typeface="Calibri"/>
                <a:cs typeface="Calibri"/>
              </a:rPr>
              <a:t>need</a:t>
            </a:r>
            <a:r>
              <a:rPr sz="1800" spc="20" dirty="0">
                <a:latin typeface="Calibri"/>
                <a:cs typeface="Calibri"/>
              </a:rPr>
              <a:t> </a:t>
            </a:r>
            <a:r>
              <a:rPr sz="1800" spc="-10" dirty="0">
                <a:latin typeface="Calibri"/>
                <a:cs typeface="Calibri"/>
              </a:rPr>
              <a:t>to</a:t>
            </a:r>
            <a:r>
              <a:rPr sz="1800" dirty="0">
                <a:latin typeface="Calibri"/>
                <a:cs typeface="Calibri"/>
              </a:rPr>
              <a:t> </a:t>
            </a:r>
            <a:r>
              <a:rPr sz="1800" spc="-15" dirty="0">
                <a:latin typeface="Calibri"/>
                <a:cs typeface="Calibri"/>
              </a:rPr>
              <a:t>create</a:t>
            </a:r>
            <a:r>
              <a:rPr sz="1800" spc="20" dirty="0">
                <a:latin typeface="Calibri"/>
                <a:cs typeface="Calibri"/>
              </a:rPr>
              <a:t> </a:t>
            </a:r>
            <a:r>
              <a:rPr sz="1800" dirty="0">
                <a:latin typeface="Calibri"/>
                <a:cs typeface="Calibri"/>
              </a:rPr>
              <a:t>4</a:t>
            </a:r>
            <a:r>
              <a:rPr sz="1800" spc="5" dirty="0">
                <a:latin typeface="Calibri"/>
                <a:cs typeface="Calibri"/>
              </a:rPr>
              <a:t> </a:t>
            </a:r>
            <a:r>
              <a:rPr sz="1800" spc="-10" dirty="0">
                <a:latin typeface="Calibri"/>
                <a:cs typeface="Calibri"/>
              </a:rPr>
              <a:t>columns</a:t>
            </a:r>
            <a:r>
              <a:rPr sz="1800" spc="20" dirty="0">
                <a:latin typeface="Calibri"/>
                <a:cs typeface="Calibri"/>
              </a:rPr>
              <a:t> </a:t>
            </a:r>
            <a:r>
              <a:rPr sz="1800" spc="-5" dirty="0">
                <a:latin typeface="Calibri"/>
                <a:cs typeface="Calibri"/>
              </a:rPr>
              <a:t>named</a:t>
            </a:r>
            <a:r>
              <a:rPr sz="1800" spc="40" dirty="0">
                <a:latin typeface="Calibri"/>
                <a:cs typeface="Calibri"/>
              </a:rPr>
              <a:t> </a:t>
            </a:r>
            <a:r>
              <a:rPr sz="1800" b="1" dirty="0">
                <a:latin typeface="Calibri"/>
                <a:cs typeface="Calibri"/>
              </a:rPr>
              <a:t>Domain</a:t>
            </a:r>
            <a:r>
              <a:rPr sz="1800" b="1" spc="-15" dirty="0">
                <a:latin typeface="Calibri"/>
                <a:cs typeface="Calibri"/>
              </a:rPr>
              <a:t> </a:t>
            </a:r>
            <a:r>
              <a:rPr sz="1800" b="1" spc="-5" dirty="0">
                <a:latin typeface="Calibri"/>
                <a:cs typeface="Calibri"/>
              </a:rPr>
              <a:t>URL</a:t>
            </a:r>
            <a:r>
              <a:rPr sz="1800" spc="-5" dirty="0">
                <a:latin typeface="Calibri"/>
                <a:cs typeface="Calibri"/>
              </a:rPr>
              <a:t>,</a:t>
            </a:r>
            <a:r>
              <a:rPr sz="1800" spc="20" dirty="0">
                <a:latin typeface="Calibri"/>
                <a:cs typeface="Calibri"/>
              </a:rPr>
              <a:t> </a:t>
            </a:r>
            <a:r>
              <a:rPr sz="1800" b="1" spc="-5" dirty="0">
                <a:latin typeface="Calibri"/>
                <a:cs typeface="Calibri"/>
              </a:rPr>
              <a:t>Code</a:t>
            </a:r>
            <a:r>
              <a:rPr sz="1800" spc="-5" dirty="0">
                <a:latin typeface="Calibri"/>
                <a:cs typeface="Calibri"/>
              </a:rPr>
              <a:t>,</a:t>
            </a:r>
            <a:r>
              <a:rPr sz="1800" spc="-25" dirty="0">
                <a:latin typeface="Calibri"/>
                <a:cs typeface="Calibri"/>
              </a:rPr>
              <a:t> </a:t>
            </a:r>
            <a:r>
              <a:rPr sz="1800" b="1" spc="-10" dirty="0">
                <a:latin typeface="Calibri"/>
                <a:cs typeface="Calibri"/>
              </a:rPr>
              <a:t>Complete </a:t>
            </a:r>
            <a:r>
              <a:rPr sz="1800" b="1" spc="-390" dirty="0">
                <a:latin typeface="Calibri"/>
                <a:cs typeface="Calibri"/>
              </a:rPr>
              <a:t> </a:t>
            </a:r>
            <a:r>
              <a:rPr sz="1800" b="1" dirty="0">
                <a:latin typeface="Calibri"/>
                <a:cs typeface="Calibri"/>
              </a:rPr>
              <a:t>URL</a:t>
            </a:r>
            <a:r>
              <a:rPr sz="1800" b="1" spc="-5" dirty="0">
                <a:latin typeface="Calibri"/>
                <a:cs typeface="Calibri"/>
              </a:rPr>
              <a:t> </a:t>
            </a:r>
            <a:r>
              <a:rPr sz="1800" dirty="0">
                <a:latin typeface="Calibri"/>
                <a:cs typeface="Calibri"/>
              </a:rPr>
              <a:t>and</a:t>
            </a:r>
            <a:r>
              <a:rPr sz="1800" spc="15" dirty="0">
                <a:latin typeface="Calibri"/>
                <a:cs typeface="Calibri"/>
              </a:rPr>
              <a:t> </a:t>
            </a:r>
            <a:r>
              <a:rPr sz="1800" b="1" spc="-5" dirty="0">
                <a:latin typeface="Calibri"/>
                <a:cs typeface="Calibri"/>
              </a:rPr>
              <a:t>QR</a:t>
            </a:r>
            <a:r>
              <a:rPr sz="1800" b="1" spc="5" dirty="0">
                <a:latin typeface="Calibri"/>
                <a:cs typeface="Calibri"/>
              </a:rPr>
              <a:t> </a:t>
            </a:r>
            <a:r>
              <a:rPr sz="1800" b="1" spc="-5" dirty="0">
                <a:latin typeface="Calibri"/>
                <a:cs typeface="Calibri"/>
              </a:rPr>
              <a:t>Code</a:t>
            </a:r>
            <a:r>
              <a:rPr sz="1800" b="1" spc="-10" dirty="0">
                <a:latin typeface="Calibri"/>
                <a:cs typeface="Calibri"/>
              </a:rPr>
              <a:t> </a:t>
            </a:r>
            <a:r>
              <a:rPr sz="1800" spc="-5" dirty="0">
                <a:latin typeface="Calibri"/>
                <a:cs typeface="Calibri"/>
              </a:rPr>
              <a:t>on </a:t>
            </a:r>
            <a:r>
              <a:rPr sz="1800" dirty="0">
                <a:latin typeface="Calibri"/>
                <a:cs typeface="Calibri"/>
              </a:rPr>
              <a:t>a</a:t>
            </a:r>
            <a:r>
              <a:rPr sz="1800" spc="10" dirty="0">
                <a:latin typeface="Calibri"/>
                <a:cs typeface="Calibri"/>
              </a:rPr>
              <a:t> </a:t>
            </a:r>
            <a:r>
              <a:rPr lang="en-IN" sz="1800" spc="10" dirty="0" smtClean="0">
                <a:latin typeface="Calibri"/>
                <a:cs typeface="Calibri"/>
              </a:rPr>
              <a:t>	</a:t>
            </a:r>
            <a:r>
              <a:rPr sz="1800" dirty="0" smtClean="0">
                <a:latin typeface="Calibri"/>
                <a:cs typeface="Calibri"/>
              </a:rPr>
              <a:t>Google</a:t>
            </a:r>
            <a:r>
              <a:rPr sz="1800" spc="-5" dirty="0" smtClean="0">
                <a:latin typeface="Calibri"/>
                <a:cs typeface="Calibri"/>
              </a:rPr>
              <a:t> sheet.</a:t>
            </a:r>
            <a:endParaRPr lang="en-IN" dirty="0">
              <a:latin typeface="Calibri"/>
              <a:cs typeface="Calibri"/>
            </a:endParaRPr>
          </a:p>
          <a:p>
            <a:pPr marL="161290" marR="149860">
              <a:lnSpc>
                <a:spcPct val="100000"/>
              </a:lnSpc>
              <a:spcBef>
                <a:spcPts val="100"/>
              </a:spcBef>
            </a:pPr>
            <a:r>
              <a:rPr spc="-10" dirty="0">
                <a:latin typeface="Calibri"/>
                <a:cs typeface="Calibri"/>
              </a:rPr>
              <a:t>Step 2: Fill the columns as following:</a:t>
            </a:r>
          </a:p>
          <a:p>
            <a:pPr marL="0" indent="0">
              <a:lnSpc>
                <a:spcPct val="100000"/>
              </a:lnSpc>
              <a:spcBef>
                <a:spcPts val="90"/>
              </a:spcBef>
              <a:buNone/>
            </a:pPr>
            <a:r>
              <a:rPr lang="en-US" sz="1800" b="1" spc="-5" dirty="0" smtClean="0">
                <a:solidFill>
                  <a:srgbClr val="FF0066"/>
                </a:solidFill>
                <a:latin typeface="Calibri"/>
                <a:cs typeface="Calibri"/>
              </a:rPr>
              <a:t>	</a:t>
            </a:r>
            <a:r>
              <a:rPr sz="1800" b="1" spc="-5" dirty="0" smtClean="0">
                <a:solidFill>
                  <a:srgbClr val="FF0066"/>
                </a:solidFill>
                <a:latin typeface="Calibri"/>
                <a:cs typeface="Calibri"/>
              </a:rPr>
              <a:t>Domain</a:t>
            </a:r>
            <a:r>
              <a:rPr sz="1800" b="1" spc="-20" dirty="0" smtClean="0">
                <a:solidFill>
                  <a:srgbClr val="FF0066"/>
                </a:solidFill>
                <a:latin typeface="Calibri"/>
                <a:cs typeface="Calibri"/>
              </a:rPr>
              <a:t> </a:t>
            </a:r>
            <a:r>
              <a:rPr sz="1800" b="1" spc="-5" dirty="0">
                <a:solidFill>
                  <a:srgbClr val="FF0066"/>
                </a:solidFill>
                <a:latin typeface="Calibri"/>
                <a:cs typeface="Calibri"/>
              </a:rPr>
              <a:t>URL</a:t>
            </a:r>
            <a:r>
              <a:rPr sz="1800" spc="-5" dirty="0">
                <a:solidFill>
                  <a:srgbClr val="FF0066"/>
                </a:solidFill>
                <a:latin typeface="Calibri"/>
                <a:cs typeface="Calibri"/>
              </a:rPr>
              <a:t>-</a:t>
            </a:r>
            <a:r>
              <a:rPr sz="1800" spc="15" dirty="0">
                <a:solidFill>
                  <a:srgbClr val="FF0066"/>
                </a:solidFill>
                <a:latin typeface="Calibri"/>
                <a:cs typeface="Calibri"/>
              </a:rPr>
              <a:t> </a:t>
            </a:r>
            <a:r>
              <a:rPr sz="1800" spc="-35" dirty="0">
                <a:latin typeface="Calibri"/>
                <a:cs typeface="Calibri"/>
              </a:rPr>
              <a:t>We</a:t>
            </a:r>
            <a:r>
              <a:rPr sz="1800" spc="5" dirty="0">
                <a:latin typeface="Calibri"/>
                <a:cs typeface="Calibri"/>
              </a:rPr>
              <a:t> </a:t>
            </a:r>
            <a:r>
              <a:rPr sz="1800" spc="-10" dirty="0">
                <a:latin typeface="Calibri"/>
                <a:cs typeface="Calibri"/>
              </a:rPr>
              <a:t>have</a:t>
            </a:r>
            <a:r>
              <a:rPr sz="1800" spc="-5" dirty="0">
                <a:latin typeface="Calibri"/>
                <a:cs typeface="Calibri"/>
              </a:rPr>
              <a:t> </a:t>
            </a:r>
            <a:r>
              <a:rPr sz="1800" spc="-10" dirty="0">
                <a:latin typeface="Calibri"/>
                <a:cs typeface="Calibri"/>
              </a:rPr>
              <a:t>to</a:t>
            </a:r>
            <a:r>
              <a:rPr sz="1800" spc="5" dirty="0">
                <a:latin typeface="Calibri"/>
                <a:cs typeface="Calibri"/>
              </a:rPr>
              <a:t> </a:t>
            </a:r>
            <a:r>
              <a:rPr sz="1800" spc="-10" dirty="0">
                <a:latin typeface="Calibri"/>
                <a:cs typeface="Calibri"/>
              </a:rPr>
              <a:t>write</a:t>
            </a:r>
            <a:r>
              <a:rPr sz="1800" spc="30" dirty="0">
                <a:latin typeface="Calibri"/>
                <a:cs typeface="Calibri"/>
              </a:rPr>
              <a:t> </a:t>
            </a:r>
            <a:r>
              <a:rPr sz="1800" spc="-5" dirty="0">
                <a:latin typeface="Calibri"/>
                <a:cs typeface="Calibri"/>
              </a:rPr>
              <a:t>domain</a:t>
            </a:r>
            <a:r>
              <a:rPr sz="1800" spc="15" dirty="0">
                <a:latin typeface="Calibri"/>
                <a:cs typeface="Calibri"/>
              </a:rPr>
              <a:t> </a:t>
            </a:r>
            <a:r>
              <a:rPr sz="1800" spc="-5" dirty="0">
                <a:latin typeface="Calibri"/>
                <a:cs typeface="Calibri"/>
              </a:rPr>
              <a:t>name</a:t>
            </a:r>
            <a:r>
              <a:rPr sz="1800" spc="5" dirty="0">
                <a:latin typeface="Calibri"/>
                <a:cs typeface="Calibri"/>
              </a:rPr>
              <a:t> </a:t>
            </a:r>
            <a:r>
              <a:rPr sz="1800" spc="-5" dirty="0">
                <a:latin typeface="Calibri"/>
                <a:cs typeface="Calibri"/>
              </a:rPr>
              <a:t>(</a:t>
            </a:r>
            <a:r>
              <a:rPr sz="1800" u="heavy" spc="-5" dirty="0">
                <a:solidFill>
                  <a:srgbClr val="0462C1"/>
                </a:solidFill>
                <a:uFill>
                  <a:solidFill>
                    <a:srgbClr val="0462C1"/>
                  </a:solidFill>
                </a:uFill>
                <a:latin typeface="Arial MT"/>
                <a:cs typeface="Arial MT"/>
                <a:hlinkClick r:id="rId2"/>
              </a:rPr>
              <a:t>https://epathshala.nic.in/QR/?id=</a:t>
            </a:r>
            <a:r>
              <a:rPr sz="1800" spc="-5" dirty="0">
                <a:latin typeface="Calibri"/>
                <a:cs typeface="Calibri"/>
              </a:rPr>
              <a:t>)</a:t>
            </a:r>
            <a:endParaRPr sz="1800" dirty="0">
              <a:latin typeface="Calibri"/>
              <a:cs typeface="Calibri"/>
            </a:endParaRPr>
          </a:p>
          <a:p>
            <a:pPr>
              <a:lnSpc>
                <a:spcPct val="100000"/>
              </a:lnSpc>
              <a:spcBef>
                <a:spcPts val="25"/>
              </a:spcBef>
            </a:pPr>
            <a:endParaRPr sz="1750" dirty="0">
              <a:latin typeface="Calibri"/>
              <a:cs typeface="Calibri"/>
            </a:endParaRPr>
          </a:p>
          <a:p>
            <a:pPr marL="0" indent="0">
              <a:lnSpc>
                <a:spcPct val="100000"/>
              </a:lnSpc>
              <a:buNone/>
            </a:pPr>
            <a:r>
              <a:rPr lang="en-US" sz="1800" b="1" spc="-5" dirty="0" smtClean="0">
                <a:latin typeface="Calibri"/>
                <a:cs typeface="Calibri"/>
              </a:rPr>
              <a:t>	</a:t>
            </a:r>
            <a:r>
              <a:rPr sz="1800" b="1" spc="-5" dirty="0" smtClean="0">
                <a:latin typeface="Calibri"/>
                <a:cs typeface="Calibri"/>
              </a:rPr>
              <a:t>Code</a:t>
            </a:r>
            <a:r>
              <a:rPr sz="1800" spc="-5" dirty="0">
                <a:latin typeface="Calibri"/>
                <a:cs typeface="Calibri"/>
              </a:rPr>
              <a:t>:</a:t>
            </a:r>
            <a:r>
              <a:rPr sz="1800" spc="-20" dirty="0">
                <a:latin typeface="Calibri"/>
                <a:cs typeface="Calibri"/>
              </a:rPr>
              <a:t> </a:t>
            </a:r>
            <a:r>
              <a:rPr sz="1800" spc="-35" dirty="0">
                <a:latin typeface="Calibri"/>
                <a:cs typeface="Calibri"/>
              </a:rPr>
              <a:t>We</a:t>
            </a:r>
            <a:r>
              <a:rPr sz="1800" dirty="0">
                <a:latin typeface="Calibri"/>
                <a:cs typeface="Calibri"/>
              </a:rPr>
              <a:t> </a:t>
            </a:r>
            <a:r>
              <a:rPr sz="1800" spc="-10" dirty="0">
                <a:latin typeface="Calibri"/>
                <a:cs typeface="Calibri"/>
              </a:rPr>
              <a:t>have</a:t>
            </a:r>
            <a:r>
              <a:rPr sz="1800" spc="-15" dirty="0">
                <a:latin typeface="Calibri"/>
                <a:cs typeface="Calibri"/>
              </a:rPr>
              <a:t> </a:t>
            </a:r>
            <a:r>
              <a:rPr sz="1800" spc="-10" dirty="0">
                <a:latin typeface="Calibri"/>
                <a:cs typeface="Calibri"/>
              </a:rPr>
              <a:t>to</a:t>
            </a:r>
            <a:r>
              <a:rPr sz="1800" spc="-5" dirty="0">
                <a:latin typeface="Calibri"/>
                <a:cs typeface="Calibri"/>
              </a:rPr>
              <a:t> </a:t>
            </a:r>
            <a:r>
              <a:rPr sz="1800" spc="-10" dirty="0">
                <a:latin typeface="Calibri"/>
                <a:cs typeface="Calibri"/>
              </a:rPr>
              <a:t>write</a:t>
            </a:r>
            <a:r>
              <a:rPr sz="1800" spc="25" dirty="0">
                <a:latin typeface="Calibri"/>
                <a:cs typeface="Calibri"/>
              </a:rPr>
              <a:t> </a:t>
            </a:r>
            <a:r>
              <a:rPr sz="1800" spc="-10" dirty="0">
                <a:latin typeface="Calibri"/>
                <a:cs typeface="Calibri"/>
              </a:rPr>
              <a:t>code</a:t>
            </a:r>
            <a:r>
              <a:rPr sz="1800" spc="5" dirty="0">
                <a:latin typeface="Calibri"/>
                <a:cs typeface="Calibri"/>
              </a:rPr>
              <a:t> </a:t>
            </a:r>
            <a:r>
              <a:rPr sz="1800" spc="-5" dirty="0">
                <a:latin typeface="Calibri"/>
                <a:cs typeface="Calibri"/>
              </a:rPr>
              <a:t>of </a:t>
            </a:r>
            <a:r>
              <a:rPr sz="1800" dirty="0">
                <a:latin typeface="Calibri"/>
                <a:cs typeface="Calibri"/>
              </a:rPr>
              <a:t>the </a:t>
            </a:r>
            <a:r>
              <a:rPr sz="1800" spc="-5" dirty="0">
                <a:latin typeface="Calibri"/>
                <a:cs typeface="Calibri"/>
              </a:rPr>
              <a:t>title</a:t>
            </a:r>
            <a:r>
              <a:rPr sz="1800" spc="25" dirty="0">
                <a:latin typeface="Calibri"/>
                <a:cs typeface="Calibri"/>
              </a:rPr>
              <a:t> </a:t>
            </a:r>
            <a:r>
              <a:rPr sz="1800" spc="-20" dirty="0">
                <a:latin typeface="Calibri"/>
                <a:cs typeface="Calibri"/>
              </a:rPr>
              <a:t>like</a:t>
            </a:r>
            <a:r>
              <a:rPr sz="1800" spc="15" dirty="0">
                <a:latin typeface="Calibri"/>
                <a:cs typeface="Calibri"/>
              </a:rPr>
              <a:t> </a:t>
            </a:r>
            <a:r>
              <a:rPr sz="1800" spc="-5" dirty="0">
                <a:latin typeface="Calibri"/>
                <a:cs typeface="Calibri"/>
              </a:rPr>
              <a:t>(</a:t>
            </a:r>
            <a:r>
              <a:rPr sz="1800" spc="-5" dirty="0">
                <a:latin typeface="Arial MT"/>
                <a:cs typeface="Arial MT"/>
              </a:rPr>
              <a:t>1064CH01</a:t>
            </a:r>
            <a:r>
              <a:rPr sz="1800" spc="-5" dirty="0">
                <a:latin typeface="Calibri"/>
                <a:cs typeface="Calibri"/>
              </a:rPr>
              <a:t>)</a:t>
            </a:r>
            <a:endParaRPr sz="1800" dirty="0">
              <a:latin typeface="Calibri"/>
              <a:cs typeface="Calibri"/>
            </a:endParaRPr>
          </a:p>
          <a:p>
            <a:pPr marL="0" indent="0">
              <a:lnSpc>
                <a:spcPts val="2150"/>
              </a:lnSpc>
              <a:buNone/>
            </a:pPr>
            <a:r>
              <a:rPr lang="en-US" sz="1800" b="1" spc="-10" dirty="0" smtClean="0">
                <a:latin typeface="Calibri"/>
                <a:cs typeface="Calibri"/>
              </a:rPr>
              <a:t>	</a:t>
            </a:r>
            <a:r>
              <a:rPr sz="1800" b="1" spc="-10" dirty="0" smtClean="0">
                <a:latin typeface="Calibri"/>
                <a:cs typeface="Calibri"/>
              </a:rPr>
              <a:t>Complete</a:t>
            </a:r>
            <a:r>
              <a:rPr sz="1800" b="1" spc="-40" dirty="0" smtClean="0">
                <a:latin typeface="Calibri"/>
                <a:cs typeface="Calibri"/>
              </a:rPr>
              <a:t> </a:t>
            </a:r>
            <a:r>
              <a:rPr sz="1800" b="1" spc="-5" dirty="0">
                <a:latin typeface="Calibri"/>
                <a:cs typeface="Calibri"/>
              </a:rPr>
              <a:t>URL:</a:t>
            </a:r>
            <a:r>
              <a:rPr sz="1800" b="1" spc="20" dirty="0">
                <a:latin typeface="Calibri"/>
                <a:cs typeface="Calibri"/>
              </a:rPr>
              <a:t> </a:t>
            </a:r>
            <a:r>
              <a:rPr sz="1800" spc="-15" dirty="0">
                <a:latin typeface="Arial MT"/>
                <a:cs typeface="Arial MT"/>
              </a:rPr>
              <a:t>=CONCAT(</a:t>
            </a:r>
            <a:r>
              <a:rPr sz="1800" spc="-15" dirty="0">
                <a:solidFill>
                  <a:srgbClr val="F7971D"/>
                </a:solidFill>
                <a:latin typeface="Arial MT"/>
                <a:cs typeface="Arial MT"/>
              </a:rPr>
              <a:t>A2</a:t>
            </a:r>
            <a:r>
              <a:rPr sz="1800" spc="-15" dirty="0">
                <a:latin typeface="Arial MT"/>
                <a:cs typeface="Arial MT"/>
              </a:rPr>
              <a:t>,</a:t>
            </a:r>
            <a:r>
              <a:rPr sz="1800" spc="-15" dirty="0">
                <a:solidFill>
                  <a:srgbClr val="7D3793"/>
                </a:solidFill>
                <a:latin typeface="Arial MT"/>
                <a:cs typeface="Arial MT"/>
              </a:rPr>
              <a:t>B2</a:t>
            </a:r>
            <a:r>
              <a:rPr sz="1800" spc="-15" dirty="0">
                <a:latin typeface="Arial MT"/>
                <a:cs typeface="Arial MT"/>
              </a:rPr>
              <a:t>)</a:t>
            </a:r>
            <a:endParaRPr sz="1800" dirty="0">
              <a:latin typeface="Arial MT"/>
              <a:cs typeface="Arial MT"/>
            </a:endParaRPr>
          </a:p>
          <a:p>
            <a:pPr marL="0" indent="0">
              <a:lnSpc>
                <a:spcPts val="2150"/>
              </a:lnSpc>
              <a:buNone/>
            </a:pPr>
            <a:r>
              <a:rPr lang="en-US" sz="1800" b="1" spc="-5" dirty="0" smtClean="0">
                <a:latin typeface="Calibri"/>
                <a:cs typeface="Calibri"/>
              </a:rPr>
              <a:t>	</a:t>
            </a:r>
            <a:r>
              <a:rPr sz="1800" b="1" spc="-5" dirty="0" smtClean="0">
                <a:latin typeface="Calibri"/>
                <a:cs typeface="Calibri"/>
              </a:rPr>
              <a:t>QR</a:t>
            </a:r>
            <a:r>
              <a:rPr sz="1800" b="1" spc="-25" dirty="0" smtClean="0">
                <a:latin typeface="Calibri"/>
                <a:cs typeface="Calibri"/>
              </a:rPr>
              <a:t> </a:t>
            </a:r>
            <a:r>
              <a:rPr sz="1800" b="1" spc="-5" dirty="0">
                <a:latin typeface="Calibri"/>
                <a:cs typeface="Calibri"/>
              </a:rPr>
              <a:t>code:</a:t>
            </a:r>
            <a:endParaRPr sz="1800" dirty="0">
              <a:latin typeface="Calibri"/>
              <a:cs typeface="Calibri"/>
            </a:endParaRPr>
          </a:p>
          <a:p>
            <a:pPr marL="0" marR="36195" indent="0">
              <a:lnSpc>
                <a:spcPts val="2110"/>
              </a:lnSpc>
              <a:spcBef>
                <a:spcPts val="185"/>
              </a:spcBef>
              <a:buNone/>
            </a:pPr>
            <a:r>
              <a:rPr lang="en-US" sz="1800" spc="-5" dirty="0" smtClean="0">
                <a:latin typeface="Arial MT"/>
                <a:cs typeface="Arial MT"/>
              </a:rPr>
              <a:t>	</a:t>
            </a:r>
            <a:r>
              <a:rPr sz="1800" spc="-5" dirty="0" smtClean="0">
                <a:latin typeface="Arial MT"/>
                <a:cs typeface="Arial MT"/>
              </a:rPr>
              <a:t>=</a:t>
            </a:r>
            <a:r>
              <a:rPr sz="1800" spc="-5" dirty="0">
                <a:latin typeface="Arial MT"/>
                <a:cs typeface="Arial MT"/>
              </a:rPr>
              <a:t>image("</a:t>
            </a:r>
            <a:r>
              <a:rPr sz="1800" spc="-5" dirty="0">
                <a:latin typeface="Arial MT"/>
                <a:cs typeface="Arial MT"/>
                <a:hlinkClick r:id="rId3"/>
              </a:rPr>
              <a:t>http://qrickit.com/api/qr.php?addtext="&amp;</a:t>
            </a:r>
            <a:r>
              <a:rPr sz="1800" spc="-5" dirty="0">
                <a:solidFill>
                  <a:srgbClr val="F7971D"/>
                </a:solidFill>
                <a:latin typeface="Arial MT"/>
                <a:cs typeface="Arial MT"/>
              </a:rPr>
              <a:t>B2</a:t>
            </a:r>
            <a:r>
              <a:rPr sz="1800" spc="-5" dirty="0">
                <a:latin typeface="Arial MT"/>
                <a:cs typeface="Arial MT"/>
              </a:rPr>
              <a:t>&amp;"&amp;qrsize=300&amp;t=p&amp;e=m </a:t>
            </a:r>
            <a:r>
              <a:rPr sz="1800" spc="-490" dirty="0">
                <a:latin typeface="Arial MT"/>
                <a:cs typeface="Arial MT"/>
              </a:rPr>
              <a:t> </a:t>
            </a:r>
            <a:r>
              <a:rPr sz="1800" spc="-5" dirty="0">
                <a:latin typeface="Arial MT"/>
                <a:cs typeface="Arial MT"/>
              </a:rPr>
              <a:t>&amp;d="&amp;</a:t>
            </a:r>
            <a:r>
              <a:rPr sz="1800" spc="-5" dirty="0">
                <a:solidFill>
                  <a:srgbClr val="7D3793"/>
                </a:solidFill>
                <a:latin typeface="Arial MT"/>
                <a:cs typeface="Arial MT"/>
              </a:rPr>
              <a:t>C2</a:t>
            </a:r>
            <a:r>
              <a:rPr sz="1800" spc="-5" dirty="0">
                <a:latin typeface="Arial MT"/>
                <a:cs typeface="Arial MT"/>
              </a:rPr>
              <a:t>)</a:t>
            </a:r>
            <a:endParaRPr sz="1800" dirty="0">
              <a:latin typeface="Arial MT"/>
              <a:cs typeface="Arial MT"/>
            </a:endParaRPr>
          </a:p>
          <a:p>
            <a:pPr>
              <a:lnSpc>
                <a:spcPct val="100000"/>
              </a:lnSpc>
              <a:spcBef>
                <a:spcPts val="5"/>
              </a:spcBef>
            </a:pPr>
            <a:endParaRPr lang="en-IN" sz="1800" spc="-5" dirty="0" smtClean="0">
              <a:latin typeface="Arial MT"/>
              <a:cs typeface="Arial MT"/>
            </a:endParaRPr>
          </a:p>
          <a:p>
            <a:pPr>
              <a:lnSpc>
                <a:spcPct val="100000"/>
              </a:lnSpc>
              <a:spcBef>
                <a:spcPts val="5"/>
              </a:spcBef>
            </a:pPr>
            <a:r>
              <a:rPr sz="1800" spc="-5" dirty="0" smtClean="0">
                <a:latin typeface="Arial MT"/>
                <a:cs typeface="Arial MT"/>
              </a:rPr>
              <a:t>Step</a:t>
            </a:r>
            <a:r>
              <a:rPr sz="1800" spc="-10" dirty="0" smtClean="0">
                <a:latin typeface="Arial MT"/>
                <a:cs typeface="Arial MT"/>
              </a:rPr>
              <a:t> </a:t>
            </a:r>
            <a:r>
              <a:rPr sz="1800" dirty="0">
                <a:latin typeface="Arial MT"/>
                <a:cs typeface="Arial MT"/>
              </a:rPr>
              <a:t>3:</a:t>
            </a:r>
            <a:r>
              <a:rPr sz="1800" spc="-35" dirty="0">
                <a:latin typeface="Arial MT"/>
                <a:cs typeface="Arial MT"/>
              </a:rPr>
              <a:t> </a:t>
            </a:r>
            <a:r>
              <a:rPr sz="1800" spc="-95" dirty="0">
                <a:latin typeface="Arial MT"/>
                <a:cs typeface="Arial MT"/>
              </a:rPr>
              <a:t>To</a:t>
            </a:r>
            <a:r>
              <a:rPr sz="1800" spc="-15" dirty="0">
                <a:latin typeface="Arial MT"/>
                <a:cs typeface="Arial MT"/>
              </a:rPr>
              <a:t> </a:t>
            </a:r>
            <a:r>
              <a:rPr sz="1800" spc="-10" dirty="0">
                <a:latin typeface="Arial MT"/>
                <a:cs typeface="Arial MT"/>
              </a:rPr>
              <a:t>download</a:t>
            </a:r>
            <a:r>
              <a:rPr sz="1800" spc="45" dirty="0">
                <a:latin typeface="Arial MT"/>
                <a:cs typeface="Arial MT"/>
              </a:rPr>
              <a:t> </a:t>
            </a:r>
            <a:r>
              <a:rPr sz="1800" dirty="0">
                <a:latin typeface="Arial MT"/>
                <a:cs typeface="Arial MT"/>
              </a:rPr>
              <a:t>QR </a:t>
            </a:r>
            <a:r>
              <a:rPr sz="1800" spc="-5" dirty="0">
                <a:latin typeface="Arial MT"/>
                <a:cs typeface="Arial MT"/>
              </a:rPr>
              <a:t>codes</a:t>
            </a:r>
            <a:r>
              <a:rPr sz="1800" spc="5" dirty="0">
                <a:latin typeface="Arial MT"/>
                <a:cs typeface="Arial MT"/>
              </a:rPr>
              <a:t> </a:t>
            </a:r>
            <a:r>
              <a:rPr sz="1800" spc="-25" dirty="0">
                <a:latin typeface="Arial MT"/>
                <a:cs typeface="Arial MT"/>
              </a:rPr>
              <a:t>we</a:t>
            </a:r>
            <a:r>
              <a:rPr sz="1800" spc="30" dirty="0">
                <a:latin typeface="Arial MT"/>
                <a:cs typeface="Arial MT"/>
              </a:rPr>
              <a:t> </a:t>
            </a:r>
            <a:r>
              <a:rPr sz="1800" spc="-5" dirty="0">
                <a:latin typeface="Arial MT"/>
                <a:cs typeface="Arial MT"/>
              </a:rPr>
              <a:t>need</a:t>
            </a:r>
            <a:r>
              <a:rPr sz="1800" spc="10" dirty="0">
                <a:latin typeface="Arial MT"/>
                <a:cs typeface="Arial MT"/>
              </a:rPr>
              <a:t> </a:t>
            </a:r>
            <a:r>
              <a:rPr sz="1800" dirty="0">
                <a:latin typeface="Arial MT"/>
                <a:cs typeface="Arial MT"/>
              </a:rPr>
              <a:t>to </a:t>
            </a:r>
            <a:r>
              <a:rPr sz="1800" spc="-10" dirty="0">
                <a:latin typeface="Arial MT"/>
                <a:cs typeface="Arial MT"/>
              </a:rPr>
              <a:t>download</a:t>
            </a:r>
            <a:r>
              <a:rPr sz="1800" spc="55" dirty="0">
                <a:latin typeface="Arial MT"/>
                <a:cs typeface="Arial MT"/>
              </a:rPr>
              <a:t> </a:t>
            </a:r>
            <a:r>
              <a:rPr sz="1800" dirty="0">
                <a:latin typeface="Arial MT"/>
                <a:cs typeface="Arial MT"/>
              </a:rPr>
              <a:t>it </a:t>
            </a:r>
            <a:r>
              <a:rPr sz="1800" spc="-5" dirty="0">
                <a:latin typeface="Arial MT"/>
                <a:cs typeface="Arial MT"/>
              </a:rPr>
              <a:t>as</a:t>
            </a:r>
            <a:r>
              <a:rPr sz="1800" dirty="0">
                <a:latin typeface="Arial MT"/>
                <a:cs typeface="Arial MT"/>
              </a:rPr>
              <a:t> PDF</a:t>
            </a:r>
            <a:r>
              <a:rPr sz="1800" spc="-10" dirty="0">
                <a:latin typeface="Arial MT"/>
                <a:cs typeface="Arial MT"/>
              </a:rPr>
              <a:t> </a:t>
            </a:r>
            <a:r>
              <a:rPr sz="1800" dirty="0">
                <a:latin typeface="Arial MT"/>
                <a:cs typeface="Arial MT"/>
              </a:rPr>
              <a:t>first</a:t>
            </a:r>
            <a:r>
              <a:rPr sz="1800" spc="5" dirty="0">
                <a:latin typeface="Arial MT"/>
                <a:cs typeface="Arial MT"/>
              </a:rPr>
              <a:t> </a:t>
            </a:r>
            <a:r>
              <a:rPr sz="1800" spc="-5" dirty="0">
                <a:latin typeface="Arial MT"/>
                <a:cs typeface="Arial MT"/>
              </a:rPr>
              <a:t>as</a:t>
            </a:r>
            <a:r>
              <a:rPr sz="1800" spc="5" dirty="0">
                <a:latin typeface="Arial MT"/>
                <a:cs typeface="Arial MT"/>
              </a:rPr>
              <a:t> </a:t>
            </a:r>
            <a:r>
              <a:rPr sz="1800" spc="-30" dirty="0">
                <a:latin typeface="Arial MT"/>
                <a:cs typeface="Arial MT"/>
              </a:rPr>
              <a:t>below.</a:t>
            </a:r>
            <a:endParaRPr sz="1800" dirty="0">
              <a:latin typeface="Arial MT"/>
              <a:cs typeface="Arial MT"/>
            </a:endParaRPr>
          </a:p>
          <a:p>
            <a:pPr>
              <a:lnSpc>
                <a:spcPct val="100000"/>
              </a:lnSpc>
              <a:spcBef>
                <a:spcPts val="30"/>
              </a:spcBef>
            </a:pPr>
            <a:endParaRPr sz="1850" dirty="0">
              <a:latin typeface="Arial MT"/>
              <a:cs typeface="Arial MT"/>
            </a:endParaRPr>
          </a:p>
          <a:p>
            <a:pPr marL="34925">
              <a:lnSpc>
                <a:spcPct val="100000"/>
              </a:lnSpc>
              <a:spcBef>
                <a:spcPts val="5"/>
              </a:spcBef>
            </a:pPr>
            <a:r>
              <a:rPr sz="1800" dirty="0">
                <a:latin typeface="Arial MT"/>
                <a:cs typeface="Arial MT"/>
              </a:rPr>
              <a:t>Go</a:t>
            </a:r>
            <a:r>
              <a:rPr sz="1800" spc="-5" dirty="0">
                <a:latin typeface="Arial MT"/>
                <a:cs typeface="Arial MT"/>
              </a:rPr>
              <a:t> </a:t>
            </a:r>
            <a:r>
              <a:rPr sz="1800" dirty="0">
                <a:latin typeface="Arial MT"/>
                <a:cs typeface="Arial MT"/>
              </a:rPr>
              <a:t>to</a:t>
            </a:r>
            <a:r>
              <a:rPr sz="1800" spc="-15" dirty="0">
                <a:latin typeface="Arial MT"/>
                <a:cs typeface="Arial MT"/>
              </a:rPr>
              <a:t> </a:t>
            </a:r>
            <a:r>
              <a:rPr sz="1800" dirty="0">
                <a:latin typeface="Arial MT"/>
                <a:cs typeface="Arial MT"/>
              </a:rPr>
              <a:t>:</a:t>
            </a:r>
            <a:r>
              <a:rPr sz="1800" spc="5" dirty="0">
                <a:latin typeface="Arial MT"/>
                <a:cs typeface="Arial MT"/>
              </a:rPr>
              <a:t> </a:t>
            </a:r>
            <a:r>
              <a:rPr sz="1800" spc="-5" dirty="0">
                <a:latin typeface="Arial MT"/>
                <a:cs typeface="Arial MT"/>
              </a:rPr>
              <a:t>File→</a:t>
            </a:r>
            <a:r>
              <a:rPr sz="1800" dirty="0">
                <a:latin typeface="Arial MT"/>
                <a:cs typeface="Arial MT"/>
              </a:rPr>
              <a:t> </a:t>
            </a:r>
            <a:r>
              <a:rPr sz="1800" spc="-15" dirty="0">
                <a:latin typeface="Arial MT"/>
                <a:cs typeface="Arial MT"/>
              </a:rPr>
              <a:t>Download</a:t>
            </a:r>
            <a:r>
              <a:rPr sz="1800" spc="40" dirty="0">
                <a:latin typeface="Arial MT"/>
                <a:cs typeface="Arial MT"/>
              </a:rPr>
              <a:t> </a:t>
            </a:r>
            <a:r>
              <a:rPr sz="1800" spc="-5" dirty="0">
                <a:latin typeface="Arial MT"/>
                <a:cs typeface="Arial MT"/>
              </a:rPr>
              <a:t>as→ PDF</a:t>
            </a:r>
            <a:r>
              <a:rPr sz="1800" spc="5" dirty="0">
                <a:latin typeface="Arial MT"/>
                <a:cs typeface="Arial MT"/>
              </a:rPr>
              <a:t> </a:t>
            </a:r>
            <a:r>
              <a:rPr sz="1800" spc="-5" dirty="0">
                <a:latin typeface="Arial MT"/>
                <a:cs typeface="Arial MT"/>
              </a:rPr>
              <a:t>Document</a:t>
            </a:r>
            <a:r>
              <a:rPr sz="1800" spc="10" dirty="0">
                <a:latin typeface="Arial MT"/>
                <a:cs typeface="Arial MT"/>
              </a:rPr>
              <a:t> </a:t>
            </a:r>
            <a:r>
              <a:rPr sz="1800" spc="-5" dirty="0">
                <a:latin typeface="Arial MT"/>
                <a:cs typeface="Arial MT"/>
              </a:rPr>
              <a:t>(.pdf)</a:t>
            </a:r>
            <a:endParaRPr sz="1800" dirty="0">
              <a:latin typeface="Arial MT"/>
              <a:cs typeface="Arial MT"/>
            </a:endParaRPr>
          </a:p>
        </p:txBody>
      </p:sp>
    </p:spTree>
    <p:extLst>
      <p:ext uri="{BB962C8B-B14F-4D97-AF65-F5344CB8AC3E}">
        <p14:creationId xmlns:p14="http://schemas.microsoft.com/office/powerpoint/2010/main" val="1898520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object 28"/>
          <p:cNvGrpSpPr/>
          <p:nvPr/>
        </p:nvGrpSpPr>
        <p:grpSpPr>
          <a:xfrm rot="16200000">
            <a:off x="3365552" y="-208694"/>
            <a:ext cx="4992325" cy="8362390"/>
            <a:chOff x="399288" y="1275588"/>
            <a:chExt cx="5629910" cy="8821420"/>
          </a:xfrm>
        </p:grpSpPr>
        <p:pic>
          <p:nvPicPr>
            <p:cNvPr id="12" name="object 29"/>
            <p:cNvPicPr/>
            <p:nvPr/>
          </p:nvPicPr>
          <p:blipFill>
            <a:blip r:embed="rId2" cstate="print"/>
            <a:stretch>
              <a:fillRect/>
            </a:stretch>
          </p:blipFill>
          <p:spPr>
            <a:xfrm>
              <a:off x="3182111" y="1722120"/>
              <a:ext cx="2846832" cy="7360919"/>
            </a:xfrm>
            <a:prstGeom prst="rect">
              <a:avLst/>
            </a:prstGeom>
          </p:spPr>
        </p:pic>
        <p:pic>
          <p:nvPicPr>
            <p:cNvPr id="13" name="object 30"/>
            <p:cNvPicPr/>
            <p:nvPr/>
          </p:nvPicPr>
          <p:blipFill>
            <a:blip r:embed="rId3" cstate="print"/>
            <a:stretch>
              <a:fillRect/>
            </a:stretch>
          </p:blipFill>
          <p:spPr>
            <a:xfrm>
              <a:off x="428244" y="1304544"/>
              <a:ext cx="2560320" cy="6534911"/>
            </a:xfrm>
            <a:prstGeom prst="rect">
              <a:avLst/>
            </a:prstGeom>
          </p:spPr>
        </p:pic>
        <p:sp>
          <p:nvSpPr>
            <p:cNvPr id="14" name="object 31"/>
            <p:cNvSpPr/>
            <p:nvPr/>
          </p:nvSpPr>
          <p:spPr>
            <a:xfrm>
              <a:off x="413766" y="1290066"/>
              <a:ext cx="2589530" cy="6563995"/>
            </a:xfrm>
            <a:custGeom>
              <a:avLst/>
              <a:gdLst/>
              <a:ahLst/>
              <a:cxnLst/>
              <a:rect l="l" t="t" r="r" b="b"/>
              <a:pathLst>
                <a:path w="2589530" h="6563995">
                  <a:moveTo>
                    <a:pt x="0" y="0"/>
                  </a:moveTo>
                  <a:lnTo>
                    <a:pt x="0" y="6563868"/>
                  </a:lnTo>
                  <a:lnTo>
                    <a:pt x="2589276" y="6563868"/>
                  </a:lnTo>
                  <a:lnTo>
                    <a:pt x="2589275" y="0"/>
                  </a:lnTo>
                  <a:lnTo>
                    <a:pt x="0" y="0"/>
                  </a:lnTo>
                  <a:close/>
                </a:path>
              </a:pathLst>
            </a:custGeom>
            <a:ln w="28956">
              <a:solidFill>
                <a:srgbClr val="FFF1CC"/>
              </a:solidFill>
            </a:ln>
          </p:spPr>
          <p:txBody>
            <a:bodyPr wrap="square" lIns="0" tIns="0" rIns="0" bIns="0" rtlCol="0"/>
            <a:lstStyle/>
            <a:p>
              <a:endParaRPr/>
            </a:p>
          </p:txBody>
        </p:sp>
        <p:pic>
          <p:nvPicPr>
            <p:cNvPr id="15" name="object 32"/>
            <p:cNvPicPr/>
            <p:nvPr/>
          </p:nvPicPr>
          <p:blipFill>
            <a:blip r:embed="rId4" cstate="print"/>
            <a:stretch>
              <a:fillRect/>
            </a:stretch>
          </p:blipFill>
          <p:spPr>
            <a:xfrm>
              <a:off x="900684" y="7798307"/>
              <a:ext cx="1464563" cy="2232660"/>
            </a:xfrm>
            <a:prstGeom prst="rect">
              <a:avLst/>
            </a:prstGeom>
          </p:spPr>
        </p:pic>
        <p:pic>
          <p:nvPicPr>
            <p:cNvPr id="16" name="object 33"/>
            <p:cNvPicPr/>
            <p:nvPr/>
          </p:nvPicPr>
          <p:blipFill>
            <a:blip r:embed="rId5" cstate="print"/>
            <a:stretch>
              <a:fillRect/>
            </a:stretch>
          </p:blipFill>
          <p:spPr>
            <a:xfrm>
              <a:off x="3124199" y="9726167"/>
              <a:ext cx="370332" cy="370332"/>
            </a:xfrm>
            <a:prstGeom prst="rect">
              <a:avLst/>
            </a:prstGeom>
          </p:spPr>
        </p:pic>
      </p:grpSp>
      <p:sp>
        <p:nvSpPr>
          <p:cNvPr id="17" name="Rectangle 16"/>
          <p:cNvSpPr/>
          <p:nvPr/>
        </p:nvSpPr>
        <p:spPr>
          <a:xfrm>
            <a:off x="1029730" y="432976"/>
            <a:ext cx="10692713" cy="757130"/>
          </a:xfrm>
          <a:prstGeom prst="rect">
            <a:avLst/>
          </a:prstGeom>
        </p:spPr>
        <p:txBody>
          <a:bodyPr wrap="square">
            <a:spAutoFit/>
          </a:bodyPr>
          <a:lstStyle/>
          <a:p>
            <a:pPr defTabSz="914400">
              <a:lnSpc>
                <a:spcPct val="90000"/>
              </a:lnSpc>
              <a:spcBef>
                <a:spcPct val="0"/>
              </a:spcBef>
            </a:pPr>
            <a:r>
              <a:rPr lang="en-IN" sz="4800" b="1" spc="-305" dirty="0">
                <a:solidFill>
                  <a:srgbClr val="FF0000"/>
                </a:solidFill>
                <a:latin typeface="+mj-lt"/>
              </a:rPr>
              <a:t>DIKSHA and </a:t>
            </a:r>
            <a:r>
              <a:rPr lang="en-IN" sz="4800" b="1" spc="-305" dirty="0" err="1">
                <a:solidFill>
                  <a:srgbClr val="FF0000"/>
                </a:solidFill>
                <a:latin typeface="+mj-lt"/>
              </a:rPr>
              <a:t>ePathshala</a:t>
            </a:r>
            <a:r>
              <a:rPr lang="en-IN" sz="4800" b="1" spc="-305" dirty="0">
                <a:solidFill>
                  <a:srgbClr val="FF0000"/>
                </a:solidFill>
                <a:latin typeface="+mj-lt"/>
              </a:rPr>
              <a:t> Mobile App </a:t>
            </a:r>
          </a:p>
        </p:txBody>
      </p:sp>
    </p:spTree>
    <p:extLst>
      <p:ext uri="{BB962C8B-B14F-4D97-AF65-F5344CB8AC3E}">
        <p14:creationId xmlns:p14="http://schemas.microsoft.com/office/powerpoint/2010/main" val="1911693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771092"/>
          </a:xfrm>
        </p:spPr>
        <p:txBody>
          <a:bodyPr>
            <a:normAutofit fontScale="90000"/>
          </a:bodyPr>
          <a:lstStyle/>
          <a:p>
            <a:pPr>
              <a:lnSpc>
                <a:spcPts val="9390"/>
              </a:lnSpc>
            </a:pPr>
            <a:r>
              <a:rPr lang="en-US" sz="8000" dirty="0" smtClean="0">
                <a:solidFill>
                  <a:srgbClr val="FF0066"/>
                </a:solidFill>
                <a:latin typeface="Trebuchet MS"/>
                <a:cs typeface="Trebuchet MS"/>
              </a:rPr>
              <a:t/>
            </a:r>
            <a:br>
              <a:rPr lang="en-US" sz="8000" dirty="0" smtClean="0">
                <a:solidFill>
                  <a:srgbClr val="FF0066"/>
                </a:solidFill>
                <a:latin typeface="Trebuchet MS"/>
                <a:cs typeface="Trebuchet MS"/>
              </a:rPr>
            </a:br>
            <a:r>
              <a:rPr lang="en-US" sz="8000" dirty="0">
                <a:solidFill>
                  <a:srgbClr val="FF0066"/>
                </a:solidFill>
                <a:latin typeface="Trebuchet MS"/>
                <a:cs typeface="Trebuchet MS"/>
              </a:rPr>
              <a:t/>
            </a:r>
            <a:br>
              <a:rPr lang="en-US" sz="8000" dirty="0">
                <a:solidFill>
                  <a:srgbClr val="FF0066"/>
                </a:solidFill>
                <a:latin typeface="Trebuchet MS"/>
                <a:cs typeface="Trebuchet MS"/>
              </a:rPr>
            </a:br>
            <a:r>
              <a:rPr lang="en-US" sz="8000" dirty="0" smtClean="0">
                <a:solidFill>
                  <a:srgbClr val="FF0066"/>
                </a:solidFill>
                <a:latin typeface="Trebuchet MS"/>
                <a:cs typeface="Trebuchet MS"/>
              </a:rPr>
              <a:t>Thank</a:t>
            </a:r>
            <a:r>
              <a:rPr lang="en-US" sz="8000" spc="-225" dirty="0" smtClean="0">
                <a:solidFill>
                  <a:srgbClr val="FF0066"/>
                </a:solidFill>
                <a:latin typeface="Trebuchet MS"/>
                <a:cs typeface="Trebuchet MS"/>
              </a:rPr>
              <a:t> </a:t>
            </a:r>
            <a:r>
              <a:rPr lang="en-US" sz="8000" spc="-285" dirty="0">
                <a:solidFill>
                  <a:srgbClr val="FF0066"/>
                </a:solidFill>
                <a:latin typeface="Trebuchet MS"/>
                <a:cs typeface="Trebuchet MS"/>
              </a:rPr>
              <a:t>y</a:t>
            </a:r>
            <a:r>
              <a:rPr lang="en-US" sz="8000" dirty="0">
                <a:solidFill>
                  <a:srgbClr val="FF0066"/>
                </a:solidFill>
                <a:latin typeface="Trebuchet MS"/>
                <a:cs typeface="Trebuchet MS"/>
              </a:rPr>
              <a:t>ou</a:t>
            </a:r>
            <a:r>
              <a:rPr lang="en-US" sz="8000" dirty="0">
                <a:latin typeface="Trebuchet MS"/>
                <a:cs typeface="Trebuchet MS"/>
              </a:rPr>
              <a:t/>
            </a:r>
            <a:br>
              <a:rPr lang="en-US" sz="8000" dirty="0">
                <a:latin typeface="Trebuchet MS"/>
                <a:cs typeface="Trebuchet MS"/>
              </a:rPr>
            </a:br>
            <a:r>
              <a:rPr lang="en-US" sz="8000" dirty="0" smtClean="0">
                <a:latin typeface="Trebuchet MS"/>
                <a:cs typeface="Trebuchet MS"/>
              </a:rPr>
              <a:t>				</a:t>
            </a:r>
            <a:br>
              <a:rPr lang="en-US" sz="8000" dirty="0" smtClean="0">
                <a:latin typeface="Trebuchet MS"/>
                <a:cs typeface="Trebuchet MS"/>
              </a:rPr>
            </a:br>
            <a:r>
              <a:rPr lang="en-US" sz="8000" dirty="0">
                <a:latin typeface="Trebuchet MS"/>
                <a:cs typeface="Trebuchet MS"/>
              </a:rPr>
              <a:t>	</a:t>
            </a:r>
            <a:r>
              <a:rPr lang="en-US" sz="8000" dirty="0" smtClean="0">
                <a:latin typeface="Trebuchet MS"/>
                <a:cs typeface="Trebuchet MS"/>
              </a:rPr>
              <a:t>	</a:t>
            </a:r>
            <a:r>
              <a:rPr lang="en-US" dirty="0" smtClean="0">
                <a:solidFill>
                  <a:srgbClr val="FF0066"/>
                </a:solidFill>
                <a:latin typeface="Arial MT"/>
                <a:cs typeface="Arial MT"/>
              </a:rPr>
              <a:t>Doubts</a:t>
            </a:r>
            <a:r>
              <a:rPr lang="en-US" spc="-50" dirty="0" smtClean="0">
                <a:solidFill>
                  <a:srgbClr val="FF0066"/>
                </a:solidFill>
                <a:latin typeface="Arial MT"/>
                <a:cs typeface="Arial MT"/>
              </a:rPr>
              <a:t> </a:t>
            </a:r>
            <a:r>
              <a:rPr lang="en-US" dirty="0">
                <a:solidFill>
                  <a:srgbClr val="FF0066"/>
                </a:solidFill>
                <a:latin typeface="Arial MT"/>
                <a:cs typeface="Arial MT"/>
              </a:rPr>
              <a:t>and</a:t>
            </a:r>
            <a:r>
              <a:rPr lang="en-US" spc="-30" dirty="0">
                <a:solidFill>
                  <a:srgbClr val="FF0066"/>
                </a:solidFill>
                <a:latin typeface="Arial MT"/>
                <a:cs typeface="Arial MT"/>
              </a:rPr>
              <a:t> </a:t>
            </a:r>
            <a:r>
              <a:rPr lang="en-US" spc="-5" dirty="0">
                <a:solidFill>
                  <a:srgbClr val="FF0066"/>
                </a:solidFill>
                <a:latin typeface="Arial MT"/>
                <a:cs typeface="Arial MT"/>
              </a:rPr>
              <a:t>Questions</a:t>
            </a:r>
            <a:r>
              <a:rPr lang="en-US" dirty="0">
                <a:latin typeface="Arial MT"/>
                <a:cs typeface="Arial MT"/>
              </a:rPr>
              <a:t/>
            </a:r>
            <a:br>
              <a:rPr lang="en-US" dirty="0">
                <a:latin typeface="Arial MT"/>
                <a:cs typeface="Arial MT"/>
              </a:rPr>
            </a:br>
            <a:r>
              <a:rPr lang="en-US" dirty="0" smtClean="0">
                <a:latin typeface="Arial MT"/>
                <a:cs typeface="Arial MT"/>
              </a:rPr>
              <a:t>					</a:t>
            </a:r>
            <a:endParaRPr lang="en-IN" sz="2200" dirty="0"/>
          </a:p>
        </p:txBody>
      </p:sp>
      <p:sp>
        <p:nvSpPr>
          <p:cNvPr id="3" name="Rectangle 2"/>
          <p:cNvSpPr/>
          <p:nvPr/>
        </p:nvSpPr>
        <p:spPr>
          <a:xfrm>
            <a:off x="6730314" y="5428735"/>
            <a:ext cx="4959178" cy="881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Arial MT"/>
                <a:cs typeface="Arial MT"/>
              </a:rPr>
              <a:t>Shalini</a:t>
            </a:r>
            <a:r>
              <a:rPr lang="en-US" dirty="0">
                <a:latin typeface="Arial MT"/>
                <a:cs typeface="Arial MT"/>
              </a:rPr>
              <a:t> Malhotra	,Technical Team </a:t>
            </a:r>
            <a:r>
              <a:rPr lang="en-US" dirty="0" err="1">
                <a:latin typeface="Arial MT"/>
                <a:cs typeface="Arial MT"/>
              </a:rPr>
              <a:t>lead,CIET,NCERT</a:t>
            </a:r>
            <a:endParaRPr lang="en-IN" dirty="0"/>
          </a:p>
        </p:txBody>
      </p:sp>
    </p:spTree>
    <p:extLst>
      <p:ext uri="{BB962C8B-B14F-4D97-AF65-F5344CB8AC3E}">
        <p14:creationId xmlns:p14="http://schemas.microsoft.com/office/powerpoint/2010/main" val="1982984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spc="-305" dirty="0">
                <a:solidFill>
                  <a:schemeClr val="accent1">
                    <a:lumMod val="75000"/>
                  </a:schemeClr>
                </a:solidFill>
              </a:rPr>
              <a:t>Wh</a:t>
            </a:r>
            <a:r>
              <a:rPr lang="en-IN" b="1" spc="-170" dirty="0">
                <a:solidFill>
                  <a:schemeClr val="accent1">
                    <a:lumMod val="75000"/>
                  </a:schemeClr>
                </a:solidFill>
              </a:rPr>
              <a:t>a</a:t>
            </a:r>
            <a:r>
              <a:rPr lang="en-IN" b="1" spc="-235" dirty="0">
                <a:solidFill>
                  <a:schemeClr val="accent1">
                    <a:lumMod val="75000"/>
                  </a:schemeClr>
                </a:solidFill>
              </a:rPr>
              <a:t>t</a:t>
            </a:r>
            <a:r>
              <a:rPr lang="en-IN" b="1" spc="-35" dirty="0">
                <a:solidFill>
                  <a:schemeClr val="accent1">
                    <a:lumMod val="75000"/>
                  </a:schemeClr>
                </a:solidFill>
              </a:rPr>
              <a:t> </a:t>
            </a:r>
            <a:r>
              <a:rPr lang="en-IN" b="1" spc="-195" dirty="0">
                <a:solidFill>
                  <a:schemeClr val="accent1">
                    <a:lumMod val="75000"/>
                  </a:schemeClr>
                </a:solidFill>
              </a:rPr>
              <a:t>a</a:t>
            </a:r>
            <a:r>
              <a:rPr lang="en-IN" b="1" spc="-80" dirty="0">
                <a:solidFill>
                  <a:schemeClr val="accent1">
                    <a:lumMod val="75000"/>
                  </a:schemeClr>
                </a:solidFill>
              </a:rPr>
              <a:t>r</a:t>
            </a:r>
            <a:r>
              <a:rPr lang="en-IN" b="1" spc="-245" dirty="0">
                <a:solidFill>
                  <a:schemeClr val="accent1">
                    <a:lumMod val="75000"/>
                  </a:schemeClr>
                </a:solidFill>
              </a:rPr>
              <a:t>e</a:t>
            </a:r>
            <a:r>
              <a:rPr lang="en-IN" b="1" spc="-50" dirty="0">
                <a:solidFill>
                  <a:schemeClr val="accent1">
                    <a:lumMod val="75000"/>
                  </a:schemeClr>
                </a:solidFill>
              </a:rPr>
              <a:t> </a:t>
            </a:r>
            <a:r>
              <a:rPr lang="en-IN" b="1" spc="-340" dirty="0" smtClean="0">
                <a:solidFill>
                  <a:schemeClr val="accent1">
                    <a:lumMod val="75000"/>
                  </a:schemeClr>
                </a:solidFill>
              </a:rPr>
              <a:t>eBooks</a:t>
            </a:r>
            <a:endParaRPr lang="en-IN" b="1" dirty="0">
              <a:solidFill>
                <a:schemeClr val="accent1">
                  <a:lumMod val="75000"/>
                </a:schemeClr>
              </a:solidFill>
            </a:endParaRPr>
          </a:p>
        </p:txBody>
      </p:sp>
      <p:sp>
        <p:nvSpPr>
          <p:cNvPr id="3" name="Content Placeholder 2"/>
          <p:cNvSpPr>
            <a:spLocks noGrp="1"/>
          </p:cNvSpPr>
          <p:nvPr>
            <p:ph idx="1"/>
          </p:nvPr>
        </p:nvSpPr>
        <p:spPr/>
        <p:txBody>
          <a:bodyPr/>
          <a:lstStyle/>
          <a:p>
            <a:pPr marL="469900" marR="5080" indent="-457200" algn="just">
              <a:spcBef>
                <a:spcPts val="95"/>
              </a:spcBef>
              <a:buClr>
                <a:srgbClr val="FF0066"/>
              </a:buClr>
              <a:buFont typeface="Wingdings"/>
              <a:buChar char=""/>
              <a:tabLst>
                <a:tab pos="469900" algn="l"/>
              </a:tabLst>
            </a:pPr>
            <a:r>
              <a:rPr lang="en-US" spc="-5" dirty="0">
                <a:solidFill>
                  <a:srgbClr val="3A3838"/>
                </a:solidFill>
                <a:latin typeface="Calibri"/>
                <a:cs typeface="Calibri"/>
              </a:rPr>
              <a:t>An e-book or </a:t>
            </a:r>
            <a:r>
              <a:rPr lang="en-US" spc="-10" dirty="0">
                <a:solidFill>
                  <a:srgbClr val="3A3838"/>
                </a:solidFill>
                <a:latin typeface="Calibri"/>
                <a:cs typeface="Calibri"/>
              </a:rPr>
              <a:t>electronic book is </a:t>
            </a:r>
            <a:r>
              <a:rPr lang="en-US" spc="-5" dirty="0">
                <a:solidFill>
                  <a:srgbClr val="3A3838"/>
                </a:solidFill>
                <a:latin typeface="Calibri"/>
                <a:cs typeface="Calibri"/>
              </a:rPr>
              <a:t>a </a:t>
            </a:r>
            <a:r>
              <a:rPr lang="en-US" spc="-10" dirty="0" smtClean="0">
                <a:solidFill>
                  <a:srgbClr val="3A3838"/>
                </a:solidFill>
                <a:latin typeface="Calibri"/>
                <a:cs typeface="Calibri"/>
              </a:rPr>
              <a:t>non-editable </a:t>
            </a:r>
            <a:r>
              <a:rPr lang="en-US" spc="-20" dirty="0" smtClean="0">
                <a:solidFill>
                  <a:srgbClr val="3A3838"/>
                </a:solidFill>
                <a:latin typeface="Calibri"/>
                <a:cs typeface="Calibri"/>
              </a:rPr>
              <a:t>text </a:t>
            </a:r>
            <a:r>
              <a:rPr lang="en-US" spc="-10" dirty="0">
                <a:solidFill>
                  <a:srgbClr val="3A3838"/>
                </a:solidFill>
                <a:latin typeface="Calibri"/>
                <a:cs typeface="Calibri"/>
              </a:rPr>
              <a:t>that </a:t>
            </a:r>
            <a:r>
              <a:rPr lang="en-US" dirty="0">
                <a:solidFill>
                  <a:srgbClr val="3A3838"/>
                </a:solidFill>
                <a:latin typeface="Calibri"/>
                <a:cs typeface="Calibri"/>
              </a:rPr>
              <a:t>is </a:t>
            </a:r>
            <a:r>
              <a:rPr lang="en-US" spc="-20" dirty="0">
                <a:solidFill>
                  <a:srgbClr val="3A3838"/>
                </a:solidFill>
                <a:latin typeface="Calibri"/>
                <a:cs typeface="Calibri"/>
              </a:rPr>
              <a:t>converted into </a:t>
            </a:r>
            <a:r>
              <a:rPr lang="en-US" spc="-5" dirty="0">
                <a:solidFill>
                  <a:srgbClr val="3A3838"/>
                </a:solidFill>
                <a:latin typeface="Calibri"/>
                <a:cs typeface="Calibri"/>
              </a:rPr>
              <a:t>a </a:t>
            </a:r>
            <a:r>
              <a:rPr lang="en-US" spc="-15" dirty="0">
                <a:solidFill>
                  <a:srgbClr val="3A3838"/>
                </a:solidFill>
                <a:latin typeface="Calibri"/>
                <a:cs typeface="Calibri"/>
              </a:rPr>
              <a:t>digital </a:t>
            </a:r>
            <a:r>
              <a:rPr lang="en-US" spc="-20" dirty="0">
                <a:solidFill>
                  <a:srgbClr val="3A3838"/>
                </a:solidFill>
                <a:latin typeface="Calibri"/>
                <a:cs typeface="Calibri"/>
              </a:rPr>
              <a:t>format </a:t>
            </a:r>
            <a:r>
              <a:rPr lang="en-US" spc="-5" dirty="0">
                <a:solidFill>
                  <a:srgbClr val="3A3838"/>
                </a:solidFill>
                <a:latin typeface="Calibri"/>
                <a:cs typeface="Calibri"/>
              </a:rPr>
              <a:t>and </a:t>
            </a:r>
            <a:r>
              <a:rPr lang="en-US" dirty="0">
                <a:solidFill>
                  <a:srgbClr val="3A3838"/>
                </a:solidFill>
                <a:latin typeface="Calibri"/>
                <a:cs typeface="Calibri"/>
              </a:rPr>
              <a:t> </a:t>
            </a:r>
            <a:r>
              <a:rPr lang="en-US" spc="-15" dirty="0">
                <a:solidFill>
                  <a:srgbClr val="3A3838"/>
                </a:solidFill>
                <a:latin typeface="Calibri"/>
                <a:cs typeface="Calibri"/>
              </a:rPr>
              <a:t>displayed </a:t>
            </a:r>
            <a:r>
              <a:rPr lang="en-US" spc="-5" dirty="0">
                <a:solidFill>
                  <a:srgbClr val="3A3838"/>
                </a:solidFill>
                <a:latin typeface="Calibri"/>
                <a:cs typeface="Calibri"/>
              </a:rPr>
              <a:t>and </a:t>
            </a:r>
            <a:r>
              <a:rPr lang="en-US" spc="-15" dirty="0">
                <a:solidFill>
                  <a:srgbClr val="3A3838"/>
                </a:solidFill>
                <a:latin typeface="Calibri"/>
                <a:cs typeface="Calibri"/>
              </a:rPr>
              <a:t>read </a:t>
            </a:r>
            <a:r>
              <a:rPr lang="en-US" spc="-5" dirty="0">
                <a:solidFill>
                  <a:srgbClr val="3A3838"/>
                </a:solidFill>
                <a:latin typeface="Calibri"/>
                <a:cs typeface="Calibri"/>
              </a:rPr>
              <a:t>on an </a:t>
            </a:r>
            <a:r>
              <a:rPr lang="en-US" spc="-10" dirty="0">
                <a:solidFill>
                  <a:srgbClr val="3A3838"/>
                </a:solidFill>
                <a:latin typeface="Calibri"/>
                <a:cs typeface="Calibri"/>
              </a:rPr>
              <a:t>electronic device, </a:t>
            </a:r>
            <a:r>
              <a:rPr lang="en-US" dirty="0">
                <a:solidFill>
                  <a:srgbClr val="3A3838"/>
                </a:solidFill>
                <a:latin typeface="Calibri"/>
                <a:cs typeface="Calibri"/>
              </a:rPr>
              <a:t>such </a:t>
            </a:r>
            <a:r>
              <a:rPr lang="en-US" spc="5" dirty="0">
                <a:solidFill>
                  <a:srgbClr val="3A3838"/>
                </a:solidFill>
                <a:latin typeface="Calibri"/>
                <a:cs typeface="Calibri"/>
              </a:rPr>
              <a:t> </a:t>
            </a:r>
            <a:r>
              <a:rPr lang="en-US" spc="-5" dirty="0">
                <a:solidFill>
                  <a:srgbClr val="3A3838"/>
                </a:solidFill>
                <a:latin typeface="Calibri"/>
                <a:cs typeface="Calibri"/>
              </a:rPr>
              <a:t>as a</a:t>
            </a:r>
            <a:r>
              <a:rPr lang="en-US" spc="5" dirty="0">
                <a:solidFill>
                  <a:srgbClr val="3A3838"/>
                </a:solidFill>
                <a:latin typeface="Calibri"/>
                <a:cs typeface="Calibri"/>
              </a:rPr>
              <a:t> </a:t>
            </a:r>
            <a:r>
              <a:rPr lang="en-US" spc="-15" dirty="0">
                <a:solidFill>
                  <a:srgbClr val="3A3838"/>
                </a:solidFill>
                <a:latin typeface="Calibri"/>
                <a:cs typeface="Calibri"/>
              </a:rPr>
              <a:t>tablet</a:t>
            </a:r>
            <a:r>
              <a:rPr lang="en-US" spc="5" dirty="0">
                <a:solidFill>
                  <a:srgbClr val="3A3838"/>
                </a:solidFill>
                <a:latin typeface="Calibri"/>
                <a:cs typeface="Calibri"/>
              </a:rPr>
              <a:t> </a:t>
            </a:r>
            <a:r>
              <a:rPr lang="en-US" spc="-5" dirty="0">
                <a:solidFill>
                  <a:srgbClr val="3A3838"/>
                </a:solidFill>
                <a:latin typeface="Calibri"/>
                <a:cs typeface="Calibri"/>
              </a:rPr>
              <a:t>or</a:t>
            </a:r>
            <a:r>
              <a:rPr lang="en-US" spc="10" dirty="0">
                <a:solidFill>
                  <a:srgbClr val="3A3838"/>
                </a:solidFill>
                <a:latin typeface="Calibri"/>
                <a:cs typeface="Calibri"/>
              </a:rPr>
              <a:t> </a:t>
            </a:r>
            <a:r>
              <a:rPr lang="en-US" spc="-10" dirty="0">
                <a:solidFill>
                  <a:srgbClr val="3A3838"/>
                </a:solidFill>
                <a:latin typeface="Calibri"/>
                <a:cs typeface="Calibri"/>
              </a:rPr>
              <a:t>smartphone</a:t>
            </a:r>
            <a:r>
              <a:rPr lang="en-US" spc="-10" dirty="0" smtClean="0">
                <a:solidFill>
                  <a:srgbClr val="3A3838"/>
                </a:solidFill>
                <a:latin typeface="Calibri"/>
                <a:cs typeface="Calibri"/>
              </a:rPr>
              <a:t>.</a:t>
            </a:r>
          </a:p>
          <a:p>
            <a:pPr marL="469900" marR="5080" indent="-457200" algn="just">
              <a:spcBef>
                <a:spcPts val="95"/>
              </a:spcBef>
              <a:buClr>
                <a:srgbClr val="FF0066"/>
              </a:buClr>
              <a:buFont typeface="Wingdings"/>
              <a:buChar char=""/>
              <a:tabLst>
                <a:tab pos="469900" algn="l"/>
              </a:tabLst>
            </a:pPr>
            <a:endParaRPr lang="en-US" dirty="0">
              <a:latin typeface="Calibri"/>
              <a:cs typeface="Calibri"/>
            </a:endParaRPr>
          </a:p>
          <a:p>
            <a:pPr marL="469900" marR="5715" indent="-457200" algn="just">
              <a:buClr>
                <a:srgbClr val="FF0066"/>
              </a:buClr>
              <a:buFont typeface="Wingdings"/>
              <a:buChar char=""/>
              <a:tabLst>
                <a:tab pos="469900" algn="l"/>
              </a:tabLst>
            </a:pPr>
            <a:r>
              <a:rPr lang="en-US" spc="-10" dirty="0">
                <a:solidFill>
                  <a:srgbClr val="3A3838"/>
                </a:solidFill>
                <a:latin typeface="Calibri"/>
                <a:cs typeface="Calibri"/>
              </a:rPr>
              <a:t>While </a:t>
            </a:r>
            <a:r>
              <a:rPr lang="en-US" spc="-5" dirty="0">
                <a:solidFill>
                  <a:srgbClr val="3A3838"/>
                </a:solidFill>
                <a:latin typeface="Calibri"/>
                <a:cs typeface="Calibri"/>
              </a:rPr>
              <a:t>so </a:t>
            </a:r>
            <a:r>
              <a:rPr lang="en-US" spc="-15" dirty="0">
                <a:solidFill>
                  <a:srgbClr val="3A3838"/>
                </a:solidFill>
                <a:latin typeface="Calibri"/>
                <a:cs typeface="Calibri"/>
              </a:rPr>
              <a:t>many </a:t>
            </a:r>
            <a:r>
              <a:rPr lang="en-US" spc="-5" dirty="0">
                <a:solidFill>
                  <a:srgbClr val="3A3838"/>
                </a:solidFill>
                <a:latin typeface="Calibri"/>
                <a:cs typeface="Calibri"/>
              </a:rPr>
              <a:t>people </a:t>
            </a:r>
            <a:r>
              <a:rPr lang="en-US" spc="-25" dirty="0">
                <a:solidFill>
                  <a:srgbClr val="3A3838"/>
                </a:solidFill>
                <a:latin typeface="Calibri"/>
                <a:cs typeface="Calibri"/>
              </a:rPr>
              <a:t>have </a:t>
            </a:r>
            <a:r>
              <a:rPr lang="en-US" dirty="0">
                <a:solidFill>
                  <a:srgbClr val="3A3838"/>
                </a:solidFill>
                <a:latin typeface="Calibri"/>
                <a:cs typeface="Calibri"/>
              </a:rPr>
              <a:t>access </a:t>
            </a:r>
            <a:r>
              <a:rPr lang="en-US" spc="-20" dirty="0">
                <a:solidFill>
                  <a:srgbClr val="3A3838"/>
                </a:solidFill>
                <a:latin typeface="Calibri"/>
                <a:cs typeface="Calibri"/>
              </a:rPr>
              <a:t>to </a:t>
            </a:r>
            <a:r>
              <a:rPr lang="en-US" spc="-5" dirty="0">
                <a:solidFill>
                  <a:srgbClr val="3A3838"/>
                </a:solidFill>
                <a:latin typeface="Calibri"/>
                <a:cs typeface="Calibri"/>
              </a:rPr>
              <a:t>an e-book </a:t>
            </a:r>
            <a:r>
              <a:rPr lang="en-US" dirty="0">
                <a:solidFill>
                  <a:srgbClr val="3A3838"/>
                </a:solidFill>
                <a:latin typeface="Calibri"/>
                <a:cs typeface="Calibri"/>
              </a:rPr>
              <a:t> </a:t>
            </a:r>
            <a:r>
              <a:rPr lang="en-US" spc="-15" dirty="0">
                <a:solidFill>
                  <a:srgbClr val="3A3838"/>
                </a:solidFill>
                <a:latin typeface="Calibri"/>
                <a:cs typeface="Calibri"/>
              </a:rPr>
              <a:t>over </a:t>
            </a:r>
            <a:r>
              <a:rPr lang="en-US" spc="-5" dirty="0">
                <a:solidFill>
                  <a:srgbClr val="3A3838"/>
                </a:solidFill>
                <a:latin typeface="Calibri"/>
                <a:cs typeface="Calibri"/>
              </a:rPr>
              <a:t>multiple </a:t>
            </a:r>
            <a:r>
              <a:rPr lang="en-US" spc="-10" dirty="0">
                <a:solidFill>
                  <a:srgbClr val="3A3838"/>
                </a:solidFill>
                <a:latin typeface="Calibri"/>
                <a:cs typeface="Calibri"/>
              </a:rPr>
              <a:t>electronic devices, </a:t>
            </a:r>
            <a:r>
              <a:rPr lang="en-US" spc="-5" dirty="0">
                <a:solidFill>
                  <a:srgbClr val="3A3838"/>
                </a:solidFill>
                <a:latin typeface="Calibri"/>
                <a:cs typeface="Calibri"/>
              </a:rPr>
              <a:t>no one </a:t>
            </a:r>
            <a:r>
              <a:rPr lang="en-US" spc="-10" dirty="0">
                <a:solidFill>
                  <a:srgbClr val="3A3838"/>
                </a:solidFill>
                <a:latin typeface="Calibri"/>
                <a:cs typeface="Calibri"/>
              </a:rPr>
              <a:t>should </a:t>
            </a:r>
            <a:r>
              <a:rPr lang="en-US" spc="-5" dirty="0">
                <a:solidFill>
                  <a:srgbClr val="3A3838"/>
                </a:solidFill>
                <a:latin typeface="Calibri"/>
                <a:cs typeface="Calibri"/>
              </a:rPr>
              <a:t> be</a:t>
            </a:r>
            <a:r>
              <a:rPr lang="en-US" dirty="0">
                <a:solidFill>
                  <a:srgbClr val="3A3838"/>
                </a:solidFill>
                <a:latin typeface="Calibri"/>
                <a:cs typeface="Calibri"/>
              </a:rPr>
              <a:t> </a:t>
            </a:r>
            <a:r>
              <a:rPr lang="en-US" spc="-5" dirty="0">
                <a:solidFill>
                  <a:srgbClr val="3A3838"/>
                </a:solidFill>
                <a:latin typeface="Calibri"/>
                <a:cs typeface="Calibri"/>
              </a:rPr>
              <a:t>able</a:t>
            </a:r>
            <a:r>
              <a:rPr lang="en-US" dirty="0">
                <a:solidFill>
                  <a:srgbClr val="3A3838"/>
                </a:solidFill>
                <a:latin typeface="Calibri"/>
                <a:cs typeface="Calibri"/>
              </a:rPr>
              <a:t> </a:t>
            </a:r>
            <a:r>
              <a:rPr lang="en-US" spc="-15" dirty="0">
                <a:solidFill>
                  <a:srgbClr val="3A3838"/>
                </a:solidFill>
                <a:latin typeface="Calibri"/>
                <a:cs typeface="Calibri"/>
              </a:rPr>
              <a:t>to</a:t>
            </a:r>
            <a:r>
              <a:rPr lang="en-US" spc="-10" dirty="0">
                <a:solidFill>
                  <a:srgbClr val="3A3838"/>
                </a:solidFill>
                <a:latin typeface="Calibri"/>
                <a:cs typeface="Calibri"/>
              </a:rPr>
              <a:t> change</a:t>
            </a:r>
            <a:r>
              <a:rPr lang="en-US" spc="-5" dirty="0">
                <a:solidFill>
                  <a:srgbClr val="3A3838"/>
                </a:solidFill>
                <a:latin typeface="Calibri"/>
                <a:cs typeface="Calibri"/>
              </a:rPr>
              <a:t> the</a:t>
            </a:r>
            <a:r>
              <a:rPr lang="en-US" dirty="0">
                <a:solidFill>
                  <a:srgbClr val="3A3838"/>
                </a:solidFill>
                <a:latin typeface="Calibri"/>
                <a:cs typeface="Calibri"/>
              </a:rPr>
              <a:t> </a:t>
            </a:r>
            <a:r>
              <a:rPr lang="en-US" spc="-20" dirty="0">
                <a:solidFill>
                  <a:srgbClr val="3A3838"/>
                </a:solidFill>
                <a:latin typeface="Calibri"/>
                <a:cs typeface="Calibri"/>
              </a:rPr>
              <a:t>content</a:t>
            </a:r>
            <a:r>
              <a:rPr lang="en-US" spc="-15" dirty="0">
                <a:solidFill>
                  <a:srgbClr val="3A3838"/>
                </a:solidFill>
                <a:latin typeface="Calibri"/>
                <a:cs typeface="Calibri"/>
              </a:rPr>
              <a:t> </a:t>
            </a:r>
            <a:r>
              <a:rPr lang="en-US" spc="-5" dirty="0">
                <a:solidFill>
                  <a:srgbClr val="3A3838"/>
                </a:solidFill>
                <a:latin typeface="Calibri"/>
                <a:cs typeface="Calibri"/>
              </a:rPr>
              <a:t>without</a:t>
            </a:r>
            <a:r>
              <a:rPr lang="en-US" dirty="0">
                <a:solidFill>
                  <a:srgbClr val="3A3838"/>
                </a:solidFill>
                <a:latin typeface="Calibri"/>
                <a:cs typeface="Calibri"/>
              </a:rPr>
              <a:t> </a:t>
            </a:r>
            <a:r>
              <a:rPr lang="en-US" spc="-5" dirty="0">
                <a:solidFill>
                  <a:srgbClr val="3A3838"/>
                </a:solidFill>
                <a:latin typeface="Calibri"/>
                <a:cs typeface="Calibri"/>
              </a:rPr>
              <a:t>the </a:t>
            </a:r>
            <a:r>
              <a:rPr lang="en-US" dirty="0">
                <a:solidFill>
                  <a:srgbClr val="3A3838"/>
                </a:solidFill>
                <a:latin typeface="Calibri"/>
                <a:cs typeface="Calibri"/>
              </a:rPr>
              <a:t> </a:t>
            </a:r>
            <a:r>
              <a:rPr lang="en-US" spc="-10" dirty="0">
                <a:solidFill>
                  <a:srgbClr val="3A3838"/>
                </a:solidFill>
                <a:latin typeface="Calibri"/>
                <a:cs typeface="Calibri"/>
              </a:rPr>
              <a:t>author’s</a:t>
            </a:r>
            <a:r>
              <a:rPr lang="en-US" spc="30" dirty="0">
                <a:solidFill>
                  <a:srgbClr val="3A3838"/>
                </a:solidFill>
                <a:latin typeface="Calibri"/>
                <a:cs typeface="Calibri"/>
              </a:rPr>
              <a:t> </a:t>
            </a:r>
            <a:r>
              <a:rPr lang="en-US" spc="-10" dirty="0">
                <a:solidFill>
                  <a:srgbClr val="3A3838"/>
                </a:solidFill>
                <a:latin typeface="Calibri"/>
                <a:cs typeface="Calibri"/>
              </a:rPr>
              <a:t>permission</a:t>
            </a:r>
            <a:r>
              <a:rPr lang="en-US" spc="-10" dirty="0" smtClean="0">
                <a:solidFill>
                  <a:srgbClr val="3A3838"/>
                </a:solidFill>
                <a:latin typeface="Calibri"/>
                <a:cs typeface="Calibri"/>
              </a:rPr>
              <a:t>.</a:t>
            </a:r>
          </a:p>
          <a:p>
            <a:pPr marL="469900" marR="5715" indent="-457200" algn="just">
              <a:buClr>
                <a:srgbClr val="FF0066"/>
              </a:buClr>
              <a:buFont typeface="Wingdings"/>
              <a:buChar char=""/>
              <a:tabLst>
                <a:tab pos="469900" algn="l"/>
              </a:tabLst>
            </a:pPr>
            <a:endParaRPr lang="en-US" spc="-10" dirty="0" smtClean="0">
              <a:solidFill>
                <a:srgbClr val="3A3838"/>
              </a:solidFill>
              <a:latin typeface="Calibri"/>
              <a:cs typeface="Calibri"/>
            </a:endParaRPr>
          </a:p>
          <a:p>
            <a:pPr marL="469900" marR="5715" indent="-457200" algn="just">
              <a:buClr>
                <a:srgbClr val="FF0066"/>
              </a:buClr>
              <a:buFont typeface="Wingdings"/>
              <a:buChar char=""/>
              <a:tabLst>
                <a:tab pos="469900" algn="l"/>
              </a:tabLst>
            </a:pPr>
            <a:r>
              <a:rPr lang="en-US" dirty="0"/>
              <a:t> </a:t>
            </a:r>
            <a:r>
              <a:rPr lang="en-US" spc="-25" dirty="0">
                <a:solidFill>
                  <a:srgbClr val="3A3838"/>
                </a:solidFill>
                <a:latin typeface="Calibri"/>
                <a:cs typeface="Calibri"/>
              </a:rPr>
              <a:t>"an electronic version of a printed book“.</a:t>
            </a:r>
          </a:p>
          <a:p>
            <a:endParaRPr lang="en-IN" dirty="0"/>
          </a:p>
        </p:txBody>
      </p:sp>
    </p:spTree>
    <p:extLst>
      <p:ext uri="{BB962C8B-B14F-4D97-AF65-F5344CB8AC3E}">
        <p14:creationId xmlns:p14="http://schemas.microsoft.com/office/powerpoint/2010/main" val="37122437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1956" y="409832"/>
            <a:ext cx="10058400" cy="1371600"/>
          </a:xfrm>
        </p:spPr>
        <p:txBody>
          <a:bodyPr>
            <a:normAutofit/>
          </a:bodyPr>
          <a:lstStyle/>
          <a:p>
            <a:r>
              <a:rPr lang="en-IN" b="1" spc="-305" dirty="0">
                <a:solidFill>
                  <a:schemeClr val="accent4">
                    <a:lumMod val="75000"/>
                  </a:schemeClr>
                </a:solidFill>
              </a:rPr>
              <a:t>Types of eBooks</a:t>
            </a:r>
          </a:p>
        </p:txBody>
      </p:sp>
      <p:sp>
        <p:nvSpPr>
          <p:cNvPr id="4" name="Rounded Rectangle 3"/>
          <p:cNvSpPr/>
          <p:nvPr/>
        </p:nvSpPr>
        <p:spPr>
          <a:xfrm>
            <a:off x="5988908" y="1464275"/>
            <a:ext cx="2388972" cy="63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PDF </a:t>
            </a:r>
            <a:r>
              <a:rPr lang="en-IN" sz="1400" b="1" dirty="0" smtClean="0"/>
              <a:t>(Portable </a:t>
            </a:r>
            <a:r>
              <a:rPr lang="en-IN" sz="1400" b="1" dirty="0"/>
              <a:t>Document </a:t>
            </a:r>
            <a:r>
              <a:rPr lang="en-IN" sz="1400" b="1" dirty="0" smtClean="0"/>
              <a:t>Format)</a:t>
            </a:r>
            <a:endParaRPr lang="en-IN" sz="1400" dirty="0"/>
          </a:p>
        </p:txBody>
      </p:sp>
      <p:sp>
        <p:nvSpPr>
          <p:cNvPr id="5" name="Rounded Rectangle 4"/>
          <p:cNvSpPr/>
          <p:nvPr/>
        </p:nvSpPr>
        <p:spPr>
          <a:xfrm>
            <a:off x="4660557" y="3525795"/>
            <a:ext cx="1902941" cy="724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FLIPBOOK</a:t>
            </a:r>
            <a:endParaRPr lang="en-IN" dirty="0"/>
          </a:p>
        </p:txBody>
      </p:sp>
      <p:sp>
        <p:nvSpPr>
          <p:cNvPr id="6" name="Rounded Rectangle 5"/>
          <p:cNvSpPr/>
          <p:nvPr/>
        </p:nvSpPr>
        <p:spPr>
          <a:xfrm>
            <a:off x="8820665" y="3509318"/>
            <a:ext cx="1859691" cy="7249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EPUB </a:t>
            </a:r>
            <a:r>
              <a:rPr lang="en-IN" sz="1400" b="1" dirty="0" smtClean="0"/>
              <a:t>(electronic publication)</a:t>
            </a:r>
            <a:endParaRPr lang="en-IN" dirty="0"/>
          </a:p>
        </p:txBody>
      </p:sp>
      <p:cxnSp>
        <p:nvCxnSpPr>
          <p:cNvPr id="9" name="Straight Arrow Connector 8"/>
          <p:cNvCxnSpPr/>
          <p:nvPr/>
        </p:nvCxnSpPr>
        <p:spPr>
          <a:xfrm flipH="1">
            <a:off x="5612027" y="2143898"/>
            <a:ext cx="716692" cy="1351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3"/>
          </p:cNvCxnSpPr>
          <p:nvPr/>
        </p:nvCxnSpPr>
        <p:spPr>
          <a:xfrm flipV="1">
            <a:off x="6563498" y="3884141"/>
            <a:ext cx="2257167" cy="4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8237838" y="2156255"/>
            <a:ext cx="1028699" cy="1346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7508" y="4403125"/>
            <a:ext cx="3546003" cy="1998277"/>
          </a:xfrm>
          <a:prstGeom prst="rect">
            <a:avLst/>
          </a:prstGeom>
        </p:spPr>
      </p:pic>
      <p:pic>
        <p:nvPicPr>
          <p:cNvPr id="3" name="arg-book-flipping-pages-207x165-url">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a:stretch>
            <a:fillRect/>
          </a:stretch>
        </p:blipFill>
        <p:spPr>
          <a:xfrm>
            <a:off x="1238379" y="4234248"/>
            <a:ext cx="3300670" cy="1920574"/>
          </a:xfrm>
          <a:prstGeom prst="rect">
            <a:avLst/>
          </a:prstGeom>
        </p:spPr>
      </p:pic>
    </p:spTree>
    <p:extLst>
      <p:ext uri="{BB962C8B-B14F-4D97-AF65-F5344CB8AC3E}">
        <p14:creationId xmlns:p14="http://schemas.microsoft.com/office/powerpoint/2010/main" val="33716844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vol="80000">
                <p:cTn id="7" fill="hold" display="0">
                  <p:stCondLst>
                    <p:cond delay="indefinite"/>
                  </p:stCondLst>
                </p:cTn>
                <p:tgtEl>
                  <p:spTgt spid="3"/>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IN" b="1" spc="-305" dirty="0">
                <a:solidFill>
                  <a:srgbClr val="00B050"/>
                </a:solidFill>
              </a:rPr>
              <a:t>PDF vs </a:t>
            </a:r>
            <a:r>
              <a:rPr lang="en-IN" b="1" spc="-305" dirty="0" smtClean="0">
                <a:solidFill>
                  <a:srgbClr val="00B050"/>
                </a:solidFill>
              </a:rPr>
              <a:t>FLIPBOOK</a:t>
            </a:r>
            <a:endParaRPr lang="en-IN" b="1" spc="-305" dirty="0">
              <a:solidFill>
                <a:srgbClr val="00B050"/>
              </a:solidFill>
            </a:endParaRPr>
          </a:p>
        </p:txBody>
      </p:sp>
      <p:graphicFrame>
        <p:nvGraphicFramePr>
          <p:cNvPr id="5" name="object 27"/>
          <p:cNvGraphicFramePr>
            <a:graphicFrameLocks noGrp="1"/>
          </p:cNvGraphicFramePr>
          <p:nvPr>
            <p:extLst>
              <p:ext uri="{D42A27DB-BD31-4B8C-83A1-F6EECF244321}">
                <p14:modId xmlns:p14="http://schemas.microsoft.com/office/powerpoint/2010/main" val="2476369264"/>
              </p:ext>
            </p:extLst>
          </p:nvPr>
        </p:nvGraphicFramePr>
        <p:xfrm>
          <a:off x="1639389" y="2066365"/>
          <a:ext cx="8128000" cy="4068418"/>
        </p:xfrm>
        <a:graphic>
          <a:graphicData uri="http://schemas.openxmlformats.org/drawingml/2006/table">
            <a:tbl>
              <a:tblPr firstRow="1" bandRow="1">
                <a:tableStyleId>{2D5ABB26-0587-4C30-8999-92F81FD0307C}</a:tableStyleId>
              </a:tblPr>
              <a:tblGrid>
                <a:gridCol w="4064000"/>
                <a:gridCol w="4064000"/>
              </a:tblGrid>
              <a:tr h="0">
                <a:tc>
                  <a:txBody>
                    <a:bodyPr/>
                    <a:lstStyle/>
                    <a:p>
                      <a:pPr>
                        <a:lnSpc>
                          <a:spcPct val="100000"/>
                        </a:lnSpc>
                      </a:pPr>
                      <a:r>
                        <a:rPr lang="en-IN" sz="2100" dirty="0" err="1" smtClean="0">
                          <a:latin typeface="Times New Roman"/>
                          <a:cs typeface="Times New Roman"/>
                        </a:rPr>
                        <a:t>PDf</a:t>
                      </a:r>
                      <a:endParaRPr sz="2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7C30"/>
                    </a:solidFill>
                  </a:tcPr>
                </a:tc>
                <a:tc>
                  <a:txBody>
                    <a:bodyPr/>
                    <a:lstStyle/>
                    <a:p>
                      <a:pPr>
                        <a:lnSpc>
                          <a:spcPct val="100000"/>
                        </a:lnSpc>
                      </a:pPr>
                      <a:r>
                        <a:rPr lang="en-IN" sz="2100" dirty="0" smtClean="0">
                          <a:latin typeface="Times New Roman"/>
                          <a:cs typeface="Times New Roman"/>
                        </a:rPr>
                        <a:t>Flipbook</a:t>
                      </a:r>
                      <a:endParaRPr sz="2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7C30"/>
                    </a:solidFill>
                  </a:tcPr>
                </a:tc>
              </a:tr>
              <a:tr h="396239">
                <a:tc>
                  <a:txBody>
                    <a:bodyPr/>
                    <a:lstStyle/>
                    <a:p>
                      <a:pPr marL="91440">
                        <a:lnSpc>
                          <a:spcPct val="100000"/>
                        </a:lnSpc>
                        <a:spcBef>
                          <a:spcPts val="235"/>
                        </a:spcBef>
                      </a:pPr>
                      <a:r>
                        <a:rPr lang="en-US" sz="2000" spc="-5" dirty="0" smtClean="0">
                          <a:latin typeface="Calibri"/>
                          <a:cs typeface="Calibri"/>
                        </a:rPr>
                        <a:t>Old</a:t>
                      </a:r>
                      <a:r>
                        <a:rPr lang="en-US" sz="2000" spc="-10" dirty="0" smtClean="0">
                          <a:latin typeface="Calibri"/>
                          <a:cs typeface="Calibri"/>
                        </a:rPr>
                        <a:t> </a:t>
                      </a:r>
                      <a:r>
                        <a:rPr lang="en-US" sz="2000" dirty="0" smtClean="0">
                          <a:latin typeface="Calibri"/>
                          <a:cs typeface="Calibri"/>
                        </a:rPr>
                        <a:t>PDFs </a:t>
                      </a:r>
                      <a:r>
                        <a:rPr lang="en-US" sz="2000" spc="-10" dirty="0" smtClean="0">
                          <a:latin typeface="Calibri"/>
                          <a:cs typeface="Calibri"/>
                        </a:rPr>
                        <a:t>are</a:t>
                      </a:r>
                      <a:r>
                        <a:rPr lang="en-US" sz="2000" spc="-5" dirty="0" smtClean="0">
                          <a:latin typeface="Calibri"/>
                          <a:cs typeface="Calibri"/>
                        </a:rPr>
                        <a:t> Image</a:t>
                      </a:r>
                      <a:r>
                        <a:rPr lang="en-US" sz="2000" spc="-25" dirty="0" smtClean="0">
                          <a:latin typeface="Calibri"/>
                          <a:cs typeface="Calibri"/>
                        </a:rPr>
                        <a:t> </a:t>
                      </a:r>
                      <a:r>
                        <a:rPr lang="en-US" sz="2000" spc="-5" dirty="0" smtClean="0">
                          <a:latin typeface="Calibri"/>
                          <a:cs typeface="Calibri"/>
                        </a:rPr>
                        <a:t>based.</a:t>
                      </a:r>
                      <a:endParaRPr sz="2000" dirty="0">
                        <a:latin typeface="Calibri"/>
                        <a:cs typeface="Calibri"/>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8D6CD"/>
                    </a:solidFill>
                  </a:tcPr>
                </a:tc>
                <a:tc>
                  <a:txBody>
                    <a:bodyPr/>
                    <a:lstStyle/>
                    <a:p>
                      <a:r>
                        <a:rPr lang="en-US" sz="2000" kern="1200" spc="-60" dirty="0" smtClean="0">
                          <a:solidFill>
                            <a:schemeClr val="tx1"/>
                          </a:solidFill>
                          <a:latin typeface="Calibri"/>
                          <a:ea typeface="+mn-ea"/>
                          <a:cs typeface="Calibri"/>
                        </a:rPr>
                        <a:t>Improves visual appearance of your PDF files.</a:t>
                      </a:r>
                      <a:endParaRPr lang="en-US" sz="2000" kern="1200" spc="-60" dirty="0">
                        <a:solidFill>
                          <a:schemeClr val="tx1"/>
                        </a:solidFill>
                        <a:latin typeface="Calibri"/>
                        <a:ea typeface="+mn-ea"/>
                        <a:cs typeface="Calibri"/>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8D6CD"/>
                    </a:solidFill>
                  </a:tcPr>
                </a:tc>
              </a:tr>
              <a:tr h="396239">
                <a:tc>
                  <a:txBody>
                    <a:bodyPr/>
                    <a:lstStyle/>
                    <a:p>
                      <a:pPr marL="91440">
                        <a:lnSpc>
                          <a:spcPct val="100000"/>
                        </a:lnSpc>
                        <a:spcBef>
                          <a:spcPts val="235"/>
                        </a:spcBef>
                      </a:pPr>
                      <a:r>
                        <a:rPr sz="2000" dirty="0">
                          <a:latin typeface="Calibri"/>
                          <a:cs typeface="Calibri"/>
                        </a:rPr>
                        <a:t>None</a:t>
                      </a:r>
                      <a:r>
                        <a:rPr sz="2000" spc="-50" dirty="0">
                          <a:latin typeface="Calibri"/>
                          <a:cs typeface="Calibri"/>
                        </a:rPr>
                        <a:t> </a:t>
                      </a:r>
                      <a:r>
                        <a:rPr sz="2000" dirty="0">
                          <a:latin typeface="Calibri"/>
                          <a:cs typeface="Calibri"/>
                        </a:rPr>
                        <a:t>audible</a:t>
                      </a: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c>
                  <a:txBody>
                    <a:bodyPr/>
                    <a:lstStyle/>
                    <a:p>
                      <a:pPr marL="92075">
                        <a:lnSpc>
                          <a:spcPct val="100000"/>
                        </a:lnSpc>
                        <a:spcBef>
                          <a:spcPts val="235"/>
                        </a:spcBef>
                      </a:pPr>
                      <a:r>
                        <a:rPr sz="2000" spc="-60" dirty="0">
                          <a:latin typeface="Calibri"/>
                          <a:cs typeface="Calibri"/>
                        </a:rPr>
                        <a:t>Text</a:t>
                      </a:r>
                      <a:r>
                        <a:rPr sz="2000" spc="10" dirty="0">
                          <a:latin typeface="Calibri"/>
                          <a:cs typeface="Calibri"/>
                        </a:rPr>
                        <a:t> </a:t>
                      </a:r>
                      <a:r>
                        <a:rPr sz="2000" spc="-15" dirty="0">
                          <a:latin typeface="Calibri"/>
                          <a:cs typeface="Calibri"/>
                        </a:rPr>
                        <a:t>to</a:t>
                      </a:r>
                      <a:r>
                        <a:rPr sz="2000" dirty="0">
                          <a:latin typeface="Calibri"/>
                          <a:cs typeface="Calibri"/>
                        </a:rPr>
                        <a:t> </a:t>
                      </a:r>
                      <a:r>
                        <a:rPr sz="2000" spc="-5" dirty="0">
                          <a:latin typeface="Calibri"/>
                          <a:cs typeface="Calibri"/>
                        </a:rPr>
                        <a:t>speech</a:t>
                      </a:r>
                      <a:r>
                        <a:rPr sz="2000" spc="5" dirty="0">
                          <a:latin typeface="Calibri"/>
                          <a:cs typeface="Calibri"/>
                        </a:rPr>
                        <a:t> </a:t>
                      </a:r>
                      <a:r>
                        <a:rPr sz="2000" spc="-15" dirty="0">
                          <a:latin typeface="Calibri"/>
                          <a:cs typeface="Calibri"/>
                        </a:rPr>
                        <a:t>features</a:t>
                      </a:r>
                      <a:r>
                        <a:rPr sz="2000" spc="10" dirty="0">
                          <a:latin typeface="Calibri"/>
                          <a:cs typeface="Calibri"/>
                        </a:rPr>
                        <a:t> </a:t>
                      </a:r>
                      <a:r>
                        <a:rPr sz="2000" spc="-10" dirty="0">
                          <a:latin typeface="Calibri"/>
                          <a:cs typeface="Calibri"/>
                        </a:rPr>
                        <a:t>are</a:t>
                      </a:r>
                      <a:r>
                        <a:rPr sz="2000" dirty="0">
                          <a:latin typeface="Calibri"/>
                          <a:cs typeface="Calibri"/>
                        </a:rPr>
                        <a:t> </a:t>
                      </a:r>
                      <a:r>
                        <a:rPr sz="2000" spc="-10" dirty="0">
                          <a:latin typeface="Calibri"/>
                          <a:cs typeface="Calibri"/>
                        </a:rPr>
                        <a:t>available</a:t>
                      </a:r>
                      <a:endParaRPr sz="2000" dirty="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r>
              <a:tr h="1310640">
                <a:tc>
                  <a:txBody>
                    <a:bodyPr/>
                    <a:lstStyle/>
                    <a:p>
                      <a:pPr marL="91440">
                        <a:lnSpc>
                          <a:spcPct val="100000"/>
                        </a:lnSpc>
                        <a:spcBef>
                          <a:spcPts val="235"/>
                        </a:spcBef>
                        <a:tabLst>
                          <a:tab pos="1377950" algn="l"/>
                          <a:tab pos="1729739" algn="l"/>
                          <a:tab pos="2275840" algn="l"/>
                          <a:tab pos="2836545" algn="l"/>
                          <a:tab pos="3192780" algn="l"/>
                          <a:tab pos="3455035" algn="l"/>
                        </a:tabLst>
                      </a:pPr>
                      <a:r>
                        <a:rPr lang="en-US" sz="2000" kern="1200" spc="-60" dirty="0" smtClean="0">
                          <a:solidFill>
                            <a:schemeClr val="tx1"/>
                          </a:solidFill>
                          <a:latin typeface="Calibri"/>
                          <a:ea typeface="+mn-ea"/>
                          <a:cs typeface="Calibri"/>
                        </a:rPr>
                        <a:t>to open a PDF we must first download it</a:t>
                      </a:r>
                      <a:endParaRPr sz="2000" kern="1200" spc="-60" dirty="0">
                        <a:solidFill>
                          <a:schemeClr val="tx1"/>
                        </a:solidFill>
                        <a:latin typeface="Calibri"/>
                        <a:ea typeface="+mn-ea"/>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c>
                  <a:txBody>
                    <a:bodyPr/>
                    <a:lstStyle/>
                    <a:p>
                      <a:pPr marL="92075" marR="81280" algn="just">
                        <a:lnSpc>
                          <a:spcPct val="100000"/>
                        </a:lnSpc>
                        <a:spcBef>
                          <a:spcPts val="235"/>
                        </a:spcBef>
                      </a:pPr>
                      <a:r>
                        <a:rPr lang="en-US" sz="2000" kern="1200" spc="-60" dirty="0" smtClean="0">
                          <a:solidFill>
                            <a:schemeClr val="tx1"/>
                          </a:solidFill>
                          <a:latin typeface="Calibri"/>
                          <a:ea typeface="+mn-ea"/>
                          <a:cs typeface="Calibri"/>
                        </a:rPr>
                        <a:t>You don’t need to download them, they work smoothly on all smartphones, tablets, laptops and computers. </a:t>
                      </a:r>
                      <a:endParaRPr sz="2000" kern="1200" spc="-60" dirty="0">
                        <a:solidFill>
                          <a:schemeClr val="tx1"/>
                        </a:solidFill>
                        <a:latin typeface="Calibri"/>
                        <a:ea typeface="+mn-ea"/>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r>
              <a:tr h="701027">
                <a:tc>
                  <a:txBody>
                    <a:bodyPr/>
                    <a:lstStyle/>
                    <a:p>
                      <a:pPr marL="91440">
                        <a:lnSpc>
                          <a:spcPct val="100000"/>
                        </a:lnSpc>
                        <a:spcBef>
                          <a:spcPts val="240"/>
                        </a:spcBef>
                      </a:pPr>
                      <a:r>
                        <a:rPr sz="2000" spc="-10" dirty="0">
                          <a:latin typeface="Calibri"/>
                          <a:cs typeface="Calibri"/>
                        </a:rPr>
                        <a:t>Format</a:t>
                      </a:r>
                      <a:r>
                        <a:rPr sz="2000" spc="-5" dirty="0">
                          <a:latin typeface="Calibri"/>
                          <a:cs typeface="Calibri"/>
                        </a:rPr>
                        <a:t> </a:t>
                      </a:r>
                      <a:r>
                        <a:rPr sz="2000" spc="-15" dirty="0">
                          <a:latin typeface="Calibri"/>
                          <a:cs typeface="Calibri"/>
                        </a:rPr>
                        <a:t>versions</a:t>
                      </a:r>
                      <a:r>
                        <a:rPr sz="2000" spc="25" dirty="0">
                          <a:latin typeface="Calibri"/>
                          <a:cs typeface="Calibri"/>
                        </a:rPr>
                        <a:t> </a:t>
                      </a:r>
                      <a:r>
                        <a:rPr sz="2000" spc="-15" dirty="0">
                          <a:latin typeface="Calibri"/>
                          <a:cs typeface="Calibri"/>
                        </a:rPr>
                        <a:t>for</a:t>
                      </a:r>
                      <a:r>
                        <a:rPr sz="2000" spc="-20" dirty="0">
                          <a:latin typeface="Calibri"/>
                          <a:cs typeface="Calibri"/>
                        </a:rPr>
                        <a:t> </a:t>
                      </a:r>
                      <a:r>
                        <a:rPr sz="2000" spc="-5" dirty="0">
                          <a:latin typeface="Calibri"/>
                          <a:cs typeface="Calibri"/>
                        </a:rPr>
                        <a:t>PC</a:t>
                      </a:r>
                      <a:r>
                        <a:rPr sz="2000" spc="-15" dirty="0">
                          <a:latin typeface="Calibri"/>
                          <a:cs typeface="Calibri"/>
                        </a:rPr>
                        <a:t> </a:t>
                      </a:r>
                      <a:r>
                        <a:rPr sz="2000" dirty="0">
                          <a:latin typeface="Calibri"/>
                          <a:cs typeface="Calibri"/>
                        </a:rPr>
                        <a:t>and</a:t>
                      </a:r>
                      <a:r>
                        <a:rPr sz="2000" spc="-10" dirty="0">
                          <a:latin typeface="Calibri"/>
                          <a:cs typeface="Calibri"/>
                        </a:rPr>
                        <a:t> </a:t>
                      </a:r>
                      <a:r>
                        <a:rPr sz="2000" spc="-30" dirty="0">
                          <a:latin typeface="Calibri"/>
                          <a:cs typeface="Calibri"/>
                        </a:rPr>
                        <a:t>Tablet</a:t>
                      </a:r>
                      <a:endParaRPr sz="2000"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8D6CD"/>
                    </a:solidFill>
                  </a:tcPr>
                </a:tc>
                <a:tc>
                  <a:txBody>
                    <a:bodyPr/>
                    <a:lstStyle/>
                    <a:p>
                      <a:pPr marL="92075" marR="83820">
                        <a:lnSpc>
                          <a:spcPct val="100000"/>
                        </a:lnSpc>
                        <a:spcBef>
                          <a:spcPts val="240"/>
                        </a:spcBef>
                      </a:pPr>
                      <a:r>
                        <a:rPr sz="2000" spc="-5" dirty="0">
                          <a:latin typeface="Calibri"/>
                          <a:cs typeface="Calibri"/>
                        </a:rPr>
                        <a:t>Same</a:t>
                      </a:r>
                      <a:r>
                        <a:rPr sz="2000" spc="10" dirty="0">
                          <a:latin typeface="Calibri"/>
                          <a:cs typeface="Calibri"/>
                        </a:rPr>
                        <a:t> </a:t>
                      </a:r>
                      <a:r>
                        <a:rPr sz="2000" dirty="0">
                          <a:latin typeface="Calibri"/>
                          <a:cs typeface="Calibri"/>
                        </a:rPr>
                        <a:t>files</a:t>
                      </a:r>
                      <a:r>
                        <a:rPr sz="2000" spc="15" dirty="0">
                          <a:latin typeface="Calibri"/>
                          <a:cs typeface="Calibri"/>
                        </a:rPr>
                        <a:t> </a:t>
                      </a:r>
                      <a:r>
                        <a:rPr sz="2000" spc="-15" dirty="0">
                          <a:latin typeface="Calibri"/>
                          <a:cs typeface="Calibri"/>
                        </a:rPr>
                        <a:t>for</a:t>
                      </a:r>
                      <a:r>
                        <a:rPr sz="2000" spc="10" dirty="0">
                          <a:latin typeface="Calibri"/>
                          <a:cs typeface="Calibri"/>
                        </a:rPr>
                        <a:t> </a:t>
                      </a:r>
                      <a:r>
                        <a:rPr sz="2000" dirty="0">
                          <a:latin typeface="Calibri"/>
                          <a:cs typeface="Calibri"/>
                        </a:rPr>
                        <a:t>all </a:t>
                      </a:r>
                      <a:r>
                        <a:rPr sz="2000" spc="-5" dirty="0">
                          <a:latin typeface="Calibri"/>
                          <a:cs typeface="Calibri"/>
                        </a:rPr>
                        <a:t>Devices</a:t>
                      </a:r>
                      <a:r>
                        <a:rPr sz="2000" spc="5" dirty="0">
                          <a:latin typeface="Calibri"/>
                          <a:cs typeface="Calibri"/>
                        </a:rPr>
                        <a:t> </a:t>
                      </a:r>
                      <a:r>
                        <a:rPr sz="2000" dirty="0">
                          <a:latin typeface="Calibri"/>
                          <a:cs typeface="Calibri"/>
                        </a:rPr>
                        <a:t>–</a:t>
                      </a:r>
                      <a:r>
                        <a:rPr sz="2000" spc="20" dirty="0">
                          <a:latin typeface="Calibri"/>
                          <a:cs typeface="Calibri"/>
                        </a:rPr>
                        <a:t> </a:t>
                      </a:r>
                      <a:r>
                        <a:rPr sz="2000" spc="-5" dirty="0">
                          <a:latin typeface="Calibri"/>
                          <a:cs typeface="Calibri"/>
                        </a:rPr>
                        <a:t>PC,</a:t>
                      </a:r>
                      <a:r>
                        <a:rPr sz="2000" spc="20" dirty="0">
                          <a:latin typeface="Calibri"/>
                          <a:cs typeface="Calibri"/>
                        </a:rPr>
                        <a:t> </a:t>
                      </a:r>
                      <a:r>
                        <a:rPr sz="2000" spc="-25" dirty="0">
                          <a:latin typeface="Calibri"/>
                          <a:cs typeface="Calibri"/>
                        </a:rPr>
                        <a:t>Tablet, </a:t>
                      </a:r>
                      <a:r>
                        <a:rPr sz="2000" spc="-440" dirty="0">
                          <a:latin typeface="Calibri"/>
                          <a:cs typeface="Calibri"/>
                        </a:rPr>
                        <a:t> </a:t>
                      </a:r>
                      <a:r>
                        <a:rPr sz="2000" dirty="0">
                          <a:latin typeface="Calibri"/>
                          <a:cs typeface="Calibri"/>
                        </a:rPr>
                        <a:t>Mobile</a:t>
                      </a:r>
                      <a:r>
                        <a:rPr sz="2000" spc="-5" dirty="0">
                          <a:latin typeface="Calibri"/>
                          <a:cs typeface="Calibri"/>
                        </a:rPr>
                        <a:t> </a:t>
                      </a:r>
                      <a:r>
                        <a:rPr sz="2000" dirty="0">
                          <a:latin typeface="Calibri"/>
                          <a:cs typeface="Calibri"/>
                        </a:rPr>
                        <a:t>Phones,</a:t>
                      </a:r>
                      <a:r>
                        <a:rPr sz="2000" spc="-15" dirty="0">
                          <a:latin typeface="Calibri"/>
                          <a:cs typeface="Calibri"/>
                        </a:rPr>
                        <a:t> iPod</a:t>
                      </a:r>
                      <a:endParaRPr sz="2000" dirty="0">
                        <a:latin typeface="Calibri"/>
                        <a:cs typeface="Calibri"/>
                      </a:endParaRPr>
                    </a:p>
                  </a:txBody>
                  <a:tcPr marL="0" marR="0" marT="3048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8D6CD"/>
                    </a:solidFill>
                  </a:tcPr>
                </a:tc>
              </a:tr>
              <a:tr h="701027">
                <a:tc gridSpan="2">
                  <a:txBody>
                    <a:bodyPr/>
                    <a:lstStyle/>
                    <a:p>
                      <a:pPr marL="91440">
                        <a:lnSpc>
                          <a:spcPct val="100000"/>
                        </a:lnSpc>
                        <a:spcBef>
                          <a:spcPts val="240"/>
                        </a:spcBef>
                      </a:pPr>
                      <a:endParaRPr sz="2000"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F8D6CD"/>
                    </a:solidFill>
                  </a:tcPr>
                </a:tc>
                <a:tc hMerge="1">
                  <a:txBody>
                    <a:bodyPr/>
                    <a:lstStyle/>
                    <a:p>
                      <a:pPr marL="92075" marR="83820">
                        <a:lnSpc>
                          <a:spcPct val="100000"/>
                        </a:lnSpc>
                        <a:spcBef>
                          <a:spcPts val="240"/>
                        </a:spcBef>
                      </a:pPr>
                      <a:endParaRPr sz="2000" kern="1200" spc="-5" dirty="0">
                        <a:solidFill>
                          <a:schemeClr val="tx1"/>
                        </a:solidFill>
                        <a:latin typeface="Calibri"/>
                        <a:ea typeface="+mn-ea"/>
                        <a:cs typeface="Calibri"/>
                      </a:endParaRPr>
                    </a:p>
                  </a:txBody>
                  <a:tcPr marL="0" marR="0" marT="3048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r>
            </a:tbl>
          </a:graphicData>
        </a:graphic>
      </p:graphicFrame>
    </p:spTree>
    <p:extLst>
      <p:ext uri="{BB962C8B-B14F-4D97-AF65-F5344CB8AC3E}">
        <p14:creationId xmlns:p14="http://schemas.microsoft.com/office/powerpoint/2010/main" val="3249686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0281" y="274115"/>
            <a:ext cx="10058400" cy="881407"/>
          </a:xfrm>
        </p:spPr>
        <p:txBody>
          <a:bodyPr>
            <a:normAutofit/>
          </a:bodyPr>
          <a:lstStyle/>
          <a:p>
            <a:r>
              <a:rPr lang="en-IN" b="1" spc="-305" dirty="0">
                <a:solidFill>
                  <a:srgbClr val="92D050"/>
                </a:solidFill>
              </a:rPr>
              <a:t>PDF vs </a:t>
            </a:r>
            <a:r>
              <a:rPr lang="en-IN" b="1" spc="-305" dirty="0" err="1">
                <a:solidFill>
                  <a:srgbClr val="92D050"/>
                </a:solidFill>
              </a:rPr>
              <a:t>ePub</a:t>
            </a:r>
            <a:r>
              <a:rPr lang="en-IN" b="1" spc="-305" dirty="0">
                <a:solidFill>
                  <a:srgbClr val="92D050"/>
                </a:solidFill>
              </a:rPr>
              <a:t> (</a:t>
            </a:r>
            <a:r>
              <a:rPr lang="en-IN" b="1" spc="-305" dirty="0" err="1">
                <a:solidFill>
                  <a:srgbClr val="92D050"/>
                </a:solidFill>
              </a:rPr>
              <a:t>ePub</a:t>
            </a:r>
            <a:r>
              <a:rPr lang="en-IN" b="1" spc="-305" dirty="0">
                <a:solidFill>
                  <a:srgbClr val="92D050"/>
                </a:solidFill>
              </a:rPr>
              <a:t> 3.2)</a:t>
            </a:r>
          </a:p>
        </p:txBody>
      </p:sp>
      <p:grpSp>
        <p:nvGrpSpPr>
          <p:cNvPr id="4" name="object 24"/>
          <p:cNvGrpSpPr/>
          <p:nvPr/>
        </p:nvGrpSpPr>
        <p:grpSpPr>
          <a:xfrm>
            <a:off x="2620785" y="1116559"/>
            <a:ext cx="5412105" cy="918188"/>
            <a:chOff x="2810255" y="915924"/>
            <a:chExt cx="5412105" cy="1144905"/>
          </a:xfrm>
        </p:grpSpPr>
        <p:pic>
          <p:nvPicPr>
            <p:cNvPr id="5" name="object 25"/>
            <p:cNvPicPr/>
            <p:nvPr/>
          </p:nvPicPr>
          <p:blipFill>
            <a:blip r:embed="rId2" cstate="print"/>
            <a:stretch>
              <a:fillRect/>
            </a:stretch>
          </p:blipFill>
          <p:spPr>
            <a:xfrm>
              <a:off x="2810255" y="915924"/>
              <a:ext cx="1101852" cy="1101852"/>
            </a:xfrm>
            <a:prstGeom prst="rect">
              <a:avLst/>
            </a:prstGeom>
          </p:spPr>
        </p:pic>
        <p:pic>
          <p:nvPicPr>
            <p:cNvPr id="6" name="object 26"/>
            <p:cNvPicPr/>
            <p:nvPr/>
          </p:nvPicPr>
          <p:blipFill>
            <a:blip r:embed="rId3" cstate="print"/>
            <a:stretch>
              <a:fillRect/>
            </a:stretch>
          </p:blipFill>
          <p:spPr>
            <a:xfrm>
              <a:off x="7405115" y="1004316"/>
              <a:ext cx="816864" cy="1056131"/>
            </a:xfrm>
            <a:prstGeom prst="rect">
              <a:avLst/>
            </a:prstGeom>
          </p:spPr>
        </p:pic>
      </p:grpSp>
      <p:graphicFrame>
        <p:nvGraphicFramePr>
          <p:cNvPr id="7" name="object 27"/>
          <p:cNvGraphicFramePr>
            <a:graphicFrameLocks noGrp="1"/>
          </p:cNvGraphicFramePr>
          <p:nvPr>
            <p:extLst>
              <p:ext uri="{D42A27DB-BD31-4B8C-83A1-F6EECF244321}">
                <p14:modId xmlns:p14="http://schemas.microsoft.com/office/powerpoint/2010/main" val="1444861914"/>
              </p:ext>
            </p:extLst>
          </p:nvPr>
        </p:nvGraphicFramePr>
        <p:xfrm>
          <a:off x="1639389" y="2066365"/>
          <a:ext cx="8128000" cy="4221451"/>
        </p:xfrm>
        <a:graphic>
          <a:graphicData uri="http://schemas.openxmlformats.org/drawingml/2006/table">
            <a:tbl>
              <a:tblPr firstRow="1" bandRow="1">
                <a:tableStyleId>{2D5ABB26-0587-4C30-8999-92F81FD0307C}</a:tableStyleId>
              </a:tblPr>
              <a:tblGrid>
                <a:gridCol w="4064000"/>
                <a:gridCol w="4064000"/>
              </a:tblGrid>
              <a:tr h="0">
                <a:tc>
                  <a:txBody>
                    <a:bodyPr/>
                    <a:lstStyle/>
                    <a:p>
                      <a:pPr>
                        <a:lnSpc>
                          <a:spcPct val="100000"/>
                        </a:lnSpc>
                      </a:pPr>
                      <a:endParaRPr sz="2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7C30"/>
                    </a:solidFill>
                  </a:tcPr>
                </a:tc>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7C30"/>
                    </a:solidFill>
                  </a:tcPr>
                </a:tc>
              </a:tr>
              <a:tr h="396239">
                <a:tc>
                  <a:txBody>
                    <a:bodyPr/>
                    <a:lstStyle/>
                    <a:p>
                      <a:pPr marL="91440">
                        <a:lnSpc>
                          <a:spcPct val="100000"/>
                        </a:lnSpc>
                        <a:spcBef>
                          <a:spcPts val="235"/>
                        </a:spcBef>
                      </a:pPr>
                      <a:r>
                        <a:rPr sz="2000" dirty="0">
                          <a:latin typeface="Calibri"/>
                          <a:cs typeface="Calibri"/>
                        </a:rPr>
                        <a:t>PDF</a:t>
                      </a:r>
                      <a:r>
                        <a:rPr sz="2000" spc="-15" dirty="0">
                          <a:latin typeface="Calibri"/>
                          <a:cs typeface="Calibri"/>
                        </a:rPr>
                        <a:t> </a:t>
                      </a:r>
                      <a:r>
                        <a:rPr sz="2000" spc="-5" dirty="0">
                          <a:latin typeface="Calibri"/>
                          <a:cs typeface="Calibri"/>
                        </a:rPr>
                        <a:t>files</a:t>
                      </a:r>
                      <a:r>
                        <a:rPr sz="2000" spc="20" dirty="0">
                          <a:latin typeface="Calibri"/>
                          <a:cs typeface="Calibri"/>
                        </a:rPr>
                        <a:t> </a:t>
                      </a:r>
                      <a:r>
                        <a:rPr sz="2000" spc="-10" dirty="0">
                          <a:latin typeface="Calibri"/>
                          <a:cs typeface="Calibri"/>
                        </a:rPr>
                        <a:t>are</a:t>
                      </a:r>
                      <a:r>
                        <a:rPr sz="2000" spc="-5" dirty="0">
                          <a:latin typeface="Calibri"/>
                          <a:cs typeface="Calibri"/>
                        </a:rPr>
                        <a:t> not</a:t>
                      </a:r>
                      <a:r>
                        <a:rPr sz="2000" spc="-10" dirty="0">
                          <a:latin typeface="Calibri"/>
                          <a:cs typeface="Calibri"/>
                        </a:rPr>
                        <a:t> </a:t>
                      </a:r>
                      <a:r>
                        <a:rPr sz="2000" spc="-5" dirty="0">
                          <a:latin typeface="Calibri"/>
                          <a:cs typeface="Calibri"/>
                        </a:rPr>
                        <a:t>easily </a:t>
                      </a:r>
                      <a:r>
                        <a:rPr sz="2000" spc="-10" dirty="0">
                          <a:latin typeface="Calibri"/>
                          <a:cs typeface="Calibri"/>
                        </a:rPr>
                        <a:t>reflowable</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8D6CD"/>
                    </a:solidFill>
                  </a:tcPr>
                </a:tc>
                <a:tc>
                  <a:txBody>
                    <a:bodyPr/>
                    <a:lstStyle/>
                    <a:p>
                      <a:pPr marL="92075">
                        <a:lnSpc>
                          <a:spcPct val="100000"/>
                        </a:lnSpc>
                        <a:spcBef>
                          <a:spcPts val="235"/>
                        </a:spcBef>
                      </a:pPr>
                      <a:r>
                        <a:rPr sz="2000" spc="-10" dirty="0">
                          <a:latin typeface="Calibri"/>
                          <a:cs typeface="Calibri"/>
                        </a:rPr>
                        <a:t>Reflowable</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8D6CD"/>
                    </a:solidFill>
                  </a:tcPr>
                </a:tc>
              </a:tr>
              <a:tr h="396239">
                <a:tc>
                  <a:txBody>
                    <a:bodyPr/>
                    <a:lstStyle/>
                    <a:p>
                      <a:pPr marL="91440">
                        <a:lnSpc>
                          <a:spcPct val="100000"/>
                        </a:lnSpc>
                        <a:spcBef>
                          <a:spcPts val="235"/>
                        </a:spcBef>
                      </a:pPr>
                      <a:r>
                        <a:rPr sz="2000" dirty="0">
                          <a:latin typeface="Calibri"/>
                          <a:cs typeface="Calibri"/>
                        </a:rPr>
                        <a:t>None</a:t>
                      </a:r>
                      <a:r>
                        <a:rPr sz="2000" spc="-50" dirty="0">
                          <a:latin typeface="Calibri"/>
                          <a:cs typeface="Calibri"/>
                        </a:rPr>
                        <a:t> </a:t>
                      </a:r>
                      <a:r>
                        <a:rPr sz="2000" dirty="0">
                          <a:latin typeface="Calibri"/>
                          <a:cs typeface="Calibri"/>
                        </a:rPr>
                        <a:t>audible</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c>
                  <a:txBody>
                    <a:bodyPr/>
                    <a:lstStyle/>
                    <a:p>
                      <a:pPr marL="92075">
                        <a:lnSpc>
                          <a:spcPct val="100000"/>
                        </a:lnSpc>
                        <a:spcBef>
                          <a:spcPts val="235"/>
                        </a:spcBef>
                      </a:pPr>
                      <a:r>
                        <a:rPr sz="2000" spc="-60" dirty="0">
                          <a:latin typeface="Calibri"/>
                          <a:cs typeface="Calibri"/>
                        </a:rPr>
                        <a:t>Text</a:t>
                      </a:r>
                      <a:r>
                        <a:rPr sz="2000" spc="10" dirty="0">
                          <a:latin typeface="Calibri"/>
                          <a:cs typeface="Calibri"/>
                        </a:rPr>
                        <a:t> </a:t>
                      </a:r>
                      <a:r>
                        <a:rPr sz="2000" spc="-15" dirty="0">
                          <a:latin typeface="Calibri"/>
                          <a:cs typeface="Calibri"/>
                        </a:rPr>
                        <a:t>to</a:t>
                      </a:r>
                      <a:r>
                        <a:rPr sz="2000" dirty="0">
                          <a:latin typeface="Calibri"/>
                          <a:cs typeface="Calibri"/>
                        </a:rPr>
                        <a:t> </a:t>
                      </a:r>
                      <a:r>
                        <a:rPr sz="2000" spc="-5" dirty="0">
                          <a:latin typeface="Calibri"/>
                          <a:cs typeface="Calibri"/>
                        </a:rPr>
                        <a:t>speech</a:t>
                      </a:r>
                      <a:r>
                        <a:rPr sz="2000" spc="5" dirty="0">
                          <a:latin typeface="Calibri"/>
                          <a:cs typeface="Calibri"/>
                        </a:rPr>
                        <a:t> </a:t>
                      </a:r>
                      <a:r>
                        <a:rPr sz="2000" spc="-15" dirty="0">
                          <a:latin typeface="Calibri"/>
                          <a:cs typeface="Calibri"/>
                        </a:rPr>
                        <a:t>features</a:t>
                      </a:r>
                      <a:r>
                        <a:rPr sz="2000" spc="10" dirty="0">
                          <a:latin typeface="Calibri"/>
                          <a:cs typeface="Calibri"/>
                        </a:rPr>
                        <a:t> </a:t>
                      </a:r>
                      <a:r>
                        <a:rPr sz="2000" spc="-10" dirty="0">
                          <a:latin typeface="Calibri"/>
                          <a:cs typeface="Calibri"/>
                        </a:rPr>
                        <a:t>are</a:t>
                      </a:r>
                      <a:r>
                        <a:rPr sz="2000" dirty="0">
                          <a:latin typeface="Calibri"/>
                          <a:cs typeface="Calibri"/>
                        </a:rPr>
                        <a:t> </a:t>
                      </a:r>
                      <a:r>
                        <a:rPr sz="2000" spc="-10" dirty="0">
                          <a:latin typeface="Calibri"/>
                          <a:cs typeface="Calibri"/>
                        </a:rPr>
                        <a:t>available</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r>
              <a:tr h="1310640">
                <a:tc>
                  <a:txBody>
                    <a:bodyPr/>
                    <a:lstStyle/>
                    <a:p>
                      <a:pPr marL="91440">
                        <a:lnSpc>
                          <a:spcPct val="100000"/>
                        </a:lnSpc>
                        <a:spcBef>
                          <a:spcPts val="235"/>
                        </a:spcBef>
                        <a:tabLst>
                          <a:tab pos="1377950" algn="l"/>
                          <a:tab pos="1729739" algn="l"/>
                          <a:tab pos="2275840" algn="l"/>
                          <a:tab pos="2836545" algn="l"/>
                          <a:tab pos="3192780" algn="l"/>
                          <a:tab pos="3455035" algn="l"/>
                        </a:tabLst>
                      </a:pPr>
                      <a:r>
                        <a:rPr sz="2000" spc="-15" dirty="0">
                          <a:latin typeface="Calibri"/>
                          <a:cs typeface="Calibri"/>
                        </a:rPr>
                        <a:t>Conversion	</a:t>
                      </a:r>
                      <a:r>
                        <a:rPr sz="2000" dirty="0">
                          <a:latin typeface="Calibri"/>
                          <a:cs typeface="Calibri"/>
                        </a:rPr>
                        <a:t>of	PDF	</a:t>
                      </a:r>
                      <a:r>
                        <a:rPr sz="2000" spc="-5" dirty="0">
                          <a:latin typeface="Calibri"/>
                          <a:cs typeface="Calibri"/>
                        </a:rPr>
                        <a:t>files	</a:t>
                      </a:r>
                      <a:r>
                        <a:rPr sz="2000" spc="-10" dirty="0">
                          <a:latin typeface="Calibri"/>
                          <a:cs typeface="Calibri"/>
                        </a:rPr>
                        <a:t>to	</a:t>
                      </a:r>
                      <a:r>
                        <a:rPr sz="2000" dirty="0">
                          <a:latin typeface="Calibri"/>
                          <a:cs typeface="Calibri"/>
                        </a:rPr>
                        <a:t>a	</a:t>
                      </a:r>
                      <a:r>
                        <a:rPr sz="2000" spc="-5" dirty="0">
                          <a:latin typeface="Calibri"/>
                          <a:cs typeface="Calibri"/>
                        </a:rPr>
                        <a:t>web-</a:t>
                      </a:r>
                      <a:endParaRPr sz="2000">
                        <a:latin typeface="Calibri"/>
                        <a:cs typeface="Calibri"/>
                      </a:endParaRPr>
                    </a:p>
                    <a:p>
                      <a:pPr marL="91440">
                        <a:lnSpc>
                          <a:spcPct val="100000"/>
                        </a:lnSpc>
                        <a:spcBef>
                          <a:spcPts val="5"/>
                        </a:spcBef>
                      </a:pPr>
                      <a:r>
                        <a:rPr sz="2000" spc="-5" dirty="0">
                          <a:latin typeface="Calibri"/>
                          <a:cs typeface="Calibri"/>
                        </a:rPr>
                        <a:t>friendly</a:t>
                      </a:r>
                      <a:r>
                        <a:rPr sz="2000" spc="-15" dirty="0">
                          <a:latin typeface="Calibri"/>
                          <a:cs typeface="Calibri"/>
                        </a:rPr>
                        <a:t> format</a:t>
                      </a:r>
                      <a:r>
                        <a:rPr sz="2000" spc="-5" dirty="0">
                          <a:latin typeface="Calibri"/>
                          <a:cs typeface="Calibri"/>
                        </a:rPr>
                        <a:t> is</a:t>
                      </a:r>
                      <a:r>
                        <a:rPr sz="2000" dirty="0">
                          <a:latin typeface="Calibri"/>
                          <a:cs typeface="Calibri"/>
                        </a:rPr>
                        <a:t> </a:t>
                      </a:r>
                      <a:r>
                        <a:rPr sz="2000" spc="-5" dirty="0">
                          <a:latin typeface="Calibri"/>
                          <a:cs typeface="Calibri"/>
                        </a:rPr>
                        <a:t>difficult.</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c>
                  <a:txBody>
                    <a:bodyPr/>
                    <a:lstStyle/>
                    <a:p>
                      <a:pPr marL="92075" marR="81280" algn="just">
                        <a:lnSpc>
                          <a:spcPct val="100000"/>
                        </a:lnSpc>
                        <a:spcBef>
                          <a:spcPts val="235"/>
                        </a:spcBef>
                      </a:pPr>
                      <a:r>
                        <a:rPr sz="2000" spc="-5" dirty="0">
                          <a:latin typeface="Calibri"/>
                          <a:cs typeface="Calibri"/>
                        </a:rPr>
                        <a:t>EPUB</a:t>
                      </a:r>
                      <a:r>
                        <a:rPr sz="2000" dirty="0">
                          <a:latin typeface="Calibri"/>
                          <a:cs typeface="Calibri"/>
                        </a:rPr>
                        <a:t> </a:t>
                      </a:r>
                      <a:r>
                        <a:rPr sz="2000" spc="-5" dirty="0">
                          <a:latin typeface="Calibri"/>
                          <a:cs typeface="Calibri"/>
                        </a:rPr>
                        <a:t>is</a:t>
                      </a:r>
                      <a:r>
                        <a:rPr sz="2000" dirty="0">
                          <a:latin typeface="Calibri"/>
                          <a:cs typeface="Calibri"/>
                        </a:rPr>
                        <a:t> </a:t>
                      </a:r>
                      <a:r>
                        <a:rPr sz="2000" spc="-10" dirty="0">
                          <a:latin typeface="Calibri"/>
                          <a:cs typeface="Calibri"/>
                        </a:rPr>
                        <a:t>written</a:t>
                      </a:r>
                      <a:r>
                        <a:rPr sz="2000" spc="-5" dirty="0">
                          <a:latin typeface="Calibri"/>
                          <a:cs typeface="Calibri"/>
                        </a:rPr>
                        <a:t> primarily</a:t>
                      </a:r>
                      <a:r>
                        <a:rPr sz="2000" dirty="0">
                          <a:latin typeface="Calibri"/>
                          <a:cs typeface="Calibri"/>
                        </a:rPr>
                        <a:t> </a:t>
                      </a:r>
                      <a:r>
                        <a:rPr sz="2000" spc="-5" dirty="0">
                          <a:latin typeface="Calibri"/>
                          <a:cs typeface="Calibri"/>
                        </a:rPr>
                        <a:t>in</a:t>
                      </a:r>
                      <a:r>
                        <a:rPr sz="2000" dirty="0">
                          <a:latin typeface="Calibri"/>
                          <a:cs typeface="Calibri"/>
                        </a:rPr>
                        <a:t> </a:t>
                      </a:r>
                      <a:r>
                        <a:rPr sz="2000" spc="-10" dirty="0">
                          <a:latin typeface="Calibri"/>
                          <a:cs typeface="Calibri"/>
                        </a:rPr>
                        <a:t>two </a:t>
                      </a:r>
                      <a:r>
                        <a:rPr sz="2000" spc="-440" dirty="0">
                          <a:latin typeface="Calibri"/>
                          <a:cs typeface="Calibri"/>
                        </a:rPr>
                        <a:t> </a:t>
                      </a:r>
                      <a:r>
                        <a:rPr sz="2000" spc="-5" dirty="0">
                          <a:latin typeface="Calibri"/>
                          <a:cs typeface="Calibri"/>
                        </a:rPr>
                        <a:t>languages,</a:t>
                      </a:r>
                      <a:r>
                        <a:rPr sz="2000" dirty="0">
                          <a:latin typeface="Calibri"/>
                          <a:cs typeface="Calibri"/>
                        </a:rPr>
                        <a:t> </a:t>
                      </a:r>
                      <a:r>
                        <a:rPr sz="2000" spc="-5" dirty="0">
                          <a:latin typeface="Calibri"/>
                          <a:cs typeface="Calibri"/>
                        </a:rPr>
                        <a:t>XML</a:t>
                      </a:r>
                      <a:r>
                        <a:rPr sz="2000" dirty="0">
                          <a:latin typeface="Calibri"/>
                          <a:cs typeface="Calibri"/>
                        </a:rPr>
                        <a:t> </a:t>
                      </a:r>
                      <a:r>
                        <a:rPr sz="2000" spc="-5" dirty="0">
                          <a:latin typeface="Calibri"/>
                          <a:cs typeface="Calibri"/>
                        </a:rPr>
                        <a:t>and</a:t>
                      </a:r>
                      <a:r>
                        <a:rPr sz="2000" dirty="0">
                          <a:latin typeface="Calibri"/>
                          <a:cs typeface="Calibri"/>
                        </a:rPr>
                        <a:t> </a:t>
                      </a:r>
                      <a:r>
                        <a:rPr sz="2000" spc="-5" dirty="0">
                          <a:latin typeface="Calibri"/>
                          <a:cs typeface="Calibri"/>
                        </a:rPr>
                        <a:t>XHTML.</a:t>
                      </a:r>
                      <a:r>
                        <a:rPr sz="2000" dirty="0">
                          <a:latin typeface="Calibri"/>
                          <a:cs typeface="Calibri"/>
                        </a:rPr>
                        <a:t> </a:t>
                      </a:r>
                      <a:r>
                        <a:rPr sz="2000" spc="-5" dirty="0">
                          <a:latin typeface="Calibri"/>
                          <a:cs typeface="Calibri"/>
                        </a:rPr>
                        <a:t>This </a:t>
                      </a:r>
                      <a:r>
                        <a:rPr sz="2000" spc="-440" dirty="0">
                          <a:latin typeface="Calibri"/>
                          <a:cs typeface="Calibri"/>
                        </a:rPr>
                        <a:t> </a:t>
                      </a:r>
                      <a:r>
                        <a:rPr sz="2000" dirty="0">
                          <a:latin typeface="Calibri"/>
                          <a:cs typeface="Calibri"/>
                        </a:rPr>
                        <a:t>means it </a:t>
                      </a:r>
                      <a:r>
                        <a:rPr sz="2000" spc="-15" dirty="0">
                          <a:latin typeface="Calibri"/>
                          <a:cs typeface="Calibri"/>
                        </a:rPr>
                        <a:t>works </a:t>
                      </a:r>
                      <a:r>
                        <a:rPr sz="2000" spc="-5" dirty="0">
                          <a:latin typeface="Calibri"/>
                          <a:cs typeface="Calibri"/>
                        </a:rPr>
                        <a:t>well with </a:t>
                      </a:r>
                      <a:r>
                        <a:rPr sz="2000" spc="-10" dirty="0">
                          <a:latin typeface="Calibri"/>
                          <a:cs typeface="Calibri"/>
                        </a:rPr>
                        <a:t>most </a:t>
                      </a:r>
                      <a:r>
                        <a:rPr sz="2000" dirty="0">
                          <a:latin typeface="Calibri"/>
                          <a:cs typeface="Calibri"/>
                        </a:rPr>
                        <a:t>types </a:t>
                      </a:r>
                      <a:r>
                        <a:rPr sz="2000" spc="5" dirty="0">
                          <a:latin typeface="Calibri"/>
                          <a:cs typeface="Calibri"/>
                        </a:rPr>
                        <a:t> </a:t>
                      </a:r>
                      <a:r>
                        <a:rPr sz="2000" spc="-5" dirty="0">
                          <a:latin typeface="Calibri"/>
                          <a:cs typeface="Calibri"/>
                        </a:rPr>
                        <a:t>of</a:t>
                      </a:r>
                      <a:r>
                        <a:rPr sz="2000" spc="-15" dirty="0">
                          <a:latin typeface="Calibri"/>
                          <a:cs typeface="Calibri"/>
                        </a:rPr>
                        <a:t> </a:t>
                      </a:r>
                      <a:r>
                        <a:rPr sz="2000" spc="-10" dirty="0">
                          <a:latin typeface="Calibri"/>
                          <a:cs typeface="Calibri"/>
                        </a:rPr>
                        <a:t>software.</a:t>
                      </a:r>
                      <a:endParaRPr sz="20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r>
              <a:tr h="396239">
                <a:tc>
                  <a:txBody>
                    <a:bodyPr/>
                    <a:lstStyle/>
                    <a:p>
                      <a:pPr marL="91440">
                        <a:lnSpc>
                          <a:spcPct val="100000"/>
                        </a:lnSpc>
                        <a:spcBef>
                          <a:spcPts val="240"/>
                        </a:spcBef>
                      </a:pPr>
                      <a:r>
                        <a:rPr sz="2000" spc="-10" dirty="0">
                          <a:latin typeface="Calibri"/>
                          <a:cs typeface="Calibri"/>
                        </a:rPr>
                        <a:t>Most</a:t>
                      </a:r>
                      <a:r>
                        <a:rPr sz="2000" spc="-5" dirty="0">
                          <a:latin typeface="Calibri"/>
                          <a:cs typeface="Calibri"/>
                        </a:rPr>
                        <a:t> of</a:t>
                      </a:r>
                      <a:r>
                        <a:rPr sz="2000" spc="-10" dirty="0">
                          <a:latin typeface="Calibri"/>
                          <a:cs typeface="Calibri"/>
                        </a:rPr>
                        <a:t> </a:t>
                      </a:r>
                      <a:r>
                        <a:rPr sz="2000" dirty="0">
                          <a:latin typeface="Calibri"/>
                          <a:cs typeface="Calibri"/>
                        </a:rPr>
                        <a:t>the</a:t>
                      </a:r>
                      <a:r>
                        <a:rPr sz="2000" spc="-15" dirty="0">
                          <a:latin typeface="Calibri"/>
                          <a:cs typeface="Calibri"/>
                        </a:rPr>
                        <a:t> </a:t>
                      </a:r>
                      <a:r>
                        <a:rPr sz="2000" spc="-5" dirty="0">
                          <a:latin typeface="Calibri"/>
                          <a:cs typeface="Calibri"/>
                        </a:rPr>
                        <a:t>old</a:t>
                      </a:r>
                      <a:r>
                        <a:rPr sz="2000" spc="-10" dirty="0">
                          <a:latin typeface="Calibri"/>
                          <a:cs typeface="Calibri"/>
                        </a:rPr>
                        <a:t> </a:t>
                      </a:r>
                      <a:r>
                        <a:rPr sz="2000" dirty="0">
                          <a:latin typeface="Calibri"/>
                          <a:cs typeface="Calibri"/>
                        </a:rPr>
                        <a:t>PDF </a:t>
                      </a:r>
                      <a:r>
                        <a:rPr sz="2000" spc="-10" dirty="0">
                          <a:latin typeface="Calibri"/>
                          <a:cs typeface="Calibri"/>
                        </a:rPr>
                        <a:t>are</a:t>
                      </a:r>
                      <a:r>
                        <a:rPr sz="2000" spc="-5" dirty="0">
                          <a:latin typeface="Calibri"/>
                          <a:cs typeface="Calibri"/>
                        </a:rPr>
                        <a:t> Image</a:t>
                      </a:r>
                      <a:r>
                        <a:rPr sz="2000" spc="-25" dirty="0">
                          <a:latin typeface="Calibri"/>
                          <a:cs typeface="Calibri"/>
                        </a:rPr>
                        <a:t> </a:t>
                      </a:r>
                      <a:r>
                        <a:rPr sz="2000" spc="-5" dirty="0">
                          <a:latin typeface="Calibri"/>
                          <a:cs typeface="Calibri"/>
                        </a:rPr>
                        <a:t>based</a:t>
                      </a:r>
                      <a:endParaRPr sz="20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c>
                  <a:txBody>
                    <a:bodyPr/>
                    <a:lstStyle/>
                    <a:p>
                      <a:pPr marL="92075">
                        <a:lnSpc>
                          <a:spcPct val="100000"/>
                        </a:lnSpc>
                        <a:spcBef>
                          <a:spcPts val="240"/>
                        </a:spcBef>
                      </a:pPr>
                      <a:r>
                        <a:rPr sz="2000" spc="-60" dirty="0">
                          <a:latin typeface="Calibri"/>
                          <a:cs typeface="Calibri"/>
                        </a:rPr>
                        <a:t>Text</a:t>
                      </a:r>
                      <a:r>
                        <a:rPr sz="2000" spc="-20" dirty="0">
                          <a:latin typeface="Calibri"/>
                          <a:cs typeface="Calibri"/>
                        </a:rPr>
                        <a:t> </a:t>
                      </a:r>
                      <a:r>
                        <a:rPr sz="2000" spc="-5" dirty="0">
                          <a:latin typeface="Calibri"/>
                          <a:cs typeface="Calibri"/>
                        </a:rPr>
                        <a:t>based</a:t>
                      </a:r>
                      <a:endParaRPr sz="20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BEBE8"/>
                    </a:solidFill>
                  </a:tcPr>
                </a:tc>
              </a:tr>
              <a:tr h="701027">
                <a:tc>
                  <a:txBody>
                    <a:bodyPr/>
                    <a:lstStyle/>
                    <a:p>
                      <a:pPr marL="91440">
                        <a:lnSpc>
                          <a:spcPct val="100000"/>
                        </a:lnSpc>
                        <a:spcBef>
                          <a:spcPts val="240"/>
                        </a:spcBef>
                      </a:pPr>
                      <a:r>
                        <a:rPr sz="2000" spc="-10" dirty="0">
                          <a:latin typeface="Calibri"/>
                          <a:cs typeface="Calibri"/>
                        </a:rPr>
                        <a:t>Format</a:t>
                      </a:r>
                      <a:r>
                        <a:rPr sz="2000" spc="-5" dirty="0">
                          <a:latin typeface="Calibri"/>
                          <a:cs typeface="Calibri"/>
                        </a:rPr>
                        <a:t> </a:t>
                      </a:r>
                      <a:r>
                        <a:rPr sz="2000" spc="-15" dirty="0">
                          <a:latin typeface="Calibri"/>
                          <a:cs typeface="Calibri"/>
                        </a:rPr>
                        <a:t>versions</a:t>
                      </a:r>
                      <a:r>
                        <a:rPr sz="2000" spc="25" dirty="0">
                          <a:latin typeface="Calibri"/>
                          <a:cs typeface="Calibri"/>
                        </a:rPr>
                        <a:t> </a:t>
                      </a:r>
                      <a:r>
                        <a:rPr sz="2000" spc="-15" dirty="0">
                          <a:latin typeface="Calibri"/>
                          <a:cs typeface="Calibri"/>
                        </a:rPr>
                        <a:t>for</a:t>
                      </a:r>
                      <a:r>
                        <a:rPr sz="2000" spc="-20" dirty="0">
                          <a:latin typeface="Calibri"/>
                          <a:cs typeface="Calibri"/>
                        </a:rPr>
                        <a:t> </a:t>
                      </a:r>
                      <a:r>
                        <a:rPr sz="2000" spc="-5" dirty="0">
                          <a:latin typeface="Calibri"/>
                          <a:cs typeface="Calibri"/>
                        </a:rPr>
                        <a:t>PC</a:t>
                      </a:r>
                      <a:r>
                        <a:rPr sz="2000" spc="-15" dirty="0">
                          <a:latin typeface="Calibri"/>
                          <a:cs typeface="Calibri"/>
                        </a:rPr>
                        <a:t> </a:t>
                      </a:r>
                      <a:r>
                        <a:rPr sz="2000" dirty="0">
                          <a:latin typeface="Calibri"/>
                          <a:cs typeface="Calibri"/>
                        </a:rPr>
                        <a:t>and</a:t>
                      </a:r>
                      <a:r>
                        <a:rPr sz="2000" spc="-10" dirty="0">
                          <a:latin typeface="Calibri"/>
                          <a:cs typeface="Calibri"/>
                        </a:rPr>
                        <a:t> </a:t>
                      </a:r>
                      <a:r>
                        <a:rPr sz="2000" spc="-30" dirty="0">
                          <a:latin typeface="Calibri"/>
                          <a:cs typeface="Calibri"/>
                        </a:rPr>
                        <a:t>Tablet</a:t>
                      </a:r>
                      <a:endParaRPr sz="20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8D6CD"/>
                    </a:solidFill>
                  </a:tcPr>
                </a:tc>
                <a:tc>
                  <a:txBody>
                    <a:bodyPr/>
                    <a:lstStyle/>
                    <a:p>
                      <a:pPr marL="92075" marR="83820">
                        <a:lnSpc>
                          <a:spcPct val="100000"/>
                        </a:lnSpc>
                        <a:spcBef>
                          <a:spcPts val="240"/>
                        </a:spcBef>
                      </a:pPr>
                      <a:r>
                        <a:rPr sz="2000" spc="-5" dirty="0">
                          <a:latin typeface="Calibri"/>
                          <a:cs typeface="Calibri"/>
                        </a:rPr>
                        <a:t>Same</a:t>
                      </a:r>
                      <a:r>
                        <a:rPr sz="2000" spc="10" dirty="0">
                          <a:latin typeface="Calibri"/>
                          <a:cs typeface="Calibri"/>
                        </a:rPr>
                        <a:t> </a:t>
                      </a:r>
                      <a:r>
                        <a:rPr sz="2000" dirty="0">
                          <a:latin typeface="Calibri"/>
                          <a:cs typeface="Calibri"/>
                        </a:rPr>
                        <a:t>files</a:t>
                      </a:r>
                      <a:r>
                        <a:rPr sz="2000" spc="15" dirty="0">
                          <a:latin typeface="Calibri"/>
                          <a:cs typeface="Calibri"/>
                        </a:rPr>
                        <a:t> </a:t>
                      </a:r>
                      <a:r>
                        <a:rPr sz="2000" spc="-15" dirty="0">
                          <a:latin typeface="Calibri"/>
                          <a:cs typeface="Calibri"/>
                        </a:rPr>
                        <a:t>for</a:t>
                      </a:r>
                      <a:r>
                        <a:rPr sz="2000" spc="10" dirty="0">
                          <a:latin typeface="Calibri"/>
                          <a:cs typeface="Calibri"/>
                        </a:rPr>
                        <a:t> </a:t>
                      </a:r>
                      <a:r>
                        <a:rPr sz="2000" dirty="0">
                          <a:latin typeface="Calibri"/>
                          <a:cs typeface="Calibri"/>
                        </a:rPr>
                        <a:t>all </a:t>
                      </a:r>
                      <a:r>
                        <a:rPr sz="2000" spc="-5" dirty="0">
                          <a:latin typeface="Calibri"/>
                          <a:cs typeface="Calibri"/>
                        </a:rPr>
                        <a:t>Devices</a:t>
                      </a:r>
                      <a:r>
                        <a:rPr sz="2000" spc="5" dirty="0">
                          <a:latin typeface="Calibri"/>
                          <a:cs typeface="Calibri"/>
                        </a:rPr>
                        <a:t> </a:t>
                      </a:r>
                      <a:r>
                        <a:rPr sz="2000" dirty="0">
                          <a:latin typeface="Calibri"/>
                          <a:cs typeface="Calibri"/>
                        </a:rPr>
                        <a:t>–</a:t>
                      </a:r>
                      <a:r>
                        <a:rPr sz="2000" spc="20" dirty="0">
                          <a:latin typeface="Calibri"/>
                          <a:cs typeface="Calibri"/>
                        </a:rPr>
                        <a:t> </a:t>
                      </a:r>
                      <a:r>
                        <a:rPr sz="2000" spc="-5" dirty="0">
                          <a:latin typeface="Calibri"/>
                          <a:cs typeface="Calibri"/>
                        </a:rPr>
                        <a:t>PC,</a:t>
                      </a:r>
                      <a:r>
                        <a:rPr sz="2000" spc="20" dirty="0">
                          <a:latin typeface="Calibri"/>
                          <a:cs typeface="Calibri"/>
                        </a:rPr>
                        <a:t> </a:t>
                      </a:r>
                      <a:r>
                        <a:rPr sz="2000" spc="-25" dirty="0">
                          <a:latin typeface="Calibri"/>
                          <a:cs typeface="Calibri"/>
                        </a:rPr>
                        <a:t>Tablet, </a:t>
                      </a:r>
                      <a:r>
                        <a:rPr sz="2000" spc="-440" dirty="0">
                          <a:latin typeface="Calibri"/>
                          <a:cs typeface="Calibri"/>
                        </a:rPr>
                        <a:t> </a:t>
                      </a:r>
                      <a:r>
                        <a:rPr sz="2000" dirty="0">
                          <a:latin typeface="Calibri"/>
                          <a:cs typeface="Calibri"/>
                        </a:rPr>
                        <a:t>Mobile</a:t>
                      </a:r>
                      <a:r>
                        <a:rPr sz="2000" spc="-5" dirty="0">
                          <a:latin typeface="Calibri"/>
                          <a:cs typeface="Calibri"/>
                        </a:rPr>
                        <a:t> </a:t>
                      </a:r>
                      <a:r>
                        <a:rPr sz="2000" dirty="0">
                          <a:latin typeface="Calibri"/>
                          <a:cs typeface="Calibri"/>
                        </a:rPr>
                        <a:t>Phones,</a:t>
                      </a:r>
                      <a:r>
                        <a:rPr sz="2000" spc="-15" dirty="0">
                          <a:latin typeface="Calibri"/>
                          <a:cs typeface="Calibri"/>
                        </a:rPr>
                        <a:t> iPod</a:t>
                      </a:r>
                      <a:endParaRPr sz="2000" dirty="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8D6CD"/>
                    </a:solidFill>
                  </a:tcPr>
                </a:tc>
              </a:tr>
              <a:tr h="701027">
                <a:tc>
                  <a:txBody>
                    <a:bodyPr/>
                    <a:lstStyle/>
                    <a:p>
                      <a:pPr marL="91440">
                        <a:lnSpc>
                          <a:spcPct val="100000"/>
                        </a:lnSpc>
                        <a:spcBef>
                          <a:spcPts val="240"/>
                        </a:spcBef>
                      </a:pPr>
                      <a:endParaRPr sz="2000" dirty="0">
                        <a:latin typeface="Calibri"/>
                        <a:cs typeface="Calibri"/>
                      </a:endParaRPr>
                    </a:p>
                  </a:txBody>
                  <a:tcPr marL="0" marR="0" marT="3048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8D6CD"/>
                    </a:solidFill>
                  </a:tcPr>
                </a:tc>
                <a:tc>
                  <a:txBody>
                    <a:bodyPr/>
                    <a:lstStyle/>
                    <a:p>
                      <a:pPr marL="92075" marR="83820">
                        <a:lnSpc>
                          <a:spcPct val="100000"/>
                        </a:lnSpc>
                        <a:spcBef>
                          <a:spcPts val="240"/>
                        </a:spcBef>
                      </a:pPr>
                      <a:r>
                        <a:rPr lang="en-US" sz="2000" kern="1200" spc="-5" dirty="0" smtClean="0">
                          <a:solidFill>
                            <a:schemeClr val="tx1"/>
                          </a:solidFill>
                          <a:latin typeface="Calibri"/>
                          <a:ea typeface="+mn-ea"/>
                          <a:cs typeface="Calibri"/>
                        </a:rPr>
                        <a:t>EPUB is also an open format, which means that anyone can use it. </a:t>
                      </a:r>
                      <a:endParaRPr sz="2000" kern="1200" spc="-5" dirty="0">
                        <a:solidFill>
                          <a:schemeClr val="tx1"/>
                        </a:solidFill>
                        <a:latin typeface="Calibri"/>
                        <a:ea typeface="+mn-ea"/>
                        <a:cs typeface="Calibri"/>
                      </a:endParaRPr>
                    </a:p>
                  </a:txBody>
                  <a:tcPr marL="0" marR="0" marT="3048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8D6CD"/>
                    </a:solidFill>
                  </a:tcPr>
                </a:tc>
              </a:tr>
            </a:tbl>
          </a:graphicData>
        </a:graphic>
      </p:graphicFrame>
    </p:spTree>
    <p:extLst>
      <p:ext uri="{BB962C8B-B14F-4D97-AF65-F5344CB8AC3E}">
        <p14:creationId xmlns:p14="http://schemas.microsoft.com/office/powerpoint/2010/main" val="708727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816" y="477837"/>
            <a:ext cx="10058400" cy="1371600"/>
          </a:xfrm>
        </p:spPr>
        <p:txBody>
          <a:bodyPr>
            <a:normAutofit/>
          </a:bodyPr>
          <a:lstStyle/>
          <a:p>
            <a:r>
              <a:rPr lang="en-US" b="1" spc="-305" dirty="0">
                <a:solidFill>
                  <a:srgbClr val="92D050"/>
                </a:solidFill>
              </a:rPr>
              <a:t>Contd.</a:t>
            </a:r>
            <a:endParaRPr lang="en-IN" b="1" spc="-305" dirty="0">
              <a:solidFill>
                <a:srgbClr val="92D050"/>
              </a:solidFill>
            </a:endParaRPr>
          </a:p>
        </p:txBody>
      </p:sp>
      <p:pic>
        <p:nvPicPr>
          <p:cNvPr id="4" name="Shape 113"/>
          <p:cNvPicPr>
            <a:picLocks noGrp="1"/>
          </p:cNvPicPr>
          <p:nvPr>
            <p:ph idx="1"/>
          </p:nvPr>
        </p:nvPicPr>
        <p:blipFill>
          <a:blip r:embed="rId2"/>
          <a:srcRect t="8769"/>
          <a:stretch/>
        </p:blipFill>
        <p:spPr>
          <a:xfrm>
            <a:off x="1851177" y="1849437"/>
            <a:ext cx="8207223" cy="4592552"/>
          </a:xfrm>
          <a:prstGeom prst="rect">
            <a:avLst/>
          </a:prstGeom>
          <a:ln>
            <a:noFill/>
          </a:ln>
        </p:spPr>
      </p:pic>
    </p:spTree>
    <p:extLst>
      <p:ext uri="{BB962C8B-B14F-4D97-AF65-F5344CB8AC3E}">
        <p14:creationId xmlns:p14="http://schemas.microsoft.com/office/powerpoint/2010/main" val="3124480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pc="-305" dirty="0">
                <a:solidFill>
                  <a:srgbClr val="FFC000"/>
                </a:solidFill>
              </a:rPr>
              <a:t>eBooks Available on Following Places</a:t>
            </a:r>
            <a:endParaRPr lang="en-IN" b="1" spc="-305" dirty="0">
              <a:solidFill>
                <a:srgbClr val="FFC000"/>
              </a:solidFill>
            </a:endParaRPr>
          </a:p>
        </p:txBody>
      </p:sp>
      <p:sp>
        <p:nvSpPr>
          <p:cNvPr id="4" name="object 33"/>
          <p:cNvSpPr txBox="1"/>
          <p:nvPr/>
        </p:nvSpPr>
        <p:spPr>
          <a:xfrm>
            <a:off x="1291281" y="1920775"/>
            <a:ext cx="6163310" cy="591820"/>
          </a:xfrm>
          <a:prstGeom prst="rect">
            <a:avLst/>
          </a:prstGeom>
          <a:solidFill>
            <a:srgbClr val="00AFEF"/>
          </a:solidFill>
        </p:spPr>
        <p:txBody>
          <a:bodyPr vert="horz" wrap="square" lIns="0" tIns="151130" rIns="0" bIns="0" rtlCol="0">
            <a:spAutoFit/>
          </a:bodyPr>
          <a:lstStyle/>
          <a:p>
            <a:pPr algn="ctr">
              <a:lnSpc>
                <a:spcPct val="100000"/>
              </a:lnSpc>
              <a:spcBef>
                <a:spcPts val="1190"/>
              </a:spcBef>
            </a:pPr>
            <a:r>
              <a:rPr sz="2000" b="1" spc="-250" dirty="0">
                <a:solidFill>
                  <a:srgbClr val="FFFFFF"/>
                </a:solidFill>
                <a:latin typeface="Arial"/>
                <a:cs typeface="Arial"/>
              </a:rPr>
              <a:t>NCE</a:t>
            </a:r>
            <a:r>
              <a:rPr sz="2000" b="1" spc="-290" dirty="0">
                <a:solidFill>
                  <a:srgbClr val="FFFFFF"/>
                </a:solidFill>
                <a:latin typeface="Arial"/>
                <a:cs typeface="Arial"/>
              </a:rPr>
              <a:t>R</a:t>
            </a:r>
            <a:r>
              <a:rPr sz="2000" b="1" spc="-265" dirty="0">
                <a:solidFill>
                  <a:srgbClr val="FFFFFF"/>
                </a:solidFill>
                <a:latin typeface="Arial"/>
                <a:cs typeface="Arial"/>
              </a:rPr>
              <a:t>T</a:t>
            </a:r>
            <a:r>
              <a:rPr sz="2000" b="1" spc="-5" dirty="0">
                <a:solidFill>
                  <a:srgbClr val="FFFFFF"/>
                </a:solidFill>
                <a:latin typeface="Arial"/>
                <a:cs typeface="Arial"/>
              </a:rPr>
              <a:t> </a:t>
            </a:r>
            <a:r>
              <a:rPr sz="2000" b="1" spc="-85" dirty="0">
                <a:solidFill>
                  <a:srgbClr val="FFFFFF"/>
                </a:solidFill>
                <a:latin typeface="Arial"/>
                <a:cs typeface="Arial"/>
              </a:rPr>
              <a:t>O</a:t>
            </a:r>
            <a:r>
              <a:rPr sz="2000" b="1" spc="20" dirty="0">
                <a:solidFill>
                  <a:srgbClr val="FFFFFF"/>
                </a:solidFill>
                <a:latin typeface="Arial"/>
                <a:cs typeface="Arial"/>
              </a:rPr>
              <a:t>f</a:t>
            </a:r>
            <a:r>
              <a:rPr sz="2000" b="1" spc="-45" dirty="0">
                <a:solidFill>
                  <a:srgbClr val="FFFFFF"/>
                </a:solidFill>
                <a:latin typeface="Arial"/>
                <a:cs typeface="Arial"/>
              </a:rPr>
              <a:t>fi</a:t>
            </a:r>
            <a:r>
              <a:rPr sz="2000" b="1" spc="-229" dirty="0">
                <a:solidFill>
                  <a:srgbClr val="FFFFFF"/>
                </a:solidFill>
                <a:latin typeface="Arial"/>
                <a:cs typeface="Arial"/>
              </a:rPr>
              <a:t>c</a:t>
            </a:r>
            <a:r>
              <a:rPr sz="2000" b="1" spc="-125" dirty="0">
                <a:solidFill>
                  <a:srgbClr val="FFFFFF"/>
                </a:solidFill>
                <a:latin typeface="Arial"/>
                <a:cs typeface="Arial"/>
              </a:rPr>
              <a:t>i</a:t>
            </a:r>
            <a:r>
              <a:rPr sz="2000" b="1" spc="-45" dirty="0">
                <a:solidFill>
                  <a:srgbClr val="FFFFFF"/>
                </a:solidFill>
                <a:latin typeface="Arial"/>
                <a:cs typeface="Arial"/>
              </a:rPr>
              <a:t>al</a:t>
            </a:r>
            <a:r>
              <a:rPr sz="2000" b="1" spc="-15" dirty="0">
                <a:solidFill>
                  <a:srgbClr val="FFFFFF"/>
                </a:solidFill>
                <a:latin typeface="Arial"/>
                <a:cs typeface="Arial"/>
              </a:rPr>
              <a:t> </a:t>
            </a:r>
            <a:r>
              <a:rPr sz="2000" b="1" spc="-335" dirty="0">
                <a:solidFill>
                  <a:srgbClr val="FFFFFF"/>
                </a:solidFill>
                <a:latin typeface="Arial"/>
                <a:cs typeface="Arial"/>
              </a:rPr>
              <a:t>W</a:t>
            </a:r>
            <a:r>
              <a:rPr sz="2000" b="1" spc="-165" dirty="0">
                <a:solidFill>
                  <a:srgbClr val="FFFFFF"/>
                </a:solidFill>
                <a:latin typeface="Arial"/>
                <a:cs typeface="Arial"/>
              </a:rPr>
              <a:t>ebsi</a:t>
            </a:r>
            <a:r>
              <a:rPr sz="2000" b="1" spc="-120" dirty="0">
                <a:solidFill>
                  <a:srgbClr val="FFFFFF"/>
                </a:solidFill>
                <a:latin typeface="Arial"/>
                <a:cs typeface="Arial"/>
              </a:rPr>
              <a:t>t</a:t>
            </a:r>
            <a:r>
              <a:rPr sz="2000" b="1" spc="-155" dirty="0">
                <a:solidFill>
                  <a:srgbClr val="FFFFFF"/>
                </a:solidFill>
                <a:latin typeface="Arial"/>
                <a:cs typeface="Arial"/>
              </a:rPr>
              <a:t>e</a:t>
            </a:r>
            <a:endParaRPr sz="2000">
              <a:latin typeface="Arial"/>
              <a:cs typeface="Arial"/>
            </a:endParaRPr>
          </a:p>
        </p:txBody>
      </p:sp>
      <p:grpSp>
        <p:nvGrpSpPr>
          <p:cNvPr id="5" name="object 34"/>
          <p:cNvGrpSpPr/>
          <p:nvPr/>
        </p:nvGrpSpPr>
        <p:grpSpPr>
          <a:xfrm>
            <a:off x="1279851" y="2512595"/>
            <a:ext cx="6174740" cy="591820"/>
            <a:chOff x="1449069" y="1671573"/>
            <a:chExt cx="6174740" cy="591820"/>
          </a:xfrm>
        </p:grpSpPr>
        <p:sp>
          <p:nvSpPr>
            <p:cNvPr id="6" name="object 35"/>
            <p:cNvSpPr/>
            <p:nvPr/>
          </p:nvSpPr>
          <p:spPr>
            <a:xfrm>
              <a:off x="1455419" y="1677923"/>
              <a:ext cx="6162040" cy="579120"/>
            </a:xfrm>
            <a:custGeom>
              <a:avLst/>
              <a:gdLst/>
              <a:ahLst/>
              <a:cxnLst/>
              <a:rect l="l" t="t" r="r" b="b"/>
              <a:pathLst>
                <a:path w="6162040" h="579119">
                  <a:moveTo>
                    <a:pt x="6161532" y="0"/>
                  </a:moveTo>
                  <a:lnTo>
                    <a:pt x="0" y="0"/>
                  </a:lnTo>
                  <a:lnTo>
                    <a:pt x="0" y="579120"/>
                  </a:lnTo>
                  <a:lnTo>
                    <a:pt x="6161532" y="579120"/>
                  </a:lnTo>
                  <a:lnTo>
                    <a:pt x="6161532" y="0"/>
                  </a:lnTo>
                  <a:close/>
                </a:path>
              </a:pathLst>
            </a:custGeom>
            <a:solidFill>
              <a:srgbClr val="EFF8E7"/>
            </a:solidFill>
          </p:spPr>
          <p:txBody>
            <a:bodyPr wrap="square" lIns="0" tIns="0" rIns="0" bIns="0" rtlCol="0"/>
            <a:lstStyle/>
            <a:p>
              <a:endParaRPr/>
            </a:p>
          </p:txBody>
        </p:sp>
        <p:sp>
          <p:nvSpPr>
            <p:cNvPr id="7" name="object 36"/>
            <p:cNvSpPr/>
            <p:nvPr/>
          </p:nvSpPr>
          <p:spPr>
            <a:xfrm>
              <a:off x="1455419" y="1677923"/>
              <a:ext cx="6162040" cy="579120"/>
            </a:xfrm>
            <a:custGeom>
              <a:avLst/>
              <a:gdLst/>
              <a:ahLst/>
              <a:cxnLst/>
              <a:rect l="l" t="t" r="r" b="b"/>
              <a:pathLst>
                <a:path w="6162040" h="579119">
                  <a:moveTo>
                    <a:pt x="0" y="579120"/>
                  </a:moveTo>
                  <a:lnTo>
                    <a:pt x="6161532" y="579120"/>
                  </a:lnTo>
                  <a:lnTo>
                    <a:pt x="6161532" y="0"/>
                  </a:lnTo>
                  <a:lnTo>
                    <a:pt x="0" y="0"/>
                  </a:lnTo>
                  <a:lnTo>
                    <a:pt x="0" y="579120"/>
                  </a:lnTo>
                  <a:close/>
                </a:path>
              </a:pathLst>
            </a:custGeom>
            <a:ln w="12192">
              <a:solidFill>
                <a:srgbClr val="CFD4EA"/>
              </a:solidFill>
            </a:ln>
          </p:spPr>
          <p:txBody>
            <a:bodyPr wrap="square" lIns="0" tIns="0" rIns="0" bIns="0" rtlCol="0"/>
            <a:lstStyle/>
            <a:p>
              <a:endParaRPr/>
            </a:p>
          </p:txBody>
        </p:sp>
      </p:grpSp>
      <p:sp>
        <p:nvSpPr>
          <p:cNvPr id="11" name="Rectangle 10"/>
          <p:cNvSpPr/>
          <p:nvPr/>
        </p:nvSpPr>
        <p:spPr>
          <a:xfrm>
            <a:off x="3101682" y="2518945"/>
            <a:ext cx="2726452" cy="369332"/>
          </a:xfrm>
          <a:prstGeom prst="rect">
            <a:avLst/>
          </a:prstGeom>
        </p:spPr>
        <p:txBody>
          <a:bodyPr wrap="none">
            <a:spAutoFit/>
          </a:bodyPr>
          <a:lstStyle/>
          <a:p>
            <a:pPr marL="12700">
              <a:lnSpc>
                <a:spcPct val="100000"/>
              </a:lnSpc>
              <a:spcBef>
                <a:spcPts val="105"/>
              </a:spcBef>
            </a:pPr>
            <a:r>
              <a:rPr lang="en-IN" b="1" spc="-235" dirty="0">
                <a:latin typeface="Arial"/>
                <a:cs typeface="Arial"/>
              </a:rPr>
              <a:t>PDF</a:t>
            </a:r>
            <a:r>
              <a:rPr lang="en-IN" b="1" spc="-15" dirty="0">
                <a:latin typeface="Arial"/>
                <a:cs typeface="Arial"/>
              </a:rPr>
              <a:t> </a:t>
            </a:r>
            <a:r>
              <a:rPr lang="en-IN" b="1" spc="-185" dirty="0">
                <a:latin typeface="Arial"/>
                <a:cs typeface="Arial"/>
              </a:rPr>
              <a:t>V</a:t>
            </a:r>
            <a:r>
              <a:rPr lang="en-IN" b="1" spc="-180" dirty="0">
                <a:latin typeface="Arial"/>
                <a:cs typeface="Arial"/>
              </a:rPr>
              <a:t>er</a:t>
            </a:r>
            <a:r>
              <a:rPr lang="en-IN" b="1" spc="-220" dirty="0">
                <a:latin typeface="Arial"/>
                <a:cs typeface="Arial"/>
              </a:rPr>
              <a:t>s</a:t>
            </a:r>
            <a:r>
              <a:rPr lang="en-IN" b="1" spc="-155" dirty="0">
                <a:latin typeface="Arial"/>
                <a:cs typeface="Arial"/>
              </a:rPr>
              <a:t>ions</a:t>
            </a:r>
            <a:r>
              <a:rPr lang="en-IN" b="1" spc="-25" dirty="0">
                <a:latin typeface="Arial"/>
                <a:cs typeface="Arial"/>
              </a:rPr>
              <a:t> </a:t>
            </a:r>
            <a:r>
              <a:rPr lang="en-IN" b="1" spc="-125" dirty="0">
                <a:latin typeface="Arial"/>
                <a:cs typeface="Arial"/>
              </a:rPr>
              <a:t>a</a:t>
            </a:r>
            <a:r>
              <a:rPr lang="en-IN" b="1" spc="-55" dirty="0">
                <a:latin typeface="Arial"/>
                <a:cs typeface="Arial"/>
              </a:rPr>
              <a:t>r</a:t>
            </a:r>
            <a:r>
              <a:rPr lang="en-IN" b="1" spc="-155" dirty="0">
                <a:latin typeface="Arial"/>
                <a:cs typeface="Arial"/>
              </a:rPr>
              <a:t>e</a:t>
            </a:r>
            <a:r>
              <a:rPr lang="en-IN" b="1" spc="-20" dirty="0">
                <a:latin typeface="Arial"/>
                <a:cs typeface="Arial"/>
              </a:rPr>
              <a:t> </a:t>
            </a:r>
            <a:r>
              <a:rPr lang="en-IN" b="1" spc="-55" dirty="0">
                <a:latin typeface="Arial"/>
                <a:cs typeface="Arial"/>
              </a:rPr>
              <a:t>a</a:t>
            </a:r>
            <a:r>
              <a:rPr lang="en-IN" b="1" spc="-80" dirty="0">
                <a:latin typeface="Arial"/>
                <a:cs typeface="Arial"/>
              </a:rPr>
              <a:t>v</a:t>
            </a:r>
            <a:r>
              <a:rPr lang="en-IN" b="1" spc="-60" dirty="0">
                <a:latin typeface="Arial"/>
                <a:cs typeface="Arial"/>
              </a:rPr>
              <a:t>a</a:t>
            </a:r>
            <a:r>
              <a:rPr lang="en-IN" b="1" spc="-40" dirty="0">
                <a:latin typeface="Arial"/>
                <a:cs typeface="Arial"/>
              </a:rPr>
              <a:t>i</a:t>
            </a:r>
            <a:r>
              <a:rPr lang="en-IN" b="1" spc="-30" dirty="0">
                <a:latin typeface="Arial"/>
                <a:cs typeface="Arial"/>
              </a:rPr>
              <a:t>l</a:t>
            </a:r>
            <a:r>
              <a:rPr lang="en-IN" b="1" spc="-70" dirty="0">
                <a:latin typeface="Arial"/>
                <a:cs typeface="Arial"/>
              </a:rPr>
              <a:t>a</a:t>
            </a:r>
            <a:r>
              <a:rPr lang="en-IN" b="1" spc="-120" dirty="0">
                <a:latin typeface="Arial"/>
                <a:cs typeface="Arial"/>
              </a:rPr>
              <a:t>ble</a:t>
            </a:r>
            <a:endParaRPr lang="en-IN" dirty="0">
              <a:latin typeface="Arial"/>
              <a:cs typeface="Arial"/>
            </a:endParaRPr>
          </a:p>
        </p:txBody>
      </p:sp>
      <p:pic>
        <p:nvPicPr>
          <p:cNvPr id="12" name="object 38"/>
          <p:cNvPicPr/>
          <p:nvPr/>
        </p:nvPicPr>
        <p:blipFill>
          <a:blip r:embed="rId2" cstate="print"/>
          <a:stretch>
            <a:fillRect/>
          </a:stretch>
        </p:blipFill>
        <p:spPr>
          <a:xfrm>
            <a:off x="8055040" y="1804189"/>
            <a:ext cx="915924" cy="1293876"/>
          </a:xfrm>
          <a:prstGeom prst="rect">
            <a:avLst/>
          </a:prstGeom>
        </p:spPr>
      </p:pic>
      <p:graphicFrame>
        <p:nvGraphicFramePr>
          <p:cNvPr id="13" name="object 27"/>
          <p:cNvGraphicFramePr>
            <a:graphicFrameLocks noGrp="1"/>
          </p:cNvGraphicFramePr>
          <p:nvPr>
            <p:extLst>
              <p:ext uri="{D42A27DB-BD31-4B8C-83A1-F6EECF244321}">
                <p14:modId xmlns:p14="http://schemas.microsoft.com/office/powerpoint/2010/main" val="1329703378"/>
              </p:ext>
            </p:extLst>
          </p:nvPr>
        </p:nvGraphicFramePr>
        <p:xfrm>
          <a:off x="1323460" y="3292375"/>
          <a:ext cx="6175375" cy="1260346"/>
        </p:xfrm>
        <a:graphic>
          <a:graphicData uri="http://schemas.openxmlformats.org/drawingml/2006/table">
            <a:tbl>
              <a:tblPr firstRow="1" bandRow="1">
                <a:tableStyleId>{2D5ABB26-0587-4C30-8999-92F81FD0307C}</a:tableStyleId>
              </a:tblPr>
              <a:tblGrid>
                <a:gridCol w="6175375"/>
              </a:tblGrid>
              <a:tr h="605027">
                <a:tc>
                  <a:txBody>
                    <a:bodyPr/>
                    <a:lstStyle/>
                    <a:p>
                      <a:pPr algn="ctr">
                        <a:lnSpc>
                          <a:spcPct val="100000"/>
                        </a:lnSpc>
                        <a:spcBef>
                          <a:spcPts val="1250"/>
                        </a:spcBef>
                      </a:pPr>
                      <a:r>
                        <a:rPr sz="2000" dirty="0">
                          <a:solidFill>
                            <a:srgbClr val="FFFFFF"/>
                          </a:solidFill>
                          <a:latin typeface="Trebuchet MS"/>
                          <a:cs typeface="Trebuchet MS"/>
                        </a:rPr>
                        <a:t>DIKSHA</a:t>
                      </a:r>
                      <a:r>
                        <a:rPr sz="2000" spc="-75" dirty="0">
                          <a:solidFill>
                            <a:srgbClr val="FFFFFF"/>
                          </a:solidFill>
                          <a:latin typeface="Trebuchet MS"/>
                          <a:cs typeface="Trebuchet MS"/>
                        </a:rPr>
                        <a:t> </a:t>
                      </a:r>
                      <a:r>
                        <a:rPr sz="2000" spc="-95" dirty="0">
                          <a:solidFill>
                            <a:srgbClr val="FFFFFF"/>
                          </a:solidFill>
                          <a:latin typeface="Trebuchet MS"/>
                          <a:cs typeface="Trebuchet MS"/>
                        </a:rPr>
                        <a:t>P</a:t>
                      </a:r>
                      <a:r>
                        <a:rPr sz="2000" dirty="0">
                          <a:solidFill>
                            <a:srgbClr val="FFFFFF"/>
                          </a:solidFill>
                          <a:latin typeface="Trebuchet MS"/>
                          <a:cs typeface="Trebuchet MS"/>
                        </a:rPr>
                        <a:t>o</a:t>
                      </a:r>
                      <a:r>
                        <a:rPr sz="2000" spc="40" dirty="0">
                          <a:solidFill>
                            <a:srgbClr val="FFFFFF"/>
                          </a:solidFill>
                          <a:latin typeface="Trebuchet MS"/>
                          <a:cs typeface="Trebuchet MS"/>
                        </a:rPr>
                        <a:t>r</a:t>
                      </a:r>
                      <a:r>
                        <a:rPr sz="2000" dirty="0">
                          <a:solidFill>
                            <a:srgbClr val="FFFFFF"/>
                          </a:solidFill>
                          <a:latin typeface="Trebuchet MS"/>
                          <a:cs typeface="Trebuchet MS"/>
                        </a:rPr>
                        <a:t>tal</a:t>
                      </a:r>
                      <a:r>
                        <a:rPr sz="2000" spc="-90" dirty="0">
                          <a:solidFill>
                            <a:srgbClr val="FFFFFF"/>
                          </a:solidFill>
                          <a:latin typeface="Trebuchet MS"/>
                          <a:cs typeface="Trebuchet MS"/>
                        </a:rPr>
                        <a:t> </a:t>
                      </a:r>
                      <a:r>
                        <a:rPr sz="2000" dirty="0">
                          <a:solidFill>
                            <a:srgbClr val="FFFFFF"/>
                          </a:solidFill>
                          <a:latin typeface="Trebuchet MS"/>
                          <a:cs typeface="Trebuchet MS"/>
                        </a:rPr>
                        <a:t>and</a:t>
                      </a:r>
                      <a:r>
                        <a:rPr sz="2000" spc="-70" dirty="0">
                          <a:solidFill>
                            <a:srgbClr val="FFFFFF"/>
                          </a:solidFill>
                          <a:latin typeface="Trebuchet MS"/>
                          <a:cs typeface="Trebuchet MS"/>
                        </a:rPr>
                        <a:t> </a:t>
                      </a:r>
                      <a:r>
                        <a:rPr sz="2000" dirty="0">
                          <a:solidFill>
                            <a:srgbClr val="FFFFFF"/>
                          </a:solidFill>
                          <a:latin typeface="Trebuchet MS"/>
                          <a:cs typeface="Trebuchet MS"/>
                        </a:rPr>
                        <a:t>M</a:t>
                      </a:r>
                      <a:r>
                        <a:rPr sz="2000" spc="5" dirty="0">
                          <a:solidFill>
                            <a:srgbClr val="FFFFFF"/>
                          </a:solidFill>
                          <a:latin typeface="Trebuchet MS"/>
                          <a:cs typeface="Trebuchet MS"/>
                        </a:rPr>
                        <a:t>o</a:t>
                      </a:r>
                      <a:r>
                        <a:rPr sz="2000" dirty="0">
                          <a:solidFill>
                            <a:srgbClr val="FFFFFF"/>
                          </a:solidFill>
                          <a:latin typeface="Trebuchet MS"/>
                          <a:cs typeface="Trebuchet MS"/>
                        </a:rPr>
                        <a:t>bi</a:t>
                      </a:r>
                      <a:r>
                        <a:rPr sz="2000" spc="5" dirty="0">
                          <a:solidFill>
                            <a:srgbClr val="FFFFFF"/>
                          </a:solidFill>
                          <a:latin typeface="Trebuchet MS"/>
                          <a:cs typeface="Trebuchet MS"/>
                        </a:rPr>
                        <a:t>l</a:t>
                      </a:r>
                      <a:r>
                        <a:rPr sz="2000" dirty="0">
                          <a:solidFill>
                            <a:srgbClr val="FFFFFF"/>
                          </a:solidFill>
                          <a:latin typeface="Trebuchet MS"/>
                          <a:cs typeface="Trebuchet MS"/>
                        </a:rPr>
                        <a:t>e</a:t>
                      </a:r>
                      <a:r>
                        <a:rPr sz="2000" spc="-95" dirty="0">
                          <a:solidFill>
                            <a:srgbClr val="FFFFFF"/>
                          </a:solidFill>
                          <a:latin typeface="Trebuchet MS"/>
                          <a:cs typeface="Trebuchet MS"/>
                        </a:rPr>
                        <a:t> </a:t>
                      </a:r>
                      <a:r>
                        <a:rPr sz="2000" dirty="0">
                          <a:solidFill>
                            <a:srgbClr val="FFFFFF"/>
                          </a:solidFill>
                          <a:latin typeface="Trebuchet MS"/>
                          <a:cs typeface="Trebuchet MS"/>
                        </a:rPr>
                        <a:t>App</a:t>
                      </a:r>
                      <a:endParaRPr sz="2000" dirty="0">
                        <a:latin typeface="Trebuchet MS"/>
                        <a:cs typeface="Trebuchet MS"/>
                      </a:endParaRPr>
                    </a:p>
                  </a:txBody>
                  <a:tcPr marL="0" marR="0" marT="158750" marB="0">
                    <a:lnL w="12700">
                      <a:solidFill>
                        <a:srgbClr val="FFFFFF"/>
                      </a:solidFill>
                      <a:prstDash val="solid"/>
                    </a:lnL>
                    <a:lnR w="12700">
                      <a:solidFill>
                        <a:srgbClr val="FFFFFF"/>
                      </a:solidFill>
                      <a:prstDash val="solid"/>
                    </a:lnR>
                    <a:lnT w="12700">
                      <a:solidFill>
                        <a:srgbClr val="FFFFFF"/>
                      </a:solidFill>
                      <a:prstDash val="solid"/>
                    </a:lnT>
                    <a:lnB w="12700">
                      <a:solidFill>
                        <a:srgbClr val="CFD4EA"/>
                      </a:solidFill>
                      <a:prstDash val="solid"/>
                    </a:lnB>
                    <a:solidFill>
                      <a:srgbClr val="C00000"/>
                    </a:solidFill>
                  </a:tcPr>
                </a:tc>
              </a:tr>
              <a:tr h="580644">
                <a:tc>
                  <a:txBody>
                    <a:bodyPr/>
                    <a:lstStyle/>
                    <a:p>
                      <a:pPr marR="31750" algn="ctr">
                        <a:lnSpc>
                          <a:spcPct val="100000"/>
                        </a:lnSpc>
                        <a:spcBef>
                          <a:spcPts val="855"/>
                        </a:spcBef>
                      </a:pPr>
                      <a:r>
                        <a:rPr sz="2000" b="1" dirty="0">
                          <a:latin typeface="Arial"/>
                          <a:cs typeface="Arial"/>
                        </a:rPr>
                        <a:t>e</a:t>
                      </a:r>
                      <a:r>
                        <a:rPr sz="2000" b="1" spc="-10" dirty="0">
                          <a:latin typeface="Arial"/>
                          <a:cs typeface="Arial"/>
                        </a:rPr>
                        <a:t>B</a:t>
                      </a:r>
                      <a:r>
                        <a:rPr sz="2000" b="1" dirty="0">
                          <a:latin typeface="Arial"/>
                          <a:cs typeface="Arial"/>
                        </a:rPr>
                        <a:t>o</a:t>
                      </a:r>
                      <a:r>
                        <a:rPr sz="2000" b="1" spc="5" dirty="0">
                          <a:latin typeface="Arial"/>
                          <a:cs typeface="Arial"/>
                        </a:rPr>
                        <a:t>o</a:t>
                      </a:r>
                      <a:r>
                        <a:rPr sz="2000" b="1" dirty="0">
                          <a:latin typeface="Arial"/>
                          <a:cs typeface="Arial"/>
                        </a:rPr>
                        <a:t>k</a:t>
                      </a:r>
                      <a:r>
                        <a:rPr sz="2000" b="1" spc="-65" dirty="0">
                          <a:latin typeface="Arial"/>
                          <a:cs typeface="Arial"/>
                        </a:rPr>
                        <a:t>s</a:t>
                      </a:r>
                      <a:r>
                        <a:rPr sz="2000" b="1" dirty="0">
                          <a:latin typeface="Arial"/>
                          <a:cs typeface="Arial"/>
                        </a:rPr>
                        <a:t>,</a:t>
                      </a:r>
                      <a:r>
                        <a:rPr sz="2000" b="1" spc="-20" dirty="0">
                          <a:latin typeface="Arial"/>
                          <a:cs typeface="Arial"/>
                        </a:rPr>
                        <a:t> </a:t>
                      </a:r>
                      <a:r>
                        <a:rPr sz="2000" b="1" dirty="0">
                          <a:latin typeface="Arial"/>
                          <a:cs typeface="Arial"/>
                        </a:rPr>
                        <a:t>e</a:t>
                      </a:r>
                      <a:r>
                        <a:rPr sz="2000" b="1" spc="-65" dirty="0">
                          <a:latin typeface="Arial"/>
                          <a:cs typeface="Arial"/>
                        </a:rPr>
                        <a:t>R</a:t>
                      </a:r>
                      <a:r>
                        <a:rPr sz="2000" b="1" dirty="0">
                          <a:latin typeface="Arial"/>
                          <a:cs typeface="Arial"/>
                        </a:rPr>
                        <a:t>esources</a:t>
                      </a:r>
                      <a:r>
                        <a:rPr sz="2000" b="1" spc="-25" dirty="0">
                          <a:latin typeface="Arial"/>
                          <a:cs typeface="Arial"/>
                        </a:rPr>
                        <a:t> </a:t>
                      </a:r>
                      <a:r>
                        <a:rPr sz="2000" b="1" dirty="0">
                          <a:latin typeface="Arial"/>
                          <a:cs typeface="Arial"/>
                        </a:rPr>
                        <a:t>w</a:t>
                      </a:r>
                      <a:r>
                        <a:rPr sz="2000" b="1" spc="-10" dirty="0">
                          <a:latin typeface="Arial"/>
                          <a:cs typeface="Arial"/>
                        </a:rPr>
                        <a:t>i</a:t>
                      </a:r>
                      <a:r>
                        <a:rPr sz="2000" b="1" dirty="0">
                          <a:latin typeface="Arial"/>
                          <a:cs typeface="Arial"/>
                        </a:rPr>
                        <a:t>th</a:t>
                      </a:r>
                      <a:r>
                        <a:rPr sz="2000" b="1" spc="-10" dirty="0">
                          <a:latin typeface="Arial"/>
                          <a:cs typeface="Arial"/>
                        </a:rPr>
                        <a:t> </a:t>
                      </a:r>
                      <a:r>
                        <a:rPr sz="2000" b="1" dirty="0">
                          <a:latin typeface="Arial"/>
                          <a:cs typeface="Arial"/>
                        </a:rPr>
                        <a:t>Ene</a:t>
                      </a:r>
                      <a:r>
                        <a:rPr sz="2000" b="1" spc="30" dirty="0">
                          <a:latin typeface="Arial"/>
                          <a:cs typeface="Arial"/>
                        </a:rPr>
                        <a:t>r</a:t>
                      </a:r>
                      <a:r>
                        <a:rPr sz="2000" b="1" dirty="0">
                          <a:latin typeface="Arial"/>
                          <a:cs typeface="Arial"/>
                        </a:rPr>
                        <a:t>g</a:t>
                      </a:r>
                      <a:r>
                        <a:rPr sz="2000" b="1" spc="-10" dirty="0">
                          <a:latin typeface="Arial"/>
                          <a:cs typeface="Arial"/>
                        </a:rPr>
                        <a:t>i</a:t>
                      </a:r>
                      <a:r>
                        <a:rPr sz="2000" b="1" spc="-25" dirty="0">
                          <a:latin typeface="Arial"/>
                          <a:cs typeface="Arial"/>
                        </a:rPr>
                        <a:t>z</a:t>
                      </a:r>
                      <a:r>
                        <a:rPr sz="2000" b="1" dirty="0">
                          <a:latin typeface="Arial"/>
                          <a:cs typeface="Arial"/>
                        </a:rPr>
                        <a:t>ed</a:t>
                      </a:r>
                      <a:r>
                        <a:rPr sz="2000" b="1" spc="20" dirty="0">
                          <a:latin typeface="Arial"/>
                          <a:cs typeface="Arial"/>
                        </a:rPr>
                        <a:t> </a:t>
                      </a:r>
                      <a:r>
                        <a:rPr sz="2000" b="1" dirty="0">
                          <a:latin typeface="Arial"/>
                          <a:cs typeface="Arial"/>
                        </a:rPr>
                        <a:t>t</a:t>
                      </a:r>
                      <a:r>
                        <a:rPr sz="2000" b="1" spc="-40" dirty="0">
                          <a:latin typeface="Arial"/>
                          <a:cs typeface="Arial"/>
                        </a:rPr>
                        <a:t>e</a:t>
                      </a:r>
                      <a:r>
                        <a:rPr sz="2000" b="1" dirty="0">
                          <a:latin typeface="Arial"/>
                          <a:cs typeface="Arial"/>
                        </a:rPr>
                        <a:t>xtbooks</a:t>
                      </a:r>
                      <a:endParaRPr sz="2000">
                        <a:latin typeface="Arial"/>
                        <a:cs typeface="Arial"/>
                      </a:endParaRPr>
                    </a:p>
                  </a:txBody>
                  <a:tcPr marL="0" marR="0" marT="108585" marB="0">
                    <a:lnL w="12700">
                      <a:solidFill>
                        <a:srgbClr val="CFD4EA"/>
                      </a:solidFill>
                      <a:prstDash val="solid"/>
                    </a:lnL>
                    <a:lnR w="12700">
                      <a:solidFill>
                        <a:srgbClr val="CFD4EA"/>
                      </a:solidFill>
                      <a:prstDash val="solid"/>
                    </a:lnR>
                    <a:lnT w="12700">
                      <a:solidFill>
                        <a:srgbClr val="CFD4EA"/>
                      </a:solidFill>
                      <a:prstDash val="solid"/>
                    </a:lnT>
                    <a:lnB w="12700">
                      <a:solidFill>
                        <a:srgbClr val="CFD4EA"/>
                      </a:solidFill>
                      <a:prstDash val="solid"/>
                    </a:lnB>
                    <a:solidFill>
                      <a:srgbClr val="EFF8E7"/>
                    </a:solidFill>
                  </a:tcPr>
                </a:tc>
              </a:tr>
              <a:tr h="74675">
                <a:tc>
                  <a:txBody>
                    <a:bodyPr/>
                    <a:lstStyle/>
                    <a:p>
                      <a:pPr>
                        <a:lnSpc>
                          <a:spcPct val="100000"/>
                        </a:lnSpc>
                      </a:pPr>
                      <a:endParaRPr sz="3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CFD4EA"/>
                      </a:solidFill>
                      <a:prstDash val="solid"/>
                    </a:lnT>
                    <a:lnB w="12700">
                      <a:solidFill>
                        <a:srgbClr val="FFFFFF"/>
                      </a:solidFill>
                      <a:prstDash val="solid"/>
                    </a:lnB>
                    <a:solidFill>
                      <a:srgbClr val="C00000"/>
                    </a:solidFill>
                  </a:tcPr>
                </a:tc>
              </a:tr>
            </a:tbl>
          </a:graphicData>
        </a:graphic>
      </p:graphicFrame>
      <p:pic>
        <p:nvPicPr>
          <p:cNvPr id="14" name="object 30"/>
          <p:cNvPicPr/>
          <p:nvPr/>
        </p:nvPicPr>
        <p:blipFill>
          <a:blip r:embed="rId3" cstate="print"/>
          <a:stretch>
            <a:fillRect/>
          </a:stretch>
        </p:blipFill>
        <p:spPr>
          <a:xfrm>
            <a:off x="8055040" y="3292375"/>
            <a:ext cx="937259" cy="1019556"/>
          </a:xfrm>
          <a:prstGeom prst="rect">
            <a:avLst/>
          </a:prstGeom>
        </p:spPr>
      </p:pic>
      <p:graphicFrame>
        <p:nvGraphicFramePr>
          <p:cNvPr id="16" name="object 25"/>
          <p:cNvGraphicFramePr>
            <a:graphicFrameLocks noGrp="1"/>
          </p:cNvGraphicFramePr>
          <p:nvPr>
            <p:extLst>
              <p:ext uri="{D42A27DB-BD31-4B8C-83A1-F6EECF244321}">
                <p14:modId xmlns:p14="http://schemas.microsoft.com/office/powerpoint/2010/main" val="630540512"/>
              </p:ext>
            </p:extLst>
          </p:nvPr>
        </p:nvGraphicFramePr>
        <p:xfrm>
          <a:off x="1323460" y="4702327"/>
          <a:ext cx="6173470" cy="1260347"/>
        </p:xfrm>
        <a:graphic>
          <a:graphicData uri="http://schemas.openxmlformats.org/drawingml/2006/table">
            <a:tbl>
              <a:tblPr firstRow="1" bandRow="1">
                <a:tableStyleId>{2D5ABB26-0587-4C30-8999-92F81FD0307C}</a:tableStyleId>
              </a:tblPr>
              <a:tblGrid>
                <a:gridCol w="6173470"/>
              </a:tblGrid>
              <a:tr h="618743">
                <a:tc>
                  <a:txBody>
                    <a:bodyPr/>
                    <a:lstStyle/>
                    <a:p>
                      <a:pPr algn="ctr">
                        <a:lnSpc>
                          <a:spcPct val="100000"/>
                        </a:lnSpc>
                        <a:spcBef>
                          <a:spcPts val="1250"/>
                        </a:spcBef>
                      </a:pPr>
                      <a:r>
                        <a:rPr sz="2000" dirty="0">
                          <a:solidFill>
                            <a:srgbClr val="FFFFFF"/>
                          </a:solidFill>
                          <a:latin typeface="Trebuchet MS"/>
                          <a:cs typeface="Trebuchet MS"/>
                        </a:rPr>
                        <a:t>e</a:t>
                      </a:r>
                      <a:r>
                        <a:rPr sz="2000" spc="-110" dirty="0">
                          <a:solidFill>
                            <a:srgbClr val="FFFFFF"/>
                          </a:solidFill>
                          <a:latin typeface="Trebuchet MS"/>
                          <a:cs typeface="Trebuchet MS"/>
                        </a:rPr>
                        <a:t>P</a:t>
                      </a:r>
                      <a:r>
                        <a:rPr sz="2000" dirty="0">
                          <a:solidFill>
                            <a:srgbClr val="FFFFFF"/>
                          </a:solidFill>
                          <a:latin typeface="Trebuchet MS"/>
                          <a:cs typeface="Trebuchet MS"/>
                        </a:rPr>
                        <a:t>at</a:t>
                      </a:r>
                      <a:r>
                        <a:rPr sz="2000" spc="-10" dirty="0">
                          <a:solidFill>
                            <a:srgbClr val="FFFFFF"/>
                          </a:solidFill>
                          <a:latin typeface="Trebuchet MS"/>
                          <a:cs typeface="Trebuchet MS"/>
                        </a:rPr>
                        <a:t>h</a:t>
                      </a:r>
                      <a:r>
                        <a:rPr sz="2000" dirty="0">
                          <a:solidFill>
                            <a:srgbClr val="FFFFFF"/>
                          </a:solidFill>
                          <a:latin typeface="Trebuchet MS"/>
                          <a:cs typeface="Trebuchet MS"/>
                        </a:rPr>
                        <a:t>sha</a:t>
                      </a:r>
                      <a:r>
                        <a:rPr sz="2000" spc="-10" dirty="0">
                          <a:solidFill>
                            <a:srgbClr val="FFFFFF"/>
                          </a:solidFill>
                          <a:latin typeface="Trebuchet MS"/>
                          <a:cs typeface="Trebuchet MS"/>
                        </a:rPr>
                        <a:t>l</a:t>
                      </a:r>
                      <a:r>
                        <a:rPr sz="2000" dirty="0">
                          <a:solidFill>
                            <a:srgbClr val="FFFFFF"/>
                          </a:solidFill>
                          <a:latin typeface="Trebuchet MS"/>
                          <a:cs typeface="Trebuchet MS"/>
                        </a:rPr>
                        <a:t>a</a:t>
                      </a:r>
                      <a:r>
                        <a:rPr sz="2000" spc="-90" dirty="0">
                          <a:solidFill>
                            <a:srgbClr val="FFFFFF"/>
                          </a:solidFill>
                          <a:latin typeface="Trebuchet MS"/>
                          <a:cs typeface="Trebuchet MS"/>
                        </a:rPr>
                        <a:t> </a:t>
                      </a:r>
                      <a:r>
                        <a:rPr sz="2000" spc="-95" dirty="0">
                          <a:solidFill>
                            <a:srgbClr val="FFFFFF"/>
                          </a:solidFill>
                          <a:latin typeface="Trebuchet MS"/>
                          <a:cs typeface="Trebuchet MS"/>
                        </a:rPr>
                        <a:t>P</a:t>
                      </a:r>
                      <a:r>
                        <a:rPr sz="2000" dirty="0">
                          <a:solidFill>
                            <a:srgbClr val="FFFFFF"/>
                          </a:solidFill>
                          <a:latin typeface="Trebuchet MS"/>
                          <a:cs typeface="Trebuchet MS"/>
                        </a:rPr>
                        <a:t>o</a:t>
                      </a:r>
                      <a:r>
                        <a:rPr sz="2000" spc="40" dirty="0">
                          <a:solidFill>
                            <a:srgbClr val="FFFFFF"/>
                          </a:solidFill>
                          <a:latin typeface="Trebuchet MS"/>
                          <a:cs typeface="Trebuchet MS"/>
                        </a:rPr>
                        <a:t>r</a:t>
                      </a:r>
                      <a:r>
                        <a:rPr sz="2000" dirty="0">
                          <a:solidFill>
                            <a:srgbClr val="FFFFFF"/>
                          </a:solidFill>
                          <a:latin typeface="Trebuchet MS"/>
                          <a:cs typeface="Trebuchet MS"/>
                        </a:rPr>
                        <a:t>tal</a:t>
                      </a:r>
                      <a:r>
                        <a:rPr sz="2000" spc="-100" dirty="0">
                          <a:solidFill>
                            <a:srgbClr val="FFFFFF"/>
                          </a:solidFill>
                          <a:latin typeface="Trebuchet MS"/>
                          <a:cs typeface="Trebuchet MS"/>
                        </a:rPr>
                        <a:t> </a:t>
                      </a:r>
                      <a:r>
                        <a:rPr sz="2000" dirty="0">
                          <a:solidFill>
                            <a:srgbClr val="FFFFFF"/>
                          </a:solidFill>
                          <a:latin typeface="Trebuchet MS"/>
                          <a:cs typeface="Trebuchet MS"/>
                        </a:rPr>
                        <a:t>and</a:t>
                      </a:r>
                      <a:r>
                        <a:rPr sz="2000" spc="-55" dirty="0">
                          <a:solidFill>
                            <a:srgbClr val="FFFFFF"/>
                          </a:solidFill>
                          <a:latin typeface="Trebuchet MS"/>
                          <a:cs typeface="Trebuchet MS"/>
                        </a:rPr>
                        <a:t> </a:t>
                      </a:r>
                      <a:r>
                        <a:rPr sz="2000" dirty="0">
                          <a:solidFill>
                            <a:srgbClr val="FFFFFF"/>
                          </a:solidFill>
                          <a:latin typeface="Trebuchet MS"/>
                          <a:cs typeface="Trebuchet MS"/>
                        </a:rPr>
                        <a:t>M</a:t>
                      </a:r>
                      <a:r>
                        <a:rPr sz="2000" spc="5" dirty="0">
                          <a:solidFill>
                            <a:srgbClr val="FFFFFF"/>
                          </a:solidFill>
                          <a:latin typeface="Trebuchet MS"/>
                          <a:cs typeface="Trebuchet MS"/>
                        </a:rPr>
                        <a:t>o</a:t>
                      </a:r>
                      <a:r>
                        <a:rPr sz="2000" dirty="0">
                          <a:solidFill>
                            <a:srgbClr val="FFFFFF"/>
                          </a:solidFill>
                          <a:latin typeface="Trebuchet MS"/>
                          <a:cs typeface="Trebuchet MS"/>
                        </a:rPr>
                        <a:t>bi</a:t>
                      </a:r>
                      <a:r>
                        <a:rPr sz="2000" spc="5" dirty="0">
                          <a:solidFill>
                            <a:srgbClr val="FFFFFF"/>
                          </a:solidFill>
                          <a:latin typeface="Trebuchet MS"/>
                          <a:cs typeface="Trebuchet MS"/>
                        </a:rPr>
                        <a:t>l</a:t>
                      </a:r>
                      <a:r>
                        <a:rPr sz="2000" dirty="0">
                          <a:solidFill>
                            <a:srgbClr val="FFFFFF"/>
                          </a:solidFill>
                          <a:latin typeface="Trebuchet MS"/>
                          <a:cs typeface="Trebuchet MS"/>
                        </a:rPr>
                        <a:t>e</a:t>
                      </a:r>
                      <a:r>
                        <a:rPr sz="2000" spc="-95" dirty="0">
                          <a:solidFill>
                            <a:srgbClr val="FFFFFF"/>
                          </a:solidFill>
                          <a:latin typeface="Trebuchet MS"/>
                          <a:cs typeface="Trebuchet MS"/>
                        </a:rPr>
                        <a:t> </a:t>
                      </a:r>
                      <a:r>
                        <a:rPr sz="2000" dirty="0">
                          <a:solidFill>
                            <a:srgbClr val="FFFFFF"/>
                          </a:solidFill>
                          <a:latin typeface="Trebuchet MS"/>
                          <a:cs typeface="Trebuchet MS"/>
                        </a:rPr>
                        <a:t>App</a:t>
                      </a:r>
                      <a:endParaRPr sz="2000" dirty="0">
                        <a:latin typeface="Trebuchet MS"/>
                        <a:cs typeface="Trebuchet MS"/>
                      </a:endParaRPr>
                    </a:p>
                  </a:txBody>
                  <a:tcPr marL="0" marR="0" marT="158750" marB="0">
                    <a:lnL w="12700">
                      <a:solidFill>
                        <a:srgbClr val="FFFFFF"/>
                      </a:solidFill>
                      <a:prstDash val="solid"/>
                    </a:lnL>
                    <a:lnR w="12700">
                      <a:solidFill>
                        <a:srgbClr val="FFFFFF"/>
                      </a:solidFill>
                      <a:prstDash val="solid"/>
                    </a:lnR>
                    <a:lnT w="12700">
                      <a:solidFill>
                        <a:srgbClr val="FFFFFF"/>
                      </a:solidFill>
                      <a:prstDash val="solid"/>
                    </a:lnT>
                    <a:lnB w="12700">
                      <a:solidFill>
                        <a:srgbClr val="CFD4EA"/>
                      </a:solidFill>
                      <a:prstDash val="solid"/>
                    </a:lnB>
                    <a:solidFill>
                      <a:srgbClr val="EC7C30"/>
                    </a:solidFill>
                  </a:tcPr>
                </a:tc>
              </a:tr>
              <a:tr h="579120">
                <a:tc>
                  <a:txBody>
                    <a:bodyPr/>
                    <a:lstStyle/>
                    <a:p>
                      <a:pPr marL="43180" algn="ctr">
                        <a:lnSpc>
                          <a:spcPct val="100000"/>
                        </a:lnSpc>
                        <a:spcBef>
                          <a:spcPts val="855"/>
                        </a:spcBef>
                      </a:pPr>
                      <a:r>
                        <a:rPr sz="2000" b="1" dirty="0">
                          <a:latin typeface="Arial"/>
                          <a:cs typeface="Arial"/>
                        </a:rPr>
                        <a:t>Fl</a:t>
                      </a:r>
                      <a:r>
                        <a:rPr sz="2000" b="1" spc="-10" dirty="0">
                          <a:latin typeface="Arial"/>
                          <a:cs typeface="Arial"/>
                        </a:rPr>
                        <a:t>i</a:t>
                      </a:r>
                      <a:r>
                        <a:rPr sz="2000" b="1" dirty="0">
                          <a:latin typeface="Arial"/>
                          <a:cs typeface="Arial"/>
                        </a:rPr>
                        <a:t>p</a:t>
                      </a:r>
                      <a:r>
                        <a:rPr sz="2000" b="1" spc="5" dirty="0">
                          <a:latin typeface="Arial"/>
                          <a:cs typeface="Arial"/>
                        </a:rPr>
                        <a:t>b</a:t>
                      </a:r>
                      <a:r>
                        <a:rPr sz="2000" b="1" dirty="0">
                          <a:latin typeface="Arial"/>
                          <a:cs typeface="Arial"/>
                        </a:rPr>
                        <a:t>o</a:t>
                      </a:r>
                      <a:r>
                        <a:rPr sz="2000" b="1" spc="5" dirty="0">
                          <a:latin typeface="Arial"/>
                          <a:cs typeface="Arial"/>
                        </a:rPr>
                        <a:t>o</a:t>
                      </a:r>
                      <a:r>
                        <a:rPr sz="2000" b="1" dirty="0">
                          <a:latin typeface="Arial"/>
                          <a:cs typeface="Arial"/>
                        </a:rPr>
                        <a:t>k</a:t>
                      </a:r>
                      <a:r>
                        <a:rPr sz="2000" b="1" spc="-20" dirty="0">
                          <a:latin typeface="Arial"/>
                          <a:cs typeface="Arial"/>
                        </a:rPr>
                        <a:t> </a:t>
                      </a:r>
                      <a:r>
                        <a:rPr sz="2000" b="1" dirty="0">
                          <a:latin typeface="Arial"/>
                          <a:cs typeface="Arial"/>
                        </a:rPr>
                        <a:t>and</a:t>
                      </a:r>
                      <a:r>
                        <a:rPr sz="2000" b="1" spc="-35" dirty="0">
                          <a:latin typeface="Arial"/>
                          <a:cs typeface="Arial"/>
                        </a:rPr>
                        <a:t> </a:t>
                      </a:r>
                      <a:r>
                        <a:rPr sz="2000" b="1" dirty="0">
                          <a:latin typeface="Arial"/>
                          <a:cs typeface="Arial"/>
                        </a:rPr>
                        <a:t>eP</a:t>
                      </a:r>
                      <a:r>
                        <a:rPr sz="2000" b="1" spc="5" dirty="0">
                          <a:latin typeface="Arial"/>
                          <a:cs typeface="Arial"/>
                        </a:rPr>
                        <a:t>u</a:t>
                      </a:r>
                      <a:r>
                        <a:rPr sz="2000" b="1" dirty="0">
                          <a:latin typeface="Arial"/>
                          <a:cs typeface="Arial"/>
                        </a:rPr>
                        <a:t>b</a:t>
                      </a:r>
                      <a:r>
                        <a:rPr sz="2000" b="1" spc="-25" dirty="0">
                          <a:latin typeface="Arial"/>
                          <a:cs typeface="Arial"/>
                        </a:rPr>
                        <a:t> </a:t>
                      </a:r>
                      <a:r>
                        <a:rPr sz="2000" b="1" spc="-30" dirty="0">
                          <a:latin typeface="Arial"/>
                          <a:cs typeface="Arial"/>
                        </a:rPr>
                        <a:t>f</a:t>
                      </a:r>
                      <a:r>
                        <a:rPr sz="2000" b="1" dirty="0">
                          <a:latin typeface="Arial"/>
                          <a:cs typeface="Arial"/>
                        </a:rPr>
                        <a:t>o</a:t>
                      </a:r>
                      <a:r>
                        <a:rPr sz="2000" b="1" spc="30" dirty="0">
                          <a:latin typeface="Arial"/>
                          <a:cs typeface="Arial"/>
                        </a:rPr>
                        <a:t>r</a:t>
                      </a:r>
                      <a:r>
                        <a:rPr sz="2000" b="1" dirty="0">
                          <a:latin typeface="Arial"/>
                          <a:cs typeface="Arial"/>
                        </a:rPr>
                        <a:t>m</a:t>
                      </a:r>
                      <a:r>
                        <a:rPr sz="2000" b="1" spc="25" dirty="0">
                          <a:latin typeface="Arial"/>
                          <a:cs typeface="Arial"/>
                        </a:rPr>
                        <a:t>a</a:t>
                      </a:r>
                      <a:r>
                        <a:rPr sz="2000" b="1" dirty="0">
                          <a:latin typeface="Arial"/>
                          <a:cs typeface="Arial"/>
                        </a:rPr>
                        <a:t>t</a:t>
                      </a:r>
                      <a:r>
                        <a:rPr sz="2000" b="1" spc="-10" dirty="0">
                          <a:latin typeface="Arial"/>
                          <a:cs typeface="Arial"/>
                        </a:rPr>
                        <a:t> </a:t>
                      </a:r>
                      <a:r>
                        <a:rPr sz="2000" b="1" dirty="0">
                          <a:latin typeface="Arial"/>
                          <a:cs typeface="Arial"/>
                        </a:rPr>
                        <a:t>a</a:t>
                      </a:r>
                      <a:r>
                        <a:rPr sz="2000" b="1" spc="25" dirty="0">
                          <a:latin typeface="Arial"/>
                          <a:cs typeface="Arial"/>
                        </a:rPr>
                        <a:t>r</a:t>
                      </a:r>
                      <a:r>
                        <a:rPr sz="2000" b="1" dirty="0">
                          <a:latin typeface="Arial"/>
                          <a:cs typeface="Arial"/>
                        </a:rPr>
                        <a:t>e</a:t>
                      </a:r>
                      <a:r>
                        <a:rPr sz="2000" b="1" spc="-20" dirty="0">
                          <a:latin typeface="Arial"/>
                          <a:cs typeface="Arial"/>
                        </a:rPr>
                        <a:t> </a:t>
                      </a:r>
                      <a:r>
                        <a:rPr sz="2000" b="1" dirty="0">
                          <a:latin typeface="Arial"/>
                          <a:cs typeface="Arial"/>
                        </a:rPr>
                        <a:t>a</a:t>
                      </a:r>
                      <a:r>
                        <a:rPr sz="2000" b="1" spc="-25" dirty="0">
                          <a:latin typeface="Arial"/>
                          <a:cs typeface="Arial"/>
                        </a:rPr>
                        <a:t>v</a:t>
                      </a:r>
                      <a:r>
                        <a:rPr sz="2000" b="1" dirty="0">
                          <a:latin typeface="Arial"/>
                          <a:cs typeface="Arial"/>
                        </a:rPr>
                        <a:t>a</a:t>
                      </a:r>
                      <a:r>
                        <a:rPr sz="2000" b="1" spc="-10" dirty="0">
                          <a:latin typeface="Arial"/>
                          <a:cs typeface="Arial"/>
                        </a:rPr>
                        <a:t>i</a:t>
                      </a:r>
                      <a:r>
                        <a:rPr sz="2000" b="1" dirty="0">
                          <a:latin typeface="Arial"/>
                          <a:cs typeface="Arial"/>
                        </a:rPr>
                        <a:t>l</a:t>
                      </a:r>
                      <a:r>
                        <a:rPr sz="2000" b="1" spc="-10" dirty="0">
                          <a:latin typeface="Arial"/>
                          <a:cs typeface="Arial"/>
                        </a:rPr>
                        <a:t>a</a:t>
                      </a:r>
                      <a:r>
                        <a:rPr sz="2000" b="1" dirty="0">
                          <a:latin typeface="Arial"/>
                          <a:cs typeface="Arial"/>
                        </a:rPr>
                        <a:t>ble</a:t>
                      </a:r>
                      <a:endParaRPr sz="2000">
                        <a:latin typeface="Arial"/>
                        <a:cs typeface="Arial"/>
                      </a:endParaRPr>
                    </a:p>
                  </a:txBody>
                  <a:tcPr marL="0" marR="0" marT="108585" marB="0">
                    <a:lnL w="12700">
                      <a:solidFill>
                        <a:srgbClr val="CFD4EA"/>
                      </a:solidFill>
                      <a:prstDash val="solid"/>
                    </a:lnL>
                    <a:lnR w="12700">
                      <a:solidFill>
                        <a:srgbClr val="CFD4EA"/>
                      </a:solidFill>
                      <a:prstDash val="solid"/>
                    </a:lnR>
                    <a:lnT w="12700">
                      <a:solidFill>
                        <a:srgbClr val="CFD4EA"/>
                      </a:solidFill>
                      <a:prstDash val="solid"/>
                    </a:lnT>
                    <a:lnB w="12700">
                      <a:solidFill>
                        <a:srgbClr val="CFD4EA"/>
                      </a:solidFill>
                      <a:prstDash val="solid"/>
                    </a:lnB>
                    <a:solidFill>
                      <a:srgbClr val="EFF8E7"/>
                    </a:solidFill>
                  </a:tcPr>
                </a:tc>
              </a:tr>
              <a:tr h="62484">
                <a:tc>
                  <a:txBody>
                    <a:bodyPr/>
                    <a:lstStyle/>
                    <a:p>
                      <a:pPr>
                        <a:lnSpc>
                          <a:spcPct val="100000"/>
                        </a:lnSpc>
                      </a:pPr>
                      <a:endParaRPr sz="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CFD4EA"/>
                      </a:solidFill>
                      <a:prstDash val="solid"/>
                    </a:lnT>
                    <a:lnB w="12700">
                      <a:solidFill>
                        <a:srgbClr val="FFFFFF"/>
                      </a:solidFill>
                      <a:prstDash val="solid"/>
                    </a:lnB>
                    <a:solidFill>
                      <a:srgbClr val="EC7C30"/>
                    </a:solidFill>
                  </a:tcPr>
                </a:tc>
              </a:tr>
            </a:tbl>
          </a:graphicData>
        </a:graphic>
      </p:graphicFrame>
      <p:pic>
        <p:nvPicPr>
          <p:cNvPr id="17" name="object 26"/>
          <p:cNvPicPr/>
          <p:nvPr/>
        </p:nvPicPr>
        <p:blipFill>
          <a:blip r:embed="rId4" cstate="print"/>
          <a:stretch>
            <a:fillRect/>
          </a:stretch>
        </p:blipFill>
        <p:spPr>
          <a:xfrm>
            <a:off x="7833812" y="4485918"/>
            <a:ext cx="2090927" cy="1476756"/>
          </a:xfrm>
          <a:prstGeom prst="rect">
            <a:avLst/>
          </a:prstGeom>
        </p:spPr>
      </p:pic>
    </p:spTree>
    <p:extLst>
      <p:ext uri="{BB962C8B-B14F-4D97-AF65-F5344CB8AC3E}">
        <p14:creationId xmlns:p14="http://schemas.microsoft.com/office/powerpoint/2010/main" val="1979959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4"/>
          <p:cNvSpPr txBox="1">
            <a:spLocks noGrp="1"/>
          </p:cNvSpPr>
          <p:nvPr>
            <p:ph type="title"/>
          </p:nvPr>
        </p:nvSpPr>
        <p:spPr>
          <a:xfrm>
            <a:off x="2364259" y="298106"/>
            <a:ext cx="5412260" cy="739177"/>
          </a:xfrm>
          <a:prstGeom prst="rect">
            <a:avLst/>
          </a:prstGeom>
          <a:solidFill>
            <a:srgbClr val="91CE50"/>
          </a:solidFill>
          <a:ln w="12192">
            <a:solidFill>
              <a:srgbClr val="2E528F"/>
            </a:solidFill>
          </a:ln>
        </p:spPr>
        <p:txBody>
          <a:bodyPr vert="horz" wrap="square" lIns="0" tIns="73660" rIns="0" bIns="0" rtlCol="0">
            <a:spAutoFit/>
          </a:bodyPr>
          <a:lstStyle/>
          <a:p>
            <a:r>
              <a:rPr lang="en-US" b="1" spc="-305" dirty="0" smtClean="0">
                <a:solidFill>
                  <a:schemeClr val="accent1">
                    <a:lumMod val="75000"/>
                  </a:schemeClr>
                </a:solidFill>
              </a:rPr>
              <a:t>Energized Textbook</a:t>
            </a:r>
            <a:endParaRPr lang="en-US" b="1" spc="-305" dirty="0">
              <a:solidFill>
                <a:schemeClr val="accent1">
                  <a:lumMod val="75000"/>
                </a:schemeClr>
              </a:solidFill>
            </a:endParaRPr>
          </a:p>
        </p:txBody>
      </p:sp>
      <p:sp>
        <p:nvSpPr>
          <p:cNvPr id="5" name="object 26"/>
          <p:cNvSpPr txBox="1"/>
          <p:nvPr/>
        </p:nvSpPr>
        <p:spPr>
          <a:xfrm>
            <a:off x="598423" y="1140149"/>
            <a:ext cx="6715125" cy="1946275"/>
          </a:xfrm>
          <a:prstGeom prst="rect">
            <a:avLst/>
          </a:prstGeom>
        </p:spPr>
        <p:txBody>
          <a:bodyPr vert="horz" wrap="square" lIns="0" tIns="12700" rIns="0" bIns="0" rtlCol="0">
            <a:spAutoFit/>
          </a:bodyPr>
          <a:lstStyle/>
          <a:p>
            <a:pPr marL="355600" marR="5715" indent="-342900" algn="just">
              <a:lnSpc>
                <a:spcPct val="100000"/>
              </a:lnSpc>
              <a:spcBef>
                <a:spcPts val="100"/>
              </a:spcBef>
              <a:buFont typeface="Wingdings"/>
              <a:buChar char=""/>
              <a:tabLst>
                <a:tab pos="355600" algn="l"/>
              </a:tabLst>
            </a:pPr>
            <a:r>
              <a:rPr sz="1800" spc="-10" dirty="0">
                <a:solidFill>
                  <a:srgbClr val="FF0066"/>
                </a:solidFill>
                <a:latin typeface="Calibri"/>
                <a:cs typeface="Calibri"/>
              </a:rPr>
              <a:t>Energized </a:t>
            </a:r>
            <a:r>
              <a:rPr sz="1800" spc="-25" dirty="0">
                <a:solidFill>
                  <a:srgbClr val="FF0066"/>
                </a:solidFill>
                <a:latin typeface="Calibri"/>
                <a:cs typeface="Calibri"/>
              </a:rPr>
              <a:t>Textbook </a:t>
            </a:r>
            <a:r>
              <a:rPr sz="1800" spc="-5" dirty="0">
                <a:solidFill>
                  <a:srgbClr val="FF0066"/>
                </a:solidFill>
                <a:latin typeface="Calibri"/>
                <a:cs typeface="Calibri"/>
              </a:rPr>
              <a:t>(ETB) is </a:t>
            </a:r>
            <a:r>
              <a:rPr sz="1800" dirty="0">
                <a:solidFill>
                  <a:srgbClr val="FF0066"/>
                </a:solidFill>
                <a:latin typeface="Calibri"/>
                <a:cs typeface="Calibri"/>
              </a:rPr>
              <a:t>a </a:t>
            </a:r>
            <a:r>
              <a:rPr sz="1800" spc="-15" dirty="0">
                <a:solidFill>
                  <a:srgbClr val="FF0066"/>
                </a:solidFill>
                <a:latin typeface="Calibri"/>
                <a:cs typeface="Calibri"/>
              </a:rPr>
              <a:t>feature </a:t>
            </a:r>
            <a:r>
              <a:rPr sz="1800" dirty="0">
                <a:solidFill>
                  <a:srgbClr val="FF0066"/>
                </a:solidFill>
                <a:latin typeface="Calibri"/>
                <a:cs typeface="Calibri"/>
              </a:rPr>
              <a:t>aimed </a:t>
            </a:r>
            <a:r>
              <a:rPr sz="1800" spc="-10" dirty="0">
                <a:solidFill>
                  <a:srgbClr val="FF0066"/>
                </a:solidFill>
                <a:latin typeface="Calibri"/>
                <a:cs typeface="Calibri"/>
              </a:rPr>
              <a:t>at providing </a:t>
            </a:r>
            <a:r>
              <a:rPr sz="1800" spc="-5" dirty="0">
                <a:solidFill>
                  <a:srgbClr val="FF0066"/>
                </a:solidFill>
                <a:latin typeface="Calibri"/>
                <a:cs typeface="Calibri"/>
              </a:rPr>
              <a:t>access </a:t>
            </a:r>
            <a:r>
              <a:rPr sz="1800" spc="-15" dirty="0">
                <a:solidFill>
                  <a:srgbClr val="FF0066"/>
                </a:solidFill>
                <a:latin typeface="Calibri"/>
                <a:cs typeface="Calibri"/>
              </a:rPr>
              <a:t>to </a:t>
            </a:r>
            <a:r>
              <a:rPr sz="1800" spc="-10" dirty="0">
                <a:solidFill>
                  <a:srgbClr val="FF0066"/>
                </a:solidFill>
                <a:latin typeface="Calibri"/>
                <a:cs typeface="Calibri"/>
              </a:rPr>
              <a:t> digital</a:t>
            </a:r>
            <a:r>
              <a:rPr sz="1800" spc="25" dirty="0">
                <a:solidFill>
                  <a:srgbClr val="FF0066"/>
                </a:solidFill>
                <a:latin typeface="Calibri"/>
                <a:cs typeface="Calibri"/>
              </a:rPr>
              <a:t> </a:t>
            </a:r>
            <a:r>
              <a:rPr sz="1800" spc="-10" dirty="0">
                <a:solidFill>
                  <a:srgbClr val="FF0066"/>
                </a:solidFill>
                <a:latin typeface="Calibri"/>
                <a:cs typeface="Calibri"/>
              </a:rPr>
              <a:t>content</a:t>
            </a:r>
            <a:r>
              <a:rPr sz="1800" spc="-5" dirty="0">
                <a:solidFill>
                  <a:srgbClr val="FF0066"/>
                </a:solidFill>
                <a:latin typeface="Calibri"/>
                <a:cs typeface="Calibri"/>
              </a:rPr>
              <a:t> </a:t>
            </a:r>
            <a:r>
              <a:rPr sz="1800" spc="-15" dirty="0">
                <a:solidFill>
                  <a:srgbClr val="FF0066"/>
                </a:solidFill>
                <a:latin typeface="Calibri"/>
                <a:cs typeface="Calibri"/>
              </a:rPr>
              <a:t>for</a:t>
            </a:r>
            <a:r>
              <a:rPr sz="1800" spc="5" dirty="0">
                <a:solidFill>
                  <a:srgbClr val="FF0066"/>
                </a:solidFill>
                <a:latin typeface="Calibri"/>
                <a:cs typeface="Calibri"/>
              </a:rPr>
              <a:t> </a:t>
            </a:r>
            <a:r>
              <a:rPr sz="1800" spc="-10" dirty="0">
                <a:solidFill>
                  <a:srgbClr val="FF0066"/>
                </a:solidFill>
                <a:latin typeface="Calibri"/>
                <a:cs typeface="Calibri"/>
              </a:rPr>
              <a:t>various</a:t>
            </a:r>
            <a:r>
              <a:rPr sz="1800" spc="5" dirty="0">
                <a:solidFill>
                  <a:srgbClr val="FF0066"/>
                </a:solidFill>
                <a:latin typeface="Calibri"/>
                <a:cs typeface="Calibri"/>
              </a:rPr>
              <a:t> </a:t>
            </a:r>
            <a:r>
              <a:rPr sz="1800" spc="-10" dirty="0">
                <a:solidFill>
                  <a:srgbClr val="FF0066"/>
                </a:solidFill>
                <a:latin typeface="Calibri"/>
                <a:cs typeface="Calibri"/>
              </a:rPr>
              <a:t>topics</a:t>
            </a:r>
            <a:r>
              <a:rPr sz="1800" spc="5" dirty="0">
                <a:solidFill>
                  <a:srgbClr val="FF0066"/>
                </a:solidFill>
                <a:latin typeface="Calibri"/>
                <a:cs typeface="Calibri"/>
              </a:rPr>
              <a:t> </a:t>
            </a:r>
            <a:r>
              <a:rPr sz="1800" spc="-5" dirty="0">
                <a:solidFill>
                  <a:srgbClr val="FF0066"/>
                </a:solidFill>
                <a:latin typeface="Calibri"/>
                <a:cs typeface="Calibri"/>
              </a:rPr>
              <a:t>in</a:t>
            </a:r>
            <a:r>
              <a:rPr sz="1800" spc="15" dirty="0">
                <a:solidFill>
                  <a:srgbClr val="FF0066"/>
                </a:solidFill>
                <a:latin typeface="Calibri"/>
                <a:cs typeface="Calibri"/>
              </a:rPr>
              <a:t> </a:t>
            </a:r>
            <a:r>
              <a:rPr sz="1800" spc="-15" dirty="0">
                <a:solidFill>
                  <a:srgbClr val="FF0066"/>
                </a:solidFill>
                <a:latin typeface="Calibri"/>
                <a:cs typeface="Calibri"/>
              </a:rPr>
              <a:t>physical</a:t>
            </a:r>
            <a:r>
              <a:rPr sz="1800" dirty="0">
                <a:solidFill>
                  <a:srgbClr val="FF0066"/>
                </a:solidFill>
                <a:latin typeface="Calibri"/>
                <a:cs typeface="Calibri"/>
              </a:rPr>
              <a:t> </a:t>
            </a:r>
            <a:r>
              <a:rPr sz="1800" spc="-10" dirty="0">
                <a:solidFill>
                  <a:srgbClr val="FF0066"/>
                </a:solidFill>
                <a:latin typeface="Calibri"/>
                <a:cs typeface="Calibri"/>
              </a:rPr>
              <a:t>textbooks.</a:t>
            </a:r>
            <a:endParaRPr sz="1800" dirty="0">
              <a:latin typeface="Calibri"/>
              <a:cs typeface="Calibri"/>
            </a:endParaRPr>
          </a:p>
          <a:p>
            <a:pPr>
              <a:lnSpc>
                <a:spcPct val="100000"/>
              </a:lnSpc>
              <a:spcBef>
                <a:spcPts val="20"/>
              </a:spcBef>
              <a:buClr>
                <a:srgbClr val="FF0066"/>
              </a:buClr>
              <a:buFont typeface="Wingdings"/>
              <a:buChar char=""/>
            </a:pPr>
            <a:endParaRPr sz="1750" dirty="0">
              <a:latin typeface="Calibri"/>
              <a:cs typeface="Calibri"/>
            </a:endParaRPr>
          </a:p>
          <a:p>
            <a:pPr marL="355600" marR="5080" indent="-342900" algn="just">
              <a:lnSpc>
                <a:spcPct val="100000"/>
              </a:lnSpc>
              <a:buFont typeface="Wingdings"/>
              <a:buChar char=""/>
              <a:tabLst>
                <a:tab pos="355600" algn="l"/>
              </a:tabLst>
            </a:pPr>
            <a:r>
              <a:rPr sz="1800" spc="-5" dirty="0">
                <a:solidFill>
                  <a:srgbClr val="FF0066"/>
                </a:solidFill>
                <a:latin typeface="Calibri"/>
                <a:cs typeface="Calibri"/>
              </a:rPr>
              <a:t>QR </a:t>
            </a:r>
            <a:r>
              <a:rPr sz="1800" spc="-10" dirty="0">
                <a:solidFill>
                  <a:srgbClr val="FF0066"/>
                </a:solidFill>
                <a:latin typeface="Calibri"/>
                <a:cs typeface="Calibri"/>
              </a:rPr>
              <a:t>codes are </a:t>
            </a:r>
            <a:r>
              <a:rPr sz="1800" spc="-15" dirty="0">
                <a:solidFill>
                  <a:srgbClr val="FF0066"/>
                </a:solidFill>
                <a:latin typeface="Calibri"/>
                <a:cs typeface="Calibri"/>
              </a:rPr>
              <a:t>attached </a:t>
            </a:r>
            <a:r>
              <a:rPr sz="1800" spc="-10" dirty="0">
                <a:solidFill>
                  <a:srgbClr val="FF0066"/>
                </a:solidFill>
                <a:latin typeface="Calibri"/>
                <a:cs typeface="Calibri"/>
              </a:rPr>
              <a:t>to </a:t>
            </a:r>
            <a:r>
              <a:rPr sz="1800" spc="-15" dirty="0">
                <a:solidFill>
                  <a:srgbClr val="FF0066"/>
                </a:solidFill>
                <a:latin typeface="Calibri"/>
                <a:cs typeface="Calibri"/>
              </a:rPr>
              <a:t>physical textbooks </a:t>
            </a:r>
            <a:r>
              <a:rPr sz="1800" dirty="0">
                <a:solidFill>
                  <a:srgbClr val="FF0066"/>
                </a:solidFill>
                <a:latin typeface="Calibri"/>
                <a:cs typeface="Calibri"/>
              </a:rPr>
              <a:t>and </a:t>
            </a:r>
            <a:r>
              <a:rPr sz="1800" spc="-15" dirty="0">
                <a:solidFill>
                  <a:srgbClr val="FF0066"/>
                </a:solidFill>
                <a:latin typeface="Calibri"/>
                <a:cs typeface="Calibri"/>
              </a:rPr>
              <a:t>related </a:t>
            </a:r>
            <a:r>
              <a:rPr sz="1800" spc="-10" dirty="0">
                <a:solidFill>
                  <a:srgbClr val="FF0066"/>
                </a:solidFill>
                <a:latin typeface="Calibri"/>
                <a:cs typeface="Calibri"/>
              </a:rPr>
              <a:t>content is </a:t>
            </a:r>
            <a:r>
              <a:rPr sz="1800" spc="-5" dirty="0">
                <a:solidFill>
                  <a:srgbClr val="FF0066"/>
                </a:solidFill>
                <a:latin typeface="Calibri"/>
                <a:cs typeface="Calibri"/>
              </a:rPr>
              <a:t> </a:t>
            </a:r>
            <a:r>
              <a:rPr sz="1800" spc="-15" dirty="0">
                <a:solidFill>
                  <a:srgbClr val="FF0066"/>
                </a:solidFill>
                <a:latin typeface="Calibri"/>
                <a:cs typeface="Calibri"/>
              </a:rPr>
              <a:t>created</a:t>
            </a:r>
            <a:r>
              <a:rPr sz="1800" spc="-10" dirty="0">
                <a:solidFill>
                  <a:srgbClr val="FF0066"/>
                </a:solidFill>
                <a:latin typeface="Calibri"/>
                <a:cs typeface="Calibri"/>
              </a:rPr>
              <a:t> </a:t>
            </a:r>
            <a:r>
              <a:rPr sz="1800" spc="-5" dirty="0">
                <a:solidFill>
                  <a:srgbClr val="FF0066"/>
                </a:solidFill>
                <a:latin typeface="Calibri"/>
                <a:cs typeface="Calibri"/>
              </a:rPr>
              <a:t>on</a:t>
            </a:r>
            <a:r>
              <a:rPr sz="1800" dirty="0">
                <a:solidFill>
                  <a:srgbClr val="FF0066"/>
                </a:solidFill>
                <a:latin typeface="Calibri"/>
                <a:cs typeface="Calibri"/>
              </a:rPr>
              <a:t> </a:t>
            </a:r>
            <a:r>
              <a:rPr sz="1800" spc="-5" dirty="0">
                <a:solidFill>
                  <a:srgbClr val="FF0066"/>
                </a:solidFill>
                <a:latin typeface="Calibri"/>
                <a:cs typeface="Calibri"/>
              </a:rPr>
              <a:t>DIKSHA.</a:t>
            </a:r>
            <a:r>
              <a:rPr sz="1800" dirty="0">
                <a:solidFill>
                  <a:srgbClr val="FF0066"/>
                </a:solidFill>
                <a:latin typeface="Calibri"/>
                <a:cs typeface="Calibri"/>
              </a:rPr>
              <a:t> </a:t>
            </a:r>
            <a:r>
              <a:rPr sz="1800" spc="-5" dirty="0">
                <a:solidFill>
                  <a:srgbClr val="FF0066"/>
                </a:solidFill>
                <a:latin typeface="Calibri"/>
                <a:cs typeface="Calibri"/>
              </a:rPr>
              <a:t>This</a:t>
            </a:r>
            <a:r>
              <a:rPr sz="1800" dirty="0">
                <a:solidFill>
                  <a:srgbClr val="FF0066"/>
                </a:solidFill>
                <a:latin typeface="Calibri"/>
                <a:cs typeface="Calibri"/>
              </a:rPr>
              <a:t> document</a:t>
            </a:r>
            <a:r>
              <a:rPr sz="1800" spc="5" dirty="0">
                <a:solidFill>
                  <a:srgbClr val="FF0066"/>
                </a:solidFill>
                <a:latin typeface="Calibri"/>
                <a:cs typeface="Calibri"/>
              </a:rPr>
              <a:t> </a:t>
            </a:r>
            <a:r>
              <a:rPr sz="1800" spc="-10" dirty="0">
                <a:solidFill>
                  <a:srgbClr val="FF0066"/>
                </a:solidFill>
                <a:latin typeface="Calibri"/>
                <a:cs typeface="Calibri"/>
              </a:rPr>
              <a:t>explains</a:t>
            </a:r>
            <a:r>
              <a:rPr sz="1800" spc="-5" dirty="0">
                <a:solidFill>
                  <a:srgbClr val="FF0066"/>
                </a:solidFill>
                <a:latin typeface="Calibri"/>
                <a:cs typeface="Calibri"/>
              </a:rPr>
              <a:t> </a:t>
            </a:r>
            <a:r>
              <a:rPr sz="1800" dirty="0">
                <a:solidFill>
                  <a:srgbClr val="FF0066"/>
                </a:solidFill>
                <a:latin typeface="Calibri"/>
                <a:cs typeface="Calibri"/>
              </a:rPr>
              <a:t>the</a:t>
            </a:r>
            <a:r>
              <a:rPr sz="1800" spc="5" dirty="0">
                <a:solidFill>
                  <a:srgbClr val="FF0066"/>
                </a:solidFill>
                <a:latin typeface="Calibri"/>
                <a:cs typeface="Calibri"/>
              </a:rPr>
              <a:t> </a:t>
            </a:r>
            <a:r>
              <a:rPr sz="1800" spc="-10" dirty="0">
                <a:solidFill>
                  <a:srgbClr val="FF0066"/>
                </a:solidFill>
                <a:latin typeface="Calibri"/>
                <a:cs typeface="Calibri"/>
              </a:rPr>
              <a:t>procedure</a:t>
            </a:r>
            <a:r>
              <a:rPr sz="1800" spc="-5" dirty="0">
                <a:solidFill>
                  <a:srgbClr val="FF0066"/>
                </a:solidFill>
                <a:latin typeface="Calibri"/>
                <a:cs typeface="Calibri"/>
              </a:rPr>
              <a:t> of </a:t>
            </a:r>
            <a:r>
              <a:rPr sz="1800" dirty="0">
                <a:solidFill>
                  <a:srgbClr val="FF0066"/>
                </a:solidFill>
                <a:latin typeface="Calibri"/>
                <a:cs typeface="Calibri"/>
              </a:rPr>
              <a:t> </a:t>
            </a:r>
            <a:r>
              <a:rPr sz="1800" spc="-5" dirty="0">
                <a:solidFill>
                  <a:srgbClr val="FF0066"/>
                </a:solidFill>
                <a:latin typeface="Calibri"/>
                <a:cs typeface="Calibri"/>
              </a:rPr>
              <a:t>scanning </a:t>
            </a:r>
            <a:r>
              <a:rPr sz="1800" dirty="0">
                <a:solidFill>
                  <a:srgbClr val="FF0066"/>
                </a:solidFill>
                <a:latin typeface="Calibri"/>
                <a:cs typeface="Calibri"/>
              </a:rPr>
              <a:t>QR Codes </a:t>
            </a:r>
            <a:r>
              <a:rPr sz="1800" spc="-5" dirty="0">
                <a:solidFill>
                  <a:srgbClr val="FF0066"/>
                </a:solidFill>
                <a:latin typeface="Calibri"/>
                <a:cs typeface="Calibri"/>
              </a:rPr>
              <a:t>in </a:t>
            </a:r>
            <a:r>
              <a:rPr sz="1800" spc="-10" dirty="0">
                <a:solidFill>
                  <a:srgbClr val="FF0066"/>
                </a:solidFill>
                <a:latin typeface="Calibri"/>
                <a:cs typeface="Calibri"/>
              </a:rPr>
              <a:t>DIKSHA </a:t>
            </a:r>
            <a:r>
              <a:rPr sz="1800" dirty="0">
                <a:solidFill>
                  <a:srgbClr val="FF0066"/>
                </a:solidFill>
                <a:latin typeface="Calibri"/>
                <a:cs typeface="Calibri"/>
              </a:rPr>
              <a:t>and </a:t>
            </a:r>
            <a:r>
              <a:rPr sz="1800" spc="-5" dirty="0">
                <a:solidFill>
                  <a:srgbClr val="FF0066"/>
                </a:solidFill>
                <a:latin typeface="Calibri"/>
                <a:cs typeface="Calibri"/>
              </a:rPr>
              <a:t>accessing </a:t>
            </a:r>
            <a:r>
              <a:rPr sz="1800" spc="-10" dirty="0">
                <a:solidFill>
                  <a:srgbClr val="FF0066"/>
                </a:solidFill>
                <a:latin typeface="Calibri"/>
                <a:cs typeface="Calibri"/>
              </a:rPr>
              <a:t>related</a:t>
            </a:r>
            <a:r>
              <a:rPr sz="1800" spc="-5" dirty="0">
                <a:solidFill>
                  <a:srgbClr val="FF0066"/>
                </a:solidFill>
                <a:latin typeface="Calibri"/>
                <a:cs typeface="Calibri"/>
              </a:rPr>
              <a:t> </a:t>
            </a:r>
            <a:r>
              <a:rPr sz="1800" spc="-10" dirty="0">
                <a:solidFill>
                  <a:srgbClr val="FF0066"/>
                </a:solidFill>
                <a:latin typeface="Calibri"/>
                <a:cs typeface="Calibri"/>
              </a:rPr>
              <a:t>content</a:t>
            </a:r>
            <a:r>
              <a:rPr sz="1800" spc="385" dirty="0">
                <a:solidFill>
                  <a:srgbClr val="FF0066"/>
                </a:solidFill>
                <a:latin typeface="Calibri"/>
                <a:cs typeface="Calibri"/>
              </a:rPr>
              <a:t> </a:t>
            </a:r>
            <a:r>
              <a:rPr sz="1800" spc="-5" dirty="0">
                <a:solidFill>
                  <a:srgbClr val="FF0066"/>
                </a:solidFill>
                <a:latin typeface="Calibri"/>
                <a:cs typeface="Calibri"/>
              </a:rPr>
              <a:t>using </a:t>
            </a:r>
            <a:r>
              <a:rPr sz="1800" dirty="0">
                <a:solidFill>
                  <a:srgbClr val="FF0066"/>
                </a:solidFill>
                <a:latin typeface="Calibri"/>
                <a:cs typeface="Calibri"/>
              </a:rPr>
              <a:t> QR </a:t>
            </a:r>
            <a:r>
              <a:rPr sz="1800" spc="-5" dirty="0">
                <a:solidFill>
                  <a:srgbClr val="FF0066"/>
                </a:solidFill>
                <a:latin typeface="Calibri"/>
                <a:cs typeface="Calibri"/>
              </a:rPr>
              <a:t>code.</a:t>
            </a:r>
            <a:endParaRPr sz="1800" dirty="0">
              <a:latin typeface="Calibri"/>
              <a:cs typeface="Calibri"/>
            </a:endParaRPr>
          </a:p>
        </p:txBody>
      </p:sp>
      <p:pic>
        <p:nvPicPr>
          <p:cNvPr id="6" name="object 25"/>
          <p:cNvPicPr/>
          <p:nvPr/>
        </p:nvPicPr>
        <p:blipFill>
          <a:blip r:embed="rId2" cstate="print"/>
          <a:stretch>
            <a:fillRect/>
          </a:stretch>
        </p:blipFill>
        <p:spPr>
          <a:xfrm>
            <a:off x="5200464" y="2826277"/>
            <a:ext cx="6835140" cy="3698748"/>
          </a:xfrm>
          <a:prstGeom prst="rect">
            <a:avLst/>
          </a:prstGeom>
        </p:spPr>
      </p:pic>
    </p:spTree>
    <p:extLst>
      <p:ext uri="{BB962C8B-B14F-4D97-AF65-F5344CB8AC3E}">
        <p14:creationId xmlns:p14="http://schemas.microsoft.com/office/powerpoint/2010/main" val="394074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QR </a:t>
            </a:r>
            <a:r>
              <a:rPr lang="en-US" dirty="0" smtClean="0"/>
              <a:t>Code-</a:t>
            </a:r>
            <a:r>
              <a:rPr lang="en-IN" b="1" dirty="0"/>
              <a:t> quick response code</a:t>
            </a:r>
            <a:endParaRPr lang="en-IN" dirty="0"/>
          </a:p>
        </p:txBody>
      </p:sp>
      <p:sp>
        <p:nvSpPr>
          <p:cNvPr id="3" name="Content Placeholder 2"/>
          <p:cNvSpPr>
            <a:spLocks noGrp="1"/>
          </p:cNvSpPr>
          <p:nvPr>
            <p:ph idx="1"/>
          </p:nvPr>
        </p:nvSpPr>
        <p:spPr/>
        <p:txBody>
          <a:bodyPr/>
          <a:lstStyle/>
          <a:p>
            <a:r>
              <a:rPr lang="en-US" dirty="0">
                <a:solidFill>
                  <a:schemeClr val="tx2"/>
                </a:solidFill>
              </a:rPr>
              <a:t>A QR Code is a two-dimensional barcode that is readable by smartphones</a:t>
            </a:r>
            <a:r>
              <a:rPr lang="en-US" dirty="0" smtClean="0">
                <a:solidFill>
                  <a:schemeClr val="tx2"/>
                </a:solidFill>
              </a:rPr>
              <a:t>.</a:t>
            </a:r>
          </a:p>
          <a:p>
            <a:r>
              <a:rPr lang="en-US" dirty="0">
                <a:solidFill>
                  <a:schemeClr val="tx2"/>
                </a:solidFill>
              </a:rPr>
              <a:t>Static QR Codes encode the content directly in the image itself. You can think of them like regular printed text, just represented in different way. That means you cannot update the content once generated. Because the content is directly encoded in the image, they also grow in size with the amount of content they store.</a:t>
            </a:r>
            <a:endParaRPr lang="en-IN" dirty="0">
              <a:solidFill>
                <a:schemeClr val="tx2"/>
              </a:solidFill>
            </a:endParaRPr>
          </a:p>
        </p:txBody>
      </p:sp>
    </p:spTree>
    <p:extLst>
      <p:ext uri="{BB962C8B-B14F-4D97-AF65-F5344CB8AC3E}">
        <p14:creationId xmlns:p14="http://schemas.microsoft.com/office/powerpoint/2010/main" val="40727634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TM03457491[[fn=Metropolitan]]</Template>
  <TotalTime>4699</TotalTime>
  <Words>471</Words>
  <Application>Microsoft Office PowerPoint</Application>
  <PresentationFormat>Widescreen</PresentationFormat>
  <Paragraphs>68</Paragraphs>
  <Slides>12</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Arial MT</vt:lpstr>
      <vt:lpstr>Calibri</vt:lpstr>
      <vt:lpstr>Century Gothic</vt:lpstr>
      <vt:lpstr>Comic Sans MS</vt:lpstr>
      <vt:lpstr>Garamond</vt:lpstr>
      <vt:lpstr>Times New Roman</vt:lpstr>
      <vt:lpstr>Trebuchet MS</vt:lpstr>
      <vt:lpstr>Wingdings</vt:lpstr>
      <vt:lpstr>Savon</vt:lpstr>
      <vt:lpstr>PDF | ePub | Flipbook | QR Code </vt:lpstr>
      <vt:lpstr>What are eBooks</vt:lpstr>
      <vt:lpstr>Types of eBooks</vt:lpstr>
      <vt:lpstr>PDF vs FLIPBOOK</vt:lpstr>
      <vt:lpstr>PDF vs ePub (ePub 3.2)</vt:lpstr>
      <vt:lpstr>Contd.</vt:lpstr>
      <vt:lpstr>eBooks Available on Following Places</vt:lpstr>
      <vt:lpstr>Energized Textbook</vt:lpstr>
      <vt:lpstr>QR Code- quick response code</vt:lpstr>
      <vt:lpstr>Steps to generate QR code by Google Sheet?</vt:lpstr>
      <vt:lpstr>PowerPoint Presentation</vt:lpstr>
      <vt:lpstr>  Thank you        Doubts and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PDF | ePub | Flipbook | QR Code | Mobile App </dc:title>
  <dc:creator>CIET NCERT 201</dc:creator>
  <cp:lastModifiedBy>CIET NCERT 201</cp:lastModifiedBy>
  <cp:revision>29</cp:revision>
  <dcterms:created xsi:type="dcterms:W3CDTF">2022-11-10T06:10:48Z</dcterms:created>
  <dcterms:modified xsi:type="dcterms:W3CDTF">2022-11-17T06:25:14Z</dcterms:modified>
</cp:coreProperties>
</file>