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5ED994-15B4-414F-A99C-65758AEF0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A36CB7A-A67D-42EB-A01D-1FD930341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CFA173-652A-4FA7-B030-45D31103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49C6-84A5-445F-84B5-50C811D9AF8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DEB5A8-7C83-414A-955A-0849BE991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5AD053-6CA6-4FBD-B9F2-7EFE74A1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40C6-C445-45CE-9A2C-54EA6F905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782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4C9643-362B-4BBC-ABB1-32692CAA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71A53B-B129-4D2C-AB21-FE67DC3E8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9632D3-B17D-41C8-97C8-1510196A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49C6-84A5-445F-84B5-50C811D9AF8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8842F2-2439-42E1-9C1C-9409E486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E7B59C-B1B3-46F5-90A5-F7C1EA0B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40C6-C445-45CE-9A2C-54EA6F905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397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F2E292F-CB57-4EDE-AE24-6CE53874D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D940FDD-BF40-44DD-95CA-F9F79817F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0F941F-66B4-4E8A-81D6-637DC1DE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49C6-84A5-445F-84B5-50C811D9AF8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FDF520-F316-4C02-A84C-9C668790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B5D1C7-1B47-44E1-9F8A-AF4DDEF3D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40C6-C445-45CE-9A2C-54EA6F905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58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1C73C-EE3A-40F1-A88A-6A90A951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32E41A-A662-466C-80B1-79874D140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403236-9CFF-4163-9544-30DB3EE2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49C6-84A5-445F-84B5-50C811D9AF8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C58CB6-CE4A-4E85-AC68-5907B195C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C9BE81-94A6-482D-8C4A-5B1517A7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40C6-C445-45CE-9A2C-54EA6F905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892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7FAF99-F9C2-4EE5-BD2F-F18A0053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746459-2C2F-454B-9212-366A9DC33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DB8B5D-3733-43AB-B6C7-CC38A4DC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49C6-84A5-445F-84B5-50C811D9AF8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CF990D-FE87-4394-B4F8-FF719E2F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85430D-C0E5-44A5-AC33-C20FF3BC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40C6-C445-45CE-9A2C-54EA6F905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851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9AC8B1-48D4-4DBA-AEB0-2EB82B2D3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E065E6-5349-4E4C-8F77-E5789FC21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B710CB4-116A-420E-B558-4AF1B8E5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43C4CF3-787E-4B3C-9842-5A661363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49C6-84A5-445F-84B5-50C811D9AF8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980FD4D-1834-4FC4-A4D8-6FE15541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7D82C2-7C02-466C-AA9B-35C4B1480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40C6-C445-45CE-9A2C-54EA6F905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732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A6A37D-CA6F-4829-9E75-FBB4E458E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AD27A05-318E-4E49-AC56-2C7B5868A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B257455-0BAA-49CA-A36A-92161D5EB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158704-332D-4475-949F-A5475D626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0BD5488-5923-4162-9B26-40FA80E8E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2CE1053-C937-483D-A36F-A1E3AC288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49C6-84A5-445F-84B5-50C811D9AF8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CFDC9E7-C937-48F9-A03A-ABE378D9A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1285643-F9B3-4E76-9711-28DAA48B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40C6-C445-45CE-9A2C-54EA6F905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421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7B42D4-2C90-4448-80AE-849E29107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B97A951-F198-4D32-82C3-EC3D6C0A8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49C6-84A5-445F-84B5-50C811D9AF8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CAF9BB0-9C2C-4396-B83A-3516A718E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F7FB28-0B2D-4907-98C7-07D17FEBE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40C6-C445-45CE-9A2C-54EA6F905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130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40ED767-696A-48B5-A676-D4AFD028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49C6-84A5-445F-84B5-50C811D9AF8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9173B5C-41EE-44B1-A7DE-2F5BF8421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A7775E9-3719-424A-9BFD-F267C33F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40C6-C445-45CE-9A2C-54EA6F905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710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DB69D6-BD76-4C91-B35A-69B2D454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0C6078-E067-4E67-952D-0FA21F858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4482A26-46D0-4A3F-8731-1440B4E92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95FA76-8BA7-43FC-AFD4-839C762FF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49C6-84A5-445F-84B5-50C811D9AF8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2038C2-491A-4EE3-AAFE-A7ADAF13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13D569E-7A2D-49AA-BFD2-136F5673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40C6-C445-45CE-9A2C-54EA6F905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059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FAAC5A-93B9-41C2-AF34-C3F84F89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1961C3C-1200-4C42-BC41-960B37592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3D51A4F-0F55-46BA-8AE4-F11073379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9C2942-78C9-4DB6-9E2F-A3D99968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49C6-84A5-445F-84B5-50C811D9AF8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196028-AF45-4918-9A2F-5BD64AF4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D720100-CB0F-46B3-8D52-DA7BA598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40C6-C445-45CE-9A2C-54EA6F905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577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9B4DF67-FFCD-45F7-926C-584B5ED2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42E09E-36AE-4BB2-9B0B-30BF611B4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418362-3ACE-4663-A3D1-0F031EC53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949C6-84A5-445F-84B5-50C811D9AF8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B324A7-88BF-4C02-8543-2B875DDFD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2D297F-B30E-4512-89FF-E96DE75F0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540C6-C445-45CE-9A2C-54EA6F905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197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 smtClean="0">
                <a:solidFill>
                  <a:srgbClr val="FF0000"/>
                </a:solidFill>
              </a:rPr>
              <a:t>Professional Audio Editing Soft wares</a:t>
            </a:r>
            <a:endParaRPr lang="en-IN" sz="4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nuend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559" y="1819524"/>
            <a:ext cx="5814071" cy="1602945"/>
          </a:xfrm>
        </p:spPr>
      </p:pic>
      <p:pic>
        <p:nvPicPr>
          <p:cNvPr id="5" name="Picture 4" descr="cool ed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018" y="1860776"/>
            <a:ext cx="4633914" cy="2101264"/>
          </a:xfrm>
          <a:prstGeom prst="rect">
            <a:avLst/>
          </a:prstGeom>
        </p:spPr>
      </p:pic>
      <p:pic>
        <p:nvPicPr>
          <p:cNvPr id="7" name="Picture 6" descr="c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994" y="4672659"/>
            <a:ext cx="5373188" cy="1532198"/>
          </a:xfrm>
          <a:prstGeom prst="rect">
            <a:avLst/>
          </a:prstGeom>
        </p:spPr>
      </p:pic>
      <p:pic>
        <p:nvPicPr>
          <p:cNvPr id="8" name="Picture 7" descr="logi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34" y="3924980"/>
            <a:ext cx="5331899" cy="2096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E02442B-BFCE-4D94-A053-748333A3C5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BD2481B2-9C48-4921-A8E7-E2A3A0122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87" r="-1" b="-1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414879-E87F-4236-A9BC-80CC88D8D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How to mix down both tracks??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Step-1- Go to option “Envelop” and adjust the music level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Now select both the tracks by dragging the mouse over them.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Go to File in the menu bar and click on “Export”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Toggle down and click on “Export selected area.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Soft ware will mix down your </a:t>
            </a:r>
            <a:r>
              <a:rPr lang="en-US" sz="2000" b="1" dirty="0" err="1">
                <a:solidFill>
                  <a:schemeClr val="bg1"/>
                </a:solidFill>
              </a:rPr>
              <a:t>programme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1060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1">
            <a:extLst>
              <a:ext uri="{FF2B5EF4-FFF2-40B4-BE49-F238E27FC236}">
                <a16:creationId xmlns="" xmlns:a16="http://schemas.microsoft.com/office/drawing/2014/main" id="{A0BF428C-DA8B-4D99-9930-18F7F91D87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37">
            <a:extLst>
              <a:ext uri="{FF2B5EF4-FFF2-40B4-BE49-F238E27FC236}">
                <a16:creationId xmlns="" xmlns:a16="http://schemas.microsoft.com/office/drawing/2014/main" id="{A03E2379-8871-408A-95CE-7AAE8FA53A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="" xmlns:a16="http://schemas.microsoft.com/office/drawing/2014/main" id="{0DC48417-CF69-478C-9294-F048092581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37" y="1828800"/>
            <a:ext cx="2112433" cy="211243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8" name="Picture 7" descr="A picture containing object&#10;&#10;Description generated with high confidence">
            <a:extLst>
              <a:ext uri="{FF2B5EF4-FFF2-40B4-BE49-F238E27FC236}">
                <a16:creationId xmlns="" xmlns:a16="http://schemas.microsoft.com/office/drawing/2014/main" id="{F12805D1-00B7-4C4E-9B2F-0B9428AFC4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1" y="3941234"/>
            <a:ext cx="2548056" cy="2548056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3BCA7AEA-B6D2-41F6-9677-F5448A58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/>
              <a:t>What is Audacity?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3F6C20D7-2A99-4151-A1F6-B0A944609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Audacity is a free open source digital audio editor and recording computer software application, available for Windows, macOS/OS X, Linux and other operating systems.</a:t>
            </a:r>
          </a:p>
          <a:p>
            <a:r>
              <a:rPr lang="en-US" b="1" dirty="0">
                <a:solidFill>
                  <a:schemeClr val="bg1"/>
                </a:solidFill>
              </a:rPr>
              <a:t>Interestingly, you do not need sound mixer or other sophisticated device to use it.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4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40BF962F-4C6F-461E-86F2-C43F56CC93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2E94A4F7-38E4-45EA-8E2E-CE1B5766B4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Content Placeholder 4">
            <a:extLst>
              <a:ext uri="{FF2B5EF4-FFF2-40B4-BE49-F238E27FC236}">
                <a16:creationId xmlns="" xmlns:a16="http://schemas.microsoft.com/office/drawing/2014/main" id="{1A9878A8-5871-445F-BA0C-5EC1C0850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3134">
            <a:off x="5388946" y="3502931"/>
            <a:ext cx="6664408" cy="1732745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5C7EBC3-4672-4DAB-81C2-58661FAFAE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8CF232-93EA-461E-A098-99DBD116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What facilities it gives?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You can record by default microphone or by external microphone.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You can edit, import and export audio files.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You can mix tracks by using envelop.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You can create effects and even increase amplitude.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You can use multiple tracks.</a:t>
            </a:r>
          </a:p>
        </p:txBody>
      </p:sp>
    </p:spTree>
    <p:extLst>
      <p:ext uri="{BB962C8B-B14F-4D97-AF65-F5344CB8AC3E}">
        <p14:creationId xmlns="" xmlns:p14="http://schemas.microsoft.com/office/powerpoint/2010/main" val="1781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60992693-EBB0-4C52-9D58-F8DA48C76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472507" y="2123768"/>
            <a:ext cx="5559720" cy="277986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64965EAE-E41A-435F-B993-07E824B6C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152F8994-E6D4-4311-9548-C3607BC436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9CFDBD-5C5A-4FA6-8452-1CFF0657C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How to get it?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199" y="1825625"/>
            <a:ext cx="4128169" cy="3399518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Go to google and type Audacity downloads.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It will take you to the options.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Install the software x 2.2.1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Install Lame_v3.99.3_for_Windows to mix down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Tutorials are also available.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6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F6AB2BE4-64C7-46E2-8E57-44797BE5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11" y="3460831"/>
            <a:ext cx="5998309" cy="3044142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64965EAE-E41A-435F-B993-07E824B6C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152F8994-E6D4-4311-9548-C3607BC436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5691C7-9AF7-4B26-98FE-859C12F87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How to begin…??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7AC504-9071-4C36-8418-28EBF1009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28169" cy="3399518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Step-1- Go to file and click “New” a new window will appear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Step-2- Go to “Tracks’ toggle down and click on “Add New”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 New Track will appear in which you can record your voice or sound.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You can insert more tracks by same exercise.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9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9">
            <a:extLst>
              <a:ext uri="{FF2B5EF4-FFF2-40B4-BE49-F238E27FC236}">
                <a16:creationId xmlns="" xmlns:a16="http://schemas.microsoft.com/office/drawing/2014/main" id="{40BF962F-4C6F-461E-86F2-C43F56CC93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1">
            <a:extLst>
              <a:ext uri="{FF2B5EF4-FFF2-40B4-BE49-F238E27FC236}">
                <a16:creationId xmlns="" xmlns:a16="http://schemas.microsoft.com/office/drawing/2014/main" id="{2E94A4F7-38E4-45EA-8E2E-CE1B5766B4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generated with very high confidence">
            <a:extLst>
              <a:ext uri="{FF2B5EF4-FFF2-40B4-BE49-F238E27FC236}">
                <a16:creationId xmlns="" xmlns:a16="http://schemas.microsoft.com/office/drawing/2014/main" id="{E06837E7-76BA-4EF4-A7AA-615290DE1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168" y="2462327"/>
            <a:ext cx="5499632" cy="3643505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05C7EBC3-4672-4DAB-81C2-58661FAFAE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782D1A-39F3-4BAA-9878-CDF8CAA3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How to Record?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EFF21C-7FB4-479C-9254-5A5CCB81F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 fontScale="62500" lnSpcReduction="20000"/>
          </a:bodyPr>
          <a:lstStyle/>
          <a:p>
            <a:r>
              <a:rPr lang="en-US" sz="3500" b="1" dirty="0">
                <a:solidFill>
                  <a:schemeClr val="bg1"/>
                </a:solidFill>
              </a:rPr>
              <a:t>You have two option either by default microphone or by external microphone. Ensure that proper silence around is maintained.</a:t>
            </a:r>
          </a:p>
          <a:p>
            <a:r>
              <a:rPr lang="en-US" sz="3500" b="1" dirty="0">
                <a:solidFill>
                  <a:schemeClr val="bg1"/>
                </a:solidFill>
              </a:rPr>
              <a:t>Click on the Red recording button and speak. Recording begins.</a:t>
            </a:r>
          </a:p>
          <a:p>
            <a:r>
              <a:rPr lang="en-US" sz="3500" b="1" dirty="0">
                <a:solidFill>
                  <a:schemeClr val="bg1"/>
                </a:solidFill>
              </a:rPr>
              <a:t>Stop by STOP button or by the SPACE Bar of you computer.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6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40BF962F-4C6F-461E-86F2-C43F56CC93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2E94A4F7-38E4-45EA-8E2E-CE1B5766B4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Content Placeholder 4" descr="A screenshot of a computer&#10;&#10;Description generated with very high confidence">
            <a:extLst>
              <a:ext uri="{FF2B5EF4-FFF2-40B4-BE49-F238E27FC236}">
                <a16:creationId xmlns="" xmlns:a16="http://schemas.microsoft.com/office/drawing/2014/main" id="{FDAA9CA9-AFC0-4CC6-BB1B-2F63B56F87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796116" y="2552814"/>
            <a:ext cx="5557683" cy="3487446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05C7EBC3-4672-4DAB-81C2-58661FAFAE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25E64A-B532-4146-98F4-BC7FC658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kern="1200">
                <a:latin typeface="+mj-lt"/>
                <a:ea typeface="+mj-ea"/>
                <a:cs typeface="+mj-cs"/>
              </a:rPr>
              <a:t>Post Recording process…!! Editing…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838200" y="2182761"/>
            <a:ext cx="2952135" cy="3996814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You need editing to remove unwanted sounds such as fumble, repeated sentences, coughing, pops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etc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Step-1 </a:t>
            </a:r>
          </a:p>
          <a:p>
            <a:pPr marL="0" indent="0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 to the selection tool and select the portions you want to delete.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Step-2-</a:t>
            </a:r>
          </a:p>
          <a:p>
            <a:pPr marL="0" indent="0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Press “Delete” either in your system or go to “Edit” in menu. Editing over!! Save!!</a:t>
            </a:r>
          </a:p>
        </p:txBody>
      </p:sp>
    </p:spTree>
    <p:extLst>
      <p:ext uri="{BB962C8B-B14F-4D97-AF65-F5344CB8AC3E}">
        <p14:creationId xmlns="" xmlns:p14="http://schemas.microsoft.com/office/powerpoint/2010/main" val="13995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EB181E26-89C4-4A14-92DE-0F4C4B0E94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37">
            <a:extLst>
              <a:ext uri="{FF2B5EF4-FFF2-40B4-BE49-F238E27FC236}">
                <a16:creationId xmlns="" xmlns:a16="http://schemas.microsoft.com/office/drawing/2014/main" id="{13958066-7CBD-4B89-8F46-614C4F28BC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indoor, sitting&#10;&#10;Description generated with high confidence">
            <a:extLst>
              <a:ext uri="{FF2B5EF4-FFF2-40B4-BE49-F238E27FC236}">
                <a16:creationId xmlns="" xmlns:a16="http://schemas.microsoft.com/office/drawing/2014/main" id="{618B2943-0AB9-476B-BD4E-3776356A60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49" r="-1" b="2751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781DA5E-A7E7-4951-BAF7-361C94E67E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424" r="2" b="20358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7BE093-9C8D-4F74-837C-3A82FA80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How to add music and sound effects??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BC6A27-5366-47B9-B879-9563C08C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489566"/>
          </a:xfrm>
        </p:spPr>
        <p:txBody>
          <a:bodyPr anchor="t">
            <a:normAutofit fontScale="92500"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To make </a:t>
            </a:r>
            <a:r>
              <a:rPr lang="en-US" sz="2400" b="1" dirty="0" err="1">
                <a:solidFill>
                  <a:schemeClr val="bg1"/>
                </a:solidFill>
              </a:rPr>
              <a:t>programme</a:t>
            </a:r>
            <a:r>
              <a:rPr lang="en-US" sz="2400" b="1" dirty="0">
                <a:solidFill>
                  <a:schemeClr val="bg1"/>
                </a:solidFill>
              </a:rPr>
              <a:t> effective, music and sound effects are very important!!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Step-1- You are done with editing and saved the file and Track -1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Step-2- Now, go to the option “Tracks”, toggle down and click on “Add New”. A new Track will appear in which you have to put Music or Sound effects.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Step-3- Ensure that you have already some music in your computer.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Step-4-Click on the File in the task bar and choose option “Import”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2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40BF962F-4C6F-461E-86F2-C43F56CC93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2E94A4F7-38E4-45EA-8E2E-CE1B5766B4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0565385A-5CFB-4392-A4F1-09BC433AE0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810865" y="2173287"/>
            <a:ext cx="5428982" cy="4397476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05C7EBC3-4672-4DAB-81C2-58661FAFAE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353AE4-97D8-4D1B-8D00-460D47D2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Import Music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Step-4- When you click on the import option, your system will ask for the destination of AUDIO music file.</a:t>
            </a:r>
          </a:p>
          <a:p>
            <a:r>
              <a:rPr lang="en-US" sz="2000" dirty="0">
                <a:solidFill>
                  <a:schemeClr val="bg1"/>
                </a:solidFill>
              </a:rPr>
              <a:t>Go to destination and select the piece of sound.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It will be imported to the new track.</a:t>
            </a:r>
          </a:p>
          <a:p>
            <a:r>
              <a:rPr lang="en-US" sz="2000" dirty="0">
                <a:solidFill>
                  <a:schemeClr val="bg1"/>
                </a:solidFill>
              </a:rPr>
              <a:t>Now you have two tracks.</a:t>
            </a:r>
          </a:p>
        </p:txBody>
      </p:sp>
    </p:spTree>
    <p:extLst>
      <p:ext uri="{BB962C8B-B14F-4D97-AF65-F5344CB8AC3E}">
        <p14:creationId xmlns="" xmlns:p14="http://schemas.microsoft.com/office/powerpoint/2010/main" val="18357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513</Words>
  <Application>Microsoft Office PowerPoint</Application>
  <PresentationFormat>Custom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Professional Audio Editing Soft wares</vt:lpstr>
      <vt:lpstr>What is Audacity?</vt:lpstr>
      <vt:lpstr>What facilities it gives?</vt:lpstr>
      <vt:lpstr>How to get it?</vt:lpstr>
      <vt:lpstr>How to begin…??</vt:lpstr>
      <vt:lpstr>How to Record?</vt:lpstr>
      <vt:lpstr>Post Recording process…!! Editing…</vt:lpstr>
      <vt:lpstr>How to add music and sound effects??</vt:lpstr>
      <vt:lpstr>Import Music</vt:lpstr>
      <vt:lpstr>How to mix down both tracks??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Audacity?</dc:title>
  <dc:creator>User</dc:creator>
  <cp:lastModifiedBy>AJIT</cp:lastModifiedBy>
  <cp:revision>13</cp:revision>
  <dcterms:created xsi:type="dcterms:W3CDTF">2018-01-06T08:25:36Z</dcterms:created>
  <dcterms:modified xsi:type="dcterms:W3CDTF">2018-01-07T11:58:38Z</dcterms:modified>
</cp:coreProperties>
</file>