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77" r:id="rId2"/>
    <p:sldId id="279" r:id="rId3"/>
    <p:sldId id="273" r:id="rId4"/>
    <p:sldId id="265" r:id="rId5"/>
    <p:sldId id="268" r:id="rId6"/>
    <p:sldId id="274" r:id="rId7"/>
    <p:sldId id="300" r:id="rId8"/>
    <p:sldId id="269" r:id="rId9"/>
    <p:sldId id="275" r:id="rId10"/>
    <p:sldId id="272" r:id="rId11"/>
    <p:sldId id="271" r:id="rId12"/>
    <p:sldId id="276" r:id="rId13"/>
    <p:sldId id="270" r:id="rId14"/>
    <p:sldId id="283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58CF4-1DEA-4291-8847-9CC3502D225D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E76777C-BA9C-4E5F-A2C3-2F9F9C0E72ED}">
      <dgm:prSet phldrT="[Text]" custT="1"/>
      <dgm:spPr/>
      <dgm:t>
        <a:bodyPr/>
        <a:lstStyle/>
        <a:p>
          <a:r>
            <a:rPr lang="en-US" sz="2000" dirty="0" err="1" smtClean="0"/>
            <a:t>GeoGebra</a:t>
          </a:r>
          <a:r>
            <a:rPr lang="en-US" sz="2000" dirty="0" smtClean="0"/>
            <a:t> was created to help students gain a better understanding of mathematics</a:t>
          </a:r>
          <a:r>
            <a:rPr lang="en-US" sz="1600" dirty="0" smtClean="0"/>
            <a:t>.</a:t>
          </a:r>
        </a:p>
      </dgm:t>
    </dgm:pt>
    <dgm:pt modelId="{5C3F3F8E-B2E6-46B1-9D9A-14DA6E52449A}" type="parTrans" cxnId="{64B9119E-4413-48E6-A376-9FC9C75B12F9}">
      <dgm:prSet/>
      <dgm:spPr/>
      <dgm:t>
        <a:bodyPr/>
        <a:lstStyle/>
        <a:p>
          <a:endParaRPr lang="en-IN"/>
        </a:p>
      </dgm:t>
    </dgm:pt>
    <dgm:pt modelId="{94763FF2-E916-433E-A90E-BFBDED8B6E7B}" type="sibTrans" cxnId="{64B9119E-4413-48E6-A376-9FC9C75B12F9}">
      <dgm:prSet/>
      <dgm:spPr/>
      <dgm:t>
        <a:bodyPr/>
        <a:lstStyle/>
        <a:p>
          <a:endParaRPr lang="en-IN"/>
        </a:p>
      </dgm:t>
    </dgm:pt>
    <dgm:pt modelId="{3B6B72BB-410C-4C16-B53E-9AF9EE14C99C}">
      <dgm:prSet/>
      <dgm:spPr/>
      <dgm:t>
        <a:bodyPr/>
        <a:lstStyle/>
        <a:p>
          <a:r>
            <a:rPr lang="en-US" dirty="0" smtClean="0"/>
            <a:t>Teachers and students can build animations , simulators</a:t>
          </a:r>
          <a:endParaRPr lang="en-IN" dirty="0"/>
        </a:p>
      </dgm:t>
    </dgm:pt>
    <dgm:pt modelId="{D2AC65F7-2368-4615-B43F-ACF175D10E49}" type="parTrans" cxnId="{390E1189-72A9-4144-AA94-1070B29D3A70}">
      <dgm:prSet/>
      <dgm:spPr/>
      <dgm:t>
        <a:bodyPr/>
        <a:lstStyle/>
        <a:p>
          <a:endParaRPr lang="en-IN"/>
        </a:p>
      </dgm:t>
    </dgm:pt>
    <dgm:pt modelId="{8353AAD6-7D89-47A5-9B88-66AAA9BCCB1E}" type="sibTrans" cxnId="{390E1189-72A9-4144-AA94-1070B29D3A70}">
      <dgm:prSet/>
      <dgm:spPr/>
      <dgm:t>
        <a:bodyPr/>
        <a:lstStyle/>
        <a:p>
          <a:endParaRPr lang="en-IN"/>
        </a:p>
      </dgm:t>
    </dgm:pt>
    <dgm:pt modelId="{B61A10AC-CB9F-4543-8A57-EF4D71319418}">
      <dgm:prSet/>
      <dgm:spPr/>
      <dgm:t>
        <a:bodyPr/>
        <a:lstStyle/>
        <a:p>
          <a:r>
            <a:rPr lang="en-US" dirty="0" smtClean="0"/>
            <a:t>Ready to use applets are available</a:t>
          </a:r>
          <a:endParaRPr lang="en-IN" dirty="0"/>
        </a:p>
      </dgm:t>
    </dgm:pt>
    <dgm:pt modelId="{67E58A54-69AE-4F72-BF5E-6E3C27ACAB96}" type="parTrans" cxnId="{EF34B71C-E1E4-4962-BED2-BFC5920926C9}">
      <dgm:prSet/>
      <dgm:spPr/>
      <dgm:t>
        <a:bodyPr/>
        <a:lstStyle/>
        <a:p>
          <a:endParaRPr lang="en-IN"/>
        </a:p>
      </dgm:t>
    </dgm:pt>
    <dgm:pt modelId="{5B082312-F7FE-4B70-9E41-6A92CD8CFE84}" type="sibTrans" cxnId="{EF34B71C-E1E4-4962-BED2-BFC5920926C9}">
      <dgm:prSet/>
      <dgm:spPr/>
      <dgm:t>
        <a:bodyPr/>
        <a:lstStyle/>
        <a:p>
          <a:endParaRPr lang="en-IN"/>
        </a:p>
      </dgm:t>
    </dgm:pt>
    <dgm:pt modelId="{C9AF29CB-20DF-4E76-B95A-4B0346F5DA63}">
      <dgm:prSet custT="1"/>
      <dgm:spPr/>
      <dgm:t>
        <a:bodyPr/>
        <a:lstStyle/>
        <a:p>
          <a:r>
            <a:rPr lang="en-US" sz="2000" dirty="0" smtClean="0"/>
            <a:t>Practice mathematical experiments and       discoveries both in classroom and at home</a:t>
          </a:r>
        </a:p>
      </dgm:t>
    </dgm:pt>
    <dgm:pt modelId="{01E714DB-6C9B-4DD7-AC2D-649C45D507C9}" type="parTrans" cxnId="{806E2BA1-88EB-47B4-9A5C-0F093ACCE5DB}">
      <dgm:prSet/>
      <dgm:spPr/>
      <dgm:t>
        <a:bodyPr/>
        <a:lstStyle/>
        <a:p>
          <a:endParaRPr lang="en-IN"/>
        </a:p>
      </dgm:t>
    </dgm:pt>
    <dgm:pt modelId="{0FA93CA4-03D0-4FBC-96A3-A6D6241D0ABD}" type="sibTrans" cxnId="{806E2BA1-88EB-47B4-9A5C-0F093ACCE5DB}">
      <dgm:prSet/>
      <dgm:spPr/>
      <dgm:t>
        <a:bodyPr/>
        <a:lstStyle/>
        <a:p>
          <a:endParaRPr lang="en-IN"/>
        </a:p>
      </dgm:t>
    </dgm:pt>
    <dgm:pt modelId="{485E6B06-C10C-4726-9AE2-869CE9691CD2}">
      <dgm:prSet custT="1"/>
      <dgm:spPr/>
      <dgm:t>
        <a:bodyPr/>
        <a:lstStyle/>
        <a:p>
          <a:r>
            <a:rPr lang="en-US" sz="2000" dirty="0" smtClean="0"/>
            <a:t>We can use it for active and problem-oriented teaching</a:t>
          </a:r>
          <a:endParaRPr lang="en-IN" sz="2000" dirty="0"/>
        </a:p>
      </dgm:t>
    </dgm:pt>
    <dgm:pt modelId="{2B36CF12-C27C-4C39-B78C-2EC0008CDB5D}" type="parTrans" cxnId="{DD56811E-1A68-4672-AB07-24753428F510}">
      <dgm:prSet/>
      <dgm:spPr/>
      <dgm:t>
        <a:bodyPr/>
        <a:lstStyle/>
        <a:p>
          <a:endParaRPr lang="en-IN"/>
        </a:p>
      </dgm:t>
    </dgm:pt>
    <dgm:pt modelId="{8F4AA11F-8D4B-4A26-950C-985157EBF588}" type="sibTrans" cxnId="{DD56811E-1A68-4672-AB07-24753428F510}">
      <dgm:prSet/>
      <dgm:spPr/>
      <dgm:t>
        <a:bodyPr/>
        <a:lstStyle/>
        <a:p>
          <a:endParaRPr lang="en-IN"/>
        </a:p>
      </dgm:t>
    </dgm:pt>
    <dgm:pt modelId="{C7F2C0FB-2A4B-4775-8291-3143665BB305}" type="pres">
      <dgm:prSet presAssocID="{03858CF4-1DEA-4291-8847-9CC3502D22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DDC42C9-674C-4897-BE3E-35F9CF114AF9}" type="pres">
      <dgm:prSet presAssocID="{9E76777C-BA9C-4E5F-A2C3-2F9F9C0E72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EC2DA0-FDAB-4510-8106-388543DE4C74}" type="pres">
      <dgm:prSet presAssocID="{94763FF2-E916-433E-A90E-BFBDED8B6E7B}" presName="sibTrans" presStyleCnt="0"/>
      <dgm:spPr/>
    </dgm:pt>
    <dgm:pt modelId="{D24FAA57-6DAF-4746-A120-D2E429B0951D}" type="pres">
      <dgm:prSet presAssocID="{485E6B06-C10C-4726-9AE2-869CE9691C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92357D-053D-4ACC-AA72-B0ABABE766F7}" type="pres">
      <dgm:prSet presAssocID="{8F4AA11F-8D4B-4A26-950C-985157EBF588}" presName="sibTrans" presStyleCnt="0"/>
      <dgm:spPr/>
    </dgm:pt>
    <dgm:pt modelId="{8FC3638F-5B62-449D-BC97-282B40CE3552}" type="pres">
      <dgm:prSet presAssocID="{C9AF29CB-20DF-4E76-B95A-4B0346F5DA63}" presName="node" presStyleLbl="node1" presStyleIdx="2" presStyleCnt="5" custScaleX="1285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37FAC2-03CD-4641-8542-A09C710F148B}" type="pres">
      <dgm:prSet presAssocID="{0FA93CA4-03D0-4FBC-96A3-A6D6241D0ABD}" presName="sibTrans" presStyleCnt="0"/>
      <dgm:spPr/>
    </dgm:pt>
    <dgm:pt modelId="{0F85B105-0CF8-487A-83BC-31ADF055A93C}" type="pres">
      <dgm:prSet presAssocID="{B61A10AC-CB9F-4543-8A57-EF4D7131941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9C812B-03C7-441C-93B1-70B4C763B282}" type="pres">
      <dgm:prSet presAssocID="{5B082312-F7FE-4B70-9E41-6A92CD8CFE84}" presName="sibTrans" presStyleCnt="0"/>
      <dgm:spPr/>
    </dgm:pt>
    <dgm:pt modelId="{A0E358F8-D48E-4668-B09D-CF7E728A06F2}" type="pres">
      <dgm:prSet presAssocID="{3B6B72BB-410C-4C16-B53E-9AF9EE14C9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90E1189-72A9-4144-AA94-1070B29D3A70}" srcId="{03858CF4-1DEA-4291-8847-9CC3502D225D}" destId="{3B6B72BB-410C-4C16-B53E-9AF9EE14C99C}" srcOrd="4" destOrd="0" parTransId="{D2AC65F7-2368-4615-B43F-ACF175D10E49}" sibTransId="{8353AAD6-7D89-47A5-9B88-66AAA9BCCB1E}"/>
    <dgm:cxn modelId="{22CAC1F2-2B06-45EC-A9F5-E7189CAE4B97}" type="presOf" srcId="{B61A10AC-CB9F-4543-8A57-EF4D71319418}" destId="{0F85B105-0CF8-487A-83BC-31ADF055A93C}" srcOrd="0" destOrd="0" presId="urn:microsoft.com/office/officeart/2005/8/layout/hList6"/>
    <dgm:cxn modelId="{806E2BA1-88EB-47B4-9A5C-0F093ACCE5DB}" srcId="{03858CF4-1DEA-4291-8847-9CC3502D225D}" destId="{C9AF29CB-20DF-4E76-B95A-4B0346F5DA63}" srcOrd="2" destOrd="0" parTransId="{01E714DB-6C9B-4DD7-AC2D-649C45D507C9}" sibTransId="{0FA93CA4-03D0-4FBC-96A3-A6D6241D0ABD}"/>
    <dgm:cxn modelId="{47037A7A-E24D-45DE-8755-2BAD76960E39}" type="presOf" srcId="{03858CF4-1DEA-4291-8847-9CC3502D225D}" destId="{C7F2C0FB-2A4B-4775-8291-3143665BB305}" srcOrd="0" destOrd="0" presId="urn:microsoft.com/office/officeart/2005/8/layout/hList6"/>
    <dgm:cxn modelId="{64B9119E-4413-48E6-A376-9FC9C75B12F9}" srcId="{03858CF4-1DEA-4291-8847-9CC3502D225D}" destId="{9E76777C-BA9C-4E5F-A2C3-2F9F9C0E72ED}" srcOrd="0" destOrd="0" parTransId="{5C3F3F8E-B2E6-46B1-9D9A-14DA6E52449A}" sibTransId="{94763FF2-E916-433E-A90E-BFBDED8B6E7B}"/>
    <dgm:cxn modelId="{EF34B71C-E1E4-4962-BED2-BFC5920926C9}" srcId="{03858CF4-1DEA-4291-8847-9CC3502D225D}" destId="{B61A10AC-CB9F-4543-8A57-EF4D71319418}" srcOrd="3" destOrd="0" parTransId="{67E58A54-69AE-4F72-BF5E-6E3C27ACAB96}" sibTransId="{5B082312-F7FE-4B70-9E41-6A92CD8CFE84}"/>
    <dgm:cxn modelId="{35918F99-97AE-4116-B77C-E76CDBAF2B8C}" type="presOf" srcId="{3B6B72BB-410C-4C16-B53E-9AF9EE14C99C}" destId="{A0E358F8-D48E-4668-B09D-CF7E728A06F2}" srcOrd="0" destOrd="0" presId="urn:microsoft.com/office/officeart/2005/8/layout/hList6"/>
    <dgm:cxn modelId="{95D6F449-BE6E-4FFA-B089-A7C9D33D1DD6}" type="presOf" srcId="{485E6B06-C10C-4726-9AE2-869CE9691CD2}" destId="{D24FAA57-6DAF-4746-A120-D2E429B0951D}" srcOrd="0" destOrd="0" presId="urn:microsoft.com/office/officeart/2005/8/layout/hList6"/>
    <dgm:cxn modelId="{DD56811E-1A68-4672-AB07-24753428F510}" srcId="{03858CF4-1DEA-4291-8847-9CC3502D225D}" destId="{485E6B06-C10C-4726-9AE2-869CE9691CD2}" srcOrd="1" destOrd="0" parTransId="{2B36CF12-C27C-4C39-B78C-2EC0008CDB5D}" sibTransId="{8F4AA11F-8D4B-4A26-950C-985157EBF588}"/>
    <dgm:cxn modelId="{69A64788-8BA1-4C9E-BFE8-BB17925EB629}" type="presOf" srcId="{9E76777C-BA9C-4E5F-A2C3-2F9F9C0E72ED}" destId="{ADDC42C9-674C-4897-BE3E-35F9CF114AF9}" srcOrd="0" destOrd="0" presId="urn:microsoft.com/office/officeart/2005/8/layout/hList6"/>
    <dgm:cxn modelId="{894B42C4-6794-426E-8B3C-4F7A2CD5E32D}" type="presOf" srcId="{C9AF29CB-20DF-4E76-B95A-4B0346F5DA63}" destId="{8FC3638F-5B62-449D-BC97-282B40CE3552}" srcOrd="0" destOrd="0" presId="urn:microsoft.com/office/officeart/2005/8/layout/hList6"/>
    <dgm:cxn modelId="{7620F2FA-669A-48AD-AA1F-8981E33A83F3}" type="presParOf" srcId="{C7F2C0FB-2A4B-4775-8291-3143665BB305}" destId="{ADDC42C9-674C-4897-BE3E-35F9CF114AF9}" srcOrd="0" destOrd="0" presId="urn:microsoft.com/office/officeart/2005/8/layout/hList6"/>
    <dgm:cxn modelId="{99F4AED6-D175-4FA6-A156-A92E8CE5E8D8}" type="presParOf" srcId="{C7F2C0FB-2A4B-4775-8291-3143665BB305}" destId="{F4EC2DA0-FDAB-4510-8106-388543DE4C74}" srcOrd="1" destOrd="0" presId="urn:microsoft.com/office/officeart/2005/8/layout/hList6"/>
    <dgm:cxn modelId="{972758CE-39D1-4F3D-8CC5-621B48F69F07}" type="presParOf" srcId="{C7F2C0FB-2A4B-4775-8291-3143665BB305}" destId="{D24FAA57-6DAF-4746-A120-D2E429B0951D}" srcOrd="2" destOrd="0" presId="urn:microsoft.com/office/officeart/2005/8/layout/hList6"/>
    <dgm:cxn modelId="{E52539CB-FAF7-4D0D-83F1-C5F8A968E023}" type="presParOf" srcId="{C7F2C0FB-2A4B-4775-8291-3143665BB305}" destId="{0392357D-053D-4ACC-AA72-B0ABABE766F7}" srcOrd="3" destOrd="0" presId="urn:microsoft.com/office/officeart/2005/8/layout/hList6"/>
    <dgm:cxn modelId="{2D993DB6-3FF6-413B-9E7D-01FB0C0E73C5}" type="presParOf" srcId="{C7F2C0FB-2A4B-4775-8291-3143665BB305}" destId="{8FC3638F-5B62-449D-BC97-282B40CE3552}" srcOrd="4" destOrd="0" presId="urn:microsoft.com/office/officeart/2005/8/layout/hList6"/>
    <dgm:cxn modelId="{965EB7DD-964E-48DF-AE6A-5E7ABD3E29CF}" type="presParOf" srcId="{C7F2C0FB-2A4B-4775-8291-3143665BB305}" destId="{A137FAC2-03CD-4641-8542-A09C710F148B}" srcOrd="5" destOrd="0" presId="urn:microsoft.com/office/officeart/2005/8/layout/hList6"/>
    <dgm:cxn modelId="{DFDCFC5C-69D1-4864-83A3-62BF3934EB2F}" type="presParOf" srcId="{C7F2C0FB-2A4B-4775-8291-3143665BB305}" destId="{0F85B105-0CF8-487A-83BC-31ADF055A93C}" srcOrd="6" destOrd="0" presId="urn:microsoft.com/office/officeart/2005/8/layout/hList6"/>
    <dgm:cxn modelId="{8C013B2D-5BFA-48DC-B95F-6BDFCCAD0C3D}" type="presParOf" srcId="{C7F2C0FB-2A4B-4775-8291-3143665BB305}" destId="{619C812B-03C7-441C-93B1-70B4C763B282}" srcOrd="7" destOrd="0" presId="urn:microsoft.com/office/officeart/2005/8/layout/hList6"/>
    <dgm:cxn modelId="{5B5F8402-2BF8-454B-8E08-BA4EEB153E1E}" type="presParOf" srcId="{C7F2C0FB-2A4B-4775-8291-3143665BB305}" destId="{A0E358F8-D48E-4668-B09D-CF7E728A06F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52AC4-0552-46D9-9FEB-30FBC38774F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18B91EB3-5E54-451C-A729-29A0CE3D9ABC}">
      <dgm:prSet phldrT="[Text]"/>
      <dgm:spPr/>
      <dgm:t>
        <a:bodyPr/>
        <a:lstStyle/>
        <a:p>
          <a:r>
            <a:rPr lang="en-US" dirty="0" smtClean="0"/>
            <a:t>Graphing </a:t>
          </a:r>
          <a:endParaRPr lang="en-IN" dirty="0"/>
        </a:p>
      </dgm:t>
    </dgm:pt>
    <dgm:pt modelId="{22AE627F-FFEA-4342-ADA5-0B492F012C6E}" type="parTrans" cxnId="{D792D849-AB04-43F8-816A-7E1A1493905E}">
      <dgm:prSet/>
      <dgm:spPr/>
      <dgm:t>
        <a:bodyPr/>
        <a:lstStyle/>
        <a:p>
          <a:endParaRPr lang="en-IN"/>
        </a:p>
      </dgm:t>
    </dgm:pt>
    <dgm:pt modelId="{F723B0DA-F32E-40D2-BB35-F9F0C88D63A6}" type="sibTrans" cxnId="{D792D849-AB04-43F8-816A-7E1A1493905E}">
      <dgm:prSet/>
      <dgm:spPr/>
      <dgm:t>
        <a:bodyPr/>
        <a:lstStyle/>
        <a:p>
          <a:endParaRPr lang="en-IN"/>
        </a:p>
      </dgm:t>
    </dgm:pt>
    <dgm:pt modelId="{FB261D8A-5C6D-4474-9BC2-BEAC153408B1}">
      <dgm:prSet phldrT="[Text]"/>
      <dgm:spPr/>
      <dgm:t>
        <a:bodyPr/>
        <a:lstStyle/>
        <a:p>
          <a:r>
            <a:rPr lang="en-US" dirty="0" smtClean="0"/>
            <a:t>Plot functions with sliders and solve equations</a:t>
          </a:r>
          <a:endParaRPr lang="en-IN" dirty="0"/>
        </a:p>
      </dgm:t>
    </dgm:pt>
    <dgm:pt modelId="{14E6C45A-9928-48F6-8759-8116B671B285}" type="parTrans" cxnId="{457D76AC-7466-45F2-80F1-B81A50E0EB7E}">
      <dgm:prSet/>
      <dgm:spPr/>
      <dgm:t>
        <a:bodyPr/>
        <a:lstStyle/>
        <a:p>
          <a:endParaRPr lang="en-IN"/>
        </a:p>
      </dgm:t>
    </dgm:pt>
    <dgm:pt modelId="{34CF5E33-5057-447B-8D65-F5E828CBA875}" type="sibTrans" cxnId="{457D76AC-7466-45F2-80F1-B81A50E0EB7E}">
      <dgm:prSet/>
      <dgm:spPr/>
      <dgm:t>
        <a:bodyPr/>
        <a:lstStyle/>
        <a:p>
          <a:endParaRPr lang="en-IN"/>
        </a:p>
      </dgm:t>
    </dgm:pt>
    <dgm:pt modelId="{63A17742-6751-463D-AD6E-779B5454855D}">
      <dgm:prSet phldrT="[Text]"/>
      <dgm:spPr/>
      <dgm:t>
        <a:bodyPr/>
        <a:lstStyle/>
        <a:p>
          <a:r>
            <a:rPr lang="en-US" dirty="0" smtClean="0"/>
            <a:t>Geometry</a:t>
          </a:r>
          <a:endParaRPr lang="en-IN" dirty="0"/>
        </a:p>
      </dgm:t>
    </dgm:pt>
    <dgm:pt modelId="{1595601A-551D-4E09-A544-8DB278283E03}" type="parTrans" cxnId="{A1FAA3D0-BAA1-4636-A3DE-8B3ED67D194C}">
      <dgm:prSet/>
      <dgm:spPr/>
      <dgm:t>
        <a:bodyPr/>
        <a:lstStyle/>
        <a:p>
          <a:endParaRPr lang="en-IN"/>
        </a:p>
      </dgm:t>
    </dgm:pt>
    <dgm:pt modelId="{7B9CC305-C79C-46F6-A3BD-0043E1CE5DAF}" type="sibTrans" cxnId="{A1FAA3D0-BAA1-4636-A3DE-8B3ED67D194C}">
      <dgm:prSet/>
      <dgm:spPr/>
      <dgm:t>
        <a:bodyPr/>
        <a:lstStyle/>
        <a:p>
          <a:endParaRPr lang="en-IN"/>
        </a:p>
      </dgm:t>
    </dgm:pt>
    <dgm:pt modelId="{D2CE6797-E054-4896-99FE-047886B0763A}">
      <dgm:prSet phldrT="[Text]"/>
      <dgm:spPr/>
      <dgm:t>
        <a:bodyPr/>
        <a:lstStyle/>
        <a:p>
          <a:r>
            <a:rPr lang="en-US" dirty="0" smtClean="0"/>
            <a:t>Create</a:t>
          </a:r>
          <a:r>
            <a:rPr lang="en-IN" dirty="0" smtClean="0"/>
            <a:t> interactive geometric constructions</a:t>
          </a:r>
          <a:endParaRPr lang="en-IN" dirty="0"/>
        </a:p>
      </dgm:t>
    </dgm:pt>
    <dgm:pt modelId="{55686377-9209-4B33-9259-CEAC41323014}" type="parTrans" cxnId="{A9A703DC-E737-4653-9894-D6A94D716F54}">
      <dgm:prSet/>
      <dgm:spPr/>
      <dgm:t>
        <a:bodyPr/>
        <a:lstStyle/>
        <a:p>
          <a:endParaRPr lang="en-IN"/>
        </a:p>
      </dgm:t>
    </dgm:pt>
    <dgm:pt modelId="{3631B544-CD3A-4714-8BE8-D4F6336CEDE5}" type="sibTrans" cxnId="{A9A703DC-E737-4653-9894-D6A94D716F54}">
      <dgm:prSet/>
      <dgm:spPr/>
      <dgm:t>
        <a:bodyPr/>
        <a:lstStyle/>
        <a:p>
          <a:endParaRPr lang="en-IN"/>
        </a:p>
      </dgm:t>
    </dgm:pt>
    <dgm:pt modelId="{880A90A9-2DA2-4C80-9C74-561BFFD43D85}">
      <dgm:prSet phldrT="[Text]"/>
      <dgm:spPr/>
      <dgm:t>
        <a:bodyPr/>
        <a:lstStyle/>
        <a:p>
          <a:r>
            <a:rPr lang="en-IN" dirty="0" smtClean="0"/>
            <a:t>3D Graphics</a:t>
          </a:r>
          <a:endParaRPr lang="en-IN" dirty="0"/>
        </a:p>
      </dgm:t>
    </dgm:pt>
    <dgm:pt modelId="{A7414740-5B46-4F2F-8F35-ED6C5C7CDDD1}" type="parTrans" cxnId="{2A18F902-9AEA-43FF-A867-7E3D8B2C400D}">
      <dgm:prSet/>
      <dgm:spPr/>
      <dgm:t>
        <a:bodyPr/>
        <a:lstStyle/>
        <a:p>
          <a:endParaRPr lang="en-IN"/>
        </a:p>
      </dgm:t>
    </dgm:pt>
    <dgm:pt modelId="{C195642B-371B-47CA-BCB6-8D1E76AEBD27}" type="sibTrans" cxnId="{2A18F902-9AEA-43FF-A867-7E3D8B2C400D}">
      <dgm:prSet/>
      <dgm:spPr/>
      <dgm:t>
        <a:bodyPr/>
        <a:lstStyle/>
        <a:p>
          <a:endParaRPr lang="en-IN"/>
        </a:p>
      </dgm:t>
    </dgm:pt>
    <dgm:pt modelId="{14DFA20D-13C1-4BA8-BDD4-212411732F80}">
      <dgm:prSet phldrT="[Text]"/>
      <dgm:spPr/>
      <dgm:t>
        <a:bodyPr/>
        <a:lstStyle/>
        <a:p>
          <a:r>
            <a:rPr lang="en-US" dirty="0" smtClean="0"/>
            <a:t>Graph functions, surfaces and many more 3D objects</a:t>
          </a:r>
          <a:endParaRPr lang="en-IN" dirty="0"/>
        </a:p>
      </dgm:t>
    </dgm:pt>
    <dgm:pt modelId="{3EFFBBA7-CCC9-494E-B219-66E841A8B13A}" type="parTrans" cxnId="{4905EF0A-24BB-479B-A793-F362044DB039}">
      <dgm:prSet/>
      <dgm:spPr/>
      <dgm:t>
        <a:bodyPr/>
        <a:lstStyle/>
        <a:p>
          <a:endParaRPr lang="en-IN"/>
        </a:p>
      </dgm:t>
    </dgm:pt>
    <dgm:pt modelId="{5E9871EB-8D6D-4F4D-9DE7-531E833B4740}" type="sibTrans" cxnId="{4905EF0A-24BB-479B-A793-F362044DB039}">
      <dgm:prSet/>
      <dgm:spPr/>
      <dgm:t>
        <a:bodyPr/>
        <a:lstStyle/>
        <a:p>
          <a:endParaRPr lang="en-IN"/>
        </a:p>
      </dgm:t>
    </dgm:pt>
    <dgm:pt modelId="{9A47C013-1D13-4052-A6DC-6343F7C620F6}">
      <dgm:prSet phldrT="[Text]"/>
      <dgm:spPr/>
      <dgm:t>
        <a:bodyPr/>
        <a:lstStyle/>
        <a:p>
          <a:r>
            <a:rPr lang="en-US" dirty="0" smtClean="0"/>
            <a:t>CAS</a:t>
          </a:r>
          <a:endParaRPr lang="en-IN" dirty="0"/>
        </a:p>
      </dgm:t>
    </dgm:pt>
    <dgm:pt modelId="{9D2840EF-E7BE-46AB-ABDC-521B566ECB3D}" type="parTrans" cxnId="{0C413369-F7FE-4149-8C4D-E93CFBF9606F}">
      <dgm:prSet/>
      <dgm:spPr/>
      <dgm:t>
        <a:bodyPr/>
        <a:lstStyle/>
        <a:p>
          <a:endParaRPr lang="en-IN"/>
        </a:p>
      </dgm:t>
    </dgm:pt>
    <dgm:pt modelId="{749AD9D3-BA20-4728-B77B-B1E16D924AE0}" type="sibTrans" cxnId="{0C413369-F7FE-4149-8C4D-E93CFBF9606F}">
      <dgm:prSet/>
      <dgm:spPr/>
      <dgm:t>
        <a:bodyPr/>
        <a:lstStyle/>
        <a:p>
          <a:endParaRPr lang="en-IN"/>
        </a:p>
      </dgm:t>
    </dgm:pt>
    <dgm:pt modelId="{AEDB4888-381E-4E76-BA03-942BC6CB3BE7}">
      <dgm:prSet phldrT="[Text]"/>
      <dgm:spPr/>
      <dgm:t>
        <a:bodyPr/>
        <a:lstStyle/>
        <a:p>
          <a:r>
            <a:rPr lang="en-US" dirty="0" smtClean="0"/>
            <a:t>Spreadsheet</a:t>
          </a:r>
          <a:endParaRPr lang="en-IN" dirty="0"/>
        </a:p>
      </dgm:t>
    </dgm:pt>
    <dgm:pt modelId="{E6111730-82CE-463D-B514-5098B90EB4CC}" type="parTrans" cxnId="{0044E521-C728-4ADD-AE8F-9DFDD031C798}">
      <dgm:prSet/>
      <dgm:spPr/>
      <dgm:t>
        <a:bodyPr/>
        <a:lstStyle/>
        <a:p>
          <a:endParaRPr lang="en-IN"/>
        </a:p>
      </dgm:t>
    </dgm:pt>
    <dgm:pt modelId="{6A9F669A-3B3E-496B-A80C-A4213F13CF8E}" type="sibTrans" cxnId="{0044E521-C728-4ADD-AE8F-9DFDD031C798}">
      <dgm:prSet/>
      <dgm:spPr/>
      <dgm:t>
        <a:bodyPr/>
        <a:lstStyle/>
        <a:p>
          <a:endParaRPr lang="en-IN"/>
        </a:p>
      </dgm:t>
    </dgm:pt>
    <dgm:pt modelId="{2EA4A8CC-22F7-4EFC-8E85-E6278333858F}">
      <dgm:prSet phldrT="[Text]"/>
      <dgm:spPr/>
      <dgm:t>
        <a:bodyPr/>
        <a:lstStyle/>
        <a:p>
          <a:r>
            <a:rPr lang="en-US" dirty="0" smtClean="0"/>
            <a:t>Solve math problems with our powerful computer algebra system</a:t>
          </a:r>
          <a:endParaRPr lang="en-IN" dirty="0"/>
        </a:p>
      </dgm:t>
    </dgm:pt>
    <dgm:pt modelId="{56C401DE-77F7-42F7-B6F2-7B6EDF037685}" type="parTrans" cxnId="{A3556211-8360-490A-8C89-E3B3A14138E9}">
      <dgm:prSet/>
      <dgm:spPr/>
      <dgm:t>
        <a:bodyPr/>
        <a:lstStyle/>
        <a:p>
          <a:endParaRPr lang="en-IN"/>
        </a:p>
      </dgm:t>
    </dgm:pt>
    <dgm:pt modelId="{58BB60A4-8824-43AA-959C-B477B516E485}" type="sibTrans" cxnId="{A3556211-8360-490A-8C89-E3B3A14138E9}">
      <dgm:prSet/>
      <dgm:spPr/>
      <dgm:t>
        <a:bodyPr/>
        <a:lstStyle/>
        <a:p>
          <a:endParaRPr lang="en-IN"/>
        </a:p>
      </dgm:t>
    </dgm:pt>
    <dgm:pt modelId="{D6D6FB66-8D48-4CF1-A692-0B7F42FBAA77}">
      <dgm:prSet phldrT="[Text]"/>
      <dgm:spPr/>
      <dgm:t>
        <a:bodyPr/>
        <a:lstStyle/>
        <a:p>
          <a:r>
            <a:rPr lang="en-US" dirty="0" smtClean="0"/>
            <a:t>Spreadsheet-Analyze data and do statistics connected with graphing</a:t>
          </a:r>
          <a:endParaRPr lang="en-IN" dirty="0"/>
        </a:p>
      </dgm:t>
    </dgm:pt>
    <dgm:pt modelId="{EA371105-1B58-408F-B37F-2AC763094600}" type="parTrans" cxnId="{CC9EAEC7-DB7A-450F-860C-1C1BA08E7692}">
      <dgm:prSet/>
      <dgm:spPr/>
      <dgm:t>
        <a:bodyPr/>
        <a:lstStyle/>
        <a:p>
          <a:endParaRPr lang="en-IN"/>
        </a:p>
      </dgm:t>
    </dgm:pt>
    <dgm:pt modelId="{DBF9F817-6977-44F9-8BA9-F582A1BD2800}" type="sibTrans" cxnId="{CC9EAEC7-DB7A-450F-860C-1C1BA08E7692}">
      <dgm:prSet/>
      <dgm:spPr/>
      <dgm:t>
        <a:bodyPr/>
        <a:lstStyle/>
        <a:p>
          <a:endParaRPr lang="en-IN"/>
        </a:p>
      </dgm:t>
    </dgm:pt>
    <dgm:pt modelId="{A91EE667-BA81-4CC7-911C-5D824D850D08}">
      <dgm:prSet phldrT="[Text]"/>
      <dgm:spPr/>
      <dgm:t>
        <a:bodyPr/>
        <a:lstStyle/>
        <a:p>
          <a:r>
            <a:rPr lang="en-US" dirty="0" smtClean="0"/>
            <a:t>Probability</a:t>
          </a:r>
          <a:endParaRPr lang="en-IN" dirty="0"/>
        </a:p>
      </dgm:t>
    </dgm:pt>
    <dgm:pt modelId="{5F23933A-2365-428B-9477-94E4A2B0C7FE}" type="parTrans" cxnId="{A1EBF245-710D-4FE8-92D8-1C20B43C73A8}">
      <dgm:prSet/>
      <dgm:spPr/>
      <dgm:t>
        <a:bodyPr/>
        <a:lstStyle/>
        <a:p>
          <a:endParaRPr lang="en-IN"/>
        </a:p>
      </dgm:t>
    </dgm:pt>
    <dgm:pt modelId="{E40E168E-22AA-4D10-B096-0BD4972CAAED}" type="sibTrans" cxnId="{A1EBF245-710D-4FE8-92D8-1C20B43C73A8}">
      <dgm:prSet/>
      <dgm:spPr/>
      <dgm:t>
        <a:bodyPr/>
        <a:lstStyle/>
        <a:p>
          <a:endParaRPr lang="en-IN"/>
        </a:p>
      </dgm:t>
    </dgm:pt>
    <dgm:pt modelId="{9F9326FB-F5C6-4554-86A4-719D530D02E6}">
      <dgm:prSet phldrT="[Text]"/>
      <dgm:spPr/>
      <dgm:t>
        <a:bodyPr/>
        <a:lstStyle/>
        <a:p>
          <a:r>
            <a:rPr lang="en-US" dirty="0" smtClean="0"/>
            <a:t>Visualize parameters and distributions quickly</a:t>
          </a:r>
          <a:endParaRPr lang="en-IN" dirty="0"/>
        </a:p>
      </dgm:t>
    </dgm:pt>
    <dgm:pt modelId="{685C44AB-86D7-4509-A0CB-BC61F7B18B05}" type="parTrans" cxnId="{153B2D42-098C-4C2A-A1F9-BB418EAE4674}">
      <dgm:prSet/>
      <dgm:spPr/>
      <dgm:t>
        <a:bodyPr/>
        <a:lstStyle/>
        <a:p>
          <a:endParaRPr lang="en-IN"/>
        </a:p>
      </dgm:t>
    </dgm:pt>
    <dgm:pt modelId="{272012B7-63AF-4D6F-BC5D-744CF480F1CE}" type="sibTrans" cxnId="{153B2D42-098C-4C2A-A1F9-BB418EAE4674}">
      <dgm:prSet/>
      <dgm:spPr/>
      <dgm:t>
        <a:bodyPr/>
        <a:lstStyle/>
        <a:p>
          <a:endParaRPr lang="en-IN"/>
        </a:p>
      </dgm:t>
    </dgm:pt>
    <dgm:pt modelId="{27EB6C01-6E57-42FB-9B01-8168EFF89791}" type="pres">
      <dgm:prSet presAssocID="{D2952AC4-0552-46D9-9FEB-30FBC38774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360E2D8-A463-4B8B-9029-F2836376FD76}" type="pres">
      <dgm:prSet presAssocID="{18B91EB3-5E54-451C-A729-29A0CE3D9ABC}" presName="composite" presStyleCnt="0"/>
      <dgm:spPr/>
    </dgm:pt>
    <dgm:pt modelId="{1A23278E-5216-4192-8F3E-8E4BA54AC350}" type="pres">
      <dgm:prSet presAssocID="{18B91EB3-5E54-451C-A729-29A0CE3D9ABC}" presName="parTx" presStyleLbl="alignNode1" presStyleIdx="0" presStyleCnt="6" custLinFactNeighborX="37758" custLinFactNeighborY="-5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1C09E73-6563-4F3A-B100-A51300645818}" type="pres">
      <dgm:prSet presAssocID="{18B91EB3-5E54-451C-A729-29A0CE3D9ABC}" presName="desTx" presStyleLbl="alignAccFollowNode1" presStyleIdx="0" presStyleCnt="6" custLinFactNeighborX="37758" custLinFactNeighborY="-17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8FA353-E918-471D-B178-6187523DFF3C}" type="pres">
      <dgm:prSet presAssocID="{F723B0DA-F32E-40D2-BB35-F9F0C88D63A6}" presName="space" presStyleCnt="0"/>
      <dgm:spPr/>
    </dgm:pt>
    <dgm:pt modelId="{B753C486-FFE6-4C2C-BB97-0442BCCD9F9A}" type="pres">
      <dgm:prSet presAssocID="{63A17742-6751-463D-AD6E-779B5454855D}" presName="composite" presStyleCnt="0"/>
      <dgm:spPr/>
    </dgm:pt>
    <dgm:pt modelId="{A717FDDA-A086-4D89-967D-85FB3BCB784D}" type="pres">
      <dgm:prSet presAssocID="{63A17742-6751-463D-AD6E-779B5454855D}" presName="parTx" presStyleLbl="alignNode1" presStyleIdx="1" presStyleCnt="6" custLinFactX="64081" custLinFactNeighborX="100000" custLinFactNeighborY="16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F7C9E7-972C-4D60-B1B4-B29F5DD5E628}" type="pres">
      <dgm:prSet presAssocID="{63A17742-6751-463D-AD6E-779B5454855D}" presName="desTx" presStyleLbl="alignAccFollowNode1" presStyleIdx="1" presStyleCnt="6" custLinFactX="64081" custLinFactNeighborX="100000" custLinFactNeighborY="490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2192D8-6343-4120-8875-0433F1D5A6F0}" type="pres">
      <dgm:prSet presAssocID="{7B9CC305-C79C-46F6-A3BD-0043E1CE5DAF}" presName="space" presStyleCnt="0"/>
      <dgm:spPr/>
    </dgm:pt>
    <dgm:pt modelId="{8F932A1B-58A2-4B1E-8D4A-F77F35D74EE6}" type="pres">
      <dgm:prSet presAssocID="{880A90A9-2DA2-4C80-9C74-561BFFD43D85}" presName="composite" presStyleCnt="0"/>
      <dgm:spPr/>
    </dgm:pt>
    <dgm:pt modelId="{94712E10-E46C-4160-BD1E-0C7B2DE0D65A}" type="pres">
      <dgm:prSet presAssocID="{880A90A9-2DA2-4C80-9C74-561BFFD43D85}" presName="parTx" presStyleLbl="alignNode1" presStyleIdx="2" presStyleCnt="6" custLinFactX="100000" custLinFactNeighborX="184081" custLinFactNeighborY="16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A85D82-8866-4F57-B886-DED2E752F11F}" type="pres">
      <dgm:prSet presAssocID="{880A90A9-2DA2-4C80-9C74-561BFFD43D85}" presName="desTx" presStyleLbl="alignAccFollowNode1" presStyleIdx="2" presStyleCnt="6" custLinFactX="100000" custLinFactNeighborX="184081" custLinFactNeighborY="490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59F4D0-3273-4829-9153-65BFEE660849}" type="pres">
      <dgm:prSet presAssocID="{C195642B-371B-47CA-BCB6-8D1E76AEBD27}" presName="space" presStyleCnt="0"/>
      <dgm:spPr/>
    </dgm:pt>
    <dgm:pt modelId="{F776DA7B-3C0B-4A1E-992A-B410DEAB085A}" type="pres">
      <dgm:prSet presAssocID="{9A47C013-1D13-4052-A6DC-6343F7C620F6}" presName="composite" presStyleCnt="0"/>
      <dgm:spPr/>
    </dgm:pt>
    <dgm:pt modelId="{4C4FE91E-79AD-4E67-8981-302C90E514E8}" type="pres">
      <dgm:prSet presAssocID="{9A47C013-1D13-4052-A6DC-6343F7C620F6}" presName="parTx" presStyleLbl="alignNode1" presStyleIdx="3" presStyleCnt="6" custLinFactX="-103053" custLinFactY="262314" custLinFactNeighborX="-200000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5AE80C-366A-4ACB-BFDD-E70EE92C99BF}" type="pres">
      <dgm:prSet presAssocID="{9A47C013-1D13-4052-A6DC-6343F7C620F6}" presName="desTx" presStyleLbl="alignAccFollowNode1" presStyleIdx="3" presStyleCnt="6" custLinFactX="-103053" custLinFactY="61418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A665B5-8BBA-4460-AB82-8105DB2EB930}" type="pres">
      <dgm:prSet presAssocID="{749AD9D3-BA20-4728-B77B-B1E16D924AE0}" presName="space" presStyleCnt="0"/>
      <dgm:spPr/>
    </dgm:pt>
    <dgm:pt modelId="{82E9CB02-4654-440C-A922-E35C55966164}" type="pres">
      <dgm:prSet presAssocID="{AEDB4888-381E-4E76-BA03-942BC6CB3BE7}" presName="composite" presStyleCnt="0"/>
      <dgm:spPr/>
    </dgm:pt>
    <dgm:pt modelId="{D725E991-FDA4-43CD-A9D2-A456E258ED06}" type="pres">
      <dgm:prSet presAssocID="{AEDB4888-381E-4E76-BA03-942BC6CB3BE7}" presName="parTx" presStyleLbl="alignNode1" presStyleIdx="4" presStyleCnt="6" custLinFactX="-76730" custLinFactY="262314" custLinFactNeighborX="-100000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A8EF23-FBCC-408A-9C19-19872D8B24FF}" type="pres">
      <dgm:prSet presAssocID="{AEDB4888-381E-4E76-BA03-942BC6CB3BE7}" presName="desTx" presStyleLbl="alignAccFollowNode1" presStyleIdx="4" presStyleCnt="6" custLinFactX="-76730" custLinFactY="6406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A5B41B-C527-44DD-8C0C-91B7F7B9165B}" type="pres">
      <dgm:prSet presAssocID="{6A9F669A-3B3E-496B-A80C-A4213F13CF8E}" presName="space" presStyleCnt="0"/>
      <dgm:spPr/>
    </dgm:pt>
    <dgm:pt modelId="{CB549BAB-26AF-46BC-B377-D9D3D5A5DFF8}" type="pres">
      <dgm:prSet presAssocID="{A91EE667-BA81-4CC7-911C-5D824D850D08}" presName="composite" presStyleCnt="0"/>
      <dgm:spPr/>
    </dgm:pt>
    <dgm:pt modelId="{0F6D0BEF-FA70-4B53-87D9-37AB55862066}" type="pres">
      <dgm:prSet presAssocID="{A91EE667-BA81-4CC7-911C-5D824D850D08}" presName="parTx" presStyleLbl="alignNode1" presStyleIdx="5" presStyleCnt="6" custLinFactY="285044" custLinFactNeighborX="-57919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14B02D-E951-4D1C-AC7A-19FDBCC114B6}" type="pres">
      <dgm:prSet presAssocID="{A91EE667-BA81-4CC7-911C-5D824D850D08}" presName="desTx" presStyleLbl="alignAccFollowNode1" presStyleIdx="5" presStyleCnt="6" custLinFactY="70698" custLinFactNeighborX="-57919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9A703DC-E737-4653-9894-D6A94D716F54}" srcId="{63A17742-6751-463D-AD6E-779B5454855D}" destId="{D2CE6797-E054-4896-99FE-047886B0763A}" srcOrd="0" destOrd="0" parTransId="{55686377-9209-4B33-9259-CEAC41323014}" sibTransId="{3631B544-CD3A-4714-8BE8-D4F6336CEDE5}"/>
    <dgm:cxn modelId="{0044E521-C728-4ADD-AE8F-9DFDD031C798}" srcId="{D2952AC4-0552-46D9-9FEB-30FBC38774F5}" destId="{AEDB4888-381E-4E76-BA03-942BC6CB3BE7}" srcOrd="4" destOrd="0" parTransId="{E6111730-82CE-463D-B514-5098B90EB4CC}" sibTransId="{6A9F669A-3B3E-496B-A80C-A4213F13CF8E}"/>
    <dgm:cxn modelId="{7EFED638-1E1C-4B9D-B251-147F6224A398}" type="presOf" srcId="{18B91EB3-5E54-451C-A729-29A0CE3D9ABC}" destId="{1A23278E-5216-4192-8F3E-8E4BA54AC350}" srcOrd="0" destOrd="0" presId="urn:microsoft.com/office/officeart/2005/8/layout/hList1"/>
    <dgm:cxn modelId="{DCF641FF-B10C-4875-8D27-89C5CA04BDDB}" type="presOf" srcId="{880A90A9-2DA2-4C80-9C74-561BFFD43D85}" destId="{94712E10-E46C-4160-BD1E-0C7B2DE0D65A}" srcOrd="0" destOrd="0" presId="urn:microsoft.com/office/officeart/2005/8/layout/hList1"/>
    <dgm:cxn modelId="{DA92404C-2D9B-4A72-8C94-159E8A2E634D}" type="presOf" srcId="{14DFA20D-13C1-4BA8-BDD4-212411732F80}" destId="{5AA85D82-8866-4F57-B886-DED2E752F11F}" srcOrd="0" destOrd="0" presId="urn:microsoft.com/office/officeart/2005/8/layout/hList1"/>
    <dgm:cxn modelId="{D14AABC2-E29D-400B-83C0-6810EED0FCE2}" type="presOf" srcId="{FB261D8A-5C6D-4474-9BC2-BEAC153408B1}" destId="{51C09E73-6563-4F3A-B100-A51300645818}" srcOrd="0" destOrd="0" presId="urn:microsoft.com/office/officeart/2005/8/layout/hList1"/>
    <dgm:cxn modelId="{2A18F902-9AEA-43FF-A867-7E3D8B2C400D}" srcId="{D2952AC4-0552-46D9-9FEB-30FBC38774F5}" destId="{880A90A9-2DA2-4C80-9C74-561BFFD43D85}" srcOrd="2" destOrd="0" parTransId="{A7414740-5B46-4F2F-8F35-ED6C5C7CDDD1}" sibTransId="{C195642B-371B-47CA-BCB6-8D1E76AEBD27}"/>
    <dgm:cxn modelId="{39CE933F-2C79-4839-BD4E-A276B318469B}" type="presOf" srcId="{2EA4A8CC-22F7-4EFC-8E85-E6278333858F}" destId="{965AE80C-366A-4ACB-BFDD-E70EE92C99BF}" srcOrd="0" destOrd="0" presId="urn:microsoft.com/office/officeart/2005/8/layout/hList1"/>
    <dgm:cxn modelId="{C1152F12-7543-4CCF-826F-235006DF31C5}" type="presOf" srcId="{9A47C013-1D13-4052-A6DC-6343F7C620F6}" destId="{4C4FE91E-79AD-4E67-8981-302C90E514E8}" srcOrd="0" destOrd="0" presId="urn:microsoft.com/office/officeart/2005/8/layout/hList1"/>
    <dgm:cxn modelId="{5868F7AF-7D1D-4AE0-9377-D03531B09FFE}" type="presOf" srcId="{9F9326FB-F5C6-4554-86A4-719D530D02E6}" destId="{3714B02D-E951-4D1C-AC7A-19FDBCC114B6}" srcOrd="0" destOrd="0" presId="urn:microsoft.com/office/officeart/2005/8/layout/hList1"/>
    <dgm:cxn modelId="{A3556211-8360-490A-8C89-E3B3A14138E9}" srcId="{9A47C013-1D13-4052-A6DC-6343F7C620F6}" destId="{2EA4A8CC-22F7-4EFC-8E85-E6278333858F}" srcOrd="0" destOrd="0" parTransId="{56C401DE-77F7-42F7-B6F2-7B6EDF037685}" sibTransId="{58BB60A4-8824-43AA-959C-B477B516E485}"/>
    <dgm:cxn modelId="{A9242F18-CF12-4558-AE40-75F59173132C}" type="presOf" srcId="{A91EE667-BA81-4CC7-911C-5D824D850D08}" destId="{0F6D0BEF-FA70-4B53-87D9-37AB55862066}" srcOrd="0" destOrd="0" presId="urn:microsoft.com/office/officeart/2005/8/layout/hList1"/>
    <dgm:cxn modelId="{C2812EBE-4843-48F2-81C5-E1AF9506F378}" type="presOf" srcId="{D6D6FB66-8D48-4CF1-A692-0B7F42FBAA77}" destId="{D8A8EF23-FBCC-408A-9C19-19872D8B24FF}" srcOrd="0" destOrd="0" presId="urn:microsoft.com/office/officeart/2005/8/layout/hList1"/>
    <dgm:cxn modelId="{CC9EAEC7-DB7A-450F-860C-1C1BA08E7692}" srcId="{AEDB4888-381E-4E76-BA03-942BC6CB3BE7}" destId="{D6D6FB66-8D48-4CF1-A692-0B7F42FBAA77}" srcOrd="0" destOrd="0" parTransId="{EA371105-1B58-408F-B37F-2AC763094600}" sibTransId="{DBF9F817-6977-44F9-8BA9-F582A1BD2800}"/>
    <dgm:cxn modelId="{457D76AC-7466-45F2-80F1-B81A50E0EB7E}" srcId="{18B91EB3-5E54-451C-A729-29A0CE3D9ABC}" destId="{FB261D8A-5C6D-4474-9BC2-BEAC153408B1}" srcOrd="0" destOrd="0" parTransId="{14E6C45A-9928-48F6-8759-8116B671B285}" sibTransId="{34CF5E33-5057-447B-8D65-F5E828CBA875}"/>
    <dgm:cxn modelId="{D792D849-AB04-43F8-816A-7E1A1493905E}" srcId="{D2952AC4-0552-46D9-9FEB-30FBC38774F5}" destId="{18B91EB3-5E54-451C-A729-29A0CE3D9ABC}" srcOrd="0" destOrd="0" parTransId="{22AE627F-FFEA-4342-ADA5-0B492F012C6E}" sibTransId="{F723B0DA-F32E-40D2-BB35-F9F0C88D63A6}"/>
    <dgm:cxn modelId="{ACEE1E88-67FD-442C-B62C-8E9156377375}" type="presOf" srcId="{D2CE6797-E054-4896-99FE-047886B0763A}" destId="{5BF7C9E7-972C-4D60-B1B4-B29F5DD5E628}" srcOrd="0" destOrd="0" presId="urn:microsoft.com/office/officeart/2005/8/layout/hList1"/>
    <dgm:cxn modelId="{4905EF0A-24BB-479B-A793-F362044DB039}" srcId="{880A90A9-2DA2-4C80-9C74-561BFFD43D85}" destId="{14DFA20D-13C1-4BA8-BDD4-212411732F80}" srcOrd="0" destOrd="0" parTransId="{3EFFBBA7-CCC9-494E-B219-66E841A8B13A}" sibTransId="{5E9871EB-8D6D-4F4D-9DE7-531E833B4740}"/>
    <dgm:cxn modelId="{A1FAA3D0-BAA1-4636-A3DE-8B3ED67D194C}" srcId="{D2952AC4-0552-46D9-9FEB-30FBC38774F5}" destId="{63A17742-6751-463D-AD6E-779B5454855D}" srcOrd="1" destOrd="0" parTransId="{1595601A-551D-4E09-A544-8DB278283E03}" sibTransId="{7B9CC305-C79C-46F6-A3BD-0043E1CE5DAF}"/>
    <dgm:cxn modelId="{5D764B1C-2F80-4E80-90BA-373F32CFCBAB}" type="presOf" srcId="{63A17742-6751-463D-AD6E-779B5454855D}" destId="{A717FDDA-A086-4D89-967D-85FB3BCB784D}" srcOrd="0" destOrd="0" presId="urn:microsoft.com/office/officeart/2005/8/layout/hList1"/>
    <dgm:cxn modelId="{153B2D42-098C-4C2A-A1F9-BB418EAE4674}" srcId="{A91EE667-BA81-4CC7-911C-5D824D850D08}" destId="{9F9326FB-F5C6-4554-86A4-719D530D02E6}" srcOrd="0" destOrd="0" parTransId="{685C44AB-86D7-4509-A0CB-BC61F7B18B05}" sibTransId="{272012B7-63AF-4D6F-BC5D-744CF480F1CE}"/>
    <dgm:cxn modelId="{FC7F002B-0B11-4E70-B1A9-AC98434B551B}" type="presOf" srcId="{D2952AC4-0552-46D9-9FEB-30FBC38774F5}" destId="{27EB6C01-6E57-42FB-9B01-8168EFF89791}" srcOrd="0" destOrd="0" presId="urn:microsoft.com/office/officeart/2005/8/layout/hList1"/>
    <dgm:cxn modelId="{ED7EC411-2ADC-4D85-97F0-294A425CDF69}" type="presOf" srcId="{AEDB4888-381E-4E76-BA03-942BC6CB3BE7}" destId="{D725E991-FDA4-43CD-A9D2-A456E258ED06}" srcOrd="0" destOrd="0" presId="urn:microsoft.com/office/officeart/2005/8/layout/hList1"/>
    <dgm:cxn modelId="{0C413369-F7FE-4149-8C4D-E93CFBF9606F}" srcId="{D2952AC4-0552-46D9-9FEB-30FBC38774F5}" destId="{9A47C013-1D13-4052-A6DC-6343F7C620F6}" srcOrd="3" destOrd="0" parTransId="{9D2840EF-E7BE-46AB-ABDC-521B566ECB3D}" sibTransId="{749AD9D3-BA20-4728-B77B-B1E16D924AE0}"/>
    <dgm:cxn modelId="{A1EBF245-710D-4FE8-92D8-1C20B43C73A8}" srcId="{D2952AC4-0552-46D9-9FEB-30FBC38774F5}" destId="{A91EE667-BA81-4CC7-911C-5D824D850D08}" srcOrd="5" destOrd="0" parTransId="{5F23933A-2365-428B-9477-94E4A2B0C7FE}" sibTransId="{E40E168E-22AA-4D10-B096-0BD4972CAAED}"/>
    <dgm:cxn modelId="{90025413-1B36-415D-81DA-1E3C6AB17E8E}" type="presParOf" srcId="{27EB6C01-6E57-42FB-9B01-8168EFF89791}" destId="{7360E2D8-A463-4B8B-9029-F2836376FD76}" srcOrd="0" destOrd="0" presId="urn:microsoft.com/office/officeart/2005/8/layout/hList1"/>
    <dgm:cxn modelId="{E9699530-08B5-4A1C-BC0E-24BEE0641D6B}" type="presParOf" srcId="{7360E2D8-A463-4B8B-9029-F2836376FD76}" destId="{1A23278E-5216-4192-8F3E-8E4BA54AC350}" srcOrd="0" destOrd="0" presId="urn:microsoft.com/office/officeart/2005/8/layout/hList1"/>
    <dgm:cxn modelId="{7DD89FEA-6BEB-4B7B-AEF0-03299D31B53D}" type="presParOf" srcId="{7360E2D8-A463-4B8B-9029-F2836376FD76}" destId="{51C09E73-6563-4F3A-B100-A51300645818}" srcOrd="1" destOrd="0" presId="urn:microsoft.com/office/officeart/2005/8/layout/hList1"/>
    <dgm:cxn modelId="{7B874B99-7474-43B1-8BDD-B588EE8D332B}" type="presParOf" srcId="{27EB6C01-6E57-42FB-9B01-8168EFF89791}" destId="{4D8FA353-E918-471D-B178-6187523DFF3C}" srcOrd="1" destOrd="0" presId="urn:microsoft.com/office/officeart/2005/8/layout/hList1"/>
    <dgm:cxn modelId="{0E5D63B8-0B8D-4C62-9CAE-1E7DEDD94AE5}" type="presParOf" srcId="{27EB6C01-6E57-42FB-9B01-8168EFF89791}" destId="{B753C486-FFE6-4C2C-BB97-0442BCCD9F9A}" srcOrd="2" destOrd="0" presId="urn:microsoft.com/office/officeart/2005/8/layout/hList1"/>
    <dgm:cxn modelId="{F61A5A20-29BD-4E37-8E8C-0568145BF4CA}" type="presParOf" srcId="{B753C486-FFE6-4C2C-BB97-0442BCCD9F9A}" destId="{A717FDDA-A086-4D89-967D-85FB3BCB784D}" srcOrd="0" destOrd="0" presId="urn:microsoft.com/office/officeart/2005/8/layout/hList1"/>
    <dgm:cxn modelId="{CF2D20CD-340C-4A9B-947D-F8ABEFAD2468}" type="presParOf" srcId="{B753C486-FFE6-4C2C-BB97-0442BCCD9F9A}" destId="{5BF7C9E7-972C-4D60-B1B4-B29F5DD5E628}" srcOrd="1" destOrd="0" presId="urn:microsoft.com/office/officeart/2005/8/layout/hList1"/>
    <dgm:cxn modelId="{F2B1597E-6C5A-4C79-9AF0-CEDF7A41C872}" type="presParOf" srcId="{27EB6C01-6E57-42FB-9B01-8168EFF89791}" destId="{962192D8-6343-4120-8875-0433F1D5A6F0}" srcOrd="3" destOrd="0" presId="urn:microsoft.com/office/officeart/2005/8/layout/hList1"/>
    <dgm:cxn modelId="{583E9180-331F-42FF-9A0A-06DE7614A68C}" type="presParOf" srcId="{27EB6C01-6E57-42FB-9B01-8168EFF89791}" destId="{8F932A1B-58A2-4B1E-8D4A-F77F35D74EE6}" srcOrd="4" destOrd="0" presId="urn:microsoft.com/office/officeart/2005/8/layout/hList1"/>
    <dgm:cxn modelId="{A489605E-F8CD-4A81-972E-99913BC47331}" type="presParOf" srcId="{8F932A1B-58A2-4B1E-8D4A-F77F35D74EE6}" destId="{94712E10-E46C-4160-BD1E-0C7B2DE0D65A}" srcOrd="0" destOrd="0" presId="urn:microsoft.com/office/officeart/2005/8/layout/hList1"/>
    <dgm:cxn modelId="{270CAEB0-C0B9-41CC-B1EA-F779DC2E3534}" type="presParOf" srcId="{8F932A1B-58A2-4B1E-8D4A-F77F35D74EE6}" destId="{5AA85D82-8866-4F57-B886-DED2E752F11F}" srcOrd="1" destOrd="0" presId="urn:microsoft.com/office/officeart/2005/8/layout/hList1"/>
    <dgm:cxn modelId="{E053E6FF-1BA0-4856-A44A-6576E14C3051}" type="presParOf" srcId="{27EB6C01-6E57-42FB-9B01-8168EFF89791}" destId="{5E59F4D0-3273-4829-9153-65BFEE660849}" srcOrd="5" destOrd="0" presId="urn:microsoft.com/office/officeart/2005/8/layout/hList1"/>
    <dgm:cxn modelId="{7CE7AC85-89DB-4F30-878E-72C4A64F4C20}" type="presParOf" srcId="{27EB6C01-6E57-42FB-9B01-8168EFF89791}" destId="{F776DA7B-3C0B-4A1E-992A-B410DEAB085A}" srcOrd="6" destOrd="0" presId="urn:microsoft.com/office/officeart/2005/8/layout/hList1"/>
    <dgm:cxn modelId="{2F2EA7CF-F733-41C1-A90A-297206DACE02}" type="presParOf" srcId="{F776DA7B-3C0B-4A1E-992A-B410DEAB085A}" destId="{4C4FE91E-79AD-4E67-8981-302C90E514E8}" srcOrd="0" destOrd="0" presId="urn:microsoft.com/office/officeart/2005/8/layout/hList1"/>
    <dgm:cxn modelId="{BBF19DA4-6F31-4E66-A5F1-A7C36DFCD11C}" type="presParOf" srcId="{F776DA7B-3C0B-4A1E-992A-B410DEAB085A}" destId="{965AE80C-366A-4ACB-BFDD-E70EE92C99BF}" srcOrd="1" destOrd="0" presId="urn:microsoft.com/office/officeart/2005/8/layout/hList1"/>
    <dgm:cxn modelId="{6E0307BC-BBC0-424C-B7C1-DA8296D85BF0}" type="presParOf" srcId="{27EB6C01-6E57-42FB-9B01-8168EFF89791}" destId="{3BA665B5-8BBA-4460-AB82-8105DB2EB930}" srcOrd="7" destOrd="0" presId="urn:microsoft.com/office/officeart/2005/8/layout/hList1"/>
    <dgm:cxn modelId="{6E61FBA1-1F5C-4CE8-93D0-9F948D2C2374}" type="presParOf" srcId="{27EB6C01-6E57-42FB-9B01-8168EFF89791}" destId="{82E9CB02-4654-440C-A922-E35C55966164}" srcOrd="8" destOrd="0" presId="urn:microsoft.com/office/officeart/2005/8/layout/hList1"/>
    <dgm:cxn modelId="{1A044EBD-1CE1-446E-8389-460E5D2F5B6D}" type="presParOf" srcId="{82E9CB02-4654-440C-A922-E35C55966164}" destId="{D725E991-FDA4-43CD-A9D2-A456E258ED06}" srcOrd="0" destOrd="0" presId="urn:microsoft.com/office/officeart/2005/8/layout/hList1"/>
    <dgm:cxn modelId="{D66C5362-F583-4A3C-B08C-21E04EB883C9}" type="presParOf" srcId="{82E9CB02-4654-440C-A922-E35C55966164}" destId="{D8A8EF23-FBCC-408A-9C19-19872D8B24FF}" srcOrd="1" destOrd="0" presId="urn:microsoft.com/office/officeart/2005/8/layout/hList1"/>
    <dgm:cxn modelId="{92397185-A16B-4907-AFD1-D9B6756348FC}" type="presParOf" srcId="{27EB6C01-6E57-42FB-9B01-8168EFF89791}" destId="{69A5B41B-C527-44DD-8C0C-91B7F7B9165B}" srcOrd="9" destOrd="0" presId="urn:microsoft.com/office/officeart/2005/8/layout/hList1"/>
    <dgm:cxn modelId="{C9A1A90A-BE11-4281-9908-976748A60859}" type="presParOf" srcId="{27EB6C01-6E57-42FB-9B01-8168EFF89791}" destId="{CB549BAB-26AF-46BC-B377-D9D3D5A5DFF8}" srcOrd="10" destOrd="0" presId="urn:microsoft.com/office/officeart/2005/8/layout/hList1"/>
    <dgm:cxn modelId="{7FB164DC-7442-43A4-9A7E-EFBC4475662B}" type="presParOf" srcId="{CB549BAB-26AF-46BC-B377-D9D3D5A5DFF8}" destId="{0F6D0BEF-FA70-4B53-87D9-37AB55862066}" srcOrd="0" destOrd="0" presId="urn:microsoft.com/office/officeart/2005/8/layout/hList1"/>
    <dgm:cxn modelId="{F4883B50-E269-4741-ACDE-B0489FCA7B91}" type="presParOf" srcId="{CB549BAB-26AF-46BC-B377-D9D3D5A5DFF8}" destId="{3714B02D-E951-4D1C-AC7A-19FDBCC114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E3620-6A07-4E6C-9D40-19AB75D396D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2F25EA4-98BE-4A44-9AE2-0EEF7C0E8838}">
      <dgm:prSet phldrT="[Text]"/>
      <dgm:spPr/>
      <dgm:t>
        <a:bodyPr/>
        <a:lstStyle/>
        <a:p>
          <a:r>
            <a:rPr lang="en-IN" b="1" i="0" dirty="0" smtClean="0"/>
            <a:t>Sliders </a:t>
          </a:r>
          <a:endParaRPr lang="en-IN" dirty="0"/>
        </a:p>
      </dgm:t>
    </dgm:pt>
    <dgm:pt modelId="{C6B8767F-6A83-43FE-9B2F-C1E8FC266A8C}" type="parTrans" cxnId="{0FAEAA12-AD92-44A3-BBB5-7B1F2CD8373E}">
      <dgm:prSet/>
      <dgm:spPr/>
      <dgm:t>
        <a:bodyPr/>
        <a:lstStyle/>
        <a:p>
          <a:endParaRPr lang="en-IN"/>
        </a:p>
      </dgm:t>
    </dgm:pt>
    <dgm:pt modelId="{E9A1690A-7299-4896-8420-CE3743C80997}" type="sibTrans" cxnId="{0FAEAA12-AD92-44A3-BBB5-7B1F2CD8373E}">
      <dgm:prSet/>
      <dgm:spPr/>
      <dgm:t>
        <a:bodyPr/>
        <a:lstStyle/>
        <a:p>
          <a:endParaRPr lang="en-IN"/>
        </a:p>
      </dgm:t>
    </dgm:pt>
    <dgm:pt modelId="{2DDD50A6-A291-4EFB-A127-C7E7742E195D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i="0" dirty="0" smtClean="0"/>
            <a:t>Sliders </a:t>
          </a:r>
          <a:r>
            <a:rPr lang="en-US" b="0" i="0" dirty="0" smtClean="0"/>
            <a:t>are graphical representations of numbers. They enable you to easily change a number by dragging a point on a segment. </a:t>
          </a:r>
          <a:endParaRPr lang="en-IN" dirty="0"/>
        </a:p>
      </dgm:t>
    </dgm:pt>
    <dgm:pt modelId="{97F4C86F-5081-487F-A169-2F68C1CED2C1}" type="parTrans" cxnId="{E3B7D609-DA27-400A-A183-C2C560068B35}">
      <dgm:prSet/>
      <dgm:spPr/>
      <dgm:t>
        <a:bodyPr/>
        <a:lstStyle/>
        <a:p>
          <a:endParaRPr lang="en-IN"/>
        </a:p>
      </dgm:t>
    </dgm:pt>
    <dgm:pt modelId="{0FE95988-6E7C-41D1-B5FF-9FBDF40FB9C8}" type="sibTrans" cxnId="{E3B7D609-DA27-400A-A183-C2C560068B35}">
      <dgm:prSet/>
      <dgm:spPr/>
      <dgm:t>
        <a:bodyPr/>
        <a:lstStyle/>
        <a:p>
          <a:endParaRPr lang="en-IN"/>
        </a:p>
      </dgm:t>
    </dgm:pt>
    <dgm:pt modelId="{64A6C8ED-2E35-4DA6-A9F2-9A60405FDCB5}">
      <dgm:prSet phldrT="[Text]"/>
      <dgm:spPr/>
      <dgm:t>
        <a:bodyPr/>
        <a:lstStyle/>
        <a:p>
          <a:r>
            <a:rPr lang="en-IN" b="1" i="0" dirty="0" smtClean="0"/>
            <a:t>Check Boxes</a:t>
          </a:r>
          <a:endParaRPr lang="en-IN" dirty="0"/>
        </a:p>
      </dgm:t>
    </dgm:pt>
    <dgm:pt modelId="{D7C1BB73-D4FC-4EF8-914A-565BA7EF90D8}" type="parTrans" cxnId="{2A774C05-E162-4F01-826E-03F1FDEE4F2D}">
      <dgm:prSet/>
      <dgm:spPr/>
      <dgm:t>
        <a:bodyPr/>
        <a:lstStyle/>
        <a:p>
          <a:endParaRPr lang="en-IN"/>
        </a:p>
      </dgm:t>
    </dgm:pt>
    <dgm:pt modelId="{2D862BC9-0DD3-4502-AE71-98F72ED45432}" type="sibTrans" cxnId="{2A774C05-E162-4F01-826E-03F1FDEE4F2D}">
      <dgm:prSet/>
      <dgm:spPr/>
      <dgm:t>
        <a:bodyPr/>
        <a:lstStyle/>
        <a:p>
          <a:endParaRPr lang="en-IN"/>
        </a:p>
      </dgm:t>
    </dgm:pt>
    <dgm:pt modelId="{24C64C7C-35EC-474E-AED8-2747C97FD469}">
      <dgm:prSet phldrT="[Text]"/>
      <dgm:spPr/>
      <dgm:t>
        <a:bodyPr/>
        <a:lstStyle/>
        <a:p>
          <a:r>
            <a:rPr lang="en-US" b="1" i="0" dirty="0" smtClean="0"/>
            <a:t>Check Boxes </a:t>
          </a:r>
          <a:r>
            <a:rPr lang="en-US" b="0" i="0" dirty="0" smtClean="0"/>
            <a:t>are graphical representations of Boolean variables, i.e. variables that can take be either </a:t>
          </a:r>
          <a:r>
            <a:rPr lang="en-US" b="1" i="0" dirty="0" smtClean="0"/>
            <a:t>true </a:t>
          </a:r>
          <a:r>
            <a:rPr lang="en-US" b="0" i="0" dirty="0" smtClean="0"/>
            <a:t>or </a:t>
          </a:r>
          <a:r>
            <a:rPr lang="en-US" b="1" i="0" dirty="0" smtClean="0"/>
            <a:t>false</a:t>
          </a:r>
          <a:r>
            <a:rPr lang="en-US" b="0" i="0" dirty="0" smtClean="0"/>
            <a:t>. </a:t>
          </a:r>
          <a:endParaRPr lang="en-IN" dirty="0"/>
        </a:p>
      </dgm:t>
    </dgm:pt>
    <dgm:pt modelId="{5789FEBA-CA3B-4C34-9C80-32D75A477456}" type="parTrans" cxnId="{EEE5528A-C481-4A78-9021-4A759ADD72A0}">
      <dgm:prSet/>
      <dgm:spPr/>
      <dgm:t>
        <a:bodyPr/>
        <a:lstStyle/>
        <a:p>
          <a:endParaRPr lang="en-IN"/>
        </a:p>
      </dgm:t>
    </dgm:pt>
    <dgm:pt modelId="{421BAAA2-1032-4E53-8C32-5BE6B20BBA1B}" type="sibTrans" cxnId="{EEE5528A-C481-4A78-9021-4A759ADD72A0}">
      <dgm:prSet/>
      <dgm:spPr/>
      <dgm:t>
        <a:bodyPr/>
        <a:lstStyle/>
        <a:p>
          <a:endParaRPr lang="en-IN"/>
        </a:p>
      </dgm:t>
    </dgm:pt>
    <dgm:pt modelId="{51424A23-B3CE-43DD-8D1E-F60211FD1A64}">
      <dgm:prSet phldrT="[Text]"/>
      <dgm:spPr/>
      <dgm:t>
        <a:bodyPr/>
        <a:lstStyle/>
        <a:p>
          <a:r>
            <a:rPr lang="en-IN" b="1" i="0" dirty="0" smtClean="0"/>
            <a:t>Input Boxes </a:t>
          </a:r>
          <a:endParaRPr lang="en-IN" dirty="0"/>
        </a:p>
      </dgm:t>
    </dgm:pt>
    <dgm:pt modelId="{4092B140-716D-4C63-8218-0AEFB5CB53AE}" type="parTrans" cxnId="{E8DB51CC-0D19-4C93-98D1-ADAE8FCB78BA}">
      <dgm:prSet/>
      <dgm:spPr/>
      <dgm:t>
        <a:bodyPr/>
        <a:lstStyle/>
        <a:p>
          <a:endParaRPr lang="en-IN"/>
        </a:p>
      </dgm:t>
    </dgm:pt>
    <dgm:pt modelId="{27A16809-4EDD-404F-A2FA-3429CBAFA665}" type="sibTrans" cxnId="{E8DB51CC-0D19-4C93-98D1-ADAE8FCB78BA}">
      <dgm:prSet/>
      <dgm:spPr/>
      <dgm:t>
        <a:bodyPr/>
        <a:lstStyle/>
        <a:p>
          <a:endParaRPr lang="en-IN"/>
        </a:p>
      </dgm:t>
    </dgm:pt>
    <dgm:pt modelId="{880D5A98-5E72-4193-9DF2-D9E373C91BF0}">
      <dgm:prSet phldrT="[Text]"/>
      <dgm:spPr/>
      <dgm:t>
        <a:bodyPr/>
        <a:lstStyle/>
        <a:p>
          <a:r>
            <a:rPr lang="en-US" b="1" i="0" dirty="0" smtClean="0"/>
            <a:t>Input Boxes </a:t>
          </a:r>
          <a:r>
            <a:rPr lang="en-US" b="0" i="0" dirty="0" smtClean="0"/>
            <a:t>are another way to enable users to set the value of an object. It can be a good way of accurately setting the value of a number, but you can also let the user specify functions, expressions, text etc. </a:t>
          </a:r>
          <a:endParaRPr lang="en-IN" dirty="0"/>
        </a:p>
      </dgm:t>
    </dgm:pt>
    <dgm:pt modelId="{CF28DB62-8805-490D-90C5-2617F28CC076}" type="parTrans" cxnId="{8A1FD784-24A0-4721-A081-0921DEED27E3}">
      <dgm:prSet/>
      <dgm:spPr/>
      <dgm:t>
        <a:bodyPr/>
        <a:lstStyle/>
        <a:p>
          <a:endParaRPr lang="en-IN"/>
        </a:p>
      </dgm:t>
    </dgm:pt>
    <dgm:pt modelId="{ECA220E1-D2B9-48D4-A783-E5B39FD96718}" type="sibTrans" cxnId="{8A1FD784-24A0-4721-A081-0921DEED27E3}">
      <dgm:prSet/>
      <dgm:spPr/>
      <dgm:t>
        <a:bodyPr/>
        <a:lstStyle/>
        <a:p>
          <a:endParaRPr lang="en-IN"/>
        </a:p>
      </dgm:t>
    </dgm:pt>
    <dgm:pt modelId="{5AC6C46D-4A7C-4343-B8C8-8DB101248573}" type="pres">
      <dgm:prSet presAssocID="{D2AE3620-6A07-4E6C-9D40-19AB75D396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53E3B4A-FEA7-4837-BEDB-E81D8C20C04F}" type="pres">
      <dgm:prSet presAssocID="{62F25EA4-98BE-4A44-9AE2-0EEF7C0E8838}" presName="circle1" presStyleLbl="node1" presStyleIdx="0" presStyleCnt="3"/>
      <dgm:spPr/>
    </dgm:pt>
    <dgm:pt modelId="{D1FEB136-5926-47E5-B76B-62B4E01404B7}" type="pres">
      <dgm:prSet presAssocID="{62F25EA4-98BE-4A44-9AE2-0EEF7C0E8838}" presName="space" presStyleCnt="0"/>
      <dgm:spPr/>
    </dgm:pt>
    <dgm:pt modelId="{2E3616E1-AEC5-4E8C-AAB8-22D36B2EA3F2}" type="pres">
      <dgm:prSet presAssocID="{62F25EA4-98BE-4A44-9AE2-0EEF7C0E8838}" presName="rect1" presStyleLbl="alignAcc1" presStyleIdx="0" presStyleCnt="3"/>
      <dgm:spPr/>
      <dgm:t>
        <a:bodyPr/>
        <a:lstStyle/>
        <a:p>
          <a:endParaRPr lang="en-IN"/>
        </a:p>
      </dgm:t>
    </dgm:pt>
    <dgm:pt modelId="{F7653724-D47F-4F01-82F4-AF51812596B9}" type="pres">
      <dgm:prSet presAssocID="{64A6C8ED-2E35-4DA6-A9F2-9A60405FDCB5}" presName="vertSpace2" presStyleLbl="node1" presStyleIdx="0" presStyleCnt="3"/>
      <dgm:spPr/>
    </dgm:pt>
    <dgm:pt modelId="{78DA1132-54B0-46EE-8D89-7AD697D77B1A}" type="pres">
      <dgm:prSet presAssocID="{64A6C8ED-2E35-4DA6-A9F2-9A60405FDCB5}" presName="circle2" presStyleLbl="node1" presStyleIdx="1" presStyleCnt="3"/>
      <dgm:spPr/>
    </dgm:pt>
    <dgm:pt modelId="{027A6C1F-FC3B-4E00-AD32-F8C49D4AA429}" type="pres">
      <dgm:prSet presAssocID="{64A6C8ED-2E35-4DA6-A9F2-9A60405FDCB5}" presName="rect2" presStyleLbl="alignAcc1" presStyleIdx="1" presStyleCnt="3"/>
      <dgm:spPr/>
      <dgm:t>
        <a:bodyPr/>
        <a:lstStyle/>
        <a:p>
          <a:endParaRPr lang="en-IN"/>
        </a:p>
      </dgm:t>
    </dgm:pt>
    <dgm:pt modelId="{29030F33-867D-444B-9FFC-3743AC83A6B2}" type="pres">
      <dgm:prSet presAssocID="{51424A23-B3CE-43DD-8D1E-F60211FD1A64}" presName="vertSpace3" presStyleLbl="node1" presStyleIdx="1" presStyleCnt="3"/>
      <dgm:spPr/>
    </dgm:pt>
    <dgm:pt modelId="{3D66BD81-0270-48E1-A0E3-053852C0C207}" type="pres">
      <dgm:prSet presAssocID="{51424A23-B3CE-43DD-8D1E-F60211FD1A64}" presName="circle3" presStyleLbl="node1" presStyleIdx="2" presStyleCnt="3"/>
      <dgm:spPr/>
    </dgm:pt>
    <dgm:pt modelId="{501B6907-23E2-498C-9433-1ABEE46445EB}" type="pres">
      <dgm:prSet presAssocID="{51424A23-B3CE-43DD-8D1E-F60211FD1A64}" presName="rect3" presStyleLbl="alignAcc1" presStyleIdx="2" presStyleCnt="3"/>
      <dgm:spPr/>
      <dgm:t>
        <a:bodyPr/>
        <a:lstStyle/>
        <a:p>
          <a:endParaRPr lang="en-IN"/>
        </a:p>
      </dgm:t>
    </dgm:pt>
    <dgm:pt modelId="{EE8A4C27-E536-4638-8775-EB7966A78AF3}" type="pres">
      <dgm:prSet presAssocID="{62F25EA4-98BE-4A44-9AE2-0EEF7C0E883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517FEA-B2F5-45E7-AB9B-0AE579E53DA7}" type="pres">
      <dgm:prSet presAssocID="{62F25EA4-98BE-4A44-9AE2-0EEF7C0E8838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045275-459A-4B1B-B882-AC3D3B9FBFFA}" type="pres">
      <dgm:prSet presAssocID="{64A6C8ED-2E35-4DA6-A9F2-9A60405FDCB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1870D1-8735-48D4-A8EA-257DF4925F83}" type="pres">
      <dgm:prSet presAssocID="{64A6C8ED-2E35-4DA6-A9F2-9A60405FDCB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8B6F6A-A751-49AB-9CFB-FEF3EA8F2B63}" type="pres">
      <dgm:prSet presAssocID="{51424A23-B3CE-43DD-8D1E-F60211FD1A6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8C8414-6AE9-469B-8543-3E6A21AE6230}" type="pres">
      <dgm:prSet presAssocID="{51424A23-B3CE-43DD-8D1E-F60211FD1A6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3B7D609-DA27-400A-A183-C2C560068B35}" srcId="{62F25EA4-98BE-4A44-9AE2-0EEF7C0E8838}" destId="{2DDD50A6-A291-4EFB-A127-C7E7742E195D}" srcOrd="0" destOrd="0" parTransId="{97F4C86F-5081-487F-A169-2F68C1CED2C1}" sibTransId="{0FE95988-6E7C-41D1-B5FF-9FBDF40FB9C8}"/>
    <dgm:cxn modelId="{39768A85-EC07-4F4D-8523-6DBE2F39262B}" type="presOf" srcId="{D2AE3620-6A07-4E6C-9D40-19AB75D396DA}" destId="{5AC6C46D-4A7C-4343-B8C8-8DB101248573}" srcOrd="0" destOrd="0" presId="urn:microsoft.com/office/officeart/2005/8/layout/target3"/>
    <dgm:cxn modelId="{88381C97-09D7-4DA1-991C-40DBEE83DC11}" type="presOf" srcId="{880D5A98-5E72-4193-9DF2-D9E373C91BF0}" destId="{5C8C8414-6AE9-469B-8543-3E6A21AE6230}" srcOrd="0" destOrd="0" presId="urn:microsoft.com/office/officeart/2005/8/layout/target3"/>
    <dgm:cxn modelId="{30AC75EE-EE66-4492-9640-B6514A7646D4}" type="presOf" srcId="{51424A23-B3CE-43DD-8D1E-F60211FD1A64}" destId="{501B6907-23E2-498C-9433-1ABEE46445EB}" srcOrd="0" destOrd="0" presId="urn:microsoft.com/office/officeart/2005/8/layout/target3"/>
    <dgm:cxn modelId="{E8DB51CC-0D19-4C93-98D1-ADAE8FCB78BA}" srcId="{D2AE3620-6A07-4E6C-9D40-19AB75D396DA}" destId="{51424A23-B3CE-43DD-8D1E-F60211FD1A64}" srcOrd="2" destOrd="0" parTransId="{4092B140-716D-4C63-8218-0AEFB5CB53AE}" sibTransId="{27A16809-4EDD-404F-A2FA-3429CBAFA665}"/>
    <dgm:cxn modelId="{4144BDCC-E91A-49B5-ACA6-5CDF75B2ABAC}" type="presOf" srcId="{51424A23-B3CE-43DD-8D1E-F60211FD1A64}" destId="{A08B6F6A-A751-49AB-9CFB-FEF3EA8F2B63}" srcOrd="1" destOrd="0" presId="urn:microsoft.com/office/officeart/2005/8/layout/target3"/>
    <dgm:cxn modelId="{8A1FD784-24A0-4721-A081-0921DEED27E3}" srcId="{51424A23-B3CE-43DD-8D1E-F60211FD1A64}" destId="{880D5A98-5E72-4193-9DF2-D9E373C91BF0}" srcOrd="0" destOrd="0" parTransId="{CF28DB62-8805-490D-90C5-2617F28CC076}" sibTransId="{ECA220E1-D2B9-48D4-A783-E5B39FD96718}"/>
    <dgm:cxn modelId="{EEE5528A-C481-4A78-9021-4A759ADD72A0}" srcId="{64A6C8ED-2E35-4DA6-A9F2-9A60405FDCB5}" destId="{24C64C7C-35EC-474E-AED8-2747C97FD469}" srcOrd="0" destOrd="0" parTransId="{5789FEBA-CA3B-4C34-9C80-32D75A477456}" sibTransId="{421BAAA2-1032-4E53-8C32-5BE6B20BBA1B}"/>
    <dgm:cxn modelId="{46C176AC-276A-4D6A-9C48-CBAD136DCA76}" type="presOf" srcId="{62F25EA4-98BE-4A44-9AE2-0EEF7C0E8838}" destId="{2E3616E1-AEC5-4E8C-AAB8-22D36B2EA3F2}" srcOrd="0" destOrd="0" presId="urn:microsoft.com/office/officeart/2005/8/layout/target3"/>
    <dgm:cxn modelId="{8ED0AECC-F5A5-439E-AC5D-24B1880BB42F}" type="presOf" srcId="{2DDD50A6-A291-4EFB-A127-C7E7742E195D}" destId="{1F517FEA-B2F5-45E7-AB9B-0AE579E53DA7}" srcOrd="0" destOrd="0" presId="urn:microsoft.com/office/officeart/2005/8/layout/target3"/>
    <dgm:cxn modelId="{B8DEAA5E-E373-4227-906D-4E3BB42781D1}" type="presOf" srcId="{62F25EA4-98BE-4A44-9AE2-0EEF7C0E8838}" destId="{EE8A4C27-E536-4638-8775-EB7966A78AF3}" srcOrd="1" destOrd="0" presId="urn:microsoft.com/office/officeart/2005/8/layout/target3"/>
    <dgm:cxn modelId="{4798E10A-8730-4AB1-A9FC-E7420D521326}" type="presOf" srcId="{64A6C8ED-2E35-4DA6-A9F2-9A60405FDCB5}" destId="{37045275-459A-4B1B-B882-AC3D3B9FBFFA}" srcOrd="1" destOrd="0" presId="urn:microsoft.com/office/officeart/2005/8/layout/target3"/>
    <dgm:cxn modelId="{2A774C05-E162-4F01-826E-03F1FDEE4F2D}" srcId="{D2AE3620-6A07-4E6C-9D40-19AB75D396DA}" destId="{64A6C8ED-2E35-4DA6-A9F2-9A60405FDCB5}" srcOrd="1" destOrd="0" parTransId="{D7C1BB73-D4FC-4EF8-914A-565BA7EF90D8}" sibTransId="{2D862BC9-0DD3-4502-AE71-98F72ED45432}"/>
    <dgm:cxn modelId="{E537A582-CC81-467F-BFBE-C32CEC7D570F}" type="presOf" srcId="{64A6C8ED-2E35-4DA6-A9F2-9A60405FDCB5}" destId="{027A6C1F-FC3B-4E00-AD32-F8C49D4AA429}" srcOrd="0" destOrd="0" presId="urn:microsoft.com/office/officeart/2005/8/layout/target3"/>
    <dgm:cxn modelId="{887F5B1A-DC39-48BD-BDB3-534EAA224DA0}" type="presOf" srcId="{24C64C7C-35EC-474E-AED8-2747C97FD469}" destId="{871870D1-8735-48D4-A8EA-257DF4925F83}" srcOrd="0" destOrd="0" presId="urn:microsoft.com/office/officeart/2005/8/layout/target3"/>
    <dgm:cxn modelId="{0FAEAA12-AD92-44A3-BBB5-7B1F2CD8373E}" srcId="{D2AE3620-6A07-4E6C-9D40-19AB75D396DA}" destId="{62F25EA4-98BE-4A44-9AE2-0EEF7C0E8838}" srcOrd="0" destOrd="0" parTransId="{C6B8767F-6A83-43FE-9B2F-C1E8FC266A8C}" sibTransId="{E9A1690A-7299-4896-8420-CE3743C80997}"/>
    <dgm:cxn modelId="{5BFF53AB-F556-4E02-8ACE-773F215B52EB}" type="presParOf" srcId="{5AC6C46D-4A7C-4343-B8C8-8DB101248573}" destId="{F53E3B4A-FEA7-4837-BEDB-E81D8C20C04F}" srcOrd="0" destOrd="0" presId="urn:microsoft.com/office/officeart/2005/8/layout/target3"/>
    <dgm:cxn modelId="{04D22E34-699F-4A3F-A25A-262F4B31C5EF}" type="presParOf" srcId="{5AC6C46D-4A7C-4343-B8C8-8DB101248573}" destId="{D1FEB136-5926-47E5-B76B-62B4E01404B7}" srcOrd="1" destOrd="0" presId="urn:microsoft.com/office/officeart/2005/8/layout/target3"/>
    <dgm:cxn modelId="{6EBE77F2-A72A-4FCA-8779-F5F45F759E52}" type="presParOf" srcId="{5AC6C46D-4A7C-4343-B8C8-8DB101248573}" destId="{2E3616E1-AEC5-4E8C-AAB8-22D36B2EA3F2}" srcOrd="2" destOrd="0" presId="urn:microsoft.com/office/officeart/2005/8/layout/target3"/>
    <dgm:cxn modelId="{3F05304D-C5BE-4684-AC49-053A9914EB80}" type="presParOf" srcId="{5AC6C46D-4A7C-4343-B8C8-8DB101248573}" destId="{F7653724-D47F-4F01-82F4-AF51812596B9}" srcOrd="3" destOrd="0" presId="urn:microsoft.com/office/officeart/2005/8/layout/target3"/>
    <dgm:cxn modelId="{B31DD1EC-5A26-44CC-B52E-3B6102141FD3}" type="presParOf" srcId="{5AC6C46D-4A7C-4343-B8C8-8DB101248573}" destId="{78DA1132-54B0-46EE-8D89-7AD697D77B1A}" srcOrd="4" destOrd="0" presId="urn:microsoft.com/office/officeart/2005/8/layout/target3"/>
    <dgm:cxn modelId="{B63D7C43-7AA6-496D-A5F3-21BE0208752C}" type="presParOf" srcId="{5AC6C46D-4A7C-4343-B8C8-8DB101248573}" destId="{027A6C1F-FC3B-4E00-AD32-F8C49D4AA429}" srcOrd="5" destOrd="0" presId="urn:microsoft.com/office/officeart/2005/8/layout/target3"/>
    <dgm:cxn modelId="{0AB8F444-242B-4EB2-B449-75E20136EC94}" type="presParOf" srcId="{5AC6C46D-4A7C-4343-B8C8-8DB101248573}" destId="{29030F33-867D-444B-9FFC-3743AC83A6B2}" srcOrd="6" destOrd="0" presId="urn:microsoft.com/office/officeart/2005/8/layout/target3"/>
    <dgm:cxn modelId="{B7EF885A-6899-4600-8252-B187487CE3C5}" type="presParOf" srcId="{5AC6C46D-4A7C-4343-B8C8-8DB101248573}" destId="{3D66BD81-0270-48E1-A0E3-053852C0C207}" srcOrd="7" destOrd="0" presId="urn:microsoft.com/office/officeart/2005/8/layout/target3"/>
    <dgm:cxn modelId="{EECDE5D3-EAB6-47C4-A44B-BCBF8FFA1483}" type="presParOf" srcId="{5AC6C46D-4A7C-4343-B8C8-8DB101248573}" destId="{501B6907-23E2-498C-9433-1ABEE46445EB}" srcOrd="8" destOrd="0" presId="urn:microsoft.com/office/officeart/2005/8/layout/target3"/>
    <dgm:cxn modelId="{E779CA06-2445-485F-BAB7-8867F2A37E16}" type="presParOf" srcId="{5AC6C46D-4A7C-4343-B8C8-8DB101248573}" destId="{EE8A4C27-E536-4638-8775-EB7966A78AF3}" srcOrd="9" destOrd="0" presId="urn:microsoft.com/office/officeart/2005/8/layout/target3"/>
    <dgm:cxn modelId="{4DACD42F-623B-4A83-A149-68F8838B0864}" type="presParOf" srcId="{5AC6C46D-4A7C-4343-B8C8-8DB101248573}" destId="{1F517FEA-B2F5-45E7-AB9B-0AE579E53DA7}" srcOrd="10" destOrd="0" presId="urn:microsoft.com/office/officeart/2005/8/layout/target3"/>
    <dgm:cxn modelId="{12947C4B-A7BD-4440-819E-0FDCD0E276BF}" type="presParOf" srcId="{5AC6C46D-4A7C-4343-B8C8-8DB101248573}" destId="{37045275-459A-4B1B-B882-AC3D3B9FBFFA}" srcOrd="11" destOrd="0" presId="urn:microsoft.com/office/officeart/2005/8/layout/target3"/>
    <dgm:cxn modelId="{68D5A4EE-8E42-439B-9DF2-F60C8D676230}" type="presParOf" srcId="{5AC6C46D-4A7C-4343-B8C8-8DB101248573}" destId="{871870D1-8735-48D4-A8EA-257DF4925F83}" srcOrd="12" destOrd="0" presId="urn:microsoft.com/office/officeart/2005/8/layout/target3"/>
    <dgm:cxn modelId="{69047F7F-AE48-4DBC-A7C2-1AA3241FCB1A}" type="presParOf" srcId="{5AC6C46D-4A7C-4343-B8C8-8DB101248573}" destId="{A08B6F6A-A751-49AB-9CFB-FEF3EA8F2B63}" srcOrd="13" destOrd="0" presId="urn:microsoft.com/office/officeart/2005/8/layout/target3"/>
    <dgm:cxn modelId="{71C664D2-23F2-4C97-8C29-2EE166214EDA}" type="presParOf" srcId="{5AC6C46D-4A7C-4343-B8C8-8DB101248573}" destId="{5C8C8414-6AE9-469B-8543-3E6A21AE623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3338D3-D1D3-40ED-9EB0-55F0E2C444A1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31C5BC1-1FDB-428A-BD5D-AF91232AFEEC}">
      <dgm:prSet phldrT="[Text]"/>
      <dgm:spPr/>
      <dgm:t>
        <a:bodyPr/>
        <a:lstStyle/>
        <a:p>
          <a:r>
            <a:rPr lang="en-US" b="1" dirty="0" err="1" smtClean="0"/>
            <a:t>GeoGebra</a:t>
          </a:r>
          <a:r>
            <a:rPr lang="en-US" b="1" dirty="0" smtClean="0"/>
            <a:t> comes with an easy-to-use interface</a:t>
          </a:r>
          <a:r>
            <a:rPr lang="en-US" dirty="0" smtClean="0"/>
            <a:t> and many features that help you create, modify, and share math simulations and models.</a:t>
          </a:r>
          <a:endParaRPr lang="en-IN" dirty="0"/>
        </a:p>
      </dgm:t>
    </dgm:pt>
    <dgm:pt modelId="{8B2E24BB-3826-4531-BB17-3A4325B76E05}" type="parTrans" cxnId="{17DAA6F4-A10C-4EA0-A39F-E92B4DCD0162}">
      <dgm:prSet/>
      <dgm:spPr/>
      <dgm:t>
        <a:bodyPr/>
        <a:lstStyle/>
        <a:p>
          <a:endParaRPr lang="en-IN"/>
        </a:p>
      </dgm:t>
    </dgm:pt>
    <dgm:pt modelId="{35167DE2-84B5-48AD-A561-0328CE572B42}" type="sibTrans" cxnId="{17DAA6F4-A10C-4EA0-A39F-E92B4DCD0162}">
      <dgm:prSet/>
      <dgm:spPr/>
      <dgm:t>
        <a:bodyPr/>
        <a:lstStyle/>
        <a:p>
          <a:endParaRPr lang="en-IN"/>
        </a:p>
      </dgm:t>
    </dgm:pt>
    <dgm:pt modelId="{2654FE49-A57E-44BE-BA2A-3A59C7B8C04A}">
      <dgm:prSet phldrT="[Text]"/>
      <dgm:spPr/>
      <dgm:t>
        <a:bodyPr/>
        <a:lstStyle/>
        <a:p>
          <a:r>
            <a:rPr lang="en-US" dirty="0" smtClean="0"/>
            <a:t>It comes with multiple platforms and dynamic math software that brings together tables, graphing, geometry, algebra, calculus, and statistics in a free easy-to-use package.</a:t>
          </a:r>
          <a:endParaRPr lang="en-IN" dirty="0"/>
        </a:p>
      </dgm:t>
    </dgm:pt>
    <dgm:pt modelId="{EA59A18E-D1AC-4054-A146-4FCD593CBB06}" type="parTrans" cxnId="{03493481-5A01-454F-923B-909498E2BFE6}">
      <dgm:prSet/>
      <dgm:spPr/>
      <dgm:t>
        <a:bodyPr/>
        <a:lstStyle/>
        <a:p>
          <a:endParaRPr lang="en-IN"/>
        </a:p>
      </dgm:t>
    </dgm:pt>
    <dgm:pt modelId="{0204BEF9-6F90-4B63-9AF4-D7A16F03D6D4}" type="sibTrans" cxnId="{03493481-5A01-454F-923B-909498E2BFE6}">
      <dgm:prSet/>
      <dgm:spPr/>
      <dgm:t>
        <a:bodyPr/>
        <a:lstStyle/>
        <a:p>
          <a:endParaRPr lang="en-IN"/>
        </a:p>
      </dgm:t>
    </dgm:pt>
    <dgm:pt modelId="{67B4128B-D150-4CB7-81EB-4BCDB3FA6F0C}" type="pres">
      <dgm:prSet presAssocID="{043338D3-D1D3-40ED-9EB0-55F0E2C444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C335005-4490-42BB-9209-7CDDD86CE690}" type="pres">
      <dgm:prSet presAssocID="{531C5BC1-1FDB-428A-BD5D-AF91232AFE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790880A-DF57-421D-8132-C350169612E6}" type="pres">
      <dgm:prSet presAssocID="{35167DE2-84B5-48AD-A561-0328CE572B42}" presName="sibTrans" presStyleCnt="0"/>
      <dgm:spPr/>
    </dgm:pt>
    <dgm:pt modelId="{FBAC3350-B1E7-4D0D-85C4-9623CF82D42D}" type="pres">
      <dgm:prSet presAssocID="{2654FE49-A57E-44BE-BA2A-3A59C7B8C0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7DAA6F4-A10C-4EA0-A39F-E92B4DCD0162}" srcId="{043338D3-D1D3-40ED-9EB0-55F0E2C444A1}" destId="{531C5BC1-1FDB-428A-BD5D-AF91232AFEEC}" srcOrd="0" destOrd="0" parTransId="{8B2E24BB-3826-4531-BB17-3A4325B76E05}" sibTransId="{35167DE2-84B5-48AD-A561-0328CE572B42}"/>
    <dgm:cxn modelId="{03493481-5A01-454F-923B-909498E2BFE6}" srcId="{043338D3-D1D3-40ED-9EB0-55F0E2C444A1}" destId="{2654FE49-A57E-44BE-BA2A-3A59C7B8C04A}" srcOrd="1" destOrd="0" parTransId="{EA59A18E-D1AC-4054-A146-4FCD593CBB06}" sibTransId="{0204BEF9-6F90-4B63-9AF4-D7A16F03D6D4}"/>
    <dgm:cxn modelId="{E77809E2-A745-4980-9E9C-5DF195AD2491}" type="presOf" srcId="{043338D3-D1D3-40ED-9EB0-55F0E2C444A1}" destId="{67B4128B-D150-4CB7-81EB-4BCDB3FA6F0C}" srcOrd="0" destOrd="0" presId="urn:microsoft.com/office/officeart/2005/8/layout/hList6"/>
    <dgm:cxn modelId="{D183145C-F0D2-4ADC-80E3-CB31CC5530E8}" type="presOf" srcId="{531C5BC1-1FDB-428A-BD5D-AF91232AFEEC}" destId="{BC335005-4490-42BB-9209-7CDDD86CE690}" srcOrd="0" destOrd="0" presId="urn:microsoft.com/office/officeart/2005/8/layout/hList6"/>
    <dgm:cxn modelId="{7C60D681-4E76-41B1-87DD-F4C26607CD94}" type="presOf" srcId="{2654FE49-A57E-44BE-BA2A-3A59C7B8C04A}" destId="{FBAC3350-B1E7-4D0D-85C4-9623CF82D42D}" srcOrd="0" destOrd="0" presId="urn:microsoft.com/office/officeart/2005/8/layout/hList6"/>
    <dgm:cxn modelId="{A1F70490-4686-454C-97FB-5D0332E8E0DA}" type="presParOf" srcId="{67B4128B-D150-4CB7-81EB-4BCDB3FA6F0C}" destId="{BC335005-4490-42BB-9209-7CDDD86CE690}" srcOrd="0" destOrd="0" presId="urn:microsoft.com/office/officeart/2005/8/layout/hList6"/>
    <dgm:cxn modelId="{A70826C1-500B-4213-8AC9-527F536D6E52}" type="presParOf" srcId="{67B4128B-D150-4CB7-81EB-4BCDB3FA6F0C}" destId="{E790880A-DF57-421D-8132-C350169612E6}" srcOrd="1" destOrd="0" presId="urn:microsoft.com/office/officeart/2005/8/layout/hList6"/>
    <dgm:cxn modelId="{2E128823-D6C0-4E3D-80A9-E904852473DD}" type="presParOf" srcId="{67B4128B-D150-4CB7-81EB-4BCDB3FA6F0C}" destId="{FBAC3350-B1E7-4D0D-85C4-9623CF82D42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B39FDE-1414-4767-AE79-574770D95B8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8C0525E-2BD0-4F40-9F16-D7AC714FE0F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Aligned to CBSE </a:t>
          </a:r>
          <a:endParaRPr lang="en-IN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curriculum</a:t>
          </a:r>
          <a:endParaRPr lang="en-IN" dirty="0">
            <a:solidFill>
              <a:schemeClr val="tx1"/>
            </a:solidFill>
          </a:endParaRPr>
        </a:p>
      </dgm:t>
    </dgm:pt>
    <dgm:pt modelId="{CC68F0D7-FABA-4AA6-AA93-0CB763479C24}" type="parTrans" cxnId="{18837AB9-5908-4E26-8281-ECEFC88138D3}">
      <dgm:prSet/>
      <dgm:spPr/>
      <dgm:t>
        <a:bodyPr/>
        <a:lstStyle/>
        <a:p>
          <a:endParaRPr lang="en-IN"/>
        </a:p>
      </dgm:t>
    </dgm:pt>
    <dgm:pt modelId="{DDDE8B07-CD10-4F38-B464-11A65AA8F936}" type="sibTrans" cxnId="{18837AB9-5908-4E26-8281-ECEFC88138D3}">
      <dgm:prSet/>
      <dgm:spPr/>
      <dgm:t>
        <a:bodyPr/>
        <a:lstStyle/>
        <a:p>
          <a:endParaRPr lang="en-IN"/>
        </a:p>
      </dgm:t>
    </dgm:pt>
    <dgm:pt modelId="{74108386-1B24-4EE9-9644-1E4845AFC4E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Interactive 2D/3D simulations </a:t>
          </a:r>
          <a:endParaRPr lang="en-IN" dirty="0">
            <a:solidFill>
              <a:schemeClr val="tx1"/>
            </a:solidFill>
          </a:endParaRPr>
        </a:p>
      </dgm:t>
    </dgm:pt>
    <dgm:pt modelId="{230718D4-780E-4717-B34A-5DA9252DB97C}" type="parTrans" cxnId="{B316FFF2-D547-4F34-B176-2F1A04D9177D}">
      <dgm:prSet/>
      <dgm:spPr/>
      <dgm:t>
        <a:bodyPr/>
        <a:lstStyle/>
        <a:p>
          <a:endParaRPr lang="en-IN"/>
        </a:p>
      </dgm:t>
    </dgm:pt>
    <dgm:pt modelId="{C2D1C23A-0BA9-40DB-B81F-EE04163FE80A}" type="sibTrans" cxnId="{B316FFF2-D547-4F34-B176-2F1A04D9177D}">
      <dgm:prSet/>
      <dgm:spPr/>
      <dgm:t>
        <a:bodyPr/>
        <a:lstStyle/>
        <a:p>
          <a:endParaRPr lang="en-IN"/>
        </a:p>
      </dgm:t>
    </dgm:pt>
    <dgm:pt modelId="{E22E41B0-5D97-466E-8411-43DBA580397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Authentic content </a:t>
          </a:r>
          <a:endParaRPr lang="en-IN" dirty="0">
            <a:solidFill>
              <a:schemeClr val="tx1"/>
            </a:solidFill>
          </a:endParaRPr>
        </a:p>
      </dgm:t>
    </dgm:pt>
    <dgm:pt modelId="{79B82383-D020-4E1C-BD2D-211F1AED2072}" type="parTrans" cxnId="{12EF158A-056E-441B-BD13-AD217253ED09}">
      <dgm:prSet/>
      <dgm:spPr/>
      <dgm:t>
        <a:bodyPr/>
        <a:lstStyle/>
        <a:p>
          <a:endParaRPr lang="en-IN"/>
        </a:p>
      </dgm:t>
    </dgm:pt>
    <dgm:pt modelId="{4E114152-7150-42A8-98C8-1FD539332B9A}" type="sibTrans" cxnId="{12EF158A-056E-441B-BD13-AD217253ED09}">
      <dgm:prSet/>
      <dgm:spPr/>
      <dgm:t>
        <a:bodyPr/>
        <a:lstStyle/>
        <a:p>
          <a:endParaRPr lang="en-IN"/>
        </a:p>
      </dgm:t>
    </dgm:pt>
    <dgm:pt modelId="{F5A045CD-8AE9-4B39-9132-E176683775A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Simulations model real life environment </a:t>
          </a:r>
          <a:endParaRPr lang="en-IN" dirty="0">
            <a:solidFill>
              <a:schemeClr val="tx1"/>
            </a:solidFill>
          </a:endParaRPr>
        </a:p>
      </dgm:t>
    </dgm:pt>
    <dgm:pt modelId="{E32282AD-6277-4C74-B9A6-02831762416F}" type="parTrans" cxnId="{F07C9227-7C92-4EE9-A027-D20F8D92AFED}">
      <dgm:prSet/>
      <dgm:spPr/>
      <dgm:t>
        <a:bodyPr/>
        <a:lstStyle/>
        <a:p>
          <a:endParaRPr lang="en-IN"/>
        </a:p>
      </dgm:t>
    </dgm:pt>
    <dgm:pt modelId="{C6449AB3-0ECD-4BCD-B6C7-9AE74B51C598}" type="sibTrans" cxnId="{F07C9227-7C92-4EE9-A027-D20F8D92AFED}">
      <dgm:prSet/>
      <dgm:spPr/>
      <dgm:t>
        <a:bodyPr/>
        <a:lstStyle/>
        <a:p>
          <a:endParaRPr lang="en-IN"/>
        </a:p>
      </dgm:t>
    </dgm:pt>
    <dgm:pt modelId="{8ECA670F-9722-411F-8A18-EE88C39096C0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Intuitive feedback and guidance </a:t>
          </a:r>
          <a:endParaRPr lang="en-IN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BA24FB0-4C58-4097-BF2E-CB2D9FBC89C1}" type="parTrans" cxnId="{FC16E62B-8A10-464E-87D6-8E8F31A79664}">
      <dgm:prSet/>
      <dgm:spPr/>
      <dgm:t>
        <a:bodyPr/>
        <a:lstStyle/>
        <a:p>
          <a:endParaRPr lang="en-IN"/>
        </a:p>
      </dgm:t>
    </dgm:pt>
    <dgm:pt modelId="{E92892EB-4C38-4DBE-ACD8-DEEB3066307E}" type="sibTrans" cxnId="{FC16E62B-8A10-464E-87D6-8E8F31A79664}">
      <dgm:prSet/>
      <dgm:spPr/>
      <dgm:t>
        <a:bodyPr/>
        <a:lstStyle/>
        <a:p>
          <a:endParaRPr lang="en-IN"/>
        </a:p>
      </dgm:t>
    </dgm:pt>
    <dgm:pt modelId="{43ECC183-1263-4682-806F-22F8B24F5410}" type="pres">
      <dgm:prSet presAssocID="{35B39FDE-1414-4767-AE79-574770D95B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FEE56F3-D6E8-4C4E-8AA0-92200C67EDA9}" type="pres">
      <dgm:prSet presAssocID="{38C0525E-2BD0-4F40-9F16-D7AC714FE0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8E8108-0E38-4C6D-B277-00A1CF041263}" type="pres">
      <dgm:prSet presAssocID="{DDDE8B07-CD10-4F38-B464-11A65AA8F936}" presName="sibTrans" presStyleCnt="0"/>
      <dgm:spPr/>
    </dgm:pt>
    <dgm:pt modelId="{6EAB9DDA-2FAC-4BD0-9D22-5A8A18B95580}" type="pres">
      <dgm:prSet presAssocID="{74108386-1B24-4EE9-9644-1E4845AFC4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821B9D-64BE-4B5A-BF57-4ECF7F773385}" type="pres">
      <dgm:prSet presAssocID="{C2D1C23A-0BA9-40DB-B81F-EE04163FE80A}" presName="sibTrans" presStyleCnt="0"/>
      <dgm:spPr/>
    </dgm:pt>
    <dgm:pt modelId="{E0C9FA14-E3BA-4F98-95A8-0E69BC31734B}" type="pres">
      <dgm:prSet presAssocID="{8ECA670F-9722-411F-8A18-EE88C39096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02C554-2C54-4494-83BD-C7B6A369AF87}" type="pres">
      <dgm:prSet presAssocID="{E92892EB-4C38-4DBE-ACD8-DEEB3066307E}" presName="sibTrans" presStyleCnt="0"/>
      <dgm:spPr/>
    </dgm:pt>
    <dgm:pt modelId="{C4A88AD6-B064-4850-9094-64965B101AD1}" type="pres">
      <dgm:prSet presAssocID="{F5A045CD-8AE9-4B39-9132-E176683775A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7328BE-8CDD-4B7A-A76C-87F70EF0586C}" type="pres">
      <dgm:prSet presAssocID="{C6449AB3-0ECD-4BCD-B6C7-9AE74B51C598}" presName="sibTrans" presStyleCnt="0"/>
      <dgm:spPr/>
    </dgm:pt>
    <dgm:pt modelId="{6C4509C4-6043-450C-9D7F-A9EED143C1D1}" type="pres">
      <dgm:prSet presAssocID="{E22E41B0-5D97-466E-8411-43DBA5803970}" presName="node" presStyleLbl="node1" presStyleIdx="4" presStyleCnt="5" custLinFactNeighborX="-748" custLinFactNeighborY="-11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C16E62B-8A10-464E-87D6-8E8F31A79664}" srcId="{35B39FDE-1414-4767-AE79-574770D95B8F}" destId="{8ECA670F-9722-411F-8A18-EE88C39096C0}" srcOrd="2" destOrd="0" parTransId="{4BA24FB0-4C58-4097-BF2E-CB2D9FBC89C1}" sibTransId="{E92892EB-4C38-4DBE-ACD8-DEEB3066307E}"/>
    <dgm:cxn modelId="{60F25722-1CF9-4065-9A37-CFBA999A4713}" type="presOf" srcId="{35B39FDE-1414-4767-AE79-574770D95B8F}" destId="{43ECC183-1263-4682-806F-22F8B24F5410}" srcOrd="0" destOrd="0" presId="urn:microsoft.com/office/officeart/2005/8/layout/default"/>
    <dgm:cxn modelId="{F07C9227-7C92-4EE9-A027-D20F8D92AFED}" srcId="{35B39FDE-1414-4767-AE79-574770D95B8F}" destId="{F5A045CD-8AE9-4B39-9132-E176683775A4}" srcOrd="3" destOrd="0" parTransId="{E32282AD-6277-4C74-B9A6-02831762416F}" sibTransId="{C6449AB3-0ECD-4BCD-B6C7-9AE74B51C598}"/>
    <dgm:cxn modelId="{3CD0CD5C-1F40-4A90-B2AF-FCE2397686AB}" type="presOf" srcId="{38C0525E-2BD0-4F40-9F16-D7AC714FE0FB}" destId="{0FEE56F3-D6E8-4C4E-8AA0-92200C67EDA9}" srcOrd="0" destOrd="0" presId="urn:microsoft.com/office/officeart/2005/8/layout/default"/>
    <dgm:cxn modelId="{3918A91E-96DB-4993-8A5B-6E4F94622287}" type="presOf" srcId="{E22E41B0-5D97-466E-8411-43DBA5803970}" destId="{6C4509C4-6043-450C-9D7F-A9EED143C1D1}" srcOrd="0" destOrd="0" presId="urn:microsoft.com/office/officeart/2005/8/layout/default"/>
    <dgm:cxn modelId="{A7295053-19C9-41BC-9AED-82093A9C25A2}" type="presOf" srcId="{8ECA670F-9722-411F-8A18-EE88C39096C0}" destId="{E0C9FA14-E3BA-4F98-95A8-0E69BC31734B}" srcOrd="0" destOrd="0" presId="urn:microsoft.com/office/officeart/2005/8/layout/default"/>
    <dgm:cxn modelId="{116D617E-2744-48C6-B73C-34BEB6170E75}" type="presOf" srcId="{F5A045CD-8AE9-4B39-9132-E176683775A4}" destId="{C4A88AD6-B064-4850-9094-64965B101AD1}" srcOrd="0" destOrd="0" presId="urn:microsoft.com/office/officeart/2005/8/layout/default"/>
    <dgm:cxn modelId="{12EF158A-056E-441B-BD13-AD217253ED09}" srcId="{35B39FDE-1414-4767-AE79-574770D95B8F}" destId="{E22E41B0-5D97-466E-8411-43DBA5803970}" srcOrd="4" destOrd="0" parTransId="{79B82383-D020-4E1C-BD2D-211F1AED2072}" sibTransId="{4E114152-7150-42A8-98C8-1FD539332B9A}"/>
    <dgm:cxn modelId="{B316FFF2-D547-4F34-B176-2F1A04D9177D}" srcId="{35B39FDE-1414-4767-AE79-574770D95B8F}" destId="{74108386-1B24-4EE9-9644-1E4845AFC4E5}" srcOrd="1" destOrd="0" parTransId="{230718D4-780E-4717-B34A-5DA9252DB97C}" sibTransId="{C2D1C23A-0BA9-40DB-B81F-EE04163FE80A}"/>
    <dgm:cxn modelId="{A62EE3E9-75D5-4C1D-AC85-0C0169F716D7}" type="presOf" srcId="{74108386-1B24-4EE9-9644-1E4845AFC4E5}" destId="{6EAB9DDA-2FAC-4BD0-9D22-5A8A18B95580}" srcOrd="0" destOrd="0" presId="urn:microsoft.com/office/officeart/2005/8/layout/default"/>
    <dgm:cxn modelId="{18837AB9-5908-4E26-8281-ECEFC88138D3}" srcId="{35B39FDE-1414-4767-AE79-574770D95B8F}" destId="{38C0525E-2BD0-4F40-9F16-D7AC714FE0FB}" srcOrd="0" destOrd="0" parTransId="{CC68F0D7-FABA-4AA6-AA93-0CB763479C24}" sibTransId="{DDDE8B07-CD10-4F38-B464-11A65AA8F936}"/>
    <dgm:cxn modelId="{F87F81D4-4467-4EF6-9513-82D45D87975E}" type="presParOf" srcId="{43ECC183-1263-4682-806F-22F8B24F5410}" destId="{0FEE56F3-D6E8-4C4E-8AA0-92200C67EDA9}" srcOrd="0" destOrd="0" presId="urn:microsoft.com/office/officeart/2005/8/layout/default"/>
    <dgm:cxn modelId="{52B0DA5B-F6EE-4679-AB97-DD971DACD43F}" type="presParOf" srcId="{43ECC183-1263-4682-806F-22F8B24F5410}" destId="{8E8E8108-0E38-4C6D-B277-00A1CF041263}" srcOrd="1" destOrd="0" presId="urn:microsoft.com/office/officeart/2005/8/layout/default"/>
    <dgm:cxn modelId="{52E68E07-98D2-443B-B09E-847AB148F638}" type="presParOf" srcId="{43ECC183-1263-4682-806F-22F8B24F5410}" destId="{6EAB9DDA-2FAC-4BD0-9D22-5A8A18B95580}" srcOrd="2" destOrd="0" presId="urn:microsoft.com/office/officeart/2005/8/layout/default"/>
    <dgm:cxn modelId="{8B563943-A1D2-47CC-9972-DB1AC030E6FF}" type="presParOf" srcId="{43ECC183-1263-4682-806F-22F8B24F5410}" destId="{4F821B9D-64BE-4B5A-BF57-4ECF7F773385}" srcOrd="3" destOrd="0" presId="urn:microsoft.com/office/officeart/2005/8/layout/default"/>
    <dgm:cxn modelId="{8122BBFC-D5CA-4071-BA9E-5A3DB35B938F}" type="presParOf" srcId="{43ECC183-1263-4682-806F-22F8B24F5410}" destId="{E0C9FA14-E3BA-4F98-95A8-0E69BC31734B}" srcOrd="4" destOrd="0" presId="urn:microsoft.com/office/officeart/2005/8/layout/default"/>
    <dgm:cxn modelId="{037DB415-7DE7-4B8D-99A6-DFFD9FE6E827}" type="presParOf" srcId="{43ECC183-1263-4682-806F-22F8B24F5410}" destId="{3E02C554-2C54-4494-83BD-C7B6A369AF87}" srcOrd="5" destOrd="0" presId="urn:microsoft.com/office/officeart/2005/8/layout/default"/>
    <dgm:cxn modelId="{7385D0B0-097F-402A-9A6C-1690CCFD8F2F}" type="presParOf" srcId="{43ECC183-1263-4682-806F-22F8B24F5410}" destId="{C4A88AD6-B064-4850-9094-64965B101AD1}" srcOrd="6" destOrd="0" presId="urn:microsoft.com/office/officeart/2005/8/layout/default"/>
    <dgm:cxn modelId="{75812046-4ACD-4C89-A413-D7749EE695B5}" type="presParOf" srcId="{43ECC183-1263-4682-806F-22F8B24F5410}" destId="{CB7328BE-8CDD-4B7A-A76C-87F70EF0586C}" srcOrd="7" destOrd="0" presId="urn:microsoft.com/office/officeart/2005/8/layout/default"/>
    <dgm:cxn modelId="{461BE8B3-CAF7-43E7-8D06-C1DEC94DEC9B}" type="presParOf" srcId="{43ECC183-1263-4682-806F-22F8B24F5410}" destId="{6C4509C4-6043-450C-9D7F-A9EED143C1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42C9-674C-4897-BE3E-35F9CF114AF9}">
      <dsp:nvSpPr>
        <dsp:cNvPr id="0" name=""/>
        <dsp:cNvSpPr/>
      </dsp:nvSpPr>
      <dsp:spPr>
        <a:xfrm rot="16200000">
          <a:off x="-1456369" y="1458354"/>
          <a:ext cx="4389437" cy="147272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GeoGebra</a:t>
          </a:r>
          <a:r>
            <a:rPr lang="en-US" sz="2000" kern="1200" dirty="0" smtClean="0"/>
            <a:t> was created to help students gain a better understanding of mathematics</a:t>
          </a:r>
          <a:r>
            <a:rPr lang="en-US" sz="1600" kern="1200" dirty="0" smtClean="0"/>
            <a:t>.</a:t>
          </a:r>
        </a:p>
      </dsp:txBody>
      <dsp:txXfrm rot="5400000">
        <a:off x="1985" y="877887"/>
        <a:ext cx="1472728" cy="2633663"/>
      </dsp:txXfrm>
    </dsp:sp>
    <dsp:sp modelId="{D24FAA57-6DAF-4746-A120-D2E429B0951D}">
      <dsp:nvSpPr>
        <dsp:cNvPr id="0" name=""/>
        <dsp:cNvSpPr/>
      </dsp:nvSpPr>
      <dsp:spPr>
        <a:xfrm rot="16200000">
          <a:off x="126813" y="1458354"/>
          <a:ext cx="4389437" cy="147272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 can use it for active and problem-oriented teaching</a:t>
          </a:r>
          <a:endParaRPr lang="en-IN" sz="2000" kern="1200" dirty="0"/>
        </a:p>
      </dsp:txBody>
      <dsp:txXfrm rot="5400000">
        <a:off x="1585167" y="877887"/>
        <a:ext cx="1472728" cy="2633663"/>
      </dsp:txXfrm>
    </dsp:sp>
    <dsp:sp modelId="{8FC3638F-5B62-449D-BC97-282B40CE3552}">
      <dsp:nvSpPr>
        <dsp:cNvPr id="0" name=""/>
        <dsp:cNvSpPr/>
      </dsp:nvSpPr>
      <dsp:spPr>
        <a:xfrm rot="16200000">
          <a:off x="1920081" y="1248269"/>
          <a:ext cx="4389437" cy="189289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Practice mathematical experiments and       discoveries both in classroom and at home</a:t>
          </a:r>
        </a:p>
      </dsp:txBody>
      <dsp:txXfrm rot="5400000">
        <a:off x="3168350" y="877887"/>
        <a:ext cx="1892898" cy="2633663"/>
      </dsp:txXfrm>
    </dsp:sp>
    <dsp:sp modelId="{0F85B105-0CF8-487A-83BC-31ADF055A93C}">
      <dsp:nvSpPr>
        <dsp:cNvPr id="0" name=""/>
        <dsp:cNvSpPr/>
      </dsp:nvSpPr>
      <dsp:spPr>
        <a:xfrm rot="16200000">
          <a:off x="3713349" y="1458354"/>
          <a:ext cx="4389437" cy="147272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0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Ready to use applets are available</a:t>
          </a:r>
          <a:endParaRPr lang="en-IN" sz="1900" kern="1200" dirty="0"/>
        </a:p>
      </dsp:txBody>
      <dsp:txXfrm rot="5400000">
        <a:off x="5171703" y="877887"/>
        <a:ext cx="1472728" cy="2633663"/>
      </dsp:txXfrm>
    </dsp:sp>
    <dsp:sp modelId="{A0E358F8-D48E-4668-B09D-CF7E728A06F2}">
      <dsp:nvSpPr>
        <dsp:cNvPr id="0" name=""/>
        <dsp:cNvSpPr/>
      </dsp:nvSpPr>
      <dsp:spPr>
        <a:xfrm rot="16200000">
          <a:off x="5296532" y="1458354"/>
          <a:ext cx="4389437" cy="1472728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0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Teachers and students can build animations , simulators</a:t>
          </a:r>
          <a:endParaRPr lang="en-IN" sz="1900" kern="1200" dirty="0"/>
        </a:p>
      </dsp:txBody>
      <dsp:txXfrm rot="5400000">
        <a:off x="6754886" y="877887"/>
        <a:ext cx="1472728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3278E-5216-4192-8F3E-8E4BA54AC350}">
      <dsp:nvSpPr>
        <dsp:cNvPr id="0" name=""/>
        <dsp:cNvSpPr/>
      </dsp:nvSpPr>
      <dsp:spPr>
        <a:xfrm>
          <a:off x="432052" y="1872207"/>
          <a:ext cx="1138591" cy="31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Graphing </a:t>
          </a:r>
          <a:endParaRPr lang="en-IN" sz="1100" kern="1200" dirty="0"/>
        </a:p>
      </dsp:txBody>
      <dsp:txXfrm>
        <a:off x="432052" y="1872207"/>
        <a:ext cx="1138591" cy="316800"/>
      </dsp:txXfrm>
    </dsp:sp>
    <dsp:sp modelId="{51C09E73-6563-4F3A-B100-A51300645818}">
      <dsp:nvSpPr>
        <dsp:cNvPr id="0" name=""/>
        <dsp:cNvSpPr/>
      </dsp:nvSpPr>
      <dsp:spPr>
        <a:xfrm>
          <a:off x="432052" y="2189002"/>
          <a:ext cx="1138591" cy="10857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Plot functions with sliders and solve equations</a:t>
          </a:r>
          <a:endParaRPr lang="en-IN" sz="1100" kern="1200" dirty="0"/>
        </a:p>
      </dsp:txBody>
      <dsp:txXfrm>
        <a:off x="432052" y="2189002"/>
        <a:ext cx="1138591" cy="1085781"/>
      </dsp:txXfrm>
    </dsp:sp>
    <dsp:sp modelId="{A717FDDA-A086-4D89-967D-85FB3BCB784D}">
      <dsp:nvSpPr>
        <dsp:cNvPr id="0" name=""/>
        <dsp:cNvSpPr/>
      </dsp:nvSpPr>
      <dsp:spPr>
        <a:xfrm>
          <a:off x="3168349" y="1944216"/>
          <a:ext cx="1138591" cy="316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Geometry</a:t>
          </a:r>
          <a:endParaRPr lang="en-IN" sz="1100" kern="1200" dirty="0"/>
        </a:p>
      </dsp:txBody>
      <dsp:txXfrm>
        <a:off x="3168349" y="1944216"/>
        <a:ext cx="1138591" cy="316800"/>
      </dsp:txXfrm>
    </dsp:sp>
    <dsp:sp modelId="{5BF7C9E7-972C-4D60-B1B4-B29F5DD5E628}">
      <dsp:nvSpPr>
        <dsp:cNvPr id="0" name=""/>
        <dsp:cNvSpPr/>
      </dsp:nvSpPr>
      <dsp:spPr>
        <a:xfrm>
          <a:off x="3168349" y="2261011"/>
          <a:ext cx="1138591" cy="108578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Create</a:t>
          </a:r>
          <a:r>
            <a:rPr lang="en-IN" sz="1100" kern="1200" dirty="0" smtClean="0"/>
            <a:t> interactive geometric constructions</a:t>
          </a:r>
          <a:endParaRPr lang="en-IN" sz="1100" kern="1200" dirty="0"/>
        </a:p>
      </dsp:txBody>
      <dsp:txXfrm>
        <a:off x="3168349" y="2261011"/>
        <a:ext cx="1138591" cy="1085781"/>
      </dsp:txXfrm>
    </dsp:sp>
    <dsp:sp modelId="{94712E10-E46C-4160-BD1E-0C7B2DE0D65A}">
      <dsp:nvSpPr>
        <dsp:cNvPr id="0" name=""/>
        <dsp:cNvSpPr/>
      </dsp:nvSpPr>
      <dsp:spPr>
        <a:xfrm>
          <a:off x="5832652" y="1944216"/>
          <a:ext cx="1138591" cy="316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3D Graphics</a:t>
          </a:r>
          <a:endParaRPr lang="en-IN" sz="1100" kern="1200" dirty="0"/>
        </a:p>
      </dsp:txBody>
      <dsp:txXfrm>
        <a:off x="5832652" y="1944216"/>
        <a:ext cx="1138591" cy="316800"/>
      </dsp:txXfrm>
    </dsp:sp>
    <dsp:sp modelId="{5AA85D82-8866-4F57-B886-DED2E752F11F}">
      <dsp:nvSpPr>
        <dsp:cNvPr id="0" name=""/>
        <dsp:cNvSpPr/>
      </dsp:nvSpPr>
      <dsp:spPr>
        <a:xfrm>
          <a:off x="5832652" y="2261011"/>
          <a:ext cx="1138591" cy="108578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Graph functions, surfaces and many more 3D objects</a:t>
          </a:r>
          <a:endParaRPr lang="en-IN" sz="1100" kern="1200" dirty="0"/>
        </a:p>
      </dsp:txBody>
      <dsp:txXfrm>
        <a:off x="5832652" y="2261011"/>
        <a:ext cx="1138591" cy="1085781"/>
      </dsp:txXfrm>
    </dsp:sp>
    <dsp:sp modelId="{4C4FE91E-79AD-4E67-8981-302C90E514E8}">
      <dsp:nvSpPr>
        <dsp:cNvPr id="0" name=""/>
        <dsp:cNvSpPr/>
      </dsp:nvSpPr>
      <dsp:spPr>
        <a:xfrm>
          <a:off x="445590" y="3672407"/>
          <a:ext cx="1138591" cy="316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CAS</a:t>
          </a:r>
          <a:endParaRPr lang="en-IN" sz="1100" kern="1200" dirty="0"/>
        </a:p>
      </dsp:txBody>
      <dsp:txXfrm>
        <a:off x="445590" y="3672407"/>
        <a:ext cx="1138591" cy="316800"/>
      </dsp:txXfrm>
    </dsp:sp>
    <dsp:sp modelId="{965AE80C-366A-4ACB-BFDD-E70EE92C99BF}">
      <dsp:nvSpPr>
        <dsp:cNvPr id="0" name=""/>
        <dsp:cNvSpPr/>
      </dsp:nvSpPr>
      <dsp:spPr>
        <a:xfrm>
          <a:off x="445590" y="3960444"/>
          <a:ext cx="1138591" cy="10857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Solve math problems with our powerful computer algebra system</a:t>
          </a:r>
          <a:endParaRPr lang="en-IN" sz="1100" kern="1200" dirty="0"/>
        </a:p>
      </dsp:txBody>
      <dsp:txXfrm>
        <a:off x="445590" y="3960444"/>
        <a:ext cx="1138591" cy="1085781"/>
      </dsp:txXfrm>
    </dsp:sp>
    <dsp:sp modelId="{D725E991-FDA4-43CD-A9D2-A456E258ED06}">
      <dsp:nvSpPr>
        <dsp:cNvPr id="0" name=""/>
        <dsp:cNvSpPr/>
      </dsp:nvSpPr>
      <dsp:spPr>
        <a:xfrm>
          <a:off x="3181887" y="3672407"/>
          <a:ext cx="1138591" cy="316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Spreadsheet</a:t>
          </a:r>
          <a:endParaRPr lang="en-IN" sz="1100" kern="1200" dirty="0"/>
        </a:p>
      </dsp:txBody>
      <dsp:txXfrm>
        <a:off x="3181887" y="3672407"/>
        <a:ext cx="1138591" cy="316800"/>
      </dsp:txXfrm>
    </dsp:sp>
    <dsp:sp modelId="{D8A8EF23-FBCC-408A-9C19-19872D8B24FF}">
      <dsp:nvSpPr>
        <dsp:cNvPr id="0" name=""/>
        <dsp:cNvSpPr/>
      </dsp:nvSpPr>
      <dsp:spPr>
        <a:xfrm>
          <a:off x="3181887" y="3989206"/>
          <a:ext cx="1138591" cy="108578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Spreadsheet-Analyze data and do statistics connected with graphing</a:t>
          </a:r>
          <a:endParaRPr lang="en-IN" sz="1100" kern="1200" dirty="0"/>
        </a:p>
      </dsp:txBody>
      <dsp:txXfrm>
        <a:off x="3181887" y="3989206"/>
        <a:ext cx="1138591" cy="1085781"/>
      </dsp:txXfrm>
    </dsp:sp>
    <dsp:sp modelId="{0F6D0BEF-FA70-4B53-87D9-37AB55862066}">
      <dsp:nvSpPr>
        <dsp:cNvPr id="0" name=""/>
        <dsp:cNvSpPr/>
      </dsp:nvSpPr>
      <dsp:spPr>
        <a:xfrm>
          <a:off x="5832652" y="3744416"/>
          <a:ext cx="1138591" cy="31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Probability</a:t>
          </a:r>
          <a:endParaRPr lang="en-IN" sz="1100" kern="1200" dirty="0"/>
        </a:p>
      </dsp:txBody>
      <dsp:txXfrm>
        <a:off x="5832652" y="3744416"/>
        <a:ext cx="1138591" cy="316800"/>
      </dsp:txXfrm>
    </dsp:sp>
    <dsp:sp modelId="{3714B02D-E951-4D1C-AC7A-19FDBCC114B6}">
      <dsp:nvSpPr>
        <dsp:cNvPr id="0" name=""/>
        <dsp:cNvSpPr/>
      </dsp:nvSpPr>
      <dsp:spPr>
        <a:xfrm>
          <a:off x="5832652" y="4061204"/>
          <a:ext cx="1138591" cy="10857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Visualize parameters and distributions quickly</a:t>
          </a:r>
          <a:endParaRPr lang="en-IN" sz="1100" kern="1200" dirty="0"/>
        </a:p>
      </dsp:txBody>
      <dsp:txXfrm>
        <a:off x="5832652" y="4061204"/>
        <a:ext cx="1138591" cy="1085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E3B4A-FEA7-4837-BEDB-E81D8C20C04F}">
      <dsp:nvSpPr>
        <dsp:cNvPr id="0" name=""/>
        <dsp:cNvSpPr/>
      </dsp:nvSpPr>
      <dsp:spPr>
        <a:xfrm>
          <a:off x="0" y="0"/>
          <a:ext cx="4389437" cy="4389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616E1-AEC5-4E8C-AAB8-22D36B2EA3F2}">
      <dsp:nvSpPr>
        <dsp:cNvPr id="0" name=""/>
        <dsp:cNvSpPr/>
      </dsp:nvSpPr>
      <dsp:spPr>
        <a:xfrm>
          <a:off x="2194718" y="0"/>
          <a:ext cx="6034881" cy="438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700" b="1" i="0" kern="1200" dirty="0" smtClean="0"/>
            <a:t>Sliders </a:t>
          </a:r>
          <a:endParaRPr lang="en-IN" sz="3700" kern="1200" dirty="0"/>
        </a:p>
      </dsp:txBody>
      <dsp:txXfrm>
        <a:off x="2194718" y="0"/>
        <a:ext cx="3017440" cy="1316833"/>
      </dsp:txXfrm>
    </dsp:sp>
    <dsp:sp modelId="{78DA1132-54B0-46EE-8D89-7AD697D77B1A}">
      <dsp:nvSpPr>
        <dsp:cNvPr id="0" name=""/>
        <dsp:cNvSpPr/>
      </dsp:nvSpPr>
      <dsp:spPr>
        <a:xfrm>
          <a:off x="768152" y="1316833"/>
          <a:ext cx="2853131" cy="28531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A6C1F-FC3B-4E00-AD32-F8C49D4AA429}">
      <dsp:nvSpPr>
        <dsp:cNvPr id="0" name=""/>
        <dsp:cNvSpPr/>
      </dsp:nvSpPr>
      <dsp:spPr>
        <a:xfrm>
          <a:off x="2194718" y="1316833"/>
          <a:ext cx="6034881" cy="2853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700" b="1" i="0" kern="1200" dirty="0" smtClean="0"/>
            <a:t>Check Boxes</a:t>
          </a:r>
          <a:endParaRPr lang="en-IN" sz="3700" kern="1200" dirty="0"/>
        </a:p>
      </dsp:txBody>
      <dsp:txXfrm>
        <a:off x="2194718" y="1316833"/>
        <a:ext cx="3017440" cy="1316829"/>
      </dsp:txXfrm>
    </dsp:sp>
    <dsp:sp modelId="{3D66BD81-0270-48E1-A0E3-053852C0C207}">
      <dsp:nvSpPr>
        <dsp:cNvPr id="0" name=""/>
        <dsp:cNvSpPr/>
      </dsp:nvSpPr>
      <dsp:spPr>
        <a:xfrm>
          <a:off x="1536303" y="2633663"/>
          <a:ext cx="1316829" cy="13168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6907-23E2-498C-9433-1ABEE46445EB}">
      <dsp:nvSpPr>
        <dsp:cNvPr id="0" name=""/>
        <dsp:cNvSpPr/>
      </dsp:nvSpPr>
      <dsp:spPr>
        <a:xfrm>
          <a:off x="2194718" y="2633663"/>
          <a:ext cx="6034881" cy="13168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700" b="1" i="0" kern="1200" dirty="0" smtClean="0"/>
            <a:t>Input Boxes </a:t>
          </a:r>
          <a:endParaRPr lang="en-IN" sz="3700" kern="1200" dirty="0"/>
        </a:p>
      </dsp:txBody>
      <dsp:txXfrm>
        <a:off x="2194718" y="2633663"/>
        <a:ext cx="3017440" cy="1316829"/>
      </dsp:txXfrm>
    </dsp:sp>
    <dsp:sp modelId="{1F517FEA-B2F5-45E7-AB9B-0AE579E53DA7}">
      <dsp:nvSpPr>
        <dsp:cNvPr id="0" name=""/>
        <dsp:cNvSpPr/>
      </dsp:nvSpPr>
      <dsp:spPr>
        <a:xfrm>
          <a:off x="5212159" y="0"/>
          <a:ext cx="3017440" cy="13168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/>
            <a:t>Sliders </a:t>
          </a:r>
          <a:r>
            <a:rPr lang="en-US" sz="1300" b="0" i="0" kern="1200" dirty="0" smtClean="0"/>
            <a:t>are graphical representations of numbers. They enable you to easily change a number by dragging a point on a segment. </a:t>
          </a:r>
          <a:endParaRPr lang="en-IN" sz="1300" kern="1200" dirty="0"/>
        </a:p>
      </dsp:txBody>
      <dsp:txXfrm>
        <a:off x="5212159" y="0"/>
        <a:ext cx="3017440" cy="1316833"/>
      </dsp:txXfrm>
    </dsp:sp>
    <dsp:sp modelId="{871870D1-8735-48D4-A8EA-257DF4925F83}">
      <dsp:nvSpPr>
        <dsp:cNvPr id="0" name=""/>
        <dsp:cNvSpPr/>
      </dsp:nvSpPr>
      <dsp:spPr>
        <a:xfrm>
          <a:off x="5212159" y="1316833"/>
          <a:ext cx="3017440" cy="13168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/>
            <a:t>Check Boxes </a:t>
          </a:r>
          <a:r>
            <a:rPr lang="en-US" sz="1300" b="0" i="0" kern="1200" dirty="0" smtClean="0"/>
            <a:t>are graphical representations of Boolean variables, i.e. variables that can take be either </a:t>
          </a:r>
          <a:r>
            <a:rPr lang="en-US" sz="1300" b="1" i="0" kern="1200" dirty="0" smtClean="0"/>
            <a:t>true </a:t>
          </a:r>
          <a:r>
            <a:rPr lang="en-US" sz="1300" b="0" i="0" kern="1200" dirty="0" smtClean="0"/>
            <a:t>or </a:t>
          </a:r>
          <a:r>
            <a:rPr lang="en-US" sz="1300" b="1" i="0" kern="1200" dirty="0" smtClean="0"/>
            <a:t>false</a:t>
          </a:r>
          <a:r>
            <a:rPr lang="en-US" sz="1300" b="0" i="0" kern="1200" dirty="0" smtClean="0"/>
            <a:t>. </a:t>
          </a:r>
          <a:endParaRPr lang="en-IN" sz="1300" kern="1200" dirty="0"/>
        </a:p>
      </dsp:txBody>
      <dsp:txXfrm>
        <a:off x="5212159" y="1316833"/>
        <a:ext cx="3017440" cy="1316829"/>
      </dsp:txXfrm>
    </dsp:sp>
    <dsp:sp modelId="{5C8C8414-6AE9-469B-8543-3E6A21AE6230}">
      <dsp:nvSpPr>
        <dsp:cNvPr id="0" name=""/>
        <dsp:cNvSpPr/>
      </dsp:nvSpPr>
      <dsp:spPr>
        <a:xfrm>
          <a:off x="5212159" y="2633663"/>
          <a:ext cx="3017440" cy="13168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/>
            <a:t>Input Boxes </a:t>
          </a:r>
          <a:r>
            <a:rPr lang="en-US" sz="1300" b="0" i="0" kern="1200" dirty="0" smtClean="0"/>
            <a:t>are another way to enable users to set the value of an object. It can be a good way of accurately setting the value of a number, but you can also let the user specify functions, expressions, text etc. </a:t>
          </a:r>
          <a:endParaRPr lang="en-IN" sz="1300" kern="1200" dirty="0"/>
        </a:p>
      </dsp:txBody>
      <dsp:txXfrm>
        <a:off x="5212159" y="2633663"/>
        <a:ext cx="3017440" cy="1316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35005-4490-42BB-9209-7CDDD86CE690}">
      <dsp:nvSpPr>
        <dsp:cNvPr id="0" name=""/>
        <dsp:cNvSpPr/>
      </dsp:nvSpPr>
      <dsp:spPr>
        <a:xfrm rot="16200000">
          <a:off x="-561503" y="564554"/>
          <a:ext cx="4064000" cy="293489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837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GeoGebra</a:t>
          </a:r>
          <a:r>
            <a:rPr lang="en-US" sz="2100" b="1" kern="1200" dirty="0" smtClean="0"/>
            <a:t> comes with an easy-to-use interface</a:t>
          </a:r>
          <a:r>
            <a:rPr lang="en-US" sz="2100" kern="1200" dirty="0" smtClean="0"/>
            <a:t> and many features that help you create, modify, and share math simulations and models.</a:t>
          </a:r>
          <a:endParaRPr lang="en-IN" sz="2100" kern="1200" dirty="0"/>
        </a:p>
      </dsp:txBody>
      <dsp:txXfrm rot="5400000">
        <a:off x="3052" y="812799"/>
        <a:ext cx="2934890" cy="2438400"/>
      </dsp:txXfrm>
    </dsp:sp>
    <dsp:sp modelId="{FBAC3350-B1E7-4D0D-85C4-9623CF82D42D}">
      <dsp:nvSpPr>
        <dsp:cNvPr id="0" name=""/>
        <dsp:cNvSpPr/>
      </dsp:nvSpPr>
      <dsp:spPr>
        <a:xfrm rot="16200000">
          <a:off x="2593503" y="564554"/>
          <a:ext cx="4064000" cy="2934890"/>
        </a:xfrm>
        <a:prstGeom prst="flowChartManualOperation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837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It comes with multiple platforms and dynamic math software that brings together tables, graphing, geometry, algebra, calculus, and statistics in a free easy-to-use package.</a:t>
          </a:r>
          <a:endParaRPr lang="en-IN" sz="2100" kern="1200" dirty="0"/>
        </a:p>
      </dsp:txBody>
      <dsp:txXfrm rot="5400000">
        <a:off x="3158058" y="812799"/>
        <a:ext cx="2934890" cy="2438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E56F3-D6E8-4C4E-8AA0-92200C67EDA9}">
      <dsp:nvSpPr>
        <dsp:cNvPr id="0" name=""/>
        <dsp:cNvSpPr/>
      </dsp:nvSpPr>
      <dsp:spPr>
        <a:xfrm>
          <a:off x="0" y="543247"/>
          <a:ext cx="1936254" cy="116175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Aligned to CBSE </a:t>
          </a:r>
          <a:endParaRPr lang="en-IN" sz="2100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curriculum</a:t>
          </a:r>
          <a:endParaRPr lang="en-IN" sz="2100" kern="1200" dirty="0">
            <a:solidFill>
              <a:schemeClr val="tx1"/>
            </a:solidFill>
          </a:endParaRPr>
        </a:p>
      </dsp:txBody>
      <dsp:txXfrm>
        <a:off x="0" y="543247"/>
        <a:ext cx="1936254" cy="1161752"/>
      </dsp:txXfrm>
    </dsp:sp>
    <dsp:sp modelId="{6EAB9DDA-2FAC-4BD0-9D22-5A8A18B95580}">
      <dsp:nvSpPr>
        <dsp:cNvPr id="0" name=""/>
        <dsp:cNvSpPr/>
      </dsp:nvSpPr>
      <dsp:spPr>
        <a:xfrm>
          <a:off x="2129879" y="543247"/>
          <a:ext cx="1936254" cy="116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Interactive 2D/3D simulations </a:t>
          </a:r>
          <a:endParaRPr lang="en-IN" sz="2100" kern="1200" dirty="0">
            <a:solidFill>
              <a:schemeClr val="tx1"/>
            </a:solidFill>
          </a:endParaRPr>
        </a:p>
      </dsp:txBody>
      <dsp:txXfrm>
        <a:off x="2129879" y="543247"/>
        <a:ext cx="1936254" cy="1161752"/>
      </dsp:txXfrm>
    </dsp:sp>
    <dsp:sp modelId="{E0C9FA14-E3BA-4F98-95A8-0E69BC31734B}">
      <dsp:nvSpPr>
        <dsp:cNvPr id="0" name=""/>
        <dsp:cNvSpPr/>
      </dsp:nvSpPr>
      <dsp:spPr>
        <a:xfrm>
          <a:off x="4259758" y="543247"/>
          <a:ext cx="1936254" cy="116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Intuitive feedback and guidance </a:t>
          </a:r>
          <a:endParaRPr lang="en-IN" sz="21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259758" y="543247"/>
        <a:ext cx="1936254" cy="1161752"/>
      </dsp:txXfrm>
    </dsp:sp>
    <dsp:sp modelId="{C4A88AD6-B064-4850-9094-64965B101AD1}">
      <dsp:nvSpPr>
        <dsp:cNvPr id="0" name=""/>
        <dsp:cNvSpPr/>
      </dsp:nvSpPr>
      <dsp:spPr>
        <a:xfrm>
          <a:off x="1064939" y="1898625"/>
          <a:ext cx="1936254" cy="116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Simulations model real life environment </a:t>
          </a:r>
          <a:endParaRPr lang="en-IN" sz="2100" kern="1200" dirty="0">
            <a:solidFill>
              <a:schemeClr val="tx1"/>
            </a:solidFill>
          </a:endParaRPr>
        </a:p>
      </dsp:txBody>
      <dsp:txXfrm>
        <a:off x="1064939" y="1898625"/>
        <a:ext cx="1936254" cy="1161752"/>
      </dsp:txXfrm>
    </dsp:sp>
    <dsp:sp modelId="{6C4509C4-6043-450C-9D7F-A9EED143C1D1}">
      <dsp:nvSpPr>
        <dsp:cNvPr id="0" name=""/>
        <dsp:cNvSpPr/>
      </dsp:nvSpPr>
      <dsp:spPr>
        <a:xfrm>
          <a:off x="3180336" y="1885752"/>
          <a:ext cx="1936254" cy="116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Authentic content </a:t>
          </a:r>
          <a:endParaRPr lang="en-IN" sz="2100" kern="1200" dirty="0">
            <a:solidFill>
              <a:schemeClr val="tx1"/>
            </a:solidFill>
          </a:endParaRPr>
        </a:p>
      </dsp:txBody>
      <dsp:txXfrm>
        <a:off x="3180336" y="1885752"/>
        <a:ext cx="1936254" cy="1161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4ED705-8E3E-4FF2-BAA2-7B24B01E2E4F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E654CA-E320-47CB-A918-72CBE1FD96DD}" type="slidenum">
              <a:rPr lang="en-IN" smtClean="0"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classic" TargetMode="External"/><Relationship Id="rId2" Type="http://schemas.openxmlformats.org/officeDocument/2006/relationships/hyperlink" Target="http://www.geogebr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gebra.org/downlo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276872"/>
            <a:ext cx="5040560" cy="9361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     Geo      </a:t>
            </a:r>
            <a:r>
              <a:rPr lang="en-US" sz="5400" dirty="0" err="1" smtClean="0"/>
              <a:t>Gebra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936104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486916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797152"/>
            <a:ext cx="583264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Presented By : Ms. Ana Gupta </a:t>
            </a:r>
          </a:p>
          <a:p>
            <a:r>
              <a:rPr lang="en-US" b="1" dirty="0"/>
              <a:t>Designation : Academic </a:t>
            </a:r>
            <a:r>
              <a:rPr lang="en-US" b="1" dirty="0" smtClean="0"/>
              <a:t>Consultant(Mathematics)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08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3" y="1268761"/>
            <a:ext cx="6315965" cy="4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4608512" cy="4531032"/>
          </a:xfrm>
        </p:spPr>
      </p:pic>
    </p:spTree>
    <p:extLst>
      <p:ext uri="{BB962C8B-B14F-4D97-AF65-F5344CB8AC3E}">
        <p14:creationId xmlns:p14="http://schemas.microsoft.com/office/powerpoint/2010/main" val="30235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472608" cy="47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980728"/>
            <a:ext cx="3744416" cy="7109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sz="4400" dirty="0" smtClean="0"/>
              <a:t>Why </a:t>
            </a:r>
            <a:r>
              <a:rPr lang="en-US" sz="4400" dirty="0" err="1" smtClean="0"/>
              <a:t>GeoGebra</a:t>
            </a:r>
            <a:r>
              <a:rPr lang="en-US" sz="4400" dirty="0" smtClean="0"/>
              <a:t>?</a:t>
            </a:r>
            <a:endParaRPr lang="en-IN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775954"/>
              </p:ext>
            </p:extLst>
          </p:nvPr>
        </p:nvGraphicFramePr>
        <p:xfrm>
          <a:off x="147565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3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139136" cy="350974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chemeClr val="tx1"/>
                </a:solidFill>
              </a:rPr>
              <a:t>Demonstration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chemeClr val="tx1"/>
                </a:solidFill>
              </a:rPr>
              <a:t>           of                </a:t>
            </a:r>
            <a:r>
              <a:rPr lang="en-US" sz="7200" dirty="0" err="1" smtClean="0">
                <a:solidFill>
                  <a:schemeClr val="tx1"/>
                </a:solidFill>
              </a:rPr>
              <a:t>GeoGebra</a:t>
            </a:r>
            <a:r>
              <a:rPr lang="en-US" sz="7200" dirty="0" smtClean="0">
                <a:solidFill>
                  <a:schemeClr val="tx1"/>
                </a:solidFill>
              </a:rPr>
              <a:t> Software</a:t>
            </a:r>
            <a:endParaRPr lang="en-IN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6000" dirty="0" smtClean="0">
                <a:solidFill>
                  <a:schemeClr val="bg1"/>
                </a:solidFill>
              </a:rPr>
              <a:t>Virtual Labs on DIKSHA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704088"/>
            <a:ext cx="2808312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dirty="0" smtClean="0"/>
              <a:t>  Features</a:t>
            </a:r>
            <a:endParaRPr lang="en-I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03758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7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817583"/>
            <a:ext cx="7920880" cy="541972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WILL WE EXPERIENCE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Following resources are available on Virtual Labs on DIKSHA to enhance your learning experience:</a:t>
            </a:r>
            <a:b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● </a:t>
            </a:r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Theory and Procedure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provide information of the concept related to the experiment. </a:t>
            </a:r>
            <a:b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● </a:t>
            </a:r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Animation and Video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help in visualizing theoretical concepts.</a:t>
            </a:r>
            <a:b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● </a:t>
            </a:r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Simulation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provide real time experience of performing experiments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8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515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● </a:t>
            </a:r>
            <a:r>
              <a:rPr lang="en-US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Viva voce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for self evaluation, you can assess how much you have grasped the concept.</a:t>
            </a:r>
            <a:b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● </a:t>
            </a:r>
            <a:r>
              <a:rPr lang="en-US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Feedback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 meant for improving the resources from user’s perspective. Steps to reach at your desired place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6048672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Available Resources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22" y="2119313"/>
            <a:ext cx="4450719" cy="3603625"/>
          </a:xfrm>
        </p:spPr>
      </p:pic>
    </p:spTree>
    <p:extLst>
      <p:ext uri="{BB962C8B-B14F-4D97-AF65-F5344CB8AC3E}">
        <p14:creationId xmlns:p14="http://schemas.microsoft.com/office/powerpoint/2010/main" val="8756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/>
              <a:t>What is Geo-</a:t>
            </a:r>
            <a:r>
              <a:rPr lang="en-IN" dirty="0" err="1" smtClean="0"/>
              <a:t>Gebra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76872"/>
            <a:ext cx="7200800" cy="3600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lvl="1" indent="-457200"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chemeClr val="tx1"/>
                </a:solidFill>
              </a:rPr>
              <a:t>GeoGebra</a:t>
            </a:r>
            <a:r>
              <a:rPr lang="en-US" sz="2800" b="1" dirty="0" smtClean="0">
                <a:solidFill>
                  <a:schemeClr val="tx1"/>
                </a:solidFill>
              </a:rPr>
              <a:t> is a Dynamic Mathematics Software (DMS) for teaching and learning mathematics.</a:t>
            </a:r>
            <a:endParaRPr lang="en-US" sz="2800" dirty="0">
              <a:solidFill>
                <a:schemeClr val="tx1"/>
              </a:solidFill>
            </a:endParaRPr>
          </a:p>
          <a:p>
            <a:pPr marL="457200" lvl="1" indent="-457200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GeoGebra</a:t>
            </a:r>
            <a:r>
              <a:rPr lang="en-US" sz="2800" b="1" dirty="0">
                <a:solidFill>
                  <a:schemeClr val="tx1"/>
                </a:solidFill>
              </a:rPr>
              <a:t> software </a:t>
            </a:r>
            <a:r>
              <a:rPr lang="en-US" sz="2800" b="1" dirty="0" smtClean="0">
                <a:solidFill>
                  <a:schemeClr val="tx1"/>
                </a:solidFill>
              </a:rPr>
              <a:t>used for all levels of education that brings together geometry, algebra, spreadsheets, graphing, statistics and calculus in one engine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000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DIKSHA HOMEPAGE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55086"/>
            <a:ext cx="7056783" cy="3550178"/>
          </a:xfrm>
        </p:spPr>
      </p:pic>
    </p:spTree>
    <p:extLst>
      <p:ext uri="{BB962C8B-B14F-4D97-AF65-F5344CB8AC3E}">
        <p14:creationId xmlns:p14="http://schemas.microsoft.com/office/powerpoint/2010/main" val="9473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Virtual labs Vertical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32856"/>
            <a:ext cx="6196013" cy="3600400"/>
          </a:xfrm>
        </p:spPr>
      </p:pic>
    </p:spTree>
    <p:extLst>
      <p:ext uri="{BB962C8B-B14F-4D97-AF65-F5344CB8AC3E}">
        <p14:creationId xmlns:p14="http://schemas.microsoft.com/office/powerpoint/2010/main" val="37081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840759" cy="3816425"/>
          </a:xfrm>
        </p:spPr>
      </p:pic>
      <p:sp>
        <p:nvSpPr>
          <p:cNvPr id="5" name="TextBox 4"/>
          <p:cNvSpPr txBox="1"/>
          <p:nvPr/>
        </p:nvSpPr>
        <p:spPr>
          <a:xfrm>
            <a:off x="1907704" y="1340768"/>
            <a:ext cx="489654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Steps to reach </a:t>
            </a:r>
            <a:r>
              <a:rPr lang="en-US" sz="2000" b="1" dirty="0" err="1" smtClean="0"/>
              <a:t>eContent</a:t>
            </a:r>
            <a:r>
              <a:rPr lang="en-US" sz="2000" b="1" dirty="0" smtClean="0"/>
              <a:t> of class 6-12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2772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984775" cy="4248472"/>
          </a:xfrm>
        </p:spPr>
      </p:pic>
    </p:spTree>
    <p:extLst>
      <p:ext uri="{BB962C8B-B14F-4D97-AF65-F5344CB8AC3E}">
        <p14:creationId xmlns:p14="http://schemas.microsoft.com/office/powerpoint/2010/main" val="9442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Click on Explanation Resources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539122"/>
            <a:ext cx="6196013" cy="2764007"/>
          </a:xfrm>
        </p:spPr>
      </p:pic>
    </p:spTree>
    <p:extLst>
      <p:ext uri="{BB962C8B-B14F-4D97-AF65-F5344CB8AC3E}">
        <p14:creationId xmlns:p14="http://schemas.microsoft.com/office/powerpoint/2010/main" val="1715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04856" cy="39502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 smtClean="0"/>
              <a:t>DEMONSTRATION</a:t>
            </a:r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       OF                    VIRTUAL LABS FOR		      	MATHEMATICS 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41930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427168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smtClean="0"/>
              <a:t>        THANK YOU</a:t>
            </a:r>
            <a:endParaRPr lang="en-IN" sz="6600" b="1" dirty="0"/>
          </a:p>
        </p:txBody>
      </p:sp>
    </p:spTree>
    <p:extLst>
      <p:ext uri="{BB962C8B-B14F-4D97-AF65-F5344CB8AC3E}">
        <p14:creationId xmlns:p14="http://schemas.microsoft.com/office/powerpoint/2010/main" val="27653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612147"/>
              </p:ext>
            </p:extLst>
          </p:nvPr>
        </p:nvGraphicFramePr>
        <p:xfrm>
          <a:off x="395536" y="184482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836712"/>
            <a:ext cx="72728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Uses and Features of </a:t>
            </a:r>
            <a:r>
              <a:rPr lang="en-US" sz="3600" b="1" dirty="0" smtClean="0"/>
              <a:t>Geo-</a:t>
            </a:r>
            <a:r>
              <a:rPr lang="en-US" sz="3600" b="1" dirty="0" err="1" smtClean="0"/>
              <a:t>Gebra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6737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2517534"/>
            <a:ext cx="7560840" cy="3970318"/>
          </a:xfrm>
          <a:prstGeom prst="rect">
            <a:avLst/>
          </a:prstGeom>
          <a:ln w="28575"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/>
              <a:t>GeoGebra</a:t>
            </a:r>
            <a:r>
              <a:rPr lang="en-US" sz="2800" dirty="0"/>
              <a:t> is open source software under the GNU General Public License and freely available at </a:t>
            </a:r>
            <a:r>
              <a:rPr lang="en-US" sz="2800" dirty="0" smtClean="0">
                <a:hlinkClick r:id="rId2"/>
              </a:rPr>
              <a:t>www.geogebra.org</a:t>
            </a:r>
            <a:endParaRPr lang="en-US" sz="2800" dirty="0" smtClean="0"/>
          </a:p>
          <a:p>
            <a:endParaRPr lang="en-US" sz="2800" dirty="0"/>
          </a:p>
          <a:p>
            <a:pPr algn="ctr"/>
            <a:r>
              <a:rPr lang="en-US" sz="2800" dirty="0"/>
              <a:t>You can access the online version: 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://www.geogebra.org/classic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OR</a:t>
            </a:r>
            <a:endParaRPr lang="en-US" sz="2800" dirty="0"/>
          </a:p>
          <a:p>
            <a:pPr algn="ctr"/>
            <a:r>
              <a:rPr lang="en-US" sz="2800" dirty="0"/>
              <a:t> </a:t>
            </a:r>
            <a:r>
              <a:rPr lang="en-US" sz="2800" dirty="0" smtClean="0"/>
              <a:t>Download </a:t>
            </a:r>
            <a:r>
              <a:rPr lang="en-US" sz="2800" dirty="0"/>
              <a:t>as desktop app: </a:t>
            </a: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www.geogebra.org/download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10081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dirty="0" smtClean="0"/>
              <a:t>Availability of </a:t>
            </a:r>
            <a:r>
              <a:rPr lang="en-IN" dirty="0" err="1" smtClean="0"/>
              <a:t>GeoGebra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37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6864" cy="8549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Home Page of </a:t>
            </a:r>
            <a:r>
              <a:rPr lang="en-US" dirty="0" err="1" smtClean="0"/>
              <a:t>GeoGebra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32131"/>
            <a:ext cx="6471437" cy="4693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6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3717032"/>
            <a:ext cx="172819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ALGEBRA WINDOW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5013481"/>
            <a:ext cx="424847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GRAPHIC AND GEOMETRIC WINDOW</a:t>
            </a:r>
            <a:endParaRPr lang="en-IN" dirty="0"/>
          </a:p>
        </p:txBody>
      </p:sp>
      <p:sp>
        <p:nvSpPr>
          <p:cNvPr id="3" name="Right Arrow 2"/>
          <p:cNvSpPr/>
          <p:nvPr/>
        </p:nvSpPr>
        <p:spPr>
          <a:xfrm rot="17473729">
            <a:off x="5868497" y="4560708"/>
            <a:ext cx="776149" cy="58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 rot="17860182">
            <a:off x="2191562" y="3330361"/>
            <a:ext cx="776149" cy="58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3162952"/>
              </p:ext>
            </p:extLst>
          </p:nvPr>
        </p:nvGraphicFramePr>
        <p:xfrm>
          <a:off x="755576" y="1052736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99592" y="1124744"/>
            <a:ext cx="7211144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Components of </a:t>
            </a:r>
            <a:r>
              <a:rPr lang="en-US" dirty="0" err="1" smtClean="0"/>
              <a:t>GeoGebra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Tools used in Geo-</a:t>
            </a:r>
            <a:r>
              <a:rPr lang="en-US" dirty="0" err="1"/>
              <a:t>G</a:t>
            </a:r>
            <a:r>
              <a:rPr lang="en-US" dirty="0" err="1" smtClean="0"/>
              <a:t>ebra</a:t>
            </a:r>
            <a:r>
              <a:rPr lang="en-US" dirty="0" smtClean="0"/>
              <a:t> </a:t>
            </a:r>
            <a:endParaRPr lang="en-IN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23380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7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EXAMPLES OF USING GEOGEBRA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420888"/>
            <a:ext cx="7416823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/>
              <a:t>VISUALIZING</a:t>
            </a:r>
            <a:r>
              <a:rPr lang="en-US" sz="2800" dirty="0" smtClean="0"/>
              <a:t>- Students can see abstract concepts.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/>
              <a:t>Representation and Experiments </a:t>
            </a:r>
            <a:r>
              <a:rPr lang="en-US" sz="2800" dirty="0" smtClean="0"/>
              <a:t>– Students can make connections and discover various properties of particular topic.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3073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340768"/>
            <a:ext cx="5553227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908720"/>
            <a:ext cx="28062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GEOGEBRA GEOMETRY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085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2076</TotalTime>
  <Words>452</Words>
  <Application>Microsoft Office PowerPoint</Application>
  <PresentationFormat>On-screen Show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     Geo      Gebra</vt:lpstr>
      <vt:lpstr>What is Geo-Gebra</vt:lpstr>
      <vt:lpstr>PowerPoint Presentation</vt:lpstr>
      <vt:lpstr>Availability of GeoGebra</vt:lpstr>
      <vt:lpstr>Home Page of GeoGebra</vt:lpstr>
      <vt:lpstr>PowerPoint Presentation</vt:lpstr>
      <vt:lpstr>    Tools used in Geo-Gebra </vt:lpstr>
      <vt:lpstr>      EXAMPLES OF USING GEOGEBRA</vt:lpstr>
      <vt:lpstr>PowerPoint Presentation</vt:lpstr>
      <vt:lpstr>PowerPoint Presentation</vt:lpstr>
      <vt:lpstr>PowerPoint Presentation</vt:lpstr>
      <vt:lpstr>PowerPoint Presentation</vt:lpstr>
      <vt:lpstr>Why GeoGebra?</vt:lpstr>
      <vt:lpstr>PowerPoint Presentation</vt:lpstr>
      <vt:lpstr>Virtual Labs on DIKSHA</vt:lpstr>
      <vt:lpstr>  Features</vt:lpstr>
      <vt:lpstr>                WHAT WILL WE EXPERIENCE   Following resources are available on Virtual Labs on DIKSHA to enhance your learning experience: ● Theory and Procedure provide information of the concept related to the experiment.  ● Animation and Video help in visualizing theoretical concepts. ● Simulation provide real time experience of performing experiments.  </vt:lpstr>
      <vt:lpstr>PowerPoint Presentation</vt:lpstr>
      <vt:lpstr>Available Resources</vt:lpstr>
      <vt:lpstr>DIKSHA HOMEPAGE</vt:lpstr>
      <vt:lpstr>Virtual labs Vertical</vt:lpstr>
      <vt:lpstr>PowerPoint Presentation</vt:lpstr>
      <vt:lpstr>PowerPoint Presentation</vt:lpstr>
      <vt:lpstr>Click on Explanation Resources </vt:lpstr>
      <vt:lpstr>PowerPoint Presentation</vt:lpstr>
      <vt:lpstr> 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GEOGEBRA</dc:title>
  <dc:creator>VSK 1</dc:creator>
  <cp:lastModifiedBy>VSK 1</cp:lastModifiedBy>
  <cp:revision>53</cp:revision>
  <dcterms:created xsi:type="dcterms:W3CDTF">2022-11-03T05:33:36Z</dcterms:created>
  <dcterms:modified xsi:type="dcterms:W3CDTF">2023-10-11T11:54:33Z</dcterms:modified>
</cp:coreProperties>
</file>