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83" r:id="rId7"/>
    <p:sldId id="290" r:id="rId8"/>
    <p:sldId id="289" r:id="rId9"/>
    <p:sldId id="259" r:id="rId10"/>
    <p:sldId id="260" r:id="rId11"/>
    <p:sldId id="270" r:id="rId12"/>
    <p:sldId id="288" r:id="rId13"/>
    <p:sldId id="285" r:id="rId14"/>
    <p:sldId id="267" r:id="rId15"/>
    <p:sldId id="268" r:id="rId16"/>
    <p:sldId id="286" r:id="rId17"/>
    <p:sldId id="271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444" autoAdjust="0"/>
  </p:normalViewPr>
  <p:slideViewPr>
    <p:cSldViewPr showGuides="1"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A62C7-CE5D-4513-9E5A-A4E23F79D357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54674069-9848-492D-A223-73674219B86A}">
      <dgm:prSet phldrT="[Text]"/>
      <dgm:spPr/>
      <dgm:t>
        <a:bodyPr/>
        <a:lstStyle/>
        <a:p>
          <a:r>
            <a:rPr lang="en-US" dirty="0" err="1" smtClean="0"/>
            <a:t>Algodoo</a:t>
          </a:r>
          <a:endParaRPr lang="en-IN" dirty="0"/>
        </a:p>
      </dgm:t>
    </dgm:pt>
    <dgm:pt modelId="{72769DF0-FA31-43DF-9308-17D5B49B02B5}" cxnId="{B64755ED-C870-4CE4-826B-50BB6C858932}" type="parTrans">
      <dgm:prSet/>
      <dgm:spPr/>
      <dgm:t>
        <a:bodyPr/>
        <a:lstStyle/>
        <a:p>
          <a:endParaRPr lang="en-IN"/>
        </a:p>
      </dgm:t>
    </dgm:pt>
    <dgm:pt modelId="{9A4F513E-2DA2-4A95-BDD8-23207118A36C}" cxnId="{B64755ED-C870-4CE4-826B-50BB6C858932}" type="sibTrans">
      <dgm:prSet/>
      <dgm:spPr/>
      <dgm:t>
        <a:bodyPr/>
        <a:lstStyle/>
        <a:p>
          <a:endParaRPr lang="en-IN"/>
        </a:p>
      </dgm:t>
    </dgm:pt>
    <dgm:pt modelId="{D530AC47-1DF2-4F8A-810C-399DE23840A0}">
      <dgm:prSet phldrT="[Text]"/>
      <dgm:spPr/>
      <dgm:t>
        <a:bodyPr/>
        <a:lstStyle/>
        <a:p>
          <a:r>
            <a:rPr lang="en-US" dirty="0" smtClean="0"/>
            <a:t>Animation Tool</a:t>
          </a:r>
          <a:endParaRPr lang="en-IN" dirty="0"/>
        </a:p>
      </dgm:t>
    </dgm:pt>
    <dgm:pt modelId="{2930BC60-8D6F-4DDD-8005-57270459846B}" cxnId="{3B4F472B-0D82-4EFC-B77E-721B01360ED5}" type="parTrans">
      <dgm:prSet/>
      <dgm:spPr/>
      <dgm:t>
        <a:bodyPr/>
        <a:lstStyle/>
        <a:p>
          <a:endParaRPr lang="en-IN"/>
        </a:p>
      </dgm:t>
    </dgm:pt>
    <dgm:pt modelId="{77FD93C4-E649-46F5-9C16-874CA8C84289}" cxnId="{3B4F472B-0D82-4EFC-B77E-721B01360ED5}" type="sibTrans">
      <dgm:prSet/>
      <dgm:spPr/>
      <dgm:t>
        <a:bodyPr/>
        <a:lstStyle/>
        <a:p>
          <a:endParaRPr lang="en-IN"/>
        </a:p>
      </dgm:t>
    </dgm:pt>
    <dgm:pt modelId="{E695A646-146E-49C4-AA5F-06B485147542}">
      <dgm:prSet phldrT="[Text]"/>
      <dgm:spPr/>
      <dgm:t>
        <a:bodyPr/>
        <a:lstStyle/>
        <a:p>
          <a:r>
            <a:rPr lang="en-US" dirty="0" smtClean="0"/>
            <a:t>Simulation Tool</a:t>
          </a:r>
          <a:endParaRPr lang="en-IN" dirty="0"/>
        </a:p>
      </dgm:t>
    </dgm:pt>
    <dgm:pt modelId="{75B11AF5-4708-4342-8E36-85EFABF39719}" cxnId="{DBFAA6CD-382A-468A-9E0E-CE319745AE86}" type="parTrans">
      <dgm:prSet/>
      <dgm:spPr/>
      <dgm:t>
        <a:bodyPr/>
        <a:lstStyle/>
        <a:p>
          <a:endParaRPr lang="en-IN"/>
        </a:p>
      </dgm:t>
    </dgm:pt>
    <dgm:pt modelId="{F6658417-7EE8-4129-AB76-7EC00C9B01EE}" cxnId="{DBFAA6CD-382A-468A-9E0E-CE319745AE86}" type="sibTrans">
      <dgm:prSet/>
      <dgm:spPr/>
      <dgm:t>
        <a:bodyPr/>
        <a:lstStyle/>
        <a:p>
          <a:endParaRPr lang="en-IN"/>
        </a:p>
      </dgm:t>
    </dgm:pt>
    <dgm:pt modelId="{9BFE20FF-17BC-44AD-9A5C-7D9F1E85FF1B}">
      <dgm:prSet phldrT="[Text]"/>
      <dgm:spPr/>
      <dgm:t>
        <a:bodyPr/>
        <a:lstStyle/>
        <a:p>
          <a:r>
            <a:rPr lang="en-US" dirty="0" smtClean="0"/>
            <a:t>Engineering Tool</a:t>
          </a:r>
          <a:endParaRPr lang="en-IN" dirty="0"/>
        </a:p>
      </dgm:t>
    </dgm:pt>
    <dgm:pt modelId="{D56EFFCC-CB74-4D54-80FC-19B54411562A}" cxnId="{87D6E3A4-E082-4CA3-90B6-44EE09E071D6}" type="parTrans">
      <dgm:prSet/>
      <dgm:spPr/>
      <dgm:t>
        <a:bodyPr/>
        <a:lstStyle/>
        <a:p>
          <a:endParaRPr lang="en-IN"/>
        </a:p>
      </dgm:t>
    </dgm:pt>
    <dgm:pt modelId="{4A1402AD-CDBB-450B-B611-3C340824F6B1}" cxnId="{87D6E3A4-E082-4CA3-90B6-44EE09E071D6}" type="sibTrans">
      <dgm:prSet/>
      <dgm:spPr/>
      <dgm:t>
        <a:bodyPr/>
        <a:lstStyle/>
        <a:p>
          <a:endParaRPr lang="en-IN"/>
        </a:p>
      </dgm:t>
    </dgm:pt>
    <dgm:pt modelId="{80EB7776-C9E7-4295-8241-1792AF900059}">
      <dgm:prSet phldrT="[Text]"/>
      <dgm:spPr/>
      <dgm:t>
        <a:bodyPr/>
        <a:lstStyle/>
        <a:p>
          <a:r>
            <a:rPr lang="en-US" dirty="0" smtClean="0"/>
            <a:t>Gaming Tool</a:t>
          </a:r>
          <a:endParaRPr lang="en-IN" dirty="0"/>
        </a:p>
      </dgm:t>
    </dgm:pt>
    <dgm:pt modelId="{06F683F3-1F7E-4190-B6BD-56425500C84B}" cxnId="{AF81A092-3DB1-4F3A-95BF-C4A5467A9149}" type="parTrans">
      <dgm:prSet/>
      <dgm:spPr/>
      <dgm:t>
        <a:bodyPr/>
        <a:lstStyle/>
        <a:p>
          <a:endParaRPr lang="en-IN"/>
        </a:p>
      </dgm:t>
    </dgm:pt>
    <dgm:pt modelId="{F8A59999-3AEC-434D-924E-A3ACF4680564}" cxnId="{AF81A092-3DB1-4F3A-95BF-C4A5467A9149}" type="sibTrans">
      <dgm:prSet/>
      <dgm:spPr/>
      <dgm:t>
        <a:bodyPr/>
        <a:lstStyle/>
        <a:p>
          <a:endParaRPr lang="en-IN"/>
        </a:p>
      </dgm:t>
    </dgm:pt>
    <dgm:pt modelId="{44A15975-E1F3-46DE-A6AE-198F70EAB902}" type="pres">
      <dgm:prSet presAssocID="{D40A62C7-CE5D-4513-9E5A-A4E23F79D3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F8CF3-6BBE-45AD-8CD5-AFD13FD09ADF}" type="pres">
      <dgm:prSet presAssocID="{54674069-9848-492D-A223-73674219B86A}" presName="root1" presStyleCnt="0"/>
      <dgm:spPr/>
      <dgm:t>
        <a:bodyPr/>
        <a:lstStyle/>
        <a:p>
          <a:endParaRPr lang="en-US"/>
        </a:p>
      </dgm:t>
    </dgm:pt>
    <dgm:pt modelId="{571B8135-01A9-40DA-B6B8-31CDAE9DE8B6}" type="pres">
      <dgm:prSet presAssocID="{54674069-9848-492D-A223-73674219B86A}" presName="LevelOneTextNode" presStyleLbl="node0" presStyleIdx="0" presStyleCnt="1" custLinFactNeighborX="-691" custLinFactNeighborY="-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890B83-5110-44DD-BD95-45CEBFC9C87B}" type="pres">
      <dgm:prSet presAssocID="{54674069-9848-492D-A223-73674219B86A}" presName="level2hierChild" presStyleCnt="0"/>
      <dgm:spPr/>
      <dgm:t>
        <a:bodyPr/>
        <a:lstStyle/>
        <a:p>
          <a:endParaRPr lang="en-US"/>
        </a:p>
      </dgm:t>
    </dgm:pt>
    <dgm:pt modelId="{643583FB-0324-49AA-8ABF-7C64A40AE9FE}" type="pres">
      <dgm:prSet presAssocID="{2930BC60-8D6F-4DDD-8005-57270459846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00C9DFC-26C8-479C-A9E7-1D177417B969}" type="pres">
      <dgm:prSet presAssocID="{2930BC60-8D6F-4DDD-8005-57270459846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E00670E-5B4E-458B-8215-BA0BBDEE93E0}" type="pres">
      <dgm:prSet presAssocID="{D530AC47-1DF2-4F8A-810C-399DE23840A0}" presName="root2" presStyleCnt="0"/>
      <dgm:spPr/>
      <dgm:t>
        <a:bodyPr/>
        <a:lstStyle/>
        <a:p>
          <a:endParaRPr lang="en-US"/>
        </a:p>
      </dgm:t>
    </dgm:pt>
    <dgm:pt modelId="{695E6AF4-12CC-4A5C-81E5-0452BDADD520}" type="pres">
      <dgm:prSet presAssocID="{D530AC47-1DF2-4F8A-810C-399DE23840A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BAF6B-FEF0-41E9-844C-621B67F847D6}" type="pres">
      <dgm:prSet presAssocID="{D530AC47-1DF2-4F8A-810C-399DE23840A0}" presName="level3hierChild" presStyleCnt="0"/>
      <dgm:spPr/>
      <dgm:t>
        <a:bodyPr/>
        <a:lstStyle/>
        <a:p>
          <a:endParaRPr lang="en-US"/>
        </a:p>
      </dgm:t>
    </dgm:pt>
    <dgm:pt modelId="{EDBD163D-C1B6-412E-978F-EED876840582}" type="pres">
      <dgm:prSet presAssocID="{75B11AF5-4708-4342-8E36-85EFABF3971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C2F43D7B-ADF7-4FEC-9B70-84A779036B40}" type="pres">
      <dgm:prSet presAssocID="{75B11AF5-4708-4342-8E36-85EFABF3971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E50B0E7-976F-4A88-9391-291053BE212B}" type="pres">
      <dgm:prSet presAssocID="{E695A646-146E-49C4-AA5F-06B485147542}" presName="root2" presStyleCnt="0"/>
      <dgm:spPr/>
      <dgm:t>
        <a:bodyPr/>
        <a:lstStyle/>
        <a:p>
          <a:endParaRPr lang="en-US"/>
        </a:p>
      </dgm:t>
    </dgm:pt>
    <dgm:pt modelId="{6F5C5017-E841-4658-A490-643204424771}" type="pres">
      <dgm:prSet presAssocID="{E695A646-146E-49C4-AA5F-06B48514754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64967-59F7-42D2-BF64-DDE63FF11C57}" type="pres">
      <dgm:prSet presAssocID="{E695A646-146E-49C4-AA5F-06B485147542}" presName="level3hierChild" presStyleCnt="0"/>
      <dgm:spPr/>
      <dgm:t>
        <a:bodyPr/>
        <a:lstStyle/>
        <a:p>
          <a:endParaRPr lang="en-US"/>
        </a:p>
      </dgm:t>
    </dgm:pt>
    <dgm:pt modelId="{F2EAF175-11E4-46C8-AEDF-786B3BA68F8B}" type="pres">
      <dgm:prSet presAssocID="{D56EFFCC-CB74-4D54-80FC-19B54411562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6DE184E-756C-4D70-97AD-7EF2441F0854}" type="pres">
      <dgm:prSet presAssocID="{D56EFFCC-CB74-4D54-80FC-19B54411562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5CF80E8-23F5-402E-BDCE-629BA95ECFD1}" type="pres">
      <dgm:prSet presAssocID="{9BFE20FF-17BC-44AD-9A5C-7D9F1E85FF1B}" presName="root2" presStyleCnt="0"/>
      <dgm:spPr/>
      <dgm:t>
        <a:bodyPr/>
        <a:lstStyle/>
        <a:p>
          <a:endParaRPr lang="en-US"/>
        </a:p>
      </dgm:t>
    </dgm:pt>
    <dgm:pt modelId="{E4C477D7-E17C-46DF-A427-D3D67ABA7319}" type="pres">
      <dgm:prSet presAssocID="{9BFE20FF-17BC-44AD-9A5C-7D9F1E85FF1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7F28BD-FE59-45BE-8082-088FBB75A56D}" type="pres">
      <dgm:prSet presAssocID="{9BFE20FF-17BC-44AD-9A5C-7D9F1E85FF1B}" presName="level3hierChild" presStyleCnt="0"/>
      <dgm:spPr/>
      <dgm:t>
        <a:bodyPr/>
        <a:lstStyle/>
        <a:p>
          <a:endParaRPr lang="en-US"/>
        </a:p>
      </dgm:t>
    </dgm:pt>
    <dgm:pt modelId="{FDAFA8FF-E6BA-4C53-B54D-E9599D290387}" type="pres">
      <dgm:prSet presAssocID="{06F683F3-1F7E-4190-B6BD-56425500C84B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1751DF2-7D86-4D55-8B97-187EDD73FBBA}" type="pres">
      <dgm:prSet presAssocID="{06F683F3-1F7E-4190-B6BD-56425500C84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660FDD1-61AA-42E3-A775-19A731FAF82A}" type="pres">
      <dgm:prSet presAssocID="{80EB7776-C9E7-4295-8241-1792AF900059}" presName="root2" presStyleCnt="0"/>
      <dgm:spPr/>
      <dgm:t>
        <a:bodyPr/>
        <a:lstStyle/>
        <a:p>
          <a:endParaRPr lang="en-US"/>
        </a:p>
      </dgm:t>
    </dgm:pt>
    <dgm:pt modelId="{FBA225A9-5D19-4471-9FFD-573BBAEE3158}" type="pres">
      <dgm:prSet presAssocID="{80EB7776-C9E7-4295-8241-1792AF90005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669D7C-6FC2-40B3-94E3-D4768A2DE8DD}" type="pres">
      <dgm:prSet presAssocID="{80EB7776-C9E7-4295-8241-1792AF900059}" presName="level3hierChild" presStyleCnt="0"/>
      <dgm:spPr/>
      <dgm:t>
        <a:bodyPr/>
        <a:lstStyle/>
        <a:p>
          <a:endParaRPr lang="en-US"/>
        </a:p>
      </dgm:t>
    </dgm:pt>
  </dgm:ptLst>
  <dgm:cxnLst>
    <dgm:cxn modelId="{B64755ED-C870-4CE4-826B-50BB6C858932}" srcId="{D40A62C7-CE5D-4513-9E5A-A4E23F79D357}" destId="{54674069-9848-492D-A223-73674219B86A}" srcOrd="0" destOrd="0" parTransId="{72769DF0-FA31-43DF-9308-17D5B49B02B5}" sibTransId="{9A4F513E-2DA2-4A95-BDD8-23207118A36C}"/>
    <dgm:cxn modelId="{DBFAA6CD-382A-468A-9E0E-CE319745AE86}" srcId="{54674069-9848-492D-A223-73674219B86A}" destId="{E695A646-146E-49C4-AA5F-06B485147542}" srcOrd="1" destOrd="0" parTransId="{75B11AF5-4708-4342-8E36-85EFABF39719}" sibTransId="{F6658417-7EE8-4129-AB76-7EC00C9B01EE}"/>
    <dgm:cxn modelId="{D9206698-B0A9-4000-82AE-337E8EDC2CF5}" type="presOf" srcId="{2930BC60-8D6F-4DDD-8005-57270459846B}" destId="{643583FB-0324-49AA-8ABF-7C64A40AE9FE}" srcOrd="0" destOrd="0" presId="urn:microsoft.com/office/officeart/2005/8/layout/hierarchy2"/>
    <dgm:cxn modelId="{20F03FA1-8A0B-47FA-8B30-4482D7A0B77C}" type="presOf" srcId="{D530AC47-1DF2-4F8A-810C-399DE23840A0}" destId="{695E6AF4-12CC-4A5C-81E5-0452BDADD520}" srcOrd="0" destOrd="0" presId="urn:microsoft.com/office/officeart/2005/8/layout/hierarchy2"/>
    <dgm:cxn modelId="{2D6A3D83-C133-4EBA-A367-C4737FCB7A74}" type="presOf" srcId="{D40A62C7-CE5D-4513-9E5A-A4E23F79D357}" destId="{44A15975-E1F3-46DE-A6AE-198F70EAB902}" srcOrd="0" destOrd="0" presId="urn:microsoft.com/office/officeart/2005/8/layout/hierarchy2"/>
    <dgm:cxn modelId="{47B5ACD1-BFB8-43CF-91DB-F6B633BF504A}" type="presOf" srcId="{06F683F3-1F7E-4190-B6BD-56425500C84B}" destId="{FDAFA8FF-E6BA-4C53-B54D-E9599D290387}" srcOrd="0" destOrd="0" presId="urn:microsoft.com/office/officeart/2005/8/layout/hierarchy2"/>
    <dgm:cxn modelId="{6F344559-5C6F-4439-9902-B8C376B5E460}" type="presOf" srcId="{75B11AF5-4708-4342-8E36-85EFABF39719}" destId="{EDBD163D-C1B6-412E-978F-EED876840582}" srcOrd="0" destOrd="0" presId="urn:microsoft.com/office/officeart/2005/8/layout/hierarchy2"/>
    <dgm:cxn modelId="{87D6E3A4-E082-4CA3-90B6-44EE09E071D6}" srcId="{54674069-9848-492D-A223-73674219B86A}" destId="{9BFE20FF-17BC-44AD-9A5C-7D9F1E85FF1B}" srcOrd="2" destOrd="0" parTransId="{D56EFFCC-CB74-4D54-80FC-19B54411562A}" sibTransId="{4A1402AD-CDBB-450B-B611-3C340824F6B1}"/>
    <dgm:cxn modelId="{D219DFA9-CD86-41C7-A54E-BA471AF6E35E}" type="presOf" srcId="{06F683F3-1F7E-4190-B6BD-56425500C84B}" destId="{21751DF2-7D86-4D55-8B97-187EDD73FBBA}" srcOrd="1" destOrd="0" presId="urn:microsoft.com/office/officeart/2005/8/layout/hierarchy2"/>
    <dgm:cxn modelId="{EB05B21E-C67E-47C6-A0FE-5AB2CF4EAF04}" type="presOf" srcId="{54674069-9848-492D-A223-73674219B86A}" destId="{571B8135-01A9-40DA-B6B8-31CDAE9DE8B6}" srcOrd="0" destOrd="0" presId="urn:microsoft.com/office/officeart/2005/8/layout/hierarchy2"/>
    <dgm:cxn modelId="{3384A791-1712-4CD7-8AF9-2252B181AC8B}" type="presOf" srcId="{E695A646-146E-49C4-AA5F-06B485147542}" destId="{6F5C5017-E841-4658-A490-643204424771}" srcOrd="0" destOrd="0" presId="urn:microsoft.com/office/officeart/2005/8/layout/hierarchy2"/>
    <dgm:cxn modelId="{AF81A092-3DB1-4F3A-95BF-C4A5467A9149}" srcId="{54674069-9848-492D-A223-73674219B86A}" destId="{80EB7776-C9E7-4295-8241-1792AF900059}" srcOrd="3" destOrd="0" parTransId="{06F683F3-1F7E-4190-B6BD-56425500C84B}" sibTransId="{F8A59999-3AEC-434D-924E-A3ACF4680564}"/>
    <dgm:cxn modelId="{80D065D1-F377-4848-B8B1-20E8FC3B7E73}" type="presOf" srcId="{D56EFFCC-CB74-4D54-80FC-19B54411562A}" destId="{F2EAF175-11E4-46C8-AEDF-786B3BA68F8B}" srcOrd="0" destOrd="0" presId="urn:microsoft.com/office/officeart/2005/8/layout/hierarchy2"/>
    <dgm:cxn modelId="{A95EBB61-386E-45A4-9B98-7F48E68797D7}" type="presOf" srcId="{2930BC60-8D6F-4DDD-8005-57270459846B}" destId="{200C9DFC-26C8-479C-A9E7-1D177417B969}" srcOrd="1" destOrd="0" presId="urn:microsoft.com/office/officeart/2005/8/layout/hierarchy2"/>
    <dgm:cxn modelId="{DAD4A834-B659-4596-9553-9E72CFAA8985}" type="presOf" srcId="{80EB7776-C9E7-4295-8241-1792AF900059}" destId="{FBA225A9-5D19-4471-9FFD-573BBAEE3158}" srcOrd="0" destOrd="0" presId="urn:microsoft.com/office/officeart/2005/8/layout/hierarchy2"/>
    <dgm:cxn modelId="{5F423691-52EB-4D6D-BDC3-BFCA17EFADAC}" type="presOf" srcId="{9BFE20FF-17BC-44AD-9A5C-7D9F1E85FF1B}" destId="{E4C477D7-E17C-46DF-A427-D3D67ABA7319}" srcOrd="0" destOrd="0" presId="urn:microsoft.com/office/officeart/2005/8/layout/hierarchy2"/>
    <dgm:cxn modelId="{C39232DB-EF93-4C53-964B-8E3B9A327502}" type="presOf" srcId="{D56EFFCC-CB74-4D54-80FC-19B54411562A}" destId="{26DE184E-756C-4D70-97AD-7EF2441F0854}" srcOrd="1" destOrd="0" presId="urn:microsoft.com/office/officeart/2005/8/layout/hierarchy2"/>
    <dgm:cxn modelId="{AEFCAA3F-A4B8-4FAE-9FCC-597125ECA397}" type="presOf" srcId="{75B11AF5-4708-4342-8E36-85EFABF39719}" destId="{C2F43D7B-ADF7-4FEC-9B70-84A779036B40}" srcOrd="1" destOrd="0" presId="urn:microsoft.com/office/officeart/2005/8/layout/hierarchy2"/>
    <dgm:cxn modelId="{3B4F472B-0D82-4EFC-B77E-721B01360ED5}" srcId="{54674069-9848-492D-A223-73674219B86A}" destId="{D530AC47-1DF2-4F8A-810C-399DE23840A0}" srcOrd="0" destOrd="0" parTransId="{2930BC60-8D6F-4DDD-8005-57270459846B}" sibTransId="{77FD93C4-E649-46F5-9C16-874CA8C84289}"/>
    <dgm:cxn modelId="{4F4769AF-FE90-4132-A879-32460648F636}" type="presParOf" srcId="{44A15975-E1F3-46DE-A6AE-198F70EAB902}" destId="{452F8CF3-6BBE-45AD-8CD5-AFD13FD09ADF}" srcOrd="0" destOrd="0" presId="urn:microsoft.com/office/officeart/2005/8/layout/hierarchy2"/>
    <dgm:cxn modelId="{428225DC-7B18-4F0A-8647-5BFFA709F6F4}" type="presParOf" srcId="{452F8CF3-6BBE-45AD-8CD5-AFD13FD09ADF}" destId="{571B8135-01A9-40DA-B6B8-31CDAE9DE8B6}" srcOrd="0" destOrd="0" presId="urn:microsoft.com/office/officeart/2005/8/layout/hierarchy2"/>
    <dgm:cxn modelId="{AD700B65-1D97-4FE1-B285-C729A62F3607}" type="presParOf" srcId="{452F8CF3-6BBE-45AD-8CD5-AFD13FD09ADF}" destId="{8B890B83-5110-44DD-BD95-45CEBFC9C87B}" srcOrd="1" destOrd="0" presId="urn:microsoft.com/office/officeart/2005/8/layout/hierarchy2"/>
    <dgm:cxn modelId="{01AB74C9-DB9C-4E33-8C83-B008B7D62FD2}" type="presParOf" srcId="{8B890B83-5110-44DD-BD95-45CEBFC9C87B}" destId="{643583FB-0324-49AA-8ABF-7C64A40AE9FE}" srcOrd="0" destOrd="0" presId="urn:microsoft.com/office/officeart/2005/8/layout/hierarchy2"/>
    <dgm:cxn modelId="{5E934C63-E24F-4A1C-A866-C7B2F4B7C740}" type="presParOf" srcId="{643583FB-0324-49AA-8ABF-7C64A40AE9FE}" destId="{200C9DFC-26C8-479C-A9E7-1D177417B969}" srcOrd="0" destOrd="0" presId="urn:microsoft.com/office/officeart/2005/8/layout/hierarchy2"/>
    <dgm:cxn modelId="{AF1D50B8-5CEF-4B32-AB3B-3234319E8819}" type="presParOf" srcId="{8B890B83-5110-44DD-BD95-45CEBFC9C87B}" destId="{8E00670E-5B4E-458B-8215-BA0BBDEE93E0}" srcOrd="1" destOrd="0" presId="urn:microsoft.com/office/officeart/2005/8/layout/hierarchy2"/>
    <dgm:cxn modelId="{66A6A8A4-9AD6-47A9-B100-13466C9A4323}" type="presParOf" srcId="{8E00670E-5B4E-458B-8215-BA0BBDEE93E0}" destId="{695E6AF4-12CC-4A5C-81E5-0452BDADD520}" srcOrd="0" destOrd="0" presId="urn:microsoft.com/office/officeart/2005/8/layout/hierarchy2"/>
    <dgm:cxn modelId="{F7127D5F-C2BB-47AC-817A-C63F5B437C23}" type="presParOf" srcId="{8E00670E-5B4E-458B-8215-BA0BBDEE93E0}" destId="{DDEBAF6B-FEF0-41E9-844C-621B67F847D6}" srcOrd="1" destOrd="0" presId="urn:microsoft.com/office/officeart/2005/8/layout/hierarchy2"/>
    <dgm:cxn modelId="{A2667A5C-37B4-4F37-A320-595341198D5A}" type="presParOf" srcId="{8B890B83-5110-44DD-BD95-45CEBFC9C87B}" destId="{EDBD163D-C1B6-412E-978F-EED876840582}" srcOrd="2" destOrd="0" presId="urn:microsoft.com/office/officeart/2005/8/layout/hierarchy2"/>
    <dgm:cxn modelId="{A133D5CF-ACBD-47C3-AF82-011738BDF0ED}" type="presParOf" srcId="{EDBD163D-C1B6-412E-978F-EED876840582}" destId="{C2F43D7B-ADF7-4FEC-9B70-84A779036B40}" srcOrd="0" destOrd="0" presId="urn:microsoft.com/office/officeart/2005/8/layout/hierarchy2"/>
    <dgm:cxn modelId="{7B62C9C5-E647-4BBB-810D-4AFBEFE59012}" type="presParOf" srcId="{8B890B83-5110-44DD-BD95-45CEBFC9C87B}" destId="{2E50B0E7-976F-4A88-9391-291053BE212B}" srcOrd="3" destOrd="0" presId="urn:microsoft.com/office/officeart/2005/8/layout/hierarchy2"/>
    <dgm:cxn modelId="{FA2875E7-4EC3-4418-B53E-6C225303C1A2}" type="presParOf" srcId="{2E50B0E7-976F-4A88-9391-291053BE212B}" destId="{6F5C5017-E841-4658-A490-643204424771}" srcOrd="0" destOrd="0" presId="urn:microsoft.com/office/officeart/2005/8/layout/hierarchy2"/>
    <dgm:cxn modelId="{6228C43D-79BA-470A-9832-4DCD24E817E5}" type="presParOf" srcId="{2E50B0E7-976F-4A88-9391-291053BE212B}" destId="{DF964967-59F7-42D2-BF64-DDE63FF11C57}" srcOrd="1" destOrd="0" presId="urn:microsoft.com/office/officeart/2005/8/layout/hierarchy2"/>
    <dgm:cxn modelId="{6C8BC6A9-6288-49D6-9EC4-861D8E38532D}" type="presParOf" srcId="{8B890B83-5110-44DD-BD95-45CEBFC9C87B}" destId="{F2EAF175-11E4-46C8-AEDF-786B3BA68F8B}" srcOrd="4" destOrd="0" presId="urn:microsoft.com/office/officeart/2005/8/layout/hierarchy2"/>
    <dgm:cxn modelId="{CD967D23-B345-4474-912D-1EF94E8821F7}" type="presParOf" srcId="{F2EAF175-11E4-46C8-AEDF-786B3BA68F8B}" destId="{26DE184E-756C-4D70-97AD-7EF2441F0854}" srcOrd="0" destOrd="0" presId="urn:microsoft.com/office/officeart/2005/8/layout/hierarchy2"/>
    <dgm:cxn modelId="{B5677B6C-ED60-4D70-9C52-4042D4655F3A}" type="presParOf" srcId="{8B890B83-5110-44DD-BD95-45CEBFC9C87B}" destId="{15CF80E8-23F5-402E-BDCE-629BA95ECFD1}" srcOrd="5" destOrd="0" presId="urn:microsoft.com/office/officeart/2005/8/layout/hierarchy2"/>
    <dgm:cxn modelId="{4EE4A8F8-35EA-4BFF-A360-329185B290E1}" type="presParOf" srcId="{15CF80E8-23F5-402E-BDCE-629BA95ECFD1}" destId="{E4C477D7-E17C-46DF-A427-D3D67ABA7319}" srcOrd="0" destOrd="0" presId="urn:microsoft.com/office/officeart/2005/8/layout/hierarchy2"/>
    <dgm:cxn modelId="{6B5FBE56-27B8-4FEE-9FEC-786D279A0FF9}" type="presParOf" srcId="{15CF80E8-23F5-402E-BDCE-629BA95ECFD1}" destId="{187F28BD-FE59-45BE-8082-088FBB75A56D}" srcOrd="1" destOrd="0" presId="urn:microsoft.com/office/officeart/2005/8/layout/hierarchy2"/>
    <dgm:cxn modelId="{7ACA2322-2EEE-4AFE-B266-89A93425AC43}" type="presParOf" srcId="{8B890B83-5110-44DD-BD95-45CEBFC9C87B}" destId="{FDAFA8FF-E6BA-4C53-B54D-E9599D290387}" srcOrd="6" destOrd="0" presId="urn:microsoft.com/office/officeart/2005/8/layout/hierarchy2"/>
    <dgm:cxn modelId="{69D0CE84-B941-45E5-9791-891FC314DCC0}" type="presParOf" srcId="{FDAFA8FF-E6BA-4C53-B54D-E9599D290387}" destId="{21751DF2-7D86-4D55-8B97-187EDD73FBBA}" srcOrd="0" destOrd="0" presId="urn:microsoft.com/office/officeart/2005/8/layout/hierarchy2"/>
    <dgm:cxn modelId="{BC8607C8-0D90-4593-A524-962FDF444873}" type="presParOf" srcId="{8B890B83-5110-44DD-BD95-45CEBFC9C87B}" destId="{4660FDD1-61AA-42E3-A775-19A731FAF82A}" srcOrd="7" destOrd="0" presId="urn:microsoft.com/office/officeart/2005/8/layout/hierarchy2"/>
    <dgm:cxn modelId="{0DC20BE2-39F5-4460-8472-C7C20204CD0F}" type="presParOf" srcId="{4660FDD1-61AA-42E3-A775-19A731FAF82A}" destId="{FBA225A9-5D19-4471-9FFD-573BBAEE3158}" srcOrd="0" destOrd="0" presId="urn:microsoft.com/office/officeart/2005/8/layout/hierarchy2"/>
    <dgm:cxn modelId="{22360CCA-EB98-4094-96D6-585BED410DAD}" type="presParOf" srcId="{4660FDD1-61AA-42E3-A775-19A731FAF82A}" destId="{81669D7C-6FC2-40B3-94E3-D4768A2DE8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1E57B-799B-4CB1-8409-C7DE46BD6CF2}" type="doc">
      <dgm:prSet loTypeId="urn:microsoft.com/office/officeart/2008/layout/RadialCluster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63D1403-A372-4E25-A0D6-33D6FC13AAA9}">
      <dgm:prSet phldrT="[Text]"/>
      <dgm:spPr/>
      <dgm:t>
        <a:bodyPr/>
        <a:lstStyle/>
        <a:p>
          <a:r>
            <a:rPr lang="en-US" dirty="0" smtClean="0"/>
            <a:t>Drawing Tool</a:t>
          </a:r>
          <a:endParaRPr lang="en-IN" dirty="0"/>
        </a:p>
      </dgm:t>
    </dgm:pt>
    <dgm:pt modelId="{7EBB85B3-425E-43D2-9CBA-951B8594E8D2}" cxnId="{BDCB36D9-FB3D-497F-8AA9-3E87895EB17B}" type="parTrans">
      <dgm:prSet/>
      <dgm:spPr/>
      <dgm:t>
        <a:bodyPr/>
        <a:lstStyle/>
        <a:p>
          <a:endParaRPr lang="en-IN"/>
        </a:p>
      </dgm:t>
    </dgm:pt>
    <dgm:pt modelId="{F98DF4C4-A094-427C-8079-E75D770D8BA8}" cxnId="{BDCB36D9-FB3D-497F-8AA9-3E87895EB17B}" type="sibTrans">
      <dgm:prSet/>
      <dgm:spPr/>
      <dgm:t>
        <a:bodyPr/>
        <a:lstStyle/>
        <a:p>
          <a:endParaRPr lang="en-IN"/>
        </a:p>
      </dgm:t>
    </dgm:pt>
    <dgm:pt modelId="{61482FDB-E8E2-4F97-AA0B-C1A84D18B1B8}">
      <dgm:prSet phldrT="[Text]"/>
      <dgm:spPr/>
      <dgm:t>
        <a:bodyPr/>
        <a:lstStyle/>
        <a:p>
          <a:r>
            <a:rPr lang="en-US" dirty="0" smtClean="0"/>
            <a:t>Sketch</a:t>
          </a:r>
          <a:endParaRPr lang="en-IN" dirty="0"/>
        </a:p>
      </dgm:t>
    </dgm:pt>
    <dgm:pt modelId="{2F773C00-F12F-4C61-897F-FB9801EDEC6E}" cxnId="{D0FAB57E-1AF7-4AF7-A8F6-D7DEDA749F6D}" type="parTrans">
      <dgm:prSet/>
      <dgm:spPr/>
      <dgm:t>
        <a:bodyPr/>
        <a:lstStyle/>
        <a:p>
          <a:endParaRPr lang="en-IN"/>
        </a:p>
      </dgm:t>
    </dgm:pt>
    <dgm:pt modelId="{F7A6C219-601E-4F05-85C7-4ABD9FF2C630}" cxnId="{D0FAB57E-1AF7-4AF7-A8F6-D7DEDA749F6D}" type="sibTrans">
      <dgm:prSet/>
      <dgm:spPr/>
      <dgm:t>
        <a:bodyPr/>
        <a:lstStyle/>
        <a:p>
          <a:endParaRPr lang="en-IN"/>
        </a:p>
      </dgm:t>
    </dgm:pt>
    <dgm:pt modelId="{1629B879-E65C-4082-BFC8-2BE99F8CB379}">
      <dgm:prSet phldrT="[Text]"/>
      <dgm:spPr/>
      <dgm:t>
        <a:bodyPr/>
        <a:lstStyle/>
        <a:p>
          <a:r>
            <a:rPr lang="en-US" dirty="0" smtClean="0"/>
            <a:t>Box</a:t>
          </a:r>
          <a:endParaRPr lang="en-IN" dirty="0"/>
        </a:p>
      </dgm:t>
    </dgm:pt>
    <dgm:pt modelId="{12A21B03-070A-4FA4-844F-FC3DD4209958}" cxnId="{F0708691-0643-42E2-A4F3-44308B2013DF}" type="parTrans">
      <dgm:prSet/>
      <dgm:spPr/>
      <dgm:t>
        <a:bodyPr/>
        <a:lstStyle/>
        <a:p>
          <a:endParaRPr lang="en-IN"/>
        </a:p>
      </dgm:t>
    </dgm:pt>
    <dgm:pt modelId="{43B06079-A2D2-41EC-A294-2BD385113134}" cxnId="{F0708691-0643-42E2-A4F3-44308B2013DF}" type="sibTrans">
      <dgm:prSet/>
      <dgm:spPr/>
      <dgm:t>
        <a:bodyPr/>
        <a:lstStyle/>
        <a:p>
          <a:endParaRPr lang="en-IN"/>
        </a:p>
      </dgm:t>
    </dgm:pt>
    <dgm:pt modelId="{720F9D61-6845-488F-8998-993C9B538906}">
      <dgm:prSet phldrT="[Text]"/>
      <dgm:spPr/>
      <dgm:t>
        <a:bodyPr/>
        <a:lstStyle/>
        <a:p>
          <a:r>
            <a:rPr lang="en-US" dirty="0" smtClean="0"/>
            <a:t>Circle</a:t>
          </a:r>
          <a:endParaRPr lang="en-IN" dirty="0"/>
        </a:p>
      </dgm:t>
    </dgm:pt>
    <dgm:pt modelId="{58F4F517-3D4F-48F7-B4AB-03D9F0375459}" cxnId="{512B1EEB-2A57-4666-B601-FEA6F21A84E9}" type="parTrans">
      <dgm:prSet/>
      <dgm:spPr/>
      <dgm:t>
        <a:bodyPr/>
        <a:lstStyle/>
        <a:p>
          <a:endParaRPr lang="en-IN"/>
        </a:p>
      </dgm:t>
    </dgm:pt>
    <dgm:pt modelId="{A335DEC5-09A0-4534-9D60-9AF2F16B3FF6}" cxnId="{512B1EEB-2A57-4666-B601-FEA6F21A84E9}" type="sibTrans">
      <dgm:prSet/>
      <dgm:spPr/>
      <dgm:t>
        <a:bodyPr/>
        <a:lstStyle/>
        <a:p>
          <a:endParaRPr lang="en-IN"/>
        </a:p>
      </dgm:t>
    </dgm:pt>
    <dgm:pt modelId="{B21FA72A-2C4C-4160-B795-E5A5CE41A205}">
      <dgm:prSet/>
      <dgm:spPr/>
      <dgm:t>
        <a:bodyPr/>
        <a:lstStyle/>
        <a:p>
          <a:r>
            <a:rPr lang="en-US" dirty="0" smtClean="0"/>
            <a:t>Brush </a:t>
          </a:r>
          <a:endParaRPr lang="en-IN" dirty="0"/>
        </a:p>
      </dgm:t>
    </dgm:pt>
    <dgm:pt modelId="{2E3C4154-1740-44F3-8DCD-203D2514EF10}" cxnId="{CCFFB8AC-9452-43B1-8CDC-71597AA2164D}" type="parTrans">
      <dgm:prSet/>
      <dgm:spPr/>
      <dgm:t>
        <a:bodyPr/>
        <a:lstStyle/>
        <a:p>
          <a:endParaRPr lang="en-IN"/>
        </a:p>
      </dgm:t>
    </dgm:pt>
    <dgm:pt modelId="{E225721A-6B3C-4273-B670-4B666D0AB106}" cxnId="{CCFFB8AC-9452-43B1-8CDC-71597AA2164D}" type="sibTrans">
      <dgm:prSet/>
      <dgm:spPr/>
      <dgm:t>
        <a:bodyPr/>
        <a:lstStyle/>
        <a:p>
          <a:endParaRPr lang="en-IN"/>
        </a:p>
      </dgm:t>
    </dgm:pt>
    <dgm:pt modelId="{BD7EB608-B0AB-4870-9F0A-59BC0C9D1430}">
      <dgm:prSet/>
      <dgm:spPr/>
      <dgm:t>
        <a:bodyPr/>
        <a:lstStyle/>
        <a:p>
          <a:r>
            <a:rPr lang="en-US" dirty="0" smtClean="0"/>
            <a:t>Polygon</a:t>
          </a:r>
          <a:endParaRPr lang="en-IN" dirty="0"/>
        </a:p>
      </dgm:t>
    </dgm:pt>
    <dgm:pt modelId="{CCE39C5A-CB07-401A-BB9C-A6DCCE4775C3}" cxnId="{54FC378A-B1BE-4C78-B51C-3EDFD898D72A}" type="parTrans">
      <dgm:prSet/>
      <dgm:spPr/>
      <dgm:t>
        <a:bodyPr/>
        <a:lstStyle/>
        <a:p>
          <a:endParaRPr lang="en-IN"/>
        </a:p>
      </dgm:t>
    </dgm:pt>
    <dgm:pt modelId="{B98B0992-36B6-4812-AE87-556895629432}" cxnId="{54FC378A-B1BE-4C78-B51C-3EDFD898D72A}" type="sibTrans">
      <dgm:prSet/>
      <dgm:spPr/>
      <dgm:t>
        <a:bodyPr/>
        <a:lstStyle/>
        <a:p>
          <a:endParaRPr lang="en-IN"/>
        </a:p>
      </dgm:t>
    </dgm:pt>
    <dgm:pt modelId="{1B7F74E5-3875-447B-9DF1-4F2118F1F2A3}">
      <dgm:prSet/>
      <dgm:spPr/>
      <dgm:t>
        <a:bodyPr/>
        <a:lstStyle/>
        <a:p>
          <a:r>
            <a:rPr lang="en-US" dirty="0" smtClean="0"/>
            <a:t>Chain</a:t>
          </a:r>
          <a:endParaRPr lang="en-IN" dirty="0"/>
        </a:p>
      </dgm:t>
    </dgm:pt>
    <dgm:pt modelId="{C323152A-3689-4F4F-8F3B-CD96F82D0F6C}" cxnId="{5DF0CEEB-E854-4348-BA21-93B2871E4E16}" type="parTrans">
      <dgm:prSet/>
      <dgm:spPr/>
      <dgm:t>
        <a:bodyPr/>
        <a:lstStyle/>
        <a:p>
          <a:endParaRPr lang="en-IN"/>
        </a:p>
      </dgm:t>
    </dgm:pt>
    <dgm:pt modelId="{F9AC55B0-F265-4572-9457-206F5CC5A665}" cxnId="{5DF0CEEB-E854-4348-BA21-93B2871E4E16}" type="sibTrans">
      <dgm:prSet/>
      <dgm:spPr/>
      <dgm:t>
        <a:bodyPr/>
        <a:lstStyle/>
        <a:p>
          <a:endParaRPr lang="en-IN"/>
        </a:p>
      </dgm:t>
    </dgm:pt>
    <dgm:pt modelId="{A6549A2E-96E0-4D5A-BA0C-EC83B8E9871F}">
      <dgm:prSet/>
      <dgm:spPr/>
      <dgm:t>
        <a:bodyPr/>
        <a:lstStyle/>
        <a:p>
          <a:r>
            <a:rPr lang="en-US" dirty="0" smtClean="0"/>
            <a:t>Plane</a:t>
          </a:r>
          <a:endParaRPr lang="en-IN" dirty="0"/>
        </a:p>
      </dgm:t>
    </dgm:pt>
    <dgm:pt modelId="{22736B3F-93DB-437D-913B-C6567BD74B6D}" cxnId="{8E31720E-9D27-47A4-AC57-91AC304119DA}" type="parTrans">
      <dgm:prSet/>
      <dgm:spPr/>
      <dgm:t>
        <a:bodyPr/>
        <a:lstStyle/>
        <a:p>
          <a:endParaRPr lang="en-IN"/>
        </a:p>
      </dgm:t>
    </dgm:pt>
    <dgm:pt modelId="{A355A47E-28C2-479E-9703-4D79A2D98B02}" cxnId="{8E31720E-9D27-47A4-AC57-91AC304119DA}" type="sibTrans">
      <dgm:prSet/>
      <dgm:spPr/>
      <dgm:t>
        <a:bodyPr/>
        <a:lstStyle/>
        <a:p>
          <a:endParaRPr lang="en-IN"/>
        </a:p>
      </dgm:t>
    </dgm:pt>
    <dgm:pt modelId="{D761E49E-7716-4C1C-87FC-D4A55114313E}" type="pres">
      <dgm:prSet presAssocID="{C4F1E57B-799B-4CB1-8409-C7DE46BD6C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1B9951-21BE-443E-B073-CC16C162BEA7}" type="pres">
      <dgm:prSet presAssocID="{563D1403-A372-4E25-A0D6-33D6FC13AAA9}" presName="singleCycle" presStyleCnt="0"/>
      <dgm:spPr/>
    </dgm:pt>
    <dgm:pt modelId="{0834B464-A19A-4B15-8011-03F06D5D85E7}" type="pres">
      <dgm:prSet presAssocID="{563D1403-A372-4E25-A0D6-33D6FC13AAA9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0D2F01D-BE3A-45DA-ABD1-8AECD52FC475}" type="pres">
      <dgm:prSet presAssocID="{2F773C00-F12F-4C61-897F-FB9801EDEC6E}" presName="Name56" presStyleLbl="parChTrans1D2" presStyleIdx="0" presStyleCnt="7"/>
      <dgm:spPr/>
      <dgm:t>
        <a:bodyPr/>
        <a:lstStyle/>
        <a:p>
          <a:endParaRPr lang="en-US"/>
        </a:p>
      </dgm:t>
    </dgm:pt>
    <dgm:pt modelId="{249E992F-2FD6-4393-97D9-EECF9F0D3091}" type="pres">
      <dgm:prSet presAssocID="{61482FDB-E8E2-4F97-AA0B-C1A84D18B1B8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58D09-8B14-48B6-95C0-90397655FCA2}" type="pres">
      <dgm:prSet presAssocID="{2E3C4154-1740-44F3-8DCD-203D2514EF10}" presName="Name56" presStyleLbl="parChTrans1D2" presStyleIdx="1" presStyleCnt="7"/>
      <dgm:spPr/>
      <dgm:t>
        <a:bodyPr/>
        <a:lstStyle/>
        <a:p>
          <a:endParaRPr lang="en-US"/>
        </a:p>
      </dgm:t>
    </dgm:pt>
    <dgm:pt modelId="{BDD6D91F-06D6-4E8F-A8B6-148520413122}" type="pres">
      <dgm:prSet presAssocID="{B21FA72A-2C4C-4160-B795-E5A5CE41A205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F6BE8-0F77-4304-B0CD-11C57BA3FF05}" type="pres">
      <dgm:prSet presAssocID="{CCE39C5A-CB07-401A-BB9C-A6DCCE4775C3}" presName="Name56" presStyleLbl="parChTrans1D2" presStyleIdx="2" presStyleCnt="7"/>
      <dgm:spPr/>
      <dgm:t>
        <a:bodyPr/>
        <a:lstStyle/>
        <a:p>
          <a:endParaRPr lang="en-US"/>
        </a:p>
      </dgm:t>
    </dgm:pt>
    <dgm:pt modelId="{29DA3DF7-79A3-41F9-8A09-66DD24E9DC2A}" type="pres">
      <dgm:prSet presAssocID="{BD7EB608-B0AB-4870-9F0A-59BC0C9D1430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11C4B-32A8-4FC7-9267-579C90360DCF}" type="pres">
      <dgm:prSet presAssocID="{22736B3F-93DB-437D-913B-C6567BD74B6D}" presName="Name56" presStyleLbl="parChTrans1D2" presStyleIdx="3" presStyleCnt="7"/>
      <dgm:spPr/>
      <dgm:t>
        <a:bodyPr/>
        <a:lstStyle/>
        <a:p>
          <a:endParaRPr lang="en-US"/>
        </a:p>
      </dgm:t>
    </dgm:pt>
    <dgm:pt modelId="{1EDC97AF-1892-48C7-B386-67821C193281}" type="pres">
      <dgm:prSet presAssocID="{A6549A2E-96E0-4D5A-BA0C-EC83B8E9871F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40414-F9F3-4A11-BEE9-D0A80DA03CDB}" type="pres">
      <dgm:prSet presAssocID="{12A21B03-070A-4FA4-844F-FC3DD420995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4A152D42-E222-47BA-B50D-CE90DC8BFFFC}" type="pres">
      <dgm:prSet presAssocID="{1629B879-E65C-4082-BFC8-2BE99F8CB379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1FEB0-671A-4A92-890D-7FC930C177A2}" type="pres">
      <dgm:prSet presAssocID="{58F4F517-3D4F-48F7-B4AB-03D9F0375459}" presName="Name56" presStyleLbl="parChTrans1D2" presStyleIdx="5" presStyleCnt="7"/>
      <dgm:spPr/>
      <dgm:t>
        <a:bodyPr/>
        <a:lstStyle/>
        <a:p>
          <a:endParaRPr lang="en-US"/>
        </a:p>
      </dgm:t>
    </dgm:pt>
    <dgm:pt modelId="{5AC28B0D-072C-4903-BE92-40BFC053CD4B}" type="pres">
      <dgm:prSet presAssocID="{720F9D61-6845-488F-8998-993C9B53890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838DA-D912-4AC7-8263-5BCE7433BF5A}" type="pres">
      <dgm:prSet presAssocID="{C323152A-3689-4F4F-8F3B-CD96F82D0F6C}" presName="Name56" presStyleLbl="parChTrans1D2" presStyleIdx="6" presStyleCnt="7"/>
      <dgm:spPr/>
      <dgm:t>
        <a:bodyPr/>
        <a:lstStyle/>
        <a:p>
          <a:endParaRPr lang="en-US"/>
        </a:p>
      </dgm:t>
    </dgm:pt>
    <dgm:pt modelId="{61E1F086-7B30-48B6-92D7-D3BF821D4239}" type="pres">
      <dgm:prSet presAssocID="{1B7F74E5-3875-447B-9DF1-4F2118F1F2A3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FAB57E-1AF7-4AF7-A8F6-D7DEDA749F6D}" srcId="{563D1403-A372-4E25-A0D6-33D6FC13AAA9}" destId="{61482FDB-E8E2-4F97-AA0B-C1A84D18B1B8}" srcOrd="0" destOrd="0" parTransId="{2F773C00-F12F-4C61-897F-FB9801EDEC6E}" sibTransId="{F7A6C219-601E-4F05-85C7-4ABD9FF2C630}"/>
    <dgm:cxn modelId="{23C2855E-B32A-4513-85F3-FD0ABD6E65BB}" type="presOf" srcId="{61482FDB-E8E2-4F97-AA0B-C1A84D18B1B8}" destId="{249E992F-2FD6-4393-97D9-EECF9F0D3091}" srcOrd="0" destOrd="0" presId="urn:microsoft.com/office/officeart/2008/layout/RadialCluster"/>
    <dgm:cxn modelId="{972CA921-0578-4374-B3C8-3F24965B24C8}" type="presOf" srcId="{1B7F74E5-3875-447B-9DF1-4F2118F1F2A3}" destId="{61E1F086-7B30-48B6-92D7-D3BF821D4239}" srcOrd="0" destOrd="0" presId="urn:microsoft.com/office/officeart/2008/layout/RadialCluster"/>
    <dgm:cxn modelId="{1907381F-DFE0-459F-8FBE-3995E7820668}" type="presOf" srcId="{BD7EB608-B0AB-4870-9F0A-59BC0C9D1430}" destId="{29DA3DF7-79A3-41F9-8A09-66DD24E9DC2A}" srcOrd="0" destOrd="0" presId="urn:microsoft.com/office/officeart/2008/layout/RadialCluster"/>
    <dgm:cxn modelId="{BDCB36D9-FB3D-497F-8AA9-3E87895EB17B}" srcId="{C4F1E57B-799B-4CB1-8409-C7DE46BD6CF2}" destId="{563D1403-A372-4E25-A0D6-33D6FC13AAA9}" srcOrd="0" destOrd="0" parTransId="{7EBB85B3-425E-43D2-9CBA-951B8594E8D2}" sibTransId="{F98DF4C4-A094-427C-8079-E75D770D8BA8}"/>
    <dgm:cxn modelId="{4A7056AB-42E6-431A-A1AA-545F9BC31DCD}" type="presOf" srcId="{2E3C4154-1740-44F3-8DCD-203D2514EF10}" destId="{4CF58D09-8B14-48B6-95C0-90397655FCA2}" srcOrd="0" destOrd="0" presId="urn:microsoft.com/office/officeart/2008/layout/RadialCluster"/>
    <dgm:cxn modelId="{B45CF29F-DA0F-47D1-A326-CAEE2EFED5EA}" type="presOf" srcId="{563D1403-A372-4E25-A0D6-33D6FC13AAA9}" destId="{0834B464-A19A-4B15-8011-03F06D5D85E7}" srcOrd="0" destOrd="0" presId="urn:microsoft.com/office/officeart/2008/layout/RadialCluster"/>
    <dgm:cxn modelId="{5DF0CEEB-E854-4348-BA21-93B2871E4E16}" srcId="{563D1403-A372-4E25-A0D6-33D6FC13AAA9}" destId="{1B7F74E5-3875-447B-9DF1-4F2118F1F2A3}" srcOrd="6" destOrd="0" parTransId="{C323152A-3689-4F4F-8F3B-CD96F82D0F6C}" sibTransId="{F9AC55B0-F265-4572-9457-206F5CC5A665}"/>
    <dgm:cxn modelId="{54FC378A-B1BE-4C78-B51C-3EDFD898D72A}" srcId="{563D1403-A372-4E25-A0D6-33D6FC13AAA9}" destId="{BD7EB608-B0AB-4870-9F0A-59BC0C9D1430}" srcOrd="2" destOrd="0" parTransId="{CCE39C5A-CB07-401A-BB9C-A6DCCE4775C3}" sibTransId="{B98B0992-36B6-4812-AE87-556895629432}"/>
    <dgm:cxn modelId="{9358EF60-52C6-4032-AEE5-D8457E18D95B}" type="presOf" srcId="{22736B3F-93DB-437D-913B-C6567BD74B6D}" destId="{FE111C4B-32A8-4FC7-9267-579C90360DCF}" srcOrd="0" destOrd="0" presId="urn:microsoft.com/office/officeart/2008/layout/RadialCluster"/>
    <dgm:cxn modelId="{6639864C-4A72-46C0-BBA9-0E8A729F7CC5}" type="presOf" srcId="{12A21B03-070A-4FA4-844F-FC3DD4209958}" destId="{91F40414-F9F3-4A11-BEE9-D0A80DA03CDB}" srcOrd="0" destOrd="0" presId="urn:microsoft.com/office/officeart/2008/layout/RadialCluster"/>
    <dgm:cxn modelId="{8F22BEBE-A291-4EDE-9684-9C8CC1E51E8E}" type="presOf" srcId="{CCE39C5A-CB07-401A-BB9C-A6DCCE4775C3}" destId="{AD4F6BE8-0F77-4304-B0CD-11C57BA3FF05}" srcOrd="0" destOrd="0" presId="urn:microsoft.com/office/officeart/2008/layout/RadialCluster"/>
    <dgm:cxn modelId="{24E351F8-07FD-4CCA-B4AA-52B2AA4E2903}" type="presOf" srcId="{B21FA72A-2C4C-4160-B795-E5A5CE41A205}" destId="{BDD6D91F-06D6-4E8F-A8B6-148520413122}" srcOrd="0" destOrd="0" presId="urn:microsoft.com/office/officeart/2008/layout/RadialCluster"/>
    <dgm:cxn modelId="{CFA69B1B-A67D-4E5D-9E96-60C92B486B92}" type="presOf" srcId="{A6549A2E-96E0-4D5A-BA0C-EC83B8E9871F}" destId="{1EDC97AF-1892-48C7-B386-67821C193281}" srcOrd="0" destOrd="0" presId="urn:microsoft.com/office/officeart/2008/layout/RadialCluster"/>
    <dgm:cxn modelId="{61B3A4FA-7BB6-4C6C-A86D-350F40C8DAB6}" type="presOf" srcId="{1629B879-E65C-4082-BFC8-2BE99F8CB379}" destId="{4A152D42-E222-47BA-B50D-CE90DC8BFFFC}" srcOrd="0" destOrd="0" presId="urn:microsoft.com/office/officeart/2008/layout/RadialCluster"/>
    <dgm:cxn modelId="{F0708691-0643-42E2-A4F3-44308B2013DF}" srcId="{563D1403-A372-4E25-A0D6-33D6FC13AAA9}" destId="{1629B879-E65C-4082-BFC8-2BE99F8CB379}" srcOrd="4" destOrd="0" parTransId="{12A21B03-070A-4FA4-844F-FC3DD4209958}" sibTransId="{43B06079-A2D2-41EC-A294-2BD385113134}"/>
    <dgm:cxn modelId="{512B1EEB-2A57-4666-B601-FEA6F21A84E9}" srcId="{563D1403-A372-4E25-A0D6-33D6FC13AAA9}" destId="{720F9D61-6845-488F-8998-993C9B538906}" srcOrd="5" destOrd="0" parTransId="{58F4F517-3D4F-48F7-B4AB-03D9F0375459}" sibTransId="{A335DEC5-09A0-4534-9D60-9AF2F16B3FF6}"/>
    <dgm:cxn modelId="{B63A2B30-65F5-4B41-B3DA-129A49A8249B}" type="presOf" srcId="{C323152A-3689-4F4F-8F3B-CD96F82D0F6C}" destId="{428838DA-D912-4AC7-8263-5BCE7433BF5A}" srcOrd="0" destOrd="0" presId="urn:microsoft.com/office/officeart/2008/layout/RadialCluster"/>
    <dgm:cxn modelId="{FE5094DD-4FE4-4720-9523-929477D8D47D}" type="presOf" srcId="{720F9D61-6845-488F-8998-993C9B538906}" destId="{5AC28B0D-072C-4903-BE92-40BFC053CD4B}" srcOrd="0" destOrd="0" presId="urn:microsoft.com/office/officeart/2008/layout/RadialCluster"/>
    <dgm:cxn modelId="{B7076967-A13E-494A-8BC5-59B464198613}" type="presOf" srcId="{C4F1E57B-799B-4CB1-8409-C7DE46BD6CF2}" destId="{D761E49E-7716-4C1C-87FC-D4A55114313E}" srcOrd="0" destOrd="0" presId="urn:microsoft.com/office/officeart/2008/layout/RadialCluster"/>
    <dgm:cxn modelId="{CCFFB8AC-9452-43B1-8CDC-71597AA2164D}" srcId="{563D1403-A372-4E25-A0D6-33D6FC13AAA9}" destId="{B21FA72A-2C4C-4160-B795-E5A5CE41A205}" srcOrd="1" destOrd="0" parTransId="{2E3C4154-1740-44F3-8DCD-203D2514EF10}" sibTransId="{E225721A-6B3C-4273-B670-4B666D0AB106}"/>
    <dgm:cxn modelId="{8E31720E-9D27-47A4-AC57-91AC304119DA}" srcId="{563D1403-A372-4E25-A0D6-33D6FC13AAA9}" destId="{A6549A2E-96E0-4D5A-BA0C-EC83B8E9871F}" srcOrd="3" destOrd="0" parTransId="{22736B3F-93DB-437D-913B-C6567BD74B6D}" sibTransId="{A355A47E-28C2-479E-9703-4D79A2D98B02}"/>
    <dgm:cxn modelId="{985B30AA-2CFA-4BE2-B144-7FF2110814F6}" type="presOf" srcId="{58F4F517-3D4F-48F7-B4AB-03D9F0375459}" destId="{0611FEB0-671A-4A92-890D-7FC930C177A2}" srcOrd="0" destOrd="0" presId="urn:microsoft.com/office/officeart/2008/layout/RadialCluster"/>
    <dgm:cxn modelId="{588250D1-54AC-4FA1-87B5-57AAA9F02DE9}" type="presOf" srcId="{2F773C00-F12F-4C61-897F-FB9801EDEC6E}" destId="{20D2F01D-BE3A-45DA-ABD1-8AECD52FC475}" srcOrd="0" destOrd="0" presId="urn:microsoft.com/office/officeart/2008/layout/RadialCluster"/>
    <dgm:cxn modelId="{DFA62F89-F26A-4965-B338-28A9472E4D61}" type="presParOf" srcId="{D761E49E-7716-4C1C-87FC-D4A55114313E}" destId="{9A1B9951-21BE-443E-B073-CC16C162BEA7}" srcOrd="0" destOrd="0" presId="urn:microsoft.com/office/officeart/2008/layout/RadialCluster"/>
    <dgm:cxn modelId="{D54CCD10-23B6-42E4-BAF0-56BBF4EFE3B3}" type="presParOf" srcId="{9A1B9951-21BE-443E-B073-CC16C162BEA7}" destId="{0834B464-A19A-4B15-8011-03F06D5D85E7}" srcOrd="0" destOrd="0" presId="urn:microsoft.com/office/officeart/2008/layout/RadialCluster"/>
    <dgm:cxn modelId="{3B1EF092-AA3F-4367-97F4-8F12B3694215}" type="presParOf" srcId="{9A1B9951-21BE-443E-B073-CC16C162BEA7}" destId="{20D2F01D-BE3A-45DA-ABD1-8AECD52FC475}" srcOrd="1" destOrd="0" presId="urn:microsoft.com/office/officeart/2008/layout/RadialCluster"/>
    <dgm:cxn modelId="{FE6CC4BC-CC20-48F3-BD05-0F903ED11A3B}" type="presParOf" srcId="{9A1B9951-21BE-443E-B073-CC16C162BEA7}" destId="{249E992F-2FD6-4393-97D9-EECF9F0D3091}" srcOrd="2" destOrd="0" presId="urn:microsoft.com/office/officeart/2008/layout/RadialCluster"/>
    <dgm:cxn modelId="{1437F186-F740-4F2D-9410-24E699FF1AEE}" type="presParOf" srcId="{9A1B9951-21BE-443E-B073-CC16C162BEA7}" destId="{4CF58D09-8B14-48B6-95C0-90397655FCA2}" srcOrd="3" destOrd="0" presId="urn:microsoft.com/office/officeart/2008/layout/RadialCluster"/>
    <dgm:cxn modelId="{98FC4737-07A8-4063-99F2-6331C653D002}" type="presParOf" srcId="{9A1B9951-21BE-443E-B073-CC16C162BEA7}" destId="{BDD6D91F-06D6-4E8F-A8B6-148520413122}" srcOrd="4" destOrd="0" presId="urn:microsoft.com/office/officeart/2008/layout/RadialCluster"/>
    <dgm:cxn modelId="{AEB96A95-993A-4203-9995-8627FCD5BB81}" type="presParOf" srcId="{9A1B9951-21BE-443E-B073-CC16C162BEA7}" destId="{AD4F6BE8-0F77-4304-B0CD-11C57BA3FF05}" srcOrd="5" destOrd="0" presId="urn:microsoft.com/office/officeart/2008/layout/RadialCluster"/>
    <dgm:cxn modelId="{B558B83D-D06A-4DB3-ACC8-92755ED0D4C9}" type="presParOf" srcId="{9A1B9951-21BE-443E-B073-CC16C162BEA7}" destId="{29DA3DF7-79A3-41F9-8A09-66DD24E9DC2A}" srcOrd="6" destOrd="0" presId="urn:microsoft.com/office/officeart/2008/layout/RadialCluster"/>
    <dgm:cxn modelId="{2C6163CE-36CE-4A69-A6FB-BB9AB816733C}" type="presParOf" srcId="{9A1B9951-21BE-443E-B073-CC16C162BEA7}" destId="{FE111C4B-32A8-4FC7-9267-579C90360DCF}" srcOrd="7" destOrd="0" presId="urn:microsoft.com/office/officeart/2008/layout/RadialCluster"/>
    <dgm:cxn modelId="{FD6E02D1-6632-42A2-824B-A2608843ADD6}" type="presParOf" srcId="{9A1B9951-21BE-443E-B073-CC16C162BEA7}" destId="{1EDC97AF-1892-48C7-B386-67821C193281}" srcOrd="8" destOrd="0" presId="urn:microsoft.com/office/officeart/2008/layout/RadialCluster"/>
    <dgm:cxn modelId="{31D7811C-F69A-41E0-9FA5-8DBDBBCA3D16}" type="presParOf" srcId="{9A1B9951-21BE-443E-B073-CC16C162BEA7}" destId="{91F40414-F9F3-4A11-BEE9-D0A80DA03CDB}" srcOrd="9" destOrd="0" presId="urn:microsoft.com/office/officeart/2008/layout/RadialCluster"/>
    <dgm:cxn modelId="{FADD8D15-95B7-44B7-AB5C-A3AA54396696}" type="presParOf" srcId="{9A1B9951-21BE-443E-B073-CC16C162BEA7}" destId="{4A152D42-E222-47BA-B50D-CE90DC8BFFFC}" srcOrd="10" destOrd="0" presId="urn:microsoft.com/office/officeart/2008/layout/RadialCluster"/>
    <dgm:cxn modelId="{68959CFF-CDBF-4CD4-BFAA-97BF1900564F}" type="presParOf" srcId="{9A1B9951-21BE-443E-B073-CC16C162BEA7}" destId="{0611FEB0-671A-4A92-890D-7FC930C177A2}" srcOrd="11" destOrd="0" presId="urn:microsoft.com/office/officeart/2008/layout/RadialCluster"/>
    <dgm:cxn modelId="{4AD1A454-99DE-42B4-BF8A-BBCA466A1A03}" type="presParOf" srcId="{9A1B9951-21BE-443E-B073-CC16C162BEA7}" destId="{5AC28B0D-072C-4903-BE92-40BFC053CD4B}" srcOrd="12" destOrd="0" presId="urn:microsoft.com/office/officeart/2008/layout/RadialCluster"/>
    <dgm:cxn modelId="{DDCC5EFF-43F2-4993-B44F-7B7083B98E94}" type="presParOf" srcId="{9A1B9951-21BE-443E-B073-CC16C162BEA7}" destId="{428838DA-D912-4AC7-8263-5BCE7433BF5A}" srcOrd="13" destOrd="0" presId="urn:microsoft.com/office/officeart/2008/layout/RadialCluster"/>
    <dgm:cxn modelId="{7BD694A9-0402-4D2C-9953-3F7D9784DA24}" type="presParOf" srcId="{9A1B9951-21BE-443E-B073-CC16C162BEA7}" destId="{61E1F086-7B30-48B6-92D7-D3BF821D4239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10A05-F1C5-414C-8C32-A80A63D7C5C2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5F4A9F3-7D34-40C4-A2F9-4E51518CA0CE}">
      <dgm:prSet phldrT="[Text]"/>
      <dgm:spPr/>
      <dgm:t>
        <a:bodyPr/>
        <a:lstStyle/>
        <a:p>
          <a:r>
            <a:rPr lang="en-US" dirty="0" smtClean="0"/>
            <a:t>Editing Tools</a:t>
          </a:r>
          <a:endParaRPr lang="en-IN" dirty="0"/>
        </a:p>
      </dgm:t>
    </dgm:pt>
    <dgm:pt modelId="{2B69D7AD-E126-4781-8664-F26A5A96B9E6}" cxnId="{3E1B3AA6-F770-48E5-8174-52B15973D94B}" type="parTrans">
      <dgm:prSet/>
      <dgm:spPr/>
      <dgm:t>
        <a:bodyPr/>
        <a:lstStyle/>
        <a:p>
          <a:endParaRPr lang="en-IN"/>
        </a:p>
      </dgm:t>
    </dgm:pt>
    <dgm:pt modelId="{5061B56B-0886-4EEB-B7F4-62BA07D91620}" cxnId="{3E1B3AA6-F770-48E5-8174-52B15973D94B}" type="sibTrans">
      <dgm:prSet/>
      <dgm:spPr/>
      <dgm:t>
        <a:bodyPr/>
        <a:lstStyle/>
        <a:p>
          <a:endParaRPr lang="en-IN"/>
        </a:p>
      </dgm:t>
    </dgm:pt>
    <dgm:pt modelId="{6316BE6D-DC93-4F04-93FB-DDCFE7DDFE22}">
      <dgm:prSet phldrT="[Text]"/>
      <dgm:spPr/>
      <dgm:t>
        <a:bodyPr/>
        <a:lstStyle/>
        <a:p>
          <a:r>
            <a:rPr lang="en-US" smtClean="0"/>
            <a:t>Move</a:t>
          </a:r>
          <a:endParaRPr lang="en-IN" dirty="0"/>
        </a:p>
      </dgm:t>
    </dgm:pt>
    <dgm:pt modelId="{943BA5CF-73C2-4423-8404-53E8CBB96185}" cxnId="{54D567EB-783D-49CD-9371-A7151BE3DBEA}" type="parTrans">
      <dgm:prSet/>
      <dgm:spPr/>
      <dgm:t>
        <a:bodyPr/>
        <a:lstStyle/>
        <a:p>
          <a:endParaRPr lang="en-IN"/>
        </a:p>
      </dgm:t>
    </dgm:pt>
    <dgm:pt modelId="{BD6D622F-7AE3-452E-8B94-D9434AD94936}" cxnId="{54D567EB-783D-49CD-9371-A7151BE3DBEA}" type="sibTrans">
      <dgm:prSet/>
      <dgm:spPr/>
      <dgm:t>
        <a:bodyPr/>
        <a:lstStyle/>
        <a:p>
          <a:endParaRPr lang="en-IN"/>
        </a:p>
      </dgm:t>
    </dgm:pt>
    <dgm:pt modelId="{AFEA9C4C-4BB9-42D4-9C04-819068D3DC3E}">
      <dgm:prSet phldrT="[Text]"/>
      <dgm:spPr/>
      <dgm:t>
        <a:bodyPr/>
        <a:lstStyle/>
        <a:p>
          <a:r>
            <a:rPr lang="en-US" smtClean="0"/>
            <a:t>Knife</a:t>
          </a:r>
          <a:endParaRPr lang="en-IN" dirty="0"/>
        </a:p>
      </dgm:t>
    </dgm:pt>
    <dgm:pt modelId="{505DB4FE-D0FD-481D-98CB-56F417D43F86}" cxnId="{FF219C9E-D1DE-4203-A354-2722D3A71C30}" type="parTrans">
      <dgm:prSet/>
      <dgm:spPr/>
      <dgm:t>
        <a:bodyPr/>
        <a:lstStyle/>
        <a:p>
          <a:endParaRPr lang="en-IN"/>
        </a:p>
      </dgm:t>
    </dgm:pt>
    <dgm:pt modelId="{F6AE8228-8F77-490B-814A-6E0AFA40DB4B}" cxnId="{FF219C9E-D1DE-4203-A354-2722D3A71C30}" type="sibTrans">
      <dgm:prSet/>
      <dgm:spPr/>
      <dgm:t>
        <a:bodyPr/>
        <a:lstStyle/>
        <a:p>
          <a:endParaRPr lang="en-IN"/>
        </a:p>
      </dgm:t>
    </dgm:pt>
    <dgm:pt modelId="{EC713850-953A-419A-A258-1F8610BCD07B}">
      <dgm:prSet phldrT="[Text]"/>
      <dgm:spPr/>
      <dgm:t>
        <a:bodyPr/>
        <a:lstStyle/>
        <a:p>
          <a:r>
            <a:rPr lang="en-US" dirty="0" smtClean="0"/>
            <a:t>Rotate</a:t>
          </a:r>
          <a:endParaRPr lang="en-IN" dirty="0"/>
        </a:p>
      </dgm:t>
    </dgm:pt>
    <dgm:pt modelId="{44B15244-3FE1-447F-9ECA-8A5FEE1372A7}" cxnId="{536B9206-E197-4D29-913E-3224DAE6CD77}" type="parTrans">
      <dgm:prSet/>
      <dgm:spPr/>
      <dgm:t>
        <a:bodyPr/>
        <a:lstStyle/>
        <a:p>
          <a:endParaRPr lang="en-IN"/>
        </a:p>
      </dgm:t>
    </dgm:pt>
    <dgm:pt modelId="{CBAD346C-6CE6-42ED-817A-6B4D6F4B3018}" cxnId="{536B9206-E197-4D29-913E-3224DAE6CD77}" type="sibTrans">
      <dgm:prSet/>
      <dgm:spPr/>
      <dgm:t>
        <a:bodyPr/>
        <a:lstStyle/>
        <a:p>
          <a:endParaRPr lang="en-IN"/>
        </a:p>
      </dgm:t>
    </dgm:pt>
    <dgm:pt modelId="{8F31C974-9169-45E1-BD84-CBAC7A36429B}">
      <dgm:prSet phldrT="[Text]"/>
      <dgm:spPr/>
      <dgm:t>
        <a:bodyPr/>
        <a:lstStyle/>
        <a:p>
          <a:r>
            <a:rPr lang="en-US" dirty="0" smtClean="0"/>
            <a:t>Clone</a:t>
          </a:r>
          <a:endParaRPr lang="en-IN" dirty="0"/>
        </a:p>
      </dgm:t>
    </dgm:pt>
    <dgm:pt modelId="{F5D9B491-BD30-4723-910A-208EC9A10D2C}" cxnId="{448FC398-2236-430A-8743-DA9F177C54A0}" type="parTrans">
      <dgm:prSet/>
      <dgm:spPr/>
      <dgm:t>
        <a:bodyPr/>
        <a:lstStyle/>
        <a:p>
          <a:endParaRPr lang="en-IN"/>
        </a:p>
      </dgm:t>
    </dgm:pt>
    <dgm:pt modelId="{AA1026FE-5277-4131-9E44-38F56A708673}" cxnId="{448FC398-2236-430A-8743-DA9F177C54A0}" type="sibTrans">
      <dgm:prSet/>
      <dgm:spPr/>
      <dgm:t>
        <a:bodyPr/>
        <a:lstStyle/>
        <a:p>
          <a:endParaRPr lang="en-IN"/>
        </a:p>
      </dgm:t>
    </dgm:pt>
    <dgm:pt modelId="{07B87752-1DCF-48D5-8AFB-4F12DE83113B}">
      <dgm:prSet/>
      <dgm:spPr/>
      <dgm:t>
        <a:bodyPr/>
        <a:lstStyle/>
        <a:p>
          <a:r>
            <a:rPr lang="en-US" smtClean="0"/>
            <a:t>Scale</a:t>
          </a:r>
          <a:endParaRPr lang="en-IN" dirty="0"/>
        </a:p>
      </dgm:t>
    </dgm:pt>
    <dgm:pt modelId="{0B43FD6E-B011-4D96-9D7E-22EABED8B5EE}" cxnId="{93F2E5B2-9424-4145-999F-8192CBB67F75}" type="parTrans">
      <dgm:prSet/>
      <dgm:spPr/>
      <dgm:t>
        <a:bodyPr/>
        <a:lstStyle/>
        <a:p>
          <a:endParaRPr lang="en-IN"/>
        </a:p>
      </dgm:t>
    </dgm:pt>
    <dgm:pt modelId="{3C36D89A-ED30-45EC-81D9-49FA2B607BD2}" cxnId="{93F2E5B2-9424-4145-999F-8192CBB67F75}" type="sibTrans">
      <dgm:prSet/>
      <dgm:spPr/>
      <dgm:t>
        <a:bodyPr/>
        <a:lstStyle/>
        <a:p>
          <a:endParaRPr lang="en-IN"/>
        </a:p>
      </dgm:t>
    </dgm:pt>
    <dgm:pt modelId="{DF5C5DF1-4E11-4C51-9CA6-8B4E7680429A}" type="pres">
      <dgm:prSet presAssocID="{3AE10A05-F1C5-414C-8C32-A80A63D7C5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2D080-B267-4B29-807E-7A974F3AFC9E}" type="pres">
      <dgm:prSet presAssocID="{35F4A9F3-7D34-40C4-A2F9-4E51518CA0CE}" presName="centerShape" presStyleLbl="node0" presStyleIdx="0" presStyleCnt="1"/>
      <dgm:spPr/>
      <dgm:t>
        <a:bodyPr/>
        <a:lstStyle/>
        <a:p>
          <a:endParaRPr lang="en-US"/>
        </a:p>
      </dgm:t>
    </dgm:pt>
    <dgm:pt modelId="{D4365371-0C78-4F4B-ADF3-4D13AFF68DCD}" type="pres">
      <dgm:prSet presAssocID="{6316BE6D-DC93-4F04-93FB-DDCFE7DDFE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F96FE-DE07-4CC5-99FC-7A4060FA5185}" type="pres">
      <dgm:prSet presAssocID="{6316BE6D-DC93-4F04-93FB-DDCFE7DDFE22}" presName="dummy" presStyleCnt="0"/>
      <dgm:spPr/>
    </dgm:pt>
    <dgm:pt modelId="{70AA0F67-DDF9-4F73-B97C-036494EC24DC}" type="pres">
      <dgm:prSet presAssocID="{BD6D622F-7AE3-452E-8B94-D9434AD9493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A767764-ABD3-47AB-87DA-6396139802D8}" type="pres">
      <dgm:prSet presAssocID="{AFEA9C4C-4BB9-42D4-9C04-819068D3DC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2A076-0DDD-4994-B111-88283482D60D}" type="pres">
      <dgm:prSet presAssocID="{AFEA9C4C-4BB9-42D4-9C04-819068D3DC3E}" presName="dummy" presStyleCnt="0"/>
      <dgm:spPr/>
    </dgm:pt>
    <dgm:pt modelId="{0B5217D4-89C4-40C7-8EAA-1808EC8D8EC2}" type="pres">
      <dgm:prSet presAssocID="{F6AE8228-8F77-490B-814A-6E0AFA40DB4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6877C76-0E68-4C96-B079-4D725F2B8D3B}" type="pres">
      <dgm:prSet presAssocID="{07B87752-1DCF-48D5-8AFB-4F12DE8311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AE815-AFE6-45F7-B048-4B7588CAE5A5}" type="pres">
      <dgm:prSet presAssocID="{07B87752-1DCF-48D5-8AFB-4F12DE83113B}" presName="dummy" presStyleCnt="0"/>
      <dgm:spPr/>
    </dgm:pt>
    <dgm:pt modelId="{47A28DF2-9655-4F9E-8453-3A246EF22183}" type="pres">
      <dgm:prSet presAssocID="{3C36D89A-ED30-45EC-81D9-49FA2B607BD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FC331C6-DF24-4087-8CB2-419C3AEADD1A}" type="pres">
      <dgm:prSet presAssocID="{EC713850-953A-419A-A258-1F8610BCD0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D1898-9BEC-4C1A-997E-27F1FC0E690B}" type="pres">
      <dgm:prSet presAssocID="{EC713850-953A-419A-A258-1F8610BCD07B}" presName="dummy" presStyleCnt="0"/>
      <dgm:spPr/>
    </dgm:pt>
    <dgm:pt modelId="{78598EA6-2557-4F42-B5C4-547E05820B73}" type="pres">
      <dgm:prSet presAssocID="{CBAD346C-6CE6-42ED-817A-6B4D6F4B301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531162-574B-4226-805C-5A9BC4E33F45}" type="pres">
      <dgm:prSet presAssocID="{8F31C974-9169-45E1-BD84-CBAC7A3642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BE216-F1AE-4F3C-BB36-F13C9FE16BBA}" type="pres">
      <dgm:prSet presAssocID="{8F31C974-9169-45E1-BD84-CBAC7A36429B}" presName="dummy" presStyleCnt="0"/>
      <dgm:spPr/>
    </dgm:pt>
    <dgm:pt modelId="{30C27228-9ADB-49E9-B394-7F40FBF0A446}" type="pres">
      <dgm:prSet presAssocID="{AA1026FE-5277-4131-9E44-38F56A70867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B6C615E-1F60-4B4F-A890-A60BC1B71CB6}" type="presOf" srcId="{3C36D89A-ED30-45EC-81D9-49FA2B607BD2}" destId="{47A28DF2-9655-4F9E-8453-3A246EF22183}" srcOrd="0" destOrd="0" presId="urn:microsoft.com/office/officeart/2005/8/layout/radial6"/>
    <dgm:cxn modelId="{54D567EB-783D-49CD-9371-A7151BE3DBEA}" srcId="{35F4A9F3-7D34-40C4-A2F9-4E51518CA0CE}" destId="{6316BE6D-DC93-4F04-93FB-DDCFE7DDFE22}" srcOrd="0" destOrd="0" parTransId="{943BA5CF-73C2-4423-8404-53E8CBB96185}" sibTransId="{BD6D622F-7AE3-452E-8B94-D9434AD94936}"/>
    <dgm:cxn modelId="{6C0A647F-A414-438F-9552-F8604A73161C}" type="presOf" srcId="{F6AE8228-8F77-490B-814A-6E0AFA40DB4B}" destId="{0B5217D4-89C4-40C7-8EAA-1808EC8D8EC2}" srcOrd="0" destOrd="0" presId="urn:microsoft.com/office/officeart/2005/8/layout/radial6"/>
    <dgm:cxn modelId="{536B9206-E197-4D29-913E-3224DAE6CD77}" srcId="{35F4A9F3-7D34-40C4-A2F9-4E51518CA0CE}" destId="{EC713850-953A-419A-A258-1F8610BCD07B}" srcOrd="3" destOrd="0" parTransId="{44B15244-3FE1-447F-9ECA-8A5FEE1372A7}" sibTransId="{CBAD346C-6CE6-42ED-817A-6B4D6F4B3018}"/>
    <dgm:cxn modelId="{2C377D5B-5F33-4290-9BC0-11D4EFEC6CA1}" type="presOf" srcId="{EC713850-953A-419A-A258-1F8610BCD07B}" destId="{DFC331C6-DF24-4087-8CB2-419C3AEADD1A}" srcOrd="0" destOrd="0" presId="urn:microsoft.com/office/officeart/2005/8/layout/radial6"/>
    <dgm:cxn modelId="{0FDC2739-1823-4A2A-9C5C-DBADA261C80E}" type="presOf" srcId="{CBAD346C-6CE6-42ED-817A-6B4D6F4B3018}" destId="{78598EA6-2557-4F42-B5C4-547E05820B73}" srcOrd="0" destOrd="0" presId="urn:microsoft.com/office/officeart/2005/8/layout/radial6"/>
    <dgm:cxn modelId="{93F2E5B2-9424-4145-999F-8192CBB67F75}" srcId="{35F4A9F3-7D34-40C4-A2F9-4E51518CA0CE}" destId="{07B87752-1DCF-48D5-8AFB-4F12DE83113B}" srcOrd="2" destOrd="0" parTransId="{0B43FD6E-B011-4D96-9D7E-22EABED8B5EE}" sibTransId="{3C36D89A-ED30-45EC-81D9-49FA2B607BD2}"/>
    <dgm:cxn modelId="{E443FE0A-1BE7-4AEB-9F9A-AB5193B8CBDE}" type="presOf" srcId="{AA1026FE-5277-4131-9E44-38F56A708673}" destId="{30C27228-9ADB-49E9-B394-7F40FBF0A446}" srcOrd="0" destOrd="0" presId="urn:microsoft.com/office/officeart/2005/8/layout/radial6"/>
    <dgm:cxn modelId="{FF219C9E-D1DE-4203-A354-2722D3A71C30}" srcId="{35F4A9F3-7D34-40C4-A2F9-4E51518CA0CE}" destId="{AFEA9C4C-4BB9-42D4-9C04-819068D3DC3E}" srcOrd="1" destOrd="0" parTransId="{505DB4FE-D0FD-481D-98CB-56F417D43F86}" sibTransId="{F6AE8228-8F77-490B-814A-6E0AFA40DB4B}"/>
    <dgm:cxn modelId="{3244D834-D73C-44C6-A1B9-4CF590906037}" type="presOf" srcId="{6316BE6D-DC93-4F04-93FB-DDCFE7DDFE22}" destId="{D4365371-0C78-4F4B-ADF3-4D13AFF68DCD}" srcOrd="0" destOrd="0" presId="urn:microsoft.com/office/officeart/2005/8/layout/radial6"/>
    <dgm:cxn modelId="{324417E0-FF01-46B0-A43B-534D351E4D2F}" type="presOf" srcId="{AFEA9C4C-4BB9-42D4-9C04-819068D3DC3E}" destId="{6A767764-ABD3-47AB-87DA-6396139802D8}" srcOrd="0" destOrd="0" presId="urn:microsoft.com/office/officeart/2005/8/layout/radial6"/>
    <dgm:cxn modelId="{F3451D52-F018-40FE-BE26-BAE772600632}" type="presOf" srcId="{BD6D622F-7AE3-452E-8B94-D9434AD94936}" destId="{70AA0F67-DDF9-4F73-B97C-036494EC24DC}" srcOrd="0" destOrd="0" presId="urn:microsoft.com/office/officeart/2005/8/layout/radial6"/>
    <dgm:cxn modelId="{4E7A8B27-EBDD-4852-8B52-E6AD7F00E721}" type="presOf" srcId="{07B87752-1DCF-48D5-8AFB-4F12DE83113B}" destId="{06877C76-0E68-4C96-B079-4D725F2B8D3B}" srcOrd="0" destOrd="0" presId="urn:microsoft.com/office/officeart/2005/8/layout/radial6"/>
    <dgm:cxn modelId="{F6128C22-2B94-464F-AA4D-14863BA81257}" type="presOf" srcId="{3AE10A05-F1C5-414C-8C32-A80A63D7C5C2}" destId="{DF5C5DF1-4E11-4C51-9CA6-8B4E7680429A}" srcOrd="0" destOrd="0" presId="urn:microsoft.com/office/officeart/2005/8/layout/radial6"/>
    <dgm:cxn modelId="{F802CBAF-136B-4859-9172-C52EC5642E26}" type="presOf" srcId="{8F31C974-9169-45E1-BD84-CBAC7A36429B}" destId="{15531162-574B-4226-805C-5A9BC4E33F45}" srcOrd="0" destOrd="0" presId="urn:microsoft.com/office/officeart/2005/8/layout/radial6"/>
    <dgm:cxn modelId="{3E1B3AA6-F770-48E5-8174-52B15973D94B}" srcId="{3AE10A05-F1C5-414C-8C32-A80A63D7C5C2}" destId="{35F4A9F3-7D34-40C4-A2F9-4E51518CA0CE}" srcOrd="0" destOrd="0" parTransId="{2B69D7AD-E126-4781-8664-F26A5A96B9E6}" sibTransId="{5061B56B-0886-4EEB-B7F4-62BA07D91620}"/>
    <dgm:cxn modelId="{906486F1-7E8E-4131-898D-F6D2E17F2796}" type="presOf" srcId="{35F4A9F3-7D34-40C4-A2F9-4E51518CA0CE}" destId="{80D2D080-B267-4B29-807E-7A974F3AFC9E}" srcOrd="0" destOrd="0" presId="urn:microsoft.com/office/officeart/2005/8/layout/radial6"/>
    <dgm:cxn modelId="{448FC398-2236-430A-8743-DA9F177C54A0}" srcId="{35F4A9F3-7D34-40C4-A2F9-4E51518CA0CE}" destId="{8F31C974-9169-45E1-BD84-CBAC7A36429B}" srcOrd="4" destOrd="0" parTransId="{F5D9B491-BD30-4723-910A-208EC9A10D2C}" sibTransId="{AA1026FE-5277-4131-9E44-38F56A708673}"/>
    <dgm:cxn modelId="{1B6ECCDD-7DE2-4993-9417-59D989558483}" type="presParOf" srcId="{DF5C5DF1-4E11-4C51-9CA6-8B4E7680429A}" destId="{80D2D080-B267-4B29-807E-7A974F3AFC9E}" srcOrd="0" destOrd="0" presId="urn:microsoft.com/office/officeart/2005/8/layout/radial6"/>
    <dgm:cxn modelId="{72A3FCB2-261F-4A4A-B961-31A9C8493D26}" type="presParOf" srcId="{DF5C5DF1-4E11-4C51-9CA6-8B4E7680429A}" destId="{D4365371-0C78-4F4B-ADF3-4D13AFF68DCD}" srcOrd="1" destOrd="0" presId="urn:microsoft.com/office/officeart/2005/8/layout/radial6"/>
    <dgm:cxn modelId="{3094C556-41ED-41A7-B73C-B30EEBFD70B3}" type="presParOf" srcId="{DF5C5DF1-4E11-4C51-9CA6-8B4E7680429A}" destId="{216F96FE-DE07-4CC5-99FC-7A4060FA5185}" srcOrd="2" destOrd="0" presId="urn:microsoft.com/office/officeart/2005/8/layout/radial6"/>
    <dgm:cxn modelId="{16730489-8DE6-4C02-B9D5-5EBDCC3FBD11}" type="presParOf" srcId="{DF5C5DF1-4E11-4C51-9CA6-8B4E7680429A}" destId="{70AA0F67-DDF9-4F73-B97C-036494EC24DC}" srcOrd="3" destOrd="0" presId="urn:microsoft.com/office/officeart/2005/8/layout/radial6"/>
    <dgm:cxn modelId="{0F79209F-C03A-4655-BE9A-770BFE613B9B}" type="presParOf" srcId="{DF5C5DF1-4E11-4C51-9CA6-8B4E7680429A}" destId="{6A767764-ABD3-47AB-87DA-6396139802D8}" srcOrd="4" destOrd="0" presId="urn:microsoft.com/office/officeart/2005/8/layout/radial6"/>
    <dgm:cxn modelId="{D2C48DA7-63F1-421D-B314-A69B9CFA6AD5}" type="presParOf" srcId="{DF5C5DF1-4E11-4C51-9CA6-8B4E7680429A}" destId="{7FC2A076-0DDD-4994-B111-88283482D60D}" srcOrd="5" destOrd="0" presId="urn:microsoft.com/office/officeart/2005/8/layout/radial6"/>
    <dgm:cxn modelId="{948DDB15-0AD8-4F31-AC04-6E09DAB3BA45}" type="presParOf" srcId="{DF5C5DF1-4E11-4C51-9CA6-8B4E7680429A}" destId="{0B5217D4-89C4-40C7-8EAA-1808EC8D8EC2}" srcOrd="6" destOrd="0" presId="urn:microsoft.com/office/officeart/2005/8/layout/radial6"/>
    <dgm:cxn modelId="{FD7851AD-242F-493F-A35E-F2D5396E17C6}" type="presParOf" srcId="{DF5C5DF1-4E11-4C51-9CA6-8B4E7680429A}" destId="{06877C76-0E68-4C96-B079-4D725F2B8D3B}" srcOrd="7" destOrd="0" presId="urn:microsoft.com/office/officeart/2005/8/layout/radial6"/>
    <dgm:cxn modelId="{CD565072-619A-402E-8DC5-0BD1DE20C1B1}" type="presParOf" srcId="{DF5C5DF1-4E11-4C51-9CA6-8B4E7680429A}" destId="{943AE815-AFE6-45F7-B048-4B7588CAE5A5}" srcOrd="8" destOrd="0" presId="urn:microsoft.com/office/officeart/2005/8/layout/radial6"/>
    <dgm:cxn modelId="{FDE39E57-36C3-4323-B239-C21075ADEF93}" type="presParOf" srcId="{DF5C5DF1-4E11-4C51-9CA6-8B4E7680429A}" destId="{47A28DF2-9655-4F9E-8453-3A246EF22183}" srcOrd="9" destOrd="0" presId="urn:microsoft.com/office/officeart/2005/8/layout/radial6"/>
    <dgm:cxn modelId="{A23581CC-7794-4F49-A310-4C9C21749EF4}" type="presParOf" srcId="{DF5C5DF1-4E11-4C51-9CA6-8B4E7680429A}" destId="{DFC331C6-DF24-4087-8CB2-419C3AEADD1A}" srcOrd="10" destOrd="0" presId="urn:microsoft.com/office/officeart/2005/8/layout/radial6"/>
    <dgm:cxn modelId="{931FDBC4-3510-44E9-B440-FFEAA9DD457F}" type="presParOf" srcId="{DF5C5DF1-4E11-4C51-9CA6-8B4E7680429A}" destId="{DAFD1898-9BEC-4C1A-997E-27F1FC0E690B}" srcOrd="11" destOrd="0" presId="urn:microsoft.com/office/officeart/2005/8/layout/radial6"/>
    <dgm:cxn modelId="{8DA7CE4E-82B2-4604-B320-7C31AAF431D2}" type="presParOf" srcId="{DF5C5DF1-4E11-4C51-9CA6-8B4E7680429A}" destId="{78598EA6-2557-4F42-B5C4-547E05820B73}" srcOrd="12" destOrd="0" presId="urn:microsoft.com/office/officeart/2005/8/layout/radial6"/>
    <dgm:cxn modelId="{7F60197C-E38A-4F7C-B683-73FEBD084496}" type="presParOf" srcId="{DF5C5DF1-4E11-4C51-9CA6-8B4E7680429A}" destId="{15531162-574B-4226-805C-5A9BC4E33F45}" srcOrd="13" destOrd="0" presId="urn:microsoft.com/office/officeart/2005/8/layout/radial6"/>
    <dgm:cxn modelId="{BC83BF19-5F71-457B-A0A0-6BEC7698825E}" type="presParOf" srcId="{DF5C5DF1-4E11-4C51-9CA6-8B4E7680429A}" destId="{AD1BE216-F1AE-4F3C-BB36-F13C9FE16BBA}" srcOrd="14" destOrd="0" presId="urn:microsoft.com/office/officeart/2005/8/layout/radial6"/>
    <dgm:cxn modelId="{D70A9130-38A9-46CF-B219-7B4B7EF0446E}" type="presParOf" srcId="{DF5C5DF1-4E11-4C51-9CA6-8B4E7680429A}" destId="{30C27228-9ADB-49E9-B394-7F40FBF0A44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510B8A-2F32-492E-B6A4-F82B46312FD0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BEFC40C-D63E-4EC5-B343-67D37CBB04F7}">
      <dgm:prSet phldrT="[Text]"/>
      <dgm:spPr/>
      <dgm:t>
        <a:bodyPr/>
        <a:lstStyle/>
        <a:p>
          <a:r>
            <a:rPr lang="en-US" dirty="0" smtClean="0"/>
            <a:t>Physics Tools</a:t>
          </a:r>
          <a:endParaRPr lang="en-IN" dirty="0"/>
        </a:p>
      </dgm:t>
    </dgm:pt>
    <dgm:pt modelId="{0C9A54F3-46D3-420A-8CAF-6486D2824638}" cxnId="{CBE0DABD-03D2-4DF8-95B9-027D2B3AE848}" type="parTrans">
      <dgm:prSet/>
      <dgm:spPr/>
      <dgm:t>
        <a:bodyPr/>
        <a:lstStyle/>
        <a:p>
          <a:endParaRPr lang="en-IN"/>
        </a:p>
      </dgm:t>
    </dgm:pt>
    <dgm:pt modelId="{6AB5ABF8-6C09-497F-839A-6082A71B08E7}" cxnId="{CBE0DABD-03D2-4DF8-95B9-027D2B3AE848}" type="sibTrans">
      <dgm:prSet/>
      <dgm:spPr/>
      <dgm:t>
        <a:bodyPr/>
        <a:lstStyle/>
        <a:p>
          <a:endParaRPr lang="en-IN"/>
        </a:p>
      </dgm:t>
    </dgm:pt>
    <dgm:pt modelId="{CCD0A9C1-8411-44E8-8C86-1A87292B3F79}">
      <dgm:prSet phldrT="[Text]"/>
      <dgm:spPr/>
      <dgm:t>
        <a:bodyPr/>
        <a:lstStyle/>
        <a:p>
          <a:r>
            <a:rPr lang="en-US" dirty="0" smtClean="0"/>
            <a:t>Laser Pen</a:t>
          </a:r>
          <a:endParaRPr lang="en-IN" dirty="0"/>
        </a:p>
      </dgm:t>
    </dgm:pt>
    <dgm:pt modelId="{A897BFDB-BA43-4FA4-95BB-550022AF3D27}" cxnId="{84707101-ACB7-4AC6-95F1-178DFEC7D741}" type="parTrans">
      <dgm:prSet/>
      <dgm:spPr/>
      <dgm:t>
        <a:bodyPr/>
        <a:lstStyle/>
        <a:p>
          <a:endParaRPr lang="en-IN"/>
        </a:p>
      </dgm:t>
    </dgm:pt>
    <dgm:pt modelId="{2C5A5DE6-2BE3-4EE8-B343-D075A366C34D}" cxnId="{84707101-ACB7-4AC6-95F1-178DFEC7D741}" type="sibTrans">
      <dgm:prSet/>
      <dgm:spPr/>
      <dgm:t>
        <a:bodyPr/>
        <a:lstStyle/>
        <a:p>
          <a:endParaRPr lang="en-IN"/>
        </a:p>
      </dgm:t>
    </dgm:pt>
    <dgm:pt modelId="{D7BC6674-1B79-4B6E-8DE0-DDD68C762D56}">
      <dgm:prSet phldrT="[Text]"/>
      <dgm:spPr/>
      <dgm:t>
        <a:bodyPr/>
        <a:lstStyle/>
        <a:p>
          <a:r>
            <a:rPr lang="en-US" dirty="0" smtClean="0"/>
            <a:t>Spring</a:t>
          </a:r>
          <a:endParaRPr lang="en-IN" dirty="0"/>
        </a:p>
      </dgm:t>
    </dgm:pt>
    <dgm:pt modelId="{D19460D3-5BC5-4C1C-9CAB-AFC01365DB7C}" cxnId="{3D9CF1A6-24E3-43EA-A1CB-F82D8990286B}" type="parTrans">
      <dgm:prSet/>
      <dgm:spPr/>
      <dgm:t>
        <a:bodyPr/>
        <a:lstStyle/>
        <a:p>
          <a:endParaRPr lang="en-IN"/>
        </a:p>
      </dgm:t>
    </dgm:pt>
    <dgm:pt modelId="{37CFB1BA-C7D0-49F0-8C4F-BBB17C6BA7A1}" cxnId="{3D9CF1A6-24E3-43EA-A1CB-F82D8990286B}" type="sibTrans">
      <dgm:prSet/>
      <dgm:spPr/>
      <dgm:t>
        <a:bodyPr/>
        <a:lstStyle/>
        <a:p>
          <a:endParaRPr lang="en-IN"/>
        </a:p>
      </dgm:t>
    </dgm:pt>
    <dgm:pt modelId="{684ED2C4-7998-4CF9-97CD-8D500D9F1833}">
      <dgm:prSet phldrT="[Text]"/>
      <dgm:spPr/>
      <dgm:t>
        <a:bodyPr/>
        <a:lstStyle/>
        <a:p>
          <a:r>
            <a:rPr lang="en-US" dirty="0" smtClean="0"/>
            <a:t>Axle</a:t>
          </a:r>
          <a:endParaRPr lang="en-IN" dirty="0"/>
        </a:p>
      </dgm:t>
    </dgm:pt>
    <dgm:pt modelId="{E5806509-2ADF-471C-8EFF-1583ABFFAF46}" cxnId="{74AD520A-1403-49A4-9741-7DC2E1EAD050}" type="parTrans">
      <dgm:prSet/>
      <dgm:spPr/>
      <dgm:t>
        <a:bodyPr/>
        <a:lstStyle/>
        <a:p>
          <a:endParaRPr lang="en-IN"/>
        </a:p>
      </dgm:t>
    </dgm:pt>
    <dgm:pt modelId="{73226353-CF64-4F7A-A077-5E239015873E}" cxnId="{74AD520A-1403-49A4-9741-7DC2E1EAD050}" type="sibTrans">
      <dgm:prSet/>
      <dgm:spPr/>
      <dgm:t>
        <a:bodyPr/>
        <a:lstStyle/>
        <a:p>
          <a:endParaRPr lang="en-IN"/>
        </a:p>
      </dgm:t>
    </dgm:pt>
    <dgm:pt modelId="{FF59DCCE-9C39-4762-BE50-263A25C51C67}">
      <dgm:prSet phldrT="[Text]"/>
      <dgm:spPr/>
      <dgm:t>
        <a:bodyPr/>
        <a:lstStyle/>
        <a:p>
          <a:r>
            <a:rPr lang="en-US" dirty="0" smtClean="0"/>
            <a:t>Thruster</a:t>
          </a:r>
          <a:endParaRPr lang="en-IN" dirty="0"/>
        </a:p>
      </dgm:t>
    </dgm:pt>
    <dgm:pt modelId="{8FB87255-74B6-49B1-A6EC-77585DF7AF21}" cxnId="{A1418635-6EFB-4978-9AD3-6EF84F055813}" type="parTrans">
      <dgm:prSet/>
      <dgm:spPr/>
      <dgm:t>
        <a:bodyPr/>
        <a:lstStyle/>
        <a:p>
          <a:endParaRPr lang="en-IN"/>
        </a:p>
      </dgm:t>
    </dgm:pt>
    <dgm:pt modelId="{C9E7E3B6-FFEF-4551-8F6B-0D7EEE369A25}" cxnId="{A1418635-6EFB-4978-9AD3-6EF84F055813}" type="sibTrans">
      <dgm:prSet/>
      <dgm:spPr/>
      <dgm:t>
        <a:bodyPr/>
        <a:lstStyle/>
        <a:p>
          <a:endParaRPr lang="en-IN"/>
        </a:p>
      </dgm:t>
    </dgm:pt>
    <dgm:pt modelId="{5668842E-6E8E-41F6-B8B8-50C2E24A4565}">
      <dgm:prSet/>
      <dgm:spPr/>
      <dgm:t>
        <a:bodyPr/>
        <a:lstStyle/>
        <a:p>
          <a:r>
            <a:rPr lang="en-US" dirty="0" smtClean="0"/>
            <a:t>Gravity</a:t>
          </a:r>
          <a:endParaRPr lang="en-IN" dirty="0"/>
        </a:p>
      </dgm:t>
    </dgm:pt>
    <dgm:pt modelId="{D6BA0DC3-33CB-4191-9180-2142E28FBCE0}" cxnId="{30B24D8A-19FE-4CD5-A9EA-D65DDE7336D0}" type="parTrans">
      <dgm:prSet/>
      <dgm:spPr/>
      <dgm:t>
        <a:bodyPr/>
        <a:lstStyle/>
        <a:p>
          <a:endParaRPr lang="en-IN"/>
        </a:p>
      </dgm:t>
    </dgm:pt>
    <dgm:pt modelId="{1441E223-649D-45DC-A9DC-25FD0F946219}" cxnId="{30B24D8A-19FE-4CD5-A9EA-D65DDE7336D0}" type="sibTrans">
      <dgm:prSet/>
      <dgm:spPr/>
      <dgm:t>
        <a:bodyPr/>
        <a:lstStyle/>
        <a:p>
          <a:endParaRPr lang="en-IN"/>
        </a:p>
      </dgm:t>
    </dgm:pt>
    <dgm:pt modelId="{7173FD72-03B6-4383-A60A-582874BD2932}">
      <dgm:prSet/>
      <dgm:spPr/>
      <dgm:t>
        <a:bodyPr/>
        <a:lstStyle/>
        <a:p>
          <a:r>
            <a:rPr lang="en-US" dirty="0" smtClean="0"/>
            <a:t>Friction</a:t>
          </a:r>
          <a:endParaRPr lang="en-IN" dirty="0"/>
        </a:p>
      </dgm:t>
    </dgm:pt>
    <dgm:pt modelId="{B4D938E4-99F9-420B-A7F9-1AE0F52B0E3C}" cxnId="{2C27ACC2-027D-429D-8420-FFDF8E7D3F75}" type="parTrans">
      <dgm:prSet/>
      <dgm:spPr/>
      <dgm:t>
        <a:bodyPr/>
        <a:lstStyle/>
        <a:p>
          <a:endParaRPr lang="en-IN"/>
        </a:p>
      </dgm:t>
    </dgm:pt>
    <dgm:pt modelId="{CCED1335-541C-47B5-8F79-96A2D08C9675}" cxnId="{2C27ACC2-027D-429D-8420-FFDF8E7D3F75}" type="sibTrans">
      <dgm:prSet/>
      <dgm:spPr/>
      <dgm:t>
        <a:bodyPr/>
        <a:lstStyle/>
        <a:p>
          <a:endParaRPr lang="en-IN"/>
        </a:p>
      </dgm:t>
    </dgm:pt>
    <dgm:pt modelId="{277BF982-A8E8-462F-813E-E8FDFFA1F90E}">
      <dgm:prSet/>
      <dgm:spPr/>
      <dgm:t>
        <a:bodyPr/>
        <a:lstStyle/>
        <a:p>
          <a:r>
            <a:rPr lang="en-IN" dirty="0" smtClean="0"/>
            <a:t>Fixate</a:t>
          </a:r>
          <a:endParaRPr lang="en-IN" dirty="0"/>
        </a:p>
      </dgm:t>
    </dgm:pt>
    <dgm:pt modelId="{0634E185-61BC-4B5C-83A1-74B4AF517D46}" cxnId="{61445B57-E996-4A5C-9BA9-602B5893A554}" type="parTrans">
      <dgm:prSet/>
      <dgm:spPr/>
      <dgm:t>
        <a:bodyPr/>
        <a:lstStyle/>
        <a:p>
          <a:endParaRPr lang="en-IN"/>
        </a:p>
      </dgm:t>
    </dgm:pt>
    <dgm:pt modelId="{A2680B52-6E66-48D8-90FB-C40D574E4331}" cxnId="{61445B57-E996-4A5C-9BA9-602B5893A554}" type="sibTrans">
      <dgm:prSet/>
      <dgm:spPr/>
      <dgm:t>
        <a:bodyPr/>
        <a:lstStyle/>
        <a:p>
          <a:endParaRPr lang="en-IN"/>
        </a:p>
      </dgm:t>
    </dgm:pt>
    <dgm:pt modelId="{71CFEF0A-659F-4A08-99A9-9FD588CFB7F4}" type="pres">
      <dgm:prSet presAssocID="{13510B8A-2F32-492E-B6A4-F82B46312F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27836-CB1B-4350-98F1-AA20AC62972E}" type="pres">
      <dgm:prSet presAssocID="{3BEFC40C-D63E-4EC5-B343-67D37CBB04F7}" presName="centerShape" presStyleLbl="node0" presStyleIdx="0" presStyleCnt="1"/>
      <dgm:spPr/>
      <dgm:t>
        <a:bodyPr/>
        <a:lstStyle/>
        <a:p>
          <a:endParaRPr lang="en-IN"/>
        </a:p>
      </dgm:t>
    </dgm:pt>
    <dgm:pt modelId="{09E1B2C2-D7E7-4F85-B259-35B5D2CBDAED}" type="pres">
      <dgm:prSet presAssocID="{A897BFDB-BA43-4FA4-95BB-550022AF3D27}" presName="Name9" presStyleLbl="parChTrans1D2" presStyleIdx="0" presStyleCnt="7"/>
      <dgm:spPr/>
      <dgm:t>
        <a:bodyPr/>
        <a:lstStyle/>
        <a:p>
          <a:endParaRPr lang="en-US"/>
        </a:p>
      </dgm:t>
    </dgm:pt>
    <dgm:pt modelId="{BCC29791-779C-4509-B7EB-67D403E18F07}" type="pres">
      <dgm:prSet presAssocID="{A897BFDB-BA43-4FA4-95BB-550022AF3D27}" presName="connTx" presStyleLbl="parChTrans1D2" presStyleIdx="0" presStyleCnt="7"/>
      <dgm:spPr/>
      <dgm:t>
        <a:bodyPr/>
        <a:lstStyle/>
        <a:p>
          <a:endParaRPr lang="en-US"/>
        </a:p>
      </dgm:t>
    </dgm:pt>
    <dgm:pt modelId="{0DAE4F3C-A78F-4F85-95D4-141F0F213BEF}" type="pres">
      <dgm:prSet presAssocID="{CCD0A9C1-8411-44E8-8C86-1A87292B3F7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11F1D4-DB34-4D8E-B8CA-65DE5176F6AB}" type="pres">
      <dgm:prSet presAssocID="{D19460D3-5BC5-4C1C-9CAB-AFC01365DB7C}" presName="Name9" presStyleLbl="parChTrans1D2" presStyleIdx="1" presStyleCnt="7"/>
      <dgm:spPr/>
      <dgm:t>
        <a:bodyPr/>
        <a:lstStyle/>
        <a:p>
          <a:endParaRPr lang="en-US"/>
        </a:p>
      </dgm:t>
    </dgm:pt>
    <dgm:pt modelId="{E526EE25-1ED4-46C5-8464-F39E340ACB76}" type="pres">
      <dgm:prSet presAssocID="{D19460D3-5BC5-4C1C-9CAB-AFC01365DB7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81EFA63D-9FEB-41AB-B061-8688CEF39F05}" type="pres">
      <dgm:prSet presAssocID="{D7BC6674-1B79-4B6E-8DE0-DDD68C762D5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D6B97D-B5B8-4F46-8FF6-93D8D453B21B}" type="pres">
      <dgm:prSet presAssocID="{D6BA0DC3-33CB-4191-9180-2142E28FBCE0}" presName="Name9" presStyleLbl="parChTrans1D2" presStyleIdx="2" presStyleCnt="7"/>
      <dgm:spPr/>
      <dgm:t>
        <a:bodyPr/>
        <a:lstStyle/>
        <a:p>
          <a:endParaRPr lang="en-US"/>
        </a:p>
      </dgm:t>
    </dgm:pt>
    <dgm:pt modelId="{212B3EA9-A6A2-430C-9283-EF0B5BC19C3A}" type="pres">
      <dgm:prSet presAssocID="{D6BA0DC3-33CB-4191-9180-2142E28FBCE0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A6AE16D-B006-4DAB-81DD-E32B62E55A1F}" type="pres">
      <dgm:prSet presAssocID="{5668842E-6E8E-41F6-B8B8-50C2E24A456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3508-5D83-4995-97AC-638A8ED12656}" type="pres">
      <dgm:prSet presAssocID="{0634E185-61BC-4B5C-83A1-74B4AF517D46}" presName="Name9" presStyleLbl="parChTrans1D2" presStyleIdx="3" presStyleCnt="7"/>
      <dgm:spPr/>
      <dgm:t>
        <a:bodyPr/>
        <a:lstStyle/>
        <a:p>
          <a:endParaRPr lang="en-US"/>
        </a:p>
      </dgm:t>
    </dgm:pt>
    <dgm:pt modelId="{3C05F5D9-8A76-455C-BDBF-20F188132D76}" type="pres">
      <dgm:prSet presAssocID="{0634E185-61BC-4B5C-83A1-74B4AF517D4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44B77EE-9CEF-4588-B6EA-64AAD2CCF414}" type="pres">
      <dgm:prSet presAssocID="{277BF982-A8E8-462F-813E-E8FDFFA1F90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B1791-39A7-4FEA-9EB3-EC38E3D6EE7A}" type="pres">
      <dgm:prSet presAssocID="{B4D938E4-99F9-420B-A7F9-1AE0F52B0E3C}" presName="Name9" presStyleLbl="parChTrans1D2" presStyleIdx="4" presStyleCnt="7"/>
      <dgm:spPr/>
      <dgm:t>
        <a:bodyPr/>
        <a:lstStyle/>
        <a:p>
          <a:endParaRPr lang="en-US"/>
        </a:p>
      </dgm:t>
    </dgm:pt>
    <dgm:pt modelId="{89EAF93D-9A8A-4793-B06F-552236BD72BF}" type="pres">
      <dgm:prSet presAssocID="{B4D938E4-99F9-420B-A7F9-1AE0F52B0E3C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4EC87D4-FA28-4577-AD45-2D8F5CBAB3A0}" type="pres">
      <dgm:prSet presAssocID="{7173FD72-03B6-4383-A60A-582874BD293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8A20B-29F1-4AFD-934E-AF84AB0119E0}" type="pres">
      <dgm:prSet presAssocID="{E5806509-2ADF-471C-8EFF-1583ABFFAF46}" presName="Name9" presStyleLbl="parChTrans1D2" presStyleIdx="5" presStyleCnt="7"/>
      <dgm:spPr/>
      <dgm:t>
        <a:bodyPr/>
        <a:lstStyle/>
        <a:p>
          <a:endParaRPr lang="en-US"/>
        </a:p>
      </dgm:t>
    </dgm:pt>
    <dgm:pt modelId="{B5DCDF02-D781-479D-8353-DB6E5861AEF5}" type="pres">
      <dgm:prSet presAssocID="{E5806509-2ADF-471C-8EFF-1583ABFFAF46}" presName="connTx" presStyleLbl="parChTrans1D2" presStyleIdx="5" presStyleCnt="7"/>
      <dgm:spPr/>
      <dgm:t>
        <a:bodyPr/>
        <a:lstStyle/>
        <a:p>
          <a:endParaRPr lang="en-US"/>
        </a:p>
      </dgm:t>
    </dgm:pt>
    <dgm:pt modelId="{A6C5838F-C87B-4B49-9CB4-B4911112E426}" type="pres">
      <dgm:prSet presAssocID="{684ED2C4-7998-4CF9-97CD-8D500D9F183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CFA00-F089-45D5-A82B-4D75186EC0ED}" type="pres">
      <dgm:prSet presAssocID="{8FB87255-74B6-49B1-A6EC-77585DF7AF21}" presName="Name9" presStyleLbl="parChTrans1D2" presStyleIdx="6" presStyleCnt="7"/>
      <dgm:spPr/>
      <dgm:t>
        <a:bodyPr/>
        <a:lstStyle/>
        <a:p>
          <a:endParaRPr lang="en-US"/>
        </a:p>
      </dgm:t>
    </dgm:pt>
    <dgm:pt modelId="{0F6CA8EE-18CE-40C0-8EA5-865C93D174D1}" type="pres">
      <dgm:prSet presAssocID="{8FB87255-74B6-49B1-A6EC-77585DF7AF2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0A54F44-AE8B-4494-896C-68DB91B6F0CA}" type="pres">
      <dgm:prSet presAssocID="{FF59DCCE-9C39-4762-BE50-263A25C51C6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4707101-ACB7-4AC6-95F1-178DFEC7D741}" srcId="{3BEFC40C-D63E-4EC5-B343-67D37CBB04F7}" destId="{CCD0A9C1-8411-44E8-8C86-1A87292B3F79}" srcOrd="0" destOrd="0" parTransId="{A897BFDB-BA43-4FA4-95BB-550022AF3D27}" sibTransId="{2C5A5DE6-2BE3-4EE8-B343-D075A366C34D}"/>
    <dgm:cxn modelId="{4C5A6BA7-A7A2-4393-9362-B77F8CC1F64D}" type="presOf" srcId="{8FB87255-74B6-49B1-A6EC-77585DF7AF21}" destId="{0F6CA8EE-18CE-40C0-8EA5-865C93D174D1}" srcOrd="1" destOrd="0" presId="urn:microsoft.com/office/officeart/2005/8/layout/radial1"/>
    <dgm:cxn modelId="{7EEF5F6A-A323-4D8A-9CCE-9DE1C3F5590D}" type="presOf" srcId="{FF59DCCE-9C39-4762-BE50-263A25C51C67}" destId="{C0A54F44-AE8B-4494-896C-68DB91B6F0CA}" srcOrd="0" destOrd="0" presId="urn:microsoft.com/office/officeart/2005/8/layout/radial1"/>
    <dgm:cxn modelId="{FCCEA4E1-A3C2-41F0-B35D-347719603A61}" type="presOf" srcId="{684ED2C4-7998-4CF9-97CD-8D500D9F1833}" destId="{A6C5838F-C87B-4B49-9CB4-B4911112E426}" srcOrd="0" destOrd="0" presId="urn:microsoft.com/office/officeart/2005/8/layout/radial1"/>
    <dgm:cxn modelId="{0F5831AE-5D41-4358-A520-B142A558A2AB}" type="presOf" srcId="{D7BC6674-1B79-4B6E-8DE0-DDD68C762D56}" destId="{81EFA63D-9FEB-41AB-B061-8688CEF39F05}" srcOrd="0" destOrd="0" presId="urn:microsoft.com/office/officeart/2005/8/layout/radial1"/>
    <dgm:cxn modelId="{A1418635-6EFB-4978-9AD3-6EF84F055813}" srcId="{3BEFC40C-D63E-4EC5-B343-67D37CBB04F7}" destId="{FF59DCCE-9C39-4762-BE50-263A25C51C67}" srcOrd="6" destOrd="0" parTransId="{8FB87255-74B6-49B1-A6EC-77585DF7AF21}" sibTransId="{C9E7E3B6-FFEF-4551-8F6B-0D7EEE369A25}"/>
    <dgm:cxn modelId="{23F4DA15-D14F-443A-9A32-CFBBC2402D5B}" type="presOf" srcId="{B4D938E4-99F9-420B-A7F9-1AE0F52B0E3C}" destId="{89EAF93D-9A8A-4793-B06F-552236BD72BF}" srcOrd="1" destOrd="0" presId="urn:microsoft.com/office/officeart/2005/8/layout/radial1"/>
    <dgm:cxn modelId="{30B24D8A-19FE-4CD5-A9EA-D65DDE7336D0}" srcId="{3BEFC40C-D63E-4EC5-B343-67D37CBB04F7}" destId="{5668842E-6E8E-41F6-B8B8-50C2E24A4565}" srcOrd="2" destOrd="0" parTransId="{D6BA0DC3-33CB-4191-9180-2142E28FBCE0}" sibTransId="{1441E223-649D-45DC-A9DC-25FD0F946219}"/>
    <dgm:cxn modelId="{68897539-928D-4FD3-8CC8-245EEC779B55}" type="presOf" srcId="{D19460D3-5BC5-4C1C-9CAB-AFC01365DB7C}" destId="{FF11F1D4-DB34-4D8E-B8CA-65DE5176F6AB}" srcOrd="0" destOrd="0" presId="urn:microsoft.com/office/officeart/2005/8/layout/radial1"/>
    <dgm:cxn modelId="{61445B57-E996-4A5C-9BA9-602B5893A554}" srcId="{3BEFC40C-D63E-4EC5-B343-67D37CBB04F7}" destId="{277BF982-A8E8-462F-813E-E8FDFFA1F90E}" srcOrd="3" destOrd="0" parTransId="{0634E185-61BC-4B5C-83A1-74B4AF517D46}" sibTransId="{A2680B52-6E66-48D8-90FB-C40D574E4331}"/>
    <dgm:cxn modelId="{F6537932-650C-45AE-9636-4316D6C8EEC5}" type="presOf" srcId="{CCD0A9C1-8411-44E8-8C86-1A87292B3F79}" destId="{0DAE4F3C-A78F-4F85-95D4-141F0F213BEF}" srcOrd="0" destOrd="0" presId="urn:microsoft.com/office/officeart/2005/8/layout/radial1"/>
    <dgm:cxn modelId="{2C27ACC2-027D-429D-8420-FFDF8E7D3F75}" srcId="{3BEFC40C-D63E-4EC5-B343-67D37CBB04F7}" destId="{7173FD72-03B6-4383-A60A-582874BD2932}" srcOrd="4" destOrd="0" parTransId="{B4D938E4-99F9-420B-A7F9-1AE0F52B0E3C}" sibTransId="{CCED1335-541C-47B5-8F79-96A2D08C9675}"/>
    <dgm:cxn modelId="{6C4F6081-1324-4D00-B91F-35D9896AF5D2}" type="presOf" srcId="{7173FD72-03B6-4383-A60A-582874BD2932}" destId="{14EC87D4-FA28-4577-AD45-2D8F5CBAB3A0}" srcOrd="0" destOrd="0" presId="urn:microsoft.com/office/officeart/2005/8/layout/radial1"/>
    <dgm:cxn modelId="{66D80E2B-B2FA-47B8-8DF1-18C7CA9EAE07}" type="presOf" srcId="{E5806509-2ADF-471C-8EFF-1583ABFFAF46}" destId="{B5DCDF02-D781-479D-8353-DB6E5861AEF5}" srcOrd="1" destOrd="0" presId="urn:microsoft.com/office/officeart/2005/8/layout/radial1"/>
    <dgm:cxn modelId="{FAD6C3E3-652A-4E6C-A78C-94A0B5ED8E7C}" type="presOf" srcId="{A897BFDB-BA43-4FA4-95BB-550022AF3D27}" destId="{09E1B2C2-D7E7-4F85-B259-35B5D2CBDAED}" srcOrd="0" destOrd="0" presId="urn:microsoft.com/office/officeart/2005/8/layout/radial1"/>
    <dgm:cxn modelId="{AB349331-4069-4789-8777-AE41D23B18E7}" type="presOf" srcId="{D6BA0DC3-33CB-4191-9180-2142E28FBCE0}" destId="{12D6B97D-B5B8-4F46-8FF6-93D8D453B21B}" srcOrd="0" destOrd="0" presId="urn:microsoft.com/office/officeart/2005/8/layout/radial1"/>
    <dgm:cxn modelId="{E7A0DD18-67D3-405F-867A-A865381F86D5}" type="presOf" srcId="{D6BA0DC3-33CB-4191-9180-2142E28FBCE0}" destId="{212B3EA9-A6A2-430C-9283-EF0B5BC19C3A}" srcOrd="1" destOrd="0" presId="urn:microsoft.com/office/officeart/2005/8/layout/radial1"/>
    <dgm:cxn modelId="{FF7E05D7-9D49-4628-841E-57CD9D4DA828}" type="presOf" srcId="{E5806509-2ADF-471C-8EFF-1583ABFFAF46}" destId="{9738A20B-29F1-4AFD-934E-AF84AB0119E0}" srcOrd="0" destOrd="0" presId="urn:microsoft.com/office/officeart/2005/8/layout/radial1"/>
    <dgm:cxn modelId="{8D566FBC-CFAD-4D82-AA08-3D9CB06A4C7C}" type="presOf" srcId="{277BF982-A8E8-462F-813E-E8FDFFA1F90E}" destId="{044B77EE-9CEF-4588-B6EA-64AAD2CCF414}" srcOrd="0" destOrd="0" presId="urn:microsoft.com/office/officeart/2005/8/layout/radial1"/>
    <dgm:cxn modelId="{9FCB7827-A476-4885-922B-1BB347C289A7}" type="presOf" srcId="{5668842E-6E8E-41F6-B8B8-50C2E24A4565}" destId="{4A6AE16D-B006-4DAB-81DD-E32B62E55A1F}" srcOrd="0" destOrd="0" presId="urn:microsoft.com/office/officeart/2005/8/layout/radial1"/>
    <dgm:cxn modelId="{48A8C023-1C95-4362-9DEC-4B0D4E16F2C5}" type="presOf" srcId="{B4D938E4-99F9-420B-A7F9-1AE0F52B0E3C}" destId="{2C3B1791-39A7-4FEA-9EB3-EC38E3D6EE7A}" srcOrd="0" destOrd="0" presId="urn:microsoft.com/office/officeart/2005/8/layout/radial1"/>
    <dgm:cxn modelId="{2B712A1A-D0AF-4BF5-A633-D52C4CE63790}" type="presOf" srcId="{3BEFC40C-D63E-4EC5-B343-67D37CBB04F7}" destId="{B0927836-CB1B-4350-98F1-AA20AC62972E}" srcOrd="0" destOrd="0" presId="urn:microsoft.com/office/officeart/2005/8/layout/radial1"/>
    <dgm:cxn modelId="{7F4DD4A4-29FA-4B11-8F52-485495EEB1CC}" type="presOf" srcId="{0634E185-61BC-4B5C-83A1-74B4AF517D46}" destId="{DF3E3508-5D83-4995-97AC-638A8ED12656}" srcOrd="0" destOrd="0" presId="urn:microsoft.com/office/officeart/2005/8/layout/radial1"/>
    <dgm:cxn modelId="{3D9CF1A6-24E3-43EA-A1CB-F82D8990286B}" srcId="{3BEFC40C-D63E-4EC5-B343-67D37CBB04F7}" destId="{D7BC6674-1B79-4B6E-8DE0-DDD68C762D56}" srcOrd="1" destOrd="0" parTransId="{D19460D3-5BC5-4C1C-9CAB-AFC01365DB7C}" sibTransId="{37CFB1BA-C7D0-49F0-8C4F-BBB17C6BA7A1}"/>
    <dgm:cxn modelId="{88607917-9B30-4E9C-8245-915B0299B1C2}" type="presOf" srcId="{13510B8A-2F32-492E-B6A4-F82B46312FD0}" destId="{71CFEF0A-659F-4A08-99A9-9FD588CFB7F4}" srcOrd="0" destOrd="0" presId="urn:microsoft.com/office/officeart/2005/8/layout/radial1"/>
    <dgm:cxn modelId="{1126C92C-7A5C-41AC-8B2F-EB9166E9D2C9}" type="presOf" srcId="{D19460D3-5BC5-4C1C-9CAB-AFC01365DB7C}" destId="{E526EE25-1ED4-46C5-8464-F39E340ACB76}" srcOrd="1" destOrd="0" presId="urn:microsoft.com/office/officeart/2005/8/layout/radial1"/>
    <dgm:cxn modelId="{12A4DE36-BECD-4628-BA9C-DEABB031F57A}" type="presOf" srcId="{A897BFDB-BA43-4FA4-95BB-550022AF3D27}" destId="{BCC29791-779C-4509-B7EB-67D403E18F07}" srcOrd="1" destOrd="0" presId="urn:microsoft.com/office/officeart/2005/8/layout/radial1"/>
    <dgm:cxn modelId="{A31ABD98-44D4-47E8-89E5-039036DE4389}" type="presOf" srcId="{0634E185-61BC-4B5C-83A1-74B4AF517D46}" destId="{3C05F5D9-8A76-455C-BDBF-20F188132D76}" srcOrd="1" destOrd="0" presId="urn:microsoft.com/office/officeart/2005/8/layout/radial1"/>
    <dgm:cxn modelId="{74AD520A-1403-49A4-9741-7DC2E1EAD050}" srcId="{3BEFC40C-D63E-4EC5-B343-67D37CBB04F7}" destId="{684ED2C4-7998-4CF9-97CD-8D500D9F1833}" srcOrd="5" destOrd="0" parTransId="{E5806509-2ADF-471C-8EFF-1583ABFFAF46}" sibTransId="{73226353-CF64-4F7A-A077-5E239015873E}"/>
    <dgm:cxn modelId="{6A852C4E-5154-4A71-BF98-8DA23208B2B6}" type="presOf" srcId="{8FB87255-74B6-49B1-A6EC-77585DF7AF21}" destId="{B4ECFA00-F089-45D5-A82B-4D75186EC0ED}" srcOrd="0" destOrd="0" presId="urn:microsoft.com/office/officeart/2005/8/layout/radial1"/>
    <dgm:cxn modelId="{CBE0DABD-03D2-4DF8-95B9-027D2B3AE848}" srcId="{13510B8A-2F32-492E-B6A4-F82B46312FD0}" destId="{3BEFC40C-D63E-4EC5-B343-67D37CBB04F7}" srcOrd="0" destOrd="0" parTransId="{0C9A54F3-46D3-420A-8CAF-6486D2824638}" sibTransId="{6AB5ABF8-6C09-497F-839A-6082A71B08E7}"/>
    <dgm:cxn modelId="{E6AD3D47-2CBE-4AE0-9F9D-C51C1E377831}" type="presParOf" srcId="{71CFEF0A-659F-4A08-99A9-9FD588CFB7F4}" destId="{B0927836-CB1B-4350-98F1-AA20AC62972E}" srcOrd="0" destOrd="0" presId="urn:microsoft.com/office/officeart/2005/8/layout/radial1"/>
    <dgm:cxn modelId="{4DDD6F73-E409-49A2-8B82-5FC0099F7DE1}" type="presParOf" srcId="{71CFEF0A-659F-4A08-99A9-9FD588CFB7F4}" destId="{09E1B2C2-D7E7-4F85-B259-35B5D2CBDAED}" srcOrd="1" destOrd="0" presId="urn:microsoft.com/office/officeart/2005/8/layout/radial1"/>
    <dgm:cxn modelId="{F5E22C78-DADA-40DF-BDA9-117FBB61D319}" type="presParOf" srcId="{09E1B2C2-D7E7-4F85-B259-35B5D2CBDAED}" destId="{BCC29791-779C-4509-B7EB-67D403E18F07}" srcOrd="0" destOrd="0" presId="urn:microsoft.com/office/officeart/2005/8/layout/radial1"/>
    <dgm:cxn modelId="{CE38ED33-12EE-4C33-BDAB-F7F90A270729}" type="presParOf" srcId="{71CFEF0A-659F-4A08-99A9-9FD588CFB7F4}" destId="{0DAE4F3C-A78F-4F85-95D4-141F0F213BEF}" srcOrd="2" destOrd="0" presId="urn:microsoft.com/office/officeart/2005/8/layout/radial1"/>
    <dgm:cxn modelId="{6538A247-3335-4CA1-A28C-7BE9F14DD44C}" type="presParOf" srcId="{71CFEF0A-659F-4A08-99A9-9FD588CFB7F4}" destId="{FF11F1D4-DB34-4D8E-B8CA-65DE5176F6AB}" srcOrd="3" destOrd="0" presId="urn:microsoft.com/office/officeart/2005/8/layout/radial1"/>
    <dgm:cxn modelId="{0F62919D-CEAA-4C64-B62F-CAF3BD4BDB7C}" type="presParOf" srcId="{FF11F1D4-DB34-4D8E-B8CA-65DE5176F6AB}" destId="{E526EE25-1ED4-46C5-8464-F39E340ACB76}" srcOrd="0" destOrd="0" presId="urn:microsoft.com/office/officeart/2005/8/layout/radial1"/>
    <dgm:cxn modelId="{9929AA11-F806-4ACD-AD2C-807E1C4AD1AF}" type="presParOf" srcId="{71CFEF0A-659F-4A08-99A9-9FD588CFB7F4}" destId="{81EFA63D-9FEB-41AB-B061-8688CEF39F05}" srcOrd="4" destOrd="0" presId="urn:microsoft.com/office/officeart/2005/8/layout/radial1"/>
    <dgm:cxn modelId="{5B9D2D28-B43F-4FC0-8319-DFFD4C5D3238}" type="presParOf" srcId="{71CFEF0A-659F-4A08-99A9-9FD588CFB7F4}" destId="{12D6B97D-B5B8-4F46-8FF6-93D8D453B21B}" srcOrd="5" destOrd="0" presId="urn:microsoft.com/office/officeart/2005/8/layout/radial1"/>
    <dgm:cxn modelId="{7BE0EC67-A38D-4575-822B-C22BDF49D946}" type="presParOf" srcId="{12D6B97D-B5B8-4F46-8FF6-93D8D453B21B}" destId="{212B3EA9-A6A2-430C-9283-EF0B5BC19C3A}" srcOrd="0" destOrd="0" presId="urn:microsoft.com/office/officeart/2005/8/layout/radial1"/>
    <dgm:cxn modelId="{6CF253E8-B6D1-423F-886F-CE785FB56D41}" type="presParOf" srcId="{71CFEF0A-659F-4A08-99A9-9FD588CFB7F4}" destId="{4A6AE16D-B006-4DAB-81DD-E32B62E55A1F}" srcOrd="6" destOrd="0" presId="urn:microsoft.com/office/officeart/2005/8/layout/radial1"/>
    <dgm:cxn modelId="{D0025B46-DDA9-41AD-A86E-E52DD9B62C95}" type="presParOf" srcId="{71CFEF0A-659F-4A08-99A9-9FD588CFB7F4}" destId="{DF3E3508-5D83-4995-97AC-638A8ED12656}" srcOrd="7" destOrd="0" presId="urn:microsoft.com/office/officeart/2005/8/layout/radial1"/>
    <dgm:cxn modelId="{6D5B8AAA-B3DC-4677-850B-80A90C9A6197}" type="presParOf" srcId="{DF3E3508-5D83-4995-97AC-638A8ED12656}" destId="{3C05F5D9-8A76-455C-BDBF-20F188132D76}" srcOrd="0" destOrd="0" presId="urn:microsoft.com/office/officeart/2005/8/layout/radial1"/>
    <dgm:cxn modelId="{7C040DAD-FBA4-48A0-A305-23FAE9C66371}" type="presParOf" srcId="{71CFEF0A-659F-4A08-99A9-9FD588CFB7F4}" destId="{044B77EE-9CEF-4588-B6EA-64AAD2CCF414}" srcOrd="8" destOrd="0" presId="urn:microsoft.com/office/officeart/2005/8/layout/radial1"/>
    <dgm:cxn modelId="{1747BE15-BEB0-4974-86CD-B75DF8BCEFFC}" type="presParOf" srcId="{71CFEF0A-659F-4A08-99A9-9FD588CFB7F4}" destId="{2C3B1791-39A7-4FEA-9EB3-EC38E3D6EE7A}" srcOrd="9" destOrd="0" presId="urn:microsoft.com/office/officeart/2005/8/layout/radial1"/>
    <dgm:cxn modelId="{7E8DFFCC-30F7-4B8A-A80D-D257B6976A02}" type="presParOf" srcId="{2C3B1791-39A7-4FEA-9EB3-EC38E3D6EE7A}" destId="{89EAF93D-9A8A-4793-B06F-552236BD72BF}" srcOrd="0" destOrd="0" presId="urn:microsoft.com/office/officeart/2005/8/layout/radial1"/>
    <dgm:cxn modelId="{A75D43E1-F21D-4FC1-A9B2-7BBD80027ED7}" type="presParOf" srcId="{71CFEF0A-659F-4A08-99A9-9FD588CFB7F4}" destId="{14EC87D4-FA28-4577-AD45-2D8F5CBAB3A0}" srcOrd="10" destOrd="0" presId="urn:microsoft.com/office/officeart/2005/8/layout/radial1"/>
    <dgm:cxn modelId="{F0FA841F-65D7-4BA3-80DC-52D94D0BDBEE}" type="presParOf" srcId="{71CFEF0A-659F-4A08-99A9-9FD588CFB7F4}" destId="{9738A20B-29F1-4AFD-934E-AF84AB0119E0}" srcOrd="11" destOrd="0" presId="urn:microsoft.com/office/officeart/2005/8/layout/radial1"/>
    <dgm:cxn modelId="{847D1CDB-72C4-4669-8BE2-D0B5957C7212}" type="presParOf" srcId="{9738A20B-29F1-4AFD-934E-AF84AB0119E0}" destId="{B5DCDF02-D781-479D-8353-DB6E5861AEF5}" srcOrd="0" destOrd="0" presId="urn:microsoft.com/office/officeart/2005/8/layout/radial1"/>
    <dgm:cxn modelId="{298D32E7-4044-479A-8B38-679755DDD7C2}" type="presParOf" srcId="{71CFEF0A-659F-4A08-99A9-9FD588CFB7F4}" destId="{A6C5838F-C87B-4B49-9CB4-B4911112E426}" srcOrd="12" destOrd="0" presId="urn:microsoft.com/office/officeart/2005/8/layout/radial1"/>
    <dgm:cxn modelId="{468A9B3F-34CD-4D08-A618-789D4229B119}" type="presParOf" srcId="{71CFEF0A-659F-4A08-99A9-9FD588CFB7F4}" destId="{B4ECFA00-F089-45D5-A82B-4D75186EC0ED}" srcOrd="13" destOrd="0" presId="urn:microsoft.com/office/officeart/2005/8/layout/radial1"/>
    <dgm:cxn modelId="{795991AA-02F2-4BC5-A10C-C3BBC75D01BB}" type="presParOf" srcId="{B4ECFA00-F089-45D5-A82B-4D75186EC0ED}" destId="{0F6CA8EE-18CE-40C0-8EA5-865C93D174D1}" srcOrd="0" destOrd="0" presId="urn:microsoft.com/office/officeart/2005/8/layout/radial1"/>
    <dgm:cxn modelId="{F9EEE03A-EB8D-4F80-82B6-59512A268980}" type="presParOf" srcId="{71CFEF0A-659F-4A08-99A9-9FD588CFB7F4}" destId="{C0A54F44-AE8B-4494-896C-68DB91B6F0C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496944" cy="5976664"/>
        <a:chOff x="0" y="0"/>
        <a:chExt cx="8496944" cy="5976664"/>
      </a:xfrm>
    </dsp:grpSpPr>
    <dsp:sp modelId="{571B8135-01A9-40DA-B6B8-31CDAE9DE8B6}">
      <dsp:nvSpPr>
        <dsp:cNvPr id="3" name="Rounded Rectangle 2"/>
        <dsp:cNvSpPr/>
      </dsp:nvSpPr>
      <dsp:spPr bwMode="white">
        <a:xfrm>
          <a:off x="1006541" y="2303917"/>
          <a:ext cx="2686141" cy="134307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lIns="24765" tIns="24765" rIns="24765" bIns="2476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Algodoo</a:t>
          </a:r>
          <a:endParaRPr lang="en-IN" dirty="0"/>
        </a:p>
      </dsp:txBody>
      <dsp:txXfrm>
        <a:off x="1006541" y="2303917"/>
        <a:ext cx="2686141" cy="1343071"/>
      </dsp:txXfrm>
    </dsp:sp>
    <dsp:sp modelId="{643583FB-0324-49AA-8ABF-7C64A40AE9FE}">
      <dsp:nvSpPr>
        <dsp:cNvPr id="4" name="Freeform 3"/>
        <dsp:cNvSpPr/>
      </dsp:nvSpPr>
      <dsp:spPr bwMode="white">
        <a:xfrm>
          <a:off x="2964170" y="1803269"/>
          <a:ext cx="2550043" cy="40449"/>
        </a:xfrm>
        <a:custGeom>
          <a:avLst/>
          <a:gdLst/>
          <a:ahLst/>
          <a:cxnLst/>
          <a:pathLst>
            <a:path w="4016" h="64">
              <a:moveTo>
                <a:pt x="1147" y="1846"/>
              </a:moveTo>
              <a:lnTo>
                <a:pt x="2869" y="-1782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N">
            <a:solidFill>
              <a:schemeClr val="tx1"/>
            </a:solidFill>
          </a:endParaRPr>
        </a:p>
      </dsp:txBody>
      <dsp:txXfrm>
        <a:off x="2964170" y="1803269"/>
        <a:ext cx="2550043" cy="40449"/>
      </dsp:txXfrm>
    </dsp:sp>
    <dsp:sp modelId="{695E6AF4-12CC-4A5C-81E5-0452BDADD520}">
      <dsp:nvSpPr>
        <dsp:cNvPr id="5" name="Rounded Rectangle 4"/>
        <dsp:cNvSpPr/>
      </dsp:nvSpPr>
      <dsp:spPr bwMode="white">
        <a:xfrm>
          <a:off x="4785700" y="0"/>
          <a:ext cx="2686141" cy="134307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4765" tIns="24765" rIns="24765" bIns="2476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Animation Tool</a:t>
          </a:r>
          <a:endParaRPr lang="en-IN" dirty="0"/>
        </a:p>
      </dsp:txBody>
      <dsp:txXfrm>
        <a:off x="4785700" y="0"/>
        <a:ext cx="2686141" cy="1343071"/>
      </dsp:txXfrm>
    </dsp:sp>
    <dsp:sp modelId="{EDBD163D-C1B6-412E-978F-EED876840582}">
      <dsp:nvSpPr>
        <dsp:cNvPr id="6" name="Freeform 5"/>
        <dsp:cNvSpPr/>
      </dsp:nvSpPr>
      <dsp:spPr bwMode="white">
        <a:xfrm>
          <a:off x="3573730" y="2575534"/>
          <a:ext cx="1330922" cy="40449"/>
        </a:xfrm>
        <a:custGeom>
          <a:avLst/>
          <a:gdLst/>
          <a:ahLst/>
          <a:cxnLst/>
          <a:pathLst>
            <a:path w="2096" h="64">
              <a:moveTo>
                <a:pt x="187" y="630"/>
              </a:moveTo>
              <a:lnTo>
                <a:pt x="1909" y="-566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N">
            <a:solidFill>
              <a:schemeClr val="tx1"/>
            </a:solidFill>
          </a:endParaRPr>
        </a:p>
      </dsp:txBody>
      <dsp:txXfrm>
        <a:off x="3573730" y="2575534"/>
        <a:ext cx="1330922" cy="40449"/>
      </dsp:txXfrm>
    </dsp:sp>
    <dsp:sp modelId="{6F5C5017-E841-4658-A490-643204424771}">
      <dsp:nvSpPr>
        <dsp:cNvPr id="7" name="Rounded Rectangle 6"/>
        <dsp:cNvSpPr/>
      </dsp:nvSpPr>
      <dsp:spPr bwMode="white">
        <a:xfrm>
          <a:off x="4785700" y="1544531"/>
          <a:ext cx="2686141" cy="134307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4765" tIns="24765" rIns="24765" bIns="2476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Simulation Tool</a:t>
          </a:r>
          <a:endParaRPr lang="en-IN" dirty="0"/>
        </a:p>
      </dsp:txBody>
      <dsp:txXfrm>
        <a:off x="4785700" y="1544531"/>
        <a:ext cx="2686141" cy="1343071"/>
      </dsp:txXfrm>
    </dsp:sp>
    <dsp:sp modelId="{F2EAF175-11E4-46C8-AEDF-786B3BA68F8B}">
      <dsp:nvSpPr>
        <dsp:cNvPr id="8" name="Freeform 7"/>
        <dsp:cNvSpPr/>
      </dsp:nvSpPr>
      <dsp:spPr bwMode="white">
        <a:xfrm>
          <a:off x="3566298" y="3347800"/>
          <a:ext cx="1345786" cy="40449"/>
        </a:xfrm>
        <a:custGeom>
          <a:avLst/>
          <a:gdLst/>
          <a:ahLst/>
          <a:cxnLst/>
          <a:pathLst>
            <a:path w="2119" h="64">
              <a:moveTo>
                <a:pt x="199" y="-586"/>
              </a:moveTo>
              <a:lnTo>
                <a:pt x="1920" y="650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N">
            <a:solidFill>
              <a:schemeClr val="tx1"/>
            </a:solidFill>
          </a:endParaRPr>
        </a:p>
      </dsp:txBody>
      <dsp:txXfrm>
        <a:off x="3566298" y="3347800"/>
        <a:ext cx="1345786" cy="40449"/>
      </dsp:txXfrm>
    </dsp:sp>
    <dsp:sp modelId="{E4C477D7-E17C-46DF-A427-D3D67ABA7319}">
      <dsp:nvSpPr>
        <dsp:cNvPr id="9" name="Rounded Rectangle 8"/>
        <dsp:cNvSpPr/>
      </dsp:nvSpPr>
      <dsp:spPr bwMode="white">
        <a:xfrm>
          <a:off x="4785700" y="3089062"/>
          <a:ext cx="2686141" cy="134307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4765" tIns="24765" rIns="24765" bIns="2476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Engineering Tool</a:t>
          </a:r>
          <a:endParaRPr lang="en-IN" dirty="0"/>
        </a:p>
      </dsp:txBody>
      <dsp:txXfrm>
        <a:off x="4785700" y="3089062"/>
        <a:ext cx="2686141" cy="1343071"/>
      </dsp:txXfrm>
    </dsp:sp>
    <dsp:sp modelId="{FDAFA8FF-E6BA-4C53-B54D-E9599D290387}">
      <dsp:nvSpPr>
        <dsp:cNvPr id="10" name="Freeform 9"/>
        <dsp:cNvSpPr/>
      </dsp:nvSpPr>
      <dsp:spPr bwMode="white">
        <a:xfrm>
          <a:off x="2952521" y="4120066"/>
          <a:ext cx="2573341" cy="40449"/>
        </a:xfrm>
        <a:custGeom>
          <a:avLst/>
          <a:gdLst/>
          <a:ahLst/>
          <a:cxnLst/>
          <a:pathLst>
            <a:path w="4053" h="64">
              <a:moveTo>
                <a:pt x="1166" y="-1803"/>
              </a:moveTo>
              <a:lnTo>
                <a:pt x="2887" y="1866"/>
              </a:lnTo>
            </a:path>
          </a:pathLst>
        </a:custGeom>
      </dsp:spPr>
      <dsp:style>
        <a:lnRef idx="2">
          <a:schemeClr val="accent5"/>
        </a:lnRef>
        <a:fillRef idx="0">
          <a:schemeClr val="accent4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IN">
            <a:solidFill>
              <a:schemeClr val="tx1"/>
            </a:solidFill>
          </a:endParaRPr>
        </a:p>
      </dsp:txBody>
      <dsp:txXfrm>
        <a:off x="2952521" y="4120066"/>
        <a:ext cx="2573341" cy="40449"/>
      </dsp:txXfrm>
    </dsp:sp>
    <dsp:sp modelId="{FBA225A9-5D19-4471-9FFD-573BBAEE3158}">
      <dsp:nvSpPr>
        <dsp:cNvPr id="11" name="Rounded Rectangle 10"/>
        <dsp:cNvSpPr/>
      </dsp:nvSpPr>
      <dsp:spPr bwMode="white">
        <a:xfrm>
          <a:off x="4785700" y="4633593"/>
          <a:ext cx="2686141" cy="134307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3">
          <a:scrgbClr r="0" g="0" b="0"/>
        </a:effectRef>
        <a:fontRef idx="minor">
          <a:schemeClr val="lt1"/>
        </a:fontRef>
      </dsp:style>
      <dsp:txBody>
        <a:bodyPr lIns="24765" tIns="24765" rIns="24765" bIns="24765" anchor="ctr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Gaming Tool</a:t>
          </a:r>
          <a:endParaRPr lang="en-IN" dirty="0"/>
        </a:p>
      </dsp:txBody>
      <dsp:txXfrm>
        <a:off x="4785700" y="4633593"/>
        <a:ext cx="2686141" cy="1343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B464-A19A-4B15-8011-03F06D5D85E7}">
      <dsp:nvSpPr>
        <dsp:cNvPr id="0" name=""/>
        <dsp:cNvSpPr/>
      </dsp:nvSpPr>
      <dsp:spPr>
        <a:xfrm>
          <a:off x="3416779" y="2319722"/>
          <a:ext cx="1879408" cy="18794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Drawing Tool</a:t>
          </a:r>
          <a:endParaRPr lang="en-IN" sz="3500" kern="1200" dirty="0"/>
        </a:p>
      </dsp:txBody>
      <dsp:txXfrm>
        <a:off x="3508524" y="2411467"/>
        <a:ext cx="1695918" cy="1695918"/>
      </dsp:txXfrm>
    </dsp:sp>
    <dsp:sp modelId="{20D2F01D-BE3A-45DA-ABD1-8AECD52FC475}">
      <dsp:nvSpPr>
        <dsp:cNvPr id="0" name=""/>
        <dsp:cNvSpPr/>
      </dsp:nvSpPr>
      <dsp:spPr>
        <a:xfrm rot="16200000">
          <a:off x="3857914" y="1821153"/>
          <a:ext cx="9971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713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E992F-2FD6-4393-97D9-EECF9F0D3091}">
      <dsp:nvSpPr>
        <dsp:cNvPr id="0" name=""/>
        <dsp:cNvSpPr/>
      </dsp:nvSpPr>
      <dsp:spPr>
        <a:xfrm>
          <a:off x="3726882" y="63379"/>
          <a:ext cx="1259203" cy="12592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Sketch</a:t>
          </a:r>
          <a:endParaRPr lang="en-IN" sz="2900" kern="1200" dirty="0"/>
        </a:p>
      </dsp:txBody>
      <dsp:txXfrm>
        <a:off x="3788351" y="124848"/>
        <a:ext cx="1136265" cy="1136265"/>
      </dsp:txXfrm>
    </dsp:sp>
    <dsp:sp modelId="{4CF58D09-8B14-48B6-95C0-90397655FCA2}">
      <dsp:nvSpPr>
        <dsp:cNvPr id="0" name=""/>
        <dsp:cNvSpPr/>
      </dsp:nvSpPr>
      <dsp:spPr>
        <a:xfrm rot="19285714">
          <a:off x="5235185" y="2335701"/>
          <a:ext cx="5592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922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6D91F-06D6-4E8F-A8B6-148520413122}">
      <dsp:nvSpPr>
        <dsp:cNvPr id="0" name=""/>
        <dsp:cNvSpPr/>
      </dsp:nvSpPr>
      <dsp:spPr>
        <a:xfrm>
          <a:off x="5733409" y="1029672"/>
          <a:ext cx="1259203" cy="12592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Brush </a:t>
          </a:r>
          <a:endParaRPr lang="en-IN" sz="3200" kern="1200" dirty="0"/>
        </a:p>
      </dsp:txBody>
      <dsp:txXfrm>
        <a:off x="5794878" y="1091141"/>
        <a:ext cx="1136265" cy="1136265"/>
      </dsp:txXfrm>
    </dsp:sp>
    <dsp:sp modelId="{AD4F6BE8-0F77-4304-B0CD-11C57BA3FF05}">
      <dsp:nvSpPr>
        <dsp:cNvPr id="0" name=""/>
        <dsp:cNvSpPr/>
      </dsp:nvSpPr>
      <dsp:spPr>
        <a:xfrm rot="771429">
          <a:off x="5284194" y="3580360"/>
          <a:ext cx="9567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678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3DF7-79A3-41F9-8A09-66DD24E9DC2A}">
      <dsp:nvSpPr>
        <dsp:cNvPr id="0" name=""/>
        <dsp:cNvSpPr/>
      </dsp:nvSpPr>
      <dsp:spPr>
        <a:xfrm>
          <a:off x="6228981" y="3200912"/>
          <a:ext cx="1259203" cy="12592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Polygon</a:t>
          </a:r>
          <a:endParaRPr lang="en-IN" sz="2400" kern="1200" dirty="0"/>
        </a:p>
      </dsp:txBody>
      <dsp:txXfrm>
        <a:off x="6290450" y="3262381"/>
        <a:ext cx="1136265" cy="1136265"/>
      </dsp:txXfrm>
    </dsp:sp>
    <dsp:sp modelId="{FE111C4B-32A8-4FC7-9267-579C90360DCF}">
      <dsp:nvSpPr>
        <dsp:cNvPr id="0" name=""/>
        <dsp:cNvSpPr/>
      </dsp:nvSpPr>
      <dsp:spPr>
        <a:xfrm rot="3857143">
          <a:off x="4575598" y="4570621"/>
          <a:ext cx="8246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464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C97AF-1892-48C7-B386-67821C193281}">
      <dsp:nvSpPr>
        <dsp:cNvPr id="0" name=""/>
        <dsp:cNvSpPr/>
      </dsp:nvSpPr>
      <dsp:spPr>
        <a:xfrm>
          <a:off x="4840420" y="4942112"/>
          <a:ext cx="1259203" cy="125920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Plane</a:t>
          </a:r>
          <a:endParaRPr lang="en-IN" sz="3300" kern="1200" dirty="0"/>
        </a:p>
      </dsp:txBody>
      <dsp:txXfrm>
        <a:off x="4901889" y="5003581"/>
        <a:ext cx="1136265" cy="1136265"/>
      </dsp:txXfrm>
    </dsp:sp>
    <dsp:sp modelId="{91F40414-F9F3-4A11-BEE9-D0A80DA03CDB}">
      <dsp:nvSpPr>
        <dsp:cNvPr id="0" name=""/>
        <dsp:cNvSpPr/>
      </dsp:nvSpPr>
      <dsp:spPr>
        <a:xfrm rot="6942857">
          <a:off x="3312722" y="4570621"/>
          <a:ext cx="8246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464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52D42-E222-47BA-B50D-CE90DC8BFFFC}">
      <dsp:nvSpPr>
        <dsp:cNvPr id="0" name=""/>
        <dsp:cNvSpPr/>
      </dsp:nvSpPr>
      <dsp:spPr>
        <a:xfrm>
          <a:off x="2613343" y="4942112"/>
          <a:ext cx="1259203" cy="12592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Box</a:t>
          </a:r>
          <a:endParaRPr lang="en-IN" sz="3600" kern="1200" dirty="0"/>
        </a:p>
      </dsp:txBody>
      <dsp:txXfrm>
        <a:off x="2674812" y="5003581"/>
        <a:ext cx="1136265" cy="1136265"/>
      </dsp:txXfrm>
    </dsp:sp>
    <dsp:sp modelId="{0611FEB0-671A-4A92-890D-7FC930C177A2}">
      <dsp:nvSpPr>
        <dsp:cNvPr id="0" name=""/>
        <dsp:cNvSpPr/>
      </dsp:nvSpPr>
      <dsp:spPr>
        <a:xfrm rot="10028571">
          <a:off x="2471992" y="3580360"/>
          <a:ext cx="9567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6781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28B0D-072C-4903-BE92-40BFC053CD4B}">
      <dsp:nvSpPr>
        <dsp:cNvPr id="0" name=""/>
        <dsp:cNvSpPr/>
      </dsp:nvSpPr>
      <dsp:spPr>
        <a:xfrm>
          <a:off x="1224782" y="3200912"/>
          <a:ext cx="1259203" cy="12592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Circle</a:t>
          </a:r>
          <a:endParaRPr lang="en-IN" sz="3300" kern="1200" dirty="0"/>
        </a:p>
      </dsp:txBody>
      <dsp:txXfrm>
        <a:off x="1286251" y="3262381"/>
        <a:ext cx="1136265" cy="1136265"/>
      </dsp:txXfrm>
    </dsp:sp>
    <dsp:sp modelId="{428838DA-D912-4AC7-8263-5BCE7433BF5A}">
      <dsp:nvSpPr>
        <dsp:cNvPr id="0" name=""/>
        <dsp:cNvSpPr/>
      </dsp:nvSpPr>
      <dsp:spPr>
        <a:xfrm rot="13114286">
          <a:off x="2918555" y="2335701"/>
          <a:ext cx="5592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922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1F086-7B30-48B6-92D7-D3BF821D4239}">
      <dsp:nvSpPr>
        <dsp:cNvPr id="0" name=""/>
        <dsp:cNvSpPr/>
      </dsp:nvSpPr>
      <dsp:spPr>
        <a:xfrm>
          <a:off x="1720354" y="1029672"/>
          <a:ext cx="1259203" cy="12592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Chain</a:t>
          </a:r>
          <a:endParaRPr lang="en-IN" sz="3300" kern="1200" dirty="0"/>
        </a:p>
      </dsp:txBody>
      <dsp:txXfrm>
        <a:off x="1781823" y="1091141"/>
        <a:ext cx="1136265" cy="1136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27228-9ADB-49E9-B394-7F40FBF0A446}">
      <dsp:nvSpPr>
        <dsp:cNvPr id="0" name=""/>
        <dsp:cNvSpPr/>
      </dsp:nvSpPr>
      <dsp:spPr>
        <a:xfrm>
          <a:off x="1578767" y="595244"/>
          <a:ext cx="3971256" cy="3971256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98EA6-2557-4F42-B5C4-547E05820B73}">
      <dsp:nvSpPr>
        <dsp:cNvPr id="0" name=""/>
        <dsp:cNvSpPr/>
      </dsp:nvSpPr>
      <dsp:spPr>
        <a:xfrm>
          <a:off x="1578767" y="595244"/>
          <a:ext cx="3971256" cy="3971256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28DF2-9655-4F9E-8453-3A246EF22183}">
      <dsp:nvSpPr>
        <dsp:cNvPr id="0" name=""/>
        <dsp:cNvSpPr/>
      </dsp:nvSpPr>
      <dsp:spPr>
        <a:xfrm>
          <a:off x="1578767" y="595244"/>
          <a:ext cx="3971256" cy="3971256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217D4-89C4-40C7-8EAA-1808EC8D8EC2}">
      <dsp:nvSpPr>
        <dsp:cNvPr id="0" name=""/>
        <dsp:cNvSpPr/>
      </dsp:nvSpPr>
      <dsp:spPr>
        <a:xfrm>
          <a:off x="1578767" y="595244"/>
          <a:ext cx="3971256" cy="3971256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A0F67-DDF9-4F73-B97C-036494EC24DC}">
      <dsp:nvSpPr>
        <dsp:cNvPr id="0" name=""/>
        <dsp:cNvSpPr/>
      </dsp:nvSpPr>
      <dsp:spPr>
        <a:xfrm>
          <a:off x="1578767" y="595244"/>
          <a:ext cx="3971256" cy="3971256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2D080-B267-4B29-807E-7A974F3AFC9E}">
      <dsp:nvSpPr>
        <dsp:cNvPr id="0" name=""/>
        <dsp:cNvSpPr/>
      </dsp:nvSpPr>
      <dsp:spPr>
        <a:xfrm>
          <a:off x="2650671" y="1667148"/>
          <a:ext cx="1827449" cy="18274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Editing Tools</a:t>
          </a:r>
          <a:endParaRPr lang="en-IN" sz="3400" kern="1200" dirty="0"/>
        </a:p>
      </dsp:txBody>
      <dsp:txXfrm>
        <a:off x="2918295" y="1934772"/>
        <a:ext cx="1292201" cy="1292201"/>
      </dsp:txXfrm>
    </dsp:sp>
    <dsp:sp modelId="{D4365371-0C78-4F4B-ADF3-4D13AFF68DCD}">
      <dsp:nvSpPr>
        <dsp:cNvPr id="0" name=""/>
        <dsp:cNvSpPr/>
      </dsp:nvSpPr>
      <dsp:spPr>
        <a:xfrm>
          <a:off x="2924788" y="1689"/>
          <a:ext cx="1279214" cy="12792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Move</a:t>
          </a:r>
          <a:endParaRPr lang="en-IN" sz="2400" kern="1200" dirty="0"/>
        </a:p>
      </dsp:txBody>
      <dsp:txXfrm>
        <a:off x="3112125" y="189026"/>
        <a:ext cx="904540" cy="904540"/>
      </dsp:txXfrm>
    </dsp:sp>
    <dsp:sp modelId="{6A767764-ABD3-47AB-87DA-6396139802D8}">
      <dsp:nvSpPr>
        <dsp:cNvPr id="0" name=""/>
        <dsp:cNvSpPr/>
      </dsp:nvSpPr>
      <dsp:spPr>
        <a:xfrm>
          <a:off x="4769435" y="1341903"/>
          <a:ext cx="1279214" cy="12792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Knife</a:t>
          </a:r>
          <a:endParaRPr lang="en-IN" sz="2400" kern="1200" dirty="0"/>
        </a:p>
      </dsp:txBody>
      <dsp:txXfrm>
        <a:off x="4956772" y="1529240"/>
        <a:ext cx="904540" cy="904540"/>
      </dsp:txXfrm>
    </dsp:sp>
    <dsp:sp modelId="{06877C76-0E68-4C96-B079-4D725F2B8D3B}">
      <dsp:nvSpPr>
        <dsp:cNvPr id="0" name=""/>
        <dsp:cNvSpPr/>
      </dsp:nvSpPr>
      <dsp:spPr>
        <a:xfrm>
          <a:off x="4064843" y="3510416"/>
          <a:ext cx="1279214" cy="12792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Scale</a:t>
          </a:r>
          <a:endParaRPr lang="en-IN" sz="2400" kern="1200" dirty="0"/>
        </a:p>
      </dsp:txBody>
      <dsp:txXfrm>
        <a:off x="4252180" y="3697753"/>
        <a:ext cx="904540" cy="904540"/>
      </dsp:txXfrm>
    </dsp:sp>
    <dsp:sp modelId="{DFC331C6-DF24-4087-8CB2-419C3AEADD1A}">
      <dsp:nvSpPr>
        <dsp:cNvPr id="0" name=""/>
        <dsp:cNvSpPr/>
      </dsp:nvSpPr>
      <dsp:spPr>
        <a:xfrm>
          <a:off x="1784734" y="3510416"/>
          <a:ext cx="1279214" cy="12792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Rotate</a:t>
          </a:r>
          <a:endParaRPr lang="en-IN" sz="2400" kern="1200" dirty="0"/>
        </a:p>
      </dsp:txBody>
      <dsp:txXfrm>
        <a:off x="1972071" y="3697753"/>
        <a:ext cx="904540" cy="904540"/>
      </dsp:txXfrm>
    </dsp:sp>
    <dsp:sp modelId="{15531162-574B-4226-805C-5A9BC4E33F45}">
      <dsp:nvSpPr>
        <dsp:cNvPr id="0" name=""/>
        <dsp:cNvSpPr/>
      </dsp:nvSpPr>
      <dsp:spPr>
        <a:xfrm>
          <a:off x="1080141" y="1341903"/>
          <a:ext cx="1279214" cy="12792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Clone</a:t>
          </a:r>
          <a:endParaRPr lang="en-IN" sz="2400" kern="1200" dirty="0"/>
        </a:p>
      </dsp:txBody>
      <dsp:txXfrm>
        <a:off x="1267478" y="1529240"/>
        <a:ext cx="904540" cy="904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27836-CB1B-4350-98F1-AA20AC62972E}">
      <dsp:nvSpPr>
        <dsp:cNvPr id="0" name=""/>
        <dsp:cNvSpPr/>
      </dsp:nvSpPr>
      <dsp:spPr>
        <a:xfrm>
          <a:off x="3053307" y="2075829"/>
          <a:ext cx="1382216" cy="1382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Physics Tools</a:t>
          </a:r>
          <a:endParaRPr lang="en-IN" sz="2500" kern="1200" dirty="0"/>
        </a:p>
      </dsp:txBody>
      <dsp:txXfrm>
        <a:off x="3255728" y="2278250"/>
        <a:ext cx="977374" cy="977374"/>
      </dsp:txXfrm>
    </dsp:sp>
    <dsp:sp modelId="{09E1B2C2-D7E7-4F85-B259-35B5D2CBDAED}">
      <dsp:nvSpPr>
        <dsp:cNvPr id="0" name=""/>
        <dsp:cNvSpPr/>
      </dsp:nvSpPr>
      <dsp:spPr>
        <a:xfrm rot="16200000">
          <a:off x="3399067" y="1713869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3727148" y="1713213"/>
        <a:ext cx="34534" cy="34534"/>
      </dsp:txXfrm>
    </dsp:sp>
    <dsp:sp modelId="{0DAE4F3C-A78F-4F85-95D4-141F0F213BEF}">
      <dsp:nvSpPr>
        <dsp:cNvPr id="0" name=""/>
        <dsp:cNvSpPr/>
      </dsp:nvSpPr>
      <dsp:spPr>
        <a:xfrm>
          <a:off x="3053307" y="2915"/>
          <a:ext cx="1382216" cy="13822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Laser Pen</a:t>
          </a:r>
          <a:endParaRPr lang="en-IN" sz="2100" kern="1200" dirty="0"/>
        </a:p>
      </dsp:txBody>
      <dsp:txXfrm>
        <a:off x="3255728" y="205336"/>
        <a:ext cx="977374" cy="977374"/>
      </dsp:txXfrm>
    </dsp:sp>
    <dsp:sp modelId="{FF11F1D4-DB34-4D8E-B8CA-65DE5176F6AB}">
      <dsp:nvSpPr>
        <dsp:cNvPr id="0" name=""/>
        <dsp:cNvSpPr/>
      </dsp:nvSpPr>
      <dsp:spPr>
        <a:xfrm rot="19285714">
          <a:off x="4209401" y="2104105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537483" y="2103449"/>
        <a:ext cx="34534" cy="34534"/>
      </dsp:txXfrm>
    </dsp:sp>
    <dsp:sp modelId="{81EFA63D-9FEB-41AB-B061-8688CEF39F05}">
      <dsp:nvSpPr>
        <dsp:cNvPr id="0" name=""/>
        <dsp:cNvSpPr/>
      </dsp:nvSpPr>
      <dsp:spPr>
        <a:xfrm>
          <a:off x="4673977" y="783388"/>
          <a:ext cx="1382216" cy="13822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Spring</a:t>
          </a:r>
          <a:endParaRPr lang="en-IN" sz="2100" kern="1200" dirty="0"/>
        </a:p>
      </dsp:txBody>
      <dsp:txXfrm>
        <a:off x="4876398" y="985809"/>
        <a:ext cx="977374" cy="977374"/>
      </dsp:txXfrm>
    </dsp:sp>
    <dsp:sp modelId="{12D6B97D-B5B8-4F46-8FF6-93D8D453B21B}">
      <dsp:nvSpPr>
        <dsp:cNvPr id="0" name=""/>
        <dsp:cNvSpPr/>
      </dsp:nvSpPr>
      <dsp:spPr>
        <a:xfrm rot="771429">
          <a:off x="4409537" y="2980959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737619" y="2980303"/>
        <a:ext cx="34534" cy="34534"/>
      </dsp:txXfrm>
    </dsp:sp>
    <dsp:sp modelId="{4A6AE16D-B006-4DAB-81DD-E32B62E55A1F}">
      <dsp:nvSpPr>
        <dsp:cNvPr id="0" name=""/>
        <dsp:cNvSpPr/>
      </dsp:nvSpPr>
      <dsp:spPr>
        <a:xfrm>
          <a:off x="5074249" y="2537096"/>
          <a:ext cx="1382216" cy="13822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Gravity</a:t>
          </a:r>
          <a:endParaRPr lang="en-IN" sz="2100" kern="1200" dirty="0"/>
        </a:p>
      </dsp:txBody>
      <dsp:txXfrm>
        <a:off x="5276670" y="2739517"/>
        <a:ext cx="977374" cy="977374"/>
      </dsp:txXfrm>
    </dsp:sp>
    <dsp:sp modelId="{DF3E3508-5D83-4995-97AC-638A8ED12656}">
      <dsp:nvSpPr>
        <dsp:cNvPr id="0" name=""/>
        <dsp:cNvSpPr/>
      </dsp:nvSpPr>
      <dsp:spPr>
        <a:xfrm rot="3857143">
          <a:off x="3848768" y="3684141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176850" y="3683485"/>
        <a:ext cx="34534" cy="34534"/>
      </dsp:txXfrm>
    </dsp:sp>
    <dsp:sp modelId="{044B77EE-9CEF-4588-B6EA-64AAD2CCF414}">
      <dsp:nvSpPr>
        <dsp:cNvPr id="0" name=""/>
        <dsp:cNvSpPr/>
      </dsp:nvSpPr>
      <dsp:spPr>
        <a:xfrm>
          <a:off x="3952711" y="3943460"/>
          <a:ext cx="1382216" cy="13822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 smtClean="0"/>
            <a:t>Fixate</a:t>
          </a:r>
          <a:endParaRPr lang="en-IN" sz="2100" kern="1200" dirty="0"/>
        </a:p>
      </dsp:txBody>
      <dsp:txXfrm>
        <a:off x="4155132" y="4145881"/>
        <a:ext cx="977374" cy="977374"/>
      </dsp:txXfrm>
    </dsp:sp>
    <dsp:sp modelId="{2C3B1791-39A7-4FEA-9EB3-EC38E3D6EE7A}">
      <dsp:nvSpPr>
        <dsp:cNvPr id="0" name=""/>
        <dsp:cNvSpPr/>
      </dsp:nvSpPr>
      <dsp:spPr>
        <a:xfrm rot="6942857">
          <a:off x="2949365" y="3684141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277446" y="3683485"/>
        <a:ext cx="34534" cy="34534"/>
      </dsp:txXfrm>
    </dsp:sp>
    <dsp:sp modelId="{14EC87D4-FA28-4577-AD45-2D8F5CBAB3A0}">
      <dsp:nvSpPr>
        <dsp:cNvPr id="0" name=""/>
        <dsp:cNvSpPr/>
      </dsp:nvSpPr>
      <dsp:spPr>
        <a:xfrm>
          <a:off x="2153904" y="3943460"/>
          <a:ext cx="1382216" cy="13822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Friction</a:t>
          </a:r>
          <a:endParaRPr lang="en-IN" sz="2100" kern="1200" dirty="0"/>
        </a:p>
      </dsp:txBody>
      <dsp:txXfrm>
        <a:off x="2356325" y="4145881"/>
        <a:ext cx="977374" cy="977374"/>
      </dsp:txXfrm>
    </dsp:sp>
    <dsp:sp modelId="{9738A20B-29F1-4AFD-934E-AF84AB0119E0}">
      <dsp:nvSpPr>
        <dsp:cNvPr id="0" name=""/>
        <dsp:cNvSpPr/>
      </dsp:nvSpPr>
      <dsp:spPr>
        <a:xfrm rot="10028571">
          <a:off x="2388596" y="2980959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2716677" y="2980303"/>
        <a:ext cx="34534" cy="34534"/>
      </dsp:txXfrm>
    </dsp:sp>
    <dsp:sp modelId="{A6C5838F-C87B-4B49-9CB4-B4911112E426}">
      <dsp:nvSpPr>
        <dsp:cNvPr id="0" name=""/>
        <dsp:cNvSpPr/>
      </dsp:nvSpPr>
      <dsp:spPr>
        <a:xfrm>
          <a:off x="1032366" y="2537096"/>
          <a:ext cx="1382216" cy="13822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Axle</a:t>
          </a:r>
          <a:endParaRPr lang="en-IN" sz="2100" kern="1200" dirty="0"/>
        </a:p>
      </dsp:txBody>
      <dsp:txXfrm>
        <a:off x="1234787" y="2739517"/>
        <a:ext cx="977374" cy="977374"/>
      </dsp:txXfrm>
    </dsp:sp>
    <dsp:sp modelId="{B4ECFA00-F089-45D5-A82B-4D75186EC0ED}">
      <dsp:nvSpPr>
        <dsp:cNvPr id="0" name=""/>
        <dsp:cNvSpPr/>
      </dsp:nvSpPr>
      <dsp:spPr>
        <a:xfrm rot="13114286">
          <a:off x="2588732" y="2104105"/>
          <a:ext cx="690697" cy="33222"/>
        </a:xfrm>
        <a:custGeom>
          <a:avLst/>
          <a:gdLst/>
          <a:ahLst/>
          <a:cxnLst/>
          <a:rect l="0" t="0" r="0" b="0"/>
          <a:pathLst>
            <a:path>
              <a:moveTo>
                <a:pt x="0" y="16611"/>
              </a:moveTo>
              <a:lnTo>
                <a:pt x="690697" y="166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2916813" y="2103449"/>
        <a:ext cx="34534" cy="34534"/>
      </dsp:txXfrm>
    </dsp:sp>
    <dsp:sp modelId="{C0A54F44-AE8B-4494-896C-68DB91B6F0CA}">
      <dsp:nvSpPr>
        <dsp:cNvPr id="0" name=""/>
        <dsp:cNvSpPr/>
      </dsp:nvSpPr>
      <dsp:spPr>
        <a:xfrm>
          <a:off x="1432638" y="783388"/>
          <a:ext cx="1382216" cy="13822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Thruster</a:t>
          </a:r>
          <a:endParaRPr lang="en-IN" sz="2100" kern="1200" dirty="0"/>
        </a:p>
      </dsp:txBody>
      <dsp:txXfrm>
        <a:off x="1635059" y="985809"/>
        <a:ext cx="977374" cy="97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Sty" val="noArr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68">
                            <dgm:alg type="cycle">
                              <dgm:param type="stAng" val="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3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78">
                            <dgm:alg type="cycle">
                              <dgm:param type="stAng" val="27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3">
                            <dgm:alg type="cycle">
                              <dgm:param type="stAng" val="29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8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stAng" val="315"/>
                              <dgm:param type="spanAng" val="90"/>
                              <dgm:param type="ctrShpMap" val="fNode"/>
                            </dgm:alg>
                          </dgm:if>
                          <dgm:else name="Name9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06">
                            <dgm:alg type="cycle">
                              <dgm:param type="stAng" val="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1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16">
                            <dgm:alg type="cycle">
                              <dgm:param type="stAng" val="9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1">
                            <dgm:alg type="cycle">
                              <dgm:param type="stAng" val="6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2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stAng" val="0"/>
                              <dgm:param type="ctrShpMap" val="fNode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stAng" val="45"/>
                              <dgm:param type="spanAng" val="-90"/>
                              <dgm:param type="ctrShpMap" val="fNode"/>
                            </dgm:alg>
                          </dgm:if>
                          <dgm:else name="Name13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srcNode" val="textCenter"/>
                    <dgm:param type="dstNode" val="childCenter1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155">
                            <dgm:alg type="cycle">
                              <dgm:param type="stAng" val="9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stAng" val="3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stAng" val="45"/>
                              <dgm:param type="spanAng" val="90"/>
                              <dgm:param type="ctrShpMap" val="fNode"/>
                            </dgm:alg>
                          </dgm:if>
                          <dgm:else name="Name165">
                            <dgm:alg type="cycle">
                              <dgm:param type="stAng" val="2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stAng" val="27"/>
                              <dgm:param type="spanAng" val="90"/>
                              <dgm:param type="ctrShpMap" val="fNode"/>
                            </dgm:alg>
                          </dgm:if>
                          <dgm:else name="Name17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stAng" val="15"/>
                              <dgm:param type="spanAng" val="90"/>
                              <dgm:param type="ctrShpMap" val="fNode"/>
                            </dgm:alg>
                          </dgm:if>
                          <dgm:else name="Name175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stAng" val="6"/>
                              <dgm:param type="spanAng" val="90"/>
                              <dgm:param type="ctrShpMap" val="fNode"/>
                            </dgm:alg>
                          </dgm:if>
                          <dgm:else name="Name18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188">
                            <dgm:alg type="cycle">
                              <dgm:param type="stAng" val="27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stAng" val="33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stAng" val="315"/>
                              <dgm:param type="spanAng" val="-90"/>
                              <dgm:param type="ctrShpMap" val="fNode"/>
                            </dgm:alg>
                          </dgm:if>
                          <dgm:else name="Name198">
                            <dgm:alg type="cycle">
                              <dgm:param type="stAng" val="33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stAng" val="333"/>
                              <dgm:param type="spanAng" val="-90"/>
                              <dgm:param type="ctrShpMap" val="fNode"/>
                            </dgm:alg>
                          </dgm:if>
                          <dgm:else name="Name20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stAng" val="345"/>
                              <dgm:param type="spanAng" val="-90"/>
                              <dgm:param type="ctrShpMap" val="fNode"/>
                            </dgm:alg>
                          </dgm:if>
                          <dgm:else name="Name20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stAng" val="353"/>
                              <dgm:param type="spanAng" val="-90"/>
                              <dgm:param type="ctrShpMap" val="fNode"/>
                            </dgm:alg>
                          </dgm:if>
                          <dgm:else name="Name213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srcNode" val="textCenter"/>
                    <dgm:param type="dstNode" val="childCenter2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stAng" val="150"/>
                              <dgm:param type="spanAng" val="180"/>
                              <dgm:param type="ctrShpMap" val="fNode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237">
                            <dgm:alg type="cycle">
                              <dgm:param type="stAng" val="11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stAng" val="99"/>
                              <dgm:param type="spanAng" val="90"/>
                              <dgm:param type="ctrShpMap" val="fNode"/>
                            </dgm:alg>
                          </dgm:if>
                          <dgm:else name="Name24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stAng" val="75"/>
                              <dgm:param type="spanAng" val="90"/>
                              <dgm:param type="ctrShpMap" val="fNode"/>
                            </dgm:alg>
                          </dgm:if>
                          <dgm:else name="Name247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stAng" val="57"/>
                              <dgm:param type="spanAng" val="90"/>
                              <dgm:param type="ctrShpMap" val="fNode"/>
                            </dgm:alg>
                          </dgm:if>
                          <dgm:else name="Name252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stAng" val="12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stAng" val="210"/>
                              <dgm:param type="spanAng" val="-180"/>
                              <dgm:param type="ctrShpMap" val="fNode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265">
                            <dgm:alg type="cycle">
                              <dgm:param type="stAng" val="24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stAng" val="261"/>
                              <dgm:param type="spanAng" val="-90"/>
                              <dgm:param type="ctrShpMap" val="fNode"/>
                            </dgm:alg>
                          </dgm:if>
                          <dgm:else name="Name27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stAng" val="285"/>
                              <dgm:param type="spanAng" val="-90"/>
                              <dgm:param type="ctrShpMap" val="fNode"/>
                            </dgm:alg>
                          </dgm:if>
                          <dgm:else name="Name275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stAng" val="302"/>
                              <dgm:param type="spanAng" val="-90"/>
                              <dgm:param type="ctrShpMap" val="fNode"/>
                            </dgm:alg>
                          </dgm:if>
                          <dgm:else name="Name280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srcNode" val="textCenter"/>
                    <dgm:param type="dstNode" val="childCenter3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stAng" val="270"/>
                              <dgm:param type="ctrShpMap" val="fNode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stAng" val="225"/>
                              <dgm:param type="spanAng" val="90"/>
                              <dgm:param type="ctrShpMap" val="fNode"/>
                            </dgm:alg>
                          </dgm:if>
                          <dgm:else name="Name299">
                            <dgm:alg type="cycle">
                              <dgm:param type="stAng" val="202.5"/>
                              <dgm:param type="spanAng" val="135"/>
                              <dgm:param type="ctrShpMap" val="fNode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stAng" val="216"/>
                              <dgm:param type="ctrShpMap" val="fNode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stAng" val="171"/>
                              <dgm:param type="spanAng" val="90"/>
                              <dgm:param type="ctrShpMap" val="fNode"/>
                            </dgm:alg>
                          </dgm:if>
                          <dgm:else name="Name30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stAng" val="135"/>
                              <dgm:param type="spanAng" val="90"/>
                              <dgm:param type="ctrShpMap" val="fNode"/>
                            </dgm:alg>
                          </dgm:if>
                          <dgm:else name="Name309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stAng" val="109"/>
                              <dgm:param type="spanAng" val="90"/>
                              <dgm:param type="ctrShpMap" val="fNode"/>
                            </dgm:alg>
                          </dgm:if>
                          <dgm:else name="Name314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stAng" val="90"/>
                              <dgm:param type="ctrShpMap" val="fNode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stAng" val="135"/>
                              <dgm:param type="spanAng" val="-90"/>
                              <dgm:param type="ctrShpMap" val="fNode"/>
                            </dgm:alg>
                          </dgm:if>
                          <dgm:else name="Name322">
                            <dgm:alg type="cycle">
                              <dgm:param type="stAng" val="157.5"/>
                              <dgm:param type="spanAng" val="-135"/>
                              <dgm:param type="ctrShpMap" val="fNode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stAng" val="144"/>
                              <dgm:param type="ctrShpMap" val="fNode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stAng" val="189"/>
                              <dgm:param type="spanAng" val="-90"/>
                              <dgm:param type="ctrShpMap" val="fNode"/>
                            </dgm:alg>
                          </dgm:if>
                          <dgm:else name="Name32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stAng" val="180"/>
                              <dgm:param type="ctrShpMap" val="fNode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stAng" val="225"/>
                              <dgm:param type="spanAng" val="-90"/>
                              <dgm:param type="ctrShpMap" val="fNode"/>
                            </dgm:alg>
                          </dgm:if>
                          <dgm:else name="Name332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stAng" val="250"/>
                              <dgm:param type="spanAng" val="-90"/>
                              <dgm:param type="ctrShpMap" val="fNode"/>
                            </dgm:alg>
                          </dgm:if>
                          <dgm:else name="Name337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srcNode" val="textCenter"/>
                    <dgm:param type="dstNode" val="childCenter4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stAng" val="288"/>
                              <dgm:param type="ctrShpMap" val="fNode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stAng" val="243"/>
                              <dgm:param type="spanAng" val="90"/>
                              <dgm:param type="ctrShpMap" val="fNode"/>
                            </dgm:alg>
                          </dgm:if>
                          <dgm:else name="Name35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stAng" val="240"/>
                              <dgm:param type="ctrShpMap" val="fNode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stAng" val="195"/>
                              <dgm:param type="spanAng" val="90"/>
                              <dgm:param type="ctrShpMap" val="fNode"/>
                            </dgm:alg>
                          </dgm:if>
                          <dgm:else name="Name361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stAng" val="205"/>
                              <dgm:param type="ctrShpMap" val="fNode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stAng" val="160"/>
                              <dgm:param type="spanAng" val="90"/>
                              <dgm:param type="ctrShpMap" val="fNode"/>
                            </dgm:alg>
                          </dgm:if>
                          <dgm:else name="Name366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stAng" val="72"/>
                              <dgm:param type="ctrShpMap" val="fNode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stAng" val="117"/>
                              <dgm:param type="spanAng" val="-90"/>
                              <dgm:param type="ctrShpMap" val="fNode"/>
                            </dgm:alg>
                          </dgm:if>
                          <dgm:else name="Name37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stAng" val="120"/>
                              <dgm:param type="ctrShpMap" val="fNode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stAng" val="165"/>
                              <dgm:param type="spanAng" val="-90"/>
                              <dgm:param type="ctrShpMap" val="fNode"/>
                            </dgm:alg>
                          </dgm:if>
                          <dgm:else name="Name379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stAng" val="154"/>
                              <dgm:param type="ctrShpMap" val="fNode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stAng" val="199"/>
                              <dgm:param type="spanAng" val="-90"/>
                              <dgm:param type="ctrShpMap" val="fNode"/>
                            </dgm:alg>
                          </dgm:if>
                          <dgm:else name="Name384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srcNode" val="textCenter"/>
                    <dgm:param type="dstNode" val="childCenter5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stAng" val="300"/>
                              <dgm:param type="ctrShpMap" val="fNode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stAng" val="255"/>
                              <dgm:param type="spanAng" val="90"/>
                              <dgm:param type="ctrShpMap" val="fNode"/>
                            </dgm:alg>
                          </dgm:if>
                          <dgm:else name="Name403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stAng" val="257"/>
                              <dgm:param type="ctrShpMap" val="fNode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stAng" val="212"/>
                              <dgm:param type="spanAng" val="90"/>
                              <dgm:param type="ctrShpMap" val="fNode"/>
                            </dgm:alg>
                          </dgm:if>
                          <dgm:else name="Name408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stAng" val="60"/>
                              <dgm:param type="ctrShpMap" val="fNode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stAng" val="105"/>
                              <dgm:param type="spanAng" val="-90"/>
                              <dgm:param type="ctrShpMap" val="fNode"/>
                            </dgm:alg>
                          </dgm:if>
                          <dgm:else name="Name416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stAng" val="102"/>
                              <dgm:param type="ctrShpMap" val="fNode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stAng" val="147"/>
                              <dgm:param type="spanAng" val="-90"/>
                              <dgm:param type="ctrShpMap" val="fNode"/>
                            </dgm:alg>
                          </dgm:if>
                          <dgm:else name="Name421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srcNode" val="textCenter"/>
                    <dgm:param type="dstNode" val="childCenter6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stAng" val="308"/>
                              <dgm:param type="ctrShpMap" val="fNode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stAng" val="263"/>
                              <dgm:param type="spanAng" val="90"/>
                              <dgm:param type="ctrShpMap" val="fNode"/>
                            </dgm:alg>
                          </dgm:if>
                          <dgm:else name="Name440">
                            <dgm:alg type="cycle">
                              <dgm:param type="stAng" val="0"/>
                              <dgm:param type="spanAng" val="360"/>
                              <dgm:param type="ctrShpMap" val="fNode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stAng" val="51"/>
                              <dgm:param type="ctrShpMap" val="fNode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stAng" val="96"/>
                              <dgm:param type="spanAng" val="-90"/>
                              <dgm:param type="ctrShpMap" val="fNode"/>
                            </dgm:alg>
                          </dgm:if>
                          <dgm:else name="Name448">
                            <dgm:alg type="cycle">
                              <dgm:param type="stAng" val="0"/>
                              <dgm:param type="spanAng" val="-360"/>
                              <dgm:param type="ctrShpMap" val="fNode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Sty" val="noArr"/>
                          <dgm:param type="endSty" val="noArr"/>
                          <dgm:param type="begPts" val="auto"/>
                          <dgm:param type="endPts" val="auto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srcNode" val="textCenter"/>
                    <dgm:param type="dstNode" val="childCenter7"/>
                    <dgm:param type="dim" val="1D"/>
                    <dgm:param type="endSty" val="noArr"/>
                    <dgm:param type="begPts" val="auto"/>
                    <dgm:param type="endPts" val="auto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20EDF-805F-441D-9803-1C647510C06E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34592-D5D8-4E00-93FB-4995FCF64B87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Freeware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any copyrighted software, application or program that may be freely downloaded, installed, used and shared.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box that contains sand for children to play in. : a place, area, or environment that provides opportunities for variation and experimentation in a way suggestive of children playing in a sandbox.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592-D5D8-4E00-93FB-4995FCF64B8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592-D5D8-4E00-93FB-4995FCF64B8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592-D5D8-4E00-93FB-4995FCF64B8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34592-D5D8-4E00-93FB-4995FCF64B87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16ED-D5B1-47D9-A498-0B3BE478B1E3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BE1D-6124-42AA-9E2E-0B76E9CAA934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://www.algodoo.com/" TargetMode="Externa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://www.algodoo.com/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www.algodoo.com/" TargetMode="Externa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hyperlink" Target="http://www.algodoo.com/" TargetMode="Externa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hyperlink" Target="http://www.algodoo.com/" TargetMode="Externa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algodoo.com/" TargetMode="Externa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algodoo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hyperlink" Target="http://www.algodoo.com/" TargetMode="Externa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algodoo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algodoo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://www.algodoo.com/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hyperlink" Target="http://www.algodoo.com/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://www.algodoo.com/" TargetMode="Externa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algodoo.com/" TargetMode="Externa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54" y="1916832"/>
            <a:ext cx="5688899" cy="318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490" y="908719"/>
            <a:ext cx="56166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4800" b="1" dirty="0" smtClean="0"/>
              <a:t>   INTRODUCTION TO </a:t>
            </a:r>
            <a:endParaRPr lang="en-I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55568" y="5359799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By:</a:t>
            </a:r>
            <a:endParaRPr lang="en-IN" sz="2800" b="1" dirty="0" smtClean="0"/>
          </a:p>
          <a:p>
            <a:pPr algn="ctr"/>
            <a:r>
              <a:rPr lang="en-IN" sz="2800" b="1" dirty="0" err="1" smtClean="0"/>
              <a:t>Ms.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Chinty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Chhawari</a:t>
            </a:r>
            <a:endParaRPr lang="en-IN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15616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2"/>
              </a:rPr>
              <a:t>Source: http</a:t>
            </a:r>
            <a:r>
              <a:rPr lang="en-IN" sz="1200" dirty="0">
                <a:hlinkClick r:id="rId2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056" y="-27384"/>
            <a:ext cx="9588572" cy="7002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5816" y="1484784"/>
            <a:ext cx="3744416" cy="3312368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6478997" y="6669360"/>
            <a:ext cx="2341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>
                <a:hlinkClick r:id="rId2"/>
              </a:rPr>
              <a:t>Source: http://www.algodoo.com/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3937" y="0"/>
            <a:ext cx="9139170" cy="6858000"/>
            <a:chOff x="23937" y="0"/>
            <a:chExt cx="9139170" cy="6858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"/>
            <a:srcRect r="54651"/>
            <a:stretch>
              <a:fillRect/>
            </a:stretch>
          </p:blipFill>
          <p:spPr>
            <a:xfrm>
              <a:off x="23937" y="0"/>
              <a:ext cx="5772200" cy="68580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"/>
            <a:srcRect l="64637"/>
            <a:stretch>
              <a:fillRect/>
            </a:stretch>
          </p:blipFill>
          <p:spPr>
            <a:xfrm>
              <a:off x="4661987" y="0"/>
              <a:ext cx="4501120" cy="6858000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/>
          <a:stretch>
            <a:fillRect/>
          </a:stretch>
        </p:blipFill>
        <p:spPr bwMode="auto">
          <a:xfrm>
            <a:off x="4694485" y="1213095"/>
            <a:ext cx="720080" cy="419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78661" y="633818"/>
            <a:ext cx="9452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Knife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7990" y="2070048"/>
            <a:ext cx="1051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Eraser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660" y="1150813"/>
            <a:ext cx="92775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Drag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8661" y="1728482"/>
            <a:ext cx="92775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Scale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8138" y="2694324"/>
            <a:ext cx="105080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Gear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4385" y="3135664"/>
            <a:ext cx="103482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Circle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56746" y="3702436"/>
            <a:ext cx="106372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Chain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5135" y="5070588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Tracer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5135" y="4071768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Fixate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5134" y="4575824"/>
            <a:ext cx="108565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err="1" smtClean="0">
                <a:solidFill>
                  <a:schemeClr val="tx1"/>
                </a:solidFill>
              </a:rPr>
              <a:t>Thruster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7114" y="679454"/>
            <a:ext cx="9452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Sketch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4446" y="1127844"/>
            <a:ext cx="9452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Move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4446" y="1578010"/>
            <a:ext cx="9452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Rotate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0773" y="1994296"/>
            <a:ext cx="1051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Brush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75988" y="3167023"/>
            <a:ext cx="1070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Box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43" name="Elbow Connector 42"/>
          <p:cNvCxnSpPr>
            <a:endCxn id="14" idx="1"/>
          </p:cNvCxnSpPr>
          <p:nvPr/>
        </p:nvCxnSpPr>
        <p:spPr>
          <a:xfrm flipV="1">
            <a:off x="5426694" y="2254714"/>
            <a:ext cx="2321296" cy="332048"/>
          </a:xfrm>
          <a:prstGeom prst="bentConnector3">
            <a:avLst>
              <a:gd name="adj1" fmla="val 79954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94989" y="3855744"/>
            <a:ext cx="1051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Plane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94988" y="2694324"/>
            <a:ext cx="10512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Polygon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85306" y="5795972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Texture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67" name="Elbow Connector 66"/>
          <p:cNvCxnSpPr/>
          <p:nvPr/>
        </p:nvCxnSpPr>
        <p:spPr>
          <a:xfrm rot="10800000" flipV="1">
            <a:off x="2246212" y="3729102"/>
            <a:ext cx="2455914" cy="342665"/>
          </a:xfrm>
          <a:prstGeom prst="bentConnector3">
            <a:avLst>
              <a:gd name="adj1" fmla="val 73270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>
            <a:off x="5409972" y="3639720"/>
            <a:ext cx="2338018" cy="247382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414564" y="3351688"/>
            <a:ext cx="235332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393479" y="2919640"/>
            <a:ext cx="235332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57114" y="4271927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Spring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57114" y="4710548"/>
            <a:ext cx="9452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Axle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38218" y="5151888"/>
            <a:ext cx="123599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tx1"/>
                </a:solidFill>
              </a:rPr>
              <a:t>Laser Pen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94" name="Elbow Connector 93"/>
          <p:cNvCxnSpPr/>
          <p:nvPr/>
        </p:nvCxnSpPr>
        <p:spPr>
          <a:xfrm rot="16200000" flipH="1">
            <a:off x="4825134" y="5494573"/>
            <a:ext cx="386773" cy="216023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946" y="6230679"/>
            <a:ext cx="245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pperplate Gothic Bold" panose="020E0705020206020404" pitchFamily="34" charset="0"/>
                <a:ea typeface="Verdana" panose="020B0604030504040204" pitchFamily="34" charset="0"/>
              </a:rPr>
              <a:t>Toolbar</a:t>
            </a:r>
            <a:endParaRPr lang="en-GB" sz="3600" b="1" dirty="0">
              <a:solidFill>
                <a:srgbClr val="FF0000"/>
              </a:solidFill>
              <a:latin typeface="Copperplate Gothic Bold" panose="020E07050202060204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3460372"/>
            <a:ext cx="587623" cy="3353004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  <a:effectLst>
            <a:glow rad="88900">
              <a:schemeClr val="bg1">
                <a:alpha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Elbow Connector 52"/>
          <p:cNvCxnSpPr/>
          <p:nvPr/>
        </p:nvCxnSpPr>
        <p:spPr>
          <a:xfrm rot="10800000">
            <a:off x="2246272" y="2204864"/>
            <a:ext cx="2448271" cy="380638"/>
          </a:xfrm>
          <a:prstGeom prst="bentConnector3">
            <a:avLst>
              <a:gd name="adj1" fmla="val 73732"/>
            </a:avLst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246270" y="2924944"/>
            <a:ext cx="244827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242056" y="3356992"/>
            <a:ext cx="244827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902397" y="826321"/>
            <a:ext cx="820434" cy="51444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>
            <a:off x="3886200" y="1333500"/>
            <a:ext cx="836630" cy="406170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3883883" y="1739670"/>
            <a:ext cx="832133" cy="393186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 rot="18576318">
            <a:off x="3894299" y="4071768"/>
            <a:ext cx="836630" cy="406170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 rot="18576318">
            <a:off x="3919075" y="4520600"/>
            <a:ext cx="836630" cy="406170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rot="18576318">
            <a:off x="3905549" y="5052855"/>
            <a:ext cx="836630" cy="406170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 rot="7663559">
            <a:off x="5369508" y="926704"/>
            <a:ext cx="945605" cy="44821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 rot="8340608">
            <a:off x="5447789" y="1835442"/>
            <a:ext cx="789046" cy="422466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7941138">
            <a:off x="5379595" y="1345552"/>
            <a:ext cx="945605" cy="44821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10499218">
            <a:off x="5429910" y="4052854"/>
            <a:ext cx="905505" cy="262064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/>
          <p:nvPr/>
        </p:nvSpPr>
        <p:spPr>
          <a:xfrm rot="11001722">
            <a:off x="5397749" y="4484739"/>
            <a:ext cx="967293" cy="25167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11266798">
            <a:off x="5370636" y="4897307"/>
            <a:ext cx="967293" cy="251677"/>
          </a:xfrm>
          <a:custGeom>
            <a:avLst/>
            <a:gdLst>
              <a:gd name="connsiteX0" fmla="*/ 746760 w 746760"/>
              <a:gd name="connsiteY0" fmla="*/ 518160 h 518160"/>
              <a:gd name="connsiteX1" fmla="*/ 0 w 746760"/>
              <a:gd name="connsiteY1" fmla="*/ 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518160">
                <a:moveTo>
                  <a:pt x="746760" y="518160"/>
                </a:moveTo>
                <a:lnTo>
                  <a:pt x="0" y="0"/>
                </a:ln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225102" y="6581001"/>
            <a:ext cx="234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hlinkClick r:id="rId3"/>
              </a:rPr>
              <a:t>Source: http</a:t>
            </a:r>
            <a:r>
              <a:rPr lang="en-IN" sz="1050" dirty="0">
                <a:hlinkClick r:id="rId3"/>
              </a:rPr>
              <a:t>://www.algodoo.com/</a:t>
            </a:r>
            <a:endParaRPr lang="en-IN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3937" y="0"/>
            <a:ext cx="9139170" cy="6858000"/>
            <a:chOff x="23937" y="0"/>
            <a:chExt cx="9139170" cy="6858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"/>
            <a:srcRect r="54651"/>
            <a:stretch>
              <a:fillRect/>
            </a:stretch>
          </p:blipFill>
          <p:spPr>
            <a:xfrm>
              <a:off x="23937" y="0"/>
              <a:ext cx="5772200" cy="6858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"/>
            <a:srcRect l="64637"/>
            <a:stretch>
              <a:fillRect/>
            </a:stretch>
          </p:blipFill>
          <p:spPr>
            <a:xfrm>
              <a:off x="4661987" y="0"/>
              <a:ext cx="4501120" cy="6858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60491" y="1394777"/>
            <a:ext cx="7487973" cy="4770527"/>
            <a:chOff x="827584" y="566684"/>
            <a:chExt cx="7487973" cy="4770527"/>
          </a:xfrm>
        </p:grpSpPr>
        <p:cxnSp>
          <p:nvCxnSpPr>
            <p:cNvPr id="6" name="Elbow Connector 5"/>
            <p:cNvCxnSpPr/>
            <p:nvPr/>
          </p:nvCxnSpPr>
          <p:spPr>
            <a:xfrm rot="10800000">
              <a:off x="3172247" y="1988839"/>
              <a:ext cx="756084" cy="576064"/>
            </a:xfrm>
            <a:prstGeom prst="bentConnector3">
              <a:avLst>
                <a:gd name="adj1" fmla="val 3388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136243" y="3140967"/>
              <a:ext cx="64807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144355" y="3501007"/>
              <a:ext cx="136815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136243" y="3933055"/>
              <a:ext cx="64807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144355" y="4293095"/>
              <a:ext cx="136815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136243" y="4725143"/>
              <a:ext cx="64807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177891" y="5085183"/>
              <a:ext cx="1368152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576403" y="1124743"/>
              <a:ext cx="0" cy="1440161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4" b="99313" l="0" r="95130">
                          <a14:foregroundMark x1="5195" y1="16151" x2="6818" y2="81443"/>
                          <a14:foregroundMark x1="7143" y1="82818" x2="7143" y2="96220"/>
                          <a14:foregroundMark x1="5519" y1="18557" x2="6494" y2="3093"/>
                          <a14:foregroundMark x1="6494" y1="3093" x2="6494" y2="3093"/>
                          <a14:foregroundMark x1="6494" y1="3093" x2="95130" y2="4811"/>
                          <a14:backgroundMark x1="14610" y1="13402" x2="99351" y2="12371"/>
                          <a14:backgroundMark x1="14935" y1="14433" x2="14935" y2="98625"/>
                          <a14:backgroundMark x1="14935" y1="99313" x2="99675" y2="98969"/>
                          <a14:backgroundMark x1="99351" y1="13058" x2="99351" y2="98282"/>
                          <a14:backgroundMark x1="14286" y1="14089" x2="96104" y2="94158"/>
                          <a14:backgroundMark x1="54870" y1="14089" x2="54870" y2="14089"/>
                          <a14:backgroundMark x1="54870" y1="14089" x2="55195" y2="35395"/>
                          <a14:backgroundMark x1="55195" y1="35395" x2="55195" y2="35395"/>
                          <a14:backgroundMark x1="55195" y1="35395" x2="55195" y2="35395"/>
                        </a14:backgroundRemoval>
                      </a14:imgEffect>
                    </a14:imgLayer>
                  </a14:imgProps>
                </a:ext>
              </a:extLst>
            </a:blip>
            <a:srcRect r="46001"/>
            <a:stretch>
              <a:fillRect/>
            </a:stretch>
          </p:blipFill>
          <p:spPr>
            <a:xfrm>
              <a:off x="3784315" y="2564903"/>
              <a:ext cx="1584176" cy="2771775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1475656" y="2888939"/>
              <a:ext cx="1516571" cy="50405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New</a:t>
              </a:r>
              <a:r>
                <a:rPr lang="en-GB" dirty="0" smtClean="0"/>
                <a:t> </a:t>
              </a:r>
              <a:r>
                <a:rPr lang="en-GB" b="1" dirty="0" smtClean="0"/>
                <a:t>Scene</a:t>
              </a:r>
              <a:endParaRPr lang="en-GB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475656" y="3681027"/>
              <a:ext cx="1516571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My Scenes</a:t>
              </a:r>
              <a:endParaRPr lang="en-GB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656" y="4473115"/>
              <a:ext cx="1516571" cy="50405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Components</a:t>
              </a:r>
              <a:endParaRPr lang="en-GB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620518" y="3248979"/>
              <a:ext cx="1831801" cy="50405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Save and Share</a:t>
              </a:r>
              <a:endParaRPr lang="en-GB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20519" y="4077071"/>
              <a:ext cx="1080120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 smtClean="0"/>
                <a:t>Algobox</a:t>
              </a:r>
              <a:endParaRPr lang="en-GB" b="1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20519" y="4833155"/>
              <a:ext cx="1080120" cy="50405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Lessons</a:t>
              </a:r>
              <a:endParaRPr lang="en-GB" b="1" dirty="0"/>
            </a:p>
          </p:txBody>
        </p:sp>
        <p:cxnSp>
          <p:nvCxnSpPr>
            <p:cNvPr id="35" name="Elbow Connector 34"/>
            <p:cNvCxnSpPr/>
            <p:nvPr/>
          </p:nvCxnSpPr>
          <p:spPr>
            <a:xfrm flipV="1">
              <a:off x="5152468" y="1988839"/>
              <a:ext cx="828094" cy="576064"/>
            </a:xfrm>
            <a:prstGeom prst="bentConnector3">
              <a:avLst>
                <a:gd name="adj1" fmla="val 2840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rot="10800000">
              <a:off x="1948109" y="1412777"/>
              <a:ext cx="2327524" cy="1152127"/>
            </a:xfrm>
            <a:prstGeom prst="bentConnector3">
              <a:avLst>
                <a:gd name="adj1" fmla="val 483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/>
            <p:nvPr/>
          </p:nvCxnSpPr>
          <p:spPr>
            <a:xfrm flipV="1">
              <a:off x="4846432" y="1412777"/>
              <a:ext cx="2358266" cy="1152128"/>
            </a:xfrm>
            <a:prstGeom prst="bentConnector3">
              <a:avLst>
                <a:gd name="adj1" fmla="val -83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ounded Rectangle 66"/>
            <p:cNvSpPr/>
            <p:nvPr/>
          </p:nvSpPr>
          <p:spPr>
            <a:xfrm>
              <a:off x="6030072" y="1736811"/>
              <a:ext cx="1080120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Help</a:t>
              </a:r>
              <a:endParaRPr lang="en-GB" b="1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912107" y="1782644"/>
              <a:ext cx="1080120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File</a:t>
              </a:r>
              <a:endParaRPr lang="en-GB" b="1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235437" y="1160749"/>
              <a:ext cx="1080120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Menu</a:t>
              </a:r>
              <a:endParaRPr lang="en-GB" b="1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827584" y="1168041"/>
              <a:ext cx="1080120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Options</a:t>
              </a:r>
              <a:endParaRPr lang="en-GB" b="1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563888" y="566684"/>
              <a:ext cx="2072419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Toggle Play Mode</a:t>
              </a:r>
              <a:endParaRPr lang="en-GB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7435" y="712062"/>
            <a:ext cx="31404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Browser and Top Menu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37" y="188640"/>
            <a:ext cx="443607" cy="2728126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67544" y="188640"/>
            <a:ext cx="2304256" cy="384061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2843808" y="6581001"/>
            <a:ext cx="234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hlinkClick r:id="rId4"/>
              </a:rPr>
              <a:t>Source: http</a:t>
            </a:r>
            <a:r>
              <a:rPr lang="en-IN" sz="1050" dirty="0">
                <a:hlinkClick r:id="rId4"/>
              </a:rPr>
              <a:t>://www.algodoo.com/</a:t>
            </a:r>
            <a:endParaRPr lang="en-IN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937" y="0"/>
            <a:ext cx="9139170" cy="6858000"/>
            <a:chOff x="23937" y="0"/>
            <a:chExt cx="9139170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/>
            <a:srcRect r="54651"/>
            <a:stretch>
              <a:fillRect/>
            </a:stretch>
          </p:blipFill>
          <p:spPr>
            <a:xfrm>
              <a:off x="23937" y="0"/>
              <a:ext cx="5772200" cy="6858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"/>
            <a:srcRect l="64637"/>
            <a:stretch>
              <a:fillRect/>
            </a:stretch>
          </p:blipFill>
          <p:spPr>
            <a:xfrm>
              <a:off x="4661987" y="0"/>
              <a:ext cx="4501120" cy="6858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156023" y="2361713"/>
            <a:ext cx="6656337" cy="2134573"/>
            <a:chOff x="4468390" y="849545"/>
            <a:chExt cx="6656337" cy="21345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2750"/>
            <a:stretch>
              <a:fillRect/>
            </a:stretch>
          </p:blipFill>
          <p:spPr>
            <a:xfrm>
              <a:off x="7378410" y="849545"/>
              <a:ext cx="732656" cy="213457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6326455" y="1196752"/>
              <a:ext cx="1051955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8116802" y="1916832"/>
              <a:ext cx="113571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359624" y="2564904"/>
              <a:ext cx="1018786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4468390" y="944724"/>
              <a:ext cx="1831801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/>
                <a:t>Material</a:t>
              </a:r>
              <a:endParaRPr lang="en-GB" sz="28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27823" y="2312876"/>
              <a:ext cx="1831801" cy="50405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 smtClean="0"/>
                <a:t>Visualization</a:t>
              </a:r>
              <a:endParaRPr lang="en-GB" sz="22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292926" y="1664804"/>
              <a:ext cx="1831801" cy="5040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Appearance</a:t>
              </a:r>
              <a:endParaRPr lang="en-GB" sz="24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11391" y="837581"/>
            <a:ext cx="253706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PROPERTIES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9357" y="548679"/>
            <a:ext cx="414643" cy="12241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269979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937" y="0"/>
            <a:ext cx="9139170" cy="6858000"/>
            <a:chOff x="23937" y="0"/>
            <a:chExt cx="9139170" cy="68580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"/>
            <a:srcRect r="54651"/>
            <a:stretch>
              <a:fillRect/>
            </a:stretch>
          </p:blipFill>
          <p:spPr>
            <a:xfrm>
              <a:off x="23937" y="0"/>
              <a:ext cx="5772200" cy="68580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"/>
            <a:srcRect l="64637"/>
            <a:stretch>
              <a:fillRect/>
            </a:stretch>
          </p:blipFill>
          <p:spPr>
            <a:xfrm>
              <a:off x="4661987" y="0"/>
              <a:ext cx="4501120" cy="68580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68561" y="764703"/>
            <a:ext cx="7386852" cy="4141069"/>
            <a:chOff x="107504" y="1453255"/>
            <a:chExt cx="8861387" cy="5144097"/>
          </a:xfrm>
        </p:grpSpPr>
        <p:sp>
          <p:nvSpPr>
            <p:cNvPr id="7" name="Rounded Rectangle 6"/>
            <p:cNvSpPr/>
            <p:nvPr/>
          </p:nvSpPr>
          <p:spPr>
            <a:xfrm>
              <a:off x="5999261" y="6093296"/>
              <a:ext cx="1516571" cy="5040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Gravity</a:t>
              </a:r>
              <a:endParaRPr lang="en-GB" b="1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7504" y="1453255"/>
              <a:ext cx="8861387" cy="5144097"/>
              <a:chOff x="107504" y="1453255"/>
              <a:chExt cx="8861387" cy="514409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t="7871"/>
              <a:stretch>
                <a:fillRect/>
              </a:stretch>
            </p:blipFill>
            <p:spPr>
              <a:xfrm>
                <a:off x="395536" y="3356992"/>
                <a:ext cx="8348485" cy="987876"/>
              </a:xfrm>
              <a:prstGeom prst="rect">
                <a:avLst/>
              </a:prstGeom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971600" y="5332221"/>
                <a:ext cx="1516571" cy="5040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Pan</a:t>
                </a:r>
                <a:endParaRPr lang="en-GB" sz="2400" b="1" dirty="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614905" y="6093296"/>
                <a:ext cx="1516571" cy="50405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Undo</a:t>
                </a:r>
                <a:endParaRPr lang="en-GB" b="1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7452320" y="5373216"/>
                <a:ext cx="1516571" cy="5040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Grid</a:t>
                </a:r>
                <a:endParaRPr lang="en-GB" b="1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178154" y="5388984"/>
                <a:ext cx="1516571" cy="5040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Redo</a:t>
                </a:r>
                <a:endParaRPr lang="en-GB" b="1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07504" y="2132856"/>
                <a:ext cx="1516571" cy="50405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Zoom</a:t>
                </a:r>
                <a:endParaRPr lang="en-GB" b="1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838789" y="1453255"/>
                <a:ext cx="1759479" cy="621504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List of Undoing</a:t>
                </a:r>
                <a:endParaRPr lang="en-GB" b="1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89797" y="2074341"/>
                <a:ext cx="1814021" cy="631207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Friction or Buoyancy</a:t>
                </a:r>
                <a:endParaRPr lang="en-GB" b="1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004048" y="1453255"/>
                <a:ext cx="1723788" cy="607593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List of Redoing</a:t>
                </a:r>
                <a:endParaRPr lang="en-GB" b="1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491880" y="2184249"/>
                <a:ext cx="1516571" cy="504056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Simulation</a:t>
                </a:r>
                <a:endParaRPr lang="en-GB" b="1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505671" y="5589240"/>
            <a:ext cx="561772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Simulation Control &amp; Environment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53991" y="6309320"/>
            <a:ext cx="4079689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00668" y="1717563"/>
            <a:ext cx="0" cy="5796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161341" y="1238415"/>
            <a:ext cx="335" cy="105882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361855" y="1746547"/>
            <a:ext cx="0" cy="5796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144144" y="1746546"/>
            <a:ext cx="0" cy="5796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651785" y="1265023"/>
            <a:ext cx="335" cy="105882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789405" y="3096384"/>
            <a:ext cx="4043" cy="14036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512037" y="3110915"/>
            <a:ext cx="4043" cy="14036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334348" y="3096384"/>
            <a:ext cx="0" cy="79093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053991" y="3110915"/>
            <a:ext cx="0" cy="79093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728342" y="3110915"/>
            <a:ext cx="0" cy="79093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627784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251520" y="260648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6"/>
              </a:rPr>
              <a:t>Source: http</a:t>
            </a:r>
            <a:r>
              <a:rPr lang="en-IN" sz="1200" dirty="0">
                <a:hlinkClick r:id="rId6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r="4653"/>
          <a:stretch>
            <a:fillRect/>
          </a:stretch>
        </p:blipFill>
        <p:spPr bwMode="auto">
          <a:xfrm>
            <a:off x="-108520" y="-99392"/>
            <a:ext cx="950505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76419" y="6542796"/>
            <a:ext cx="21675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dirty="0">
                <a:hlinkClick r:id="rId2"/>
              </a:rPr>
              <a:t>Source: http://www.algodoo.com/</a:t>
            </a:r>
            <a:endParaRPr lang="en-IN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Resizing and Editing Tools</a:t>
            </a:r>
            <a:endParaRPr lang="en-IN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15616" y="1571945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3131840" y="6381328"/>
            <a:ext cx="2696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00" dirty="0">
                <a:hlinkClick r:id="rId6"/>
              </a:rPr>
              <a:t>Source: http://www.algodoo.com/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0" y="1628800"/>
            <a:ext cx="917037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7200" dirty="0" smtClean="0"/>
              <a:t>Editing Tool</a:t>
            </a:r>
            <a:endParaRPr lang="en-IN" sz="7200" dirty="0"/>
          </a:p>
        </p:txBody>
      </p:sp>
      <p:sp>
        <p:nvSpPr>
          <p:cNvPr id="4" name="Rectangle 3"/>
          <p:cNvSpPr/>
          <p:nvPr/>
        </p:nvSpPr>
        <p:spPr>
          <a:xfrm>
            <a:off x="6732240" y="6611835"/>
            <a:ext cx="234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hlinkClick r:id="rId2"/>
              </a:rPr>
              <a:t>Source: http</a:t>
            </a:r>
            <a:r>
              <a:rPr lang="en-IN" sz="1050" dirty="0">
                <a:hlinkClick r:id="rId2"/>
              </a:rPr>
              <a:t>://www.algodoo.com/</a:t>
            </a:r>
            <a:endParaRPr lang="en-IN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Tools for Physics Simulation</a:t>
            </a:r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412776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6660232" y="6579968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6"/>
              </a:rPr>
              <a:t>Source: http</a:t>
            </a:r>
            <a:r>
              <a:rPr lang="en-IN" sz="1200" dirty="0">
                <a:hlinkClick r:id="rId6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08" y="332656"/>
            <a:ext cx="7330107" cy="12527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/>
              <a:t>   What is ALGODOO ?</a:t>
            </a:r>
            <a:endParaRPr lang="en-IN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89241" l="468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640"/>
            <a:ext cx="3048000" cy="1504950"/>
          </a:xfrm>
        </p:spPr>
      </p:pic>
      <p:sp>
        <p:nvSpPr>
          <p:cNvPr id="5" name="TextBox 4"/>
          <p:cNvSpPr txBox="1"/>
          <p:nvPr/>
        </p:nvSpPr>
        <p:spPr>
          <a:xfrm>
            <a:off x="827584" y="2132856"/>
            <a:ext cx="7750501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hysics-based </a:t>
            </a:r>
            <a:r>
              <a:rPr lang="en-US" sz="3600" dirty="0"/>
              <a:t>2</a:t>
            </a:r>
            <a:r>
              <a:rPr lang="en-US" sz="3600" dirty="0" smtClean="0"/>
              <a:t>D </a:t>
            </a:r>
            <a:r>
              <a:rPr lang="en-US" sz="3600" dirty="0"/>
              <a:t>sandbox </a:t>
            </a:r>
            <a:r>
              <a:rPr lang="en-US" sz="3600" b="1" dirty="0" smtClean="0"/>
              <a:t>freeware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Great tool for learners</a:t>
            </a:r>
            <a:r>
              <a:rPr lang="en-US" sz="3600" dirty="0"/>
              <a:t> </a:t>
            </a:r>
            <a:r>
              <a:rPr lang="en-US" sz="3600" b="1" dirty="0"/>
              <a:t>to enjoy visual representations of physics in motion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Simple drawing tools to design, construct and explore the world of physics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419872" y="6579968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3"/>
              </a:rPr>
              <a:t>Source: http</a:t>
            </a:r>
            <a:r>
              <a:rPr lang="en-IN" sz="1200" dirty="0">
                <a:hlinkClick r:id="rId3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"/>
          <a:stretch>
            <a:fillRect/>
          </a:stretch>
        </p:blipFill>
        <p:spPr bwMode="auto">
          <a:xfrm>
            <a:off x="216995" y="1772816"/>
            <a:ext cx="863560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8351" y="353042"/>
            <a:ext cx="799288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4000" b="1" dirty="0" smtClean="0"/>
              <a:t>Falling Object from the same height</a:t>
            </a:r>
            <a:endParaRPr lang="en-IN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300192" y="6579970"/>
            <a:ext cx="234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50" dirty="0" smtClean="0">
                <a:hlinkClick r:id="rId2"/>
              </a:rPr>
              <a:t>Source: http</a:t>
            </a:r>
            <a:r>
              <a:rPr lang="en-IN" sz="1050" dirty="0">
                <a:hlinkClick r:id="rId2"/>
              </a:rPr>
              <a:t>://www.algodoo.com/</a:t>
            </a:r>
            <a:endParaRPr lang="en-IN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251520" y="1124744"/>
            <a:ext cx="8681382" cy="53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2531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Law of Conservation of Energy</a:t>
            </a:r>
            <a:endParaRPr lang="en-IN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2"/>
              </a:rPr>
              <a:t>Source: http</a:t>
            </a:r>
            <a:r>
              <a:rPr lang="en-IN" sz="1200" dirty="0">
                <a:hlinkClick r:id="rId2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>
            <a:fillRect/>
          </a:stretch>
        </p:blipFill>
        <p:spPr bwMode="auto">
          <a:xfrm>
            <a:off x="890962" y="1196752"/>
            <a:ext cx="7560840" cy="52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739" y="250278"/>
            <a:ext cx="5544616" cy="8501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IN" b="1" dirty="0" smtClean="0"/>
              <a:t>Uniform Motion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2"/>
              </a:rPr>
              <a:t>Source: http</a:t>
            </a:r>
            <a:r>
              <a:rPr lang="en-IN" sz="1200" dirty="0">
                <a:hlinkClick r:id="rId2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3" y="2132856"/>
            <a:ext cx="8758900" cy="399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8000" b="1" dirty="0" smtClean="0"/>
              <a:t>Free Fall</a:t>
            </a:r>
            <a:endParaRPr lang="en-IN" sz="8000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2"/>
              </a:rPr>
              <a:t>Source: http</a:t>
            </a:r>
            <a:r>
              <a:rPr lang="en-IN" sz="1200" dirty="0">
                <a:hlinkClick r:id="rId2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IN" sz="6000" b="1" dirty="0" smtClean="0"/>
          </a:p>
          <a:p>
            <a:pPr marL="0" indent="0" algn="ctr">
              <a:buNone/>
            </a:pPr>
            <a:r>
              <a:rPr lang="en-IN" sz="6000" b="1" dirty="0" smtClean="0"/>
              <a:t>Creativity </a:t>
            </a:r>
            <a:endParaRPr lang="en-IN" sz="6000" b="1" dirty="0" smtClean="0"/>
          </a:p>
          <a:p>
            <a:pPr marL="0" indent="0" algn="ctr">
              <a:buNone/>
            </a:pPr>
            <a:r>
              <a:rPr lang="en-IN" sz="6000" b="1" dirty="0" smtClean="0"/>
              <a:t>is </a:t>
            </a:r>
            <a:endParaRPr lang="en-IN" sz="6000" b="1" dirty="0" smtClean="0"/>
          </a:p>
          <a:p>
            <a:pPr marL="0" indent="0" algn="ctr">
              <a:buNone/>
            </a:pPr>
            <a:r>
              <a:rPr lang="en-IN" sz="6000" b="1" dirty="0" smtClean="0"/>
              <a:t>         Magical………..</a:t>
            </a:r>
            <a:endParaRPr lang="en-IN" sz="6000" b="1" dirty="0" smtClean="0"/>
          </a:p>
          <a:p>
            <a:pPr marL="0" indent="0" algn="ctr">
              <a:buNone/>
            </a:pPr>
            <a:r>
              <a:rPr lang="en-IN" sz="6000" b="1" dirty="0" smtClean="0"/>
              <a:t>Keep Exploring Algodoo!!!</a:t>
            </a:r>
            <a:endParaRPr lang="en-I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5400" b="1" dirty="0" smtClean="0"/>
              <a:t>Enjoy Algodoo..…..</a:t>
            </a:r>
            <a:endParaRPr lang="en-IN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IN" sz="5400" dirty="0" smtClean="0"/>
          </a:p>
          <a:p>
            <a:pPr marL="0" indent="0">
              <a:buNone/>
            </a:pPr>
            <a:r>
              <a:rPr lang="en-IN" sz="5400" b="1" dirty="0" smtClean="0">
                <a:hlinkClick r:id="rId1"/>
              </a:rPr>
              <a:t>http://www.algodoo.com/</a:t>
            </a:r>
            <a:endParaRPr lang="en-IN" sz="5400" b="1" dirty="0" smtClean="0"/>
          </a:p>
          <a:p>
            <a:pPr marL="0" indent="0">
              <a:buNone/>
            </a:pP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440668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6"/>
              </a:rPr>
              <a:t>Source: http</a:t>
            </a:r>
            <a:r>
              <a:rPr lang="en-IN" sz="1200" dirty="0">
                <a:hlinkClick r:id="rId6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Features of </a:t>
            </a:r>
            <a:r>
              <a:rPr lang="en-IN" dirty="0" err="1" smtClean="0"/>
              <a:t>Algodoo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IN" b="1" dirty="0" smtClean="0"/>
              <a:t>Free to use  </a:t>
            </a:r>
            <a:r>
              <a:rPr lang="en-IN" dirty="0" smtClean="0"/>
              <a:t>and user friendly design interface.</a:t>
            </a:r>
            <a:endParaRPr lang="en-IN" dirty="0" smtClean="0"/>
          </a:p>
          <a:p>
            <a:r>
              <a:rPr lang="en-IN" dirty="0" smtClean="0"/>
              <a:t>Exploration of </a:t>
            </a:r>
            <a:r>
              <a:rPr lang="en-IN" dirty="0" err="1" smtClean="0"/>
              <a:t>Algodoo</a:t>
            </a:r>
            <a:r>
              <a:rPr lang="en-IN" dirty="0" smtClean="0"/>
              <a:t> tools makes learning fun.</a:t>
            </a:r>
            <a:endParaRPr lang="en-IN" dirty="0" smtClean="0"/>
          </a:p>
          <a:p>
            <a:r>
              <a:rPr lang="en-IN" b="1" dirty="0" smtClean="0"/>
              <a:t>Practical enactment </a:t>
            </a:r>
            <a:r>
              <a:rPr lang="en-IN" dirty="0" smtClean="0"/>
              <a:t>of concepts of physics. </a:t>
            </a:r>
            <a:endParaRPr lang="en-IN" dirty="0" smtClean="0"/>
          </a:p>
          <a:p>
            <a:r>
              <a:rPr lang="en-IN" dirty="0" smtClean="0"/>
              <a:t>Simulation of fundamental physical science concepts. </a:t>
            </a:r>
            <a:endParaRPr lang="en-IN" dirty="0" smtClean="0"/>
          </a:p>
          <a:p>
            <a:r>
              <a:rPr lang="en-IN" dirty="0" smtClean="0"/>
              <a:t>Enriches the conceptual knowledge of learner.</a:t>
            </a:r>
            <a:endParaRPr lang="en-IN" dirty="0" smtClean="0"/>
          </a:p>
          <a:p>
            <a:r>
              <a:rPr lang="en-IN" dirty="0" smtClean="0"/>
              <a:t>Analysis and </a:t>
            </a:r>
            <a:r>
              <a:rPr lang="en-IN" b="1" dirty="0" smtClean="0"/>
              <a:t>results of simulations</a:t>
            </a:r>
            <a:r>
              <a:rPr lang="en-IN" dirty="0" smtClean="0"/>
              <a:t> in graphical output. </a:t>
            </a:r>
            <a:endParaRPr lang="en-IN" dirty="0" smtClean="0"/>
          </a:p>
          <a:p>
            <a:r>
              <a:rPr lang="en-IN" b="1" dirty="0" smtClean="0"/>
              <a:t>Explanation of concepts of physics for academic purpose. 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1"/>
              </a:rPr>
              <a:t>Source: http</a:t>
            </a:r>
            <a:r>
              <a:rPr lang="en-IN" sz="1200" dirty="0">
                <a:hlinkClick r:id="rId1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en-US" sz="6000" b="1" dirty="0"/>
              <a:t>Technology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624648" y="2132856"/>
            <a:ext cx="7920880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 smtClean="0"/>
              <a:t>Algodoo</a:t>
            </a:r>
            <a:r>
              <a:rPr lang="en-US" sz="3200" dirty="0" smtClean="0"/>
              <a:t> </a:t>
            </a:r>
            <a:r>
              <a:rPr lang="en-US" sz="3200" dirty="0"/>
              <a:t>is based on the latest technologies, </a:t>
            </a:r>
            <a:r>
              <a:rPr lang="en-US" sz="3200" dirty="0" smtClean="0"/>
              <a:t>from</a:t>
            </a:r>
            <a:r>
              <a:rPr lang="en-US" sz="3200" dirty="0"/>
              <a:t> </a:t>
            </a:r>
            <a:r>
              <a:rPr lang="en-US" sz="3200" b="1" dirty="0" err="1"/>
              <a:t>Algoryx</a:t>
            </a:r>
            <a:r>
              <a:rPr lang="en-US" sz="3200" b="1" dirty="0"/>
              <a:t> </a:t>
            </a:r>
            <a:r>
              <a:rPr lang="en-US" sz="3200" b="1" dirty="0" smtClean="0"/>
              <a:t>Simulation AB, </a:t>
            </a:r>
            <a:r>
              <a:rPr lang="en-US" sz="3200" dirty="0"/>
              <a:t>for interactive </a:t>
            </a:r>
            <a:r>
              <a:rPr lang="en-US" sz="3200" dirty="0" err="1"/>
              <a:t>multiphysics</a:t>
            </a:r>
            <a:r>
              <a:rPr lang="en-US" sz="3200" dirty="0"/>
              <a:t> </a:t>
            </a:r>
            <a:r>
              <a:rPr lang="en-US" sz="3200" dirty="0" smtClean="0"/>
              <a:t>simulation.</a:t>
            </a:r>
            <a:endParaRPr lang="en-US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 smtClean="0"/>
              <a:t>Algodoo</a:t>
            </a:r>
            <a:r>
              <a:rPr lang="en-US" sz="3200" dirty="0" smtClean="0"/>
              <a:t> </a:t>
            </a:r>
            <a:r>
              <a:rPr lang="en-US" sz="3200" dirty="0" smtClean="0"/>
              <a:t>is compatible with both</a:t>
            </a:r>
            <a:r>
              <a:rPr lang="en-US" sz="3200" dirty="0" smtClean="0"/>
              <a:t> Windows </a:t>
            </a:r>
            <a:r>
              <a:rPr lang="en-US" sz="3200" dirty="0"/>
              <a:t>and Mac </a:t>
            </a:r>
            <a:r>
              <a:rPr lang="en-US" sz="3200" dirty="0" smtClean="0"/>
              <a:t>OS.</a:t>
            </a:r>
            <a:endParaRPr lang="en-US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 smtClean="0"/>
              <a:t>Algodoo</a:t>
            </a:r>
            <a:r>
              <a:rPr lang="en-US" sz="3200" dirty="0" smtClean="0"/>
              <a:t> </a:t>
            </a:r>
            <a:r>
              <a:rPr lang="en-US" sz="3200" dirty="0"/>
              <a:t>is optimized for the Intel® powered convertible Classmate PC and interactive whiteboard systems like SMART Board.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1"/>
              </a:rPr>
              <a:t>Source: http</a:t>
            </a:r>
            <a:r>
              <a:rPr lang="en-IN" sz="1200" dirty="0">
                <a:hlinkClick r:id="rId1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412776"/>
            <a:ext cx="7488832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smtClean="0"/>
              <a:t>Do not </a:t>
            </a:r>
            <a:r>
              <a:rPr lang="en-IN" sz="2400" dirty="0" smtClean="0"/>
              <a:t>modify, rent, lease, loan, sell, distribute or create derivative works based on the Service or the Software, in whole or in part.</a:t>
            </a: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smtClean="0"/>
              <a:t>A personal </a:t>
            </a:r>
            <a:r>
              <a:rPr lang="en-IN" sz="2400" b="1" dirty="0" smtClean="0"/>
              <a:t>non-transferable non-exclusive right and license </a:t>
            </a:r>
            <a:r>
              <a:rPr lang="en-IN" sz="2400" dirty="0" smtClean="0"/>
              <a:t>to use the object code of its Software on a single computer</a:t>
            </a:r>
            <a:r>
              <a:rPr lang="en-IN" sz="2400" dirty="0"/>
              <a:t>.</a:t>
            </a: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D</a:t>
            </a:r>
            <a:r>
              <a:rPr lang="en-IN" sz="2400" b="1" dirty="0" smtClean="0"/>
              <a:t>o not </a:t>
            </a:r>
            <a:r>
              <a:rPr lang="en-IN" sz="2400" dirty="0" smtClean="0"/>
              <a:t>copy, modify, create a derivative work of, reverse engineer or attempt to discover any source code, sell, assign, sublicense, grant a security interest in the Software. </a:t>
            </a: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 smtClean="0"/>
              <a:t>Do not </a:t>
            </a:r>
            <a:r>
              <a:rPr lang="en-IN" sz="2400" dirty="0" smtClean="0"/>
              <a:t>modify the Software in any manner or form.</a:t>
            </a:r>
            <a:endParaRPr lang="en-IN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 smtClean="0"/>
              <a:t>R</a:t>
            </a:r>
            <a:r>
              <a:rPr lang="en-IN" sz="2400" dirty="0" smtClean="0"/>
              <a:t>eproducing, duplicating, copying, selling, reselling </a:t>
            </a:r>
            <a:r>
              <a:rPr lang="en-IN" sz="2400" dirty="0" smtClean="0"/>
              <a:t>or </a:t>
            </a:r>
            <a:r>
              <a:rPr lang="en-IN" sz="2400" dirty="0" smtClean="0"/>
              <a:t>exploiting the software </a:t>
            </a:r>
            <a:r>
              <a:rPr lang="en-IN" sz="2400" dirty="0" smtClean="0"/>
              <a:t>for any commercial </a:t>
            </a:r>
            <a:r>
              <a:rPr lang="en-IN" sz="2400" dirty="0" smtClean="0"/>
              <a:t>purposes is prohibited.</a:t>
            </a:r>
            <a:endParaRPr lang="en-IN" sz="2400" dirty="0"/>
          </a:p>
        </p:txBody>
      </p:sp>
      <p:sp>
        <p:nvSpPr>
          <p:cNvPr id="2" name="Rectangle 1"/>
          <p:cNvSpPr/>
          <p:nvPr/>
        </p:nvSpPr>
        <p:spPr>
          <a:xfrm>
            <a:off x="827584" y="404664"/>
            <a:ext cx="748883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600" b="1" dirty="0"/>
              <a:t>PROPRIETARY RIGHTS</a:t>
            </a:r>
            <a:endParaRPr lang="en-IN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1"/>
              </a:rPr>
              <a:t>Source: http</a:t>
            </a:r>
            <a:r>
              <a:rPr lang="en-IN" sz="1200" dirty="0">
                <a:hlinkClick r:id="rId1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26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Let’s learn it!!!!!</a:t>
            </a:r>
            <a:endParaRPr lang="en-IN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600" y="1091584"/>
            <a:ext cx="7408333" cy="89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V</a:t>
            </a:r>
            <a:r>
              <a:rPr lang="en-US" sz="3600" dirty="0" smtClean="0">
                <a:solidFill>
                  <a:srgbClr val="FF0000"/>
                </a:solidFill>
              </a:rPr>
              <a:t>isit to </a:t>
            </a:r>
            <a:r>
              <a:rPr lang="en-US" sz="3600" dirty="0">
                <a:solidFill>
                  <a:schemeClr val="tx1"/>
                </a:solidFill>
                <a:hlinkClick r:id="rId1"/>
              </a:rPr>
              <a:t>http://www.algodoo.com</a:t>
            </a:r>
            <a:r>
              <a:rPr lang="en-US" sz="3600" dirty="0" smtClean="0">
                <a:solidFill>
                  <a:schemeClr val="tx1"/>
                </a:solidFill>
                <a:hlinkClick r:id="rId1"/>
              </a:rPr>
              <a:t>/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9000" l="1667" r="99000">
                        <a14:foregroundMark x1="27000" y1="63333" x2="27000" y2="63333"/>
                        <a14:foregroundMark x1="29000" y1="64000" x2="29000" y2="64000"/>
                        <a14:foregroundMark x1="32667" y1="64667" x2="38667" y2="65000"/>
                        <a14:foregroundMark x1="44333" y1="68333" x2="44333" y2="68333"/>
                        <a14:foregroundMark x1="44333" y1="68000" x2="44333" y2="68000"/>
                        <a14:foregroundMark x1="37667" y1="70000" x2="76333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864096" cy="8640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0" y="2132856"/>
            <a:ext cx="786893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72000" y="2420888"/>
            <a:ext cx="66934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 rot="18246433">
            <a:off x="3076346" y="3428220"/>
            <a:ext cx="2160240" cy="3491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1"/>
              </a:rPr>
              <a:t>Source: http</a:t>
            </a:r>
            <a:r>
              <a:rPr lang="en-IN" sz="1200" dirty="0">
                <a:hlinkClick r:id="rId1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9"/>
          <a:stretch>
            <a:fillRect/>
          </a:stretch>
        </p:blipFill>
        <p:spPr bwMode="auto">
          <a:xfrm>
            <a:off x="0" y="958081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24" y="188640"/>
            <a:ext cx="8759951" cy="76944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/>
              <a:t>How to download </a:t>
            </a:r>
            <a:r>
              <a:rPr lang="en-GB" sz="4400" b="1" dirty="0" err="1" smtClean="0"/>
              <a:t>Algodoo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9" b="95755" l="9664" r="92857">
                        <a14:foregroundMark x1="83613" y1="10849" x2="83613" y2="10849"/>
                        <a14:foregroundMark x1="87395" y1="35849" x2="87395" y2="35849"/>
                        <a14:foregroundMark x1="87815" y1="21226" x2="87815" y2="21226"/>
                        <a14:foregroundMark x1="87815" y1="12264" x2="87815" y2="12264"/>
                        <a14:foregroundMark x1="79412" y1="11321" x2="79412" y2="1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88" y="-88983"/>
            <a:ext cx="1179886" cy="105099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3060395">
            <a:off x="302540" y="4782868"/>
            <a:ext cx="1559347" cy="319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 rot="7391180">
            <a:off x="5679920" y="4729327"/>
            <a:ext cx="1559347" cy="3192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419872" y="6579969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4"/>
              </a:rPr>
              <a:t>Source: http</a:t>
            </a:r>
            <a:r>
              <a:rPr lang="en-IN" sz="1200" dirty="0">
                <a:hlinkClick r:id="rId4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056" y="-27384"/>
            <a:ext cx="9588572" cy="7002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62238"/>
            <a:ext cx="439248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Home screen</a:t>
            </a:r>
            <a:endParaRPr lang="en-IN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742053" y="6669360"/>
            <a:ext cx="2349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hlinkClick r:id="rId2"/>
              </a:rPr>
              <a:t>Source: http</a:t>
            </a:r>
            <a:r>
              <a:rPr lang="en-IN" sz="1200" dirty="0">
                <a:hlinkClick r:id="rId2"/>
              </a:rPr>
              <a:t>://www.algodoo.com/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2984</Words>
  <Application>WPS Presentation</Application>
  <PresentationFormat>On-screen Show (4:3)</PresentationFormat>
  <Paragraphs>214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Microsoft YaHei</vt:lpstr>
      <vt:lpstr>Arial Unicode MS</vt:lpstr>
      <vt:lpstr>Copperplate Gothic Bold</vt:lpstr>
      <vt:lpstr>Verdana</vt:lpstr>
      <vt:lpstr>Office Theme</vt:lpstr>
      <vt:lpstr>PowerPoint 演示文稿</vt:lpstr>
      <vt:lpstr>   What is ALGODOO ?</vt:lpstr>
      <vt:lpstr>PowerPoint 演示文稿</vt:lpstr>
      <vt:lpstr>Features of Algodoo</vt:lpstr>
      <vt:lpstr>Technology</vt:lpstr>
      <vt:lpstr>PowerPoint 演示文稿</vt:lpstr>
      <vt:lpstr>Let’s learn it!!!!!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Resizing and Editing Tools</vt:lpstr>
      <vt:lpstr>Editing Tool</vt:lpstr>
      <vt:lpstr>Tools for Physics Simulation</vt:lpstr>
      <vt:lpstr>PowerPoint 演示文稿</vt:lpstr>
      <vt:lpstr>PowerPoint 演示文稿</vt:lpstr>
      <vt:lpstr>Uniform Motion</vt:lpstr>
      <vt:lpstr>Free Fall</vt:lpstr>
      <vt:lpstr>PowerPoint 演示文稿</vt:lpstr>
      <vt:lpstr>Enjoy Algodoo..…..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 - PC - 02</dc:creator>
  <cp:lastModifiedBy>VSK- 8</cp:lastModifiedBy>
  <cp:revision>106</cp:revision>
  <dcterms:created xsi:type="dcterms:W3CDTF">2022-11-10T04:32:00Z</dcterms:created>
  <dcterms:modified xsi:type="dcterms:W3CDTF">2023-10-16T09:37:05Z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72DBF2EC9A114DD7BE7F3664BDB79455_13</vt:lpwstr>
  </property>
  <property fmtid="{D5CDD505-2E9C-101B-9397-08002B2CF9AE}" pid="3" name="KSOProductBuildVer">
    <vt:lpwstr>1033-12.2.0.13215</vt:lpwstr>
  </property>
</Properties>
</file>