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1" d="100"/>
          <a:sy n="111" d="100"/>
        </p:scale>
        <p:origin x="63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36473" y="11191"/>
            <a:ext cx="3871053" cy="467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63763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B5394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63763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63763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154895" y="3903669"/>
            <a:ext cx="989330" cy="988060"/>
          </a:xfrm>
          <a:custGeom>
            <a:avLst/>
            <a:gdLst/>
            <a:ahLst/>
            <a:cxnLst/>
            <a:rect l="l" t="t" r="r" b="b"/>
            <a:pathLst>
              <a:path w="989329" h="988060">
                <a:moveTo>
                  <a:pt x="989099" y="987899"/>
                </a:moveTo>
                <a:lnTo>
                  <a:pt x="0" y="987899"/>
                </a:lnTo>
                <a:lnTo>
                  <a:pt x="0" y="0"/>
                </a:lnTo>
                <a:lnTo>
                  <a:pt x="989099" y="987899"/>
                </a:lnTo>
                <a:close/>
              </a:path>
            </a:pathLst>
          </a:custGeom>
          <a:solidFill>
            <a:srgbClr val="F062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181162" y="3903669"/>
            <a:ext cx="989330" cy="988060"/>
          </a:xfrm>
          <a:custGeom>
            <a:avLst/>
            <a:gdLst/>
            <a:ahLst/>
            <a:cxnLst/>
            <a:rect l="l" t="t" r="r" b="b"/>
            <a:pathLst>
              <a:path w="989329" h="988060">
                <a:moveTo>
                  <a:pt x="989099" y="987899"/>
                </a:moveTo>
                <a:lnTo>
                  <a:pt x="0" y="987899"/>
                </a:lnTo>
                <a:lnTo>
                  <a:pt x="989099" y="0"/>
                </a:lnTo>
                <a:lnTo>
                  <a:pt x="989099" y="987899"/>
                </a:lnTo>
                <a:close/>
              </a:path>
            </a:pathLst>
          </a:custGeom>
          <a:solidFill>
            <a:srgbClr val="F062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170273" y="3903669"/>
            <a:ext cx="989330" cy="988060"/>
          </a:xfrm>
          <a:custGeom>
            <a:avLst/>
            <a:gdLst/>
            <a:ahLst/>
            <a:cxnLst/>
            <a:rect l="l" t="t" r="r" b="b"/>
            <a:pathLst>
              <a:path w="989329" h="988060">
                <a:moveTo>
                  <a:pt x="989099" y="987899"/>
                </a:moveTo>
                <a:lnTo>
                  <a:pt x="0" y="987899"/>
                </a:lnTo>
                <a:lnTo>
                  <a:pt x="0" y="0"/>
                </a:lnTo>
                <a:lnTo>
                  <a:pt x="989099" y="0"/>
                </a:lnTo>
                <a:lnTo>
                  <a:pt x="989099" y="987899"/>
                </a:lnTo>
                <a:close/>
              </a:path>
            </a:pathLst>
          </a:custGeom>
          <a:solidFill>
            <a:srgbClr val="D133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154757" y="3903682"/>
            <a:ext cx="989330" cy="988060"/>
          </a:xfrm>
          <a:custGeom>
            <a:avLst/>
            <a:gdLst/>
            <a:ahLst/>
            <a:cxnLst/>
            <a:rect l="l" t="t" r="r" b="b"/>
            <a:pathLst>
              <a:path w="989329" h="988060">
                <a:moveTo>
                  <a:pt x="989099" y="987899"/>
                </a:moveTo>
                <a:lnTo>
                  <a:pt x="0" y="0"/>
                </a:lnTo>
                <a:lnTo>
                  <a:pt x="989099" y="0"/>
                </a:lnTo>
                <a:lnTo>
                  <a:pt x="989099" y="987899"/>
                </a:lnTo>
                <a:close/>
              </a:path>
            </a:pathLst>
          </a:custGeom>
          <a:solidFill>
            <a:srgbClr val="9B25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4891594"/>
            <a:ext cx="9144000" cy="252095"/>
          </a:xfrm>
          <a:custGeom>
            <a:avLst/>
            <a:gdLst/>
            <a:ahLst/>
            <a:cxnLst/>
            <a:rect l="l" t="t" r="r" b="b"/>
            <a:pathLst>
              <a:path w="9144000" h="252095">
                <a:moveTo>
                  <a:pt x="9143999" y="251999"/>
                </a:moveTo>
                <a:lnTo>
                  <a:pt x="0" y="2519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251999"/>
                </a:lnTo>
                <a:close/>
              </a:path>
            </a:pathLst>
          </a:custGeom>
          <a:solidFill>
            <a:srgbClr val="2A38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1565" y="266235"/>
            <a:ext cx="8400868" cy="3284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63763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5764" y="1495069"/>
            <a:ext cx="8112470" cy="2593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0B5394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slidesgo.com/theme/animals-life-cycle-class#search-Lesson%26position-9%26results-53" TargetMode="External"/><Relationship Id="rId1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slidesgo.com/theme/causes-of-global-warming-lesson-for-elementary#search-School%26position-5%26results-1239" TargetMode="External"/><Relationship Id="rId2" Type="http://schemas.openxmlformats.org/officeDocument/2006/relationships/hyperlink" Target="https://slidesgo.com/theme/tv-series-social-media#search-media%26position-5%26results-20%26rs%3Dsearch" TargetMode="External"/><Relationship Id="rId1" Type="http://schemas.openxmlformats.org/officeDocument/2006/relationships/hyperlink" Target="https://slidesgo.com/theme/arrow-timeline-infographics#search-timeline%26position-14%26results-42%26rs%3Dsearch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5600" rIns="0" bIns="0" rtlCol="0">
            <a:spAutoFit/>
          </a:bodyPr>
          <a:lstStyle/>
          <a:p>
            <a:pPr marL="152400" marR="5080">
              <a:lnSpc>
                <a:spcPts val="5510"/>
              </a:lnSpc>
              <a:spcBef>
                <a:spcPts val="1090"/>
              </a:spcBef>
            </a:pPr>
            <a:r>
              <a:rPr sz="5400" dirty="0">
                <a:latin typeface="Roboto"/>
                <a:cs typeface="Roboto"/>
              </a:rPr>
              <a:t>Graphic</a:t>
            </a:r>
            <a:r>
              <a:rPr sz="5400" spc="-25" dirty="0">
                <a:latin typeface="Roboto"/>
                <a:cs typeface="Roboto"/>
              </a:rPr>
              <a:t> </a:t>
            </a:r>
            <a:r>
              <a:rPr sz="5400" spc="15" dirty="0">
                <a:latin typeface="Roboto"/>
                <a:cs typeface="Roboto"/>
              </a:rPr>
              <a:t>Resources</a:t>
            </a:r>
            <a:r>
              <a:rPr sz="5400" spc="-30" dirty="0">
                <a:latin typeface="Roboto"/>
                <a:cs typeface="Roboto"/>
              </a:rPr>
              <a:t> </a:t>
            </a:r>
            <a:r>
              <a:rPr sz="5400" spc="-10" dirty="0">
                <a:latin typeface="Roboto"/>
                <a:cs typeface="Roboto"/>
              </a:rPr>
              <a:t>&amp; </a:t>
            </a:r>
            <a:r>
              <a:rPr sz="5400" spc="-1330" dirty="0">
                <a:latin typeface="Roboto"/>
                <a:cs typeface="Roboto"/>
              </a:rPr>
              <a:t> </a:t>
            </a:r>
            <a:r>
              <a:rPr sz="5400" spc="-25" dirty="0">
                <a:latin typeface="Roboto"/>
                <a:cs typeface="Roboto"/>
              </a:rPr>
              <a:t>Education</a:t>
            </a:r>
            <a:endParaRPr sz="54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11700" y="851074"/>
            <a:ext cx="8596099" cy="4085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7890" y="53009"/>
            <a:ext cx="1910909" cy="626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950" spc="60" dirty="0">
                <a:latin typeface="Roboto"/>
                <a:cs typeface="Roboto"/>
              </a:rPr>
              <a:t>CAN</a:t>
            </a:r>
            <a:r>
              <a:rPr sz="3950" spc="-85" dirty="0">
                <a:latin typeface="Roboto"/>
                <a:cs typeface="Roboto"/>
              </a:rPr>
              <a:t>V</a:t>
            </a:r>
            <a:r>
              <a:rPr sz="3950" spc="135" dirty="0">
                <a:latin typeface="Roboto"/>
                <a:cs typeface="Roboto"/>
              </a:rPr>
              <a:t>A</a:t>
            </a:r>
            <a:endParaRPr sz="395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66274"/>
            <a:ext cx="9144000" cy="4777740"/>
            <a:chOff x="0" y="366274"/>
            <a:chExt cx="9144000" cy="477774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11700" y="773349"/>
              <a:ext cx="4790099" cy="39335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72799" y="366274"/>
              <a:ext cx="3159499" cy="432852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725" y="57784"/>
            <a:ext cx="39586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" dirty="0">
                <a:latin typeface="Roboto"/>
                <a:cs typeface="Roboto"/>
              </a:rPr>
              <a:t>Creating</a:t>
            </a:r>
            <a:r>
              <a:rPr sz="3000" spc="-35" dirty="0">
                <a:latin typeface="Roboto"/>
                <a:cs typeface="Roboto"/>
              </a:rPr>
              <a:t> </a:t>
            </a:r>
            <a:r>
              <a:rPr sz="3000" spc="-15" dirty="0">
                <a:latin typeface="Roboto"/>
                <a:cs typeface="Roboto"/>
              </a:rPr>
              <a:t>an</a:t>
            </a:r>
            <a:r>
              <a:rPr sz="3000" spc="-30" dirty="0">
                <a:latin typeface="Roboto"/>
                <a:cs typeface="Roboto"/>
              </a:rPr>
              <a:t> </a:t>
            </a:r>
            <a:r>
              <a:rPr sz="3000" spc="5" dirty="0">
                <a:latin typeface="Roboto"/>
                <a:cs typeface="Roboto"/>
              </a:rPr>
              <a:t>Account</a:t>
            </a:r>
            <a:endParaRPr sz="30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49125" y="742950"/>
            <a:ext cx="8723524" cy="4046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024" y="113777"/>
            <a:ext cx="502237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>
                <a:latin typeface="Roboto"/>
                <a:cs typeface="Roboto"/>
              </a:rPr>
              <a:t>Canva</a:t>
            </a:r>
            <a:r>
              <a:rPr sz="3400" spc="-70" dirty="0">
                <a:latin typeface="Roboto"/>
                <a:cs typeface="Roboto"/>
              </a:rPr>
              <a:t> </a:t>
            </a:r>
            <a:r>
              <a:rPr sz="3400" spc="10" dirty="0">
                <a:latin typeface="Roboto"/>
                <a:cs typeface="Roboto"/>
              </a:rPr>
              <a:t>Homepage</a:t>
            </a:r>
            <a:endParaRPr sz="34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39687"/>
            <a:ext cx="9144000" cy="4404360"/>
            <a:chOff x="0" y="739687"/>
            <a:chExt cx="9144000" cy="440436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11700" y="753975"/>
              <a:ext cx="8725324" cy="41353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6374" y="753975"/>
              <a:ext cx="2576195" cy="3188335"/>
            </a:xfrm>
            <a:custGeom>
              <a:avLst/>
              <a:gdLst/>
              <a:ahLst/>
              <a:cxnLst/>
              <a:rect l="l" t="t" r="r" b="b"/>
              <a:pathLst>
                <a:path w="2576195" h="3188335">
                  <a:moveTo>
                    <a:pt x="0" y="508324"/>
                  </a:moveTo>
                  <a:lnTo>
                    <a:pt x="534299" y="508324"/>
                  </a:lnTo>
                  <a:lnTo>
                    <a:pt x="534299" y="3187924"/>
                  </a:lnTo>
                  <a:lnTo>
                    <a:pt x="0" y="3187924"/>
                  </a:lnTo>
                  <a:lnTo>
                    <a:pt x="0" y="508324"/>
                  </a:lnTo>
                  <a:close/>
                </a:path>
                <a:path w="2576195" h="3188335">
                  <a:moveTo>
                    <a:pt x="2575999" y="0"/>
                  </a:moveTo>
                  <a:lnTo>
                    <a:pt x="604573" y="548633"/>
                  </a:lnTo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732" y="1242850"/>
              <a:ext cx="166157" cy="11951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4725" y="201460"/>
            <a:ext cx="41872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Roboto"/>
                <a:cs typeface="Roboto"/>
              </a:rPr>
              <a:t>Choosing</a:t>
            </a:r>
            <a:r>
              <a:rPr sz="3000" spc="-145" dirty="0">
                <a:latin typeface="Roboto"/>
                <a:cs typeface="Roboto"/>
              </a:rPr>
              <a:t> </a:t>
            </a:r>
            <a:r>
              <a:rPr sz="3000" dirty="0">
                <a:latin typeface="Roboto"/>
                <a:cs typeface="Roboto"/>
              </a:rPr>
              <a:t>Template</a:t>
            </a:r>
            <a:endParaRPr sz="30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9387"/>
            <a:ext cx="9144000" cy="4464685"/>
            <a:chOff x="0" y="679387"/>
            <a:chExt cx="9144000" cy="446468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11700" y="702300"/>
              <a:ext cx="8682252" cy="42346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6374" y="693675"/>
              <a:ext cx="3067685" cy="3248660"/>
            </a:xfrm>
            <a:custGeom>
              <a:avLst/>
              <a:gdLst/>
              <a:ahLst/>
              <a:cxnLst/>
              <a:rect l="l" t="t" r="r" b="b"/>
              <a:pathLst>
                <a:path w="3067685" h="3248660">
                  <a:moveTo>
                    <a:pt x="0" y="835699"/>
                  </a:moveTo>
                  <a:lnTo>
                    <a:pt x="534299" y="835699"/>
                  </a:lnTo>
                  <a:lnTo>
                    <a:pt x="534299" y="3248299"/>
                  </a:lnTo>
                  <a:lnTo>
                    <a:pt x="0" y="3248299"/>
                  </a:lnTo>
                  <a:lnTo>
                    <a:pt x="0" y="835699"/>
                  </a:lnTo>
                  <a:close/>
                </a:path>
                <a:path w="3067685" h="3248660">
                  <a:moveTo>
                    <a:pt x="3067124" y="0"/>
                  </a:moveTo>
                  <a:lnTo>
                    <a:pt x="633726" y="945883"/>
                  </a:lnTo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948" y="1581279"/>
              <a:ext cx="166541" cy="1195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4724" y="138010"/>
            <a:ext cx="44920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" dirty="0">
                <a:latin typeface="Roboto"/>
                <a:cs typeface="Roboto"/>
              </a:rPr>
              <a:t>ADDING</a:t>
            </a:r>
            <a:r>
              <a:rPr sz="3000" spc="-75" dirty="0">
                <a:latin typeface="Roboto"/>
                <a:cs typeface="Roboto"/>
              </a:rPr>
              <a:t> </a:t>
            </a:r>
            <a:r>
              <a:rPr sz="3000" spc="5" dirty="0">
                <a:latin typeface="Roboto"/>
                <a:cs typeface="Roboto"/>
              </a:rPr>
              <a:t>ELEMENTS</a:t>
            </a:r>
            <a:endParaRPr sz="30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87134"/>
            <a:ext cx="37300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" dirty="0">
                <a:latin typeface="Roboto"/>
                <a:cs typeface="Roboto"/>
              </a:rPr>
              <a:t>ADDING</a:t>
            </a:r>
            <a:r>
              <a:rPr sz="3000" spc="-70" dirty="0">
                <a:latin typeface="Roboto"/>
                <a:cs typeface="Roboto"/>
              </a:rPr>
              <a:t> </a:t>
            </a:r>
            <a:r>
              <a:rPr sz="3000" spc="-5" dirty="0">
                <a:latin typeface="Roboto"/>
                <a:cs typeface="Roboto"/>
              </a:rPr>
              <a:t>VIDEOS</a:t>
            </a:r>
            <a:endParaRPr sz="3000" dirty="0">
              <a:latin typeface="Roboto"/>
              <a:cs typeface="Robo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1900" y="541537"/>
            <a:ext cx="8676005" cy="4427220"/>
            <a:chOff x="231900" y="541537"/>
            <a:chExt cx="8676005" cy="442722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31900" y="736749"/>
              <a:ext cx="8675899" cy="42318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6375" y="555824"/>
              <a:ext cx="2059305" cy="3386454"/>
            </a:xfrm>
            <a:custGeom>
              <a:avLst/>
              <a:gdLst/>
              <a:ahLst/>
              <a:cxnLst/>
              <a:rect l="l" t="t" r="r" b="b"/>
              <a:pathLst>
                <a:path w="2059305" h="3386454">
                  <a:moveTo>
                    <a:pt x="0" y="2050499"/>
                  </a:moveTo>
                  <a:lnTo>
                    <a:pt x="482399" y="2050499"/>
                  </a:lnTo>
                  <a:lnTo>
                    <a:pt x="482399" y="3386099"/>
                  </a:lnTo>
                  <a:lnTo>
                    <a:pt x="0" y="3386099"/>
                  </a:lnTo>
                  <a:lnTo>
                    <a:pt x="0" y="2050499"/>
                  </a:lnTo>
                  <a:close/>
                </a:path>
                <a:path w="2059305" h="3386454">
                  <a:moveTo>
                    <a:pt x="2059124" y="0"/>
                  </a:moveTo>
                  <a:lnTo>
                    <a:pt x="439832" y="2425114"/>
                  </a:lnTo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909" y="2940442"/>
              <a:ext cx="139837" cy="1626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23350"/>
            <a:ext cx="9144000" cy="4320540"/>
            <a:chOff x="0" y="823350"/>
            <a:chExt cx="9144000" cy="432054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11700" y="823350"/>
              <a:ext cx="8656399" cy="4188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2425" y="1218175"/>
              <a:ext cx="1742000" cy="1741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7400" y="173227"/>
            <a:ext cx="3976527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10" dirty="0">
                <a:latin typeface="Roboto"/>
                <a:cs typeface="Roboto"/>
              </a:rPr>
              <a:t>GOOGLE</a:t>
            </a:r>
            <a:r>
              <a:rPr sz="3100" spc="-90" dirty="0">
                <a:latin typeface="Roboto"/>
                <a:cs typeface="Roboto"/>
              </a:rPr>
              <a:t> </a:t>
            </a:r>
            <a:r>
              <a:rPr sz="3100" spc="-20" dirty="0">
                <a:latin typeface="Roboto"/>
                <a:cs typeface="Roboto"/>
              </a:rPr>
              <a:t>SLIDES</a:t>
            </a:r>
            <a:endParaRPr sz="31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66750"/>
            <a:ext cx="9144000" cy="4404360"/>
            <a:chOff x="0" y="739687"/>
            <a:chExt cx="9144000" cy="440436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1098712"/>
              <a:ext cx="9143999" cy="36013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600" y="753975"/>
              <a:ext cx="2783205" cy="2662555"/>
            </a:xfrm>
            <a:custGeom>
              <a:avLst/>
              <a:gdLst/>
              <a:ahLst/>
              <a:cxnLst/>
              <a:rect l="l" t="t" r="r" b="b"/>
              <a:pathLst>
                <a:path w="2783205" h="2662554">
                  <a:moveTo>
                    <a:pt x="0" y="508324"/>
                  </a:moveTo>
                  <a:lnTo>
                    <a:pt x="1860899" y="508324"/>
                  </a:lnTo>
                  <a:lnTo>
                    <a:pt x="1860899" y="2662324"/>
                  </a:lnTo>
                  <a:lnTo>
                    <a:pt x="0" y="2662324"/>
                  </a:lnTo>
                  <a:lnTo>
                    <a:pt x="0" y="508324"/>
                  </a:lnTo>
                  <a:close/>
                </a:path>
                <a:path w="2783205" h="2662554">
                  <a:moveTo>
                    <a:pt x="2782774" y="0"/>
                  </a:moveTo>
                  <a:lnTo>
                    <a:pt x="1164547" y="1835785"/>
                  </a:lnTo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4110" y="2544262"/>
              <a:ext cx="149730" cy="15706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4400" y="202234"/>
            <a:ext cx="42476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5" dirty="0">
                <a:latin typeface="Roboto"/>
                <a:cs typeface="Roboto"/>
              </a:rPr>
              <a:t>Through</a:t>
            </a:r>
            <a:r>
              <a:rPr sz="2700" spc="-3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Gmail</a:t>
            </a:r>
            <a:r>
              <a:rPr sz="2700" spc="-3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account</a:t>
            </a:r>
            <a:endParaRPr sz="27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6075" y="811025"/>
            <a:ext cx="7969399" cy="41613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4" y="149517"/>
            <a:ext cx="235847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15" dirty="0">
                <a:latin typeface="Roboto"/>
                <a:cs typeface="Roboto"/>
              </a:rPr>
              <a:t>Page</a:t>
            </a:r>
            <a:r>
              <a:rPr sz="2900" spc="-75" dirty="0">
                <a:latin typeface="Roboto"/>
                <a:cs typeface="Roboto"/>
              </a:rPr>
              <a:t> </a:t>
            </a:r>
            <a:r>
              <a:rPr sz="2900" spc="-10" dirty="0">
                <a:latin typeface="Roboto"/>
                <a:cs typeface="Roboto"/>
              </a:rPr>
              <a:t>Setup</a:t>
            </a:r>
            <a:endParaRPr sz="29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17675"/>
            <a:ext cx="9144000" cy="4225925"/>
            <a:chOff x="0" y="917675"/>
            <a:chExt cx="9144000" cy="422592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917675"/>
              <a:ext cx="9143999" cy="39028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74675" y="1124449"/>
              <a:ext cx="2102485" cy="2818130"/>
            </a:xfrm>
            <a:custGeom>
              <a:avLst/>
              <a:gdLst/>
              <a:ahLst/>
              <a:cxnLst/>
              <a:rect l="l" t="t" r="r" b="b"/>
              <a:pathLst>
                <a:path w="2102485" h="2818129">
                  <a:moveTo>
                    <a:pt x="0" y="0"/>
                  </a:moveTo>
                  <a:lnTo>
                    <a:pt x="1990199" y="0"/>
                  </a:lnTo>
                  <a:lnTo>
                    <a:pt x="1990199" y="2817599"/>
                  </a:lnTo>
                  <a:lnTo>
                    <a:pt x="0" y="2817599"/>
                  </a:lnTo>
                  <a:lnTo>
                    <a:pt x="0" y="0"/>
                  </a:lnTo>
                  <a:close/>
                </a:path>
                <a:path w="2102485" h="2818129">
                  <a:moveTo>
                    <a:pt x="2102224" y="310149"/>
                  </a:moveTo>
                  <a:lnTo>
                    <a:pt x="802043" y="694451"/>
                  </a:lnTo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8072" y="1759352"/>
              <a:ext cx="166311" cy="1190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4724" y="236684"/>
            <a:ext cx="45682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10" dirty="0">
                <a:latin typeface="Roboto"/>
                <a:cs typeface="Roboto"/>
              </a:rPr>
              <a:t>Insert</a:t>
            </a:r>
            <a:r>
              <a:rPr sz="2700" spc="-20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various</a:t>
            </a:r>
            <a:r>
              <a:rPr sz="2700" spc="-15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media</a:t>
            </a:r>
            <a:r>
              <a:rPr sz="2700" spc="-1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types</a:t>
            </a:r>
            <a:endParaRPr sz="27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4600" y="233029"/>
            <a:ext cx="41522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/>
              <a:t>What</a:t>
            </a:r>
            <a:r>
              <a:rPr sz="4000" spc="-45" dirty="0"/>
              <a:t> </a:t>
            </a:r>
            <a:r>
              <a:rPr sz="4000" spc="-20" dirty="0"/>
              <a:t>are</a:t>
            </a:r>
            <a:r>
              <a:rPr sz="4000" spc="-40" dirty="0"/>
              <a:t> </a:t>
            </a:r>
            <a:r>
              <a:rPr sz="4000" spc="-15" dirty="0"/>
              <a:t>Graphics?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3930" y="1222981"/>
            <a:ext cx="7174230" cy="3061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000"/>
              </a:lnSpc>
              <a:spcBef>
                <a:spcPts val="95"/>
              </a:spcBef>
            </a:pPr>
            <a:r>
              <a:rPr sz="2400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A </a:t>
            </a:r>
            <a:r>
              <a:rPr sz="2400" spc="-10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graphic </a:t>
            </a:r>
            <a:r>
              <a:rPr sz="2400" spc="-5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is </a:t>
            </a:r>
            <a:r>
              <a:rPr sz="2400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an </a:t>
            </a:r>
            <a:r>
              <a:rPr sz="2400" spc="-10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image </a:t>
            </a:r>
            <a:r>
              <a:rPr sz="2400" spc="-5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or visual </a:t>
            </a:r>
            <a:r>
              <a:rPr sz="2400" spc="-15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representation </a:t>
            </a:r>
            <a:r>
              <a:rPr sz="2400" spc="-5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of </a:t>
            </a:r>
            <a:r>
              <a:rPr sz="2400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an </a:t>
            </a:r>
            <a:r>
              <a:rPr sz="2400" spc="-5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object </a:t>
            </a:r>
            <a:r>
              <a:rPr sz="2400" spc="-530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combine </a:t>
            </a:r>
            <a:r>
              <a:rPr sz="2400" spc="-15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text,</a:t>
            </a:r>
            <a:r>
              <a:rPr sz="2400" spc="-5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illustration,</a:t>
            </a:r>
            <a:r>
              <a:rPr sz="2400" spc="-5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and</a:t>
            </a:r>
            <a:r>
              <a:rPr sz="2400" spc="-5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color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231775" indent="-104775">
              <a:lnSpc>
                <a:spcPct val="100000"/>
              </a:lnSpc>
              <a:spcBef>
                <a:spcPts val="95"/>
              </a:spcBef>
              <a:buFont typeface="Arial MT"/>
              <a:buChar char="◦"/>
              <a:tabLst>
                <a:tab pos="232410" algn="l"/>
              </a:tabLst>
            </a:pPr>
            <a:r>
              <a:rPr sz="1800" spc="-5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Charts</a:t>
            </a:r>
            <a:endParaRPr sz="1800" dirty="0">
              <a:latin typeface="Calibri" panose="020F0502020204030204"/>
              <a:cs typeface="Calibri" panose="020F0502020204030204"/>
            </a:endParaRPr>
          </a:p>
          <a:p>
            <a:pPr marL="231775" indent="-104775">
              <a:lnSpc>
                <a:spcPct val="100000"/>
              </a:lnSpc>
              <a:spcBef>
                <a:spcPts val="235"/>
              </a:spcBef>
              <a:buFont typeface="Arial MT"/>
              <a:buChar char="◦"/>
              <a:tabLst>
                <a:tab pos="232410" algn="l"/>
              </a:tabLst>
            </a:pPr>
            <a:r>
              <a:rPr sz="1800" spc="-5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Maps</a:t>
            </a:r>
            <a:endParaRPr sz="1800" dirty="0">
              <a:latin typeface="Calibri" panose="020F0502020204030204"/>
              <a:cs typeface="Calibri" panose="020F0502020204030204"/>
            </a:endParaRPr>
          </a:p>
          <a:p>
            <a:pPr marL="231775" indent="-104775">
              <a:lnSpc>
                <a:spcPct val="100000"/>
              </a:lnSpc>
              <a:spcBef>
                <a:spcPts val="235"/>
              </a:spcBef>
              <a:buFont typeface="Arial MT"/>
              <a:buChar char="◦"/>
              <a:tabLst>
                <a:tab pos="232410" algn="l"/>
              </a:tabLst>
            </a:pPr>
            <a:r>
              <a:rPr sz="1800" spc="-10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Diagrams</a:t>
            </a:r>
            <a:endParaRPr sz="1800" dirty="0">
              <a:latin typeface="Calibri" panose="020F0502020204030204"/>
              <a:cs typeface="Calibri" panose="020F0502020204030204"/>
            </a:endParaRPr>
          </a:p>
          <a:p>
            <a:pPr marL="231775" indent="-104775">
              <a:lnSpc>
                <a:spcPct val="100000"/>
              </a:lnSpc>
              <a:spcBef>
                <a:spcPts val="235"/>
              </a:spcBef>
              <a:buFont typeface="Arial MT"/>
              <a:buChar char="◦"/>
              <a:tabLst>
                <a:tab pos="232410" algn="l"/>
              </a:tabLst>
            </a:pPr>
            <a:r>
              <a:rPr sz="1800" spc="-10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Photographs</a:t>
            </a:r>
            <a:endParaRPr sz="1800" dirty="0">
              <a:latin typeface="Calibri" panose="020F0502020204030204"/>
              <a:cs typeface="Calibri" panose="020F0502020204030204"/>
            </a:endParaRPr>
          </a:p>
          <a:p>
            <a:pPr marL="231775" indent="-104775">
              <a:lnSpc>
                <a:spcPct val="100000"/>
              </a:lnSpc>
              <a:spcBef>
                <a:spcPts val="230"/>
              </a:spcBef>
              <a:buFont typeface="Arial MT"/>
              <a:buChar char="◦"/>
              <a:tabLst>
                <a:tab pos="232410" algn="l"/>
              </a:tabLst>
            </a:pPr>
            <a:r>
              <a:rPr sz="1800" spc="-10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Image</a:t>
            </a:r>
            <a:endParaRPr sz="1800" dirty="0">
              <a:latin typeface="Calibri" panose="020F0502020204030204"/>
              <a:cs typeface="Calibri" panose="020F0502020204030204"/>
            </a:endParaRPr>
          </a:p>
          <a:p>
            <a:pPr marL="231775" indent="-104775">
              <a:lnSpc>
                <a:spcPct val="100000"/>
              </a:lnSpc>
              <a:spcBef>
                <a:spcPts val="235"/>
              </a:spcBef>
              <a:buFont typeface="Arial MT"/>
              <a:buChar char="◦"/>
              <a:tabLst>
                <a:tab pos="232410" algn="l"/>
              </a:tabLst>
            </a:pPr>
            <a:r>
              <a:rPr sz="1800" spc="-15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Drawings</a:t>
            </a:r>
            <a:endParaRPr sz="1800" dirty="0">
              <a:latin typeface="Calibri" panose="020F0502020204030204"/>
              <a:cs typeface="Calibri" panose="020F0502020204030204"/>
            </a:endParaRPr>
          </a:p>
          <a:p>
            <a:pPr marL="231775" indent="-104775">
              <a:lnSpc>
                <a:spcPct val="100000"/>
              </a:lnSpc>
              <a:spcBef>
                <a:spcPts val="235"/>
              </a:spcBef>
              <a:buFont typeface="Arial MT"/>
              <a:buChar char="◦"/>
              <a:tabLst>
                <a:tab pos="232410" algn="l"/>
              </a:tabLst>
            </a:pPr>
            <a:r>
              <a:rPr sz="1800" spc="-10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Painting</a:t>
            </a:r>
            <a:endParaRPr sz="18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95599" y="792875"/>
            <a:ext cx="8436699" cy="42130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159134"/>
            <a:ext cx="55588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10" dirty="0">
                <a:latin typeface="Roboto"/>
                <a:cs typeface="Roboto"/>
              </a:rPr>
              <a:t>Insert</a:t>
            </a:r>
            <a:r>
              <a:rPr sz="2700" spc="-15" dirty="0">
                <a:latin typeface="Roboto"/>
                <a:cs typeface="Roboto"/>
              </a:rPr>
              <a:t> </a:t>
            </a:r>
            <a:r>
              <a:rPr sz="2700" spc="-10" dirty="0">
                <a:latin typeface="Roboto"/>
                <a:cs typeface="Roboto"/>
              </a:rPr>
              <a:t>various</a:t>
            </a:r>
            <a:r>
              <a:rPr sz="2700" spc="-85" dirty="0">
                <a:latin typeface="Roboto"/>
                <a:cs typeface="Roboto"/>
              </a:rPr>
              <a:t> </a:t>
            </a:r>
            <a:r>
              <a:rPr sz="2700" spc="-5" dirty="0">
                <a:latin typeface="Roboto"/>
                <a:cs typeface="Roboto"/>
              </a:rPr>
              <a:t>Types</a:t>
            </a:r>
            <a:r>
              <a:rPr sz="2700" spc="-20" dirty="0">
                <a:latin typeface="Roboto"/>
                <a:cs typeface="Roboto"/>
              </a:rPr>
              <a:t> </a:t>
            </a:r>
            <a:r>
              <a:rPr sz="2700" spc="10" dirty="0">
                <a:latin typeface="Roboto"/>
                <a:cs typeface="Roboto"/>
              </a:rPr>
              <a:t>of</a:t>
            </a:r>
            <a:r>
              <a:rPr sz="2700" spc="-10" dirty="0">
                <a:latin typeface="Roboto"/>
                <a:cs typeface="Roboto"/>
              </a:rPr>
              <a:t> Diagrams</a:t>
            </a:r>
            <a:endParaRPr sz="27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4895" y="3903669"/>
            <a:ext cx="989330" cy="988060"/>
          </a:xfrm>
          <a:custGeom>
            <a:avLst/>
            <a:gdLst/>
            <a:ahLst/>
            <a:cxnLst/>
            <a:rect l="l" t="t" r="r" b="b"/>
            <a:pathLst>
              <a:path w="989329" h="988060">
                <a:moveTo>
                  <a:pt x="989099" y="987899"/>
                </a:moveTo>
                <a:lnTo>
                  <a:pt x="0" y="987899"/>
                </a:lnTo>
                <a:lnTo>
                  <a:pt x="0" y="0"/>
                </a:lnTo>
                <a:lnTo>
                  <a:pt x="989099" y="987899"/>
                </a:lnTo>
                <a:close/>
              </a:path>
            </a:pathLst>
          </a:custGeom>
          <a:solidFill>
            <a:srgbClr val="F0629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349075"/>
            <a:ext cx="9144000" cy="4794885"/>
            <a:chOff x="0" y="349075"/>
            <a:chExt cx="9144000" cy="4794885"/>
          </a:xfrm>
        </p:grpSpPr>
        <p:sp>
          <p:nvSpPr>
            <p:cNvPr id="4" name="object 4"/>
            <p:cNvSpPr/>
            <p:nvPr/>
          </p:nvSpPr>
          <p:spPr>
            <a:xfrm>
              <a:off x="6181162" y="3903669"/>
              <a:ext cx="989330" cy="988060"/>
            </a:xfrm>
            <a:custGeom>
              <a:avLst/>
              <a:gdLst/>
              <a:ahLst/>
              <a:cxnLst/>
              <a:rect l="l" t="t" r="r" b="b"/>
              <a:pathLst>
                <a:path w="989329" h="988060">
                  <a:moveTo>
                    <a:pt x="989099" y="987899"/>
                  </a:moveTo>
                  <a:lnTo>
                    <a:pt x="0" y="987899"/>
                  </a:lnTo>
                  <a:lnTo>
                    <a:pt x="989099" y="0"/>
                  </a:lnTo>
                  <a:lnTo>
                    <a:pt x="989099" y="987899"/>
                  </a:lnTo>
                  <a:close/>
                </a:path>
              </a:pathLst>
            </a:custGeom>
            <a:solidFill>
              <a:srgbClr val="F06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170273" y="3903669"/>
              <a:ext cx="989330" cy="988060"/>
            </a:xfrm>
            <a:custGeom>
              <a:avLst/>
              <a:gdLst/>
              <a:ahLst/>
              <a:cxnLst/>
              <a:rect l="l" t="t" r="r" b="b"/>
              <a:pathLst>
                <a:path w="989329" h="988060">
                  <a:moveTo>
                    <a:pt x="989099" y="987899"/>
                  </a:moveTo>
                  <a:lnTo>
                    <a:pt x="0" y="987899"/>
                  </a:lnTo>
                  <a:lnTo>
                    <a:pt x="0" y="0"/>
                  </a:lnTo>
                  <a:lnTo>
                    <a:pt x="989099" y="0"/>
                  </a:lnTo>
                  <a:lnTo>
                    <a:pt x="989099" y="987899"/>
                  </a:lnTo>
                  <a:close/>
                </a:path>
              </a:pathLst>
            </a:custGeom>
            <a:solidFill>
              <a:srgbClr val="D133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154757" y="3903682"/>
              <a:ext cx="989330" cy="988060"/>
            </a:xfrm>
            <a:custGeom>
              <a:avLst/>
              <a:gdLst/>
              <a:ahLst/>
              <a:cxnLst/>
              <a:rect l="l" t="t" r="r" b="b"/>
              <a:pathLst>
                <a:path w="989329" h="988060">
                  <a:moveTo>
                    <a:pt x="989099" y="987899"/>
                  </a:moveTo>
                  <a:lnTo>
                    <a:pt x="0" y="0"/>
                  </a:lnTo>
                  <a:lnTo>
                    <a:pt x="989099" y="0"/>
                  </a:lnTo>
                  <a:lnTo>
                    <a:pt x="989099" y="987899"/>
                  </a:lnTo>
                  <a:close/>
                </a:path>
              </a:pathLst>
            </a:custGeom>
            <a:solidFill>
              <a:srgbClr val="9B2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4891594"/>
              <a:ext cx="9144000" cy="252095"/>
            </a:xfrm>
            <a:custGeom>
              <a:avLst/>
              <a:gdLst/>
              <a:ahLst/>
              <a:cxnLst/>
              <a:rect l="l" t="t" r="r" b="b"/>
              <a:pathLst>
                <a:path w="9144000" h="252095">
                  <a:moveTo>
                    <a:pt x="9143999" y="251999"/>
                  </a:moveTo>
                  <a:lnTo>
                    <a:pt x="0" y="2519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251999"/>
                  </a:lnTo>
                  <a:close/>
                </a:path>
              </a:pathLst>
            </a:custGeom>
            <a:solidFill>
              <a:srgbClr val="2A389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11699" y="349075"/>
              <a:ext cx="8520599" cy="41699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63399" y="685049"/>
            <a:ext cx="8415151" cy="43490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6424" y="136559"/>
            <a:ext cx="29925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5" dirty="0">
                <a:latin typeface="Roboto"/>
                <a:cs typeface="Roboto"/>
              </a:rPr>
              <a:t>Inserting</a:t>
            </a:r>
            <a:r>
              <a:rPr sz="2700" spc="-60" dirty="0">
                <a:latin typeface="Roboto"/>
                <a:cs typeface="Roboto"/>
              </a:rPr>
              <a:t> </a:t>
            </a:r>
            <a:r>
              <a:rPr sz="2700" spc="5" dirty="0">
                <a:latin typeface="Roboto"/>
                <a:cs typeface="Roboto"/>
              </a:rPr>
              <a:t>Videos</a:t>
            </a:r>
            <a:endParaRPr sz="27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4895" y="3903669"/>
            <a:ext cx="989330" cy="988060"/>
          </a:xfrm>
          <a:custGeom>
            <a:avLst/>
            <a:gdLst/>
            <a:ahLst/>
            <a:cxnLst/>
            <a:rect l="l" t="t" r="r" b="b"/>
            <a:pathLst>
              <a:path w="989329" h="988060">
                <a:moveTo>
                  <a:pt x="989099" y="987899"/>
                </a:moveTo>
                <a:lnTo>
                  <a:pt x="0" y="987899"/>
                </a:lnTo>
                <a:lnTo>
                  <a:pt x="0" y="0"/>
                </a:lnTo>
                <a:lnTo>
                  <a:pt x="989099" y="987899"/>
                </a:lnTo>
                <a:close/>
              </a:path>
            </a:pathLst>
          </a:custGeom>
          <a:solidFill>
            <a:srgbClr val="F0629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952150"/>
            <a:ext cx="9144000" cy="4191635"/>
            <a:chOff x="0" y="952150"/>
            <a:chExt cx="9144000" cy="4191635"/>
          </a:xfrm>
        </p:grpSpPr>
        <p:sp>
          <p:nvSpPr>
            <p:cNvPr id="4" name="object 4"/>
            <p:cNvSpPr/>
            <p:nvPr/>
          </p:nvSpPr>
          <p:spPr>
            <a:xfrm>
              <a:off x="6181162" y="3903669"/>
              <a:ext cx="989330" cy="988060"/>
            </a:xfrm>
            <a:custGeom>
              <a:avLst/>
              <a:gdLst/>
              <a:ahLst/>
              <a:cxnLst/>
              <a:rect l="l" t="t" r="r" b="b"/>
              <a:pathLst>
                <a:path w="989329" h="988060">
                  <a:moveTo>
                    <a:pt x="989099" y="987899"/>
                  </a:moveTo>
                  <a:lnTo>
                    <a:pt x="0" y="987899"/>
                  </a:lnTo>
                  <a:lnTo>
                    <a:pt x="989099" y="0"/>
                  </a:lnTo>
                  <a:lnTo>
                    <a:pt x="989099" y="987899"/>
                  </a:lnTo>
                  <a:close/>
                </a:path>
              </a:pathLst>
            </a:custGeom>
            <a:solidFill>
              <a:srgbClr val="F06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170273" y="3903669"/>
              <a:ext cx="989330" cy="988060"/>
            </a:xfrm>
            <a:custGeom>
              <a:avLst/>
              <a:gdLst/>
              <a:ahLst/>
              <a:cxnLst/>
              <a:rect l="l" t="t" r="r" b="b"/>
              <a:pathLst>
                <a:path w="989329" h="988060">
                  <a:moveTo>
                    <a:pt x="989099" y="987899"/>
                  </a:moveTo>
                  <a:lnTo>
                    <a:pt x="0" y="987899"/>
                  </a:lnTo>
                  <a:lnTo>
                    <a:pt x="0" y="0"/>
                  </a:lnTo>
                  <a:lnTo>
                    <a:pt x="989099" y="0"/>
                  </a:lnTo>
                  <a:lnTo>
                    <a:pt x="989099" y="987899"/>
                  </a:lnTo>
                  <a:close/>
                </a:path>
              </a:pathLst>
            </a:custGeom>
            <a:solidFill>
              <a:srgbClr val="D133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154757" y="3903682"/>
              <a:ext cx="989330" cy="988060"/>
            </a:xfrm>
            <a:custGeom>
              <a:avLst/>
              <a:gdLst/>
              <a:ahLst/>
              <a:cxnLst/>
              <a:rect l="l" t="t" r="r" b="b"/>
              <a:pathLst>
                <a:path w="989329" h="988060">
                  <a:moveTo>
                    <a:pt x="989099" y="987899"/>
                  </a:moveTo>
                  <a:lnTo>
                    <a:pt x="0" y="0"/>
                  </a:lnTo>
                  <a:lnTo>
                    <a:pt x="989099" y="0"/>
                  </a:lnTo>
                  <a:lnTo>
                    <a:pt x="989099" y="987899"/>
                  </a:lnTo>
                  <a:close/>
                </a:path>
              </a:pathLst>
            </a:custGeom>
            <a:solidFill>
              <a:srgbClr val="9B2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4891594"/>
              <a:ext cx="9144000" cy="252095"/>
            </a:xfrm>
            <a:custGeom>
              <a:avLst/>
              <a:gdLst/>
              <a:ahLst/>
              <a:cxnLst/>
              <a:rect l="l" t="t" r="r" b="b"/>
              <a:pathLst>
                <a:path w="9144000" h="252095">
                  <a:moveTo>
                    <a:pt x="9143999" y="251999"/>
                  </a:moveTo>
                  <a:lnTo>
                    <a:pt x="0" y="2519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251999"/>
                  </a:lnTo>
                  <a:close/>
                </a:path>
              </a:pathLst>
            </a:custGeom>
            <a:solidFill>
              <a:srgbClr val="2A389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275" y="952150"/>
              <a:ext cx="8959475" cy="375472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4724" y="122185"/>
            <a:ext cx="19012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latin typeface="Roboto"/>
                <a:cs typeface="Roboto"/>
              </a:rPr>
              <a:t>Slidesgo</a:t>
            </a:r>
            <a:endParaRPr sz="3300" dirty="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9375" y="3417363"/>
            <a:ext cx="70694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-5" dirty="0">
                <a:solidFill>
                  <a:srgbClr val="F06292"/>
                </a:solidFill>
                <a:uFill>
                  <a:solidFill>
                    <a:srgbClr val="F06292"/>
                  </a:solidFill>
                </a:uFill>
                <a:latin typeface="Arial MT"/>
                <a:cs typeface="Arial MT"/>
                <a:hlinkClick r:id="rId2"/>
              </a:rPr>
              <a:t>https://slidesgo.com/theme/animals-life-cycle-class#search-Lesson&amp;position-9&amp;results-53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4895" y="3903669"/>
            <a:ext cx="989330" cy="988060"/>
          </a:xfrm>
          <a:custGeom>
            <a:avLst/>
            <a:gdLst/>
            <a:ahLst/>
            <a:cxnLst/>
            <a:rect l="l" t="t" r="r" b="b"/>
            <a:pathLst>
              <a:path w="989329" h="988060">
                <a:moveTo>
                  <a:pt x="989099" y="987899"/>
                </a:moveTo>
                <a:lnTo>
                  <a:pt x="0" y="987899"/>
                </a:lnTo>
                <a:lnTo>
                  <a:pt x="0" y="0"/>
                </a:lnTo>
                <a:lnTo>
                  <a:pt x="989099" y="987899"/>
                </a:lnTo>
                <a:close/>
              </a:path>
            </a:pathLst>
          </a:custGeom>
          <a:solidFill>
            <a:srgbClr val="F0629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3903669"/>
            <a:ext cx="9144000" cy="1240155"/>
            <a:chOff x="0" y="3903669"/>
            <a:chExt cx="9144000" cy="1240155"/>
          </a:xfrm>
        </p:grpSpPr>
        <p:sp>
          <p:nvSpPr>
            <p:cNvPr id="4" name="object 4"/>
            <p:cNvSpPr/>
            <p:nvPr/>
          </p:nvSpPr>
          <p:spPr>
            <a:xfrm>
              <a:off x="6181162" y="3903669"/>
              <a:ext cx="989330" cy="988060"/>
            </a:xfrm>
            <a:custGeom>
              <a:avLst/>
              <a:gdLst/>
              <a:ahLst/>
              <a:cxnLst/>
              <a:rect l="l" t="t" r="r" b="b"/>
              <a:pathLst>
                <a:path w="989329" h="988060">
                  <a:moveTo>
                    <a:pt x="989099" y="987899"/>
                  </a:moveTo>
                  <a:lnTo>
                    <a:pt x="0" y="987899"/>
                  </a:lnTo>
                  <a:lnTo>
                    <a:pt x="989099" y="0"/>
                  </a:lnTo>
                  <a:lnTo>
                    <a:pt x="989099" y="987899"/>
                  </a:lnTo>
                  <a:close/>
                </a:path>
              </a:pathLst>
            </a:custGeom>
            <a:solidFill>
              <a:srgbClr val="F06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170273" y="3903669"/>
              <a:ext cx="989330" cy="988060"/>
            </a:xfrm>
            <a:custGeom>
              <a:avLst/>
              <a:gdLst/>
              <a:ahLst/>
              <a:cxnLst/>
              <a:rect l="l" t="t" r="r" b="b"/>
              <a:pathLst>
                <a:path w="989329" h="988060">
                  <a:moveTo>
                    <a:pt x="989099" y="987899"/>
                  </a:moveTo>
                  <a:lnTo>
                    <a:pt x="0" y="987899"/>
                  </a:lnTo>
                  <a:lnTo>
                    <a:pt x="0" y="0"/>
                  </a:lnTo>
                  <a:lnTo>
                    <a:pt x="989099" y="0"/>
                  </a:lnTo>
                  <a:lnTo>
                    <a:pt x="989099" y="987899"/>
                  </a:lnTo>
                  <a:close/>
                </a:path>
              </a:pathLst>
            </a:custGeom>
            <a:solidFill>
              <a:srgbClr val="D133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154757" y="3903682"/>
              <a:ext cx="989330" cy="988060"/>
            </a:xfrm>
            <a:custGeom>
              <a:avLst/>
              <a:gdLst/>
              <a:ahLst/>
              <a:cxnLst/>
              <a:rect l="l" t="t" r="r" b="b"/>
              <a:pathLst>
                <a:path w="989329" h="988060">
                  <a:moveTo>
                    <a:pt x="989099" y="987899"/>
                  </a:moveTo>
                  <a:lnTo>
                    <a:pt x="0" y="0"/>
                  </a:lnTo>
                  <a:lnTo>
                    <a:pt x="989099" y="0"/>
                  </a:lnTo>
                  <a:lnTo>
                    <a:pt x="989099" y="987899"/>
                  </a:lnTo>
                  <a:close/>
                </a:path>
              </a:pathLst>
            </a:custGeom>
            <a:solidFill>
              <a:srgbClr val="9B2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4891594"/>
              <a:ext cx="9144000" cy="252095"/>
            </a:xfrm>
            <a:custGeom>
              <a:avLst/>
              <a:gdLst/>
              <a:ahLst/>
              <a:cxnLst/>
              <a:rect l="l" t="t" r="r" b="b"/>
              <a:pathLst>
                <a:path w="9144000" h="252095">
                  <a:moveTo>
                    <a:pt x="9143999" y="251999"/>
                  </a:moveTo>
                  <a:lnTo>
                    <a:pt x="0" y="2519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251999"/>
                  </a:lnTo>
                  <a:close/>
                </a:path>
              </a:pathLst>
            </a:custGeom>
            <a:solidFill>
              <a:srgbClr val="2A389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4724" y="285750"/>
            <a:ext cx="31204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5" dirty="0">
                <a:latin typeface="Roboto"/>
                <a:cs typeface="Roboto"/>
              </a:rPr>
              <a:t>Some</a:t>
            </a:r>
            <a:r>
              <a:rPr sz="2700" spc="-80" dirty="0">
                <a:latin typeface="Roboto"/>
                <a:cs typeface="Roboto"/>
              </a:rPr>
              <a:t> </a:t>
            </a:r>
            <a:r>
              <a:rPr sz="2700" dirty="0">
                <a:latin typeface="Roboto"/>
                <a:cs typeface="Roboto"/>
              </a:rPr>
              <a:t>Examples</a:t>
            </a:r>
            <a:endParaRPr sz="2700" dirty="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725" y="1252607"/>
            <a:ext cx="8303895" cy="222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275">
              <a:lnSpc>
                <a:spcPct val="115000"/>
              </a:lnSpc>
              <a:spcBef>
                <a:spcPts val="100"/>
              </a:spcBef>
            </a:pPr>
            <a:r>
              <a:rPr sz="1800" u="heavy" spc="-30" dirty="0">
                <a:solidFill>
                  <a:srgbClr val="F06292"/>
                </a:solidFill>
                <a:uFill>
                  <a:solidFill>
                    <a:srgbClr val="F06292"/>
                  </a:solidFill>
                </a:uFill>
                <a:latin typeface="Roboto"/>
                <a:cs typeface="Roboto"/>
                <a:hlinkClick r:id="rId1"/>
              </a:rPr>
              <a:t>https://slidesgo.com/theme/arrow-timeline-infographics#search-timeline&amp;positio </a:t>
            </a:r>
            <a:r>
              <a:rPr sz="1800" spc="-434" dirty="0">
                <a:solidFill>
                  <a:srgbClr val="F06292"/>
                </a:solidFill>
                <a:latin typeface="Roboto"/>
                <a:cs typeface="Roboto"/>
              </a:rPr>
              <a:t> </a:t>
            </a:r>
            <a:r>
              <a:rPr sz="1800" u="heavy" spc="-45" dirty="0">
                <a:solidFill>
                  <a:srgbClr val="F06292"/>
                </a:solidFill>
                <a:uFill>
                  <a:solidFill>
                    <a:srgbClr val="F06292"/>
                  </a:solidFill>
                </a:uFill>
                <a:latin typeface="Roboto"/>
                <a:cs typeface="Roboto"/>
                <a:hlinkClick r:id="rId1"/>
              </a:rPr>
              <a:t>n-14&amp;results-42&amp;rs=search</a:t>
            </a:r>
            <a:endParaRPr sz="1800">
              <a:latin typeface="Roboto"/>
              <a:cs typeface="Roboto"/>
            </a:endParaRPr>
          </a:p>
          <a:p>
            <a:pPr marL="12700" marR="5080">
              <a:lnSpc>
                <a:spcPct val="115000"/>
              </a:lnSpc>
              <a:spcBef>
                <a:spcPts val="1200"/>
              </a:spcBef>
            </a:pPr>
            <a:r>
              <a:rPr sz="1800" u="heavy" spc="-40" dirty="0">
                <a:solidFill>
                  <a:srgbClr val="F06292"/>
                </a:solidFill>
                <a:uFill>
                  <a:solidFill>
                    <a:srgbClr val="F06292"/>
                  </a:solidFill>
                </a:uFill>
                <a:latin typeface="Roboto"/>
                <a:cs typeface="Roboto"/>
                <a:hlinkClick r:id="rId2"/>
              </a:rPr>
              <a:t>https://slidesgo.com/theme/tv-series-social-media#search-media&amp;position-5&amp;res </a:t>
            </a:r>
            <a:r>
              <a:rPr sz="1800" spc="-35" dirty="0">
                <a:solidFill>
                  <a:srgbClr val="F06292"/>
                </a:solidFill>
                <a:latin typeface="Roboto"/>
                <a:cs typeface="Roboto"/>
              </a:rPr>
              <a:t> </a:t>
            </a:r>
            <a:r>
              <a:rPr sz="1800" u="heavy" spc="-40" dirty="0">
                <a:solidFill>
                  <a:srgbClr val="F06292"/>
                </a:solidFill>
                <a:uFill>
                  <a:solidFill>
                    <a:srgbClr val="F06292"/>
                  </a:solidFill>
                </a:uFill>
                <a:latin typeface="Roboto"/>
                <a:cs typeface="Roboto"/>
                <a:hlinkClick r:id="rId2"/>
              </a:rPr>
              <a:t>ults-20&amp;rs=search</a:t>
            </a:r>
            <a:endParaRPr sz="1800">
              <a:latin typeface="Roboto"/>
              <a:cs typeface="Roboto"/>
            </a:endParaRPr>
          </a:p>
          <a:p>
            <a:pPr marL="12700" marR="60325">
              <a:lnSpc>
                <a:spcPct val="115000"/>
              </a:lnSpc>
              <a:spcBef>
                <a:spcPts val="1200"/>
              </a:spcBef>
            </a:pPr>
            <a:r>
              <a:rPr sz="1800" u="heavy" spc="-40" dirty="0">
                <a:solidFill>
                  <a:srgbClr val="F06292"/>
                </a:solidFill>
                <a:uFill>
                  <a:solidFill>
                    <a:srgbClr val="F06292"/>
                  </a:solidFill>
                </a:uFill>
                <a:latin typeface="Roboto"/>
                <a:cs typeface="Roboto"/>
                <a:hlinkClick r:id="rId3"/>
              </a:rPr>
              <a:t>https://slidesgo.com/theme/causes-of-global-warming-lesson-for-elementary#se </a:t>
            </a:r>
            <a:r>
              <a:rPr sz="1800" spc="-434" dirty="0">
                <a:solidFill>
                  <a:srgbClr val="F06292"/>
                </a:solidFill>
                <a:latin typeface="Roboto"/>
                <a:cs typeface="Roboto"/>
              </a:rPr>
              <a:t> </a:t>
            </a:r>
            <a:r>
              <a:rPr sz="1800" u="heavy" spc="-45" dirty="0">
                <a:solidFill>
                  <a:srgbClr val="F06292"/>
                </a:solidFill>
                <a:uFill>
                  <a:solidFill>
                    <a:srgbClr val="F06292"/>
                  </a:solidFill>
                </a:uFill>
                <a:latin typeface="Roboto"/>
                <a:cs typeface="Roboto"/>
                <a:hlinkClick r:id="rId3"/>
              </a:rPr>
              <a:t>arch-School&amp;position-5&amp;results-1239</a:t>
            </a:r>
            <a:endParaRPr sz="18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05075" y="728149"/>
            <a:ext cx="7696199" cy="41939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4200" y="57277"/>
            <a:ext cx="2176073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10" dirty="0">
                <a:latin typeface="Roboto"/>
                <a:cs typeface="Roboto"/>
              </a:rPr>
              <a:t>EASEL</a:t>
            </a:r>
            <a:r>
              <a:rPr sz="3100" spc="-470" dirty="0">
                <a:latin typeface="Roboto"/>
                <a:cs typeface="Roboto"/>
              </a:rPr>
              <a:t>L</a:t>
            </a:r>
            <a:r>
              <a:rPr sz="3100" spc="-60" dirty="0">
                <a:latin typeface="Roboto"/>
                <a:cs typeface="Roboto"/>
              </a:rPr>
              <a:t>Y</a:t>
            </a:r>
            <a:endParaRPr sz="31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6473" y="11191"/>
            <a:ext cx="385826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10" dirty="0">
                <a:solidFill>
                  <a:srgbClr val="063763"/>
                </a:solidFill>
                <a:latin typeface="Arial" panose="020B0604020202020204"/>
                <a:cs typeface="Arial" panose="020B0604020202020204"/>
              </a:rPr>
              <a:t>SAMPLE</a:t>
            </a:r>
            <a:r>
              <a:rPr sz="2900" b="1" spc="-80" dirty="0">
                <a:solidFill>
                  <a:srgbClr val="0637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b="1" spc="-30" dirty="0">
                <a:solidFill>
                  <a:srgbClr val="063763"/>
                </a:solidFill>
                <a:latin typeface="Arial" panose="020B0604020202020204"/>
                <a:cs typeface="Arial" panose="020B0604020202020204"/>
              </a:rPr>
              <a:t>TEMPLATES</a:t>
            </a:r>
            <a:endParaRPr sz="29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9600" y="666750"/>
            <a:ext cx="8229599" cy="4134695"/>
            <a:chOff x="609600" y="-800946"/>
            <a:chExt cx="8229599" cy="413469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09600" y="-800946"/>
              <a:ext cx="8229599" cy="38298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934200" y="819149"/>
              <a:ext cx="1676400" cy="2514600"/>
            </a:xfrm>
            <a:custGeom>
              <a:avLst/>
              <a:gdLst/>
              <a:ahLst/>
              <a:cxnLst/>
              <a:rect l="l" t="t" r="r" b="b"/>
              <a:pathLst>
                <a:path w="1676400" h="2514600">
                  <a:moveTo>
                    <a:pt x="0" y="0"/>
                  </a:moveTo>
                  <a:lnTo>
                    <a:pt x="1676399" y="0"/>
                  </a:lnTo>
                  <a:lnTo>
                    <a:pt x="1676399" y="2514599"/>
                  </a:lnTo>
                  <a:lnTo>
                    <a:pt x="0" y="2514599"/>
                  </a:lnTo>
                  <a:lnTo>
                    <a:pt x="0" y="0"/>
                  </a:lnTo>
                  <a:close/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86400" y="1235910"/>
              <a:ext cx="1145540" cy="161290"/>
            </a:xfrm>
            <a:custGeom>
              <a:avLst/>
              <a:gdLst/>
              <a:ahLst/>
              <a:cxnLst/>
              <a:rect l="l" t="t" r="r" b="b"/>
              <a:pathLst>
                <a:path w="1145540" h="161290">
                  <a:moveTo>
                    <a:pt x="0" y="0"/>
                  </a:moveTo>
                  <a:lnTo>
                    <a:pt x="1145227" y="161063"/>
                  </a:lnTo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3813" y="1315606"/>
              <a:ext cx="218081" cy="16273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187825" y="960795"/>
            <a:ext cx="12331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Categories</a:t>
            </a:r>
            <a:r>
              <a:rPr sz="1600" spc="-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of </a:t>
            </a:r>
            <a:r>
              <a:rPr sz="1600" spc="-4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 MT"/>
                <a:cs typeface="Arial MT"/>
              </a:rPr>
              <a:t>Templates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8103" y="136185"/>
            <a:ext cx="199961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 dirty="0">
                <a:latin typeface="Arial" panose="020B0604020202020204"/>
                <a:cs typeface="Arial" panose="020B0604020202020204"/>
              </a:rPr>
              <a:t>TOOL</a:t>
            </a:r>
            <a:r>
              <a:rPr sz="3000" spc="-14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BAR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50648" y="1098862"/>
            <a:ext cx="7988934" cy="3653790"/>
            <a:chOff x="850648" y="1098862"/>
            <a:chExt cx="7988934" cy="365379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66724" y="1098862"/>
              <a:ext cx="7972473" cy="365328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69698" y="1598537"/>
              <a:ext cx="1188085" cy="2649855"/>
            </a:xfrm>
            <a:custGeom>
              <a:avLst/>
              <a:gdLst/>
              <a:ahLst/>
              <a:cxnLst/>
              <a:rect l="l" t="t" r="r" b="b"/>
              <a:pathLst>
                <a:path w="1188085" h="2649854">
                  <a:moveTo>
                    <a:pt x="1187700" y="0"/>
                  </a:moveTo>
                  <a:lnTo>
                    <a:pt x="1187700" y="2649599"/>
                  </a:lnTo>
                  <a:lnTo>
                    <a:pt x="0" y="2649599"/>
                  </a:lnTo>
                  <a:lnTo>
                    <a:pt x="0" y="0"/>
                  </a:lnTo>
                  <a:lnTo>
                    <a:pt x="1187700" y="0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6645" y="1630608"/>
            <a:ext cx="1882283" cy="188228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69308"/>
            <a:ext cx="33159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-15" dirty="0">
                <a:solidFill>
                  <a:srgbClr val="2A3890"/>
                </a:solidFill>
                <a:latin typeface="Roboto"/>
                <a:cs typeface="Roboto"/>
              </a:rPr>
              <a:t>Timeline</a:t>
            </a:r>
            <a:r>
              <a:rPr sz="2700" b="0" spc="-50" dirty="0">
                <a:solidFill>
                  <a:srgbClr val="2A3890"/>
                </a:solidFill>
                <a:latin typeface="Roboto"/>
                <a:cs typeface="Roboto"/>
              </a:rPr>
              <a:t> </a:t>
            </a:r>
            <a:r>
              <a:rPr sz="2700" b="0" spc="-30" dirty="0">
                <a:solidFill>
                  <a:srgbClr val="2A3890"/>
                </a:solidFill>
                <a:latin typeface="Roboto"/>
                <a:cs typeface="Roboto"/>
              </a:rPr>
              <a:t>Infographics</a:t>
            </a:r>
            <a:endParaRPr sz="2700">
              <a:latin typeface="Roboto"/>
              <a:cs typeface="Robo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18137" y="1719837"/>
            <a:ext cx="1153795" cy="1499870"/>
            <a:chOff x="4018137" y="1719837"/>
            <a:chExt cx="1153795" cy="1499870"/>
          </a:xfrm>
        </p:grpSpPr>
        <p:sp>
          <p:nvSpPr>
            <p:cNvPr id="4" name="object 4"/>
            <p:cNvSpPr/>
            <p:nvPr/>
          </p:nvSpPr>
          <p:spPr>
            <a:xfrm>
              <a:off x="4018137" y="1719837"/>
              <a:ext cx="1153795" cy="757555"/>
            </a:xfrm>
            <a:custGeom>
              <a:avLst/>
              <a:gdLst/>
              <a:ahLst/>
              <a:cxnLst/>
              <a:rect l="l" t="t" r="r" b="b"/>
              <a:pathLst>
                <a:path w="1153795" h="757555">
                  <a:moveTo>
                    <a:pt x="1153424" y="757149"/>
                  </a:moveTo>
                  <a:lnTo>
                    <a:pt x="0" y="757149"/>
                  </a:lnTo>
                  <a:lnTo>
                    <a:pt x="0" y="372874"/>
                  </a:lnTo>
                  <a:lnTo>
                    <a:pt x="12918" y="325143"/>
                  </a:lnTo>
                  <a:lnTo>
                    <a:pt x="47924" y="290124"/>
                  </a:lnTo>
                  <a:lnTo>
                    <a:pt x="528949" y="12724"/>
                  </a:lnTo>
                  <a:lnTo>
                    <a:pt x="576724" y="0"/>
                  </a:lnTo>
                  <a:lnTo>
                    <a:pt x="589076" y="792"/>
                  </a:lnTo>
                  <a:lnTo>
                    <a:pt x="1105499" y="290124"/>
                  </a:lnTo>
                  <a:lnTo>
                    <a:pt x="1140515" y="325143"/>
                  </a:lnTo>
                  <a:lnTo>
                    <a:pt x="1153424" y="372874"/>
                  </a:lnTo>
                  <a:lnTo>
                    <a:pt x="1153424" y="757149"/>
                  </a:lnTo>
                  <a:close/>
                </a:path>
              </a:pathLst>
            </a:custGeom>
            <a:solidFill>
              <a:srgbClr val="EC3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93212" y="2876137"/>
              <a:ext cx="0" cy="337820"/>
            </a:xfrm>
            <a:custGeom>
              <a:avLst/>
              <a:gdLst/>
              <a:ahLst/>
              <a:cxnLst/>
              <a:rect l="l" t="t" r="r" b="b"/>
              <a:pathLst>
                <a:path h="337819">
                  <a:moveTo>
                    <a:pt x="0" y="0"/>
                  </a:moveTo>
                  <a:lnTo>
                    <a:pt x="0" y="337249"/>
                  </a:lnTo>
                </a:path>
              </a:pathLst>
            </a:custGeom>
            <a:ln w="112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192562" y="2070162"/>
              <a:ext cx="804545" cy="804545"/>
            </a:xfrm>
            <a:custGeom>
              <a:avLst/>
              <a:gdLst/>
              <a:ahLst/>
              <a:cxnLst/>
              <a:rect l="l" t="t" r="r" b="b"/>
              <a:pathLst>
                <a:path w="804545" h="804544">
                  <a:moveTo>
                    <a:pt x="402024" y="804049"/>
                  </a:moveTo>
                  <a:lnTo>
                    <a:pt x="350108" y="800674"/>
                  </a:lnTo>
                  <a:lnTo>
                    <a:pt x="298878" y="790546"/>
                  </a:lnTo>
                  <a:lnTo>
                    <a:pt x="249021" y="773664"/>
                  </a:lnTo>
                  <a:lnTo>
                    <a:pt x="201224" y="750024"/>
                  </a:lnTo>
                  <a:lnTo>
                    <a:pt x="161553" y="723924"/>
                  </a:lnTo>
                  <a:lnTo>
                    <a:pt x="125650" y="693716"/>
                  </a:lnTo>
                  <a:lnTo>
                    <a:pt x="93755" y="659815"/>
                  </a:lnTo>
                  <a:lnTo>
                    <a:pt x="66108" y="622636"/>
                  </a:lnTo>
                  <a:lnTo>
                    <a:pt x="42949" y="582593"/>
                  </a:lnTo>
                  <a:lnTo>
                    <a:pt x="24519" y="540100"/>
                  </a:lnTo>
                  <a:lnTo>
                    <a:pt x="11057" y="495574"/>
                  </a:lnTo>
                  <a:lnTo>
                    <a:pt x="2804" y="449427"/>
                  </a:lnTo>
                  <a:lnTo>
                    <a:pt x="0" y="402074"/>
                  </a:lnTo>
                  <a:lnTo>
                    <a:pt x="2804" y="354626"/>
                  </a:lnTo>
                  <a:lnTo>
                    <a:pt x="11057" y="308406"/>
                  </a:lnTo>
                  <a:lnTo>
                    <a:pt x="24519" y="263825"/>
                  </a:lnTo>
                  <a:lnTo>
                    <a:pt x="42949" y="221295"/>
                  </a:lnTo>
                  <a:lnTo>
                    <a:pt x="66108" y="181227"/>
                  </a:lnTo>
                  <a:lnTo>
                    <a:pt x="93755" y="144032"/>
                  </a:lnTo>
                  <a:lnTo>
                    <a:pt x="125650" y="110121"/>
                  </a:lnTo>
                  <a:lnTo>
                    <a:pt x="161553" y="79907"/>
                  </a:lnTo>
                  <a:lnTo>
                    <a:pt x="201224" y="53799"/>
                  </a:lnTo>
                  <a:lnTo>
                    <a:pt x="249021" y="30269"/>
                  </a:lnTo>
                  <a:lnTo>
                    <a:pt x="298878" y="13456"/>
                  </a:lnTo>
                  <a:lnTo>
                    <a:pt x="350108" y="3364"/>
                  </a:lnTo>
                  <a:lnTo>
                    <a:pt x="402024" y="0"/>
                  </a:lnTo>
                  <a:lnTo>
                    <a:pt x="453966" y="3364"/>
                  </a:lnTo>
                  <a:lnTo>
                    <a:pt x="505237" y="13456"/>
                  </a:lnTo>
                  <a:lnTo>
                    <a:pt x="555158" y="30269"/>
                  </a:lnTo>
                  <a:lnTo>
                    <a:pt x="603049" y="53799"/>
                  </a:lnTo>
                  <a:lnTo>
                    <a:pt x="642710" y="79907"/>
                  </a:lnTo>
                  <a:lnTo>
                    <a:pt x="678586" y="110121"/>
                  </a:lnTo>
                  <a:lnTo>
                    <a:pt x="710441" y="144032"/>
                  </a:lnTo>
                  <a:lnTo>
                    <a:pt x="738041" y="181227"/>
                  </a:lnTo>
                  <a:lnTo>
                    <a:pt x="761150" y="221295"/>
                  </a:lnTo>
                  <a:lnTo>
                    <a:pt x="779533" y="263825"/>
                  </a:lnTo>
                  <a:lnTo>
                    <a:pt x="792955" y="308406"/>
                  </a:lnTo>
                  <a:lnTo>
                    <a:pt x="801180" y="354626"/>
                  </a:lnTo>
                  <a:lnTo>
                    <a:pt x="803974" y="402074"/>
                  </a:lnTo>
                  <a:lnTo>
                    <a:pt x="801180" y="449427"/>
                  </a:lnTo>
                  <a:lnTo>
                    <a:pt x="792955" y="495574"/>
                  </a:lnTo>
                  <a:lnTo>
                    <a:pt x="779533" y="540100"/>
                  </a:lnTo>
                  <a:lnTo>
                    <a:pt x="761150" y="582593"/>
                  </a:lnTo>
                  <a:lnTo>
                    <a:pt x="738041" y="622636"/>
                  </a:lnTo>
                  <a:lnTo>
                    <a:pt x="710441" y="659815"/>
                  </a:lnTo>
                  <a:lnTo>
                    <a:pt x="678586" y="693716"/>
                  </a:lnTo>
                  <a:lnTo>
                    <a:pt x="642710" y="723924"/>
                  </a:lnTo>
                  <a:lnTo>
                    <a:pt x="603049" y="750024"/>
                  </a:lnTo>
                  <a:lnTo>
                    <a:pt x="555158" y="773664"/>
                  </a:lnTo>
                  <a:lnTo>
                    <a:pt x="505237" y="790546"/>
                  </a:lnTo>
                  <a:lnTo>
                    <a:pt x="453966" y="800674"/>
                  </a:lnTo>
                  <a:lnTo>
                    <a:pt x="402024" y="804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192562" y="2070162"/>
              <a:ext cx="804545" cy="804545"/>
            </a:xfrm>
            <a:custGeom>
              <a:avLst/>
              <a:gdLst/>
              <a:ahLst/>
              <a:cxnLst/>
              <a:rect l="l" t="t" r="r" b="b"/>
              <a:pathLst>
                <a:path w="804545" h="804544">
                  <a:moveTo>
                    <a:pt x="402024" y="0"/>
                  </a:moveTo>
                  <a:lnTo>
                    <a:pt x="350108" y="3364"/>
                  </a:lnTo>
                  <a:lnTo>
                    <a:pt x="298878" y="13456"/>
                  </a:lnTo>
                  <a:lnTo>
                    <a:pt x="249021" y="30269"/>
                  </a:lnTo>
                  <a:lnTo>
                    <a:pt x="201224" y="53799"/>
                  </a:lnTo>
                  <a:lnTo>
                    <a:pt x="161553" y="79907"/>
                  </a:lnTo>
                  <a:lnTo>
                    <a:pt x="125650" y="110121"/>
                  </a:lnTo>
                  <a:lnTo>
                    <a:pt x="93755" y="144032"/>
                  </a:lnTo>
                  <a:lnTo>
                    <a:pt x="66108" y="181227"/>
                  </a:lnTo>
                  <a:lnTo>
                    <a:pt x="42949" y="221295"/>
                  </a:lnTo>
                  <a:lnTo>
                    <a:pt x="24519" y="263825"/>
                  </a:lnTo>
                  <a:lnTo>
                    <a:pt x="11057" y="308406"/>
                  </a:lnTo>
                  <a:lnTo>
                    <a:pt x="2804" y="354626"/>
                  </a:lnTo>
                  <a:lnTo>
                    <a:pt x="0" y="402074"/>
                  </a:lnTo>
                  <a:lnTo>
                    <a:pt x="2804" y="449427"/>
                  </a:lnTo>
                  <a:lnTo>
                    <a:pt x="11057" y="495574"/>
                  </a:lnTo>
                  <a:lnTo>
                    <a:pt x="24519" y="540100"/>
                  </a:lnTo>
                  <a:lnTo>
                    <a:pt x="42949" y="582593"/>
                  </a:lnTo>
                  <a:lnTo>
                    <a:pt x="66108" y="622636"/>
                  </a:lnTo>
                  <a:lnTo>
                    <a:pt x="93755" y="659815"/>
                  </a:lnTo>
                  <a:lnTo>
                    <a:pt x="125650" y="693716"/>
                  </a:lnTo>
                  <a:lnTo>
                    <a:pt x="161553" y="723924"/>
                  </a:lnTo>
                  <a:lnTo>
                    <a:pt x="201224" y="750024"/>
                  </a:lnTo>
                  <a:lnTo>
                    <a:pt x="249021" y="773664"/>
                  </a:lnTo>
                  <a:lnTo>
                    <a:pt x="298878" y="790546"/>
                  </a:lnTo>
                  <a:lnTo>
                    <a:pt x="350108" y="800674"/>
                  </a:lnTo>
                  <a:lnTo>
                    <a:pt x="402024" y="804049"/>
                  </a:lnTo>
                  <a:lnTo>
                    <a:pt x="453966" y="800674"/>
                  </a:lnTo>
                  <a:lnTo>
                    <a:pt x="505237" y="790546"/>
                  </a:lnTo>
                  <a:lnTo>
                    <a:pt x="555158" y="773664"/>
                  </a:lnTo>
                  <a:lnTo>
                    <a:pt x="603049" y="750024"/>
                  </a:lnTo>
                  <a:lnTo>
                    <a:pt x="642710" y="723924"/>
                  </a:lnTo>
                  <a:lnTo>
                    <a:pt x="678586" y="693716"/>
                  </a:lnTo>
                  <a:lnTo>
                    <a:pt x="710441" y="659815"/>
                  </a:lnTo>
                  <a:lnTo>
                    <a:pt x="738041" y="622636"/>
                  </a:lnTo>
                  <a:lnTo>
                    <a:pt x="761150" y="582593"/>
                  </a:lnTo>
                  <a:lnTo>
                    <a:pt x="779533" y="540100"/>
                  </a:lnTo>
                  <a:lnTo>
                    <a:pt x="792955" y="495574"/>
                  </a:lnTo>
                  <a:lnTo>
                    <a:pt x="801180" y="449427"/>
                  </a:lnTo>
                  <a:lnTo>
                    <a:pt x="803974" y="402074"/>
                  </a:lnTo>
                  <a:lnTo>
                    <a:pt x="801180" y="354626"/>
                  </a:lnTo>
                  <a:lnTo>
                    <a:pt x="792955" y="308406"/>
                  </a:lnTo>
                  <a:lnTo>
                    <a:pt x="779533" y="263825"/>
                  </a:lnTo>
                  <a:lnTo>
                    <a:pt x="761150" y="221295"/>
                  </a:lnTo>
                  <a:lnTo>
                    <a:pt x="738041" y="181227"/>
                  </a:lnTo>
                  <a:lnTo>
                    <a:pt x="710441" y="144032"/>
                  </a:lnTo>
                  <a:lnTo>
                    <a:pt x="678586" y="110121"/>
                  </a:lnTo>
                  <a:lnTo>
                    <a:pt x="642710" y="79907"/>
                  </a:lnTo>
                  <a:lnTo>
                    <a:pt x="603049" y="53799"/>
                  </a:lnTo>
                  <a:lnTo>
                    <a:pt x="555158" y="30269"/>
                  </a:lnTo>
                  <a:lnTo>
                    <a:pt x="505237" y="13456"/>
                  </a:lnTo>
                  <a:lnTo>
                    <a:pt x="453966" y="3364"/>
                  </a:lnTo>
                  <a:lnTo>
                    <a:pt x="402024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401453" y="2322264"/>
            <a:ext cx="3867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20" dirty="0">
                <a:solidFill>
                  <a:srgbClr val="7890CD"/>
                </a:solidFill>
                <a:latin typeface="Trebuchet MS" panose="020B0603020202020204"/>
                <a:cs typeface="Trebuchet MS" panose="020B0603020202020204"/>
              </a:rPr>
              <a:t>MAR</a:t>
            </a:r>
            <a:endParaRPr sz="17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9" name="object 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451237" y="1358737"/>
            <a:ext cx="249555" cy="24919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571487" y="3190462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1724" y="43174"/>
                </a:moveTo>
                <a:lnTo>
                  <a:pt x="13310" y="41453"/>
                </a:lnTo>
                <a:lnTo>
                  <a:pt x="6399" y="36774"/>
                </a:lnTo>
                <a:lnTo>
                  <a:pt x="1721" y="29864"/>
                </a:lnTo>
                <a:lnTo>
                  <a:pt x="0" y="21449"/>
                </a:lnTo>
                <a:lnTo>
                  <a:pt x="1721" y="13067"/>
                </a:lnTo>
                <a:lnTo>
                  <a:pt x="6399" y="6253"/>
                </a:lnTo>
                <a:lnTo>
                  <a:pt x="13310" y="1674"/>
                </a:lnTo>
                <a:lnTo>
                  <a:pt x="21724" y="0"/>
                </a:lnTo>
                <a:lnTo>
                  <a:pt x="30092" y="1674"/>
                </a:lnTo>
                <a:lnTo>
                  <a:pt x="36899" y="6253"/>
                </a:lnTo>
                <a:lnTo>
                  <a:pt x="41475" y="13067"/>
                </a:lnTo>
                <a:lnTo>
                  <a:pt x="43149" y="21449"/>
                </a:lnTo>
                <a:lnTo>
                  <a:pt x="41475" y="29864"/>
                </a:lnTo>
                <a:lnTo>
                  <a:pt x="36899" y="36774"/>
                </a:lnTo>
                <a:lnTo>
                  <a:pt x="30092" y="41453"/>
                </a:lnTo>
                <a:lnTo>
                  <a:pt x="21724" y="43174"/>
                </a:lnTo>
                <a:close/>
              </a:path>
            </a:pathLst>
          </a:custGeom>
          <a:solidFill>
            <a:srgbClr val="EC39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057303" y="3323665"/>
            <a:ext cx="1054100" cy="104648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100"/>
              </a:spcBef>
            </a:pPr>
            <a:r>
              <a:rPr sz="1700" spc="-155" dirty="0">
                <a:solidFill>
                  <a:srgbClr val="434343"/>
                </a:solidFill>
                <a:latin typeface="Trebuchet MS" panose="020B0603020202020204"/>
                <a:cs typeface="Trebuchet MS" panose="020B0603020202020204"/>
              </a:rPr>
              <a:t>Jupiter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12700" marR="5080" algn="ctr">
              <a:lnSpc>
                <a:spcPts val="1430"/>
              </a:lnSpc>
              <a:spcBef>
                <a:spcPts val="765"/>
              </a:spcBef>
            </a:pPr>
            <a:r>
              <a:rPr sz="1200" spc="-15" dirty="0">
                <a:solidFill>
                  <a:srgbClr val="434343"/>
                </a:solidFill>
                <a:latin typeface="Roboto"/>
                <a:cs typeface="Roboto"/>
              </a:rPr>
              <a:t>Jupiter</a:t>
            </a:r>
            <a:r>
              <a:rPr sz="1200" spc="-30" dirty="0">
                <a:solidFill>
                  <a:srgbClr val="434343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434343"/>
                </a:solidFill>
                <a:latin typeface="Roboto"/>
                <a:cs typeface="Roboto"/>
              </a:rPr>
              <a:t>is</a:t>
            </a:r>
            <a:r>
              <a:rPr sz="1200" spc="-25" dirty="0">
                <a:solidFill>
                  <a:srgbClr val="434343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Roboto"/>
                <a:cs typeface="Roboto"/>
              </a:rPr>
              <a:t>a</a:t>
            </a:r>
            <a:r>
              <a:rPr sz="1200" spc="-25" dirty="0">
                <a:solidFill>
                  <a:srgbClr val="434343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434343"/>
                </a:solidFill>
                <a:latin typeface="Roboto"/>
                <a:cs typeface="Roboto"/>
              </a:rPr>
              <a:t>gas </a:t>
            </a:r>
            <a:r>
              <a:rPr sz="1200" spc="-285" dirty="0">
                <a:solidFill>
                  <a:srgbClr val="434343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434343"/>
                </a:solidFill>
                <a:latin typeface="Roboto"/>
                <a:cs typeface="Roboto"/>
              </a:rPr>
              <a:t>giant </a:t>
            </a:r>
            <a:r>
              <a:rPr sz="1200" spc="-15" dirty="0">
                <a:solidFill>
                  <a:srgbClr val="434343"/>
                </a:solidFill>
                <a:latin typeface="Roboto"/>
                <a:cs typeface="Roboto"/>
              </a:rPr>
              <a:t>and the </a:t>
            </a:r>
            <a:r>
              <a:rPr sz="1200" spc="-10" dirty="0">
                <a:solidFill>
                  <a:srgbClr val="434343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434343"/>
                </a:solidFill>
                <a:latin typeface="Roboto"/>
                <a:cs typeface="Roboto"/>
              </a:rPr>
              <a:t>biggest</a:t>
            </a:r>
            <a:r>
              <a:rPr sz="1200" spc="-30" dirty="0">
                <a:solidFill>
                  <a:srgbClr val="434343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Roboto"/>
                <a:cs typeface="Roboto"/>
              </a:rPr>
              <a:t>planet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33787" y="1719837"/>
            <a:ext cx="1149985" cy="1499870"/>
            <a:chOff x="5433787" y="1719837"/>
            <a:chExt cx="1149985" cy="1499870"/>
          </a:xfrm>
        </p:grpSpPr>
        <p:sp>
          <p:nvSpPr>
            <p:cNvPr id="13" name="object 13"/>
            <p:cNvSpPr/>
            <p:nvPr/>
          </p:nvSpPr>
          <p:spPr>
            <a:xfrm>
              <a:off x="5433787" y="1719837"/>
              <a:ext cx="1149985" cy="757555"/>
            </a:xfrm>
            <a:custGeom>
              <a:avLst/>
              <a:gdLst/>
              <a:ahLst/>
              <a:cxnLst/>
              <a:rect l="l" t="t" r="r" b="b"/>
              <a:pathLst>
                <a:path w="1149984" h="757555">
                  <a:moveTo>
                    <a:pt x="1149549" y="757149"/>
                  </a:moveTo>
                  <a:lnTo>
                    <a:pt x="0" y="757149"/>
                  </a:lnTo>
                  <a:lnTo>
                    <a:pt x="0" y="372874"/>
                  </a:lnTo>
                  <a:lnTo>
                    <a:pt x="12321" y="325143"/>
                  </a:lnTo>
                  <a:lnTo>
                    <a:pt x="46749" y="290124"/>
                  </a:lnTo>
                  <a:lnTo>
                    <a:pt x="526574" y="12724"/>
                  </a:lnTo>
                  <a:lnTo>
                    <a:pt x="574199" y="0"/>
                  </a:lnTo>
                  <a:lnTo>
                    <a:pt x="586496" y="792"/>
                  </a:lnTo>
                  <a:lnTo>
                    <a:pt x="1102224" y="290124"/>
                  </a:lnTo>
                  <a:lnTo>
                    <a:pt x="1136940" y="325143"/>
                  </a:lnTo>
                  <a:lnTo>
                    <a:pt x="1149549" y="372874"/>
                  </a:lnTo>
                  <a:lnTo>
                    <a:pt x="1149549" y="757149"/>
                  </a:lnTo>
                  <a:close/>
                </a:path>
              </a:pathLst>
            </a:custGeom>
            <a:solidFill>
              <a:srgbClr val="FCBD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999937" y="2876137"/>
              <a:ext cx="0" cy="337820"/>
            </a:xfrm>
            <a:custGeom>
              <a:avLst/>
              <a:gdLst/>
              <a:ahLst/>
              <a:cxnLst/>
              <a:rect l="l" t="t" r="r" b="b"/>
              <a:pathLst>
                <a:path h="337819">
                  <a:moveTo>
                    <a:pt x="0" y="0"/>
                  </a:moveTo>
                  <a:lnTo>
                    <a:pt x="0" y="337249"/>
                  </a:lnTo>
                </a:path>
              </a:pathLst>
            </a:custGeom>
            <a:ln w="112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606137" y="2070162"/>
              <a:ext cx="804545" cy="804545"/>
            </a:xfrm>
            <a:custGeom>
              <a:avLst/>
              <a:gdLst/>
              <a:ahLst/>
              <a:cxnLst/>
              <a:rect l="l" t="t" r="r" b="b"/>
              <a:pathLst>
                <a:path w="804545" h="804544">
                  <a:moveTo>
                    <a:pt x="401949" y="804049"/>
                  </a:moveTo>
                  <a:lnTo>
                    <a:pt x="350008" y="800674"/>
                  </a:lnTo>
                  <a:lnTo>
                    <a:pt x="298737" y="790546"/>
                  </a:lnTo>
                  <a:lnTo>
                    <a:pt x="248816" y="773664"/>
                  </a:lnTo>
                  <a:lnTo>
                    <a:pt x="200924" y="750024"/>
                  </a:lnTo>
                  <a:lnTo>
                    <a:pt x="161264" y="723924"/>
                  </a:lnTo>
                  <a:lnTo>
                    <a:pt x="125388" y="693716"/>
                  </a:lnTo>
                  <a:lnTo>
                    <a:pt x="93533" y="659815"/>
                  </a:lnTo>
                  <a:lnTo>
                    <a:pt x="65933" y="622636"/>
                  </a:lnTo>
                  <a:lnTo>
                    <a:pt x="42824" y="582593"/>
                  </a:lnTo>
                  <a:lnTo>
                    <a:pt x="24441" y="540100"/>
                  </a:lnTo>
                  <a:lnTo>
                    <a:pt x="11019" y="495574"/>
                  </a:lnTo>
                  <a:lnTo>
                    <a:pt x="2794" y="449427"/>
                  </a:lnTo>
                  <a:lnTo>
                    <a:pt x="0" y="402074"/>
                  </a:lnTo>
                  <a:lnTo>
                    <a:pt x="2794" y="354626"/>
                  </a:lnTo>
                  <a:lnTo>
                    <a:pt x="11019" y="308406"/>
                  </a:lnTo>
                  <a:lnTo>
                    <a:pt x="24441" y="263825"/>
                  </a:lnTo>
                  <a:lnTo>
                    <a:pt x="42824" y="221295"/>
                  </a:lnTo>
                  <a:lnTo>
                    <a:pt x="65933" y="181227"/>
                  </a:lnTo>
                  <a:lnTo>
                    <a:pt x="93533" y="144032"/>
                  </a:lnTo>
                  <a:lnTo>
                    <a:pt x="125388" y="110121"/>
                  </a:lnTo>
                  <a:lnTo>
                    <a:pt x="161264" y="79907"/>
                  </a:lnTo>
                  <a:lnTo>
                    <a:pt x="200924" y="53799"/>
                  </a:lnTo>
                  <a:lnTo>
                    <a:pt x="248816" y="30269"/>
                  </a:lnTo>
                  <a:lnTo>
                    <a:pt x="298737" y="13456"/>
                  </a:lnTo>
                  <a:lnTo>
                    <a:pt x="350008" y="3364"/>
                  </a:lnTo>
                  <a:lnTo>
                    <a:pt x="401949" y="0"/>
                  </a:lnTo>
                  <a:lnTo>
                    <a:pt x="453877" y="3364"/>
                  </a:lnTo>
                  <a:lnTo>
                    <a:pt x="505106" y="13456"/>
                  </a:lnTo>
                  <a:lnTo>
                    <a:pt x="554957" y="30269"/>
                  </a:lnTo>
                  <a:lnTo>
                    <a:pt x="602749" y="53799"/>
                  </a:lnTo>
                  <a:lnTo>
                    <a:pt x="642421" y="79907"/>
                  </a:lnTo>
                  <a:lnTo>
                    <a:pt x="678324" y="110121"/>
                  </a:lnTo>
                  <a:lnTo>
                    <a:pt x="710219" y="144032"/>
                  </a:lnTo>
                  <a:lnTo>
                    <a:pt x="737866" y="181227"/>
                  </a:lnTo>
                  <a:lnTo>
                    <a:pt x="761025" y="221295"/>
                  </a:lnTo>
                  <a:lnTo>
                    <a:pt x="779455" y="263825"/>
                  </a:lnTo>
                  <a:lnTo>
                    <a:pt x="792917" y="308406"/>
                  </a:lnTo>
                  <a:lnTo>
                    <a:pt x="801170" y="354626"/>
                  </a:lnTo>
                  <a:lnTo>
                    <a:pt x="803974" y="402074"/>
                  </a:lnTo>
                  <a:lnTo>
                    <a:pt x="801170" y="449427"/>
                  </a:lnTo>
                  <a:lnTo>
                    <a:pt x="792917" y="495574"/>
                  </a:lnTo>
                  <a:lnTo>
                    <a:pt x="779455" y="540100"/>
                  </a:lnTo>
                  <a:lnTo>
                    <a:pt x="761025" y="582593"/>
                  </a:lnTo>
                  <a:lnTo>
                    <a:pt x="737866" y="622636"/>
                  </a:lnTo>
                  <a:lnTo>
                    <a:pt x="710219" y="659815"/>
                  </a:lnTo>
                  <a:lnTo>
                    <a:pt x="678324" y="693716"/>
                  </a:lnTo>
                  <a:lnTo>
                    <a:pt x="642421" y="723924"/>
                  </a:lnTo>
                  <a:lnTo>
                    <a:pt x="602749" y="750024"/>
                  </a:lnTo>
                  <a:lnTo>
                    <a:pt x="554957" y="773664"/>
                  </a:lnTo>
                  <a:lnTo>
                    <a:pt x="505106" y="790546"/>
                  </a:lnTo>
                  <a:lnTo>
                    <a:pt x="453877" y="800674"/>
                  </a:lnTo>
                  <a:lnTo>
                    <a:pt x="401949" y="804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606137" y="2070162"/>
              <a:ext cx="804545" cy="804545"/>
            </a:xfrm>
            <a:custGeom>
              <a:avLst/>
              <a:gdLst/>
              <a:ahLst/>
              <a:cxnLst/>
              <a:rect l="l" t="t" r="r" b="b"/>
              <a:pathLst>
                <a:path w="804545" h="804544">
                  <a:moveTo>
                    <a:pt x="401949" y="0"/>
                  </a:moveTo>
                  <a:lnTo>
                    <a:pt x="350008" y="3364"/>
                  </a:lnTo>
                  <a:lnTo>
                    <a:pt x="298737" y="13456"/>
                  </a:lnTo>
                  <a:lnTo>
                    <a:pt x="248816" y="30269"/>
                  </a:lnTo>
                  <a:lnTo>
                    <a:pt x="200924" y="53799"/>
                  </a:lnTo>
                  <a:lnTo>
                    <a:pt x="161264" y="79907"/>
                  </a:lnTo>
                  <a:lnTo>
                    <a:pt x="125388" y="110121"/>
                  </a:lnTo>
                  <a:lnTo>
                    <a:pt x="93533" y="144032"/>
                  </a:lnTo>
                  <a:lnTo>
                    <a:pt x="65933" y="181227"/>
                  </a:lnTo>
                  <a:lnTo>
                    <a:pt x="42824" y="221295"/>
                  </a:lnTo>
                  <a:lnTo>
                    <a:pt x="24441" y="263825"/>
                  </a:lnTo>
                  <a:lnTo>
                    <a:pt x="11019" y="308406"/>
                  </a:lnTo>
                  <a:lnTo>
                    <a:pt x="2794" y="354626"/>
                  </a:lnTo>
                  <a:lnTo>
                    <a:pt x="0" y="402074"/>
                  </a:lnTo>
                  <a:lnTo>
                    <a:pt x="2794" y="449427"/>
                  </a:lnTo>
                  <a:lnTo>
                    <a:pt x="11019" y="495574"/>
                  </a:lnTo>
                  <a:lnTo>
                    <a:pt x="24441" y="540100"/>
                  </a:lnTo>
                  <a:lnTo>
                    <a:pt x="42824" y="582593"/>
                  </a:lnTo>
                  <a:lnTo>
                    <a:pt x="65933" y="622636"/>
                  </a:lnTo>
                  <a:lnTo>
                    <a:pt x="93533" y="659815"/>
                  </a:lnTo>
                  <a:lnTo>
                    <a:pt x="125388" y="693716"/>
                  </a:lnTo>
                  <a:lnTo>
                    <a:pt x="161264" y="723924"/>
                  </a:lnTo>
                  <a:lnTo>
                    <a:pt x="200924" y="750024"/>
                  </a:lnTo>
                  <a:lnTo>
                    <a:pt x="248816" y="773664"/>
                  </a:lnTo>
                  <a:lnTo>
                    <a:pt x="298737" y="790546"/>
                  </a:lnTo>
                  <a:lnTo>
                    <a:pt x="350008" y="800674"/>
                  </a:lnTo>
                  <a:lnTo>
                    <a:pt x="401949" y="804049"/>
                  </a:lnTo>
                  <a:lnTo>
                    <a:pt x="453877" y="800674"/>
                  </a:lnTo>
                  <a:lnTo>
                    <a:pt x="505106" y="790546"/>
                  </a:lnTo>
                  <a:lnTo>
                    <a:pt x="554957" y="773664"/>
                  </a:lnTo>
                  <a:lnTo>
                    <a:pt x="602749" y="750024"/>
                  </a:lnTo>
                  <a:lnTo>
                    <a:pt x="642421" y="723924"/>
                  </a:lnTo>
                  <a:lnTo>
                    <a:pt x="678324" y="693716"/>
                  </a:lnTo>
                  <a:lnTo>
                    <a:pt x="710219" y="659815"/>
                  </a:lnTo>
                  <a:lnTo>
                    <a:pt x="737866" y="622636"/>
                  </a:lnTo>
                  <a:lnTo>
                    <a:pt x="761025" y="582593"/>
                  </a:lnTo>
                  <a:lnTo>
                    <a:pt x="779455" y="540100"/>
                  </a:lnTo>
                  <a:lnTo>
                    <a:pt x="792917" y="495574"/>
                  </a:lnTo>
                  <a:lnTo>
                    <a:pt x="801170" y="449427"/>
                  </a:lnTo>
                  <a:lnTo>
                    <a:pt x="803974" y="402074"/>
                  </a:lnTo>
                  <a:lnTo>
                    <a:pt x="801170" y="354626"/>
                  </a:lnTo>
                  <a:lnTo>
                    <a:pt x="792917" y="308406"/>
                  </a:lnTo>
                  <a:lnTo>
                    <a:pt x="779455" y="263825"/>
                  </a:lnTo>
                  <a:lnTo>
                    <a:pt x="761025" y="221295"/>
                  </a:lnTo>
                  <a:lnTo>
                    <a:pt x="737866" y="181227"/>
                  </a:lnTo>
                  <a:lnTo>
                    <a:pt x="710219" y="144032"/>
                  </a:lnTo>
                  <a:lnTo>
                    <a:pt x="678324" y="110121"/>
                  </a:lnTo>
                  <a:lnTo>
                    <a:pt x="642421" y="79907"/>
                  </a:lnTo>
                  <a:lnTo>
                    <a:pt x="602749" y="53799"/>
                  </a:lnTo>
                  <a:lnTo>
                    <a:pt x="554957" y="30269"/>
                  </a:lnTo>
                  <a:lnTo>
                    <a:pt x="505106" y="13456"/>
                  </a:lnTo>
                  <a:lnTo>
                    <a:pt x="453877" y="3364"/>
                  </a:lnTo>
                  <a:lnTo>
                    <a:pt x="401949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5833898" y="2322264"/>
            <a:ext cx="3486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35" dirty="0">
                <a:solidFill>
                  <a:srgbClr val="F06292"/>
                </a:solidFill>
                <a:latin typeface="Trebuchet MS" panose="020B0603020202020204"/>
                <a:cs typeface="Trebuchet MS" panose="020B0603020202020204"/>
              </a:rPr>
              <a:t>APR</a:t>
            </a:r>
            <a:endParaRPr sz="17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6487" y="1344137"/>
            <a:ext cx="203574" cy="278324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5979987" y="3190462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1449" y="43174"/>
                </a:moveTo>
                <a:lnTo>
                  <a:pt x="13067" y="41453"/>
                </a:lnTo>
                <a:lnTo>
                  <a:pt x="6253" y="36774"/>
                </a:lnTo>
                <a:lnTo>
                  <a:pt x="1674" y="29864"/>
                </a:lnTo>
                <a:lnTo>
                  <a:pt x="0" y="21449"/>
                </a:lnTo>
                <a:lnTo>
                  <a:pt x="1674" y="13067"/>
                </a:lnTo>
                <a:lnTo>
                  <a:pt x="6253" y="6253"/>
                </a:lnTo>
                <a:lnTo>
                  <a:pt x="13067" y="1674"/>
                </a:lnTo>
                <a:lnTo>
                  <a:pt x="21449" y="0"/>
                </a:lnTo>
                <a:lnTo>
                  <a:pt x="29864" y="1674"/>
                </a:lnTo>
                <a:lnTo>
                  <a:pt x="36774" y="6253"/>
                </a:lnTo>
                <a:lnTo>
                  <a:pt x="41453" y="13067"/>
                </a:lnTo>
                <a:lnTo>
                  <a:pt x="43174" y="21449"/>
                </a:lnTo>
                <a:lnTo>
                  <a:pt x="41453" y="29864"/>
                </a:lnTo>
                <a:lnTo>
                  <a:pt x="36774" y="36774"/>
                </a:lnTo>
                <a:lnTo>
                  <a:pt x="29864" y="41453"/>
                </a:lnTo>
                <a:lnTo>
                  <a:pt x="21449" y="43174"/>
                </a:lnTo>
                <a:close/>
              </a:path>
            </a:pathLst>
          </a:custGeom>
          <a:solidFill>
            <a:srgbClr val="FCBD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363674" y="3323665"/>
            <a:ext cx="1264920" cy="104648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100"/>
              </a:spcBef>
            </a:pPr>
            <a:r>
              <a:rPr sz="1700" spc="-105" dirty="0">
                <a:solidFill>
                  <a:srgbClr val="434343"/>
                </a:solidFill>
                <a:latin typeface="Trebuchet MS" panose="020B0603020202020204"/>
                <a:cs typeface="Trebuchet MS" panose="020B0603020202020204"/>
              </a:rPr>
              <a:t>Saturn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12700" marR="5080" indent="635" algn="ctr">
              <a:lnSpc>
                <a:spcPts val="1430"/>
              </a:lnSpc>
              <a:spcBef>
                <a:spcPts val="765"/>
              </a:spcBef>
            </a:pPr>
            <a:r>
              <a:rPr sz="1200" spc="-45" dirty="0">
                <a:solidFill>
                  <a:srgbClr val="434343"/>
                </a:solidFill>
                <a:latin typeface="Roboto"/>
                <a:cs typeface="Roboto"/>
              </a:rPr>
              <a:t>It’s</a:t>
            </a:r>
            <a:r>
              <a:rPr sz="1200" spc="-20" dirty="0">
                <a:solidFill>
                  <a:srgbClr val="434343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Roboto"/>
                <a:cs typeface="Roboto"/>
              </a:rPr>
              <a:t>composed</a:t>
            </a:r>
            <a:r>
              <a:rPr sz="1200" spc="-15" dirty="0">
                <a:solidFill>
                  <a:srgbClr val="434343"/>
                </a:solidFill>
                <a:latin typeface="Roboto"/>
                <a:cs typeface="Roboto"/>
              </a:rPr>
              <a:t> </a:t>
            </a:r>
            <a:r>
              <a:rPr sz="1200" spc="5" dirty="0">
                <a:solidFill>
                  <a:srgbClr val="434343"/>
                </a:solidFill>
                <a:latin typeface="Roboto"/>
                <a:cs typeface="Roboto"/>
              </a:rPr>
              <a:t>of </a:t>
            </a:r>
            <a:r>
              <a:rPr sz="1200" spc="10" dirty="0">
                <a:solidFill>
                  <a:srgbClr val="434343"/>
                </a:solidFill>
                <a:latin typeface="Roboto"/>
                <a:cs typeface="Roboto"/>
              </a:rPr>
              <a:t> </a:t>
            </a:r>
            <a:r>
              <a:rPr sz="1200" spc="-20" dirty="0">
                <a:solidFill>
                  <a:srgbClr val="434343"/>
                </a:solidFill>
                <a:latin typeface="Roboto"/>
                <a:cs typeface="Roboto"/>
              </a:rPr>
              <a:t>hydrogen </a:t>
            </a:r>
            <a:r>
              <a:rPr sz="1200" spc="-15" dirty="0">
                <a:solidFill>
                  <a:srgbClr val="434343"/>
                </a:solidFill>
                <a:latin typeface="Roboto"/>
                <a:cs typeface="Roboto"/>
              </a:rPr>
              <a:t>and also </a:t>
            </a:r>
            <a:r>
              <a:rPr sz="1200" spc="-285" dirty="0">
                <a:solidFill>
                  <a:srgbClr val="434343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434343"/>
                </a:solidFill>
                <a:latin typeface="Roboto"/>
                <a:cs typeface="Roboto"/>
              </a:rPr>
              <a:t>helium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42012" y="1719837"/>
            <a:ext cx="1153160" cy="1499870"/>
            <a:chOff x="6842012" y="1719837"/>
            <a:chExt cx="1153160" cy="1499870"/>
          </a:xfrm>
        </p:grpSpPr>
        <p:sp>
          <p:nvSpPr>
            <p:cNvPr id="22" name="object 22"/>
            <p:cNvSpPr/>
            <p:nvPr/>
          </p:nvSpPr>
          <p:spPr>
            <a:xfrm>
              <a:off x="6842012" y="1719837"/>
              <a:ext cx="1153160" cy="757555"/>
            </a:xfrm>
            <a:custGeom>
              <a:avLst/>
              <a:gdLst/>
              <a:ahLst/>
              <a:cxnLst/>
              <a:rect l="l" t="t" r="r" b="b"/>
              <a:pathLst>
                <a:path w="1153159" h="757555">
                  <a:moveTo>
                    <a:pt x="1153124" y="757149"/>
                  </a:moveTo>
                  <a:lnTo>
                    <a:pt x="0" y="757149"/>
                  </a:lnTo>
                  <a:lnTo>
                    <a:pt x="0" y="372874"/>
                  </a:lnTo>
                  <a:lnTo>
                    <a:pt x="12609" y="325143"/>
                  </a:lnTo>
                  <a:lnTo>
                    <a:pt x="47324" y="290124"/>
                  </a:lnTo>
                  <a:lnTo>
                    <a:pt x="528049" y="12724"/>
                  </a:lnTo>
                  <a:lnTo>
                    <a:pt x="575824" y="0"/>
                  </a:lnTo>
                  <a:lnTo>
                    <a:pt x="588176" y="792"/>
                  </a:lnTo>
                  <a:lnTo>
                    <a:pt x="1104899" y="290124"/>
                  </a:lnTo>
                  <a:lnTo>
                    <a:pt x="1140065" y="325143"/>
                  </a:lnTo>
                  <a:lnTo>
                    <a:pt x="1153124" y="372874"/>
                  </a:lnTo>
                  <a:lnTo>
                    <a:pt x="1153124" y="757149"/>
                  </a:lnTo>
                  <a:close/>
                </a:path>
              </a:pathLst>
            </a:custGeom>
            <a:solidFill>
              <a:srgbClr val="4949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420662" y="2876137"/>
              <a:ext cx="0" cy="337820"/>
            </a:xfrm>
            <a:custGeom>
              <a:avLst/>
              <a:gdLst/>
              <a:ahLst/>
              <a:cxnLst/>
              <a:rect l="l" t="t" r="r" b="b"/>
              <a:pathLst>
                <a:path h="337819">
                  <a:moveTo>
                    <a:pt x="0" y="0"/>
                  </a:moveTo>
                  <a:lnTo>
                    <a:pt x="0" y="337249"/>
                  </a:lnTo>
                </a:path>
              </a:pathLst>
            </a:custGeom>
            <a:ln w="112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015537" y="2070162"/>
              <a:ext cx="804545" cy="804545"/>
            </a:xfrm>
            <a:custGeom>
              <a:avLst/>
              <a:gdLst/>
              <a:ahLst/>
              <a:cxnLst/>
              <a:rect l="l" t="t" r="r" b="b"/>
              <a:pathLst>
                <a:path w="804545" h="804544">
                  <a:moveTo>
                    <a:pt x="401999" y="804049"/>
                  </a:moveTo>
                  <a:lnTo>
                    <a:pt x="350040" y="800674"/>
                  </a:lnTo>
                  <a:lnTo>
                    <a:pt x="298753" y="790546"/>
                  </a:lnTo>
                  <a:lnTo>
                    <a:pt x="248820" y="773664"/>
                  </a:lnTo>
                  <a:lnTo>
                    <a:pt x="200924" y="750024"/>
                  </a:lnTo>
                  <a:lnTo>
                    <a:pt x="161343" y="723924"/>
                  </a:lnTo>
                  <a:lnTo>
                    <a:pt x="125509" y="693716"/>
                  </a:lnTo>
                  <a:lnTo>
                    <a:pt x="93666" y="659815"/>
                  </a:lnTo>
                  <a:lnTo>
                    <a:pt x="66057" y="622636"/>
                  </a:lnTo>
                  <a:lnTo>
                    <a:pt x="42923" y="582593"/>
                  </a:lnTo>
                  <a:lnTo>
                    <a:pt x="24508" y="540100"/>
                  </a:lnTo>
                  <a:lnTo>
                    <a:pt x="11054" y="495574"/>
                  </a:lnTo>
                  <a:lnTo>
                    <a:pt x="2804" y="449427"/>
                  </a:lnTo>
                  <a:lnTo>
                    <a:pt x="0" y="402074"/>
                  </a:lnTo>
                  <a:lnTo>
                    <a:pt x="2804" y="354626"/>
                  </a:lnTo>
                  <a:lnTo>
                    <a:pt x="11054" y="308406"/>
                  </a:lnTo>
                  <a:lnTo>
                    <a:pt x="24508" y="263825"/>
                  </a:lnTo>
                  <a:lnTo>
                    <a:pt x="42923" y="221295"/>
                  </a:lnTo>
                  <a:lnTo>
                    <a:pt x="66057" y="181227"/>
                  </a:lnTo>
                  <a:lnTo>
                    <a:pt x="93666" y="144032"/>
                  </a:lnTo>
                  <a:lnTo>
                    <a:pt x="125509" y="110121"/>
                  </a:lnTo>
                  <a:lnTo>
                    <a:pt x="161343" y="79907"/>
                  </a:lnTo>
                  <a:lnTo>
                    <a:pt x="200924" y="53799"/>
                  </a:lnTo>
                  <a:lnTo>
                    <a:pt x="248820" y="30269"/>
                  </a:lnTo>
                  <a:lnTo>
                    <a:pt x="298753" y="13456"/>
                  </a:lnTo>
                  <a:lnTo>
                    <a:pt x="350040" y="3364"/>
                  </a:lnTo>
                  <a:lnTo>
                    <a:pt x="401999" y="0"/>
                  </a:lnTo>
                  <a:lnTo>
                    <a:pt x="453955" y="3364"/>
                  </a:lnTo>
                  <a:lnTo>
                    <a:pt x="505234" y="13456"/>
                  </a:lnTo>
                  <a:lnTo>
                    <a:pt x="555158" y="30269"/>
                  </a:lnTo>
                  <a:lnTo>
                    <a:pt x="603049" y="53799"/>
                  </a:lnTo>
                  <a:lnTo>
                    <a:pt x="642710" y="79907"/>
                  </a:lnTo>
                  <a:lnTo>
                    <a:pt x="678586" y="110121"/>
                  </a:lnTo>
                  <a:lnTo>
                    <a:pt x="710441" y="144032"/>
                  </a:lnTo>
                  <a:lnTo>
                    <a:pt x="738041" y="181227"/>
                  </a:lnTo>
                  <a:lnTo>
                    <a:pt x="761150" y="221295"/>
                  </a:lnTo>
                  <a:lnTo>
                    <a:pt x="779533" y="263825"/>
                  </a:lnTo>
                  <a:lnTo>
                    <a:pt x="792955" y="308406"/>
                  </a:lnTo>
                  <a:lnTo>
                    <a:pt x="801180" y="354626"/>
                  </a:lnTo>
                  <a:lnTo>
                    <a:pt x="803974" y="402074"/>
                  </a:lnTo>
                  <a:lnTo>
                    <a:pt x="801180" y="449427"/>
                  </a:lnTo>
                  <a:lnTo>
                    <a:pt x="792955" y="495574"/>
                  </a:lnTo>
                  <a:lnTo>
                    <a:pt x="779533" y="540100"/>
                  </a:lnTo>
                  <a:lnTo>
                    <a:pt x="761150" y="582593"/>
                  </a:lnTo>
                  <a:lnTo>
                    <a:pt x="738041" y="622636"/>
                  </a:lnTo>
                  <a:lnTo>
                    <a:pt x="710441" y="659815"/>
                  </a:lnTo>
                  <a:lnTo>
                    <a:pt x="678586" y="693716"/>
                  </a:lnTo>
                  <a:lnTo>
                    <a:pt x="642710" y="723924"/>
                  </a:lnTo>
                  <a:lnTo>
                    <a:pt x="603049" y="750024"/>
                  </a:lnTo>
                  <a:lnTo>
                    <a:pt x="555158" y="773664"/>
                  </a:lnTo>
                  <a:lnTo>
                    <a:pt x="505234" y="790546"/>
                  </a:lnTo>
                  <a:lnTo>
                    <a:pt x="453955" y="800674"/>
                  </a:lnTo>
                  <a:lnTo>
                    <a:pt x="401999" y="804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015537" y="2070162"/>
              <a:ext cx="804545" cy="804545"/>
            </a:xfrm>
            <a:custGeom>
              <a:avLst/>
              <a:gdLst/>
              <a:ahLst/>
              <a:cxnLst/>
              <a:rect l="l" t="t" r="r" b="b"/>
              <a:pathLst>
                <a:path w="804545" h="804544">
                  <a:moveTo>
                    <a:pt x="401999" y="0"/>
                  </a:moveTo>
                  <a:lnTo>
                    <a:pt x="350040" y="3364"/>
                  </a:lnTo>
                  <a:lnTo>
                    <a:pt x="298753" y="13456"/>
                  </a:lnTo>
                  <a:lnTo>
                    <a:pt x="248820" y="30269"/>
                  </a:lnTo>
                  <a:lnTo>
                    <a:pt x="200924" y="53799"/>
                  </a:lnTo>
                  <a:lnTo>
                    <a:pt x="161343" y="79907"/>
                  </a:lnTo>
                  <a:lnTo>
                    <a:pt x="125509" y="110121"/>
                  </a:lnTo>
                  <a:lnTo>
                    <a:pt x="93666" y="144032"/>
                  </a:lnTo>
                  <a:lnTo>
                    <a:pt x="66057" y="181227"/>
                  </a:lnTo>
                  <a:lnTo>
                    <a:pt x="42923" y="221295"/>
                  </a:lnTo>
                  <a:lnTo>
                    <a:pt x="24508" y="263825"/>
                  </a:lnTo>
                  <a:lnTo>
                    <a:pt x="11054" y="308406"/>
                  </a:lnTo>
                  <a:lnTo>
                    <a:pt x="2804" y="354626"/>
                  </a:lnTo>
                  <a:lnTo>
                    <a:pt x="0" y="402074"/>
                  </a:lnTo>
                  <a:lnTo>
                    <a:pt x="2804" y="449427"/>
                  </a:lnTo>
                  <a:lnTo>
                    <a:pt x="11054" y="495574"/>
                  </a:lnTo>
                  <a:lnTo>
                    <a:pt x="24508" y="540100"/>
                  </a:lnTo>
                  <a:lnTo>
                    <a:pt x="42923" y="582593"/>
                  </a:lnTo>
                  <a:lnTo>
                    <a:pt x="66057" y="622636"/>
                  </a:lnTo>
                  <a:lnTo>
                    <a:pt x="93666" y="659815"/>
                  </a:lnTo>
                  <a:lnTo>
                    <a:pt x="125509" y="693716"/>
                  </a:lnTo>
                  <a:lnTo>
                    <a:pt x="161343" y="723924"/>
                  </a:lnTo>
                  <a:lnTo>
                    <a:pt x="200924" y="750024"/>
                  </a:lnTo>
                  <a:lnTo>
                    <a:pt x="248820" y="773664"/>
                  </a:lnTo>
                  <a:lnTo>
                    <a:pt x="298753" y="790546"/>
                  </a:lnTo>
                  <a:lnTo>
                    <a:pt x="350040" y="800674"/>
                  </a:lnTo>
                  <a:lnTo>
                    <a:pt x="401999" y="804049"/>
                  </a:lnTo>
                  <a:lnTo>
                    <a:pt x="453955" y="800674"/>
                  </a:lnTo>
                  <a:lnTo>
                    <a:pt x="505234" y="790546"/>
                  </a:lnTo>
                  <a:lnTo>
                    <a:pt x="555158" y="773664"/>
                  </a:lnTo>
                  <a:lnTo>
                    <a:pt x="603049" y="750024"/>
                  </a:lnTo>
                  <a:lnTo>
                    <a:pt x="642710" y="723924"/>
                  </a:lnTo>
                  <a:lnTo>
                    <a:pt x="678586" y="693716"/>
                  </a:lnTo>
                  <a:lnTo>
                    <a:pt x="710441" y="659815"/>
                  </a:lnTo>
                  <a:lnTo>
                    <a:pt x="738041" y="622636"/>
                  </a:lnTo>
                  <a:lnTo>
                    <a:pt x="761150" y="582593"/>
                  </a:lnTo>
                  <a:lnTo>
                    <a:pt x="779533" y="540100"/>
                  </a:lnTo>
                  <a:lnTo>
                    <a:pt x="792955" y="495574"/>
                  </a:lnTo>
                  <a:lnTo>
                    <a:pt x="801180" y="449427"/>
                  </a:lnTo>
                  <a:lnTo>
                    <a:pt x="803974" y="402074"/>
                  </a:lnTo>
                  <a:lnTo>
                    <a:pt x="801180" y="354626"/>
                  </a:lnTo>
                  <a:lnTo>
                    <a:pt x="792955" y="308406"/>
                  </a:lnTo>
                  <a:lnTo>
                    <a:pt x="779533" y="263825"/>
                  </a:lnTo>
                  <a:lnTo>
                    <a:pt x="761150" y="221295"/>
                  </a:lnTo>
                  <a:lnTo>
                    <a:pt x="738041" y="181227"/>
                  </a:lnTo>
                  <a:lnTo>
                    <a:pt x="710441" y="144032"/>
                  </a:lnTo>
                  <a:lnTo>
                    <a:pt x="678586" y="110121"/>
                  </a:lnTo>
                  <a:lnTo>
                    <a:pt x="642710" y="79907"/>
                  </a:lnTo>
                  <a:lnTo>
                    <a:pt x="603049" y="53799"/>
                  </a:lnTo>
                  <a:lnTo>
                    <a:pt x="555158" y="30269"/>
                  </a:lnTo>
                  <a:lnTo>
                    <a:pt x="505234" y="13456"/>
                  </a:lnTo>
                  <a:lnTo>
                    <a:pt x="453955" y="3364"/>
                  </a:lnTo>
                  <a:lnTo>
                    <a:pt x="401999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7233267" y="2322264"/>
            <a:ext cx="3689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30" dirty="0">
                <a:solidFill>
                  <a:srgbClr val="D13368"/>
                </a:solidFill>
                <a:latin typeface="Trebuchet MS" panose="020B0603020202020204"/>
                <a:cs typeface="Trebuchet MS" panose="020B0603020202020204"/>
              </a:rPr>
              <a:t>M</a:t>
            </a:r>
            <a:r>
              <a:rPr sz="1700" spc="-204" dirty="0">
                <a:solidFill>
                  <a:srgbClr val="D13368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700" spc="-155" dirty="0">
                <a:solidFill>
                  <a:srgbClr val="D13368"/>
                </a:solidFill>
                <a:latin typeface="Trebuchet MS" panose="020B0603020202020204"/>
                <a:cs typeface="Trebuchet MS" panose="020B0603020202020204"/>
              </a:rPr>
              <a:t>Y</a:t>
            </a:r>
            <a:endParaRPr sz="17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58137" y="1323312"/>
            <a:ext cx="319074" cy="319394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7400712" y="3190462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1424" y="43174"/>
                </a:moveTo>
                <a:lnTo>
                  <a:pt x="13057" y="41453"/>
                </a:lnTo>
                <a:lnTo>
                  <a:pt x="6249" y="36774"/>
                </a:lnTo>
                <a:lnTo>
                  <a:pt x="1674" y="29864"/>
                </a:lnTo>
                <a:lnTo>
                  <a:pt x="0" y="21449"/>
                </a:lnTo>
                <a:lnTo>
                  <a:pt x="1674" y="13067"/>
                </a:lnTo>
                <a:lnTo>
                  <a:pt x="6249" y="6253"/>
                </a:lnTo>
                <a:lnTo>
                  <a:pt x="13057" y="1674"/>
                </a:lnTo>
                <a:lnTo>
                  <a:pt x="21424" y="0"/>
                </a:lnTo>
                <a:lnTo>
                  <a:pt x="29839" y="1674"/>
                </a:lnTo>
                <a:lnTo>
                  <a:pt x="36749" y="6253"/>
                </a:lnTo>
                <a:lnTo>
                  <a:pt x="41428" y="13067"/>
                </a:lnTo>
                <a:lnTo>
                  <a:pt x="43149" y="21449"/>
                </a:lnTo>
                <a:lnTo>
                  <a:pt x="41428" y="29864"/>
                </a:lnTo>
                <a:lnTo>
                  <a:pt x="36749" y="36774"/>
                </a:lnTo>
                <a:lnTo>
                  <a:pt x="29839" y="41453"/>
                </a:lnTo>
                <a:lnTo>
                  <a:pt x="21424" y="43174"/>
                </a:lnTo>
                <a:close/>
              </a:path>
            </a:pathLst>
          </a:custGeom>
          <a:solidFill>
            <a:srgbClr val="4949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908579" y="3323665"/>
            <a:ext cx="1016000" cy="104648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1100"/>
              </a:spcBef>
            </a:pPr>
            <a:r>
              <a:rPr sz="1700" spc="-130" dirty="0">
                <a:solidFill>
                  <a:srgbClr val="434343"/>
                </a:solidFill>
                <a:latin typeface="Trebuchet MS" panose="020B0603020202020204"/>
                <a:cs typeface="Trebuchet MS" panose="020B0603020202020204"/>
              </a:rPr>
              <a:t>Neptune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12700" marR="5080" indent="5715" algn="just">
              <a:lnSpc>
                <a:spcPts val="1430"/>
              </a:lnSpc>
              <a:spcBef>
                <a:spcPts val="765"/>
              </a:spcBef>
            </a:pPr>
            <a:r>
              <a:rPr sz="1200" spc="-10" dirty="0">
                <a:solidFill>
                  <a:srgbClr val="434343"/>
                </a:solidFill>
                <a:latin typeface="Roboto"/>
                <a:cs typeface="Roboto"/>
              </a:rPr>
              <a:t>Neptune </a:t>
            </a:r>
            <a:r>
              <a:rPr sz="1200" spc="-15" dirty="0">
                <a:solidFill>
                  <a:srgbClr val="434343"/>
                </a:solidFill>
                <a:latin typeface="Roboto"/>
                <a:cs typeface="Roboto"/>
              </a:rPr>
              <a:t>is the </a:t>
            </a:r>
            <a:r>
              <a:rPr sz="1200" spc="-285" dirty="0">
                <a:solidFill>
                  <a:srgbClr val="434343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Roboto"/>
                <a:cs typeface="Roboto"/>
              </a:rPr>
              <a:t>farthest </a:t>
            </a:r>
            <a:r>
              <a:rPr sz="1200" spc="-15" dirty="0">
                <a:solidFill>
                  <a:srgbClr val="434343"/>
                </a:solidFill>
                <a:latin typeface="Roboto"/>
                <a:cs typeface="Roboto"/>
              </a:rPr>
              <a:t>planet </a:t>
            </a:r>
            <a:r>
              <a:rPr sz="1200" spc="-290" dirty="0">
                <a:solidFill>
                  <a:srgbClr val="434343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Roboto"/>
                <a:cs typeface="Roboto"/>
              </a:rPr>
              <a:t>from</a:t>
            </a:r>
            <a:r>
              <a:rPr sz="1200" spc="-20" dirty="0">
                <a:solidFill>
                  <a:srgbClr val="434343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434343"/>
                </a:solidFill>
                <a:latin typeface="Roboto"/>
                <a:cs typeface="Roboto"/>
              </a:rPr>
              <a:t>the</a:t>
            </a:r>
            <a:r>
              <a:rPr sz="1200" spc="-20" dirty="0">
                <a:solidFill>
                  <a:srgbClr val="434343"/>
                </a:solidFill>
                <a:latin typeface="Roboto"/>
                <a:cs typeface="Roboto"/>
              </a:rPr>
              <a:t> </a:t>
            </a:r>
            <a:r>
              <a:rPr sz="1200" spc="-30" dirty="0">
                <a:solidFill>
                  <a:srgbClr val="434343"/>
                </a:solidFill>
                <a:latin typeface="Roboto"/>
                <a:cs typeface="Roboto"/>
              </a:rPr>
              <a:t>Sun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602787" y="1719837"/>
            <a:ext cx="1149985" cy="1499870"/>
            <a:chOff x="2602787" y="1719837"/>
            <a:chExt cx="1149985" cy="1499870"/>
          </a:xfrm>
        </p:grpSpPr>
        <p:sp>
          <p:nvSpPr>
            <p:cNvPr id="31" name="object 31"/>
            <p:cNvSpPr/>
            <p:nvPr/>
          </p:nvSpPr>
          <p:spPr>
            <a:xfrm>
              <a:off x="2602787" y="1719837"/>
              <a:ext cx="1149985" cy="757555"/>
            </a:xfrm>
            <a:custGeom>
              <a:avLst/>
              <a:gdLst/>
              <a:ahLst/>
              <a:cxnLst/>
              <a:rect l="l" t="t" r="r" b="b"/>
              <a:pathLst>
                <a:path w="1149985" h="757555">
                  <a:moveTo>
                    <a:pt x="1149549" y="757149"/>
                  </a:moveTo>
                  <a:lnTo>
                    <a:pt x="0" y="757149"/>
                  </a:lnTo>
                  <a:lnTo>
                    <a:pt x="0" y="372874"/>
                  </a:lnTo>
                  <a:lnTo>
                    <a:pt x="12356" y="325143"/>
                  </a:lnTo>
                  <a:lnTo>
                    <a:pt x="47024" y="290124"/>
                  </a:lnTo>
                  <a:lnTo>
                    <a:pt x="526849" y="12724"/>
                  </a:lnTo>
                  <a:lnTo>
                    <a:pt x="574474" y="0"/>
                  </a:lnTo>
                  <a:lnTo>
                    <a:pt x="586785" y="792"/>
                  </a:lnTo>
                  <a:lnTo>
                    <a:pt x="1102524" y="290124"/>
                  </a:lnTo>
                  <a:lnTo>
                    <a:pt x="1137090" y="325143"/>
                  </a:lnTo>
                  <a:lnTo>
                    <a:pt x="1149549" y="372874"/>
                  </a:lnTo>
                  <a:lnTo>
                    <a:pt x="1149549" y="757149"/>
                  </a:lnTo>
                  <a:close/>
                </a:path>
              </a:pathLst>
            </a:custGeom>
            <a:solidFill>
              <a:srgbClr val="68E7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176962" y="2876137"/>
              <a:ext cx="0" cy="337820"/>
            </a:xfrm>
            <a:custGeom>
              <a:avLst/>
              <a:gdLst/>
              <a:ahLst/>
              <a:cxnLst/>
              <a:rect l="l" t="t" r="r" b="b"/>
              <a:pathLst>
                <a:path h="337819">
                  <a:moveTo>
                    <a:pt x="0" y="0"/>
                  </a:moveTo>
                  <a:lnTo>
                    <a:pt x="0" y="337249"/>
                  </a:lnTo>
                </a:path>
              </a:pathLst>
            </a:custGeom>
            <a:ln w="112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775437" y="2070162"/>
              <a:ext cx="804545" cy="804545"/>
            </a:xfrm>
            <a:custGeom>
              <a:avLst/>
              <a:gdLst/>
              <a:ahLst/>
              <a:cxnLst/>
              <a:rect l="l" t="t" r="r" b="b"/>
              <a:pathLst>
                <a:path w="804545" h="804544">
                  <a:moveTo>
                    <a:pt x="401974" y="804049"/>
                  </a:moveTo>
                  <a:lnTo>
                    <a:pt x="350018" y="800674"/>
                  </a:lnTo>
                  <a:lnTo>
                    <a:pt x="298737" y="790546"/>
                  </a:lnTo>
                  <a:lnTo>
                    <a:pt x="248806" y="773664"/>
                  </a:lnTo>
                  <a:lnTo>
                    <a:pt x="200899" y="750024"/>
                  </a:lnTo>
                  <a:lnTo>
                    <a:pt x="161246" y="723924"/>
                  </a:lnTo>
                  <a:lnTo>
                    <a:pt x="125376" y="693716"/>
                  </a:lnTo>
                  <a:lnTo>
                    <a:pt x="93525" y="659815"/>
                  </a:lnTo>
                  <a:lnTo>
                    <a:pt x="65929" y="622636"/>
                  </a:lnTo>
                  <a:lnTo>
                    <a:pt x="42822" y="582593"/>
                  </a:lnTo>
                  <a:lnTo>
                    <a:pt x="24440" y="540100"/>
                  </a:lnTo>
                  <a:lnTo>
                    <a:pt x="11019" y="495574"/>
                  </a:lnTo>
                  <a:lnTo>
                    <a:pt x="2794" y="449427"/>
                  </a:lnTo>
                  <a:lnTo>
                    <a:pt x="0" y="402074"/>
                  </a:lnTo>
                  <a:lnTo>
                    <a:pt x="2794" y="354626"/>
                  </a:lnTo>
                  <a:lnTo>
                    <a:pt x="11019" y="308406"/>
                  </a:lnTo>
                  <a:lnTo>
                    <a:pt x="24440" y="263825"/>
                  </a:lnTo>
                  <a:lnTo>
                    <a:pt x="42822" y="221295"/>
                  </a:lnTo>
                  <a:lnTo>
                    <a:pt x="65929" y="181227"/>
                  </a:lnTo>
                  <a:lnTo>
                    <a:pt x="93525" y="144032"/>
                  </a:lnTo>
                  <a:lnTo>
                    <a:pt x="125376" y="110121"/>
                  </a:lnTo>
                  <a:lnTo>
                    <a:pt x="161246" y="79907"/>
                  </a:lnTo>
                  <a:lnTo>
                    <a:pt x="200899" y="53799"/>
                  </a:lnTo>
                  <a:lnTo>
                    <a:pt x="248806" y="30269"/>
                  </a:lnTo>
                  <a:lnTo>
                    <a:pt x="298737" y="13456"/>
                  </a:lnTo>
                  <a:lnTo>
                    <a:pt x="350018" y="3364"/>
                  </a:lnTo>
                  <a:lnTo>
                    <a:pt x="401974" y="0"/>
                  </a:lnTo>
                  <a:lnTo>
                    <a:pt x="453931" y="3364"/>
                  </a:lnTo>
                  <a:lnTo>
                    <a:pt x="505212" y="13456"/>
                  </a:lnTo>
                  <a:lnTo>
                    <a:pt x="555143" y="30269"/>
                  </a:lnTo>
                  <a:lnTo>
                    <a:pt x="603049" y="53799"/>
                  </a:lnTo>
                  <a:lnTo>
                    <a:pt x="642710" y="79907"/>
                  </a:lnTo>
                  <a:lnTo>
                    <a:pt x="678586" y="110121"/>
                  </a:lnTo>
                  <a:lnTo>
                    <a:pt x="710441" y="144032"/>
                  </a:lnTo>
                  <a:lnTo>
                    <a:pt x="738041" y="181227"/>
                  </a:lnTo>
                  <a:lnTo>
                    <a:pt x="761150" y="221295"/>
                  </a:lnTo>
                  <a:lnTo>
                    <a:pt x="779533" y="263825"/>
                  </a:lnTo>
                  <a:lnTo>
                    <a:pt x="792955" y="308406"/>
                  </a:lnTo>
                  <a:lnTo>
                    <a:pt x="801180" y="354626"/>
                  </a:lnTo>
                  <a:lnTo>
                    <a:pt x="803974" y="402074"/>
                  </a:lnTo>
                  <a:lnTo>
                    <a:pt x="801180" y="449427"/>
                  </a:lnTo>
                  <a:lnTo>
                    <a:pt x="792955" y="495574"/>
                  </a:lnTo>
                  <a:lnTo>
                    <a:pt x="779533" y="540100"/>
                  </a:lnTo>
                  <a:lnTo>
                    <a:pt x="761150" y="582593"/>
                  </a:lnTo>
                  <a:lnTo>
                    <a:pt x="738041" y="622636"/>
                  </a:lnTo>
                  <a:lnTo>
                    <a:pt x="710441" y="659815"/>
                  </a:lnTo>
                  <a:lnTo>
                    <a:pt x="678586" y="693716"/>
                  </a:lnTo>
                  <a:lnTo>
                    <a:pt x="642710" y="723924"/>
                  </a:lnTo>
                  <a:lnTo>
                    <a:pt x="603049" y="750024"/>
                  </a:lnTo>
                  <a:lnTo>
                    <a:pt x="555143" y="773664"/>
                  </a:lnTo>
                  <a:lnTo>
                    <a:pt x="505212" y="790546"/>
                  </a:lnTo>
                  <a:lnTo>
                    <a:pt x="453931" y="800674"/>
                  </a:lnTo>
                  <a:lnTo>
                    <a:pt x="401974" y="804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775437" y="2070162"/>
              <a:ext cx="804545" cy="804545"/>
            </a:xfrm>
            <a:custGeom>
              <a:avLst/>
              <a:gdLst/>
              <a:ahLst/>
              <a:cxnLst/>
              <a:rect l="l" t="t" r="r" b="b"/>
              <a:pathLst>
                <a:path w="804545" h="804544">
                  <a:moveTo>
                    <a:pt x="401974" y="0"/>
                  </a:moveTo>
                  <a:lnTo>
                    <a:pt x="350018" y="3364"/>
                  </a:lnTo>
                  <a:lnTo>
                    <a:pt x="298737" y="13456"/>
                  </a:lnTo>
                  <a:lnTo>
                    <a:pt x="248806" y="30269"/>
                  </a:lnTo>
                  <a:lnTo>
                    <a:pt x="200899" y="53799"/>
                  </a:lnTo>
                  <a:lnTo>
                    <a:pt x="161246" y="79907"/>
                  </a:lnTo>
                  <a:lnTo>
                    <a:pt x="125376" y="110121"/>
                  </a:lnTo>
                  <a:lnTo>
                    <a:pt x="93525" y="144032"/>
                  </a:lnTo>
                  <a:lnTo>
                    <a:pt x="65929" y="181227"/>
                  </a:lnTo>
                  <a:lnTo>
                    <a:pt x="42822" y="221295"/>
                  </a:lnTo>
                  <a:lnTo>
                    <a:pt x="24440" y="263825"/>
                  </a:lnTo>
                  <a:lnTo>
                    <a:pt x="11019" y="308406"/>
                  </a:lnTo>
                  <a:lnTo>
                    <a:pt x="2794" y="354626"/>
                  </a:lnTo>
                  <a:lnTo>
                    <a:pt x="0" y="402074"/>
                  </a:lnTo>
                  <a:lnTo>
                    <a:pt x="2794" y="449427"/>
                  </a:lnTo>
                  <a:lnTo>
                    <a:pt x="11019" y="495574"/>
                  </a:lnTo>
                  <a:lnTo>
                    <a:pt x="24440" y="540100"/>
                  </a:lnTo>
                  <a:lnTo>
                    <a:pt x="42822" y="582593"/>
                  </a:lnTo>
                  <a:lnTo>
                    <a:pt x="65929" y="622636"/>
                  </a:lnTo>
                  <a:lnTo>
                    <a:pt x="93525" y="659815"/>
                  </a:lnTo>
                  <a:lnTo>
                    <a:pt x="125376" y="693716"/>
                  </a:lnTo>
                  <a:lnTo>
                    <a:pt x="161246" y="723924"/>
                  </a:lnTo>
                  <a:lnTo>
                    <a:pt x="200899" y="750024"/>
                  </a:lnTo>
                  <a:lnTo>
                    <a:pt x="248806" y="773664"/>
                  </a:lnTo>
                  <a:lnTo>
                    <a:pt x="298737" y="790546"/>
                  </a:lnTo>
                  <a:lnTo>
                    <a:pt x="350018" y="800674"/>
                  </a:lnTo>
                  <a:lnTo>
                    <a:pt x="401974" y="804049"/>
                  </a:lnTo>
                  <a:lnTo>
                    <a:pt x="453931" y="800674"/>
                  </a:lnTo>
                  <a:lnTo>
                    <a:pt x="505212" y="790546"/>
                  </a:lnTo>
                  <a:lnTo>
                    <a:pt x="555143" y="773664"/>
                  </a:lnTo>
                  <a:lnTo>
                    <a:pt x="603049" y="750024"/>
                  </a:lnTo>
                  <a:lnTo>
                    <a:pt x="642710" y="723924"/>
                  </a:lnTo>
                  <a:lnTo>
                    <a:pt x="678586" y="693716"/>
                  </a:lnTo>
                  <a:lnTo>
                    <a:pt x="710441" y="659815"/>
                  </a:lnTo>
                  <a:lnTo>
                    <a:pt x="738041" y="622636"/>
                  </a:lnTo>
                  <a:lnTo>
                    <a:pt x="761150" y="582593"/>
                  </a:lnTo>
                  <a:lnTo>
                    <a:pt x="779533" y="540100"/>
                  </a:lnTo>
                  <a:lnTo>
                    <a:pt x="792955" y="495574"/>
                  </a:lnTo>
                  <a:lnTo>
                    <a:pt x="801180" y="449427"/>
                  </a:lnTo>
                  <a:lnTo>
                    <a:pt x="803974" y="402074"/>
                  </a:lnTo>
                  <a:lnTo>
                    <a:pt x="801180" y="354626"/>
                  </a:lnTo>
                  <a:lnTo>
                    <a:pt x="792955" y="308406"/>
                  </a:lnTo>
                  <a:lnTo>
                    <a:pt x="779533" y="263825"/>
                  </a:lnTo>
                  <a:lnTo>
                    <a:pt x="761150" y="221295"/>
                  </a:lnTo>
                  <a:lnTo>
                    <a:pt x="738041" y="181227"/>
                  </a:lnTo>
                  <a:lnTo>
                    <a:pt x="710441" y="144032"/>
                  </a:lnTo>
                  <a:lnTo>
                    <a:pt x="678586" y="110121"/>
                  </a:lnTo>
                  <a:lnTo>
                    <a:pt x="642710" y="79907"/>
                  </a:lnTo>
                  <a:lnTo>
                    <a:pt x="603049" y="53799"/>
                  </a:lnTo>
                  <a:lnTo>
                    <a:pt x="555143" y="30269"/>
                  </a:lnTo>
                  <a:lnTo>
                    <a:pt x="505212" y="13456"/>
                  </a:lnTo>
                  <a:lnTo>
                    <a:pt x="453931" y="3364"/>
                  </a:lnTo>
                  <a:lnTo>
                    <a:pt x="401974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3019694" y="2322264"/>
            <a:ext cx="3155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65" dirty="0">
                <a:solidFill>
                  <a:srgbClr val="3849AB"/>
                </a:solidFill>
                <a:latin typeface="Trebuchet MS" panose="020B0603020202020204"/>
                <a:cs typeface="Trebuchet MS" panose="020B0603020202020204"/>
              </a:rPr>
              <a:t>FEB</a:t>
            </a:r>
            <a:endParaRPr sz="17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58782" y="1346542"/>
            <a:ext cx="237490" cy="273050"/>
          </a:xfrm>
          <a:custGeom>
            <a:avLst/>
            <a:gdLst/>
            <a:ahLst/>
            <a:cxnLst/>
            <a:rect l="l" t="t" r="r" b="b"/>
            <a:pathLst>
              <a:path w="237489" h="273050">
                <a:moveTo>
                  <a:pt x="27393" y="219075"/>
                </a:moveTo>
                <a:lnTo>
                  <a:pt x="18173" y="219075"/>
                </a:lnTo>
                <a:lnTo>
                  <a:pt x="18173" y="228003"/>
                </a:lnTo>
                <a:lnTo>
                  <a:pt x="27393" y="228003"/>
                </a:lnTo>
                <a:lnTo>
                  <a:pt x="27393" y="219075"/>
                </a:lnTo>
                <a:close/>
              </a:path>
              <a:path w="237489" h="273050">
                <a:moveTo>
                  <a:pt x="27393" y="72923"/>
                </a:moveTo>
                <a:lnTo>
                  <a:pt x="0" y="72923"/>
                </a:lnTo>
                <a:lnTo>
                  <a:pt x="0" y="82156"/>
                </a:lnTo>
                <a:lnTo>
                  <a:pt x="27393" y="82156"/>
                </a:lnTo>
                <a:lnTo>
                  <a:pt x="27393" y="72923"/>
                </a:lnTo>
                <a:close/>
              </a:path>
              <a:path w="237489" h="273050">
                <a:moveTo>
                  <a:pt x="45554" y="219075"/>
                </a:moveTo>
                <a:lnTo>
                  <a:pt x="36626" y="219075"/>
                </a:lnTo>
                <a:lnTo>
                  <a:pt x="36626" y="228003"/>
                </a:lnTo>
                <a:lnTo>
                  <a:pt x="45554" y="228003"/>
                </a:lnTo>
                <a:lnTo>
                  <a:pt x="45554" y="219075"/>
                </a:lnTo>
                <a:close/>
              </a:path>
              <a:path w="237489" h="273050">
                <a:moveTo>
                  <a:pt x="47929" y="134226"/>
                </a:moveTo>
                <a:lnTo>
                  <a:pt x="41668" y="127698"/>
                </a:lnTo>
                <a:lnTo>
                  <a:pt x="23228" y="146151"/>
                </a:lnTo>
                <a:lnTo>
                  <a:pt x="29768" y="152400"/>
                </a:lnTo>
                <a:lnTo>
                  <a:pt x="47929" y="134226"/>
                </a:lnTo>
                <a:close/>
              </a:path>
              <a:path w="237489" h="273050">
                <a:moveTo>
                  <a:pt x="48818" y="19926"/>
                </a:moveTo>
                <a:lnTo>
                  <a:pt x="30378" y="1778"/>
                </a:lnTo>
                <a:lnTo>
                  <a:pt x="24130" y="8331"/>
                </a:lnTo>
                <a:lnTo>
                  <a:pt x="42278" y="26479"/>
                </a:lnTo>
                <a:lnTo>
                  <a:pt x="48818" y="19926"/>
                </a:lnTo>
                <a:close/>
              </a:path>
              <a:path w="237489" h="273050">
                <a:moveTo>
                  <a:pt x="63995" y="219075"/>
                </a:moveTo>
                <a:lnTo>
                  <a:pt x="54775" y="219075"/>
                </a:lnTo>
                <a:lnTo>
                  <a:pt x="54775" y="228003"/>
                </a:lnTo>
                <a:lnTo>
                  <a:pt x="63995" y="228003"/>
                </a:lnTo>
                <a:lnTo>
                  <a:pt x="63995" y="219075"/>
                </a:lnTo>
                <a:close/>
              </a:path>
              <a:path w="237489" h="273050">
                <a:moveTo>
                  <a:pt x="182473" y="219075"/>
                </a:moveTo>
                <a:lnTo>
                  <a:pt x="173545" y="219075"/>
                </a:lnTo>
                <a:lnTo>
                  <a:pt x="173545" y="228003"/>
                </a:lnTo>
                <a:lnTo>
                  <a:pt x="182473" y="228003"/>
                </a:lnTo>
                <a:lnTo>
                  <a:pt x="182473" y="219075"/>
                </a:lnTo>
                <a:close/>
              </a:path>
              <a:path w="237489" h="273050">
                <a:moveTo>
                  <a:pt x="196176" y="76200"/>
                </a:moveTo>
                <a:lnTo>
                  <a:pt x="190068" y="46990"/>
                </a:lnTo>
                <a:lnTo>
                  <a:pt x="187248" y="42684"/>
                </a:lnTo>
                <a:lnTo>
                  <a:pt x="187248" y="76200"/>
                </a:lnTo>
                <a:lnTo>
                  <a:pt x="185343" y="92710"/>
                </a:lnTo>
                <a:lnTo>
                  <a:pt x="179882" y="107950"/>
                </a:lnTo>
                <a:lnTo>
                  <a:pt x="171170" y="120650"/>
                </a:lnTo>
                <a:lnTo>
                  <a:pt x="164325" y="127393"/>
                </a:lnTo>
                <a:lnTo>
                  <a:pt x="164325" y="142240"/>
                </a:lnTo>
                <a:lnTo>
                  <a:pt x="164325" y="184150"/>
                </a:lnTo>
                <a:lnTo>
                  <a:pt x="162229" y="186690"/>
                </a:lnTo>
                <a:lnTo>
                  <a:pt x="155105" y="186690"/>
                </a:lnTo>
                <a:lnTo>
                  <a:pt x="155105" y="195580"/>
                </a:lnTo>
                <a:lnTo>
                  <a:pt x="155105" y="218440"/>
                </a:lnTo>
                <a:lnTo>
                  <a:pt x="152400" y="216877"/>
                </a:lnTo>
                <a:lnTo>
                  <a:pt x="152400" y="228600"/>
                </a:lnTo>
                <a:lnTo>
                  <a:pt x="134848" y="246380"/>
                </a:lnTo>
                <a:lnTo>
                  <a:pt x="125920" y="246380"/>
                </a:lnTo>
                <a:lnTo>
                  <a:pt x="125920" y="255270"/>
                </a:lnTo>
                <a:lnTo>
                  <a:pt x="118770" y="261620"/>
                </a:lnTo>
                <a:lnTo>
                  <a:pt x="111328" y="255270"/>
                </a:lnTo>
                <a:lnTo>
                  <a:pt x="125920" y="255270"/>
                </a:lnTo>
                <a:lnTo>
                  <a:pt x="125920" y="246380"/>
                </a:lnTo>
                <a:lnTo>
                  <a:pt x="102400" y="246380"/>
                </a:lnTo>
                <a:lnTo>
                  <a:pt x="84848" y="228600"/>
                </a:lnTo>
                <a:lnTo>
                  <a:pt x="91401" y="223520"/>
                </a:lnTo>
                <a:lnTo>
                  <a:pt x="102400" y="231140"/>
                </a:lnTo>
                <a:lnTo>
                  <a:pt x="103149" y="232410"/>
                </a:lnTo>
                <a:lnTo>
                  <a:pt x="106718" y="232410"/>
                </a:lnTo>
                <a:lnTo>
                  <a:pt x="107480" y="231140"/>
                </a:lnTo>
                <a:lnTo>
                  <a:pt x="118770" y="223520"/>
                </a:lnTo>
                <a:lnTo>
                  <a:pt x="129794" y="231140"/>
                </a:lnTo>
                <a:lnTo>
                  <a:pt x="130517" y="232410"/>
                </a:lnTo>
                <a:lnTo>
                  <a:pt x="134099" y="232410"/>
                </a:lnTo>
                <a:lnTo>
                  <a:pt x="134848" y="231140"/>
                </a:lnTo>
                <a:lnTo>
                  <a:pt x="146151" y="223520"/>
                </a:lnTo>
                <a:lnTo>
                  <a:pt x="152400" y="228600"/>
                </a:lnTo>
                <a:lnTo>
                  <a:pt x="152400" y="216877"/>
                </a:lnTo>
                <a:lnTo>
                  <a:pt x="148551" y="214630"/>
                </a:lnTo>
                <a:lnTo>
                  <a:pt x="147802" y="214630"/>
                </a:lnTo>
                <a:lnTo>
                  <a:pt x="146900" y="213360"/>
                </a:lnTo>
                <a:lnTo>
                  <a:pt x="145122" y="213360"/>
                </a:lnTo>
                <a:lnTo>
                  <a:pt x="144221" y="214630"/>
                </a:lnTo>
                <a:lnTo>
                  <a:pt x="143471" y="214630"/>
                </a:lnTo>
                <a:lnTo>
                  <a:pt x="132473" y="222250"/>
                </a:lnTo>
                <a:lnTo>
                  <a:pt x="121145" y="214630"/>
                </a:lnTo>
                <a:lnTo>
                  <a:pt x="120421" y="214630"/>
                </a:lnTo>
                <a:lnTo>
                  <a:pt x="119519" y="213360"/>
                </a:lnTo>
                <a:lnTo>
                  <a:pt x="117729" y="213360"/>
                </a:lnTo>
                <a:lnTo>
                  <a:pt x="116852" y="214630"/>
                </a:lnTo>
                <a:lnTo>
                  <a:pt x="116103" y="214630"/>
                </a:lnTo>
                <a:lnTo>
                  <a:pt x="105079" y="222250"/>
                </a:lnTo>
                <a:lnTo>
                  <a:pt x="99428" y="218440"/>
                </a:lnTo>
                <a:lnTo>
                  <a:pt x="93776" y="214630"/>
                </a:lnTo>
                <a:lnTo>
                  <a:pt x="93027" y="214630"/>
                </a:lnTo>
                <a:lnTo>
                  <a:pt x="92125" y="213360"/>
                </a:lnTo>
                <a:lnTo>
                  <a:pt x="90347" y="213360"/>
                </a:lnTo>
                <a:lnTo>
                  <a:pt x="89446" y="214630"/>
                </a:lnTo>
                <a:lnTo>
                  <a:pt x="88722" y="214630"/>
                </a:lnTo>
                <a:lnTo>
                  <a:pt x="82169" y="218440"/>
                </a:lnTo>
                <a:lnTo>
                  <a:pt x="82169" y="195580"/>
                </a:lnTo>
                <a:lnTo>
                  <a:pt x="155105" y="195580"/>
                </a:lnTo>
                <a:lnTo>
                  <a:pt x="155105" y="186690"/>
                </a:lnTo>
                <a:lnTo>
                  <a:pt x="75018" y="186690"/>
                </a:lnTo>
                <a:lnTo>
                  <a:pt x="72948" y="184150"/>
                </a:lnTo>
                <a:lnTo>
                  <a:pt x="72948" y="179070"/>
                </a:lnTo>
                <a:lnTo>
                  <a:pt x="75018" y="177800"/>
                </a:lnTo>
                <a:lnTo>
                  <a:pt x="162229" y="177800"/>
                </a:lnTo>
                <a:lnTo>
                  <a:pt x="164325" y="179070"/>
                </a:lnTo>
                <a:lnTo>
                  <a:pt x="164325" y="166370"/>
                </a:lnTo>
                <a:lnTo>
                  <a:pt x="162229" y="167640"/>
                </a:lnTo>
                <a:lnTo>
                  <a:pt x="75018" y="167640"/>
                </a:lnTo>
                <a:lnTo>
                  <a:pt x="72948" y="166370"/>
                </a:lnTo>
                <a:lnTo>
                  <a:pt x="72948" y="161290"/>
                </a:lnTo>
                <a:lnTo>
                  <a:pt x="75018" y="158750"/>
                </a:lnTo>
                <a:lnTo>
                  <a:pt x="162229" y="158750"/>
                </a:lnTo>
                <a:lnTo>
                  <a:pt x="164325" y="161290"/>
                </a:lnTo>
                <a:lnTo>
                  <a:pt x="164325" y="147320"/>
                </a:lnTo>
                <a:lnTo>
                  <a:pt x="162229" y="149860"/>
                </a:lnTo>
                <a:lnTo>
                  <a:pt x="75018" y="149860"/>
                </a:lnTo>
                <a:lnTo>
                  <a:pt x="72948" y="147320"/>
                </a:lnTo>
                <a:lnTo>
                  <a:pt x="72948" y="142240"/>
                </a:lnTo>
                <a:lnTo>
                  <a:pt x="75018" y="140970"/>
                </a:lnTo>
                <a:lnTo>
                  <a:pt x="162229" y="140970"/>
                </a:lnTo>
                <a:lnTo>
                  <a:pt x="164325" y="142240"/>
                </a:lnTo>
                <a:lnTo>
                  <a:pt x="164325" y="127393"/>
                </a:lnTo>
                <a:lnTo>
                  <a:pt x="159550" y="132080"/>
                </a:lnTo>
                <a:lnTo>
                  <a:pt x="136918" y="132080"/>
                </a:lnTo>
                <a:lnTo>
                  <a:pt x="136918" y="101600"/>
                </a:lnTo>
                <a:lnTo>
                  <a:pt x="152996" y="88900"/>
                </a:lnTo>
                <a:lnTo>
                  <a:pt x="157784" y="83820"/>
                </a:lnTo>
                <a:lnTo>
                  <a:pt x="161340" y="77470"/>
                </a:lnTo>
                <a:lnTo>
                  <a:pt x="163563" y="71120"/>
                </a:lnTo>
                <a:lnTo>
                  <a:pt x="164325" y="64770"/>
                </a:lnTo>
                <a:lnTo>
                  <a:pt x="162496" y="54610"/>
                </a:lnTo>
                <a:lnTo>
                  <a:pt x="159194" y="49530"/>
                </a:lnTo>
                <a:lnTo>
                  <a:pt x="157543" y="46990"/>
                </a:lnTo>
                <a:lnTo>
                  <a:pt x="155105" y="45300"/>
                </a:lnTo>
                <a:lnTo>
                  <a:pt x="155105" y="55880"/>
                </a:lnTo>
                <a:lnTo>
                  <a:pt x="155105" y="71120"/>
                </a:lnTo>
                <a:lnTo>
                  <a:pt x="152120" y="77470"/>
                </a:lnTo>
                <a:lnTo>
                  <a:pt x="147053" y="81280"/>
                </a:lnTo>
                <a:lnTo>
                  <a:pt x="129501" y="96520"/>
                </a:lnTo>
                <a:lnTo>
                  <a:pt x="128295" y="96520"/>
                </a:lnTo>
                <a:lnTo>
                  <a:pt x="127698" y="99060"/>
                </a:lnTo>
                <a:lnTo>
                  <a:pt x="127698" y="132080"/>
                </a:lnTo>
                <a:lnTo>
                  <a:pt x="109550" y="132080"/>
                </a:lnTo>
                <a:lnTo>
                  <a:pt x="109550" y="99060"/>
                </a:lnTo>
                <a:lnTo>
                  <a:pt x="108953" y="96520"/>
                </a:lnTo>
                <a:lnTo>
                  <a:pt x="107772" y="96520"/>
                </a:lnTo>
                <a:lnTo>
                  <a:pt x="85153" y="77470"/>
                </a:lnTo>
                <a:lnTo>
                  <a:pt x="82169" y="71120"/>
                </a:lnTo>
                <a:lnTo>
                  <a:pt x="82169" y="55880"/>
                </a:lnTo>
                <a:lnTo>
                  <a:pt x="88430" y="49530"/>
                </a:lnTo>
                <a:lnTo>
                  <a:pt x="98526" y="49530"/>
                </a:lnTo>
                <a:lnTo>
                  <a:pt x="100025" y="50800"/>
                </a:lnTo>
                <a:lnTo>
                  <a:pt x="99123" y="50800"/>
                </a:lnTo>
                <a:lnTo>
                  <a:pt x="98818" y="52070"/>
                </a:lnTo>
                <a:lnTo>
                  <a:pt x="98526" y="52070"/>
                </a:lnTo>
                <a:lnTo>
                  <a:pt x="98247" y="53340"/>
                </a:lnTo>
                <a:lnTo>
                  <a:pt x="97650" y="54610"/>
                </a:lnTo>
                <a:lnTo>
                  <a:pt x="97345" y="54610"/>
                </a:lnTo>
                <a:lnTo>
                  <a:pt x="97053" y="55880"/>
                </a:lnTo>
                <a:lnTo>
                  <a:pt x="96748" y="55880"/>
                </a:lnTo>
                <a:lnTo>
                  <a:pt x="96748" y="57150"/>
                </a:lnTo>
                <a:lnTo>
                  <a:pt x="96443" y="57150"/>
                </a:lnTo>
                <a:lnTo>
                  <a:pt x="96443" y="58420"/>
                </a:lnTo>
                <a:lnTo>
                  <a:pt x="95846" y="60960"/>
                </a:lnTo>
                <a:lnTo>
                  <a:pt x="95846" y="69850"/>
                </a:lnTo>
                <a:lnTo>
                  <a:pt x="98818" y="76200"/>
                </a:lnTo>
                <a:lnTo>
                  <a:pt x="104495" y="81280"/>
                </a:lnTo>
                <a:lnTo>
                  <a:pt x="110147" y="81280"/>
                </a:lnTo>
                <a:lnTo>
                  <a:pt x="115493" y="76200"/>
                </a:lnTo>
                <a:lnTo>
                  <a:pt x="118122" y="71120"/>
                </a:lnTo>
                <a:lnTo>
                  <a:pt x="118770" y="69850"/>
                </a:lnTo>
                <a:lnTo>
                  <a:pt x="121754" y="76200"/>
                </a:lnTo>
                <a:lnTo>
                  <a:pt x="127101" y="81280"/>
                </a:lnTo>
                <a:lnTo>
                  <a:pt x="132778" y="81280"/>
                </a:lnTo>
                <a:lnTo>
                  <a:pt x="138430" y="76200"/>
                </a:lnTo>
                <a:lnTo>
                  <a:pt x="140804" y="71120"/>
                </a:lnTo>
                <a:lnTo>
                  <a:pt x="141401" y="69850"/>
                </a:lnTo>
                <a:lnTo>
                  <a:pt x="141401" y="60960"/>
                </a:lnTo>
                <a:lnTo>
                  <a:pt x="140804" y="58420"/>
                </a:lnTo>
                <a:lnTo>
                  <a:pt x="140804" y="57150"/>
                </a:lnTo>
                <a:lnTo>
                  <a:pt x="140500" y="57150"/>
                </a:lnTo>
                <a:lnTo>
                  <a:pt x="140500" y="55880"/>
                </a:lnTo>
                <a:lnTo>
                  <a:pt x="140195" y="55880"/>
                </a:lnTo>
                <a:lnTo>
                  <a:pt x="139903" y="54610"/>
                </a:lnTo>
                <a:lnTo>
                  <a:pt x="139623" y="54610"/>
                </a:lnTo>
                <a:lnTo>
                  <a:pt x="139026" y="53340"/>
                </a:lnTo>
                <a:lnTo>
                  <a:pt x="138722" y="52070"/>
                </a:lnTo>
                <a:lnTo>
                  <a:pt x="138430" y="52070"/>
                </a:lnTo>
                <a:lnTo>
                  <a:pt x="138125" y="50800"/>
                </a:lnTo>
                <a:lnTo>
                  <a:pt x="137223" y="50800"/>
                </a:lnTo>
                <a:lnTo>
                  <a:pt x="138722" y="49530"/>
                </a:lnTo>
                <a:lnTo>
                  <a:pt x="148844" y="49530"/>
                </a:lnTo>
                <a:lnTo>
                  <a:pt x="155105" y="55880"/>
                </a:lnTo>
                <a:lnTo>
                  <a:pt x="155105" y="45300"/>
                </a:lnTo>
                <a:lnTo>
                  <a:pt x="152082" y="43180"/>
                </a:lnTo>
                <a:lnTo>
                  <a:pt x="150253" y="41910"/>
                </a:lnTo>
                <a:lnTo>
                  <a:pt x="141401" y="40640"/>
                </a:lnTo>
                <a:lnTo>
                  <a:pt x="137528" y="40640"/>
                </a:lnTo>
                <a:lnTo>
                  <a:pt x="133654" y="41910"/>
                </a:lnTo>
                <a:lnTo>
                  <a:pt x="132473" y="42341"/>
                </a:lnTo>
                <a:lnTo>
                  <a:pt x="132473" y="62230"/>
                </a:lnTo>
                <a:lnTo>
                  <a:pt x="132473" y="64770"/>
                </a:lnTo>
                <a:lnTo>
                  <a:pt x="132168" y="64770"/>
                </a:lnTo>
                <a:lnTo>
                  <a:pt x="131572" y="67310"/>
                </a:lnTo>
                <a:lnTo>
                  <a:pt x="130975" y="68580"/>
                </a:lnTo>
                <a:lnTo>
                  <a:pt x="130975" y="69850"/>
                </a:lnTo>
                <a:lnTo>
                  <a:pt x="130378" y="69850"/>
                </a:lnTo>
                <a:lnTo>
                  <a:pt x="130098" y="71120"/>
                </a:lnTo>
                <a:lnTo>
                  <a:pt x="129794" y="69850"/>
                </a:lnTo>
                <a:lnTo>
                  <a:pt x="129197" y="69850"/>
                </a:lnTo>
                <a:lnTo>
                  <a:pt x="129197" y="68580"/>
                </a:lnTo>
                <a:lnTo>
                  <a:pt x="128600" y="68580"/>
                </a:lnTo>
                <a:lnTo>
                  <a:pt x="128295" y="67310"/>
                </a:lnTo>
                <a:lnTo>
                  <a:pt x="128295" y="66040"/>
                </a:lnTo>
                <a:lnTo>
                  <a:pt x="128003" y="66040"/>
                </a:lnTo>
                <a:lnTo>
                  <a:pt x="128003" y="64770"/>
                </a:lnTo>
                <a:lnTo>
                  <a:pt x="127698" y="64770"/>
                </a:lnTo>
                <a:lnTo>
                  <a:pt x="127698" y="62230"/>
                </a:lnTo>
                <a:lnTo>
                  <a:pt x="128295" y="59690"/>
                </a:lnTo>
                <a:lnTo>
                  <a:pt x="128295" y="58420"/>
                </a:lnTo>
                <a:lnTo>
                  <a:pt x="128600" y="58420"/>
                </a:lnTo>
                <a:lnTo>
                  <a:pt x="129197" y="57150"/>
                </a:lnTo>
                <a:lnTo>
                  <a:pt x="129501" y="57150"/>
                </a:lnTo>
                <a:lnTo>
                  <a:pt x="129794" y="55880"/>
                </a:lnTo>
                <a:lnTo>
                  <a:pt x="130378" y="55880"/>
                </a:lnTo>
                <a:lnTo>
                  <a:pt x="130670" y="57150"/>
                </a:lnTo>
                <a:lnTo>
                  <a:pt x="130975" y="57150"/>
                </a:lnTo>
                <a:lnTo>
                  <a:pt x="131279" y="58420"/>
                </a:lnTo>
                <a:lnTo>
                  <a:pt x="131572" y="58420"/>
                </a:lnTo>
                <a:lnTo>
                  <a:pt x="131876" y="59690"/>
                </a:lnTo>
                <a:lnTo>
                  <a:pt x="131876" y="60960"/>
                </a:lnTo>
                <a:lnTo>
                  <a:pt x="132473" y="62230"/>
                </a:lnTo>
                <a:lnTo>
                  <a:pt x="132473" y="42341"/>
                </a:lnTo>
                <a:lnTo>
                  <a:pt x="130098" y="43180"/>
                </a:lnTo>
                <a:lnTo>
                  <a:pt x="126530" y="41910"/>
                </a:lnTo>
                <a:lnTo>
                  <a:pt x="122643" y="40665"/>
                </a:lnTo>
                <a:lnTo>
                  <a:pt x="122643" y="50800"/>
                </a:lnTo>
                <a:lnTo>
                  <a:pt x="122047" y="50800"/>
                </a:lnTo>
                <a:lnTo>
                  <a:pt x="121754" y="52070"/>
                </a:lnTo>
                <a:lnTo>
                  <a:pt x="121145" y="52070"/>
                </a:lnTo>
                <a:lnTo>
                  <a:pt x="121145" y="53340"/>
                </a:lnTo>
                <a:lnTo>
                  <a:pt x="120853" y="53340"/>
                </a:lnTo>
                <a:lnTo>
                  <a:pt x="119672" y="55880"/>
                </a:lnTo>
                <a:lnTo>
                  <a:pt x="119672" y="57150"/>
                </a:lnTo>
                <a:lnTo>
                  <a:pt x="119380" y="57150"/>
                </a:lnTo>
                <a:lnTo>
                  <a:pt x="119075" y="58420"/>
                </a:lnTo>
                <a:lnTo>
                  <a:pt x="119075" y="59690"/>
                </a:lnTo>
                <a:lnTo>
                  <a:pt x="118770" y="59690"/>
                </a:lnTo>
                <a:lnTo>
                  <a:pt x="118770" y="62230"/>
                </a:lnTo>
                <a:lnTo>
                  <a:pt x="118478" y="60960"/>
                </a:lnTo>
                <a:lnTo>
                  <a:pt x="118478" y="59690"/>
                </a:lnTo>
                <a:lnTo>
                  <a:pt x="118173" y="59690"/>
                </a:lnTo>
                <a:lnTo>
                  <a:pt x="118173" y="58420"/>
                </a:lnTo>
                <a:lnTo>
                  <a:pt x="117868" y="57150"/>
                </a:lnTo>
                <a:lnTo>
                  <a:pt x="117576" y="57150"/>
                </a:lnTo>
                <a:lnTo>
                  <a:pt x="117576" y="55880"/>
                </a:lnTo>
                <a:lnTo>
                  <a:pt x="117297" y="54610"/>
                </a:lnTo>
                <a:lnTo>
                  <a:pt x="116700" y="54610"/>
                </a:lnTo>
                <a:lnTo>
                  <a:pt x="116395" y="53340"/>
                </a:lnTo>
                <a:lnTo>
                  <a:pt x="116103" y="53340"/>
                </a:lnTo>
                <a:lnTo>
                  <a:pt x="116103" y="52070"/>
                </a:lnTo>
                <a:lnTo>
                  <a:pt x="115493" y="52070"/>
                </a:lnTo>
                <a:lnTo>
                  <a:pt x="115201" y="50800"/>
                </a:lnTo>
                <a:lnTo>
                  <a:pt x="114604" y="50800"/>
                </a:lnTo>
                <a:lnTo>
                  <a:pt x="115951" y="49530"/>
                </a:lnTo>
                <a:lnTo>
                  <a:pt x="121297" y="49530"/>
                </a:lnTo>
                <a:lnTo>
                  <a:pt x="122643" y="50800"/>
                </a:lnTo>
                <a:lnTo>
                  <a:pt x="122643" y="40665"/>
                </a:lnTo>
                <a:lnTo>
                  <a:pt x="114668" y="40640"/>
                </a:lnTo>
                <a:lnTo>
                  <a:pt x="110744" y="41910"/>
                </a:lnTo>
                <a:lnTo>
                  <a:pt x="109550" y="42341"/>
                </a:lnTo>
                <a:lnTo>
                  <a:pt x="109550" y="62230"/>
                </a:lnTo>
                <a:lnTo>
                  <a:pt x="109550" y="64770"/>
                </a:lnTo>
                <a:lnTo>
                  <a:pt x="109245" y="64770"/>
                </a:lnTo>
                <a:lnTo>
                  <a:pt x="109245" y="66040"/>
                </a:lnTo>
                <a:lnTo>
                  <a:pt x="108953" y="66040"/>
                </a:lnTo>
                <a:lnTo>
                  <a:pt x="108953" y="67310"/>
                </a:lnTo>
                <a:lnTo>
                  <a:pt x="108648" y="68580"/>
                </a:lnTo>
                <a:lnTo>
                  <a:pt x="108051" y="68580"/>
                </a:lnTo>
                <a:lnTo>
                  <a:pt x="108051" y="69850"/>
                </a:lnTo>
                <a:lnTo>
                  <a:pt x="107480" y="69850"/>
                </a:lnTo>
                <a:lnTo>
                  <a:pt x="107175" y="71120"/>
                </a:lnTo>
                <a:lnTo>
                  <a:pt x="106870" y="69850"/>
                </a:lnTo>
                <a:lnTo>
                  <a:pt x="106273" y="69850"/>
                </a:lnTo>
                <a:lnTo>
                  <a:pt x="106273" y="68580"/>
                </a:lnTo>
                <a:lnTo>
                  <a:pt x="105676" y="67310"/>
                </a:lnTo>
                <a:lnTo>
                  <a:pt x="105079" y="64770"/>
                </a:lnTo>
                <a:lnTo>
                  <a:pt x="105079" y="60960"/>
                </a:lnTo>
                <a:lnTo>
                  <a:pt x="105371" y="60960"/>
                </a:lnTo>
                <a:lnTo>
                  <a:pt x="105371" y="59690"/>
                </a:lnTo>
                <a:lnTo>
                  <a:pt x="105676" y="58420"/>
                </a:lnTo>
                <a:lnTo>
                  <a:pt x="105968" y="58420"/>
                </a:lnTo>
                <a:lnTo>
                  <a:pt x="106273" y="57150"/>
                </a:lnTo>
                <a:lnTo>
                  <a:pt x="106578" y="57150"/>
                </a:lnTo>
                <a:lnTo>
                  <a:pt x="106870" y="55880"/>
                </a:lnTo>
                <a:lnTo>
                  <a:pt x="107480" y="55880"/>
                </a:lnTo>
                <a:lnTo>
                  <a:pt x="107772" y="57150"/>
                </a:lnTo>
                <a:lnTo>
                  <a:pt x="108051" y="57150"/>
                </a:lnTo>
                <a:lnTo>
                  <a:pt x="108648" y="58420"/>
                </a:lnTo>
                <a:lnTo>
                  <a:pt x="108953" y="58420"/>
                </a:lnTo>
                <a:lnTo>
                  <a:pt x="108953" y="59690"/>
                </a:lnTo>
                <a:lnTo>
                  <a:pt x="109245" y="59690"/>
                </a:lnTo>
                <a:lnTo>
                  <a:pt x="109245" y="60960"/>
                </a:lnTo>
                <a:lnTo>
                  <a:pt x="109550" y="62230"/>
                </a:lnTo>
                <a:lnTo>
                  <a:pt x="109550" y="42341"/>
                </a:lnTo>
                <a:lnTo>
                  <a:pt x="107175" y="43180"/>
                </a:lnTo>
                <a:lnTo>
                  <a:pt x="103898" y="41910"/>
                </a:lnTo>
                <a:lnTo>
                  <a:pt x="100025" y="40640"/>
                </a:lnTo>
                <a:lnTo>
                  <a:pt x="95846" y="40640"/>
                </a:lnTo>
                <a:lnTo>
                  <a:pt x="86995" y="41910"/>
                </a:lnTo>
                <a:lnTo>
                  <a:pt x="79705" y="46990"/>
                </a:lnTo>
                <a:lnTo>
                  <a:pt x="74764" y="54610"/>
                </a:lnTo>
                <a:lnTo>
                  <a:pt x="72948" y="64770"/>
                </a:lnTo>
                <a:lnTo>
                  <a:pt x="73710" y="71120"/>
                </a:lnTo>
                <a:lnTo>
                  <a:pt x="75958" y="77470"/>
                </a:lnTo>
                <a:lnTo>
                  <a:pt x="79590" y="83820"/>
                </a:lnTo>
                <a:lnTo>
                  <a:pt x="84543" y="88900"/>
                </a:lnTo>
                <a:lnTo>
                  <a:pt x="100330" y="101600"/>
                </a:lnTo>
                <a:lnTo>
                  <a:pt x="100330" y="132080"/>
                </a:lnTo>
                <a:lnTo>
                  <a:pt x="77698" y="132080"/>
                </a:lnTo>
                <a:lnTo>
                  <a:pt x="66128" y="120650"/>
                </a:lnTo>
                <a:lnTo>
                  <a:pt x="57531" y="107950"/>
                </a:lnTo>
                <a:lnTo>
                  <a:pt x="52171" y="92710"/>
                </a:lnTo>
                <a:lnTo>
                  <a:pt x="50330" y="76200"/>
                </a:lnTo>
                <a:lnTo>
                  <a:pt x="55702" y="50800"/>
                </a:lnTo>
                <a:lnTo>
                  <a:pt x="70370" y="27940"/>
                </a:lnTo>
                <a:lnTo>
                  <a:pt x="92125" y="13970"/>
                </a:lnTo>
                <a:lnTo>
                  <a:pt x="118770" y="8890"/>
                </a:lnTo>
                <a:lnTo>
                  <a:pt x="145288" y="13970"/>
                </a:lnTo>
                <a:lnTo>
                  <a:pt x="167068" y="27940"/>
                </a:lnTo>
                <a:lnTo>
                  <a:pt x="181825" y="50800"/>
                </a:lnTo>
                <a:lnTo>
                  <a:pt x="187248" y="76200"/>
                </a:lnTo>
                <a:lnTo>
                  <a:pt x="187248" y="42684"/>
                </a:lnTo>
                <a:lnTo>
                  <a:pt x="173443" y="21590"/>
                </a:lnTo>
                <a:lnTo>
                  <a:pt x="154508" y="8890"/>
                </a:lnTo>
                <a:lnTo>
                  <a:pt x="148831" y="5080"/>
                </a:lnTo>
                <a:lnTo>
                  <a:pt x="118770" y="0"/>
                </a:lnTo>
                <a:lnTo>
                  <a:pt x="88557" y="5080"/>
                </a:lnTo>
                <a:lnTo>
                  <a:pt x="63868" y="21590"/>
                </a:lnTo>
                <a:lnTo>
                  <a:pt x="47205" y="46990"/>
                </a:lnTo>
                <a:lnTo>
                  <a:pt x="41097" y="76200"/>
                </a:lnTo>
                <a:lnTo>
                  <a:pt x="42900" y="93980"/>
                </a:lnTo>
                <a:lnTo>
                  <a:pt x="48120" y="109220"/>
                </a:lnTo>
                <a:lnTo>
                  <a:pt x="56527" y="123190"/>
                </a:lnTo>
                <a:lnTo>
                  <a:pt x="67868" y="135890"/>
                </a:lnTo>
                <a:lnTo>
                  <a:pt x="65493" y="138430"/>
                </a:lnTo>
                <a:lnTo>
                  <a:pt x="63995" y="142240"/>
                </a:lnTo>
                <a:lnTo>
                  <a:pt x="63995" y="148590"/>
                </a:lnTo>
                <a:lnTo>
                  <a:pt x="65201" y="152400"/>
                </a:lnTo>
                <a:lnTo>
                  <a:pt x="67271" y="154940"/>
                </a:lnTo>
                <a:lnTo>
                  <a:pt x="65201" y="156210"/>
                </a:lnTo>
                <a:lnTo>
                  <a:pt x="63995" y="160020"/>
                </a:lnTo>
                <a:lnTo>
                  <a:pt x="63995" y="167640"/>
                </a:lnTo>
                <a:lnTo>
                  <a:pt x="65201" y="170180"/>
                </a:lnTo>
                <a:lnTo>
                  <a:pt x="67271" y="172720"/>
                </a:lnTo>
                <a:lnTo>
                  <a:pt x="65201" y="175260"/>
                </a:lnTo>
                <a:lnTo>
                  <a:pt x="63995" y="177800"/>
                </a:lnTo>
                <a:lnTo>
                  <a:pt x="63995" y="187960"/>
                </a:lnTo>
                <a:lnTo>
                  <a:pt x="67576" y="193040"/>
                </a:lnTo>
                <a:lnTo>
                  <a:pt x="72948" y="194310"/>
                </a:lnTo>
                <a:lnTo>
                  <a:pt x="72948" y="228600"/>
                </a:lnTo>
                <a:lnTo>
                  <a:pt x="73520" y="229870"/>
                </a:lnTo>
                <a:lnTo>
                  <a:pt x="116395" y="273050"/>
                </a:lnTo>
                <a:lnTo>
                  <a:pt x="120853" y="273050"/>
                </a:lnTo>
                <a:lnTo>
                  <a:pt x="132194" y="261620"/>
                </a:lnTo>
                <a:lnTo>
                  <a:pt x="138506" y="255270"/>
                </a:lnTo>
                <a:lnTo>
                  <a:pt x="147332" y="246380"/>
                </a:lnTo>
                <a:lnTo>
                  <a:pt x="163728" y="229870"/>
                </a:lnTo>
                <a:lnTo>
                  <a:pt x="164325" y="228600"/>
                </a:lnTo>
                <a:lnTo>
                  <a:pt x="164325" y="194310"/>
                </a:lnTo>
                <a:lnTo>
                  <a:pt x="169672" y="193040"/>
                </a:lnTo>
                <a:lnTo>
                  <a:pt x="173545" y="187960"/>
                </a:lnTo>
                <a:lnTo>
                  <a:pt x="173545" y="186690"/>
                </a:lnTo>
                <a:lnTo>
                  <a:pt x="173545" y="177800"/>
                </a:lnTo>
                <a:lnTo>
                  <a:pt x="172046" y="175260"/>
                </a:lnTo>
                <a:lnTo>
                  <a:pt x="169976" y="172720"/>
                </a:lnTo>
                <a:lnTo>
                  <a:pt x="172046" y="170180"/>
                </a:lnTo>
                <a:lnTo>
                  <a:pt x="173545" y="167640"/>
                </a:lnTo>
                <a:lnTo>
                  <a:pt x="173545" y="160020"/>
                </a:lnTo>
                <a:lnTo>
                  <a:pt x="173050" y="158750"/>
                </a:lnTo>
                <a:lnTo>
                  <a:pt x="172046" y="156210"/>
                </a:lnTo>
                <a:lnTo>
                  <a:pt x="169976" y="154940"/>
                </a:lnTo>
                <a:lnTo>
                  <a:pt x="172046" y="152400"/>
                </a:lnTo>
                <a:lnTo>
                  <a:pt x="173050" y="149860"/>
                </a:lnTo>
                <a:lnTo>
                  <a:pt x="173545" y="148590"/>
                </a:lnTo>
                <a:lnTo>
                  <a:pt x="173545" y="142240"/>
                </a:lnTo>
                <a:lnTo>
                  <a:pt x="172948" y="140970"/>
                </a:lnTo>
                <a:lnTo>
                  <a:pt x="171754" y="138430"/>
                </a:lnTo>
                <a:lnTo>
                  <a:pt x="169379" y="135890"/>
                </a:lnTo>
                <a:lnTo>
                  <a:pt x="172783" y="132080"/>
                </a:lnTo>
                <a:lnTo>
                  <a:pt x="180721" y="123190"/>
                </a:lnTo>
                <a:lnTo>
                  <a:pt x="189141" y="109220"/>
                </a:lnTo>
                <a:lnTo>
                  <a:pt x="194373" y="93980"/>
                </a:lnTo>
                <a:lnTo>
                  <a:pt x="196176" y="76200"/>
                </a:lnTo>
                <a:close/>
              </a:path>
              <a:path w="237489" h="273050">
                <a:moveTo>
                  <a:pt x="200621" y="219075"/>
                </a:moveTo>
                <a:lnTo>
                  <a:pt x="191693" y="219075"/>
                </a:lnTo>
                <a:lnTo>
                  <a:pt x="191693" y="228003"/>
                </a:lnTo>
                <a:lnTo>
                  <a:pt x="200621" y="228003"/>
                </a:lnTo>
                <a:lnTo>
                  <a:pt x="200621" y="219075"/>
                </a:lnTo>
                <a:close/>
              </a:path>
              <a:path w="237489" h="273050">
                <a:moveTo>
                  <a:pt x="212826" y="147320"/>
                </a:moveTo>
                <a:lnTo>
                  <a:pt x="194678" y="129171"/>
                </a:lnTo>
                <a:lnTo>
                  <a:pt x="188125" y="135724"/>
                </a:lnTo>
                <a:lnTo>
                  <a:pt x="206298" y="153873"/>
                </a:lnTo>
                <a:lnTo>
                  <a:pt x="212826" y="147320"/>
                </a:lnTo>
                <a:close/>
              </a:path>
              <a:path w="237489" h="273050">
                <a:moveTo>
                  <a:pt x="212826" y="7721"/>
                </a:moveTo>
                <a:lnTo>
                  <a:pt x="206578" y="1473"/>
                </a:lnTo>
                <a:lnTo>
                  <a:pt x="188125" y="19646"/>
                </a:lnTo>
                <a:lnTo>
                  <a:pt x="194678" y="26200"/>
                </a:lnTo>
                <a:lnTo>
                  <a:pt x="212826" y="7721"/>
                </a:lnTo>
                <a:close/>
              </a:path>
              <a:path w="237489" h="273050">
                <a:moveTo>
                  <a:pt x="219075" y="219075"/>
                </a:moveTo>
                <a:lnTo>
                  <a:pt x="209854" y="219075"/>
                </a:lnTo>
                <a:lnTo>
                  <a:pt x="209854" y="228003"/>
                </a:lnTo>
                <a:lnTo>
                  <a:pt x="219075" y="228003"/>
                </a:lnTo>
                <a:lnTo>
                  <a:pt x="219075" y="219075"/>
                </a:lnTo>
                <a:close/>
              </a:path>
              <a:path w="237489" h="273050">
                <a:moveTo>
                  <a:pt x="237248" y="72923"/>
                </a:moveTo>
                <a:lnTo>
                  <a:pt x="209854" y="72923"/>
                </a:lnTo>
                <a:lnTo>
                  <a:pt x="209854" y="82156"/>
                </a:lnTo>
                <a:lnTo>
                  <a:pt x="237248" y="82156"/>
                </a:lnTo>
                <a:lnTo>
                  <a:pt x="237248" y="72923"/>
                </a:lnTo>
                <a:close/>
              </a:path>
            </a:pathLst>
          </a:custGeom>
          <a:solidFill>
            <a:srgbClr val="68E7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157037" y="3190462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1424" y="43174"/>
                </a:moveTo>
                <a:lnTo>
                  <a:pt x="13057" y="41453"/>
                </a:lnTo>
                <a:lnTo>
                  <a:pt x="6249" y="36774"/>
                </a:lnTo>
                <a:lnTo>
                  <a:pt x="1674" y="29864"/>
                </a:lnTo>
                <a:lnTo>
                  <a:pt x="0" y="21449"/>
                </a:lnTo>
                <a:lnTo>
                  <a:pt x="1674" y="13067"/>
                </a:lnTo>
                <a:lnTo>
                  <a:pt x="6249" y="6253"/>
                </a:lnTo>
                <a:lnTo>
                  <a:pt x="13057" y="1674"/>
                </a:lnTo>
                <a:lnTo>
                  <a:pt x="21424" y="0"/>
                </a:lnTo>
                <a:lnTo>
                  <a:pt x="29839" y="1674"/>
                </a:lnTo>
                <a:lnTo>
                  <a:pt x="36749" y="6253"/>
                </a:lnTo>
                <a:lnTo>
                  <a:pt x="41428" y="13067"/>
                </a:lnTo>
                <a:lnTo>
                  <a:pt x="43149" y="21449"/>
                </a:lnTo>
                <a:lnTo>
                  <a:pt x="41428" y="29864"/>
                </a:lnTo>
                <a:lnTo>
                  <a:pt x="36749" y="36774"/>
                </a:lnTo>
                <a:lnTo>
                  <a:pt x="29839" y="41453"/>
                </a:lnTo>
                <a:lnTo>
                  <a:pt x="21424" y="43174"/>
                </a:lnTo>
                <a:close/>
              </a:path>
            </a:pathLst>
          </a:custGeom>
          <a:solidFill>
            <a:srgbClr val="68E7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560643" y="3323665"/>
            <a:ext cx="1230630" cy="104648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100"/>
              </a:spcBef>
            </a:pPr>
            <a:r>
              <a:rPr sz="1700" spc="-85" dirty="0">
                <a:solidFill>
                  <a:srgbClr val="434343"/>
                </a:solidFill>
                <a:latin typeface="Trebuchet MS" panose="020B0603020202020204"/>
                <a:cs typeface="Trebuchet MS" panose="020B0603020202020204"/>
              </a:rPr>
              <a:t>Mars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12700" marR="5080" algn="ctr">
              <a:lnSpc>
                <a:spcPts val="1430"/>
              </a:lnSpc>
              <a:spcBef>
                <a:spcPts val="765"/>
              </a:spcBef>
            </a:pPr>
            <a:r>
              <a:rPr sz="1200" spc="-15" dirty="0">
                <a:solidFill>
                  <a:srgbClr val="434343"/>
                </a:solidFill>
                <a:latin typeface="Roboto"/>
                <a:cs typeface="Roboto"/>
              </a:rPr>
              <a:t>Despite being red, </a:t>
            </a:r>
            <a:r>
              <a:rPr sz="1200" spc="-285" dirty="0">
                <a:solidFill>
                  <a:srgbClr val="434343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Roboto"/>
                <a:cs typeface="Roboto"/>
              </a:rPr>
              <a:t>Mars </a:t>
            </a:r>
            <a:r>
              <a:rPr sz="1200" spc="-15" dirty="0">
                <a:solidFill>
                  <a:srgbClr val="434343"/>
                </a:solidFill>
                <a:latin typeface="Roboto"/>
                <a:cs typeface="Roboto"/>
              </a:rPr>
              <a:t>is </a:t>
            </a:r>
            <a:r>
              <a:rPr sz="1200" spc="-20" dirty="0">
                <a:solidFill>
                  <a:srgbClr val="434343"/>
                </a:solidFill>
                <a:latin typeface="Roboto"/>
                <a:cs typeface="Roboto"/>
              </a:rPr>
              <a:t>actually </a:t>
            </a:r>
            <a:r>
              <a:rPr sz="1200" spc="-10" dirty="0">
                <a:solidFill>
                  <a:srgbClr val="434343"/>
                </a:solidFill>
                <a:latin typeface="Roboto"/>
                <a:cs typeface="Roboto"/>
              </a:rPr>
              <a:t>a </a:t>
            </a:r>
            <a:r>
              <a:rPr sz="1200" spc="-285" dirty="0">
                <a:solidFill>
                  <a:srgbClr val="434343"/>
                </a:solidFill>
                <a:latin typeface="Roboto"/>
                <a:cs typeface="Roboto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Roboto"/>
                <a:cs typeface="Roboto"/>
              </a:rPr>
              <a:t>cold</a:t>
            </a:r>
            <a:r>
              <a:rPr sz="1200" spc="-15" dirty="0">
                <a:solidFill>
                  <a:srgbClr val="434343"/>
                </a:solidFill>
                <a:latin typeface="Roboto"/>
                <a:cs typeface="Roboto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Roboto"/>
                <a:cs typeface="Roboto"/>
              </a:rPr>
              <a:t>place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176112" y="1719837"/>
            <a:ext cx="1153795" cy="1499870"/>
            <a:chOff x="1176112" y="1719837"/>
            <a:chExt cx="1153795" cy="1499870"/>
          </a:xfrm>
        </p:grpSpPr>
        <p:sp>
          <p:nvSpPr>
            <p:cNvPr id="40" name="object 40"/>
            <p:cNvSpPr/>
            <p:nvPr/>
          </p:nvSpPr>
          <p:spPr>
            <a:xfrm>
              <a:off x="1176112" y="1719837"/>
              <a:ext cx="1153795" cy="757555"/>
            </a:xfrm>
            <a:custGeom>
              <a:avLst/>
              <a:gdLst/>
              <a:ahLst/>
              <a:cxnLst/>
              <a:rect l="l" t="t" r="r" b="b"/>
              <a:pathLst>
                <a:path w="1153795" h="757555">
                  <a:moveTo>
                    <a:pt x="1153424" y="757149"/>
                  </a:moveTo>
                  <a:lnTo>
                    <a:pt x="0" y="757149"/>
                  </a:lnTo>
                  <a:lnTo>
                    <a:pt x="0" y="372874"/>
                  </a:lnTo>
                  <a:lnTo>
                    <a:pt x="13068" y="325143"/>
                  </a:lnTo>
                  <a:lnTo>
                    <a:pt x="48224" y="290124"/>
                  </a:lnTo>
                  <a:lnTo>
                    <a:pt x="529549" y="12724"/>
                  </a:lnTo>
                  <a:lnTo>
                    <a:pt x="577174" y="0"/>
                  </a:lnTo>
                  <a:lnTo>
                    <a:pt x="589482" y="792"/>
                  </a:lnTo>
                  <a:lnTo>
                    <a:pt x="1105499" y="290124"/>
                  </a:lnTo>
                  <a:lnTo>
                    <a:pt x="1140628" y="325143"/>
                  </a:lnTo>
                  <a:lnTo>
                    <a:pt x="1153424" y="372874"/>
                  </a:lnTo>
                  <a:lnTo>
                    <a:pt x="1153424" y="757149"/>
                  </a:lnTo>
                  <a:close/>
                </a:path>
              </a:pathLst>
            </a:custGeom>
            <a:solidFill>
              <a:srgbClr val="5EB2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728562" y="2876137"/>
              <a:ext cx="0" cy="337820"/>
            </a:xfrm>
            <a:custGeom>
              <a:avLst/>
              <a:gdLst/>
              <a:ahLst/>
              <a:cxnLst/>
              <a:rect l="l" t="t" r="r" b="b"/>
              <a:pathLst>
                <a:path h="337819">
                  <a:moveTo>
                    <a:pt x="0" y="0"/>
                  </a:moveTo>
                  <a:lnTo>
                    <a:pt x="0" y="337249"/>
                  </a:lnTo>
                </a:path>
              </a:pathLst>
            </a:custGeom>
            <a:ln w="112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351137" y="2070162"/>
              <a:ext cx="804545" cy="804545"/>
            </a:xfrm>
            <a:custGeom>
              <a:avLst/>
              <a:gdLst/>
              <a:ahLst/>
              <a:cxnLst/>
              <a:rect l="l" t="t" r="r" b="b"/>
              <a:pathLst>
                <a:path w="804544" h="804544">
                  <a:moveTo>
                    <a:pt x="402024" y="804049"/>
                  </a:moveTo>
                  <a:lnTo>
                    <a:pt x="350108" y="800674"/>
                  </a:lnTo>
                  <a:lnTo>
                    <a:pt x="298878" y="790546"/>
                  </a:lnTo>
                  <a:lnTo>
                    <a:pt x="249021" y="773664"/>
                  </a:lnTo>
                  <a:lnTo>
                    <a:pt x="201224" y="750024"/>
                  </a:lnTo>
                  <a:lnTo>
                    <a:pt x="161553" y="723924"/>
                  </a:lnTo>
                  <a:lnTo>
                    <a:pt x="125650" y="693716"/>
                  </a:lnTo>
                  <a:lnTo>
                    <a:pt x="93755" y="659815"/>
                  </a:lnTo>
                  <a:lnTo>
                    <a:pt x="66108" y="622636"/>
                  </a:lnTo>
                  <a:lnTo>
                    <a:pt x="42949" y="582593"/>
                  </a:lnTo>
                  <a:lnTo>
                    <a:pt x="24519" y="540100"/>
                  </a:lnTo>
                  <a:lnTo>
                    <a:pt x="11057" y="495574"/>
                  </a:lnTo>
                  <a:lnTo>
                    <a:pt x="2804" y="449427"/>
                  </a:lnTo>
                  <a:lnTo>
                    <a:pt x="0" y="402074"/>
                  </a:lnTo>
                  <a:lnTo>
                    <a:pt x="2804" y="354626"/>
                  </a:lnTo>
                  <a:lnTo>
                    <a:pt x="11057" y="308406"/>
                  </a:lnTo>
                  <a:lnTo>
                    <a:pt x="24519" y="263825"/>
                  </a:lnTo>
                  <a:lnTo>
                    <a:pt x="42949" y="221295"/>
                  </a:lnTo>
                  <a:lnTo>
                    <a:pt x="66108" y="181227"/>
                  </a:lnTo>
                  <a:lnTo>
                    <a:pt x="93755" y="144032"/>
                  </a:lnTo>
                  <a:lnTo>
                    <a:pt x="125650" y="110121"/>
                  </a:lnTo>
                  <a:lnTo>
                    <a:pt x="161553" y="79907"/>
                  </a:lnTo>
                  <a:lnTo>
                    <a:pt x="201224" y="53799"/>
                  </a:lnTo>
                  <a:lnTo>
                    <a:pt x="249021" y="30269"/>
                  </a:lnTo>
                  <a:lnTo>
                    <a:pt x="298878" y="13456"/>
                  </a:lnTo>
                  <a:lnTo>
                    <a:pt x="350108" y="3364"/>
                  </a:lnTo>
                  <a:lnTo>
                    <a:pt x="402024" y="0"/>
                  </a:lnTo>
                  <a:lnTo>
                    <a:pt x="453966" y="3364"/>
                  </a:lnTo>
                  <a:lnTo>
                    <a:pt x="505237" y="13456"/>
                  </a:lnTo>
                  <a:lnTo>
                    <a:pt x="555158" y="30269"/>
                  </a:lnTo>
                  <a:lnTo>
                    <a:pt x="603049" y="53799"/>
                  </a:lnTo>
                  <a:lnTo>
                    <a:pt x="642710" y="79907"/>
                  </a:lnTo>
                  <a:lnTo>
                    <a:pt x="678586" y="110121"/>
                  </a:lnTo>
                  <a:lnTo>
                    <a:pt x="710441" y="144032"/>
                  </a:lnTo>
                  <a:lnTo>
                    <a:pt x="738041" y="181227"/>
                  </a:lnTo>
                  <a:lnTo>
                    <a:pt x="761150" y="221295"/>
                  </a:lnTo>
                  <a:lnTo>
                    <a:pt x="779533" y="263825"/>
                  </a:lnTo>
                  <a:lnTo>
                    <a:pt x="792955" y="308406"/>
                  </a:lnTo>
                  <a:lnTo>
                    <a:pt x="801180" y="354626"/>
                  </a:lnTo>
                  <a:lnTo>
                    <a:pt x="803974" y="402074"/>
                  </a:lnTo>
                  <a:lnTo>
                    <a:pt x="801180" y="449427"/>
                  </a:lnTo>
                  <a:lnTo>
                    <a:pt x="792955" y="495574"/>
                  </a:lnTo>
                  <a:lnTo>
                    <a:pt x="779533" y="540100"/>
                  </a:lnTo>
                  <a:lnTo>
                    <a:pt x="761150" y="582593"/>
                  </a:lnTo>
                  <a:lnTo>
                    <a:pt x="738041" y="622636"/>
                  </a:lnTo>
                  <a:lnTo>
                    <a:pt x="710441" y="659815"/>
                  </a:lnTo>
                  <a:lnTo>
                    <a:pt x="678586" y="693716"/>
                  </a:lnTo>
                  <a:lnTo>
                    <a:pt x="642710" y="723924"/>
                  </a:lnTo>
                  <a:lnTo>
                    <a:pt x="603049" y="750024"/>
                  </a:lnTo>
                  <a:lnTo>
                    <a:pt x="555158" y="773664"/>
                  </a:lnTo>
                  <a:lnTo>
                    <a:pt x="505237" y="790546"/>
                  </a:lnTo>
                  <a:lnTo>
                    <a:pt x="453966" y="800674"/>
                  </a:lnTo>
                  <a:lnTo>
                    <a:pt x="402024" y="804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351137" y="2070162"/>
              <a:ext cx="804545" cy="804545"/>
            </a:xfrm>
            <a:custGeom>
              <a:avLst/>
              <a:gdLst/>
              <a:ahLst/>
              <a:cxnLst/>
              <a:rect l="l" t="t" r="r" b="b"/>
              <a:pathLst>
                <a:path w="804544" h="804544">
                  <a:moveTo>
                    <a:pt x="402024" y="0"/>
                  </a:moveTo>
                  <a:lnTo>
                    <a:pt x="350108" y="3364"/>
                  </a:lnTo>
                  <a:lnTo>
                    <a:pt x="298878" y="13456"/>
                  </a:lnTo>
                  <a:lnTo>
                    <a:pt x="249021" y="30269"/>
                  </a:lnTo>
                  <a:lnTo>
                    <a:pt x="201224" y="53799"/>
                  </a:lnTo>
                  <a:lnTo>
                    <a:pt x="161553" y="79907"/>
                  </a:lnTo>
                  <a:lnTo>
                    <a:pt x="125650" y="110121"/>
                  </a:lnTo>
                  <a:lnTo>
                    <a:pt x="93755" y="144032"/>
                  </a:lnTo>
                  <a:lnTo>
                    <a:pt x="66108" y="181227"/>
                  </a:lnTo>
                  <a:lnTo>
                    <a:pt x="42949" y="221295"/>
                  </a:lnTo>
                  <a:lnTo>
                    <a:pt x="24519" y="263825"/>
                  </a:lnTo>
                  <a:lnTo>
                    <a:pt x="11057" y="308406"/>
                  </a:lnTo>
                  <a:lnTo>
                    <a:pt x="2804" y="354626"/>
                  </a:lnTo>
                  <a:lnTo>
                    <a:pt x="0" y="402074"/>
                  </a:lnTo>
                  <a:lnTo>
                    <a:pt x="2804" y="449427"/>
                  </a:lnTo>
                  <a:lnTo>
                    <a:pt x="11057" y="495574"/>
                  </a:lnTo>
                  <a:lnTo>
                    <a:pt x="24519" y="540100"/>
                  </a:lnTo>
                  <a:lnTo>
                    <a:pt x="42949" y="582593"/>
                  </a:lnTo>
                  <a:lnTo>
                    <a:pt x="66108" y="622636"/>
                  </a:lnTo>
                  <a:lnTo>
                    <a:pt x="93755" y="659815"/>
                  </a:lnTo>
                  <a:lnTo>
                    <a:pt x="125650" y="693716"/>
                  </a:lnTo>
                  <a:lnTo>
                    <a:pt x="161553" y="723924"/>
                  </a:lnTo>
                  <a:lnTo>
                    <a:pt x="201224" y="750024"/>
                  </a:lnTo>
                  <a:lnTo>
                    <a:pt x="249021" y="773664"/>
                  </a:lnTo>
                  <a:lnTo>
                    <a:pt x="298878" y="790546"/>
                  </a:lnTo>
                  <a:lnTo>
                    <a:pt x="350108" y="800674"/>
                  </a:lnTo>
                  <a:lnTo>
                    <a:pt x="402024" y="804049"/>
                  </a:lnTo>
                  <a:lnTo>
                    <a:pt x="453966" y="800674"/>
                  </a:lnTo>
                  <a:lnTo>
                    <a:pt x="505237" y="790546"/>
                  </a:lnTo>
                  <a:lnTo>
                    <a:pt x="555158" y="773664"/>
                  </a:lnTo>
                  <a:lnTo>
                    <a:pt x="603049" y="750024"/>
                  </a:lnTo>
                  <a:lnTo>
                    <a:pt x="642710" y="723924"/>
                  </a:lnTo>
                  <a:lnTo>
                    <a:pt x="678586" y="693716"/>
                  </a:lnTo>
                  <a:lnTo>
                    <a:pt x="710441" y="659815"/>
                  </a:lnTo>
                  <a:lnTo>
                    <a:pt x="738041" y="622636"/>
                  </a:lnTo>
                  <a:lnTo>
                    <a:pt x="761150" y="582593"/>
                  </a:lnTo>
                  <a:lnTo>
                    <a:pt x="779533" y="540100"/>
                  </a:lnTo>
                  <a:lnTo>
                    <a:pt x="792955" y="495574"/>
                  </a:lnTo>
                  <a:lnTo>
                    <a:pt x="801180" y="449427"/>
                  </a:lnTo>
                  <a:lnTo>
                    <a:pt x="803974" y="402074"/>
                  </a:lnTo>
                  <a:lnTo>
                    <a:pt x="801180" y="354626"/>
                  </a:lnTo>
                  <a:lnTo>
                    <a:pt x="792955" y="308406"/>
                  </a:lnTo>
                  <a:lnTo>
                    <a:pt x="779533" y="263825"/>
                  </a:lnTo>
                  <a:lnTo>
                    <a:pt x="761150" y="221295"/>
                  </a:lnTo>
                  <a:lnTo>
                    <a:pt x="738041" y="181227"/>
                  </a:lnTo>
                  <a:lnTo>
                    <a:pt x="710441" y="144032"/>
                  </a:lnTo>
                  <a:lnTo>
                    <a:pt x="678586" y="110121"/>
                  </a:lnTo>
                  <a:lnTo>
                    <a:pt x="642710" y="79907"/>
                  </a:lnTo>
                  <a:lnTo>
                    <a:pt x="603049" y="53799"/>
                  </a:lnTo>
                  <a:lnTo>
                    <a:pt x="555158" y="30269"/>
                  </a:lnTo>
                  <a:lnTo>
                    <a:pt x="505237" y="13456"/>
                  </a:lnTo>
                  <a:lnTo>
                    <a:pt x="453966" y="3364"/>
                  </a:lnTo>
                  <a:lnTo>
                    <a:pt x="402024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1599075" y="2322264"/>
            <a:ext cx="3086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25" dirty="0">
                <a:solidFill>
                  <a:srgbClr val="212D73"/>
                </a:solidFill>
                <a:latin typeface="Trebuchet MS" panose="020B0603020202020204"/>
                <a:cs typeface="Trebuchet MS" panose="020B0603020202020204"/>
              </a:rPr>
              <a:t>JAN</a:t>
            </a:r>
            <a:endParaRPr sz="17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645237" y="1342662"/>
            <a:ext cx="215900" cy="281940"/>
            <a:chOff x="1645237" y="1342662"/>
            <a:chExt cx="215900" cy="281940"/>
          </a:xfrm>
        </p:grpSpPr>
        <p:sp>
          <p:nvSpPr>
            <p:cNvPr id="46" name="object 46"/>
            <p:cNvSpPr/>
            <p:nvPr/>
          </p:nvSpPr>
          <p:spPr>
            <a:xfrm>
              <a:off x="1645237" y="1342662"/>
              <a:ext cx="215900" cy="281940"/>
            </a:xfrm>
            <a:custGeom>
              <a:avLst/>
              <a:gdLst/>
              <a:ahLst/>
              <a:cxnLst/>
              <a:rect l="l" t="t" r="r" b="b"/>
              <a:pathLst>
                <a:path w="215900" h="281940">
                  <a:moveTo>
                    <a:pt x="109224" y="281574"/>
                  </a:moveTo>
                  <a:lnTo>
                    <a:pt x="106849" y="281574"/>
                  </a:lnTo>
                  <a:lnTo>
                    <a:pt x="105074" y="280399"/>
                  </a:lnTo>
                  <a:lnTo>
                    <a:pt x="86769" y="263289"/>
                  </a:lnTo>
                  <a:lnTo>
                    <a:pt x="50859" y="223687"/>
                  </a:lnTo>
                  <a:lnTo>
                    <a:pt x="15788" y="170473"/>
                  </a:lnTo>
                  <a:lnTo>
                    <a:pt x="0" y="112524"/>
                  </a:lnTo>
                  <a:lnTo>
                    <a:pt x="7380" y="65179"/>
                  </a:lnTo>
                  <a:lnTo>
                    <a:pt x="28684" y="29806"/>
                  </a:lnTo>
                  <a:lnTo>
                    <a:pt x="62658" y="7660"/>
                  </a:lnTo>
                  <a:lnTo>
                    <a:pt x="108049" y="0"/>
                  </a:lnTo>
                  <a:lnTo>
                    <a:pt x="153383" y="7660"/>
                  </a:lnTo>
                  <a:lnTo>
                    <a:pt x="155775" y="9224"/>
                  </a:lnTo>
                  <a:lnTo>
                    <a:pt x="108049" y="9224"/>
                  </a:lnTo>
                  <a:lnTo>
                    <a:pt x="66657" y="16281"/>
                  </a:lnTo>
                  <a:lnTo>
                    <a:pt x="35678" y="36649"/>
                  </a:lnTo>
                  <a:lnTo>
                    <a:pt x="16253" y="69131"/>
                  </a:lnTo>
                  <a:lnTo>
                    <a:pt x="9524" y="112524"/>
                  </a:lnTo>
                  <a:lnTo>
                    <a:pt x="22532" y="162413"/>
                  </a:lnTo>
                  <a:lnTo>
                    <a:pt x="52421" y="210074"/>
                  </a:lnTo>
                  <a:lnTo>
                    <a:pt x="85494" y="248474"/>
                  </a:lnTo>
                  <a:lnTo>
                    <a:pt x="108049" y="270574"/>
                  </a:lnTo>
                  <a:lnTo>
                    <a:pt x="121503" y="270574"/>
                  </a:lnTo>
                  <a:lnTo>
                    <a:pt x="111024" y="280399"/>
                  </a:lnTo>
                  <a:lnTo>
                    <a:pt x="109224" y="281574"/>
                  </a:lnTo>
                  <a:close/>
                </a:path>
                <a:path w="215900" h="281940">
                  <a:moveTo>
                    <a:pt x="121503" y="270574"/>
                  </a:moveTo>
                  <a:lnTo>
                    <a:pt x="108049" y="270574"/>
                  </a:lnTo>
                  <a:lnTo>
                    <a:pt x="130595" y="248474"/>
                  </a:lnTo>
                  <a:lnTo>
                    <a:pt x="163668" y="210074"/>
                  </a:lnTo>
                  <a:lnTo>
                    <a:pt x="193564" y="162413"/>
                  </a:lnTo>
                  <a:lnTo>
                    <a:pt x="206574" y="112524"/>
                  </a:lnTo>
                  <a:lnTo>
                    <a:pt x="199842" y="69131"/>
                  </a:lnTo>
                  <a:lnTo>
                    <a:pt x="180412" y="36649"/>
                  </a:lnTo>
                  <a:lnTo>
                    <a:pt x="149432" y="16281"/>
                  </a:lnTo>
                  <a:lnTo>
                    <a:pt x="108049" y="9224"/>
                  </a:lnTo>
                  <a:lnTo>
                    <a:pt x="155775" y="9224"/>
                  </a:lnTo>
                  <a:lnTo>
                    <a:pt x="187256" y="29806"/>
                  </a:lnTo>
                  <a:lnTo>
                    <a:pt x="208463" y="65179"/>
                  </a:lnTo>
                  <a:lnTo>
                    <a:pt x="215799" y="112524"/>
                  </a:lnTo>
                  <a:lnTo>
                    <a:pt x="200054" y="170473"/>
                  </a:lnTo>
                  <a:lnTo>
                    <a:pt x="165081" y="223687"/>
                  </a:lnTo>
                  <a:lnTo>
                    <a:pt x="129273" y="263289"/>
                  </a:lnTo>
                  <a:lnTo>
                    <a:pt x="121503" y="270574"/>
                  </a:lnTo>
                  <a:close/>
                </a:path>
              </a:pathLst>
            </a:custGeom>
            <a:solidFill>
              <a:srgbClr val="5EB2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3512" y="1366187"/>
              <a:ext cx="159549" cy="15952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649984" y="1600745"/>
              <a:ext cx="207010" cy="9525"/>
            </a:xfrm>
            <a:custGeom>
              <a:avLst/>
              <a:gdLst/>
              <a:ahLst/>
              <a:cxnLst/>
              <a:rect l="l" t="t" r="r" b="b"/>
              <a:pathLst>
                <a:path w="207010" h="9525">
                  <a:moveTo>
                    <a:pt x="9525" y="0"/>
                  </a:moveTo>
                  <a:lnTo>
                    <a:pt x="0" y="0"/>
                  </a:lnTo>
                  <a:lnTo>
                    <a:pt x="0" y="9220"/>
                  </a:lnTo>
                  <a:lnTo>
                    <a:pt x="9525" y="9220"/>
                  </a:lnTo>
                  <a:lnTo>
                    <a:pt x="9525" y="0"/>
                  </a:lnTo>
                  <a:close/>
                </a:path>
                <a:path w="207010" h="9525">
                  <a:moveTo>
                    <a:pt x="28270" y="0"/>
                  </a:moveTo>
                  <a:lnTo>
                    <a:pt x="18745" y="0"/>
                  </a:lnTo>
                  <a:lnTo>
                    <a:pt x="18745" y="9220"/>
                  </a:lnTo>
                  <a:lnTo>
                    <a:pt x="28270" y="9220"/>
                  </a:lnTo>
                  <a:lnTo>
                    <a:pt x="28270" y="0"/>
                  </a:lnTo>
                  <a:close/>
                </a:path>
                <a:path w="207010" h="9525">
                  <a:moveTo>
                    <a:pt x="47028" y="0"/>
                  </a:moveTo>
                  <a:lnTo>
                    <a:pt x="37503" y="0"/>
                  </a:lnTo>
                  <a:lnTo>
                    <a:pt x="37503" y="9220"/>
                  </a:lnTo>
                  <a:lnTo>
                    <a:pt x="47028" y="9220"/>
                  </a:lnTo>
                  <a:lnTo>
                    <a:pt x="47028" y="0"/>
                  </a:lnTo>
                  <a:close/>
                </a:path>
                <a:path w="207010" h="9525">
                  <a:moveTo>
                    <a:pt x="168770" y="0"/>
                  </a:moveTo>
                  <a:lnTo>
                    <a:pt x="159550" y="0"/>
                  </a:lnTo>
                  <a:lnTo>
                    <a:pt x="159550" y="9220"/>
                  </a:lnTo>
                  <a:lnTo>
                    <a:pt x="168770" y="9220"/>
                  </a:lnTo>
                  <a:lnTo>
                    <a:pt x="168770" y="0"/>
                  </a:lnTo>
                  <a:close/>
                </a:path>
                <a:path w="207010" h="9525">
                  <a:moveTo>
                    <a:pt x="187820" y="0"/>
                  </a:moveTo>
                  <a:lnTo>
                    <a:pt x="178295" y="0"/>
                  </a:lnTo>
                  <a:lnTo>
                    <a:pt x="178295" y="9220"/>
                  </a:lnTo>
                  <a:lnTo>
                    <a:pt x="187820" y="9220"/>
                  </a:lnTo>
                  <a:lnTo>
                    <a:pt x="187820" y="0"/>
                  </a:lnTo>
                  <a:close/>
                </a:path>
                <a:path w="207010" h="9525">
                  <a:moveTo>
                    <a:pt x="206578" y="0"/>
                  </a:moveTo>
                  <a:lnTo>
                    <a:pt x="197053" y="0"/>
                  </a:lnTo>
                  <a:lnTo>
                    <a:pt x="197053" y="9220"/>
                  </a:lnTo>
                  <a:lnTo>
                    <a:pt x="206578" y="9220"/>
                  </a:lnTo>
                  <a:lnTo>
                    <a:pt x="206578" y="0"/>
                  </a:lnTo>
                  <a:close/>
                </a:path>
              </a:pathLst>
            </a:custGeom>
            <a:solidFill>
              <a:srgbClr val="5EB2F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/>
          <p:nvPr/>
        </p:nvSpPr>
        <p:spPr>
          <a:xfrm>
            <a:off x="1705362" y="3190462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1724" y="43174"/>
                </a:moveTo>
                <a:lnTo>
                  <a:pt x="13310" y="41453"/>
                </a:lnTo>
                <a:lnTo>
                  <a:pt x="6399" y="36774"/>
                </a:lnTo>
                <a:lnTo>
                  <a:pt x="1721" y="29864"/>
                </a:lnTo>
                <a:lnTo>
                  <a:pt x="0" y="21449"/>
                </a:lnTo>
                <a:lnTo>
                  <a:pt x="1721" y="13067"/>
                </a:lnTo>
                <a:lnTo>
                  <a:pt x="6399" y="6253"/>
                </a:lnTo>
                <a:lnTo>
                  <a:pt x="13310" y="1674"/>
                </a:lnTo>
                <a:lnTo>
                  <a:pt x="21724" y="0"/>
                </a:lnTo>
                <a:lnTo>
                  <a:pt x="30092" y="1674"/>
                </a:lnTo>
                <a:lnTo>
                  <a:pt x="36899" y="6253"/>
                </a:lnTo>
                <a:lnTo>
                  <a:pt x="41475" y="13067"/>
                </a:lnTo>
                <a:lnTo>
                  <a:pt x="43149" y="21449"/>
                </a:lnTo>
                <a:lnTo>
                  <a:pt x="41475" y="29864"/>
                </a:lnTo>
                <a:lnTo>
                  <a:pt x="36899" y="36774"/>
                </a:lnTo>
                <a:lnTo>
                  <a:pt x="30092" y="41453"/>
                </a:lnTo>
                <a:lnTo>
                  <a:pt x="21724" y="43174"/>
                </a:lnTo>
                <a:close/>
              </a:path>
            </a:pathLst>
          </a:custGeom>
          <a:solidFill>
            <a:srgbClr val="5EB2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153242" y="3323665"/>
            <a:ext cx="1146810" cy="104648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00"/>
              </a:spcBef>
            </a:pPr>
            <a:r>
              <a:rPr sz="1700" spc="-125" dirty="0">
                <a:solidFill>
                  <a:srgbClr val="434343"/>
                </a:solidFill>
                <a:latin typeface="Trebuchet MS" panose="020B0603020202020204"/>
                <a:cs typeface="Trebuchet MS" panose="020B0603020202020204"/>
              </a:rPr>
              <a:t>Mercury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12700" marR="5080" indent="-635" algn="ctr">
              <a:lnSpc>
                <a:spcPts val="1430"/>
              </a:lnSpc>
              <a:spcBef>
                <a:spcPts val="765"/>
              </a:spcBef>
            </a:pPr>
            <a:r>
              <a:rPr sz="1200" spc="-15" dirty="0">
                <a:solidFill>
                  <a:srgbClr val="434343"/>
                </a:solidFill>
                <a:latin typeface="Roboto"/>
                <a:cs typeface="Roboto"/>
              </a:rPr>
              <a:t>Mercury is the </a:t>
            </a:r>
            <a:r>
              <a:rPr sz="1200" spc="-10" dirty="0">
                <a:solidFill>
                  <a:srgbClr val="434343"/>
                </a:solidFill>
                <a:latin typeface="Roboto"/>
                <a:cs typeface="Roboto"/>
              </a:rPr>
              <a:t> closest </a:t>
            </a:r>
            <a:r>
              <a:rPr sz="1200" spc="-15" dirty="0">
                <a:solidFill>
                  <a:srgbClr val="434343"/>
                </a:solidFill>
                <a:latin typeface="Roboto"/>
                <a:cs typeface="Roboto"/>
              </a:rPr>
              <a:t>planet to </a:t>
            </a:r>
            <a:r>
              <a:rPr sz="1200" spc="-290" dirty="0">
                <a:solidFill>
                  <a:srgbClr val="434343"/>
                </a:solidFill>
                <a:latin typeface="Roboto"/>
                <a:cs typeface="Roboto"/>
              </a:rPr>
              <a:t> </a:t>
            </a:r>
            <a:r>
              <a:rPr sz="1200" spc="-15" dirty="0">
                <a:solidFill>
                  <a:srgbClr val="434343"/>
                </a:solidFill>
                <a:latin typeface="Roboto"/>
                <a:cs typeface="Roboto"/>
              </a:rPr>
              <a:t>the</a:t>
            </a:r>
            <a:r>
              <a:rPr sz="1200" spc="-10" dirty="0">
                <a:solidFill>
                  <a:srgbClr val="434343"/>
                </a:solidFill>
                <a:latin typeface="Roboto"/>
                <a:cs typeface="Roboto"/>
              </a:rPr>
              <a:t> </a:t>
            </a:r>
            <a:r>
              <a:rPr sz="1200" spc="-30" dirty="0">
                <a:solidFill>
                  <a:srgbClr val="434343"/>
                </a:solidFill>
                <a:latin typeface="Roboto"/>
                <a:cs typeface="Roboto"/>
              </a:rPr>
              <a:t>Sun</a:t>
            </a:r>
            <a:endParaRPr sz="12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8119" y="1306212"/>
            <a:ext cx="7973059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indent="-335915">
              <a:lnSpc>
                <a:spcPct val="100000"/>
              </a:lnSpc>
              <a:spcBef>
                <a:spcPts val="100"/>
              </a:spcBef>
              <a:buChar char="•"/>
              <a:tabLst>
                <a:tab pos="347345" algn="l"/>
                <a:tab pos="348615" algn="l"/>
              </a:tabLst>
            </a:pP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Better</a:t>
            </a:r>
            <a:r>
              <a:rPr sz="2400" spc="-2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B5394"/>
                </a:solidFill>
                <a:latin typeface="Arial MT"/>
                <a:cs typeface="Arial MT"/>
              </a:rPr>
              <a:t>memory</a:t>
            </a:r>
            <a:r>
              <a:rPr sz="2400" spc="-1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for</a:t>
            </a:r>
            <a:r>
              <a:rPr sz="2400" spc="-2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pictures</a:t>
            </a:r>
            <a:r>
              <a:rPr sz="2400" spc="-1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than</a:t>
            </a:r>
            <a:r>
              <a:rPr sz="2400" spc="-2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for</a:t>
            </a:r>
            <a:r>
              <a:rPr sz="2400" spc="-2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B5394"/>
                </a:solidFill>
                <a:latin typeface="Arial MT"/>
                <a:cs typeface="Arial MT"/>
              </a:rPr>
              <a:t>corresponding</a:t>
            </a:r>
            <a:r>
              <a:rPr sz="2400" spc="-1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words</a:t>
            </a:r>
            <a:endParaRPr sz="2400">
              <a:latin typeface="Arial MT"/>
              <a:cs typeface="Arial MT"/>
            </a:endParaRPr>
          </a:p>
          <a:p>
            <a:pPr marL="347980" indent="-335915">
              <a:lnSpc>
                <a:spcPct val="100000"/>
              </a:lnSpc>
              <a:buChar char="•"/>
              <a:tabLst>
                <a:tab pos="347345" algn="l"/>
                <a:tab pos="348615" algn="l"/>
              </a:tabLst>
            </a:pP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User</a:t>
            </a:r>
            <a:r>
              <a:rPr sz="2400" spc="-2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B5394"/>
                </a:solidFill>
                <a:latin typeface="Arial MT"/>
                <a:cs typeface="Arial MT"/>
              </a:rPr>
              <a:t>can</a:t>
            </a:r>
            <a:r>
              <a:rPr sz="2400" spc="-1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extract</a:t>
            </a:r>
            <a:r>
              <a:rPr sz="2400" spc="-1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information</a:t>
            </a:r>
            <a:r>
              <a:rPr sz="2400" spc="-1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on</a:t>
            </a:r>
            <a:r>
              <a:rPr sz="2400" spc="-2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B5394"/>
                </a:solidFill>
                <a:latin typeface="Arial MT"/>
                <a:cs typeface="Arial MT"/>
              </a:rPr>
              <a:t>a</a:t>
            </a:r>
            <a:r>
              <a:rPr sz="2400" spc="-1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B5394"/>
                </a:solidFill>
                <a:latin typeface="Arial MT"/>
                <a:cs typeface="Arial MT"/>
              </a:rPr>
              <a:t>subject</a:t>
            </a:r>
            <a:endParaRPr sz="2400">
              <a:latin typeface="Arial MT"/>
              <a:cs typeface="Arial MT"/>
            </a:endParaRPr>
          </a:p>
          <a:p>
            <a:pPr marL="347980" indent="-335915">
              <a:lnSpc>
                <a:spcPct val="100000"/>
              </a:lnSpc>
              <a:buChar char="•"/>
              <a:tabLst>
                <a:tab pos="347345" algn="l"/>
                <a:tab pos="348615" algn="l"/>
              </a:tabLst>
            </a:pP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Conceptual</a:t>
            </a:r>
            <a:r>
              <a:rPr sz="2400" spc="-2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development</a:t>
            </a:r>
            <a:r>
              <a:rPr sz="2400" spc="-1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in</a:t>
            </a:r>
            <a:r>
              <a:rPr sz="2400" spc="-2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an</a:t>
            </a:r>
            <a:r>
              <a:rPr sz="2400" spc="-1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exciting</a:t>
            </a:r>
            <a:r>
              <a:rPr sz="2400" spc="-2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way</a:t>
            </a:r>
            <a:endParaRPr sz="2400">
              <a:latin typeface="Arial MT"/>
              <a:cs typeface="Arial MT"/>
            </a:endParaRPr>
          </a:p>
          <a:p>
            <a:pPr marL="347980" indent="-335915">
              <a:lnSpc>
                <a:spcPct val="100000"/>
              </a:lnSpc>
              <a:buChar char="•"/>
              <a:tabLst>
                <a:tab pos="347345" algn="l"/>
                <a:tab pos="348615" algn="l"/>
              </a:tabLst>
            </a:pP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Complex</a:t>
            </a:r>
            <a:r>
              <a:rPr sz="2400" spc="-2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information</a:t>
            </a:r>
            <a:r>
              <a:rPr sz="2400" spc="-1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B5394"/>
                </a:solidFill>
                <a:latin typeface="Arial MT"/>
                <a:cs typeface="Arial MT"/>
              </a:rPr>
              <a:t>can</a:t>
            </a:r>
            <a:r>
              <a:rPr sz="2400" spc="-1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be</a:t>
            </a:r>
            <a:r>
              <a:rPr sz="2400" spc="-2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B5394"/>
                </a:solidFill>
                <a:latin typeface="Arial MT"/>
                <a:cs typeface="Arial MT"/>
              </a:rPr>
              <a:t>communicated</a:t>
            </a:r>
            <a:r>
              <a:rPr sz="2400" spc="-1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B5394"/>
                </a:solidFill>
                <a:latin typeface="Arial MT"/>
                <a:cs typeface="Arial MT"/>
              </a:rPr>
              <a:t>effectively</a:t>
            </a:r>
            <a:endParaRPr sz="2400">
              <a:latin typeface="Arial MT"/>
              <a:cs typeface="Arial MT"/>
            </a:endParaRPr>
          </a:p>
          <a:p>
            <a:pPr marL="347980" indent="-335915">
              <a:lnSpc>
                <a:spcPct val="100000"/>
              </a:lnSpc>
              <a:buChar char="•"/>
              <a:tabLst>
                <a:tab pos="347345" algn="l"/>
                <a:tab pos="348615" algn="l"/>
              </a:tabLst>
            </a:pPr>
            <a:r>
              <a:rPr sz="2400" spc="-15" dirty="0">
                <a:solidFill>
                  <a:srgbClr val="0B5394"/>
                </a:solidFill>
                <a:latin typeface="Arial MT"/>
                <a:cs typeface="Arial MT"/>
              </a:rPr>
              <a:t>Visual</a:t>
            </a:r>
            <a:r>
              <a:rPr sz="2400" spc="-2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B5394"/>
                </a:solidFill>
                <a:latin typeface="Arial MT"/>
                <a:cs typeface="Arial MT"/>
              </a:rPr>
              <a:t>representation</a:t>
            </a:r>
            <a:r>
              <a:rPr sz="2400" spc="-2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of</a:t>
            </a:r>
            <a:r>
              <a:rPr sz="2400" spc="-2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Data</a:t>
            </a:r>
            <a:endParaRPr sz="2400">
              <a:latin typeface="Arial MT"/>
              <a:cs typeface="Arial MT"/>
            </a:endParaRPr>
          </a:p>
          <a:p>
            <a:pPr marL="347980" indent="-335915">
              <a:lnSpc>
                <a:spcPct val="100000"/>
              </a:lnSpc>
              <a:buChar char="•"/>
              <a:tabLst>
                <a:tab pos="347345" algn="l"/>
                <a:tab pos="348615" algn="l"/>
              </a:tabLst>
            </a:pP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Graphics</a:t>
            </a:r>
            <a:r>
              <a:rPr sz="2400" spc="-2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B5394"/>
                </a:solidFill>
                <a:latin typeface="Arial MT"/>
                <a:cs typeface="Arial MT"/>
              </a:rPr>
              <a:t>can</a:t>
            </a:r>
            <a:r>
              <a:rPr sz="2400" spc="-1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add</a:t>
            </a:r>
            <a:r>
              <a:rPr sz="2400" spc="-2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B5394"/>
                </a:solidFill>
                <a:latin typeface="Arial MT"/>
                <a:cs typeface="Arial MT"/>
              </a:rPr>
              <a:t>valuable</a:t>
            </a:r>
            <a:r>
              <a:rPr sz="2400" spc="-1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B5394"/>
                </a:solidFill>
                <a:latin typeface="Arial MT"/>
                <a:cs typeface="Arial MT"/>
              </a:rPr>
              <a:t>context</a:t>
            </a:r>
            <a:r>
              <a:rPr sz="2400" spc="-1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and</a:t>
            </a:r>
            <a:r>
              <a:rPr sz="2400" spc="-2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information</a:t>
            </a:r>
            <a:endParaRPr sz="2400">
              <a:latin typeface="Arial MT"/>
              <a:cs typeface="Arial MT"/>
            </a:endParaRPr>
          </a:p>
          <a:p>
            <a:pPr marL="347980" indent="-335915">
              <a:lnSpc>
                <a:spcPct val="100000"/>
              </a:lnSpc>
              <a:buChar char="•"/>
              <a:tabLst>
                <a:tab pos="347345" algn="l"/>
                <a:tab pos="348615" algn="l"/>
              </a:tabLst>
            </a:pP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Graphic</a:t>
            </a:r>
            <a:r>
              <a:rPr sz="2400" spc="-3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provides</a:t>
            </a:r>
            <a:r>
              <a:rPr sz="2400" spc="-2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unique,</a:t>
            </a:r>
            <a:r>
              <a:rPr sz="2400" spc="-2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time-saving</a:t>
            </a:r>
            <a:r>
              <a:rPr sz="2400" spc="-2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B5394"/>
                </a:solidFill>
                <a:latin typeface="Arial MT"/>
                <a:cs typeface="Arial MT"/>
              </a:rPr>
              <a:t>resources</a:t>
            </a:r>
            <a:endParaRPr sz="2400">
              <a:latin typeface="Arial MT"/>
              <a:cs typeface="Arial MT"/>
            </a:endParaRPr>
          </a:p>
          <a:p>
            <a:pPr marL="347980" indent="-335915">
              <a:lnSpc>
                <a:spcPct val="100000"/>
              </a:lnSpc>
              <a:buChar char="•"/>
              <a:tabLst>
                <a:tab pos="347345" algn="l"/>
                <a:tab pos="348615" algn="l"/>
              </a:tabLst>
            </a:pP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Convey</a:t>
            </a:r>
            <a:r>
              <a:rPr sz="2400" spc="-1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information</a:t>
            </a:r>
            <a:r>
              <a:rPr sz="2400" spc="-1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quickly</a:t>
            </a:r>
            <a:r>
              <a:rPr sz="2400" spc="-1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and</a:t>
            </a:r>
            <a:r>
              <a:rPr sz="2400" spc="-1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easily</a:t>
            </a:r>
            <a:r>
              <a:rPr sz="2400" spc="-1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to</a:t>
            </a:r>
            <a:r>
              <a:rPr sz="2400" spc="-2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B5394"/>
                </a:solidFill>
                <a:latin typeface="Arial MT"/>
                <a:cs typeface="Arial MT"/>
              </a:rPr>
              <a:t>the</a:t>
            </a:r>
            <a:r>
              <a:rPr sz="2400" spc="-2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B5394"/>
                </a:solidFill>
                <a:latin typeface="Arial MT"/>
                <a:cs typeface="Arial MT"/>
              </a:rPr>
              <a:t>masses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4625" y="599693"/>
            <a:ext cx="56553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>
                <a:latin typeface="Arial" panose="020B0604020202020204"/>
                <a:cs typeface="Arial" panose="020B0604020202020204"/>
              </a:rPr>
              <a:t>IMPORTANCE</a:t>
            </a:r>
            <a:r>
              <a:rPr sz="32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OF</a:t>
            </a:r>
            <a:r>
              <a:rPr sz="32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200" spc="-5" dirty="0">
                <a:latin typeface="Arial" panose="020B0604020202020204"/>
                <a:cs typeface="Arial" panose="020B0604020202020204"/>
              </a:rPr>
              <a:t>GRAPHICS</a:t>
            </a:r>
            <a:endParaRPr sz="32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04950"/>
            <a:ext cx="8400868" cy="923330"/>
          </a:xfrm>
        </p:spPr>
        <p:txBody>
          <a:bodyPr/>
          <a:lstStyle/>
          <a:p>
            <a:pPr algn="ctr"/>
            <a:r>
              <a:rPr lang="en-US" sz="6000" dirty="0" smtClean="0"/>
              <a:t>Thank You</a:t>
            </a:r>
            <a:endParaRPr lang="en-US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6026" y="4047366"/>
            <a:ext cx="46932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063763"/>
                </a:solidFill>
                <a:latin typeface="Arial" panose="020B0604020202020204"/>
                <a:cs typeface="Arial" panose="020B0604020202020204"/>
              </a:rPr>
              <a:t>INFOGRAPHICS</a:t>
            </a:r>
            <a:endParaRPr sz="48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4272599" cy="50631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1112" y="206829"/>
            <a:ext cx="4585479" cy="34228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9180" marR="348615"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What</a:t>
            </a:r>
            <a:r>
              <a:rPr spc="-40" dirty="0"/>
              <a:t> </a:t>
            </a:r>
            <a:r>
              <a:rPr spc="-20" dirty="0"/>
              <a:t>are</a:t>
            </a:r>
            <a:r>
              <a:rPr spc="-30" dirty="0"/>
              <a:t> </a:t>
            </a:r>
            <a:r>
              <a:rPr spc="-20" dirty="0"/>
              <a:t>Infographics</a:t>
            </a:r>
            <a:endParaRPr spc="-20" dirty="0"/>
          </a:p>
          <a:p>
            <a:pPr marL="1071880" marR="5080">
              <a:lnSpc>
                <a:spcPct val="150000"/>
              </a:lnSpc>
              <a:spcBef>
                <a:spcPts val="945"/>
              </a:spcBef>
            </a:pPr>
            <a:r>
              <a:rPr sz="3600" spc="-5" dirty="0">
                <a:solidFill>
                  <a:srgbClr val="0B5394"/>
                </a:solidFill>
                <a:latin typeface="Arial" panose="020B0604020202020204"/>
                <a:cs typeface="Arial" panose="020B0604020202020204"/>
              </a:rPr>
              <a:t>Infographics</a:t>
            </a:r>
            <a:r>
              <a:rPr sz="3600" spc="20" dirty="0">
                <a:solidFill>
                  <a:srgbClr val="0B539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spc="-5" dirty="0">
                <a:solidFill>
                  <a:srgbClr val="0B5394"/>
                </a:solidFill>
                <a:latin typeface="Arial MT"/>
                <a:cs typeface="Arial MT"/>
              </a:rPr>
              <a:t>are</a:t>
            </a:r>
            <a:r>
              <a:rPr sz="3600" b="0" spc="-1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3600" b="0" spc="-5" dirty="0">
                <a:solidFill>
                  <a:srgbClr val="0B5394"/>
                </a:solidFill>
                <a:latin typeface="Arial MT"/>
                <a:cs typeface="Arial MT"/>
              </a:rPr>
              <a:t>graphic</a:t>
            </a:r>
            <a:r>
              <a:rPr sz="3600" b="0" spc="-1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3600" b="0" dirty="0">
                <a:solidFill>
                  <a:srgbClr val="0B5394"/>
                </a:solidFill>
                <a:latin typeface="Arial MT"/>
                <a:cs typeface="Arial MT"/>
              </a:rPr>
              <a:t>visual </a:t>
            </a:r>
            <a:r>
              <a:rPr sz="3600" b="0" spc="5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3600" b="0" spc="-5" dirty="0">
                <a:solidFill>
                  <a:srgbClr val="0B5394"/>
                </a:solidFill>
                <a:latin typeface="Arial MT"/>
                <a:cs typeface="Arial MT"/>
              </a:rPr>
              <a:t>representations of information, data, </a:t>
            </a:r>
            <a:r>
              <a:rPr sz="3600" b="0" spc="-99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3600" b="0" spc="-5" dirty="0">
                <a:solidFill>
                  <a:srgbClr val="0B5394"/>
                </a:solidFill>
                <a:latin typeface="Arial MT"/>
                <a:cs typeface="Arial MT"/>
              </a:rPr>
              <a:t>or</a:t>
            </a:r>
            <a:r>
              <a:rPr sz="3600" b="0" spc="-10" dirty="0">
                <a:solidFill>
                  <a:srgbClr val="0B5394"/>
                </a:solidFill>
                <a:latin typeface="Arial MT"/>
                <a:cs typeface="Arial MT"/>
              </a:rPr>
              <a:t> </a:t>
            </a:r>
            <a:r>
              <a:rPr sz="3600" b="0" dirty="0">
                <a:solidFill>
                  <a:srgbClr val="0B5394"/>
                </a:solidFill>
                <a:latin typeface="Arial MT"/>
                <a:cs typeface="Arial MT"/>
              </a:rPr>
              <a:t>knowledge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9420" y="4719135"/>
            <a:ext cx="97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434343"/>
                </a:solidFill>
                <a:latin typeface="Roboto"/>
                <a:cs typeface="Roboto"/>
              </a:rPr>
              <a:t>5</a:t>
            </a:r>
            <a:endParaRPr sz="10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4895" y="3903669"/>
            <a:ext cx="989330" cy="988060"/>
          </a:xfrm>
          <a:custGeom>
            <a:avLst/>
            <a:gdLst/>
            <a:ahLst/>
            <a:cxnLst/>
            <a:rect l="l" t="t" r="r" b="b"/>
            <a:pathLst>
              <a:path w="989329" h="988060">
                <a:moveTo>
                  <a:pt x="989099" y="987899"/>
                </a:moveTo>
                <a:lnTo>
                  <a:pt x="0" y="987899"/>
                </a:lnTo>
                <a:lnTo>
                  <a:pt x="0" y="0"/>
                </a:lnTo>
                <a:lnTo>
                  <a:pt x="989099" y="987899"/>
                </a:lnTo>
                <a:close/>
              </a:path>
            </a:pathLst>
          </a:custGeom>
          <a:solidFill>
            <a:srgbClr val="F0629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3903669"/>
            <a:ext cx="9144000" cy="1240155"/>
            <a:chOff x="0" y="3903669"/>
            <a:chExt cx="9144000" cy="1240155"/>
          </a:xfrm>
        </p:grpSpPr>
        <p:sp>
          <p:nvSpPr>
            <p:cNvPr id="4" name="object 4"/>
            <p:cNvSpPr/>
            <p:nvPr/>
          </p:nvSpPr>
          <p:spPr>
            <a:xfrm>
              <a:off x="6181162" y="3903669"/>
              <a:ext cx="989330" cy="988060"/>
            </a:xfrm>
            <a:custGeom>
              <a:avLst/>
              <a:gdLst/>
              <a:ahLst/>
              <a:cxnLst/>
              <a:rect l="l" t="t" r="r" b="b"/>
              <a:pathLst>
                <a:path w="989329" h="988060">
                  <a:moveTo>
                    <a:pt x="989099" y="987899"/>
                  </a:moveTo>
                  <a:lnTo>
                    <a:pt x="0" y="987899"/>
                  </a:lnTo>
                  <a:lnTo>
                    <a:pt x="989099" y="0"/>
                  </a:lnTo>
                  <a:lnTo>
                    <a:pt x="989099" y="987899"/>
                  </a:lnTo>
                  <a:close/>
                </a:path>
              </a:pathLst>
            </a:custGeom>
            <a:solidFill>
              <a:srgbClr val="F06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170273" y="3903669"/>
              <a:ext cx="989330" cy="988060"/>
            </a:xfrm>
            <a:custGeom>
              <a:avLst/>
              <a:gdLst/>
              <a:ahLst/>
              <a:cxnLst/>
              <a:rect l="l" t="t" r="r" b="b"/>
              <a:pathLst>
                <a:path w="989329" h="988060">
                  <a:moveTo>
                    <a:pt x="989099" y="987899"/>
                  </a:moveTo>
                  <a:lnTo>
                    <a:pt x="0" y="987899"/>
                  </a:lnTo>
                  <a:lnTo>
                    <a:pt x="0" y="0"/>
                  </a:lnTo>
                  <a:lnTo>
                    <a:pt x="989099" y="0"/>
                  </a:lnTo>
                  <a:lnTo>
                    <a:pt x="989099" y="987899"/>
                  </a:lnTo>
                  <a:close/>
                </a:path>
              </a:pathLst>
            </a:custGeom>
            <a:solidFill>
              <a:srgbClr val="D133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154757" y="3903682"/>
              <a:ext cx="989330" cy="988060"/>
            </a:xfrm>
            <a:custGeom>
              <a:avLst/>
              <a:gdLst/>
              <a:ahLst/>
              <a:cxnLst/>
              <a:rect l="l" t="t" r="r" b="b"/>
              <a:pathLst>
                <a:path w="989329" h="988060">
                  <a:moveTo>
                    <a:pt x="989099" y="987899"/>
                  </a:moveTo>
                  <a:lnTo>
                    <a:pt x="0" y="0"/>
                  </a:lnTo>
                  <a:lnTo>
                    <a:pt x="989099" y="0"/>
                  </a:lnTo>
                  <a:lnTo>
                    <a:pt x="989099" y="987899"/>
                  </a:lnTo>
                  <a:close/>
                </a:path>
              </a:pathLst>
            </a:custGeom>
            <a:solidFill>
              <a:srgbClr val="9B2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4891594"/>
              <a:ext cx="9144000" cy="252095"/>
            </a:xfrm>
            <a:custGeom>
              <a:avLst/>
              <a:gdLst/>
              <a:ahLst/>
              <a:cxnLst/>
              <a:rect l="l" t="t" r="r" b="b"/>
              <a:pathLst>
                <a:path w="9144000" h="252095">
                  <a:moveTo>
                    <a:pt x="9143999" y="251999"/>
                  </a:moveTo>
                  <a:lnTo>
                    <a:pt x="0" y="2519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251999"/>
                  </a:lnTo>
                  <a:close/>
                </a:path>
              </a:pathLst>
            </a:custGeom>
            <a:solidFill>
              <a:srgbClr val="2A389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25625" y="352958"/>
            <a:ext cx="43497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30" dirty="0">
                <a:latin typeface="Arial Black" panose="020B0A04020102020204"/>
                <a:cs typeface="Arial Black" panose="020B0A04020102020204"/>
              </a:rPr>
              <a:t>EDUCATIONAL</a:t>
            </a:r>
            <a:r>
              <a:rPr sz="3200" b="0" spc="-7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b="0" dirty="0">
                <a:latin typeface="Arial Black" panose="020B0A04020102020204"/>
                <a:cs typeface="Arial Black" panose="020B0A04020102020204"/>
              </a:rPr>
              <a:t>USE</a:t>
            </a:r>
            <a:endParaRPr sz="32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12470" indent="-451485">
              <a:lnSpc>
                <a:spcPct val="100000"/>
              </a:lnSpc>
              <a:spcBef>
                <a:spcPts val="300"/>
              </a:spcBef>
              <a:buSzPct val="88000"/>
              <a:buFont typeface="Arial MT"/>
              <a:buChar char="●"/>
              <a:tabLst>
                <a:tab pos="713105" algn="l"/>
                <a:tab pos="713740" algn="l"/>
              </a:tabLst>
            </a:pPr>
            <a:r>
              <a:rPr spc="-5" dirty="0"/>
              <a:t>used</a:t>
            </a:r>
            <a:r>
              <a:rPr spc="-30" dirty="0"/>
              <a:t> </a:t>
            </a:r>
            <a:r>
              <a:rPr dirty="0"/>
              <a:t>as</a:t>
            </a:r>
            <a:r>
              <a:rPr spc="-25" dirty="0"/>
              <a:t> </a:t>
            </a:r>
            <a:r>
              <a:rPr spc="-5" dirty="0"/>
              <a:t>visuals</a:t>
            </a:r>
            <a:r>
              <a:rPr spc="-25" dirty="0"/>
              <a:t> </a:t>
            </a:r>
            <a:r>
              <a:rPr dirty="0"/>
              <a:t>aids</a:t>
            </a:r>
            <a:endParaRPr dirty="0"/>
          </a:p>
          <a:p>
            <a:pPr marL="712470" indent="-451485">
              <a:lnSpc>
                <a:spcPct val="100000"/>
              </a:lnSpc>
              <a:spcBef>
                <a:spcPts val="205"/>
              </a:spcBef>
              <a:buSzPct val="88000"/>
              <a:buFont typeface="Arial MT"/>
              <a:buChar char="●"/>
              <a:tabLst>
                <a:tab pos="713105" algn="l"/>
                <a:tab pos="713740" algn="l"/>
              </a:tabLst>
            </a:pPr>
            <a:r>
              <a:rPr dirty="0"/>
              <a:t>as</a:t>
            </a:r>
            <a:r>
              <a:rPr spc="-30" dirty="0"/>
              <a:t> </a:t>
            </a:r>
            <a:r>
              <a:rPr spc="-5" dirty="0"/>
              <a:t>discussion</a:t>
            </a:r>
            <a:r>
              <a:rPr spc="-30" dirty="0"/>
              <a:t> </a:t>
            </a:r>
            <a:r>
              <a:rPr spc="-25" dirty="0"/>
              <a:t>starters</a:t>
            </a:r>
            <a:endParaRPr spc="-25" dirty="0"/>
          </a:p>
          <a:p>
            <a:pPr marL="712470" marR="5080" indent="-451485">
              <a:lnSpc>
                <a:spcPts val="3560"/>
              </a:lnSpc>
              <a:spcBef>
                <a:spcPts val="655"/>
              </a:spcBef>
              <a:buSzPct val="88000"/>
              <a:buFont typeface="Arial MT"/>
              <a:buChar char="●"/>
              <a:tabLst>
                <a:tab pos="713105" algn="l"/>
                <a:tab pos="713740" algn="l"/>
              </a:tabLst>
            </a:pPr>
            <a:r>
              <a:rPr spc="-15" dirty="0"/>
              <a:t>introduce </a:t>
            </a:r>
            <a:r>
              <a:rPr dirty="0"/>
              <a:t>a </a:t>
            </a:r>
            <a:r>
              <a:rPr spc="-10" dirty="0"/>
              <a:t>topic </a:t>
            </a:r>
            <a:r>
              <a:rPr spc="-5" dirty="0"/>
              <a:t>or </a:t>
            </a:r>
            <a:r>
              <a:rPr spc="-15" dirty="0"/>
              <a:t>give </a:t>
            </a:r>
            <a:r>
              <a:rPr dirty="0"/>
              <a:t>an </a:t>
            </a:r>
            <a:r>
              <a:rPr spc="-10" dirty="0"/>
              <a:t>overview </a:t>
            </a:r>
            <a:r>
              <a:rPr spc="-5" dirty="0"/>
              <a:t>of </a:t>
            </a:r>
            <a:r>
              <a:rPr spc="-10" dirty="0"/>
              <a:t>the </a:t>
            </a:r>
            <a:r>
              <a:rPr spc="-735" dirty="0"/>
              <a:t> </a:t>
            </a:r>
            <a:r>
              <a:rPr spc="-5" dirty="0"/>
              <a:t>lesson</a:t>
            </a:r>
            <a:endParaRPr spc="-5" dirty="0"/>
          </a:p>
          <a:p>
            <a:pPr marL="712470" indent="-451485">
              <a:lnSpc>
                <a:spcPct val="100000"/>
              </a:lnSpc>
              <a:spcBef>
                <a:spcPts val="160"/>
              </a:spcBef>
              <a:buSzPct val="88000"/>
              <a:buFont typeface="Arial MT"/>
              <a:buChar char="●"/>
              <a:tabLst>
                <a:tab pos="713105" algn="l"/>
                <a:tab pos="713740" algn="l"/>
              </a:tabLst>
            </a:pPr>
            <a:r>
              <a:rPr spc="-25" dirty="0"/>
              <a:t>for</a:t>
            </a:r>
            <a:r>
              <a:rPr spc="-30" dirty="0"/>
              <a:t> </a:t>
            </a:r>
            <a:r>
              <a:rPr spc="-5" dirty="0"/>
              <a:t>visualizing</a:t>
            </a:r>
            <a:r>
              <a:rPr spc="-30" dirty="0"/>
              <a:t> </a:t>
            </a:r>
            <a:r>
              <a:rPr spc="-25" dirty="0"/>
              <a:t>data</a:t>
            </a:r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8839420" y="4719135"/>
            <a:ext cx="97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Roboto"/>
                <a:cs typeface="Roboto"/>
              </a:rPr>
              <a:t>6</a:t>
            </a:r>
            <a:endParaRPr sz="10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9420" y="4719135"/>
            <a:ext cx="97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434343"/>
                </a:solidFill>
                <a:latin typeface="Roboto"/>
                <a:cs typeface="Roboto"/>
              </a:rPr>
              <a:t>7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4037" y="311999"/>
            <a:ext cx="31089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80" dirty="0">
                <a:latin typeface="Calibri" panose="020F0502020204030204"/>
                <a:cs typeface="Calibri" panose="020F0502020204030204"/>
              </a:rPr>
              <a:t>FEATURES</a:t>
            </a:r>
            <a:endParaRPr sz="6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5296" y="1896392"/>
            <a:ext cx="2974340" cy="1906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Comp</a:t>
            </a:r>
            <a:r>
              <a:rPr sz="3600" b="1" spc="-45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3600" b="1" spc="-5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ehensi</a:t>
            </a:r>
            <a:r>
              <a:rPr sz="3600" b="1" spc="-35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v</a:t>
            </a:r>
            <a:r>
              <a:rPr sz="3600" b="1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e  </a:t>
            </a:r>
            <a:r>
              <a:rPr sz="3600" b="1" spc="-5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Appealing </a:t>
            </a:r>
            <a:r>
              <a:rPr sz="3600" b="1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600" b="1" spc="-25" dirty="0">
                <a:solidFill>
                  <a:srgbClr val="0B5394"/>
                </a:solidFill>
                <a:latin typeface="Calibri" panose="020F0502020204030204"/>
                <a:cs typeface="Calibri" panose="020F0502020204030204"/>
              </a:rPr>
              <a:t>Retentive</a:t>
            </a:r>
            <a:endParaRPr sz="3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14072" y="747727"/>
            <a:ext cx="354330" cy="338455"/>
          </a:xfrm>
          <a:custGeom>
            <a:avLst/>
            <a:gdLst/>
            <a:ahLst/>
            <a:cxnLst/>
            <a:rect l="l" t="t" r="r" b="b"/>
            <a:pathLst>
              <a:path w="354329" h="338455">
                <a:moveTo>
                  <a:pt x="169619" y="6846"/>
                </a:moveTo>
                <a:lnTo>
                  <a:pt x="171331" y="3986"/>
                </a:lnTo>
                <a:lnTo>
                  <a:pt x="173042" y="1711"/>
                </a:lnTo>
                <a:lnTo>
                  <a:pt x="175317" y="562"/>
                </a:lnTo>
                <a:lnTo>
                  <a:pt x="177028" y="0"/>
                </a:lnTo>
                <a:lnTo>
                  <a:pt x="178740" y="562"/>
                </a:lnTo>
                <a:lnTo>
                  <a:pt x="181038" y="1711"/>
                </a:lnTo>
                <a:lnTo>
                  <a:pt x="182749" y="3986"/>
                </a:lnTo>
                <a:lnTo>
                  <a:pt x="184461" y="6846"/>
                </a:lnTo>
                <a:lnTo>
                  <a:pt x="223290" y="95923"/>
                </a:lnTo>
                <a:lnTo>
                  <a:pt x="241556" y="111914"/>
                </a:lnTo>
                <a:lnTo>
                  <a:pt x="245003" y="113626"/>
                </a:lnTo>
                <a:lnTo>
                  <a:pt x="248989" y="114212"/>
                </a:lnTo>
                <a:lnTo>
                  <a:pt x="344935" y="123920"/>
                </a:lnTo>
                <a:lnTo>
                  <a:pt x="348359" y="124482"/>
                </a:lnTo>
                <a:lnTo>
                  <a:pt x="351220" y="125631"/>
                </a:lnTo>
                <a:lnTo>
                  <a:pt x="352932" y="126757"/>
                </a:lnTo>
                <a:lnTo>
                  <a:pt x="354057" y="129055"/>
                </a:lnTo>
                <a:lnTo>
                  <a:pt x="354057" y="130766"/>
                </a:lnTo>
                <a:lnTo>
                  <a:pt x="353494" y="133041"/>
                </a:lnTo>
                <a:lnTo>
                  <a:pt x="352345" y="135338"/>
                </a:lnTo>
                <a:lnTo>
                  <a:pt x="349508" y="138199"/>
                </a:lnTo>
                <a:lnTo>
                  <a:pt x="277548" y="202140"/>
                </a:lnTo>
                <a:lnTo>
                  <a:pt x="274687" y="205001"/>
                </a:lnTo>
                <a:lnTo>
                  <a:pt x="272413" y="208424"/>
                </a:lnTo>
                <a:lnTo>
                  <a:pt x="270701" y="212434"/>
                </a:lnTo>
                <a:lnTo>
                  <a:pt x="268989" y="216420"/>
                </a:lnTo>
                <a:lnTo>
                  <a:pt x="267840" y="220429"/>
                </a:lnTo>
                <a:lnTo>
                  <a:pt x="267254" y="224416"/>
                </a:lnTo>
                <a:lnTo>
                  <a:pt x="267254" y="228425"/>
                </a:lnTo>
                <a:lnTo>
                  <a:pt x="267840" y="232411"/>
                </a:lnTo>
                <a:lnTo>
                  <a:pt x="288403" y="327209"/>
                </a:lnTo>
                <a:lnTo>
                  <a:pt x="288967" y="330633"/>
                </a:lnTo>
                <a:lnTo>
                  <a:pt x="288403" y="332931"/>
                </a:lnTo>
                <a:lnTo>
                  <a:pt x="287817" y="335205"/>
                </a:lnTo>
                <a:lnTo>
                  <a:pt x="286692" y="336917"/>
                </a:lnTo>
                <a:lnTo>
                  <a:pt x="284394" y="337479"/>
                </a:lnTo>
                <a:lnTo>
                  <a:pt x="282120" y="338066"/>
                </a:lnTo>
                <a:lnTo>
                  <a:pt x="279259" y="336917"/>
                </a:lnTo>
                <a:lnTo>
                  <a:pt x="276399" y="335768"/>
                </a:lnTo>
                <a:lnTo>
                  <a:pt x="193019" y="286669"/>
                </a:lnTo>
                <a:lnTo>
                  <a:pt x="189596" y="284957"/>
                </a:lnTo>
                <a:lnTo>
                  <a:pt x="185609" y="283808"/>
                </a:lnTo>
                <a:lnTo>
                  <a:pt x="181038" y="283245"/>
                </a:lnTo>
                <a:lnTo>
                  <a:pt x="177028" y="283245"/>
                </a:lnTo>
                <a:lnTo>
                  <a:pt x="173042" y="283245"/>
                </a:lnTo>
                <a:lnTo>
                  <a:pt x="168470" y="283808"/>
                </a:lnTo>
                <a:lnTo>
                  <a:pt x="164484" y="284957"/>
                </a:lnTo>
                <a:lnTo>
                  <a:pt x="161037" y="286669"/>
                </a:lnTo>
                <a:lnTo>
                  <a:pt x="77681" y="335768"/>
                </a:lnTo>
                <a:lnTo>
                  <a:pt x="74821" y="336917"/>
                </a:lnTo>
                <a:lnTo>
                  <a:pt x="71959" y="338066"/>
                </a:lnTo>
                <a:lnTo>
                  <a:pt x="69685" y="337479"/>
                </a:lnTo>
                <a:lnTo>
                  <a:pt x="67388" y="336917"/>
                </a:lnTo>
                <a:lnTo>
                  <a:pt x="66262" y="335205"/>
                </a:lnTo>
                <a:lnTo>
                  <a:pt x="65676" y="332931"/>
                </a:lnTo>
                <a:lnTo>
                  <a:pt x="65114" y="330633"/>
                </a:lnTo>
                <a:lnTo>
                  <a:pt x="65676" y="327209"/>
                </a:lnTo>
                <a:lnTo>
                  <a:pt x="86239" y="232411"/>
                </a:lnTo>
                <a:lnTo>
                  <a:pt x="86802" y="228425"/>
                </a:lnTo>
                <a:lnTo>
                  <a:pt x="86802" y="224416"/>
                </a:lnTo>
                <a:lnTo>
                  <a:pt x="86239" y="220429"/>
                </a:lnTo>
                <a:lnTo>
                  <a:pt x="85090" y="216420"/>
                </a:lnTo>
                <a:lnTo>
                  <a:pt x="83379" y="212434"/>
                </a:lnTo>
                <a:lnTo>
                  <a:pt x="81667" y="208424"/>
                </a:lnTo>
                <a:lnTo>
                  <a:pt x="79392" y="205001"/>
                </a:lnTo>
                <a:lnTo>
                  <a:pt x="76532" y="202140"/>
                </a:lnTo>
                <a:lnTo>
                  <a:pt x="4571" y="138199"/>
                </a:lnTo>
                <a:lnTo>
                  <a:pt x="1711" y="135338"/>
                </a:lnTo>
                <a:lnTo>
                  <a:pt x="585" y="133041"/>
                </a:lnTo>
                <a:lnTo>
                  <a:pt x="0" y="130766"/>
                </a:lnTo>
                <a:lnTo>
                  <a:pt x="0" y="129055"/>
                </a:lnTo>
                <a:lnTo>
                  <a:pt x="105091" y="114212"/>
                </a:lnTo>
                <a:lnTo>
                  <a:pt x="109078" y="113626"/>
                </a:lnTo>
                <a:lnTo>
                  <a:pt x="112500" y="111914"/>
                </a:lnTo>
                <a:lnTo>
                  <a:pt x="116510" y="110203"/>
                </a:lnTo>
                <a:lnTo>
                  <a:pt x="130789" y="95923"/>
                </a:lnTo>
                <a:lnTo>
                  <a:pt x="169619" y="6846"/>
                </a:lnTo>
                <a:close/>
              </a:path>
            </a:pathLst>
          </a:custGeom>
          <a:ln w="19049">
            <a:solidFill>
              <a:srgbClr val="18637A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6362763" y="1474860"/>
            <a:ext cx="2193925" cy="2193925"/>
            <a:chOff x="6362763" y="1474860"/>
            <a:chExt cx="2193925" cy="2193925"/>
          </a:xfrm>
        </p:grpSpPr>
        <p:sp>
          <p:nvSpPr>
            <p:cNvPr id="7" name="object 7"/>
            <p:cNvSpPr/>
            <p:nvPr/>
          </p:nvSpPr>
          <p:spPr>
            <a:xfrm>
              <a:off x="6372288" y="1484385"/>
              <a:ext cx="2174875" cy="2174875"/>
            </a:xfrm>
            <a:custGeom>
              <a:avLst/>
              <a:gdLst/>
              <a:ahLst/>
              <a:cxnLst/>
              <a:rect l="l" t="t" r="r" b="b"/>
              <a:pathLst>
                <a:path w="2174875" h="2174875">
                  <a:moveTo>
                    <a:pt x="804950" y="1889102"/>
                  </a:moveTo>
                  <a:lnTo>
                    <a:pt x="863322" y="1905361"/>
                  </a:lnTo>
                  <a:lnTo>
                    <a:pt x="918496" y="1918288"/>
                  </a:lnTo>
                  <a:lnTo>
                    <a:pt x="977001" y="1924818"/>
                  </a:lnTo>
                  <a:lnTo>
                    <a:pt x="1035374" y="1931349"/>
                  </a:lnTo>
                  <a:lnTo>
                    <a:pt x="1093879" y="1931349"/>
                  </a:lnTo>
                  <a:lnTo>
                    <a:pt x="1152251" y="1928017"/>
                  </a:lnTo>
                  <a:lnTo>
                    <a:pt x="1207426" y="1921486"/>
                  </a:lnTo>
                  <a:lnTo>
                    <a:pt x="1265797" y="1908559"/>
                  </a:lnTo>
                  <a:lnTo>
                    <a:pt x="1320972" y="1895632"/>
                  </a:lnTo>
                  <a:lnTo>
                    <a:pt x="1379477" y="1876042"/>
                  </a:lnTo>
                  <a:lnTo>
                    <a:pt x="1431452" y="1853386"/>
                  </a:lnTo>
                  <a:lnTo>
                    <a:pt x="1486626" y="1827398"/>
                  </a:lnTo>
                  <a:lnTo>
                    <a:pt x="1538468" y="1795013"/>
                  </a:lnTo>
                  <a:lnTo>
                    <a:pt x="1587245" y="1762495"/>
                  </a:lnTo>
                  <a:lnTo>
                    <a:pt x="1635889" y="1723581"/>
                  </a:lnTo>
                  <a:lnTo>
                    <a:pt x="1681333" y="1681334"/>
                  </a:lnTo>
                  <a:lnTo>
                    <a:pt x="1723447" y="1635889"/>
                  </a:lnTo>
                  <a:lnTo>
                    <a:pt x="1762495" y="1587245"/>
                  </a:lnTo>
                  <a:lnTo>
                    <a:pt x="1794879" y="1538602"/>
                  </a:lnTo>
                  <a:lnTo>
                    <a:pt x="1827397" y="1486626"/>
                  </a:lnTo>
                  <a:lnTo>
                    <a:pt x="1853385" y="1431453"/>
                  </a:lnTo>
                  <a:lnTo>
                    <a:pt x="1876041" y="1379477"/>
                  </a:lnTo>
                  <a:lnTo>
                    <a:pt x="1895498" y="1321105"/>
                  </a:lnTo>
                  <a:lnTo>
                    <a:pt x="1908559" y="1265931"/>
                  </a:lnTo>
                  <a:lnTo>
                    <a:pt x="1921486" y="1207426"/>
                  </a:lnTo>
                  <a:lnTo>
                    <a:pt x="1928016" y="1152252"/>
                  </a:lnTo>
                  <a:lnTo>
                    <a:pt x="1931215" y="1093880"/>
                  </a:lnTo>
                  <a:lnTo>
                    <a:pt x="1931215" y="1035507"/>
                  </a:lnTo>
                  <a:lnTo>
                    <a:pt x="1924685" y="977002"/>
                  </a:lnTo>
                  <a:lnTo>
                    <a:pt x="1918288" y="918630"/>
                  </a:lnTo>
                  <a:lnTo>
                    <a:pt x="1905227" y="863456"/>
                  </a:lnTo>
                  <a:lnTo>
                    <a:pt x="1889101" y="804950"/>
                  </a:lnTo>
                </a:path>
                <a:path w="2174875" h="2174875">
                  <a:moveTo>
                    <a:pt x="2142181" y="32517"/>
                  </a:moveTo>
                  <a:lnTo>
                    <a:pt x="2122724" y="16258"/>
                  </a:lnTo>
                  <a:lnTo>
                    <a:pt x="2100068" y="6530"/>
                  </a:lnTo>
                  <a:lnTo>
                    <a:pt x="2070748" y="0"/>
                  </a:lnTo>
                  <a:lnTo>
                    <a:pt x="2041562" y="0"/>
                  </a:lnTo>
                  <a:lnTo>
                    <a:pt x="1966931" y="9728"/>
                  </a:lnTo>
                  <a:lnTo>
                    <a:pt x="1924685" y="22789"/>
                  </a:lnTo>
                  <a:lnTo>
                    <a:pt x="1879373" y="39048"/>
                  </a:lnTo>
                  <a:lnTo>
                    <a:pt x="1830596" y="58505"/>
                  </a:lnTo>
                  <a:lnTo>
                    <a:pt x="1778754" y="81161"/>
                  </a:lnTo>
                  <a:lnTo>
                    <a:pt x="1726779" y="110347"/>
                  </a:lnTo>
                  <a:lnTo>
                    <a:pt x="1671605" y="139666"/>
                  </a:lnTo>
                  <a:lnTo>
                    <a:pt x="1554727" y="214298"/>
                  </a:lnTo>
                  <a:lnTo>
                    <a:pt x="1428121" y="301856"/>
                  </a:lnTo>
                  <a:lnTo>
                    <a:pt x="1369748" y="279200"/>
                  </a:lnTo>
                  <a:lnTo>
                    <a:pt x="1308044" y="259743"/>
                  </a:lnTo>
                  <a:lnTo>
                    <a:pt x="1246341" y="246682"/>
                  </a:lnTo>
                  <a:lnTo>
                    <a:pt x="1184769" y="236954"/>
                  </a:lnTo>
                  <a:lnTo>
                    <a:pt x="1123066" y="230557"/>
                  </a:lnTo>
                  <a:lnTo>
                    <a:pt x="1058163" y="230557"/>
                  </a:lnTo>
                  <a:lnTo>
                    <a:pt x="996459" y="236954"/>
                  </a:lnTo>
                  <a:lnTo>
                    <a:pt x="934755" y="243484"/>
                  </a:lnTo>
                  <a:lnTo>
                    <a:pt x="873051" y="256411"/>
                  </a:lnTo>
                  <a:lnTo>
                    <a:pt x="811480" y="275868"/>
                  </a:lnTo>
                  <a:lnTo>
                    <a:pt x="752975" y="298658"/>
                  </a:lnTo>
                  <a:lnTo>
                    <a:pt x="694603" y="324645"/>
                  </a:lnTo>
                  <a:lnTo>
                    <a:pt x="636230" y="357030"/>
                  </a:lnTo>
                  <a:lnTo>
                    <a:pt x="584255" y="396078"/>
                  </a:lnTo>
                  <a:lnTo>
                    <a:pt x="532279" y="434993"/>
                  </a:lnTo>
                  <a:lnTo>
                    <a:pt x="480437" y="480438"/>
                  </a:lnTo>
                  <a:lnTo>
                    <a:pt x="434993" y="532413"/>
                  </a:lnTo>
                  <a:lnTo>
                    <a:pt x="395944" y="584255"/>
                  </a:lnTo>
                  <a:lnTo>
                    <a:pt x="357029" y="636231"/>
                  </a:lnTo>
                  <a:lnTo>
                    <a:pt x="324645" y="694603"/>
                  </a:lnTo>
                  <a:lnTo>
                    <a:pt x="298658" y="753108"/>
                  </a:lnTo>
                  <a:lnTo>
                    <a:pt x="275868" y="811481"/>
                  </a:lnTo>
                  <a:lnTo>
                    <a:pt x="256411" y="873185"/>
                  </a:lnTo>
                  <a:lnTo>
                    <a:pt x="243483" y="934889"/>
                  </a:lnTo>
                  <a:lnTo>
                    <a:pt x="236954" y="996459"/>
                  </a:lnTo>
                  <a:lnTo>
                    <a:pt x="230423" y="1058163"/>
                  </a:lnTo>
                  <a:lnTo>
                    <a:pt x="230423" y="1123066"/>
                  </a:lnTo>
                  <a:lnTo>
                    <a:pt x="236954" y="1184770"/>
                  </a:lnTo>
                  <a:lnTo>
                    <a:pt x="246682" y="1246474"/>
                  </a:lnTo>
                  <a:lnTo>
                    <a:pt x="259609" y="1308045"/>
                  </a:lnTo>
                  <a:lnTo>
                    <a:pt x="279200" y="1369749"/>
                  </a:lnTo>
                  <a:lnTo>
                    <a:pt x="301856" y="1428121"/>
                  </a:lnTo>
                  <a:lnTo>
                    <a:pt x="214164" y="1554727"/>
                  </a:lnTo>
                  <a:lnTo>
                    <a:pt x="139533" y="1671605"/>
                  </a:lnTo>
                  <a:lnTo>
                    <a:pt x="110347" y="1726779"/>
                  </a:lnTo>
                  <a:lnTo>
                    <a:pt x="81161" y="1778754"/>
                  </a:lnTo>
                  <a:lnTo>
                    <a:pt x="58372" y="1830730"/>
                  </a:lnTo>
                  <a:lnTo>
                    <a:pt x="38914" y="1879373"/>
                  </a:lnTo>
                  <a:lnTo>
                    <a:pt x="22655" y="1924818"/>
                  </a:lnTo>
                  <a:lnTo>
                    <a:pt x="9728" y="1966932"/>
                  </a:lnTo>
                  <a:lnTo>
                    <a:pt x="3198" y="2005980"/>
                  </a:lnTo>
                  <a:lnTo>
                    <a:pt x="0" y="2041696"/>
                  </a:lnTo>
                  <a:lnTo>
                    <a:pt x="0" y="2070882"/>
                  </a:lnTo>
                  <a:lnTo>
                    <a:pt x="6529" y="2100068"/>
                  </a:lnTo>
                  <a:lnTo>
                    <a:pt x="16258" y="2122724"/>
                  </a:lnTo>
                  <a:lnTo>
                    <a:pt x="32517" y="2142315"/>
                  </a:lnTo>
                  <a:lnTo>
                    <a:pt x="45444" y="2155242"/>
                  </a:lnTo>
                  <a:lnTo>
                    <a:pt x="64902" y="2164971"/>
                  </a:lnTo>
                  <a:lnTo>
                    <a:pt x="84359" y="2171501"/>
                  </a:lnTo>
                  <a:lnTo>
                    <a:pt x="107148" y="2174699"/>
                  </a:lnTo>
                  <a:lnTo>
                    <a:pt x="129804" y="2174699"/>
                  </a:lnTo>
                  <a:lnTo>
                    <a:pt x="155792" y="2174699"/>
                  </a:lnTo>
                  <a:lnTo>
                    <a:pt x="184978" y="2168169"/>
                  </a:lnTo>
                  <a:lnTo>
                    <a:pt x="217496" y="2161772"/>
                  </a:lnTo>
                  <a:lnTo>
                    <a:pt x="285597" y="2142315"/>
                  </a:lnTo>
                  <a:lnTo>
                    <a:pt x="360228" y="2109797"/>
                  </a:lnTo>
                  <a:lnTo>
                    <a:pt x="441390" y="2070882"/>
                  </a:lnTo>
                  <a:lnTo>
                    <a:pt x="525883" y="2018907"/>
                  </a:lnTo>
                  <a:lnTo>
                    <a:pt x="619972" y="1960534"/>
                  </a:lnTo>
                  <a:lnTo>
                    <a:pt x="714060" y="1895632"/>
                  </a:lnTo>
                  <a:lnTo>
                    <a:pt x="814679" y="1820868"/>
                  </a:lnTo>
                  <a:lnTo>
                    <a:pt x="918496" y="1739839"/>
                  </a:lnTo>
                  <a:lnTo>
                    <a:pt x="1025645" y="1652148"/>
                  </a:lnTo>
                  <a:lnTo>
                    <a:pt x="1132794" y="1558059"/>
                  </a:lnTo>
                  <a:lnTo>
                    <a:pt x="1239943" y="1457440"/>
                  </a:lnTo>
                  <a:lnTo>
                    <a:pt x="1350291" y="1350291"/>
                  </a:lnTo>
                  <a:lnTo>
                    <a:pt x="1457307" y="1239944"/>
                  </a:lnTo>
                  <a:lnTo>
                    <a:pt x="1557926" y="1132795"/>
                  </a:lnTo>
                  <a:lnTo>
                    <a:pt x="1652147" y="1025646"/>
                  </a:lnTo>
                  <a:lnTo>
                    <a:pt x="1739706" y="918630"/>
                  </a:lnTo>
                  <a:lnTo>
                    <a:pt x="1820867" y="814679"/>
                  </a:lnTo>
                  <a:lnTo>
                    <a:pt x="1895498" y="714060"/>
                  </a:lnTo>
                  <a:lnTo>
                    <a:pt x="1960401" y="619972"/>
                  </a:lnTo>
                  <a:lnTo>
                    <a:pt x="2018907" y="525883"/>
                  </a:lnTo>
                  <a:lnTo>
                    <a:pt x="2070748" y="441523"/>
                  </a:lnTo>
                  <a:lnTo>
                    <a:pt x="2109797" y="360362"/>
                  </a:lnTo>
                  <a:lnTo>
                    <a:pt x="2142181" y="285731"/>
                  </a:lnTo>
                  <a:lnTo>
                    <a:pt x="2161639" y="217496"/>
                  </a:lnTo>
                  <a:lnTo>
                    <a:pt x="2168169" y="185112"/>
                  </a:lnTo>
                  <a:lnTo>
                    <a:pt x="2174699" y="155792"/>
                  </a:lnTo>
                  <a:lnTo>
                    <a:pt x="2174699" y="129938"/>
                  </a:lnTo>
                  <a:lnTo>
                    <a:pt x="2174699" y="107149"/>
                  </a:lnTo>
                  <a:lnTo>
                    <a:pt x="2171368" y="84493"/>
                  </a:lnTo>
                  <a:lnTo>
                    <a:pt x="2164970" y="64902"/>
                  </a:lnTo>
                  <a:lnTo>
                    <a:pt x="2155242" y="45445"/>
                  </a:lnTo>
                  <a:lnTo>
                    <a:pt x="2142181" y="32517"/>
                  </a:lnTo>
                  <a:close/>
                </a:path>
                <a:path w="2174875" h="2174875">
                  <a:moveTo>
                    <a:pt x="243483" y="1840458"/>
                  </a:moveTo>
                  <a:lnTo>
                    <a:pt x="233755" y="1830730"/>
                  </a:lnTo>
                  <a:lnTo>
                    <a:pt x="230423" y="1817669"/>
                  </a:lnTo>
                  <a:lnTo>
                    <a:pt x="224026" y="1804742"/>
                  </a:lnTo>
                  <a:lnTo>
                    <a:pt x="224026" y="1791681"/>
                  </a:lnTo>
                  <a:lnTo>
                    <a:pt x="224026" y="1755965"/>
                  </a:lnTo>
                  <a:lnTo>
                    <a:pt x="233755" y="1717050"/>
                  </a:lnTo>
                  <a:lnTo>
                    <a:pt x="249880" y="1668407"/>
                  </a:lnTo>
                  <a:lnTo>
                    <a:pt x="272670" y="1619630"/>
                  </a:lnTo>
                  <a:lnTo>
                    <a:pt x="301856" y="1561258"/>
                  </a:lnTo>
                  <a:lnTo>
                    <a:pt x="337572" y="1502885"/>
                  </a:lnTo>
                  <a:lnTo>
                    <a:pt x="366758" y="1551529"/>
                  </a:lnTo>
                  <a:lnTo>
                    <a:pt x="402475" y="1600172"/>
                  </a:lnTo>
                  <a:lnTo>
                    <a:pt x="438191" y="1648949"/>
                  </a:lnTo>
                  <a:lnTo>
                    <a:pt x="480437" y="1694394"/>
                  </a:lnTo>
                  <a:lnTo>
                    <a:pt x="519352" y="1726779"/>
                  </a:lnTo>
                  <a:lnTo>
                    <a:pt x="555068" y="1759297"/>
                  </a:lnTo>
                  <a:lnTo>
                    <a:pt x="499895" y="1791681"/>
                  </a:lnTo>
                  <a:lnTo>
                    <a:pt x="447920" y="1817669"/>
                  </a:lnTo>
                  <a:lnTo>
                    <a:pt x="402475" y="1837127"/>
                  </a:lnTo>
                  <a:lnTo>
                    <a:pt x="357029" y="1850187"/>
                  </a:lnTo>
                  <a:lnTo>
                    <a:pt x="321313" y="1859916"/>
                  </a:lnTo>
                  <a:lnTo>
                    <a:pt x="288929" y="1859916"/>
                  </a:lnTo>
                  <a:lnTo>
                    <a:pt x="275868" y="1856584"/>
                  </a:lnTo>
                  <a:lnTo>
                    <a:pt x="262941" y="1853386"/>
                  </a:lnTo>
                  <a:lnTo>
                    <a:pt x="253212" y="1846855"/>
                  </a:lnTo>
                  <a:lnTo>
                    <a:pt x="243483" y="1840458"/>
                  </a:lnTo>
                  <a:close/>
                </a:path>
              </a:pathLst>
            </a:custGeom>
            <a:ln w="19049">
              <a:solidFill>
                <a:srgbClr val="94BE6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372150" y="1916383"/>
              <a:ext cx="174842" cy="17484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7942" y="2163066"/>
              <a:ext cx="123000" cy="1228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1622" y="1958497"/>
              <a:ext cx="122867" cy="1230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875041" y="1708412"/>
              <a:ext cx="357505" cy="331470"/>
            </a:xfrm>
            <a:custGeom>
              <a:avLst/>
              <a:gdLst/>
              <a:ahLst/>
              <a:cxnLst/>
              <a:rect l="l" t="t" r="r" b="b"/>
              <a:pathLst>
                <a:path w="357504" h="331469">
                  <a:moveTo>
                    <a:pt x="256410" y="331042"/>
                  </a:moveTo>
                  <a:lnTo>
                    <a:pt x="224026" y="295326"/>
                  </a:lnTo>
                  <a:lnTo>
                    <a:pt x="191508" y="256411"/>
                  </a:lnTo>
                  <a:lnTo>
                    <a:pt x="146063" y="214164"/>
                  </a:lnTo>
                  <a:lnTo>
                    <a:pt x="97420" y="178448"/>
                  </a:lnTo>
                  <a:lnTo>
                    <a:pt x="48776" y="142732"/>
                  </a:lnTo>
                  <a:lnTo>
                    <a:pt x="0" y="113546"/>
                  </a:lnTo>
                  <a:lnTo>
                    <a:pt x="58505" y="77829"/>
                  </a:lnTo>
                  <a:lnTo>
                    <a:pt x="116877" y="48643"/>
                  </a:lnTo>
                  <a:lnTo>
                    <a:pt x="165520" y="25987"/>
                  </a:lnTo>
                  <a:lnTo>
                    <a:pt x="214297" y="9728"/>
                  </a:lnTo>
                  <a:lnTo>
                    <a:pt x="253212" y="0"/>
                  </a:lnTo>
                  <a:lnTo>
                    <a:pt x="288928" y="0"/>
                  </a:lnTo>
                  <a:lnTo>
                    <a:pt x="301855" y="0"/>
                  </a:lnTo>
                  <a:lnTo>
                    <a:pt x="314915" y="6530"/>
                  </a:lnTo>
                  <a:lnTo>
                    <a:pt x="327843" y="9728"/>
                  </a:lnTo>
                  <a:lnTo>
                    <a:pt x="337572" y="19457"/>
                  </a:lnTo>
                  <a:lnTo>
                    <a:pt x="344102" y="29186"/>
                  </a:lnTo>
                  <a:lnTo>
                    <a:pt x="350632" y="38914"/>
                  </a:lnTo>
                  <a:lnTo>
                    <a:pt x="353830" y="51841"/>
                  </a:lnTo>
                  <a:lnTo>
                    <a:pt x="357029" y="64902"/>
                  </a:lnTo>
                  <a:lnTo>
                    <a:pt x="357029" y="97287"/>
                  </a:lnTo>
                  <a:lnTo>
                    <a:pt x="334373" y="178448"/>
                  </a:lnTo>
                  <a:lnTo>
                    <a:pt x="314915" y="223893"/>
                  </a:lnTo>
                  <a:lnTo>
                    <a:pt x="288928" y="275868"/>
                  </a:lnTo>
                  <a:lnTo>
                    <a:pt x="256410" y="331042"/>
                  </a:lnTo>
                  <a:close/>
                </a:path>
              </a:pathLst>
            </a:custGeom>
            <a:ln w="19049">
              <a:solidFill>
                <a:srgbClr val="94BE6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4986427" y="3110366"/>
            <a:ext cx="1000760" cy="1000760"/>
            <a:chOff x="4986427" y="3110366"/>
            <a:chExt cx="1000760" cy="1000760"/>
          </a:xfrm>
        </p:grpSpPr>
        <p:sp>
          <p:nvSpPr>
            <p:cNvPr id="13" name="object 13"/>
            <p:cNvSpPr/>
            <p:nvPr/>
          </p:nvSpPr>
          <p:spPr>
            <a:xfrm>
              <a:off x="4995952" y="3119891"/>
              <a:ext cx="981710" cy="981710"/>
            </a:xfrm>
            <a:custGeom>
              <a:avLst/>
              <a:gdLst/>
              <a:ahLst/>
              <a:cxnLst/>
              <a:rect l="l" t="t" r="r" b="b"/>
              <a:pathLst>
                <a:path w="981710" h="981710">
                  <a:moveTo>
                    <a:pt x="636695" y="959705"/>
                  </a:moveTo>
                  <a:lnTo>
                    <a:pt x="636695" y="674491"/>
                  </a:lnTo>
                  <a:lnTo>
                    <a:pt x="911087" y="400099"/>
                  </a:lnTo>
                  <a:lnTo>
                    <a:pt x="919190" y="391996"/>
                  </a:lnTo>
                  <a:lnTo>
                    <a:pt x="925961" y="381174"/>
                  </a:lnTo>
                  <a:lnTo>
                    <a:pt x="934064" y="370406"/>
                  </a:lnTo>
                  <a:lnTo>
                    <a:pt x="939448" y="359584"/>
                  </a:lnTo>
                  <a:lnTo>
                    <a:pt x="951602" y="335219"/>
                  </a:lnTo>
                  <a:lnTo>
                    <a:pt x="961093" y="308191"/>
                  </a:lnTo>
                  <a:lnTo>
                    <a:pt x="974579" y="250083"/>
                  </a:lnTo>
                  <a:lnTo>
                    <a:pt x="980018" y="190587"/>
                  </a:lnTo>
                  <a:lnTo>
                    <a:pt x="981350" y="160838"/>
                  </a:lnTo>
                  <a:lnTo>
                    <a:pt x="981350" y="133810"/>
                  </a:lnTo>
                  <a:lnTo>
                    <a:pt x="977299" y="83805"/>
                  </a:lnTo>
                  <a:lnTo>
                    <a:pt x="969196" y="45954"/>
                  </a:lnTo>
                  <a:lnTo>
                    <a:pt x="957041" y="24364"/>
                  </a:lnTo>
                  <a:lnTo>
                    <a:pt x="917803" y="8103"/>
                  </a:lnTo>
                  <a:lnTo>
                    <a:pt x="873236" y="1387"/>
                  </a:lnTo>
                  <a:lnTo>
                    <a:pt x="847540" y="0"/>
                  </a:lnTo>
                  <a:lnTo>
                    <a:pt x="820511" y="0"/>
                  </a:lnTo>
                  <a:lnTo>
                    <a:pt x="790763" y="1387"/>
                  </a:lnTo>
                  <a:lnTo>
                    <a:pt x="761015" y="2719"/>
                  </a:lnTo>
                  <a:lnTo>
                    <a:pt x="701575" y="13541"/>
                  </a:lnTo>
                  <a:lnTo>
                    <a:pt x="646130" y="29747"/>
                  </a:lnTo>
                  <a:lnTo>
                    <a:pt x="621821" y="41902"/>
                  </a:lnTo>
                  <a:lnTo>
                    <a:pt x="609667" y="47341"/>
                  </a:lnTo>
                  <a:lnTo>
                    <a:pt x="600176" y="55444"/>
                  </a:lnTo>
                  <a:lnTo>
                    <a:pt x="589354" y="62215"/>
                  </a:lnTo>
                  <a:lnTo>
                    <a:pt x="581251" y="70318"/>
                  </a:lnTo>
                  <a:lnTo>
                    <a:pt x="306859" y="344710"/>
                  </a:lnTo>
                  <a:lnTo>
                    <a:pt x="21644" y="344710"/>
                  </a:lnTo>
                  <a:lnTo>
                    <a:pt x="13541" y="346042"/>
                  </a:lnTo>
                  <a:lnTo>
                    <a:pt x="8158" y="347374"/>
                  </a:lnTo>
                  <a:lnTo>
                    <a:pt x="2719" y="350094"/>
                  </a:lnTo>
                  <a:lnTo>
                    <a:pt x="0" y="354145"/>
                  </a:lnTo>
                  <a:lnTo>
                    <a:pt x="0" y="358196"/>
                  </a:lnTo>
                  <a:lnTo>
                    <a:pt x="1387" y="363635"/>
                  </a:lnTo>
                  <a:lnTo>
                    <a:pt x="4106" y="369019"/>
                  </a:lnTo>
                  <a:lnTo>
                    <a:pt x="9490" y="375790"/>
                  </a:lnTo>
                  <a:lnTo>
                    <a:pt x="143300" y="508269"/>
                  </a:lnTo>
                  <a:lnTo>
                    <a:pt x="125707" y="525806"/>
                  </a:lnTo>
                  <a:lnTo>
                    <a:pt x="52724" y="539349"/>
                  </a:lnTo>
                  <a:lnTo>
                    <a:pt x="44621" y="542068"/>
                  </a:lnTo>
                  <a:lnTo>
                    <a:pt x="37850" y="544732"/>
                  </a:lnTo>
                  <a:lnTo>
                    <a:pt x="33799" y="550171"/>
                  </a:lnTo>
                  <a:lnTo>
                    <a:pt x="31135" y="554223"/>
                  </a:lnTo>
                  <a:lnTo>
                    <a:pt x="31135" y="559606"/>
                  </a:lnTo>
                  <a:lnTo>
                    <a:pt x="32467" y="566377"/>
                  </a:lnTo>
                  <a:lnTo>
                    <a:pt x="35186" y="571760"/>
                  </a:lnTo>
                  <a:lnTo>
                    <a:pt x="40569" y="578531"/>
                  </a:lnTo>
                  <a:lnTo>
                    <a:pt x="402818" y="940780"/>
                  </a:lnTo>
                  <a:lnTo>
                    <a:pt x="409589" y="946219"/>
                  </a:lnTo>
                  <a:lnTo>
                    <a:pt x="414973" y="948883"/>
                  </a:lnTo>
                  <a:lnTo>
                    <a:pt x="421744" y="950271"/>
                  </a:lnTo>
                  <a:lnTo>
                    <a:pt x="427183" y="950271"/>
                  </a:lnTo>
                  <a:lnTo>
                    <a:pt x="455543" y="855643"/>
                  </a:lnTo>
                  <a:lnTo>
                    <a:pt x="473137" y="838049"/>
                  </a:lnTo>
                  <a:lnTo>
                    <a:pt x="605560" y="971860"/>
                  </a:lnTo>
                  <a:lnTo>
                    <a:pt x="612331" y="977299"/>
                  </a:lnTo>
                  <a:lnTo>
                    <a:pt x="617769" y="980019"/>
                  </a:lnTo>
                  <a:lnTo>
                    <a:pt x="623153" y="981351"/>
                  </a:lnTo>
                  <a:lnTo>
                    <a:pt x="627205" y="981351"/>
                  </a:lnTo>
                  <a:lnTo>
                    <a:pt x="631256" y="978631"/>
                  </a:lnTo>
                  <a:lnTo>
                    <a:pt x="633976" y="973248"/>
                  </a:lnTo>
                  <a:lnTo>
                    <a:pt x="635308" y="967808"/>
                  </a:lnTo>
                  <a:lnTo>
                    <a:pt x="636695" y="959705"/>
                  </a:lnTo>
                  <a:close/>
                </a:path>
              </a:pathLst>
            </a:custGeom>
            <a:ln w="19049">
              <a:solidFill>
                <a:srgbClr val="3B8D6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2464" y="3601042"/>
              <a:ext cx="213688" cy="21368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558278" y="3269963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39" h="269239">
                  <a:moveTo>
                    <a:pt x="181151" y="255466"/>
                  </a:moveTo>
                  <a:lnTo>
                    <a:pt x="174380" y="260849"/>
                  </a:lnTo>
                  <a:lnTo>
                    <a:pt x="167609" y="264901"/>
                  </a:lnTo>
                  <a:lnTo>
                    <a:pt x="159506" y="267620"/>
                  </a:lnTo>
                  <a:lnTo>
                    <a:pt x="150071" y="268952"/>
                  </a:lnTo>
                  <a:lnTo>
                    <a:pt x="141913" y="267620"/>
                  </a:lnTo>
                  <a:lnTo>
                    <a:pt x="133810" y="264901"/>
                  </a:lnTo>
                  <a:lnTo>
                    <a:pt x="127039" y="260849"/>
                  </a:lnTo>
                  <a:lnTo>
                    <a:pt x="120323" y="255466"/>
                  </a:lnTo>
                  <a:lnTo>
                    <a:pt x="13541" y="148684"/>
                  </a:lnTo>
                  <a:lnTo>
                    <a:pt x="8102" y="141913"/>
                  </a:lnTo>
                  <a:lnTo>
                    <a:pt x="4051" y="135142"/>
                  </a:lnTo>
                  <a:lnTo>
                    <a:pt x="1331" y="127039"/>
                  </a:lnTo>
                  <a:lnTo>
                    <a:pt x="0" y="118936"/>
                  </a:lnTo>
                  <a:lnTo>
                    <a:pt x="1331" y="109445"/>
                  </a:lnTo>
                  <a:lnTo>
                    <a:pt x="4051" y="101342"/>
                  </a:lnTo>
                  <a:lnTo>
                    <a:pt x="8102" y="94572"/>
                  </a:lnTo>
                  <a:lnTo>
                    <a:pt x="13541" y="87856"/>
                  </a:lnTo>
                  <a:lnTo>
                    <a:pt x="66266" y="33799"/>
                  </a:lnTo>
                  <a:lnTo>
                    <a:pt x="75701" y="25640"/>
                  </a:lnTo>
                  <a:lnTo>
                    <a:pt x="85136" y="18925"/>
                  </a:lnTo>
                  <a:lnTo>
                    <a:pt x="95959" y="13486"/>
                  </a:lnTo>
                  <a:lnTo>
                    <a:pt x="105449" y="8102"/>
                  </a:lnTo>
                  <a:lnTo>
                    <a:pt x="116272" y="4051"/>
                  </a:lnTo>
                  <a:lnTo>
                    <a:pt x="128426" y="1332"/>
                  </a:lnTo>
                  <a:lnTo>
                    <a:pt x="139249" y="0"/>
                  </a:lnTo>
                  <a:lnTo>
                    <a:pt x="150071" y="0"/>
                  </a:lnTo>
                  <a:lnTo>
                    <a:pt x="162226" y="0"/>
                  </a:lnTo>
                  <a:lnTo>
                    <a:pt x="173048" y="1332"/>
                  </a:lnTo>
                  <a:lnTo>
                    <a:pt x="185203" y="4051"/>
                  </a:lnTo>
                  <a:lnTo>
                    <a:pt x="196025" y="8102"/>
                  </a:lnTo>
                  <a:lnTo>
                    <a:pt x="205460" y="13486"/>
                  </a:lnTo>
                  <a:lnTo>
                    <a:pt x="216283" y="18925"/>
                  </a:lnTo>
                  <a:lnTo>
                    <a:pt x="225718" y="25640"/>
                  </a:lnTo>
                  <a:lnTo>
                    <a:pt x="235208" y="33799"/>
                  </a:lnTo>
                  <a:lnTo>
                    <a:pt x="243311" y="43234"/>
                  </a:lnTo>
                  <a:lnTo>
                    <a:pt x="250082" y="52669"/>
                  </a:lnTo>
                  <a:lnTo>
                    <a:pt x="255466" y="63491"/>
                  </a:lnTo>
                  <a:lnTo>
                    <a:pt x="260905" y="72982"/>
                  </a:lnTo>
                  <a:lnTo>
                    <a:pt x="264956" y="83804"/>
                  </a:lnTo>
                  <a:lnTo>
                    <a:pt x="267620" y="95959"/>
                  </a:lnTo>
                  <a:lnTo>
                    <a:pt x="269008" y="106781"/>
                  </a:lnTo>
                  <a:lnTo>
                    <a:pt x="269008" y="118936"/>
                  </a:lnTo>
                  <a:lnTo>
                    <a:pt x="269008" y="129758"/>
                  </a:lnTo>
                  <a:lnTo>
                    <a:pt x="267620" y="140581"/>
                  </a:lnTo>
                  <a:lnTo>
                    <a:pt x="264956" y="152736"/>
                  </a:lnTo>
                  <a:lnTo>
                    <a:pt x="260905" y="163558"/>
                  </a:lnTo>
                  <a:lnTo>
                    <a:pt x="255466" y="172993"/>
                  </a:lnTo>
                  <a:lnTo>
                    <a:pt x="250082" y="183815"/>
                  </a:lnTo>
                  <a:lnTo>
                    <a:pt x="243311" y="193251"/>
                  </a:lnTo>
                  <a:lnTo>
                    <a:pt x="235208" y="202741"/>
                  </a:lnTo>
                  <a:lnTo>
                    <a:pt x="181151" y="255466"/>
                  </a:lnTo>
                  <a:close/>
                </a:path>
              </a:pathLst>
            </a:custGeom>
            <a:ln w="19049">
              <a:solidFill>
                <a:srgbClr val="3B8D6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93198" y="3818657"/>
              <a:ext cx="285338" cy="285339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5392191" y="1829110"/>
            <a:ext cx="585470" cy="558800"/>
          </a:xfrm>
          <a:custGeom>
            <a:avLst/>
            <a:gdLst/>
            <a:ahLst/>
            <a:cxnLst/>
            <a:rect l="l" t="t" r="r" b="b"/>
            <a:pathLst>
              <a:path w="585470" h="558800">
                <a:moveTo>
                  <a:pt x="280317" y="11314"/>
                </a:moveTo>
                <a:lnTo>
                  <a:pt x="283145" y="6587"/>
                </a:lnTo>
                <a:lnTo>
                  <a:pt x="285974" y="2828"/>
                </a:lnTo>
                <a:lnTo>
                  <a:pt x="289733" y="929"/>
                </a:lnTo>
                <a:lnTo>
                  <a:pt x="292562" y="0"/>
                </a:lnTo>
                <a:lnTo>
                  <a:pt x="295391" y="929"/>
                </a:lnTo>
                <a:lnTo>
                  <a:pt x="299188" y="2828"/>
                </a:lnTo>
                <a:lnTo>
                  <a:pt x="302017" y="6587"/>
                </a:lnTo>
                <a:lnTo>
                  <a:pt x="304845" y="11314"/>
                </a:lnTo>
                <a:lnTo>
                  <a:pt x="369016" y="158526"/>
                </a:lnTo>
                <a:lnTo>
                  <a:pt x="399202" y="184953"/>
                </a:lnTo>
                <a:lnTo>
                  <a:pt x="404898" y="187782"/>
                </a:lnTo>
                <a:lnTo>
                  <a:pt x="411486" y="188751"/>
                </a:lnTo>
                <a:lnTo>
                  <a:pt x="570051" y="204793"/>
                </a:lnTo>
                <a:lnTo>
                  <a:pt x="575708" y="205723"/>
                </a:lnTo>
                <a:lnTo>
                  <a:pt x="580436" y="207622"/>
                </a:lnTo>
                <a:lnTo>
                  <a:pt x="583264" y="209482"/>
                </a:lnTo>
                <a:lnTo>
                  <a:pt x="585124" y="213279"/>
                </a:lnTo>
                <a:lnTo>
                  <a:pt x="585124" y="216108"/>
                </a:lnTo>
                <a:lnTo>
                  <a:pt x="584194" y="219867"/>
                </a:lnTo>
                <a:lnTo>
                  <a:pt x="582295" y="223664"/>
                </a:lnTo>
                <a:lnTo>
                  <a:pt x="577607" y="228392"/>
                </a:lnTo>
                <a:lnTo>
                  <a:pt x="458683" y="334063"/>
                </a:lnTo>
                <a:lnTo>
                  <a:pt x="453956" y="338791"/>
                </a:lnTo>
                <a:lnTo>
                  <a:pt x="450197" y="344448"/>
                </a:lnTo>
                <a:lnTo>
                  <a:pt x="447368" y="351074"/>
                </a:lnTo>
                <a:lnTo>
                  <a:pt x="444539" y="357662"/>
                </a:lnTo>
                <a:lnTo>
                  <a:pt x="442641" y="364288"/>
                </a:lnTo>
                <a:lnTo>
                  <a:pt x="441672" y="370876"/>
                </a:lnTo>
                <a:lnTo>
                  <a:pt x="441672" y="377502"/>
                </a:lnTo>
                <a:lnTo>
                  <a:pt x="442641" y="384089"/>
                </a:lnTo>
                <a:lnTo>
                  <a:pt x="476624" y="540756"/>
                </a:lnTo>
                <a:lnTo>
                  <a:pt x="477554" y="546413"/>
                </a:lnTo>
                <a:lnTo>
                  <a:pt x="476624" y="550211"/>
                </a:lnTo>
                <a:lnTo>
                  <a:pt x="475656" y="553970"/>
                </a:lnTo>
                <a:lnTo>
                  <a:pt x="473795" y="556798"/>
                </a:lnTo>
                <a:lnTo>
                  <a:pt x="469998" y="557728"/>
                </a:lnTo>
                <a:lnTo>
                  <a:pt x="466239" y="558697"/>
                </a:lnTo>
                <a:lnTo>
                  <a:pt x="461512" y="556798"/>
                </a:lnTo>
                <a:lnTo>
                  <a:pt x="456785" y="554899"/>
                </a:lnTo>
                <a:lnTo>
                  <a:pt x="318989" y="473757"/>
                </a:lnTo>
                <a:lnTo>
                  <a:pt x="313332" y="470928"/>
                </a:lnTo>
                <a:lnTo>
                  <a:pt x="306744" y="469029"/>
                </a:lnTo>
                <a:lnTo>
                  <a:pt x="299188" y="468099"/>
                </a:lnTo>
                <a:lnTo>
                  <a:pt x="292562" y="468099"/>
                </a:lnTo>
                <a:lnTo>
                  <a:pt x="285974" y="468099"/>
                </a:lnTo>
                <a:lnTo>
                  <a:pt x="278418" y="469029"/>
                </a:lnTo>
                <a:lnTo>
                  <a:pt x="271831" y="470928"/>
                </a:lnTo>
                <a:lnTo>
                  <a:pt x="266135" y="473757"/>
                </a:lnTo>
                <a:lnTo>
                  <a:pt x="128378" y="554899"/>
                </a:lnTo>
                <a:lnTo>
                  <a:pt x="123651" y="556798"/>
                </a:lnTo>
                <a:lnTo>
                  <a:pt x="118923" y="558697"/>
                </a:lnTo>
                <a:lnTo>
                  <a:pt x="115164" y="557728"/>
                </a:lnTo>
                <a:lnTo>
                  <a:pt x="111367" y="556798"/>
                </a:lnTo>
                <a:lnTo>
                  <a:pt x="109507" y="553970"/>
                </a:lnTo>
                <a:lnTo>
                  <a:pt x="108538" y="550211"/>
                </a:lnTo>
                <a:lnTo>
                  <a:pt x="107608" y="546413"/>
                </a:lnTo>
                <a:lnTo>
                  <a:pt x="108538" y="540756"/>
                </a:lnTo>
                <a:lnTo>
                  <a:pt x="142522" y="384089"/>
                </a:lnTo>
                <a:lnTo>
                  <a:pt x="143452" y="377502"/>
                </a:lnTo>
                <a:lnTo>
                  <a:pt x="143452" y="370876"/>
                </a:lnTo>
                <a:lnTo>
                  <a:pt x="142522" y="364288"/>
                </a:lnTo>
                <a:lnTo>
                  <a:pt x="140623" y="357662"/>
                </a:lnTo>
                <a:lnTo>
                  <a:pt x="137794" y="351074"/>
                </a:lnTo>
                <a:lnTo>
                  <a:pt x="134966" y="344448"/>
                </a:lnTo>
                <a:lnTo>
                  <a:pt x="131207" y="338791"/>
                </a:lnTo>
                <a:lnTo>
                  <a:pt x="126479" y="334063"/>
                </a:lnTo>
                <a:lnTo>
                  <a:pt x="7556" y="228392"/>
                </a:lnTo>
                <a:lnTo>
                  <a:pt x="2828" y="223664"/>
                </a:lnTo>
                <a:lnTo>
                  <a:pt x="968" y="219867"/>
                </a:lnTo>
                <a:lnTo>
                  <a:pt x="0" y="216108"/>
                </a:lnTo>
                <a:lnTo>
                  <a:pt x="0" y="213279"/>
                </a:lnTo>
                <a:lnTo>
                  <a:pt x="173677" y="188751"/>
                </a:lnTo>
                <a:lnTo>
                  <a:pt x="180264" y="187782"/>
                </a:lnTo>
                <a:lnTo>
                  <a:pt x="185922" y="184953"/>
                </a:lnTo>
                <a:lnTo>
                  <a:pt x="192548" y="182124"/>
                </a:lnTo>
                <a:lnTo>
                  <a:pt x="216147" y="158526"/>
                </a:lnTo>
                <a:lnTo>
                  <a:pt x="280317" y="11314"/>
                </a:lnTo>
                <a:close/>
              </a:path>
            </a:pathLst>
          </a:custGeom>
          <a:ln w="19049">
            <a:solidFill>
              <a:srgbClr val="1863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88932" y="3757332"/>
            <a:ext cx="354330" cy="344170"/>
          </a:xfrm>
          <a:custGeom>
            <a:avLst/>
            <a:gdLst/>
            <a:ahLst/>
            <a:cxnLst/>
            <a:rect l="l" t="t" r="r" b="b"/>
            <a:pathLst>
              <a:path w="354329" h="344170">
                <a:moveTo>
                  <a:pt x="289624" y="15497"/>
                </a:moveTo>
                <a:lnTo>
                  <a:pt x="292770" y="14392"/>
                </a:lnTo>
                <a:lnTo>
                  <a:pt x="295540" y="13737"/>
                </a:lnTo>
                <a:lnTo>
                  <a:pt x="298024" y="14307"/>
                </a:lnTo>
                <a:lnTo>
                  <a:pt x="299699" y="14969"/>
                </a:lnTo>
                <a:lnTo>
                  <a:pt x="300656" y="16496"/>
                </a:lnTo>
                <a:lnTo>
                  <a:pt x="301688" y="18849"/>
                </a:lnTo>
                <a:lnTo>
                  <a:pt x="301550" y="21692"/>
                </a:lnTo>
                <a:lnTo>
                  <a:pt x="301038" y="24986"/>
                </a:lnTo>
                <a:lnTo>
                  <a:pt x="273949" y="118305"/>
                </a:lnTo>
                <a:lnTo>
                  <a:pt x="273436" y="121599"/>
                </a:lnTo>
                <a:lnTo>
                  <a:pt x="273447" y="126060"/>
                </a:lnTo>
                <a:lnTo>
                  <a:pt x="273818" y="130089"/>
                </a:lnTo>
                <a:lnTo>
                  <a:pt x="274622" y="134477"/>
                </a:lnTo>
                <a:lnTo>
                  <a:pt x="275799" y="138414"/>
                </a:lnTo>
                <a:lnTo>
                  <a:pt x="277771" y="142279"/>
                </a:lnTo>
                <a:lnTo>
                  <a:pt x="279327" y="145799"/>
                </a:lnTo>
                <a:lnTo>
                  <a:pt x="282017" y="148798"/>
                </a:lnTo>
                <a:lnTo>
                  <a:pt x="349590" y="217601"/>
                </a:lnTo>
                <a:lnTo>
                  <a:pt x="351863" y="220222"/>
                </a:lnTo>
                <a:lnTo>
                  <a:pt x="353328" y="222934"/>
                </a:lnTo>
                <a:lnTo>
                  <a:pt x="353924" y="224894"/>
                </a:lnTo>
                <a:lnTo>
                  <a:pt x="353321" y="227381"/>
                </a:lnTo>
                <a:lnTo>
                  <a:pt x="247765" y="234668"/>
                </a:lnTo>
                <a:lnTo>
                  <a:pt x="243737" y="235039"/>
                </a:lnTo>
                <a:lnTo>
                  <a:pt x="239799" y="236217"/>
                </a:lnTo>
                <a:lnTo>
                  <a:pt x="235920" y="238206"/>
                </a:lnTo>
                <a:lnTo>
                  <a:pt x="232055" y="240177"/>
                </a:lnTo>
                <a:lnTo>
                  <a:pt x="176157" y="337780"/>
                </a:lnTo>
                <a:lnTo>
                  <a:pt x="174400" y="340772"/>
                </a:lnTo>
                <a:lnTo>
                  <a:pt x="172499" y="342180"/>
                </a:lnTo>
                <a:lnTo>
                  <a:pt x="170594" y="343554"/>
                </a:lnTo>
                <a:lnTo>
                  <a:pt x="168635" y="344150"/>
                </a:lnTo>
                <a:lnTo>
                  <a:pt x="166507" y="343114"/>
                </a:lnTo>
                <a:lnTo>
                  <a:pt x="164384" y="342111"/>
                </a:lnTo>
                <a:lnTo>
                  <a:pt x="162919" y="339399"/>
                </a:lnTo>
                <a:lnTo>
                  <a:pt x="161454" y="336686"/>
                </a:lnTo>
                <a:lnTo>
                  <a:pt x="128728" y="245627"/>
                </a:lnTo>
                <a:lnTo>
                  <a:pt x="127190" y="242122"/>
                </a:lnTo>
                <a:lnTo>
                  <a:pt x="124860" y="238691"/>
                </a:lnTo>
                <a:lnTo>
                  <a:pt x="121704" y="235335"/>
                </a:lnTo>
                <a:lnTo>
                  <a:pt x="118620" y="232772"/>
                </a:lnTo>
                <a:lnTo>
                  <a:pt x="115555" y="230223"/>
                </a:lnTo>
                <a:lnTo>
                  <a:pt x="111679" y="227733"/>
                </a:lnTo>
                <a:lnTo>
                  <a:pt x="107880" y="226068"/>
                </a:lnTo>
                <a:lnTo>
                  <a:pt x="104136" y="225181"/>
                </a:lnTo>
                <a:lnTo>
                  <a:pt x="8649" y="209646"/>
                </a:lnTo>
                <a:lnTo>
                  <a:pt x="5715" y="208701"/>
                </a:lnTo>
                <a:lnTo>
                  <a:pt x="2781" y="207756"/>
                </a:lnTo>
                <a:lnTo>
                  <a:pt x="1407" y="205851"/>
                </a:lnTo>
                <a:lnTo>
                  <a:pt x="0" y="203949"/>
                </a:lnTo>
                <a:lnTo>
                  <a:pt x="229" y="201913"/>
                </a:lnTo>
                <a:lnTo>
                  <a:pt x="1232" y="199789"/>
                </a:lnTo>
                <a:lnTo>
                  <a:pt x="2268" y="197663"/>
                </a:lnTo>
                <a:lnTo>
                  <a:pt x="4889" y="195390"/>
                </a:lnTo>
                <a:lnTo>
                  <a:pt x="81307" y="135641"/>
                </a:lnTo>
                <a:lnTo>
                  <a:pt x="91879" y="118451"/>
                </a:lnTo>
                <a:lnTo>
                  <a:pt x="93125" y="114274"/>
                </a:lnTo>
                <a:lnTo>
                  <a:pt x="93565" y="110187"/>
                </a:lnTo>
                <a:lnTo>
                  <a:pt x="93194" y="106159"/>
                </a:lnTo>
                <a:lnTo>
                  <a:pt x="78738" y="10986"/>
                </a:lnTo>
                <a:lnTo>
                  <a:pt x="83421" y="0"/>
                </a:lnTo>
                <a:lnTo>
                  <a:pt x="85456" y="228"/>
                </a:lnTo>
                <a:lnTo>
                  <a:pt x="88390" y="1174"/>
                </a:lnTo>
                <a:lnTo>
                  <a:pt x="91382" y="2929"/>
                </a:lnTo>
                <a:lnTo>
                  <a:pt x="171367" y="56804"/>
                </a:lnTo>
                <a:lnTo>
                  <a:pt x="174807" y="58902"/>
                </a:lnTo>
                <a:lnTo>
                  <a:pt x="178533" y="59774"/>
                </a:lnTo>
                <a:lnTo>
                  <a:pt x="182711" y="61021"/>
                </a:lnTo>
                <a:lnTo>
                  <a:pt x="186797" y="61461"/>
                </a:lnTo>
                <a:lnTo>
                  <a:pt x="191258" y="61449"/>
                </a:lnTo>
                <a:lnTo>
                  <a:pt x="195287" y="61079"/>
                </a:lnTo>
                <a:lnTo>
                  <a:pt x="199675" y="60275"/>
                </a:lnTo>
                <a:lnTo>
                  <a:pt x="202820" y="59170"/>
                </a:lnTo>
                <a:lnTo>
                  <a:pt x="289624" y="15497"/>
                </a:lnTo>
                <a:close/>
              </a:path>
            </a:pathLst>
          </a:custGeom>
          <a:ln w="19049">
            <a:solidFill>
              <a:srgbClr val="18637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9420" y="4754010"/>
            <a:ext cx="97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434343"/>
                </a:solidFill>
                <a:latin typeface="Roboto"/>
                <a:cs typeface="Roboto"/>
              </a:rPr>
              <a:t>8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025499" y="0"/>
              <a:ext cx="2118499" cy="28354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57750"/>
              <a:ext cx="9143999" cy="22857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75" y="0"/>
              <a:ext cx="2583949" cy="28130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6187" y="182233"/>
              <a:ext cx="4203824" cy="26308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6258" y="385317"/>
            <a:ext cx="6052742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 err="1">
                <a:latin typeface="Roboto"/>
                <a:cs typeface="Roboto"/>
              </a:rPr>
              <a:t>Infographic</a:t>
            </a:r>
            <a:r>
              <a:rPr sz="4000" spc="-165" dirty="0">
                <a:latin typeface="Roboto"/>
                <a:cs typeface="Roboto"/>
              </a:rPr>
              <a:t> </a:t>
            </a:r>
            <a:r>
              <a:rPr lang="en-US" sz="4000" spc="-165" dirty="0" smtClean="0">
                <a:latin typeface="Roboto"/>
                <a:cs typeface="Roboto"/>
              </a:rPr>
              <a:t>T</a:t>
            </a:r>
            <a:r>
              <a:rPr sz="4000" spc="-55" dirty="0" smtClean="0">
                <a:latin typeface="Roboto"/>
                <a:cs typeface="Roboto"/>
              </a:rPr>
              <a:t>ools</a:t>
            </a:r>
            <a:br>
              <a:rPr lang="en-US" sz="4000" spc="-55" dirty="0" smtClean="0">
                <a:latin typeface="Roboto"/>
                <a:cs typeface="Roboto"/>
              </a:rPr>
            </a:br>
            <a:br>
              <a:rPr lang="en-US" sz="4000" spc="-55" dirty="0">
                <a:latin typeface="Roboto"/>
                <a:cs typeface="Roboto"/>
              </a:rPr>
            </a:br>
            <a:endParaRPr sz="4000" dirty="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146" y="1104438"/>
            <a:ext cx="2638454" cy="34368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>
              <a:lnSpc>
                <a:spcPts val="3190"/>
              </a:lnSpc>
              <a:spcBef>
                <a:spcPts val="100"/>
              </a:spcBef>
            </a:pPr>
            <a:r>
              <a:rPr sz="2800" spc="-114" dirty="0" smtClean="0">
                <a:solidFill>
                  <a:srgbClr val="0B5394"/>
                </a:solidFill>
                <a:latin typeface="Lucida Sans Unicode" panose="020B0602030504020204"/>
                <a:cs typeface="Lucida Sans Unicode" panose="020B0602030504020204"/>
              </a:rPr>
              <a:t>□</a:t>
            </a:r>
            <a:r>
              <a:rPr sz="2800" spc="-114" dirty="0" err="1" smtClean="0">
                <a:solidFill>
                  <a:srgbClr val="0B5394"/>
                </a:solidFill>
                <a:latin typeface="Roboto"/>
                <a:cs typeface="Roboto"/>
              </a:rPr>
              <a:t>Canva</a:t>
            </a:r>
            <a:endParaRPr sz="2800" dirty="0" smtClean="0">
              <a:latin typeface="Roboto"/>
              <a:cs typeface="Roboto"/>
            </a:endParaRPr>
          </a:p>
          <a:p>
            <a:pPr marL="12700">
              <a:lnSpc>
                <a:spcPts val="3190"/>
              </a:lnSpc>
            </a:pPr>
            <a:r>
              <a:rPr sz="2800" spc="40" dirty="0" smtClean="0">
                <a:solidFill>
                  <a:srgbClr val="0B5394"/>
                </a:solidFill>
                <a:latin typeface="Times New Roman" panose="02020603050405020304"/>
                <a:cs typeface="Times New Roman" panose="02020603050405020304"/>
              </a:rPr>
              <a:t>□</a:t>
            </a:r>
            <a:r>
              <a:rPr sz="2800" spc="40" dirty="0" err="1" smtClean="0">
                <a:solidFill>
                  <a:srgbClr val="0B5394"/>
                </a:solidFill>
                <a:latin typeface="Roboto"/>
                <a:cs typeface="Roboto"/>
              </a:rPr>
              <a:t>Easelly</a:t>
            </a:r>
            <a:endParaRPr sz="2800" dirty="0" smtClean="0">
              <a:latin typeface="Roboto"/>
              <a:cs typeface="Roboto"/>
            </a:endParaRPr>
          </a:p>
          <a:p>
            <a:pPr marL="75565">
              <a:lnSpc>
                <a:spcPct val="100000"/>
              </a:lnSpc>
              <a:spcBef>
                <a:spcPts val="715"/>
              </a:spcBef>
            </a:pPr>
            <a:r>
              <a:rPr sz="2800" spc="-85" dirty="0" smtClean="0">
                <a:solidFill>
                  <a:srgbClr val="0B5394"/>
                </a:solidFill>
                <a:latin typeface="Lucida Sans Unicode" panose="020B0602030504020204"/>
                <a:cs typeface="Lucida Sans Unicode" panose="020B0602030504020204"/>
              </a:rPr>
              <a:t>□</a:t>
            </a:r>
            <a:r>
              <a:rPr sz="2800" spc="-85" dirty="0">
                <a:solidFill>
                  <a:srgbClr val="0B5394"/>
                </a:solidFill>
                <a:latin typeface="Roboto"/>
                <a:cs typeface="Roboto"/>
              </a:rPr>
              <a:t>Venngage</a:t>
            </a:r>
            <a:endParaRPr sz="2800" dirty="0">
              <a:latin typeface="Roboto"/>
              <a:cs typeface="Roboto"/>
            </a:endParaRPr>
          </a:p>
          <a:p>
            <a:pPr marL="75565">
              <a:lnSpc>
                <a:spcPct val="100000"/>
              </a:lnSpc>
              <a:spcBef>
                <a:spcPts val="710"/>
              </a:spcBef>
            </a:pPr>
            <a:r>
              <a:rPr sz="2800" spc="-70" dirty="0">
                <a:solidFill>
                  <a:srgbClr val="0B5394"/>
                </a:solidFill>
                <a:latin typeface="Lucida Sans Unicode" panose="020B0602030504020204"/>
                <a:cs typeface="Lucida Sans Unicode" panose="020B0602030504020204"/>
              </a:rPr>
              <a:t>□</a:t>
            </a:r>
            <a:r>
              <a:rPr sz="2800" spc="-70" dirty="0">
                <a:solidFill>
                  <a:srgbClr val="0B5394"/>
                </a:solidFill>
                <a:latin typeface="Roboto"/>
                <a:cs typeface="Roboto"/>
              </a:rPr>
              <a:t>Piktochart</a:t>
            </a:r>
            <a:endParaRPr sz="2800" dirty="0">
              <a:latin typeface="Roboto"/>
              <a:cs typeface="Roboto"/>
            </a:endParaRPr>
          </a:p>
          <a:p>
            <a:pPr marL="75565">
              <a:lnSpc>
                <a:spcPct val="100000"/>
              </a:lnSpc>
              <a:spcBef>
                <a:spcPts val="715"/>
              </a:spcBef>
            </a:pPr>
            <a:r>
              <a:rPr sz="2800" spc="-100" dirty="0">
                <a:solidFill>
                  <a:srgbClr val="0B5394"/>
                </a:solidFill>
                <a:latin typeface="Lucida Sans Unicode" panose="020B0602030504020204"/>
                <a:cs typeface="Lucida Sans Unicode" panose="020B0602030504020204"/>
              </a:rPr>
              <a:t>□</a:t>
            </a:r>
            <a:r>
              <a:rPr sz="2800" spc="-100" dirty="0">
                <a:solidFill>
                  <a:srgbClr val="0B5394"/>
                </a:solidFill>
                <a:latin typeface="Roboto"/>
                <a:cs typeface="Roboto"/>
              </a:rPr>
              <a:t>Visme</a:t>
            </a:r>
            <a:endParaRPr sz="2800" dirty="0">
              <a:latin typeface="Roboto"/>
              <a:cs typeface="Roboto"/>
            </a:endParaRPr>
          </a:p>
          <a:p>
            <a:pPr marL="75565">
              <a:lnSpc>
                <a:spcPct val="100000"/>
              </a:lnSpc>
              <a:spcBef>
                <a:spcPts val="715"/>
              </a:spcBef>
            </a:pPr>
            <a:r>
              <a:rPr sz="2800" spc="-85" dirty="0">
                <a:solidFill>
                  <a:srgbClr val="0B5394"/>
                </a:solidFill>
                <a:latin typeface="Lucida Sans Unicode" panose="020B0602030504020204"/>
                <a:cs typeface="Lucida Sans Unicode" panose="020B0602030504020204"/>
              </a:rPr>
              <a:t>□</a:t>
            </a:r>
            <a:r>
              <a:rPr sz="2800" spc="-85" dirty="0">
                <a:solidFill>
                  <a:srgbClr val="0B5394"/>
                </a:solidFill>
                <a:latin typeface="Roboto"/>
                <a:cs typeface="Roboto"/>
              </a:rPr>
              <a:t>Infogram</a:t>
            </a:r>
            <a:endParaRPr sz="2800" dirty="0">
              <a:latin typeface="Roboto"/>
              <a:cs typeface="Roboto"/>
            </a:endParaRPr>
          </a:p>
          <a:p>
            <a:pPr marL="75565">
              <a:lnSpc>
                <a:spcPct val="100000"/>
              </a:lnSpc>
              <a:spcBef>
                <a:spcPts val="715"/>
              </a:spcBef>
            </a:pPr>
            <a:r>
              <a:rPr sz="2800" spc="-60" dirty="0">
                <a:solidFill>
                  <a:srgbClr val="0B5394"/>
                </a:solidFill>
                <a:latin typeface="Lucida Sans Unicode" panose="020B0602030504020204"/>
                <a:cs typeface="Lucida Sans Unicode" panose="020B0602030504020204"/>
              </a:rPr>
              <a:t>□</a:t>
            </a:r>
            <a:r>
              <a:rPr sz="2800" spc="-60" dirty="0">
                <a:solidFill>
                  <a:srgbClr val="0B5394"/>
                </a:solidFill>
                <a:latin typeface="Roboto"/>
                <a:cs typeface="Roboto"/>
              </a:rPr>
              <a:t>Vizualize.me</a:t>
            </a:r>
            <a:endParaRPr sz="28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062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1936</Words>
  <Application>WPS Presentation</Application>
  <PresentationFormat>On-screen Show (16:9)</PresentationFormat>
  <Paragraphs>129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5" baseType="lpstr">
      <vt:lpstr>Arial</vt:lpstr>
      <vt:lpstr>SimSun</vt:lpstr>
      <vt:lpstr>Wingdings</vt:lpstr>
      <vt:lpstr>Calibri</vt:lpstr>
      <vt:lpstr>Roboto</vt:lpstr>
      <vt:lpstr>Times New Roman</vt:lpstr>
      <vt:lpstr>Arial MT</vt:lpstr>
      <vt:lpstr>Arial</vt:lpstr>
      <vt:lpstr>Arial Black</vt:lpstr>
      <vt:lpstr>Lucida Sans Unicode</vt:lpstr>
      <vt:lpstr>Times New Roman</vt:lpstr>
      <vt:lpstr>Microsoft YaHei</vt:lpstr>
      <vt:lpstr>Arial Unicode MS</vt:lpstr>
      <vt:lpstr>Trebuchet MS</vt:lpstr>
      <vt:lpstr>Office Theme</vt:lpstr>
      <vt:lpstr>Graphic Resources &amp;  Education</vt:lpstr>
      <vt:lpstr>What are Graphics?</vt:lpstr>
      <vt:lpstr>IMPORTANCE OF GRAPHICS</vt:lpstr>
      <vt:lpstr>PowerPoint 演示文稿</vt:lpstr>
      <vt:lpstr>Infographics are graphic visual  representations of information, data,  or knowledge</vt:lpstr>
      <vt:lpstr>EDUCATIONAL USE</vt:lpstr>
      <vt:lpstr>FEATURES</vt:lpstr>
      <vt:lpstr>PowerPoint 演示文稿</vt:lpstr>
      <vt:lpstr>Infographic Tools  </vt:lpstr>
      <vt:lpstr>CANVA</vt:lpstr>
      <vt:lpstr>Creating an Account</vt:lpstr>
      <vt:lpstr>Canva Homepage</vt:lpstr>
      <vt:lpstr>Choosing Template</vt:lpstr>
      <vt:lpstr>ADDING ELEMENTS</vt:lpstr>
      <vt:lpstr>ADDING VIDEOS</vt:lpstr>
      <vt:lpstr>GOOGLE SLIDES</vt:lpstr>
      <vt:lpstr>Through Gmail account</vt:lpstr>
      <vt:lpstr>Page Setup</vt:lpstr>
      <vt:lpstr>Insert various media types</vt:lpstr>
      <vt:lpstr>Insert various Types of Diagrams</vt:lpstr>
      <vt:lpstr>PowerPoint 演示文稿</vt:lpstr>
      <vt:lpstr>Inserting Videos</vt:lpstr>
      <vt:lpstr>Slidesgo</vt:lpstr>
      <vt:lpstr>Some Examples</vt:lpstr>
      <vt:lpstr>EASELLY</vt:lpstr>
      <vt:lpstr>PowerPoint 演示文稿</vt:lpstr>
      <vt:lpstr>TOOL BAR</vt:lpstr>
      <vt:lpstr>PowerPoint 演示文稿</vt:lpstr>
      <vt:lpstr>Timeline Infographics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 Resources &amp; Education</dc:title>
  <dc:creator/>
  <cp:lastModifiedBy>VSK - 10</cp:lastModifiedBy>
  <cp:revision>14</cp:revision>
  <dcterms:created xsi:type="dcterms:W3CDTF">2023-10-10T03:50:00Z</dcterms:created>
  <dcterms:modified xsi:type="dcterms:W3CDTF">2023-10-10T11:45:47Z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ICV">
    <vt:lpwstr>1E36F5FBCA2A4CE7894964E1F526036B_13</vt:lpwstr>
  </property>
  <property fmtid="{D5CDD505-2E9C-101B-9397-08002B2CF9AE}" pid="4" name="KSOProductBuildVer">
    <vt:lpwstr>1033-12.2.0.13215</vt:lpwstr>
  </property>
</Properties>
</file>