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Lst>
  <p:sldSz cx="9144000" cy="5143500"/>
  <p:notesSz cx="6858000" cy="9144000"/>
  <p:embeddedFontLst>
    <p:embeddedFont>
      <p:font typeface="Roboto" panose="02000000000000000000"/>
      <p:regular r:id="rId19"/>
    </p:embeddedFont>
    <p:embeddedFont>
      <p:font typeface="Tahoma" panose="020B0604030504040204"/>
      <p:regular r:id="rId20"/>
    </p:embeddedFont>
    <p:embeddedFont>
      <p:font typeface="Bree Serif" panose="02000503040000020004"/>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162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font" Target="fonts/font3.fntdata"/><Relationship Id="rId20" Type="http://schemas.openxmlformats.org/officeDocument/2006/relationships/font" Target="fonts/font2.fntdata"/><Relationship Id="rId2" Type="http://schemas.openxmlformats.org/officeDocument/2006/relationships/theme" Target="theme/theme1.xml"/><Relationship Id="rId19" Type="http://schemas.openxmlformats.org/officeDocument/2006/relationships/font" Target="fonts/font1.fntdata"/><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81" name="Shape 81"/>
        <p:cNvGrpSpPr/>
        <p:nvPr/>
      </p:nvGrpSpPr>
      <p:grpSpPr>
        <a:xfrm>
          <a:off x="0" y="0"/>
          <a:ext cx="0" cy="0"/>
          <a:chOff x="0" y="0"/>
          <a:chExt cx="0" cy="0"/>
        </a:xfrm>
      </p:grpSpPr>
      <p:sp>
        <p:nvSpPr>
          <p:cNvPr id="82" name="Google Shape;82;p1:notes"/>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6" name="Shape 146"/>
        <p:cNvGrpSpPr/>
        <p:nvPr/>
      </p:nvGrpSpPr>
      <p:grpSpPr>
        <a:xfrm>
          <a:off x="0" y="0"/>
          <a:ext cx="0" cy="0"/>
          <a:chOff x="0" y="0"/>
          <a:chExt cx="0" cy="0"/>
        </a:xfrm>
      </p:grpSpPr>
      <p:sp>
        <p:nvSpPr>
          <p:cNvPr id="147" name="Google Shape;147;p1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1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5" name="Shape 155"/>
        <p:cNvGrpSpPr/>
        <p:nvPr/>
      </p:nvGrpSpPr>
      <p:grpSpPr>
        <a:xfrm>
          <a:off x="0" y="0"/>
          <a:ext cx="0" cy="0"/>
          <a:chOff x="0" y="0"/>
          <a:chExt cx="0" cy="0"/>
        </a:xfrm>
      </p:grpSpPr>
      <p:sp>
        <p:nvSpPr>
          <p:cNvPr id="156" name="Google Shape;156;p11: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3" name="Shape 163"/>
        <p:cNvGrpSpPr/>
        <p:nvPr/>
      </p:nvGrpSpPr>
      <p:grpSpPr>
        <a:xfrm>
          <a:off x="0" y="0"/>
          <a:ext cx="0" cy="0"/>
          <a:chOff x="0" y="0"/>
          <a:chExt cx="0" cy="0"/>
        </a:xfrm>
      </p:grpSpPr>
      <p:sp>
        <p:nvSpPr>
          <p:cNvPr id="164" name="Google Shape;164;p1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12: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87" name="Shape 87"/>
        <p:cNvGrpSpPr/>
        <p:nvPr/>
      </p:nvGrpSpPr>
      <p:grpSpPr>
        <a:xfrm>
          <a:off x="0" y="0"/>
          <a:ext cx="0" cy="0"/>
          <a:chOff x="0" y="0"/>
          <a:chExt cx="0" cy="0"/>
        </a:xfrm>
      </p:grpSpPr>
      <p:sp>
        <p:nvSpPr>
          <p:cNvPr id="88" name="Google Shape;88;p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2: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93" name="Shape 93"/>
        <p:cNvGrpSpPr/>
        <p:nvPr/>
      </p:nvGrpSpPr>
      <p:grpSpPr>
        <a:xfrm>
          <a:off x="0" y="0"/>
          <a:ext cx="0" cy="0"/>
          <a:chOff x="0" y="0"/>
          <a:chExt cx="0" cy="0"/>
        </a:xfrm>
      </p:grpSpPr>
      <p:sp>
        <p:nvSpPr>
          <p:cNvPr id="94" name="Google Shape;94;p3: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0" name="Shape 100"/>
        <p:cNvGrpSpPr/>
        <p:nvPr/>
      </p:nvGrpSpPr>
      <p:grpSpPr>
        <a:xfrm>
          <a:off x="0" y="0"/>
          <a:ext cx="0" cy="0"/>
          <a:chOff x="0" y="0"/>
          <a:chExt cx="0" cy="0"/>
        </a:xfrm>
      </p:grpSpPr>
      <p:sp>
        <p:nvSpPr>
          <p:cNvPr id="101" name="Google Shape;101;p4: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7" name="Shape 107"/>
        <p:cNvGrpSpPr/>
        <p:nvPr/>
      </p:nvGrpSpPr>
      <p:grpSpPr>
        <a:xfrm>
          <a:off x="0" y="0"/>
          <a:ext cx="0" cy="0"/>
          <a:chOff x="0" y="0"/>
          <a:chExt cx="0" cy="0"/>
        </a:xfrm>
      </p:grpSpPr>
      <p:sp>
        <p:nvSpPr>
          <p:cNvPr id="108" name="Google Shape;108;p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5: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3" name="Shape 113"/>
        <p:cNvGrpSpPr/>
        <p:nvPr/>
      </p:nvGrpSpPr>
      <p:grpSpPr>
        <a:xfrm>
          <a:off x="0" y="0"/>
          <a:ext cx="0" cy="0"/>
          <a:chOff x="0" y="0"/>
          <a:chExt cx="0" cy="0"/>
        </a:xfrm>
      </p:grpSpPr>
      <p:sp>
        <p:nvSpPr>
          <p:cNvPr id="114" name="Google Shape;114;p6: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6: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1" name="Shape 121"/>
        <p:cNvGrpSpPr/>
        <p:nvPr/>
      </p:nvGrpSpPr>
      <p:grpSpPr>
        <a:xfrm>
          <a:off x="0" y="0"/>
          <a:ext cx="0" cy="0"/>
          <a:chOff x="0" y="0"/>
          <a:chExt cx="0" cy="0"/>
        </a:xfrm>
      </p:grpSpPr>
      <p:sp>
        <p:nvSpPr>
          <p:cNvPr id="122" name="Google Shape;122;p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7: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7" name="Shape 127"/>
        <p:cNvGrpSpPr/>
        <p:nvPr/>
      </p:nvGrpSpPr>
      <p:grpSpPr>
        <a:xfrm>
          <a:off x="0" y="0"/>
          <a:ext cx="0" cy="0"/>
          <a:chOff x="0" y="0"/>
          <a:chExt cx="0" cy="0"/>
        </a:xfrm>
      </p:grpSpPr>
      <p:sp>
        <p:nvSpPr>
          <p:cNvPr id="128" name="Google Shape;128;p8: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8: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6" name="Shape 136"/>
        <p:cNvGrpSpPr/>
        <p:nvPr/>
      </p:nvGrpSpPr>
      <p:grpSpPr>
        <a:xfrm>
          <a:off x="0" y="0"/>
          <a:ext cx="0" cy="0"/>
          <a:chOff x="0" y="0"/>
          <a:chExt cx="0" cy="0"/>
        </a:xfrm>
      </p:grpSpPr>
      <p:sp>
        <p:nvSpPr>
          <p:cNvPr id="137" name="Google Shape;137;p9: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9: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bg>
      <p:bgPr>
        <a:solidFill>
          <a:schemeClr val="dk1"/>
        </a:solidFill>
        <a:effectLst/>
      </p:bgPr>
    </p:bg>
    <p:spTree>
      <p:nvGrpSpPr>
        <p:cNvPr id="9" name="Shape 9"/>
        <p:cNvGrpSpPr/>
        <p:nvPr/>
      </p:nvGrpSpPr>
      <p:grpSpPr>
        <a:xfrm>
          <a:off x="0" y="0"/>
          <a:ext cx="0" cy="0"/>
          <a:chOff x="0" y="0"/>
          <a:chExt cx="0" cy="0"/>
        </a:xfrm>
      </p:grpSpPr>
      <p:grpSp>
        <p:nvGrpSpPr>
          <p:cNvPr id="10" name="Google Shape;10;p14"/>
          <p:cNvGrpSpPr/>
          <p:nvPr/>
        </p:nvGrpSpPr>
        <p:grpSpPr>
          <a:xfrm>
            <a:off x="6098378" y="5"/>
            <a:ext cx="3045625" cy="2030570"/>
            <a:chOff x="6098378" y="5"/>
            <a:chExt cx="3045625" cy="2030570"/>
          </a:xfrm>
        </p:grpSpPr>
        <p:sp>
          <p:nvSpPr>
            <p:cNvPr id="11" name="Google Shape;11;p14"/>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 name="Google Shape;12;p14"/>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 name="Google Shape;13;p14"/>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 name="Google Shape;14;p14"/>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 name="Google Shape;15;p14"/>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16" name="Google Shape;16;p14"/>
          <p:cNvSpPr txBox="1"/>
          <p:nvPr>
            <p:ph type="ctrTitle"/>
          </p:nvPr>
        </p:nvSpPr>
        <p:spPr>
          <a:xfrm>
            <a:off x="598100" y="1775222"/>
            <a:ext cx="8222100" cy="838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p:txBody>
      </p:sp>
      <p:sp>
        <p:nvSpPr>
          <p:cNvPr id="17" name="Google Shape;17;p14"/>
          <p:cNvSpPr txBox="1"/>
          <p:nvPr>
            <p:ph type="subTitle" idx="1"/>
          </p:nvPr>
        </p:nvSpPr>
        <p:spPr>
          <a:xfrm>
            <a:off x="598088" y="2715913"/>
            <a:ext cx="8222100" cy="432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100"/>
              <a:buNone/>
              <a:defRPr sz="2100">
                <a:solidFill>
                  <a:schemeClr val="lt1"/>
                </a:solidFill>
              </a:defRPr>
            </a:lvl2pPr>
            <a:lvl3pPr lvl="2" algn="l">
              <a:lnSpc>
                <a:spcPct val="100000"/>
              </a:lnSpc>
              <a:spcBef>
                <a:spcPts val="0"/>
              </a:spcBef>
              <a:spcAft>
                <a:spcPts val="0"/>
              </a:spcAft>
              <a:buClr>
                <a:schemeClr val="lt1"/>
              </a:buClr>
              <a:buSzPts val="2100"/>
              <a:buNone/>
              <a:defRPr sz="2100">
                <a:solidFill>
                  <a:schemeClr val="lt1"/>
                </a:solidFill>
              </a:defRPr>
            </a:lvl3pPr>
            <a:lvl4pPr lvl="3" algn="l">
              <a:lnSpc>
                <a:spcPct val="100000"/>
              </a:lnSpc>
              <a:spcBef>
                <a:spcPts val="0"/>
              </a:spcBef>
              <a:spcAft>
                <a:spcPts val="0"/>
              </a:spcAft>
              <a:buClr>
                <a:schemeClr val="lt1"/>
              </a:buClr>
              <a:buSzPts val="2100"/>
              <a:buNone/>
              <a:defRPr sz="2100">
                <a:solidFill>
                  <a:schemeClr val="lt1"/>
                </a:solidFill>
              </a:defRPr>
            </a:lvl4pPr>
            <a:lvl5pPr lvl="4" algn="l">
              <a:lnSpc>
                <a:spcPct val="100000"/>
              </a:lnSpc>
              <a:spcBef>
                <a:spcPts val="0"/>
              </a:spcBef>
              <a:spcAft>
                <a:spcPts val="0"/>
              </a:spcAft>
              <a:buClr>
                <a:schemeClr val="lt1"/>
              </a:buClr>
              <a:buSzPts val="2100"/>
              <a:buNone/>
              <a:defRPr sz="2100">
                <a:solidFill>
                  <a:schemeClr val="lt1"/>
                </a:solidFill>
              </a:defRPr>
            </a:lvl5pPr>
            <a:lvl6pPr lvl="5" algn="l">
              <a:lnSpc>
                <a:spcPct val="100000"/>
              </a:lnSpc>
              <a:spcBef>
                <a:spcPts val="0"/>
              </a:spcBef>
              <a:spcAft>
                <a:spcPts val="0"/>
              </a:spcAft>
              <a:buClr>
                <a:schemeClr val="lt1"/>
              </a:buClr>
              <a:buSzPts val="2100"/>
              <a:buNone/>
              <a:defRPr sz="2100">
                <a:solidFill>
                  <a:schemeClr val="lt1"/>
                </a:solidFill>
              </a:defRPr>
            </a:lvl6pPr>
            <a:lvl7pPr lvl="6" algn="l">
              <a:lnSpc>
                <a:spcPct val="100000"/>
              </a:lnSpc>
              <a:spcBef>
                <a:spcPts val="0"/>
              </a:spcBef>
              <a:spcAft>
                <a:spcPts val="0"/>
              </a:spcAft>
              <a:buClr>
                <a:schemeClr val="lt1"/>
              </a:buClr>
              <a:buSzPts val="2100"/>
              <a:buNone/>
              <a:defRPr sz="2100">
                <a:solidFill>
                  <a:schemeClr val="lt1"/>
                </a:solidFill>
              </a:defRPr>
            </a:lvl7pPr>
            <a:lvl8pPr lvl="7" algn="l">
              <a:lnSpc>
                <a:spcPct val="100000"/>
              </a:lnSpc>
              <a:spcBef>
                <a:spcPts val="0"/>
              </a:spcBef>
              <a:spcAft>
                <a:spcPts val="0"/>
              </a:spcAft>
              <a:buClr>
                <a:schemeClr val="lt1"/>
              </a:buClr>
              <a:buSzPts val="2100"/>
              <a:buNone/>
              <a:defRPr sz="2100">
                <a:solidFill>
                  <a:schemeClr val="lt1"/>
                </a:solidFill>
              </a:defRPr>
            </a:lvl8pPr>
            <a:lvl9pPr lvl="8" algn="l">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14"/>
          <p:cNvSpPr txBox="1"/>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69" name="Shape 69"/>
        <p:cNvGrpSpPr/>
        <p:nvPr/>
      </p:nvGrpSpPr>
      <p:grpSpPr>
        <a:xfrm>
          <a:off x="0" y="0"/>
          <a:ext cx="0" cy="0"/>
          <a:chOff x="0" y="0"/>
          <a:chExt cx="0" cy="0"/>
        </a:xfrm>
      </p:grpSpPr>
      <p:grpSp>
        <p:nvGrpSpPr>
          <p:cNvPr id="70" name="Google Shape;70;p23"/>
          <p:cNvGrpSpPr/>
          <p:nvPr/>
        </p:nvGrpSpPr>
        <p:grpSpPr>
          <a:xfrm>
            <a:off x="6098378" y="5"/>
            <a:ext cx="3045625" cy="2030570"/>
            <a:chOff x="6098378" y="5"/>
            <a:chExt cx="3045625" cy="2030570"/>
          </a:xfrm>
        </p:grpSpPr>
        <p:sp>
          <p:nvSpPr>
            <p:cNvPr id="71" name="Google Shape;71;p2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2" name="Google Shape;72;p2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3" name="Google Shape;73;p2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4" name="Google Shape;74;p2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5" name="Google Shape;75;p2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76" name="Google Shape;76;p23"/>
          <p:cNvSpPr txBox="1"/>
          <p:nvPr>
            <p:ph type="title" hasCustomPrompt="1"/>
          </p:nvPr>
        </p:nvSpPr>
        <p:spPr>
          <a:xfrm>
            <a:off x="311700" y="1256050"/>
            <a:ext cx="8520600" cy="2030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12000"/>
              <a:buNone/>
              <a:defRPr sz="12000">
                <a:solidFill>
                  <a:schemeClr val="lt1"/>
                </a:solidFill>
              </a:defRPr>
            </a:lvl1pPr>
            <a:lvl2pPr lvl="1" algn="ctr">
              <a:lnSpc>
                <a:spcPct val="100000"/>
              </a:lnSpc>
              <a:spcBef>
                <a:spcPts val="0"/>
              </a:spcBef>
              <a:spcAft>
                <a:spcPts val="0"/>
              </a:spcAft>
              <a:buClr>
                <a:schemeClr val="lt1"/>
              </a:buClr>
              <a:buSzPts val="12000"/>
              <a:buNone/>
              <a:defRPr sz="12000">
                <a:solidFill>
                  <a:schemeClr val="lt1"/>
                </a:solidFill>
              </a:defRPr>
            </a:lvl2pPr>
            <a:lvl3pPr lvl="2" algn="ctr">
              <a:lnSpc>
                <a:spcPct val="100000"/>
              </a:lnSpc>
              <a:spcBef>
                <a:spcPts val="0"/>
              </a:spcBef>
              <a:spcAft>
                <a:spcPts val="0"/>
              </a:spcAft>
              <a:buClr>
                <a:schemeClr val="lt1"/>
              </a:buClr>
              <a:buSzPts val="12000"/>
              <a:buNone/>
              <a:defRPr sz="12000">
                <a:solidFill>
                  <a:schemeClr val="lt1"/>
                </a:solidFill>
              </a:defRPr>
            </a:lvl3pPr>
            <a:lvl4pPr lvl="3" algn="ctr">
              <a:lnSpc>
                <a:spcPct val="100000"/>
              </a:lnSpc>
              <a:spcBef>
                <a:spcPts val="0"/>
              </a:spcBef>
              <a:spcAft>
                <a:spcPts val="0"/>
              </a:spcAft>
              <a:buClr>
                <a:schemeClr val="lt1"/>
              </a:buClr>
              <a:buSzPts val="12000"/>
              <a:buNone/>
              <a:defRPr sz="12000">
                <a:solidFill>
                  <a:schemeClr val="lt1"/>
                </a:solidFill>
              </a:defRPr>
            </a:lvl4pPr>
            <a:lvl5pPr lvl="4" algn="ctr">
              <a:lnSpc>
                <a:spcPct val="100000"/>
              </a:lnSpc>
              <a:spcBef>
                <a:spcPts val="0"/>
              </a:spcBef>
              <a:spcAft>
                <a:spcPts val="0"/>
              </a:spcAft>
              <a:buClr>
                <a:schemeClr val="lt1"/>
              </a:buClr>
              <a:buSzPts val="12000"/>
              <a:buNone/>
              <a:defRPr sz="12000">
                <a:solidFill>
                  <a:schemeClr val="lt1"/>
                </a:solidFill>
              </a:defRPr>
            </a:lvl5pPr>
            <a:lvl6pPr lvl="5" algn="ctr">
              <a:lnSpc>
                <a:spcPct val="100000"/>
              </a:lnSpc>
              <a:spcBef>
                <a:spcPts val="0"/>
              </a:spcBef>
              <a:spcAft>
                <a:spcPts val="0"/>
              </a:spcAft>
              <a:buClr>
                <a:schemeClr val="lt1"/>
              </a:buClr>
              <a:buSzPts val="12000"/>
              <a:buNone/>
              <a:defRPr sz="12000">
                <a:solidFill>
                  <a:schemeClr val="lt1"/>
                </a:solidFill>
              </a:defRPr>
            </a:lvl6pPr>
            <a:lvl7pPr lvl="6" algn="ctr">
              <a:lnSpc>
                <a:spcPct val="100000"/>
              </a:lnSpc>
              <a:spcBef>
                <a:spcPts val="0"/>
              </a:spcBef>
              <a:spcAft>
                <a:spcPts val="0"/>
              </a:spcAft>
              <a:buClr>
                <a:schemeClr val="lt1"/>
              </a:buClr>
              <a:buSzPts val="12000"/>
              <a:buNone/>
              <a:defRPr sz="12000">
                <a:solidFill>
                  <a:schemeClr val="lt1"/>
                </a:solidFill>
              </a:defRPr>
            </a:lvl7pPr>
            <a:lvl8pPr lvl="7" algn="ctr">
              <a:lnSpc>
                <a:spcPct val="100000"/>
              </a:lnSpc>
              <a:spcBef>
                <a:spcPts val="0"/>
              </a:spcBef>
              <a:spcAft>
                <a:spcPts val="0"/>
              </a:spcAft>
              <a:buClr>
                <a:schemeClr val="lt1"/>
              </a:buClr>
              <a:buSzPts val="12000"/>
              <a:buNone/>
              <a:defRPr sz="12000">
                <a:solidFill>
                  <a:schemeClr val="lt1"/>
                </a:solidFill>
              </a:defRPr>
            </a:lvl8pPr>
            <a:lvl9pPr lvl="8" algn="ctr">
              <a:lnSpc>
                <a:spcPct val="100000"/>
              </a:lnSpc>
              <a:spcBef>
                <a:spcPts val="0"/>
              </a:spcBef>
              <a:spcAft>
                <a:spcPts val="0"/>
              </a:spcAft>
              <a:buClr>
                <a:schemeClr val="lt1"/>
              </a:buClr>
              <a:buSzPts val="12000"/>
              <a:buNone/>
              <a:defRPr sz="12000">
                <a:solidFill>
                  <a:schemeClr val="lt1"/>
                </a:solidFill>
              </a:defRPr>
            </a:lvl9pPr>
          </a:lstStyle>
          <a:p>
            <a:r>
              <a:t>xx%</a:t>
            </a:r>
          </a:p>
        </p:txBody>
      </p:sp>
      <p:sp>
        <p:nvSpPr>
          <p:cNvPr id="77" name="Google Shape;77;p23"/>
          <p:cNvSpPr txBox="1"/>
          <p:nvPr>
            <p:ph type="body" idx="1"/>
          </p:nvPr>
        </p:nvSpPr>
        <p:spPr>
          <a:xfrm>
            <a:off x="311700" y="3369225"/>
            <a:ext cx="8520600" cy="12819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Clr>
                <a:schemeClr val="lt1"/>
              </a:buClr>
              <a:buSzPts val="1800"/>
              <a:buChar char="●"/>
              <a:defRPr>
                <a:solidFill>
                  <a:schemeClr val="lt1"/>
                </a:solidFill>
              </a:defRPr>
            </a:lvl1pPr>
            <a:lvl2pPr marL="914400" lvl="1" indent="-317500" algn="ctr">
              <a:lnSpc>
                <a:spcPct val="115000"/>
              </a:lnSpc>
              <a:spcBef>
                <a:spcPts val="1600"/>
              </a:spcBef>
              <a:spcAft>
                <a:spcPts val="0"/>
              </a:spcAft>
              <a:buClr>
                <a:schemeClr val="lt1"/>
              </a:buClr>
              <a:buSzPts val="1400"/>
              <a:buChar char="○"/>
              <a:defRPr>
                <a:solidFill>
                  <a:schemeClr val="lt1"/>
                </a:solidFill>
              </a:defRPr>
            </a:lvl2pPr>
            <a:lvl3pPr marL="1371600" lvl="2" indent="-317500" algn="ctr">
              <a:lnSpc>
                <a:spcPct val="115000"/>
              </a:lnSpc>
              <a:spcBef>
                <a:spcPts val="1600"/>
              </a:spcBef>
              <a:spcAft>
                <a:spcPts val="0"/>
              </a:spcAft>
              <a:buClr>
                <a:schemeClr val="lt1"/>
              </a:buClr>
              <a:buSzPts val="1400"/>
              <a:buChar char="■"/>
              <a:defRPr>
                <a:solidFill>
                  <a:schemeClr val="lt1"/>
                </a:solidFill>
              </a:defRPr>
            </a:lvl3pPr>
            <a:lvl4pPr marL="1828800" lvl="3" indent="-317500" algn="ctr">
              <a:lnSpc>
                <a:spcPct val="115000"/>
              </a:lnSpc>
              <a:spcBef>
                <a:spcPts val="1600"/>
              </a:spcBef>
              <a:spcAft>
                <a:spcPts val="0"/>
              </a:spcAft>
              <a:buClr>
                <a:schemeClr val="lt1"/>
              </a:buClr>
              <a:buSzPts val="1400"/>
              <a:buChar char="●"/>
              <a:defRPr>
                <a:solidFill>
                  <a:schemeClr val="lt1"/>
                </a:solidFill>
              </a:defRPr>
            </a:lvl4pPr>
            <a:lvl5pPr marL="2286000" lvl="4" indent="-317500" algn="ctr">
              <a:lnSpc>
                <a:spcPct val="115000"/>
              </a:lnSpc>
              <a:spcBef>
                <a:spcPts val="1600"/>
              </a:spcBef>
              <a:spcAft>
                <a:spcPts val="0"/>
              </a:spcAft>
              <a:buClr>
                <a:schemeClr val="lt1"/>
              </a:buClr>
              <a:buSzPts val="1400"/>
              <a:buChar char="○"/>
              <a:defRPr>
                <a:solidFill>
                  <a:schemeClr val="lt1"/>
                </a:solidFill>
              </a:defRPr>
            </a:lvl5pPr>
            <a:lvl6pPr marL="2743200" lvl="5" indent="-317500" algn="ctr">
              <a:lnSpc>
                <a:spcPct val="115000"/>
              </a:lnSpc>
              <a:spcBef>
                <a:spcPts val="1600"/>
              </a:spcBef>
              <a:spcAft>
                <a:spcPts val="0"/>
              </a:spcAft>
              <a:buClr>
                <a:schemeClr val="lt1"/>
              </a:buClr>
              <a:buSzPts val="1400"/>
              <a:buChar char="■"/>
              <a:defRPr>
                <a:solidFill>
                  <a:schemeClr val="lt1"/>
                </a:solidFill>
              </a:defRPr>
            </a:lvl6pPr>
            <a:lvl7pPr marL="3200400" lvl="6" indent="-317500" algn="ctr">
              <a:lnSpc>
                <a:spcPct val="115000"/>
              </a:lnSpc>
              <a:spcBef>
                <a:spcPts val="1600"/>
              </a:spcBef>
              <a:spcAft>
                <a:spcPts val="0"/>
              </a:spcAft>
              <a:buClr>
                <a:schemeClr val="lt1"/>
              </a:buClr>
              <a:buSzPts val="1400"/>
              <a:buChar char="●"/>
              <a:defRPr>
                <a:solidFill>
                  <a:schemeClr val="lt1"/>
                </a:solidFill>
              </a:defRPr>
            </a:lvl7pPr>
            <a:lvl8pPr marL="3657600" lvl="7" indent="-317500" algn="ctr">
              <a:lnSpc>
                <a:spcPct val="115000"/>
              </a:lnSpc>
              <a:spcBef>
                <a:spcPts val="1600"/>
              </a:spcBef>
              <a:spcAft>
                <a:spcPts val="0"/>
              </a:spcAft>
              <a:buClr>
                <a:schemeClr val="lt1"/>
              </a:buClr>
              <a:buSzPts val="1400"/>
              <a:buChar char="○"/>
              <a:defRPr>
                <a:solidFill>
                  <a:schemeClr val="lt1"/>
                </a:solidFill>
              </a:defRPr>
            </a:lvl8pPr>
            <a:lvl9pPr marL="4114800" lvl="8" indent="-317500" algn="ctr">
              <a:lnSpc>
                <a:spcPct val="115000"/>
              </a:lnSpc>
              <a:spcBef>
                <a:spcPts val="1600"/>
              </a:spcBef>
              <a:spcAft>
                <a:spcPts val="1600"/>
              </a:spcAft>
              <a:buClr>
                <a:schemeClr val="lt1"/>
              </a:buClr>
              <a:buSzPts val="1400"/>
              <a:buChar char="■"/>
              <a:defRPr>
                <a:solidFill>
                  <a:schemeClr val="lt1"/>
                </a:solidFill>
              </a:defRPr>
            </a:lvl9pPr>
          </a:lstStyle>
          <a:p/>
        </p:txBody>
      </p:sp>
      <p:sp>
        <p:nvSpPr>
          <p:cNvPr id="78" name="Google Shape;78;p23"/>
          <p:cNvSpPr txBox="1"/>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79" name="Shape 79"/>
        <p:cNvGrpSpPr/>
        <p:nvPr/>
      </p:nvGrpSpPr>
      <p:grpSpPr>
        <a:xfrm>
          <a:off x="0" y="0"/>
          <a:ext cx="0" cy="0"/>
          <a:chOff x="0" y="0"/>
          <a:chExt cx="0" cy="0"/>
        </a:xfrm>
      </p:grpSpPr>
      <p:sp>
        <p:nvSpPr>
          <p:cNvPr id="80" name="Google Shape;80;p24"/>
          <p:cNvSpPr txBox="1"/>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Roboto" panose="02000000000000000000"/>
                <a:ea typeface="Roboto" panose="02000000000000000000"/>
                <a:cs typeface="Roboto" panose="02000000000000000000"/>
                <a:sym typeface="Roboto" panose="02000000000000000000"/>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Roboto" panose="02000000000000000000"/>
                <a:ea typeface="Roboto" panose="02000000000000000000"/>
                <a:cs typeface="Roboto" panose="02000000000000000000"/>
                <a:sym typeface="Roboto" panose="02000000000000000000"/>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Roboto" panose="02000000000000000000"/>
                <a:ea typeface="Roboto" panose="02000000000000000000"/>
                <a:cs typeface="Roboto" panose="02000000000000000000"/>
                <a:sym typeface="Roboto" panose="02000000000000000000"/>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Roboto" panose="02000000000000000000"/>
                <a:ea typeface="Roboto" panose="02000000000000000000"/>
                <a:cs typeface="Roboto" panose="02000000000000000000"/>
                <a:sym typeface="Roboto" panose="02000000000000000000"/>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Roboto" panose="02000000000000000000"/>
                <a:ea typeface="Roboto" panose="02000000000000000000"/>
                <a:cs typeface="Roboto" panose="02000000000000000000"/>
                <a:sym typeface="Roboto" panose="02000000000000000000"/>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Roboto" panose="02000000000000000000"/>
                <a:ea typeface="Roboto" panose="02000000000000000000"/>
                <a:cs typeface="Roboto" panose="02000000000000000000"/>
                <a:sym typeface="Roboto" panose="02000000000000000000"/>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Roboto" panose="02000000000000000000"/>
                <a:ea typeface="Roboto" panose="02000000000000000000"/>
                <a:cs typeface="Roboto" panose="02000000000000000000"/>
                <a:sym typeface="Roboto" panose="02000000000000000000"/>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Roboto" panose="02000000000000000000"/>
                <a:ea typeface="Roboto" panose="02000000000000000000"/>
                <a:cs typeface="Roboto" panose="02000000000000000000"/>
                <a:sym typeface="Roboto" panose="02000000000000000000"/>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Roboto" panose="02000000000000000000"/>
                <a:ea typeface="Roboto" panose="02000000000000000000"/>
                <a:cs typeface="Roboto" panose="02000000000000000000"/>
                <a:sym typeface="Roboto" panose="02000000000000000000"/>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9" name="Shape 19"/>
        <p:cNvGrpSpPr/>
        <p:nvPr/>
      </p:nvGrpSpPr>
      <p:grpSpPr>
        <a:xfrm>
          <a:off x="0" y="0"/>
          <a:ext cx="0" cy="0"/>
          <a:chOff x="0" y="0"/>
          <a:chExt cx="0" cy="0"/>
        </a:xfrm>
      </p:grpSpPr>
      <p:grpSp>
        <p:nvGrpSpPr>
          <p:cNvPr id="20" name="Google Shape;20;p15"/>
          <p:cNvGrpSpPr/>
          <p:nvPr/>
        </p:nvGrpSpPr>
        <p:grpSpPr>
          <a:xfrm>
            <a:off x="0" y="3903669"/>
            <a:ext cx="9144000" cy="1239925"/>
            <a:chOff x="0" y="3903669"/>
            <a:chExt cx="9144000" cy="1239925"/>
          </a:xfrm>
        </p:grpSpPr>
        <p:sp>
          <p:nvSpPr>
            <p:cNvPr id="21" name="Google Shape;21;p15"/>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 name="Google Shape;22;p15"/>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 name="Google Shape;23;p15"/>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 name="Google Shape;24;p15"/>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 name="Google Shape;25;p15"/>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26" name="Google Shape;26;p15"/>
          <p:cNvSpPr txBox="1"/>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7" name="Google Shape;27;p15"/>
          <p:cNvSpPr txBox="1"/>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p:txBody>
      </p:sp>
      <p:sp>
        <p:nvSpPr>
          <p:cNvPr id="28" name="Google Shape;28;p15"/>
          <p:cNvSpPr txBox="1"/>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29" name="Shape 29"/>
        <p:cNvGrpSpPr/>
        <p:nvPr/>
      </p:nvGrpSpPr>
      <p:grpSpPr>
        <a:xfrm>
          <a:off x="0" y="0"/>
          <a:ext cx="0" cy="0"/>
          <a:chOff x="0" y="0"/>
          <a:chExt cx="0" cy="0"/>
        </a:xfrm>
      </p:grpSpPr>
      <p:sp>
        <p:nvSpPr>
          <p:cNvPr id="30" name="Google Shape;30;p16"/>
          <p:cNvSpPr txBox="1"/>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1" name="Google Shape;31;p16"/>
          <p:cNvSpPr txBox="1"/>
          <p:nvPr>
            <p:ph type="body" idx="1"/>
          </p:nvPr>
        </p:nvSpPr>
        <p:spPr>
          <a:xfrm>
            <a:off x="311700" y="1229975"/>
            <a:ext cx="3999900" cy="33390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p:txBody>
      </p:sp>
      <p:sp>
        <p:nvSpPr>
          <p:cNvPr id="32" name="Google Shape;32;p16"/>
          <p:cNvSpPr txBox="1"/>
          <p:nvPr>
            <p:ph type="body" idx="2"/>
          </p:nvPr>
        </p:nvSpPr>
        <p:spPr>
          <a:xfrm>
            <a:off x="4832400" y="1229975"/>
            <a:ext cx="3999900" cy="33390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p:txBody>
      </p:sp>
      <p:sp>
        <p:nvSpPr>
          <p:cNvPr id="33" name="Google Shape;33;p16"/>
          <p:cNvSpPr txBox="1"/>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Roboto" panose="02000000000000000000"/>
                <a:ea typeface="Roboto" panose="02000000000000000000"/>
                <a:cs typeface="Roboto" panose="02000000000000000000"/>
                <a:sym typeface="Roboto" panose="02000000000000000000"/>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Roboto" panose="02000000000000000000"/>
                <a:ea typeface="Roboto" panose="02000000000000000000"/>
                <a:cs typeface="Roboto" panose="02000000000000000000"/>
                <a:sym typeface="Roboto" panose="02000000000000000000"/>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Roboto" panose="02000000000000000000"/>
                <a:ea typeface="Roboto" panose="02000000000000000000"/>
                <a:cs typeface="Roboto" panose="02000000000000000000"/>
                <a:sym typeface="Roboto" panose="02000000000000000000"/>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Roboto" panose="02000000000000000000"/>
                <a:ea typeface="Roboto" panose="02000000000000000000"/>
                <a:cs typeface="Roboto" panose="02000000000000000000"/>
                <a:sym typeface="Roboto" panose="02000000000000000000"/>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Roboto" panose="02000000000000000000"/>
                <a:ea typeface="Roboto" panose="02000000000000000000"/>
                <a:cs typeface="Roboto" panose="02000000000000000000"/>
                <a:sym typeface="Roboto" panose="02000000000000000000"/>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Roboto" panose="02000000000000000000"/>
                <a:ea typeface="Roboto" panose="02000000000000000000"/>
                <a:cs typeface="Roboto" panose="02000000000000000000"/>
                <a:sym typeface="Roboto" panose="02000000000000000000"/>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Roboto" panose="02000000000000000000"/>
                <a:ea typeface="Roboto" panose="02000000000000000000"/>
                <a:cs typeface="Roboto" panose="02000000000000000000"/>
                <a:sym typeface="Roboto" panose="02000000000000000000"/>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Roboto" panose="02000000000000000000"/>
                <a:ea typeface="Roboto" panose="02000000000000000000"/>
                <a:cs typeface="Roboto" panose="02000000000000000000"/>
                <a:sym typeface="Roboto" panose="02000000000000000000"/>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Roboto" panose="02000000000000000000"/>
                <a:ea typeface="Roboto" panose="02000000000000000000"/>
                <a:cs typeface="Roboto" panose="02000000000000000000"/>
                <a:sym typeface="Roboto" panose="02000000000000000000"/>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bg>
      <p:bgPr>
        <a:solidFill>
          <a:schemeClr val="dk1"/>
        </a:solidFill>
        <a:effectLst/>
      </p:bgPr>
    </p:bg>
    <p:spTree>
      <p:nvGrpSpPr>
        <p:cNvPr id="34" name="Shape 34"/>
        <p:cNvGrpSpPr/>
        <p:nvPr/>
      </p:nvGrpSpPr>
      <p:grpSpPr>
        <a:xfrm>
          <a:off x="0" y="0"/>
          <a:ext cx="0" cy="0"/>
          <a:chOff x="0" y="0"/>
          <a:chExt cx="0" cy="0"/>
        </a:xfrm>
      </p:grpSpPr>
      <p:grpSp>
        <p:nvGrpSpPr>
          <p:cNvPr id="35" name="Google Shape;35;p17"/>
          <p:cNvGrpSpPr/>
          <p:nvPr/>
        </p:nvGrpSpPr>
        <p:grpSpPr>
          <a:xfrm>
            <a:off x="6098378" y="5"/>
            <a:ext cx="3045625" cy="2030570"/>
            <a:chOff x="6098378" y="5"/>
            <a:chExt cx="3045625" cy="2030570"/>
          </a:xfrm>
        </p:grpSpPr>
        <p:sp>
          <p:nvSpPr>
            <p:cNvPr id="36" name="Google Shape;36;p17"/>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7" name="Google Shape;37;p17"/>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8" name="Google Shape;38;p17"/>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9" name="Google Shape;39;p17"/>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0" name="Google Shape;40;p17"/>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41" name="Google Shape;41;p17"/>
          <p:cNvSpPr txBox="1"/>
          <p:nvPr>
            <p:ph type="title"/>
          </p:nvPr>
        </p:nvSpPr>
        <p:spPr>
          <a:xfrm>
            <a:off x="598100" y="2152347"/>
            <a:ext cx="8222100" cy="838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p:txBody>
      </p:sp>
      <p:sp>
        <p:nvSpPr>
          <p:cNvPr id="42" name="Google Shape;42;p17"/>
          <p:cNvSpPr txBox="1"/>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43" name="Shape 43"/>
        <p:cNvGrpSpPr/>
        <p:nvPr/>
      </p:nvGrpSpPr>
      <p:grpSpPr>
        <a:xfrm>
          <a:off x="0" y="0"/>
          <a:ext cx="0" cy="0"/>
          <a:chOff x="0" y="0"/>
          <a:chExt cx="0" cy="0"/>
        </a:xfrm>
      </p:grpSpPr>
      <p:sp>
        <p:nvSpPr>
          <p:cNvPr id="44" name="Google Shape;44;p18"/>
          <p:cNvSpPr txBox="1"/>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5" name="Google Shape;45;p18"/>
          <p:cNvSpPr txBox="1"/>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Roboto" panose="02000000000000000000"/>
                <a:ea typeface="Roboto" panose="02000000000000000000"/>
                <a:cs typeface="Roboto" panose="02000000000000000000"/>
                <a:sym typeface="Roboto" panose="02000000000000000000"/>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Roboto" panose="02000000000000000000"/>
                <a:ea typeface="Roboto" panose="02000000000000000000"/>
                <a:cs typeface="Roboto" panose="02000000000000000000"/>
                <a:sym typeface="Roboto" panose="02000000000000000000"/>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Roboto" panose="02000000000000000000"/>
                <a:ea typeface="Roboto" panose="02000000000000000000"/>
                <a:cs typeface="Roboto" panose="02000000000000000000"/>
                <a:sym typeface="Roboto" panose="02000000000000000000"/>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Roboto" panose="02000000000000000000"/>
                <a:ea typeface="Roboto" panose="02000000000000000000"/>
                <a:cs typeface="Roboto" panose="02000000000000000000"/>
                <a:sym typeface="Roboto" panose="02000000000000000000"/>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Roboto" panose="02000000000000000000"/>
                <a:ea typeface="Roboto" panose="02000000000000000000"/>
                <a:cs typeface="Roboto" panose="02000000000000000000"/>
                <a:sym typeface="Roboto" panose="02000000000000000000"/>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Roboto" panose="02000000000000000000"/>
                <a:ea typeface="Roboto" panose="02000000000000000000"/>
                <a:cs typeface="Roboto" panose="02000000000000000000"/>
                <a:sym typeface="Roboto" panose="02000000000000000000"/>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Roboto" panose="02000000000000000000"/>
                <a:ea typeface="Roboto" panose="02000000000000000000"/>
                <a:cs typeface="Roboto" panose="02000000000000000000"/>
                <a:sym typeface="Roboto" panose="02000000000000000000"/>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Roboto" panose="02000000000000000000"/>
                <a:ea typeface="Roboto" panose="02000000000000000000"/>
                <a:cs typeface="Roboto" panose="02000000000000000000"/>
                <a:sym typeface="Roboto" panose="02000000000000000000"/>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Roboto" panose="02000000000000000000"/>
                <a:ea typeface="Roboto" panose="02000000000000000000"/>
                <a:cs typeface="Roboto" panose="02000000000000000000"/>
                <a:sym typeface="Roboto" panose="02000000000000000000"/>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46" name="Shape 46"/>
        <p:cNvGrpSpPr/>
        <p:nvPr/>
      </p:nvGrpSpPr>
      <p:grpSpPr>
        <a:xfrm>
          <a:off x="0" y="0"/>
          <a:ext cx="0" cy="0"/>
          <a:chOff x="0" y="0"/>
          <a:chExt cx="0" cy="0"/>
        </a:xfrm>
      </p:grpSpPr>
      <p:sp>
        <p:nvSpPr>
          <p:cNvPr id="47" name="Google Shape;47;p19"/>
          <p:cNvSpPr txBox="1"/>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8" name="Google Shape;48;p19"/>
          <p:cNvSpPr txBox="1"/>
          <p:nvPr>
            <p:ph type="body" idx="1"/>
          </p:nvPr>
        </p:nvSpPr>
        <p:spPr>
          <a:xfrm>
            <a:off x="311700" y="1465804"/>
            <a:ext cx="2808000" cy="31032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p:txBody>
      </p:sp>
      <p:sp>
        <p:nvSpPr>
          <p:cNvPr id="49" name="Google Shape;49;p19"/>
          <p:cNvSpPr txBox="1"/>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Roboto" panose="02000000000000000000"/>
                <a:ea typeface="Roboto" panose="02000000000000000000"/>
                <a:cs typeface="Roboto" panose="02000000000000000000"/>
                <a:sym typeface="Roboto" panose="02000000000000000000"/>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Roboto" panose="02000000000000000000"/>
                <a:ea typeface="Roboto" panose="02000000000000000000"/>
                <a:cs typeface="Roboto" panose="02000000000000000000"/>
                <a:sym typeface="Roboto" panose="02000000000000000000"/>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Roboto" panose="02000000000000000000"/>
                <a:ea typeface="Roboto" panose="02000000000000000000"/>
                <a:cs typeface="Roboto" panose="02000000000000000000"/>
                <a:sym typeface="Roboto" panose="02000000000000000000"/>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Roboto" panose="02000000000000000000"/>
                <a:ea typeface="Roboto" panose="02000000000000000000"/>
                <a:cs typeface="Roboto" panose="02000000000000000000"/>
                <a:sym typeface="Roboto" panose="02000000000000000000"/>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Roboto" panose="02000000000000000000"/>
                <a:ea typeface="Roboto" panose="02000000000000000000"/>
                <a:cs typeface="Roboto" panose="02000000000000000000"/>
                <a:sym typeface="Roboto" panose="02000000000000000000"/>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Roboto" panose="02000000000000000000"/>
                <a:ea typeface="Roboto" panose="02000000000000000000"/>
                <a:cs typeface="Roboto" panose="02000000000000000000"/>
                <a:sym typeface="Roboto" panose="02000000000000000000"/>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Roboto" panose="02000000000000000000"/>
                <a:ea typeface="Roboto" panose="02000000000000000000"/>
                <a:cs typeface="Roboto" panose="02000000000000000000"/>
                <a:sym typeface="Roboto" panose="02000000000000000000"/>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Roboto" panose="02000000000000000000"/>
                <a:ea typeface="Roboto" panose="02000000000000000000"/>
                <a:cs typeface="Roboto" panose="02000000000000000000"/>
                <a:sym typeface="Roboto" panose="02000000000000000000"/>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Roboto" panose="02000000000000000000"/>
                <a:ea typeface="Roboto" panose="02000000000000000000"/>
                <a:cs typeface="Roboto" panose="02000000000000000000"/>
                <a:sym typeface="Roboto" panose="02000000000000000000"/>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50" name="Shape 50"/>
        <p:cNvGrpSpPr/>
        <p:nvPr/>
      </p:nvGrpSpPr>
      <p:grpSpPr>
        <a:xfrm>
          <a:off x="0" y="0"/>
          <a:ext cx="0" cy="0"/>
          <a:chOff x="0" y="0"/>
          <a:chExt cx="0" cy="0"/>
        </a:xfrm>
      </p:grpSpPr>
      <p:grpSp>
        <p:nvGrpSpPr>
          <p:cNvPr id="51" name="Google Shape;51;p20"/>
          <p:cNvGrpSpPr/>
          <p:nvPr/>
        </p:nvGrpSpPr>
        <p:grpSpPr>
          <a:xfrm>
            <a:off x="6098378" y="5"/>
            <a:ext cx="3045625" cy="2030570"/>
            <a:chOff x="6098378" y="5"/>
            <a:chExt cx="3045625" cy="2030570"/>
          </a:xfrm>
        </p:grpSpPr>
        <p:sp>
          <p:nvSpPr>
            <p:cNvPr id="52" name="Google Shape;52;p20"/>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3" name="Google Shape;53;p20"/>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4" name="Google Shape;54;p20"/>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5" name="Google Shape;55;p20"/>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6" name="Google Shape;56;p20"/>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57" name="Google Shape;57;p20"/>
          <p:cNvSpPr txBox="1"/>
          <p:nvPr>
            <p:ph type="title"/>
          </p:nvPr>
        </p:nvSpPr>
        <p:spPr>
          <a:xfrm>
            <a:off x="490250" y="526350"/>
            <a:ext cx="56187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58" name="Google Shape;58;p20"/>
          <p:cNvSpPr txBox="1"/>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21"/>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cxnSp>
        <p:nvCxnSpPr>
          <p:cNvPr id="61" name="Google Shape;61;p2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21"/>
          <p:cNvSpPr txBox="1"/>
          <p:nvPr>
            <p:ph type="title"/>
          </p:nvPr>
        </p:nvSpPr>
        <p:spPr>
          <a:xfrm>
            <a:off x="265500" y="1151100"/>
            <a:ext cx="4045200" cy="1564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63" name="Google Shape;63;p21"/>
          <p:cNvSpPr txBox="1"/>
          <p:nvPr>
            <p:ph type="subTitle" idx="1"/>
          </p:nvPr>
        </p:nvSpPr>
        <p:spPr>
          <a:xfrm>
            <a:off x="265500" y="2769001"/>
            <a:ext cx="4045200" cy="1269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21"/>
          <p:cNvSpPr txBox="1"/>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p:txBody>
      </p:sp>
      <p:sp>
        <p:nvSpPr>
          <p:cNvPr id="65" name="Google Shape;65;p21"/>
          <p:cNvSpPr txBox="1"/>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66" name="Shape 66"/>
        <p:cNvGrpSpPr/>
        <p:nvPr/>
      </p:nvGrpSpPr>
      <p:grpSpPr>
        <a:xfrm>
          <a:off x="0" y="0"/>
          <a:ext cx="0" cy="0"/>
          <a:chOff x="0" y="0"/>
          <a:chExt cx="0" cy="0"/>
        </a:xfrm>
      </p:grpSpPr>
      <p:sp>
        <p:nvSpPr>
          <p:cNvPr id="67" name="Google Shape;67;p22"/>
          <p:cNvSpPr txBox="1"/>
          <p:nvPr>
            <p:ph type="body" idx="1"/>
          </p:nvPr>
        </p:nvSpPr>
        <p:spPr>
          <a:xfrm>
            <a:off x="319500" y="4230575"/>
            <a:ext cx="5998800" cy="598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p:txBody>
      </p:sp>
      <p:sp>
        <p:nvSpPr>
          <p:cNvPr id="68" name="Google Shape;68;p22"/>
          <p:cNvSpPr txBox="1"/>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Roboto" panose="02000000000000000000"/>
                <a:ea typeface="Roboto" panose="02000000000000000000"/>
                <a:cs typeface="Roboto" panose="02000000000000000000"/>
                <a:sym typeface="Roboto" panose="02000000000000000000"/>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Roboto" panose="02000000000000000000"/>
                <a:ea typeface="Roboto" panose="02000000000000000000"/>
                <a:cs typeface="Roboto" panose="02000000000000000000"/>
                <a:sym typeface="Roboto" panose="02000000000000000000"/>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Roboto" panose="02000000000000000000"/>
                <a:ea typeface="Roboto" panose="02000000000000000000"/>
                <a:cs typeface="Roboto" panose="02000000000000000000"/>
                <a:sym typeface="Roboto" panose="02000000000000000000"/>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Roboto" panose="02000000000000000000"/>
                <a:ea typeface="Roboto" panose="02000000000000000000"/>
                <a:cs typeface="Roboto" panose="02000000000000000000"/>
                <a:sym typeface="Roboto" panose="02000000000000000000"/>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Roboto" panose="02000000000000000000"/>
                <a:ea typeface="Roboto" panose="02000000000000000000"/>
                <a:cs typeface="Roboto" panose="02000000000000000000"/>
                <a:sym typeface="Roboto" panose="02000000000000000000"/>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Roboto" panose="02000000000000000000"/>
                <a:ea typeface="Roboto" panose="02000000000000000000"/>
                <a:cs typeface="Roboto" panose="02000000000000000000"/>
                <a:sym typeface="Roboto" panose="02000000000000000000"/>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Roboto" panose="02000000000000000000"/>
                <a:ea typeface="Roboto" panose="02000000000000000000"/>
                <a:cs typeface="Roboto" panose="02000000000000000000"/>
                <a:sym typeface="Roboto" panose="02000000000000000000"/>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Roboto" panose="02000000000000000000"/>
                <a:ea typeface="Roboto" panose="02000000000000000000"/>
                <a:cs typeface="Roboto" panose="02000000000000000000"/>
                <a:sym typeface="Roboto" panose="02000000000000000000"/>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Roboto" panose="02000000000000000000"/>
                <a:ea typeface="Roboto" panose="02000000000000000000"/>
                <a:cs typeface="Roboto" panose="02000000000000000000"/>
                <a:sym typeface="Roboto" panose="02000000000000000000"/>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13"/>
          <p:cNvSpPr txBox="1"/>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Roboto" panose="02000000000000000000"/>
              <a:buNone/>
              <a:defRPr sz="3000" b="0" i="0" u="none" strike="noStrike" cap="none">
                <a:solidFill>
                  <a:schemeClr val="dk1"/>
                </a:solidFill>
                <a:latin typeface="Roboto" panose="02000000000000000000"/>
                <a:ea typeface="Roboto" panose="02000000000000000000"/>
                <a:cs typeface="Roboto" panose="02000000000000000000"/>
                <a:sym typeface="Roboto" panose="02000000000000000000"/>
              </a:defRPr>
            </a:lvl1pPr>
            <a:lvl2pPr marR="0" lvl="1" algn="l" rtl="0">
              <a:lnSpc>
                <a:spcPct val="100000"/>
              </a:lnSpc>
              <a:spcBef>
                <a:spcPts val="0"/>
              </a:spcBef>
              <a:spcAft>
                <a:spcPts val="0"/>
              </a:spcAft>
              <a:buClr>
                <a:schemeClr val="dk1"/>
              </a:buClr>
              <a:buSzPts val="3000"/>
              <a:buFont typeface="Roboto" panose="02000000000000000000"/>
              <a:buNone/>
              <a:defRPr sz="3000" b="0" i="0" u="none" strike="noStrike" cap="none">
                <a:solidFill>
                  <a:schemeClr val="dk1"/>
                </a:solidFill>
                <a:latin typeface="Roboto" panose="02000000000000000000"/>
                <a:ea typeface="Roboto" panose="02000000000000000000"/>
                <a:cs typeface="Roboto" panose="02000000000000000000"/>
                <a:sym typeface="Roboto" panose="02000000000000000000"/>
              </a:defRPr>
            </a:lvl2pPr>
            <a:lvl3pPr marR="0" lvl="2" algn="l" rtl="0">
              <a:lnSpc>
                <a:spcPct val="100000"/>
              </a:lnSpc>
              <a:spcBef>
                <a:spcPts val="0"/>
              </a:spcBef>
              <a:spcAft>
                <a:spcPts val="0"/>
              </a:spcAft>
              <a:buClr>
                <a:schemeClr val="dk1"/>
              </a:buClr>
              <a:buSzPts val="3000"/>
              <a:buFont typeface="Roboto" panose="02000000000000000000"/>
              <a:buNone/>
              <a:defRPr sz="3000" b="0" i="0" u="none" strike="noStrike" cap="none">
                <a:solidFill>
                  <a:schemeClr val="dk1"/>
                </a:solidFill>
                <a:latin typeface="Roboto" panose="02000000000000000000"/>
                <a:ea typeface="Roboto" panose="02000000000000000000"/>
                <a:cs typeface="Roboto" panose="02000000000000000000"/>
                <a:sym typeface="Roboto" panose="02000000000000000000"/>
              </a:defRPr>
            </a:lvl3pPr>
            <a:lvl4pPr marR="0" lvl="3" algn="l" rtl="0">
              <a:lnSpc>
                <a:spcPct val="100000"/>
              </a:lnSpc>
              <a:spcBef>
                <a:spcPts val="0"/>
              </a:spcBef>
              <a:spcAft>
                <a:spcPts val="0"/>
              </a:spcAft>
              <a:buClr>
                <a:schemeClr val="dk1"/>
              </a:buClr>
              <a:buSzPts val="3000"/>
              <a:buFont typeface="Roboto" panose="02000000000000000000"/>
              <a:buNone/>
              <a:defRPr sz="3000" b="0" i="0" u="none" strike="noStrike" cap="none">
                <a:solidFill>
                  <a:schemeClr val="dk1"/>
                </a:solidFill>
                <a:latin typeface="Roboto" panose="02000000000000000000"/>
                <a:ea typeface="Roboto" panose="02000000000000000000"/>
                <a:cs typeface="Roboto" panose="02000000000000000000"/>
                <a:sym typeface="Roboto" panose="02000000000000000000"/>
              </a:defRPr>
            </a:lvl4pPr>
            <a:lvl5pPr marR="0" lvl="4" algn="l" rtl="0">
              <a:lnSpc>
                <a:spcPct val="100000"/>
              </a:lnSpc>
              <a:spcBef>
                <a:spcPts val="0"/>
              </a:spcBef>
              <a:spcAft>
                <a:spcPts val="0"/>
              </a:spcAft>
              <a:buClr>
                <a:schemeClr val="dk1"/>
              </a:buClr>
              <a:buSzPts val="3000"/>
              <a:buFont typeface="Roboto" panose="02000000000000000000"/>
              <a:buNone/>
              <a:defRPr sz="3000" b="0" i="0" u="none" strike="noStrike" cap="none">
                <a:solidFill>
                  <a:schemeClr val="dk1"/>
                </a:solidFill>
                <a:latin typeface="Roboto" panose="02000000000000000000"/>
                <a:ea typeface="Roboto" panose="02000000000000000000"/>
                <a:cs typeface="Roboto" panose="02000000000000000000"/>
                <a:sym typeface="Roboto" panose="02000000000000000000"/>
              </a:defRPr>
            </a:lvl5pPr>
            <a:lvl6pPr marR="0" lvl="5" algn="l" rtl="0">
              <a:lnSpc>
                <a:spcPct val="100000"/>
              </a:lnSpc>
              <a:spcBef>
                <a:spcPts val="0"/>
              </a:spcBef>
              <a:spcAft>
                <a:spcPts val="0"/>
              </a:spcAft>
              <a:buClr>
                <a:schemeClr val="dk1"/>
              </a:buClr>
              <a:buSzPts val="3000"/>
              <a:buFont typeface="Roboto" panose="02000000000000000000"/>
              <a:buNone/>
              <a:defRPr sz="3000" b="0" i="0" u="none" strike="noStrike" cap="none">
                <a:solidFill>
                  <a:schemeClr val="dk1"/>
                </a:solidFill>
                <a:latin typeface="Roboto" panose="02000000000000000000"/>
                <a:ea typeface="Roboto" panose="02000000000000000000"/>
                <a:cs typeface="Roboto" panose="02000000000000000000"/>
                <a:sym typeface="Roboto" panose="02000000000000000000"/>
              </a:defRPr>
            </a:lvl6pPr>
            <a:lvl7pPr marR="0" lvl="6" algn="l" rtl="0">
              <a:lnSpc>
                <a:spcPct val="100000"/>
              </a:lnSpc>
              <a:spcBef>
                <a:spcPts val="0"/>
              </a:spcBef>
              <a:spcAft>
                <a:spcPts val="0"/>
              </a:spcAft>
              <a:buClr>
                <a:schemeClr val="dk1"/>
              </a:buClr>
              <a:buSzPts val="3000"/>
              <a:buFont typeface="Roboto" panose="02000000000000000000"/>
              <a:buNone/>
              <a:defRPr sz="3000" b="0" i="0" u="none" strike="noStrike" cap="none">
                <a:solidFill>
                  <a:schemeClr val="dk1"/>
                </a:solidFill>
                <a:latin typeface="Roboto" panose="02000000000000000000"/>
                <a:ea typeface="Roboto" panose="02000000000000000000"/>
                <a:cs typeface="Roboto" panose="02000000000000000000"/>
                <a:sym typeface="Roboto" panose="02000000000000000000"/>
              </a:defRPr>
            </a:lvl7pPr>
            <a:lvl8pPr marR="0" lvl="7" algn="l" rtl="0">
              <a:lnSpc>
                <a:spcPct val="100000"/>
              </a:lnSpc>
              <a:spcBef>
                <a:spcPts val="0"/>
              </a:spcBef>
              <a:spcAft>
                <a:spcPts val="0"/>
              </a:spcAft>
              <a:buClr>
                <a:schemeClr val="dk1"/>
              </a:buClr>
              <a:buSzPts val="3000"/>
              <a:buFont typeface="Roboto" panose="02000000000000000000"/>
              <a:buNone/>
              <a:defRPr sz="3000" b="0" i="0" u="none" strike="noStrike" cap="none">
                <a:solidFill>
                  <a:schemeClr val="dk1"/>
                </a:solidFill>
                <a:latin typeface="Roboto" panose="02000000000000000000"/>
                <a:ea typeface="Roboto" panose="02000000000000000000"/>
                <a:cs typeface="Roboto" panose="02000000000000000000"/>
                <a:sym typeface="Roboto" panose="02000000000000000000"/>
              </a:defRPr>
            </a:lvl8pPr>
            <a:lvl9pPr marR="0" lvl="8" algn="l" rtl="0">
              <a:lnSpc>
                <a:spcPct val="100000"/>
              </a:lnSpc>
              <a:spcBef>
                <a:spcPts val="0"/>
              </a:spcBef>
              <a:spcAft>
                <a:spcPts val="0"/>
              </a:spcAft>
              <a:buClr>
                <a:schemeClr val="dk1"/>
              </a:buClr>
              <a:buSzPts val="3000"/>
              <a:buFont typeface="Roboto" panose="02000000000000000000"/>
              <a:buNone/>
              <a:defRPr sz="3000" b="0" i="0" u="none" strike="noStrike" cap="none">
                <a:solidFill>
                  <a:schemeClr val="dk1"/>
                </a:solidFill>
                <a:latin typeface="Roboto" panose="02000000000000000000"/>
                <a:ea typeface="Roboto" panose="02000000000000000000"/>
                <a:cs typeface="Roboto" panose="02000000000000000000"/>
                <a:sym typeface="Roboto" panose="02000000000000000000"/>
              </a:defRPr>
            </a:lvl9pPr>
          </a:lstStyle>
          <a:p/>
        </p:txBody>
      </p:sp>
      <p:sp>
        <p:nvSpPr>
          <p:cNvPr id="7" name="Google Shape;7;p13"/>
          <p:cNvSpPr txBox="1"/>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Roboto" panose="02000000000000000000"/>
              <a:buChar char="●"/>
              <a:defRPr sz="1800" b="0" i="0" u="none" strike="noStrike" cap="none">
                <a:solidFill>
                  <a:schemeClr val="dk2"/>
                </a:solidFill>
                <a:latin typeface="Roboto" panose="02000000000000000000"/>
                <a:ea typeface="Roboto" panose="02000000000000000000"/>
                <a:cs typeface="Roboto" panose="02000000000000000000"/>
                <a:sym typeface="Roboto" panose="02000000000000000000"/>
              </a:defRPr>
            </a:lvl1pPr>
            <a:lvl2pPr marL="914400" marR="0" lvl="1" indent="-317500" algn="l" rtl="0">
              <a:lnSpc>
                <a:spcPct val="115000"/>
              </a:lnSpc>
              <a:spcBef>
                <a:spcPts val="1600"/>
              </a:spcBef>
              <a:spcAft>
                <a:spcPts val="0"/>
              </a:spcAft>
              <a:buClr>
                <a:schemeClr val="dk2"/>
              </a:buClr>
              <a:buSzPts val="1400"/>
              <a:buFont typeface="Roboto" panose="02000000000000000000"/>
              <a:buChar char="○"/>
              <a:defRPr sz="1400" b="0" i="0" u="none" strike="noStrike" cap="none">
                <a:solidFill>
                  <a:schemeClr val="dk2"/>
                </a:solidFill>
                <a:latin typeface="Roboto" panose="02000000000000000000"/>
                <a:ea typeface="Roboto" panose="02000000000000000000"/>
                <a:cs typeface="Roboto" panose="02000000000000000000"/>
                <a:sym typeface="Roboto" panose="02000000000000000000"/>
              </a:defRPr>
            </a:lvl2pPr>
            <a:lvl3pPr marL="1371600" marR="0" lvl="2" indent="-317500" algn="l" rtl="0">
              <a:lnSpc>
                <a:spcPct val="115000"/>
              </a:lnSpc>
              <a:spcBef>
                <a:spcPts val="1600"/>
              </a:spcBef>
              <a:spcAft>
                <a:spcPts val="0"/>
              </a:spcAft>
              <a:buClr>
                <a:schemeClr val="dk2"/>
              </a:buClr>
              <a:buSzPts val="1400"/>
              <a:buFont typeface="Roboto" panose="02000000000000000000"/>
              <a:buChar char="■"/>
              <a:defRPr sz="1400" b="0" i="0" u="none" strike="noStrike" cap="none">
                <a:solidFill>
                  <a:schemeClr val="dk2"/>
                </a:solidFill>
                <a:latin typeface="Roboto" panose="02000000000000000000"/>
                <a:ea typeface="Roboto" panose="02000000000000000000"/>
                <a:cs typeface="Roboto" panose="02000000000000000000"/>
                <a:sym typeface="Roboto" panose="02000000000000000000"/>
              </a:defRPr>
            </a:lvl3pPr>
            <a:lvl4pPr marL="1828800" marR="0" lvl="3" indent="-317500" algn="l" rtl="0">
              <a:lnSpc>
                <a:spcPct val="115000"/>
              </a:lnSpc>
              <a:spcBef>
                <a:spcPts val="1600"/>
              </a:spcBef>
              <a:spcAft>
                <a:spcPts val="0"/>
              </a:spcAft>
              <a:buClr>
                <a:schemeClr val="dk2"/>
              </a:buClr>
              <a:buSzPts val="1400"/>
              <a:buFont typeface="Roboto" panose="02000000000000000000"/>
              <a:buChar char="●"/>
              <a:defRPr sz="1400" b="0" i="0" u="none" strike="noStrike" cap="none">
                <a:solidFill>
                  <a:schemeClr val="dk2"/>
                </a:solidFill>
                <a:latin typeface="Roboto" panose="02000000000000000000"/>
                <a:ea typeface="Roboto" panose="02000000000000000000"/>
                <a:cs typeface="Roboto" panose="02000000000000000000"/>
                <a:sym typeface="Roboto" panose="02000000000000000000"/>
              </a:defRPr>
            </a:lvl4pPr>
            <a:lvl5pPr marL="2286000" marR="0" lvl="4" indent="-317500" algn="l" rtl="0">
              <a:lnSpc>
                <a:spcPct val="115000"/>
              </a:lnSpc>
              <a:spcBef>
                <a:spcPts val="1600"/>
              </a:spcBef>
              <a:spcAft>
                <a:spcPts val="0"/>
              </a:spcAft>
              <a:buClr>
                <a:schemeClr val="dk2"/>
              </a:buClr>
              <a:buSzPts val="1400"/>
              <a:buFont typeface="Roboto" panose="02000000000000000000"/>
              <a:buChar char="○"/>
              <a:defRPr sz="1400" b="0" i="0" u="none" strike="noStrike" cap="none">
                <a:solidFill>
                  <a:schemeClr val="dk2"/>
                </a:solidFill>
                <a:latin typeface="Roboto" panose="02000000000000000000"/>
                <a:ea typeface="Roboto" panose="02000000000000000000"/>
                <a:cs typeface="Roboto" panose="02000000000000000000"/>
                <a:sym typeface="Roboto" panose="02000000000000000000"/>
              </a:defRPr>
            </a:lvl5pPr>
            <a:lvl6pPr marL="2743200" marR="0" lvl="5" indent="-317500" algn="l" rtl="0">
              <a:lnSpc>
                <a:spcPct val="115000"/>
              </a:lnSpc>
              <a:spcBef>
                <a:spcPts val="1600"/>
              </a:spcBef>
              <a:spcAft>
                <a:spcPts val="0"/>
              </a:spcAft>
              <a:buClr>
                <a:schemeClr val="dk2"/>
              </a:buClr>
              <a:buSzPts val="1400"/>
              <a:buFont typeface="Roboto" panose="02000000000000000000"/>
              <a:buChar char="■"/>
              <a:defRPr sz="1400" b="0" i="0" u="none" strike="noStrike" cap="none">
                <a:solidFill>
                  <a:schemeClr val="dk2"/>
                </a:solidFill>
                <a:latin typeface="Roboto" panose="02000000000000000000"/>
                <a:ea typeface="Roboto" panose="02000000000000000000"/>
                <a:cs typeface="Roboto" panose="02000000000000000000"/>
                <a:sym typeface="Roboto" panose="02000000000000000000"/>
              </a:defRPr>
            </a:lvl6pPr>
            <a:lvl7pPr marL="3200400" marR="0" lvl="6" indent="-317500" algn="l" rtl="0">
              <a:lnSpc>
                <a:spcPct val="115000"/>
              </a:lnSpc>
              <a:spcBef>
                <a:spcPts val="1600"/>
              </a:spcBef>
              <a:spcAft>
                <a:spcPts val="0"/>
              </a:spcAft>
              <a:buClr>
                <a:schemeClr val="dk2"/>
              </a:buClr>
              <a:buSzPts val="1400"/>
              <a:buFont typeface="Roboto" panose="02000000000000000000"/>
              <a:buChar char="●"/>
              <a:defRPr sz="1400" b="0" i="0" u="none" strike="noStrike" cap="none">
                <a:solidFill>
                  <a:schemeClr val="dk2"/>
                </a:solidFill>
                <a:latin typeface="Roboto" panose="02000000000000000000"/>
                <a:ea typeface="Roboto" panose="02000000000000000000"/>
                <a:cs typeface="Roboto" panose="02000000000000000000"/>
                <a:sym typeface="Roboto" panose="02000000000000000000"/>
              </a:defRPr>
            </a:lvl7pPr>
            <a:lvl8pPr marL="3657600" marR="0" lvl="7" indent="-317500" algn="l" rtl="0">
              <a:lnSpc>
                <a:spcPct val="115000"/>
              </a:lnSpc>
              <a:spcBef>
                <a:spcPts val="1600"/>
              </a:spcBef>
              <a:spcAft>
                <a:spcPts val="0"/>
              </a:spcAft>
              <a:buClr>
                <a:schemeClr val="dk2"/>
              </a:buClr>
              <a:buSzPts val="1400"/>
              <a:buFont typeface="Roboto" panose="02000000000000000000"/>
              <a:buChar char="○"/>
              <a:defRPr sz="1400" b="0" i="0" u="none" strike="noStrike" cap="none">
                <a:solidFill>
                  <a:schemeClr val="dk2"/>
                </a:solidFill>
                <a:latin typeface="Roboto" panose="02000000000000000000"/>
                <a:ea typeface="Roboto" panose="02000000000000000000"/>
                <a:cs typeface="Roboto" panose="02000000000000000000"/>
                <a:sym typeface="Roboto" panose="02000000000000000000"/>
              </a:defRPr>
            </a:lvl8pPr>
            <a:lvl9pPr marL="4114800" marR="0" lvl="8" indent="-317500" algn="l" rtl="0">
              <a:lnSpc>
                <a:spcPct val="115000"/>
              </a:lnSpc>
              <a:spcBef>
                <a:spcPts val="1600"/>
              </a:spcBef>
              <a:spcAft>
                <a:spcPts val="1600"/>
              </a:spcAft>
              <a:buClr>
                <a:schemeClr val="dk2"/>
              </a:buClr>
              <a:buSzPts val="1400"/>
              <a:buFont typeface="Roboto" panose="02000000000000000000"/>
              <a:buChar char="■"/>
              <a:defRPr sz="1400" b="0" i="0" u="none" strike="noStrike" cap="none">
                <a:solidFill>
                  <a:schemeClr val="dk2"/>
                </a:solidFill>
                <a:latin typeface="Roboto" panose="02000000000000000000"/>
                <a:ea typeface="Roboto" panose="02000000000000000000"/>
                <a:cs typeface="Roboto" panose="02000000000000000000"/>
                <a:sym typeface="Roboto" panose="02000000000000000000"/>
              </a:defRPr>
            </a:lvl9pPr>
          </a:lstStyle>
          <a:p/>
        </p:txBody>
      </p:sp>
      <p:sp>
        <p:nvSpPr>
          <p:cNvPr id="8" name="Google Shape;8;p13"/>
          <p:cNvSpPr txBox="1"/>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1pPr>
            <a:lvl2pPr marL="0" marR="0" lvl="1"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2pPr>
            <a:lvl3pPr marL="0" marR="0" lvl="2"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3pPr>
            <a:lvl4pPr marL="0" marR="0" lvl="3"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4pPr>
            <a:lvl5pPr marL="0" marR="0" lvl="4"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5pPr>
            <a:lvl6pPr marL="0" marR="0" lvl="5"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6pPr>
            <a:lvl7pPr marL="0" marR="0" lvl="6"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7pPr>
            <a:lvl8pPr marL="0" marR="0" lvl="7"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8pPr>
            <a:lvl9pPr marL="0" marR="0" lvl="8"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lt1"/>
                </a:solidFill>
                <a:latin typeface="Roboto" panose="02000000000000000000"/>
                <a:ea typeface="Roboto" panose="02000000000000000000"/>
                <a:cs typeface="Roboto" panose="02000000000000000000"/>
                <a:sym typeface="Roboto" panose="02000000000000000000"/>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84" name="Shape 84"/>
        <p:cNvGrpSpPr/>
        <p:nvPr/>
      </p:nvGrpSpPr>
      <p:grpSpPr>
        <a:xfrm>
          <a:off x="0" y="0"/>
          <a:ext cx="0" cy="0"/>
          <a:chOff x="0" y="0"/>
          <a:chExt cx="0" cy="0"/>
        </a:xfrm>
      </p:grpSpPr>
      <p:sp>
        <p:nvSpPr>
          <p:cNvPr id="85" name="Google Shape;85;p1"/>
          <p:cNvSpPr txBox="1"/>
          <p:nvPr>
            <p:ph type="ctrTitle"/>
          </p:nvPr>
        </p:nvSpPr>
        <p:spPr>
          <a:xfrm>
            <a:off x="612750" y="2894147"/>
            <a:ext cx="8222100" cy="838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200"/>
              <a:buNone/>
            </a:pPr>
          </a:p>
          <a:p>
            <a:pPr marL="0" lvl="0" indent="0" algn="ctr" rtl="0">
              <a:lnSpc>
                <a:spcPct val="100000"/>
              </a:lnSpc>
              <a:spcBef>
                <a:spcPts val="0"/>
              </a:spcBef>
              <a:spcAft>
                <a:spcPts val="0"/>
              </a:spcAft>
              <a:buSzPts val="4200"/>
              <a:buNone/>
            </a:pPr>
          </a:p>
          <a:p>
            <a:pPr marL="0" lvl="0" indent="0" algn="ctr" rtl="0">
              <a:lnSpc>
                <a:spcPct val="100000"/>
              </a:lnSpc>
              <a:spcBef>
                <a:spcPts val="0"/>
              </a:spcBef>
              <a:spcAft>
                <a:spcPts val="0"/>
              </a:spcAft>
              <a:buSzPts val="4200"/>
              <a:buNone/>
            </a:pPr>
            <a:r>
              <a:rPr lang="en-GB" sz="4400">
                <a:latin typeface="Times New Roman" panose="02020603050405020304"/>
                <a:ea typeface="Times New Roman" panose="02020603050405020304"/>
                <a:cs typeface="Times New Roman" panose="02020603050405020304"/>
                <a:sym typeface="Times New Roman" panose="02020603050405020304"/>
              </a:rPr>
              <a:t>Script to Screen</a:t>
            </a:r>
            <a:endParaRPr sz="440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100000"/>
              </a:lnSpc>
              <a:spcBef>
                <a:spcPts val="0"/>
              </a:spcBef>
              <a:spcAft>
                <a:spcPts val="0"/>
              </a:spcAft>
              <a:buSzPts val="4200"/>
              <a:buNone/>
            </a:pPr>
            <a:r>
              <a:rPr lang="en-GB" sz="4400" i="1">
                <a:latin typeface="Times New Roman" panose="02020603050405020304"/>
                <a:ea typeface="Times New Roman" panose="02020603050405020304"/>
                <a:cs typeface="Times New Roman" panose="02020603050405020304"/>
                <a:sym typeface="Times New Roman" panose="02020603050405020304"/>
              </a:rPr>
              <a:t>Process of </a:t>
            </a:r>
            <a:r>
              <a:rPr lang="en-GB" sz="4400" i="1">
                <a:latin typeface="Times New Roman" panose="02020603050405020304"/>
                <a:ea typeface="Times New Roman" panose="02020603050405020304"/>
                <a:cs typeface="Times New Roman" panose="02020603050405020304"/>
                <a:sym typeface="Times New Roman" panose="02020603050405020304"/>
              </a:rPr>
              <a:t>Developing Digital Content</a:t>
            </a:r>
            <a:r>
              <a:rPr lang="en-GB"/>
              <a:t> </a:t>
            </a:r>
            <a:endParaRPr lang="en-GB"/>
          </a:p>
          <a:p>
            <a:pPr marL="0" lvl="0" indent="0" algn="ctr" rtl="0">
              <a:lnSpc>
                <a:spcPct val="100000"/>
              </a:lnSpc>
              <a:spcBef>
                <a:spcPts val="0"/>
              </a:spcBef>
              <a:spcAft>
                <a:spcPts val="0"/>
              </a:spcAft>
              <a:buSzPts val="4200"/>
              <a:buNone/>
            </a:pPr>
          </a:p>
        </p:txBody>
      </p:sp>
      <p:sp>
        <p:nvSpPr>
          <p:cNvPr id="86" name="Google Shape;86;p1"/>
          <p:cNvSpPr txBox="1"/>
          <p:nvPr>
            <p:ph type="subTitle" idx="1"/>
          </p:nvPr>
        </p:nvSpPr>
        <p:spPr>
          <a:xfrm>
            <a:off x="325463" y="4042688"/>
            <a:ext cx="8222100" cy="432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100"/>
              <a:buNone/>
            </a:p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49" name="Shape 149"/>
        <p:cNvGrpSpPr/>
        <p:nvPr/>
      </p:nvGrpSpPr>
      <p:grpSpPr>
        <a:xfrm>
          <a:off x="0" y="0"/>
          <a:ext cx="0" cy="0"/>
          <a:chOff x="0" y="0"/>
          <a:chExt cx="0" cy="0"/>
        </a:xfrm>
      </p:grpSpPr>
      <p:sp>
        <p:nvSpPr>
          <p:cNvPr id="150" name="Google Shape;150;p10"/>
          <p:cNvSpPr txBox="1"/>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GB"/>
              <a:t>Camera angles</a:t>
            </a:r>
            <a:endParaRPr lang="en-GB"/>
          </a:p>
        </p:txBody>
      </p:sp>
      <p:sp>
        <p:nvSpPr>
          <p:cNvPr id="151" name="Google Shape;151;p10"/>
          <p:cNvSpPr txBox="1"/>
          <p:nvPr>
            <p:ph type="body" idx="1"/>
          </p:nvPr>
        </p:nvSpPr>
        <p:spPr>
          <a:xfrm>
            <a:off x="311700" y="1349525"/>
            <a:ext cx="3087600" cy="32193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GB"/>
              <a:t>Top angle</a:t>
            </a:r>
            <a:endParaRPr lang="en-GB"/>
          </a:p>
          <a:p>
            <a:pPr marL="457200" lvl="0" indent="-342900" algn="l" rtl="0">
              <a:lnSpc>
                <a:spcPct val="115000"/>
              </a:lnSpc>
              <a:spcBef>
                <a:spcPts val="0"/>
              </a:spcBef>
              <a:spcAft>
                <a:spcPts val="0"/>
              </a:spcAft>
              <a:buSzPts val="1800"/>
              <a:buChar char="●"/>
            </a:pPr>
            <a:r>
              <a:rPr lang="en-GB"/>
              <a:t>Over the shoulder</a:t>
            </a:r>
            <a:endParaRPr lang="en-GB"/>
          </a:p>
          <a:p>
            <a:pPr marL="457200" lvl="0" indent="-342900" algn="l" rtl="0">
              <a:lnSpc>
                <a:spcPct val="115000"/>
              </a:lnSpc>
              <a:spcBef>
                <a:spcPts val="0"/>
              </a:spcBef>
              <a:spcAft>
                <a:spcPts val="0"/>
              </a:spcAft>
              <a:buSzPts val="1800"/>
              <a:buChar char="●"/>
            </a:pPr>
            <a:r>
              <a:rPr lang="en-GB"/>
              <a:t>POV</a:t>
            </a:r>
            <a:endParaRPr lang="en-GB"/>
          </a:p>
          <a:p>
            <a:pPr marL="457200" lvl="0" indent="-342900" algn="l" rtl="0">
              <a:lnSpc>
                <a:spcPct val="115000"/>
              </a:lnSpc>
              <a:spcBef>
                <a:spcPts val="0"/>
              </a:spcBef>
              <a:spcAft>
                <a:spcPts val="0"/>
              </a:spcAft>
              <a:buSzPts val="1800"/>
              <a:buChar char="●"/>
            </a:pPr>
            <a:r>
              <a:rPr lang="en-GB"/>
              <a:t>Dutch Angle</a:t>
            </a:r>
            <a:endParaRPr lang="en-GB"/>
          </a:p>
          <a:p>
            <a:pPr marL="457200" lvl="0" indent="-342900" algn="l" rtl="0">
              <a:lnSpc>
                <a:spcPct val="115000"/>
              </a:lnSpc>
              <a:spcBef>
                <a:spcPts val="0"/>
              </a:spcBef>
              <a:spcAft>
                <a:spcPts val="0"/>
              </a:spcAft>
              <a:buSzPts val="1800"/>
              <a:buChar char="●"/>
            </a:pPr>
            <a:r>
              <a:rPr lang="en-GB"/>
              <a:t>Birds Eye View</a:t>
            </a:r>
            <a:endParaRPr lang="en-GB"/>
          </a:p>
        </p:txBody>
      </p:sp>
      <p:pic>
        <p:nvPicPr>
          <p:cNvPr id="152" name="Google Shape;152;p10" descr="j0386140"/>
          <p:cNvPicPr preferRelativeResize="0"/>
          <p:nvPr/>
        </p:nvPicPr>
        <p:blipFill rotWithShape="1">
          <a:blip r:embed="rId1"/>
          <a:srcRect/>
          <a:stretch>
            <a:fillRect/>
          </a:stretch>
        </p:blipFill>
        <p:spPr>
          <a:xfrm>
            <a:off x="6751575" y="598375"/>
            <a:ext cx="1392543" cy="2088825"/>
          </a:xfrm>
          <a:prstGeom prst="rect">
            <a:avLst/>
          </a:prstGeom>
          <a:noFill/>
          <a:ln>
            <a:noFill/>
          </a:ln>
        </p:spPr>
      </p:pic>
      <p:pic>
        <p:nvPicPr>
          <p:cNvPr id="153" name="Google Shape;153;p10" descr="j0399459"/>
          <p:cNvPicPr preferRelativeResize="0"/>
          <p:nvPr/>
        </p:nvPicPr>
        <p:blipFill rotWithShape="1">
          <a:blip r:embed="rId2"/>
          <a:srcRect/>
          <a:stretch>
            <a:fillRect/>
          </a:stretch>
        </p:blipFill>
        <p:spPr>
          <a:xfrm>
            <a:off x="4549600" y="1136825"/>
            <a:ext cx="1623600" cy="2088822"/>
          </a:xfrm>
          <a:prstGeom prst="rect">
            <a:avLst/>
          </a:prstGeom>
          <a:noFill/>
          <a:ln>
            <a:noFill/>
          </a:ln>
        </p:spPr>
      </p:pic>
      <p:pic>
        <p:nvPicPr>
          <p:cNvPr id="154" name="Google Shape;154;p10" descr="http://www.videoeditingsage.com/images/SA12.jpg"/>
          <p:cNvPicPr preferRelativeResize="0"/>
          <p:nvPr/>
        </p:nvPicPr>
        <p:blipFill rotWithShape="1">
          <a:blip r:embed="rId3"/>
          <a:srcRect/>
          <a:stretch>
            <a:fillRect/>
          </a:stretch>
        </p:blipFill>
        <p:spPr>
          <a:xfrm>
            <a:off x="3844900" y="3497075"/>
            <a:ext cx="2270925" cy="1306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58" name="Shape 158"/>
        <p:cNvGrpSpPr/>
        <p:nvPr/>
      </p:nvGrpSpPr>
      <p:grpSpPr>
        <a:xfrm>
          <a:off x="0" y="0"/>
          <a:ext cx="0" cy="0"/>
          <a:chOff x="0" y="0"/>
          <a:chExt cx="0" cy="0"/>
        </a:xfrm>
      </p:grpSpPr>
      <p:sp>
        <p:nvSpPr>
          <p:cNvPr id="159" name="Google Shape;159;p11"/>
          <p:cNvSpPr txBox="1"/>
          <p:nvPr>
            <p:ph type="title"/>
          </p:nvPr>
        </p:nvSpPr>
        <p:spPr>
          <a:xfrm>
            <a:off x="311700" y="410000"/>
            <a:ext cx="2794800" cy="607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GB"/>
              <a:t>Do’s of ‘Filming</a:t>
            </a:r>
            <a:endParaRPr lang="en-GB"/>
          </a:p>
        </p:txBody>
      </p:sp>
      <p:sp>
        <p:nvSpPr>
          <p:cNvPr id="160" name="Google Shape;160;p11"/>
          <p:cNvSpPr txBox="1"/>
          <p:nvPr>
            <p:ph type="body" idx="1"/>
          </p:nvPr>
        </p:nvSpPr>
        <p:spPr>
          <a:xfrm>
            <a:off x="311700" y="1229875"/>
            <a:ext cx="3329400" cy="3339000"/>
          </a:xfrm>
          <a:prstGeom prst="rect">
            <a:avLst/>
          </a:prstGeom>
          <a:noFill/>
          <a:ln>
            <a:noFill/>
          </a:ln>
        </p:spPr>
        <p:txBody>
          <a:bodyPr spcFirstLastPara="1" wrap="square" lIns="91425" tIns="91425" rIns="91425" bIns="91425" anchor="t" anchorCtr="0">
            <a:noAutofit/>
          </a:bodyPr>
          <a:lstStyle/>
          <a:p>
            <a:pPr marL="342900" lvl="0" indent="-314960" algn="l" rtl="0">
              <a:lnSpc>
                <a:spcPct val="90000"/>
              </a:lnSpc>
              <a:spcBef>
                <a:spcPts val="0"/>
              </a:spcBef>
              <a:spcAft>
                <a:spcPts val="0"/>
              </a:spcAft>
              <a:buClr>
                <a:schemeClr val="accent1"/>
              </a:buClr>
              <a:buSzPts val="1800"/>
              <a:buFont typeface="Noto Sans Symbols"/>
              <a:buChar char="■"/>
            </a:pPr>
            <a:r>
              <a:rPr lang="en-GB">
                <a:solidFill>
                  <a:schemeClr val="accent1"/>
                </a:solidFill>
                <a:latin typeface="Tahoma" panose="020B0604030504040204"/>
                <a:ea typeface="Tahoma" panose="020B0604030504040204"/>
                <a:cs typeface="Tahoma" panose="020B0604030504040204"/>
                <a:sym typeface="Tahoma" panose="020B0604030504040204"/>
              </a:rPr>
              <a:t>Start recording </a:t>
            </a:r>
            <a:r>
              <a:rPr lang="en-GB" b="1">
                <a:solidFill>
                  <a:schemeClr val="accent1"/>
                </a:solidFill>
                <a:latin typeface="Tahoma" panose="020B0604030504040204"/>
                <a:ea typeface="Tahoma" panose="020B0604030504040204"/>
                <a:cs typeface="Tahoma" panose="020B0604030504040204"/>
                <a:sym typeface="Tahoma" panose="020B0604030504040204"/>
              </a:rPr>
              <a:t>before</a:t>
            </a:r>
            <a:r>
              <a:rPr lang="en-GB">
                <a:solidFill>
                  <a:schemeClr val="accent1"/>
                </a:solidFill>
                <a:latin typeface="Tahoma" panose="020B0604030504040204"/>
                <a:ea typeface="Tahoma" panose="020B0604030504040204"/>
                <a:cs typeface="Tahoma" panose="020B0604030504040204"/>
                <a:sym typeface="Tahoma" panose="020B0604030504040204"/>
              </a:rPr>
              <a:t> the action takes place. You can always trim any excess later.</a:t>
            </a:r>
            <a:endParaRPr>
              <a:solidFill>
                <a:schemeClr val="accent1"/>
              </a:solidFill>
              <a:latin typeface="Tahoma" panose="020B0604030504040204"/>
              <a:ea typeface="Tahoma" panose="020B0604030504040204"/>
              <a:cs typeface="Tahoma" panose="020B0604030504040204"/>
              <a:sym typeface="Tahoma" panose="020B0604030504040204"/>
            </a:endParaRPr>
          </a:p>
          <a:p>
            <a:pPr marL="342900" lvl="0" indent="-314960" algn="l" rtl="0">
              <a:lnSpc>
                <a:spcPct val="90000"/>
              </a:lnSpc>
              <a:spcBef>
                <a:spcPts val="640"/>
              </a:spcBef>
              <a:spcAft>
                <a:spcPts val="0"/>
              </a:spcAft>
              <a:buClr>
                <a:schemeClr val="accent1"/>
              </a:buClr>
              <a:buSzPts val="1800"/>
              <a:buFont typeface="Noto Sans Symbols"/>
              <a:buChar char="■"/>
            </a:pPr>
            <a:r>
              <a:rPr lang="en-GB">
                <a:solidFill>
                  <a:schemeClr val="accent1"/>
                </a:solidFill>
                <a:latin typeface="Tahoma" panose="020B0604030504040204"/>
                <a:ea typeface="Tahoma" panose="020B0604030504040204"/>
                <a:cs typeface="Tahoma" panose="020B0604030504040204"/>
                <a:sym typeface="Tahoma" panose="020B0604030504040204"/>
              </a:rPr>
              <a:t>Stop recording </a:t>
            </a:r>
            <a:r>
              <a:rPr lang="en-GB" b="1">
                <a:solidFill>
                  <a:schemeClr val="accent1"/>
                </a:solidFill>
                <a:latin typeface="Tahoma" panose="020B0604030504040204"/>
                <a:ea typeface="Tahoma" panose="020B0604030504040204"/>
                <a:cs typeface="Tahoma" panose="020B0604030504040204"/>
                <a:sym typeface="Tahoma" panose="020B0604030504040204"/>
              </a:rPr>
              <a:t>after</a:t>
            </a:r>
            <a:r>
              <a:rPr lang="en-GB">
                <a:solidFill>
                  <a:schemeClr val="accent1"/>
                </a:solidFill>
                <a:latin typeface="Tahoma" panose="020B0604030504040204"/>
                <a:ea typeface="Tahoma" panose="020B0604030504040204"/>
                <a:cs typeface="Tahoma" panose="020B0604030504040204"/>
                <a:sym typeface="Tahoma" panose="020B0604030504040204"/>
              </a:rPr>
              <a:t> the action takes place. You can always trim any excess later.</a:t>
            </a:r>
            <a:endParaRPr>
              <a:solidFill>
                <a:schemeClr val="accent1"/>
              </a:solidFill>
              <a:latin typeface="Tahoma" panose="020B0604030504040204"/>
              <a:ea typeface="Tahoma" panose="020B0604030504040204"/>
              <a:cs typeface="Tahoma" panose="020B0604030504040204"/>
              <a:sym typeface="Tahoma" panose="020B0604030504040204"/>
            </a:endParaRPr>
          </a:p>
          <a:p>
            <a:pPr marL="342900" lvl="0" indent="-314960" algn="l" rtl="0">
              <a:lnSpc>
                <a:spcPct val="90000"/>
              </a:lnSpc>
              <a:spcBef>
                <a:spcPts val="640"/>
              </a:spcBef>
              <a:spcAft>
                <a:spcPts val="0"/>
              </a:spcAft>
              <a:buClr>
                <a:schemeClr val="accent1"/>
              </a:buClr>
              <a:buSzPts val="1800"/>
              <a:buFont typeface="Noto Sans Symbols"/>
              <a:buChar char="■"/>
            </a:pPr>
            <a:r>
              <a:rPr lang="en-GB">
                <a:solidFill>
                  <a:schemeClr val="accent1"/>
                </a:solidFill>
                <a:latin typeface="Tahoma" panose="020B0604030504040204"/>
                <a:ea typeface="Tahoma" panose="020B0604030504040204"/>
                <a:cs typeface="Tahoma" panose="020B0604030504040204"/>
                <a:sym typeface="Tahoma" panose="020B0604030504040204"/>
              </a:rPr>
              <a:t>Also take stills shots of useful information.</a:t>
            </a:r>
            <a:endParaRPr>
              <a:solidFill>
                <a:schemeClr val="accent1"/>
              </a:solidFill>
              <a:latin typeface="Tahoma" panose="020B0604030504040204"/>
              <a:ea typeface="Tahoma" panose="020B0604030504040204"/>
              <a:cs typeface="Tahoma" panose="020B0604030504040204"/>
              <a:sym typeface="Tahoma" panose="020B0604030504040204"/>
            </a:endParaRPr>
          </a:p>
          <a:p>
            <a:pPr marL="0" lvl="0" indent="0" algn="l" rtl="0">
              <a:lnSpc>
                <a:spcPct val="115000"/>
              </a:lnSpc>
              <a:spcBef>
                <a:spcPts val="0"/>
              </a:spcBef>
              <a:spcAft>
                <a:spcPts val="1600"/>
              </a:spcAft>
              <a:buSzPts val="1800"/>
              <a:buNone/>
            </a:pPr>
            <a:endParaRPr>
              <a:solidFill>
                <a:schemeClr val="accent1"/>
              </a:solidFill>
            </a:endParaRPr>
          </a:p>
        </p:txBody>
      </p:sp>
      <p:sp>
        <p:nvSpPr>
          <p:cNvPr id="161" name="Google Shape;161;p11"/>
          <p:cNvSpPr txBox="1"/>
          <p:nvPr>
            <p:ph type="title"/>
          </p:nvPr>
        </p:nvSpPr>
        <p:spPr>
          <a:xfrm>
            <a:off x="4646975" y="333800"/>
            <a:ext cx="3107700" cy="607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GB"/>
              <a:t>Don'ts of ‘Filming</a:t>
            </a:r>
            <a:endParaRPr lang="en-GB"/>
          </a:p>
        </p:txBody>
      </p:sp>
      <p:sp>
        <p:nvSpPr>
          <p:cNvPr id="162" name="Google Shape;162;p11"/>
          <p:cNvSpPr txBox="1"/>
          <p:nvPr>
            <p:ph type="body" idx="1"/>
          </p:nvPr>
        </p:nvSpPr>
        <p:spPr>
          <a:xfrm>
            <a:off x="4578900" y="1229875"/>
            <a:ext cx="3329400" cy="3339000"/>
          </a:xfrm>
          <a:prstGeom prst="rect">
            <a:avLst/>
          </a:prstGeom>
          <a:noFill/>
          <a:ln>
            <a:noFill/>
          </a:ln>
        </p:spPr>
        <p:txBody>
          <a:bodyPr spcFirstLastPara="1" wrap="square" lIns="91425" tIns="91425" rIns="91425" bIns="91425" anchor="t" anchorCtr="0">
            <a:noAutofit/>
          </a:bodyPr>
          <a:lstStyle/>
          <a:p>
            <a:pPr marL="342900" lvl="0" indent="-314960" algn="l" rtl="0">
              <a:lnSpc>
                <a:spcPct val="100000"/>
              </a:lnSpc>
              <a:spcBef>
                <a:spcPts val="0"/>
              </a:spcBef>
              <a:spcAft>
                <a:spcPts val="0"/>
              </a:spcAft>
              <a:buClr>
                <a:schemeClr val="accent1"/>
              </a:buClr>
              <a:buSzPts val="1800"/>
              <a:buFont typeface="Noto Sans Symbols"/>
              <a:buChar char="■"/>
            </a:pPr>
            <a:r>
              <a:rPr lang="en-GB">
                <a:solidFill>
                  <a:schemeClr val="accent1"/>
                </a:solidFill>
                <a:latin typeface="Tahoma" panose="020B0604030504040204"/>
                <a:ea typeface="Tahoma" panose="020B0604030504040204"/>
                <a:cs typeface="Tahoma" panose="020B0604030504040204"/>
                <a:sym typeface="Tahoma" panose="020B0604030504040204"/>
              </a:rPr>
              <a:t>Avoid excessive zooming. Frame the shot first.</a:t>
            </a:r>
            <a:endParaRPr>
              <a:solidFill>
                <a:schemeClr val="accent1"/>
              </a:solidFill>
              <a:latin typeface="Tahoma" panose="020B0604030504040204"/>
              <a:ea typeface="Tahoma" panose="020B0604030504040204"/>
              <a:cs typeface="Tahoma" panose="020B0604030504040204"/>
              <a:sym typeface="Tahoma" panose="020B0604030504040204"/>
            </a:endParaRPr>
          </a:p>
          <a:p>
            <a:pPr marL="342900" lvl="0" indent="-314960" algn="l" rtl="0">
              <a:lnSpc>
                <a:spcPct val="100000"/>
              </a:lnSpc>
              <a:spcBef>
                <a:spcPts val="640"/>
              </a:spcBef>
              <a:spcAft>
                <a:spcPts val="0"/>
              </a:spcAft>
              <a:buClr>
                <a:schemeClr val="accent1"/>
              </a:buClr>
              <a:buSzPts val="1800"/>
              <a:buFont typeface="Noto Sans Symbols"/>
              <a:buChar char="■"/>
            </a:pPr>
            <a:r>
              <a:rPr lang="en-GB">
                <a:solidFill>
                  <a:schemeClr val="accent1"/>
                </a:solidFill>
                <a:latin typeface="Tahoma" panose="020B0604030504040204"/>
                <a:ea typeface="Tahoma" panose="020B0604030504040204"/>
                <a:cs typeface="Tahoma" panose="020B0604030504040204"/>
                <a:sym typeface="Tahoma" panose="020B0604030504040204"/>
              </a:rPr>
              <a:t>If you must zoom during a shot, avoid jerkiness.</a:t>
            </a:r>
            <a:endParaRPr>
              <a:solidFill>
                <a:schemeClr val="accent1"/>
              </a:solidFill>
              <a:latin typeface="Tahoma" panose="020B0604030504040204"/>
              <a:ea typeface="Tahoma" panose="020B0604030504040204"/>
              <a:cs typeface="Tahoma" panose="020B0604030504040204"/>
              <a:sym typeface="Tahoma" panose="020B0604030504040204"/>
            </a:endParaRPr>
          </a:p>
          <a:p>
            <a:pPr marL="342900" lvl="0" indent="-314960" algn="l" rtl="0">
              <a:lnSpc>
                <a:spcPct val="100000"/>
              </a:lnSpc>
              <a:spcBef>
                <a:spcPts val="640"/>
              </a:spcBef>
              <a:spcAft>
                <a:spcPts val="0"/>
              </a:spcAft>
              <a:buClr>
                <a:schemeClr val="accent1"/>
              </a:buClr>
              <a:buSzPts val="1800"/>
              <a:buFont typeface="Noto Sans Symbols"/>
              <a:buChar char="■"/>
            </a:pPr>
            <a:r>
              <a:rPr lang="en-GB">
                <a:solidFill>
                  <a:schemeClr val="accent1"/>
                </a:solidFill>
                <a:latin typeface="Tahoma" panose="020B0604030504040204"/>
                <a:ea typeface="Tahoma" panose="020B0604030504040204"/>
                <a:cs typeface="Tahoma" panose="020B0604030504040204"/>
                <a:sym typeface="Tahoma" panose="020B0604030504040204"/>
              </a:rPr>
              <a:t>Avoid fast panning of static views.</a:t>
            </a:r>
            <a:endParaRPr>
              <a:solidFill>
                <a:schemeClr val="accent1"/>
              </a:solidFill>
              <a:latin typeface="Tahoma" panose="020B0604030504040204"/>
              <a:ea typeface="Tahoma" panose="020B0604030504040204"/>
              <a:cs typeface="Tahoma" panose="020B0604030504040204"/>
              <a:sym typeface="Tahoma" panose="020B0604030504040204"/>
            </a:endParaRPr>
          </a:p>
          <a:p>
            <a:pPr marL="342900" lvl="0" indent="-314960" algn="l" rtl="0">
              <a:lnSpc>
                <a:spcPct val="100000"/>
              </a:lnSpc>
              <a:spcBef>
                <a:spcPts val="640"/>
              </a:spcBef>
              <a:spcAft>
                <a:spcPts val="0"/>
              </a:spcAft>
              <a:buClr>
                <a:schemeClr val="accent1"/>
              </a:buClr>
              <a:buSzPts val="1800"/>
              <a:buFont typeface="Noto Sans Symbols"/>
              <a:buChar char="■"/>
            </a:pPr>
            <a:r>
              <a:rPr lang="en-GB">
                <a:solidFill>
                  <a:schemeClr val="accent1"/>
                </a:solidFill>
                <a:latin typeface="Tahoma" panose="020B0604030504040204"/>
                <a:ea typeface="Tahoma" panose="020B0604030504040204"/>
                <a:cs typeface="Tahoma" panose="020B0604030504040204"/>
                <a:sym typeface="Tahoma" panose="020B0604030504040204"/>
              </a:rPr>
              <a:t>The objective is to minimise audience nausea.</a:t>
            </a:r>
            <a:endParaRPr>
              <a:solidFill>
                <a:schemeClr val="accent1"/>
              </a:solidFill>
              <a:latin typeface="Tahoma" panose="020B0604030504040204"/>
              <a:ea typeface="Tahoma" panose="020B0604030504040204"/>
              <a:cs typeface="Tahoma" panose="020B0604030504040204"/>
              <a:sym typeface="Tahoma" panose="020B0604030504040204"/>
            </a:endParaRPr>
          </a:p>
          <a:p>
            <a:pPr marL="342900" lvl="0" indent="-200660" algn="l" rtl="0">
              <a:lnSpc>
                <a:spcPct val="100000"/>
              </a:lnSpc>
              <a:spcBef>
                <a:spcPts val="640"/>
              </a:spcBef>
              <a:spcAft>
                <a:spcPts val="0"/>
              </a:spcAft>
              <a:buClr>
                <a:srgbClr val="F7CC2F"/>
              </a:buClr>
              <a:buSzPts val="2240"/>
              <a:buFont typeface="Noto Sans Symbols"/>
              <a:buNone/>
            </a:pPr>
            <a:endParaRPr>
              <a:solidFill>
                <a:schemeClr val="accent1"/>
              </a:solidFill>
              <a:latin typeface="Tahoma" panose="020B0604030504040204"/>
              <a:ea typeface="Tahoma" panose="020B0604030504040204"/>
              <a:cs typeface="Tahoma" panose="020B0604030504040204"/>
              <a:sym typeface="Tahoma" panose="020B0604030504040204"/>
            </a:endParaRPr>
          </a:p>
          <a:p>
            <a:pPr marL="0" lvl="0" indent="0" algn="l" rtl="0">
              <a:lnSpc>
                <a:spcPct val="115000"/>
              </a:lnSpc>
              <a:spcBef>
                <a:spcPts val="0"/>
              </a:spcBef>
              <a:spcAft>
                <a:spcPts val="1600"/>
              </a:spcAft>
              <a:buSzPts val="1800"/>
              <a:buNone/>
            </a:pPr>
            <a:endParaRPr>
              <a:solidFill>
                <a:schemeClr val="accent1"/>
              </a:solidFill>
              <a:latin typeface="Tahoma" panose="020B0604030504040204"/>
              <a:ea typeface="Tahoma" panose="020B0604030504040204"/>
              <a:cs typeface="Tahoma" panose="020B0604030504040204"/>
              <a:sym typeface="Tahoma" panose="020B06040305040402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66" name="Shape 166"/>
        <p:cNvGrpSpPr/>
        <p:nvPr/>
      </p:nvGrpSpPr>
      <p:grpSpPr>
        <a:xfrm>
          <a:off x="0" y="0"/>
          <a:ext cx="0" cy="0"/>
          <a:chOff x="0" y="0"/>
          <a:chExt cx="0" cy="0"/>
        </a:xfrm>
      </p:grpSpPr>
      <p:sp>
        <p:nvSpPr>
          <p:cNvPr id="167" name="Google Shape;167;p12"/>
          <p:cNvSpPr txBox="1"/>
          <p:nvPr>
            <p:ph type="title"/>
          </p:nvPr>
        </p:nvSpPr>
        <p:spPr>
          <a:xfrm>
            <a:off x="598100" y="1858800"/>
            <a:ext cx="8222100" cy="1260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200"/>
              <a:buNone/>
            </a:pPr>
            <a:r>
              <a:rPr lang="en-GB">
                <a:latin typeface="Bree Serif" panose="02000503040000020004"/>
                <a:ea typeface="Bree Serif" panose="02000503040000020004"/>
                <a:cs typeface="Bree Serif" panose="02000503040000020004"/>
                <a:sym typeface="Bree Serif" panose="02000503040000020004"/>
              </a:rPr>
              <a:t>ENJOY CREATING MORE!</a:t>
            </a:r>
            <a:endParaRPr>
              <a:latin typeface="Bree Serif" panose="02000503040000020004"/>
              <a:ea typeface="Bree Serif" panose="02000503040000020004"/>
              <a:cs typeface="Bree Serif" panose="02000503040000020004"/>
              <a:sym typeface="Bree Serif" panose="02000503040000020004"/>
            </a:endParaRPr>
          </a:p>
          <a:p>
            <a:pPr marL="0" lvl="0" indent="0" algn="ctr" rtl="0">
              <a:lnSpc>
                <a:spcPct val="100000"/>
              </a:lnSpc>
              <a:spcBef>
                <a:spcPts val="0"/>
              </a:spcBef>
              <a:spcAft>
                <a:spcPts val="0"/>
              </a:spcAft>
              <a:buSzPts val="4200"/>
              <a:buNone/>
            </a:pPr>
            <a:r>
              <a:rPr lang="en-GB">
                <a:latin typeface="Bree Serif" panose="02000503040000020004"/>
                <a:ea typeface="Bree Serif" panose="02000503040000020004"/>
                <a:cs typeface="Bree Serif" panose="02000503040000020004"/>
                <a:sym typeface="Bree Serif" panose="02000503040000020004"/>
              </a:rPr>
              <a:t>THANKYOU!</a:t>
            </a:r>
            <a:endParaRPr>
              <a:latin typeface="Bree Serif" panose="02000503040000020004"/>
              <a:ea typeface="Bree Serif" panose="02000503040000020004"/>
              <a:cs typeface="Bree Serif" panose="02000503040000020004"/>
              <a:sym typeface="Bree Serif" panose="020005030400000200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90" name="Shape 90"/>
        <p:cNvGrpSpPr/>
        <p:nvPr/>
      </p:nvGrpSpPr>
      <p:grpSpPr>
        <a:xfrm>
          <a:off x="0" y="0"/>
          <a:ext cx="0" cy="0"/>
          <a:chOff x="0" y="0"/>
          <a:chExt cx="0" cy="0"/>
        </a:xfrm>
      </p:grpSpPr>
      <p:sp>
        <p:nvSpPr>
          <p:cNvPr id="91" name="Google Shape;91;p2"/>
          <p:cNvSpPr txBox="1"/>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GB" b="1">
                <a:latin typeface="Arial" panose="020B0604020202020204"/>
                <a:ea typeface="Arial" panose="020B0604020202020204"/>
                <a:cs typeface="Arial" panose="020B0604020202020204"/>
                <a:sym typeface="Arial" panose="020B0604020202020204"/>
              </a:rPr>
              <a:t>PEDAGOGICAL CONSIDERATIONS</a:t>
            </a:r>
            <a:r>
              <a:rPr lang="en-GB"/>
              <a:t> </a:t>
            </a:r>
            <a:endParaRPr lang="en-GB"/>
          </a:p>
        </p:txBody>
      </p:sp>
      <p:sp>
        <p:nvSpPr>
          <p:cNvPr id="92" name="Google Shape;92;p2"/>
          <p:cNvSpPr txBox="1"/>
          <p:nvPr>
            <p:ph type="body" idx="1"/>
          </p:nvPr>
        </p:nvSpPr>
        <p:spPr>
          <a:xfrm>
            <a:off x="1086925" y="1238325"/>
            <a:ext cx="7065000" cy="3241500"/>
          </a:xfrm>
          <a:prstGeom prst="rect">
            <a:avLst/>
          </a:prstGeom>
          <a:noFill/>
          <a:ln>
            <a:noFill/>
          </a:ln>
        </p:spPr>
        <p:txBody>
          <a:bodyPr spcFirstLastPara="1" wrap="square" lIns="91425" tIns="91425" rIns="91425" bIns="91425" anchor="t" anchorCtr="0">
            <a:noAutofit/>
          </a:bodyPr>
          <a:lstStyle/>
          <a:p>
            <a:pPr marL="457200" lvl="0" indent="-457200" algn="l" rtl="0">
              <a:lnSpc>
                <a:spcPct val="130000"/>
              </a:lnSpc>
              <a:spcBef>
                <a:spcPts val="0"/>
              </a:spcBef>
              <a:spcAft>
                <a:spcPts val="0"/>
              </a:spcAft>
              <a:buClr>
                <a:srgbClr val="000000"/>
              </a:buClr>
              <a:buSzPts val="4000"/>
              <a:buFont typeface="Arial" panose="020B0604020202020204"/>
              <a:buChar char="➢"/>
            </a:pPr>
            <a:r>
              <a:rPr lang="en-GB" sz="4000" b="1">
                <a:solidFill>
                  <a:srgbClr val="000000"/>
                </a:solidFill>
                <a:latin typeface="Arial" panose="020B0604020202020204"/>
                <a:ea typeface="Arial" panose="020B0604020202020204"/>
                <a:cs typeface="Arial" panose="020B0604020202020204"/>
                <a:sym typeface="Arial" panose="020B0604020202020204"/>
              </a:rPr>
              <a:t>Learning Theories</a:t>
            </a:r>
            <a:endParaRPr sz="3200">
              <a:solidFill>
                <a:srgbClr val="000000"/>
              </a:solidFill>
              <a:latin typeface="Arial" panose="020B0604020202020204"/>
              <a:ea typeface="Arial" panose="020B0604020202020204"/>
              <a:cs typeface="Arial" panose="020B0604020202020204"/>
              <a:sym typeface="Arial" panose="020B0604020202020204"/>
            </a:endParaRPr>
          </a:p>
          <a:p>
            <a:pPr marL="457200" lvl="0" indent="-457200" algn="l" rtl="0">
              <a:lnSpc>
                <a:spcPct val="130000"/>
              </a:lnSpc>
              <a:spcBef>
                <a:spcPts val="800"/>
              </a:spcBef>
              <a:spcAft>
                <a:spcPts val="0"/>
              </a:spcAft>
              <a:buClr>
                <a:srgbClr val="000000"/>
              </a:buClr>
              <a:buSzPts val="4000"/>
              <a:buFont typeface="Arial" panose="020B0604020202020204"/>
              <a:buChar char="➢"/>
            </a:pPr>
            <a:r>
              <a:rPr lang="en-GB" sz="4000" b="1">
                <a:solidFill>
                  <a:srgbClr val="000000"/>
                </a:solidFill>
                <a:latin typeface="Arial" panose="020B0604020202020204"/>
                <a:ea typeface="Arial" panose="020B0604020202020204"/>
                <a:cs typeface="Arial" panose="020B0604020202020204"/>
                <a:sym typeface="Arial" panose="020B0604020202020204"/>
              </a:rPr>
              <a:t>Learning Objectives</a:t>
            </a:r>
            <a:endParaRPr sz="3200">
              <a:solidFill>
                <a:srgbClr val="000000"/>
              </a:solidFill>
              <a:latin typeface="Arial" panose="020B0604020202020204"/>
              <a:ea typeface="Arial" panose="020B0604020202020204"/>
              <a:cs typeface="Arial" panose="020B0604020202020204"/>
              <a:sym typeface="Arial" panose="020B0604020202020204"/>
            </a:endParaRPr>
          </a:p>
          <a:p>
            <a:pPr marL="457200" lvl="0" indent="-457200" algn="l" rtl="0">
              <a:lnSpc>
                <a:spcPct val="130000"/>
              </a:lnSpc>
              <a:spcBef>
                <a:spcPts val="800"/>
              </a:spcBef>
              <a:spcAft>
                <a:spcPts val="0"/>
              </a:spcAft>
              <a:buClr>
                <a:srgbClr val="000000"/>
              </a:buClr>
              <a:buSzPts val="4000"/>
              <a:buFont typeface="Arial" panose="020B0604020202020204"/>
              <a:buChar char="➢"/>
            </a:pPr>
            <a:r>
              <a:rPr lang="en-GB" sz="4000" b="1">
                <a:solidFill>
                  <a:srgbClr val="000000"/>
                </a:solidFill>
                <a:latin typeface="Arial" panose="020B0604020202020204"/>
                <a:ea typeface="Arial" panose="020B0604020202020204"/>
                <a:cs typeface="Arial" panose="020B0604020202020204"/>
                <a:sym typeface="Arial" panose="020B0604020202020204"/>
              </a:rPr>
              <a:t>Individual Differences</a:t>
            </a:r>
            <a:endParaRPr>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96" name="Shape 96"/>
        <p:cNvGrpSpPr/>
        <p:nvPr/>
      </p:nvGrpSpPr>
      <p:grpSpPr>
        <a:xfrm>
          <a:off x="0" y="0"/>
          <a:ext cx="0" cy="0"/>
          <a:chOff x="0" y="0"/>
          <a:chExt cx="0" cy="0"/>
        </a:xfrm>
      </p:grpSpPr>
      <p:sp>
        <p:nvSpPr>
          <p:cNvPr id="97" name="Google Shape;97;p3"/>
          <p:cNvSpPr txBox="1"/>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GB"/>
              <a:t>DEVELOPMENT PROCESS</a:t>
            </a:r>
            <a:endParaRPr lang="en-GB"/>
          </a:p>
        </p:txBody>
      </p:sp>
      <p:sp>
        <p:nvSpPr>
          <p:cNvPr id="98" name="Google Shape;98;p3"/>
          <p:cNvSpPr txBox="1"/>
          <p:nvPr>
            <p:ph type="body" idx="1"/>
          </p:nvPr>
        </p:nvSpPr>
        <p:spPr>
          <a:xfrm>
            <a:off x="311700" y="1229975"/>
            <a:ext cx="3999900" cy="33390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rgbClr val="3399FF"/>
              </a:buClr>
              <a:buSzPts val="1400"/>
              <a:buFont typeface="Arial" panose="020B0604020202020204"/>
              <a:buChar char="➔"/>
            </a:pPr>
            <a:r>
              <a:rPr lang="en-GB" b="1">
                <a:solidFill>
                  <a:srgbClr val="000066"/>
                </a:solidFill>
                <a:latin typeface="Arial" panose="020B0604020202020204"/>
                <a:ea typeface="Arial" panose="020B0604020202020204"/>
                <a:cs typeface="Arial" panose="020B0604020202020204"/>
                <a:sym typeface="Arial" panose="020B0604020202020204"/>
              </a:rPr>
              <a:t>Steps in Script Development  and Production</a:t>
            </a:r>
            <a:endParaRPr b="1">
              <a:solidFill>
                <a:srgbClr val="000066"/>
              </a:solidFill>
              <a:latin typeface="Arial" panose="020B0604020202020204"/>
              <a:ea typeface="Arial" panose="020B0604020202020204"/>
              <a:cs typeface="Arial" panose="020B0604020202020204"/>
              <a:sym typeface="Arial" panose="020B0604020202020204"/>
            </a:endParaRPr>
          </a:p>
          <a:p>
            <a:pPr marL="914400" lvl="1" indent="-304800" algn="l" rtl="0">
              <a:lnSpc>
                <a:spcPct val="100000"/>
              </a:lnSpc>
              <a:spcBef>
                <a:spcPts val="0"/>
              </a:spcBef>
              <a:spcAft>
                <a:spcPts val="0"/>
              </a:spcAft>
              <a:buClr>
                <a:srgbClr val="000000"/>
              </a:buClr>
              <a:buSzPts val="1200"/>
              <a:buFont typeface="Times New Roman" panose="02020603050405020304"/>
              <a:buChar char="◆"/>
            </a:pPr>
            <a:r>
              <a:rPr lang="en-GB" i="1">
                <a:solidFill>
                  <a:srgbClr val="000000"/>
                </a:solidFill>
                <a:latin typeface="Times New Roman" panose="02020603050405020304"/>
                <a:ea typeface="Times New Roman" panose="02020603050405020304"/>
                <a:cs typeface="Times New Roman" panose="02020603050405020304"/>
                <a:sym typeface="Times New Roman" panose="02020603050405020304"/>
              </a:rPr>
              <a:t>Know your Audience</a:t>
            </a:r>
            <a:endParaRPr i="1">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914400" lvl="1" indent="-304800" algn="l" rtl="0">
              <a:lnSpc>
                <a:spcPct val="100000"/>
              </a:lnSpc>
              <a:spcBef>
                <a:spcPts val="880"/>
              </a:spcBef>
              <a:spcAft>
                <a:spcPts val="0"/>
              </a:spcAft>
              <a:buClr>
                <a:srgbClr val="000000"/>
              </a:buClr>
              <a:buSzPts val="1200"/>
              <a:buFont typeface="Times New Roman" panose="02020603050405020304"/>
              <a:buChar char="◆"/>
            </a:pPr>
            <a:r>
              <a:rPr lang="en-GB" i="1">
                <a:solidFill>
                  <a:srgbClr val="000000"/>
                </a:solidFill>
                <a:latin typeface="Times New Roman" panose="02020603050405020304"/>
                <a:ea typeface="Times New Roman" panose="02020603050405020304"/>
                <a:cs typeface="Times New Roman" panose="02020603050405020304"/>
                <a:sym typeface="Times New Roman" panose="02020603050405020304"/>
              </a:rPr>
              <a:t>Select the Theme /Topic</a:t>
            </a:r>
            <a:endParaRPr i="1">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914400" lvl="1" indent="-304800" algn="l" rtl="0">
              <a:lnSpc>
                <a:spcPct val="100000"/>
              </a:lnSpc>
              <a:spcBef>
                <a:spcPts val="880"/>
              </a:spcBef>
              <a:spcAft>
                <a:spcPts val="0"/>
              </a:spcAft>
              <a:buClr>
                <a:srgbClr val="000000"/>
              </a:buClr>
              <a:buSzPts val="1200"/>
              <a:buFont typeface="Times New Roman" panose="02020603050405020304"/>
              <a:buChar char="◆"/>
            </a:pPr>
            <a:r>
              <a:rPr lang="en-GB" i="1">
                <a:solidFill>
                  <a:srgbClr val="000000"/>
                </a:solidFill>
                <a:latin typeface="Times New Roman" panose="02020603050405020304"/>
                <a:ea typeface="Times New Roman" panose="02020603050405020304"/>
                <a:cs typeface="Times New Roman" panose="02020603050405020304"/>
                <a:sym typeface="Times New Roman" panose="02020603050405020304"/>
              </a:rPr>
              <a:t>Development of Briefs</a:t>
            </a:r>
            <a:endParaRPr i="1">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914400" lvl="1" indent="-304800" algn="l" rtl="0">
              <a:lnSpc>
                <a:spcPct val="100000"/>
              </a:lnSpc>
              <a:spcBef>
                <a:spcPts val="880"/>
              </a:spcBef>
              <a:spcAft>
                <a:spcPts val="0"/>
              </a:spcAft>
              <a:buClr>
                <a:srgbClr val="000000"/>
              </a:buClr>
              <a:buSzPts val="1200"/>
              <a:buFont typeface="Times New Roman" panose="02020603050405020304"/>
              <a:buChar char="◆"/>
            </a:pPr>
            <a:r>
              <a:rPr lang="en-GB" i="1">
                <a:solidFill>
                  <a:srgbClr val="000000"/>
                </a:solidFill>
                <a:latin typeface="Times New Roman" panose="02020603050405020304"/>
                <a:ea typeface="Times New Roman" panose="02020603050405020304"/>
                <a:cs typeface="Times New Roman" panose="02020603050405020304"/>
                <a:sym typeface="Times New Roman" panose="02020603050405020304"/>
              </a:rPr>
              <a:t>Research on the subject</a:t>
            </a:r>
            <a:endParaRPr i="1">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914400" lvl="1" indent="-304800" algn="l" rtl="0">
              <a:lnSpc>
                <a:spcPct val="100000"/>
              </a:lnSpc>
              <a:spcBef>
                <a:spcPts val="880"/>
              </a:spcBef>
              <a:spcAft>
                <a:spcPts val="0"/>
              </a:spcAft>
              <a:buClr>
                <a:srgbClr val="000000"/>
              </a:buClr>
              <a:buSzPts val="1200"/>
              <a:buFont typeface="Times New Roman" panose="02020603050405020304"/>
              <a:buChar char="◆"/>
            </a:pPr>
            <a:r>
              <a:rPr lang="en-GB" i="1">
                <a:solidFill>
                  <a:srgbClr val="000000"/>
                </a:solidFill>
                <a:latin typeface="Times New Roman" panose="02020603050405020304"/>
                <a:ea typeface="Times New Roman" panose="02020603050405020304"/>
                <a:cs typeface="Times New Roman" panose="02020603050405020304"/>
                <a:sym typeface="Times New Roman" panose="02020603050405020304"/>
              </a:rPr>
              <a:t>Sequence the Content</a:t>
            </a:r>
            <a:endParaRPr i="1">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914400" lvl="1" indent="-304800" algn="l" rtl="0">
              <a:lnSpc>
                <a:spcPct val="100000"/>
              </a:lnSpc>
              <a:spcBef>
                <a:spcPts val="880"/>
              </a:spcBef>
              <a:spcAft>
                <a:spcPts val="0"/>
              </a:spcAft>
              <a:buClr>
                <a:srgbClr val="000000"/>
              </a:buClr>
              <a:buSzPts val="1200"/>
              <a:buFont typeface="Times New Roman" panose="02020603050405020304"/>
              <a:buChar char="◆"/>
            </a:pPr>
            <a:r>
              <a:rPr lang="en-GB" i="1">
                <a:solidFill>
                  <a:srgbClr val="000000"/>
                </a:solidFill>
                <a:latin typeface="Times New Roman" panose="02020603050405020304"/>
                <a:ea typeface="Times New Roman" panose="02020603050405020304"/>
                <a:cs typeface="Times New Roman" panose="02020603050405020304"/>
                <a:sym typeface="Times New Roman" panose="02020603050405020304"/>
              </a:rPr>
              <a:t>Select the Presentation Format</a:t>
            </a:r>
            <a:endParaRPr b="1" i="1">
              <a:solidFill>
                <a:srgbClr val="000066"/>
              </a:solidFill>
              <a:latin typeface="Arial" panose="020B0604020202020204"/>
              <a:ea typeface="Arial" panose="020B0604020202020204"/>
              <a:cs typeface="Arial" panose="020B0604020202020204"/>
              <a:sym typeface="Arial" panose="020B0604020202020204"/>
            </a:endParaRPr>
          </a:p>
          <a:p>
            <a:pPr marL="457200" lvl="0" indent="-317500" algn="l" rtl="0">
              <a:lnSpc>
                <a:spcPct val="100000"/>
              </a:lnSpc>
              <a:spcBef>
                <a:spcPts val="800"/>
              </a:spcBef>
              <a:spcAft>
                <a:spcPts val="0"/>
              </a:spcAft>
              <a:buClr>
                <a:srgbClr val="3399FF"/>
              </a:buClr>
              <a:buSzPts val="1400"/>
              <a:buFont typeface="Arial" panose="020B0604020202020204"/>
              <a:buChar char="➔"/>
            </a:pPr>
            <a:r>
              <a:rPr lang="en-GB" b="1">
                <a:solidFill>
                  <a:srgbClr val="000066"/>
                </a:solidFill>
                <a:latin typeface="Arial" panose="020B0604020202020204"/>
                <a:ea typeface="Arial" panose="020B0604020202020204"/>
                <a:cs typeface="Arial" panose="020B0604020202020204"/>
                <a:sym typeface="Arial" panose="020B0604020202020204"/>
              </a:rPr>
              <a:t>Devices of Holding Children’s Attention</a:t>
            </a:r>
            <a:endParaRPr b="1">
              <a:solidFill>
                <a:srgbClr val="000066"/>
              </a:solidFill>
              <a:latin typeface="Arial" panose="020B0604020202020204"/>
              <a:ea typeface="Arial" panose="020B0604020202020204"/>
              <a:cs typeface="Arial" panose="020B0604020202020204"/>
              <a:sym typeface="Arial" panose="020B0604020202020204"/>
            </a:endParaRPr>
          </a:p>
          <a:p>
            <a:pPr marL="914400" lvl="1" indent="-304800" algn="l" rtl="0">
              <a:lnSpc>
                <a:spcPct val="100000"/>
              </a:lnSpc>
              <a:spcBef>
                <a:spcPts val="800"/>
              </a:spcBef>
              <a:spcAft>
                <a:spcPts val="0"/>
              </a:spcAft>
              <a:buClr>
                <a:srgbClr val="3399FF"/>
              </a:buClr>
              <a:buSzPts val="1200"/>
              <a:buFont typeface="Arial" panose="020B0604020202020204"/>
              <a:buChar char="◆"/>
            </a:pPr>
            <a:r>
              <a:rPr lang="en-GB" i="1">
                <a:solidFill>
                  <a:srgbClr val="000000"/>
                </a:solidFill>
                <a:latin typeface="Times New Roman" panose="02020603050405020304"/>
                <a:ea typeface="Times New Roman" panose="02020603050405020304"/>
                <a:cs typeface="Times New Roman" panose="02020603050405020304"/>
                <a:sym typeface="Times New Roman" panose="02020603050405020304"/>
              </a:rPr>
              <a:t>song, riddle, music, sound effects, fun/humor, pause and rest</a:t>
            </a:r>
            <a:r>
              <a:rPr lang="en-GB" i="1">
                <a:solidFill>
                  <a:srgbClr val="000066"/>
                </a:solidFill>
                <a:latin typeface="Arial" panose="020B0604020202020204"/>
                <a:ea typeface="Arial" panose="020B0604020202020204"/>
                <a:cs typeface="Arial" panose="020B0604020202020204"/>
                <a:sym typeface="Arial" panose="020B0604020202020204"/>
              </a:rPr>
              <a:t> </a:t>
            </a:r>
            <a:endParaRPr i="1">
              <a:solidFill>
                <a:srgbClr val="000066"/>
              </a:solidFill>
              <a:latin typeface="Arial" panose="020B0604020202020204"/>
              <a:ea typeface="Arial" panose="020B0604020202020204"/>
              <a:cs typeface="Arial" panose="020B0604020202020204"/>
              <a:sym typeface="Arial" panose="020B0604020202020204"/>
            </a:endParaRPr>
          </a:p>
          <a:p>
            <a:pPr marL="914400" lvl="1" indent="-304800" algn="l" rtl="0">
              <a:lnSpc>
                <a:spcPct val="130000"/>
              </a:lnSpc>
              <a:spcBef>
                <a:spcPts val="800"/>
              </a:spcBef>
              <a:spcAft>
                <a:spcPts val="0"/>
              </a:spcAft>
              <a:buClr>
                <a:srgbClr val="000000"/>
              </a:buClr>
              <a:buSzPts val="1200"/>
              <a:buFont typeface="Times New Roman" panose="02020603050405020304"/>
              <a:buChar char="◆"/>
            </a:pPr>
            <a:r>
              <a:rPr lang="en-GB" i="1">
                <a:solidFill>
                  <a:srgbClr val="000000"/>
                </a:solidFill>
                <a:latin typeface="Times New Roman" panose="02020603050405020304"/>
                <a:ea typeface="Times New Roman" panose="02020603050405020304"/>
                <a:cs typeface="Times New Roman" panose="02020603050405020304"/>
                <a:sym typeface="Times New Roman" panose="02020603050405020304"/>
              </a:rPr>
              <a:t>Interactivity</a:t>
            </a:r>
            <a:endParaRPr i="1">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914400" lvl="1" indent="-304800" algn="l" rtl="0">
              <a:lnSpc>
                <a:spcPct val="130000"/>
              </a:lnSpc>
              <a:spcBef>
                <a:spcPts val="800"/>
              </a:spcBef>
              <a:spcAft>
                <a:spcPts val="0"/>
              </a:spcAft>
              <a:buClr>
                <a:srgbClr val="000000"/>
              </a:buClr>
              <a:buSzPts val="1200"/>
              <a:buFont typeface="Times New Roman" panose="02020603050405020304"/>
              <a:buChar char="◆"/>
            </a:pPr>
            <a:r>
              <a:rPr lang="en-GB" i="1">
                <a:solidFill>
                  <a:srgbClr val="000000"/>
                </a:solidFill>
                <a:latin typeface="Times New Roman" panose="02020603050405020304"/>
                <a:ea typeface="Times New Roman" panose="02020603050405020304"/>
                <a:cs typeface="Times New Roman" panose="02020603050405020304"/>
                <a:sym typeface="Times New Roman" panose="02020603050405020304"/>
              </a:rPr>
              <a:t>Involve Children</a:t>
            </a:r>
            <a:endParaRPr i="1">
              <a:solidFill>
                <a:srgbClr val="000066"/>
              </a:solidFill>
              <a:latin typeface="Arial" panose="020B0604020202020204"/>
              <a:ea typeface="Arial" panose="020B0604020202020204"/>
              <a:cs typeface="Arial" panose="020B0604020202020204"/>
              <a:sym typeface="Arial" panose="020B0604020202020204"/>
            </a:endParaRPr>
          </a:p>
        </p:txBody>
      </p:sp>
      <p:sp>
        <p:nvSpPr>
          <p:cNvPr id="99" name="Google Shape;99;p3"/>
          <p:cNvSpPr txBox="1"/>
          <p:nvPr>
            <p:ph type="body" idx="2"/>
          </p:nvPr>
        </p:nvSpPr>
        <p:spPr>
          <a:xfrm>
            <a:off x="4343400" y="1229975"/>
            <a:ext cx="4422600" cy="33390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800"/>
              </a:spcBef>
              <a:spcAft>
                <a:spcPts val="0"/>
              </a:spcAft>
              <a:buClr>
                <a:srgbClr val="3399FF"/>
              </a:buClr>
              <a:buSzPts val="1400"/>
              <a:buFont typeface="Arial" panose="020B0604020202020204"/>
              <a:buChar char="➔"/>
            </a:pPr>
            <a:r>
              <a:rPr lang="en-GB" b="1">
                <a:solidFill>
                  <a:srgbClr val="000066"/>
                </a:solidFill>
                <a:latin typeface="Arial" panose="020B0604020202020204"/>
                <a:ea typeface="Arial" panose="020B0604020202020204"/>
                <a:cs typeface="Arial" panose="020B0604020202020204"/>
                <a:sym typeface="Arial" panose="020B0604020202020204"/>
              </a:rPr>
              <a:t>Elements of a Good Script</a:t>
            </a:r>
            <a:endParaRPr b="1">
              <a:solidFill>
                <a:srgbClr val="000066"/>
              </a:solidFill>
              <a:latin typeface="Arial" panose="020B0604020202020204"/>
              <a:ea typeface="Arial" panose="020B0604020202020204"/>
              <a:cs typeface="Arial" panose="020B0604020202020204"/>
              <a:sym typeface="Arial" panose="020B0604020202020204"/>
            </a:endParaRPr>
          </a:p>
          <a:p>
            <a:pPr marL="914400" lvl="1" indent="-304800" algn="l" rtl="0">
              <a:lnSpc>
                <a:spcPct val="100000"/>
              </a:lnSpc>
              <a:spcBef>
                <a:spcPts val="0"/>
              </a:spcBef>
              <a:spcAft>
                <a:spcPts val="0"/>
              </a:spcAft>
              <a:buClr>
                <a:srgbClr val="073763"/>
              </a:buClr>
              <a:buSzPts val="1200"/>
              <a:buFont typeface="Times New Roman" panose="02020603050405020304"/>
              <a:buChar char="◆"/>
            </a:pPr>
            <a:r>
              <a:rPr lang="en-GB" i="1">
                <a:solidFill>
                  <a:srgbClr val="073763"/>
                </a:solidFill>
                <a:latin typeface="Times New Roman" panose="02020603050405020304"/>
                <a:ea typeface="Times New Roman" panose="02020603050405020304"/>
                <a:cs typeface="Times New Roman" panose="02020603050405020304"/>
                <a:sym typeface="Times New Roman" panose="02020603050405020304"/>
              </a:rPr>
              <a:t>An Attractive Start</a:t>
            </a:r>
            <a:endParaRPr i="1">
              <a:solidFill>
                <a:srgbClr val="073763"/>
              </a:solidFill>
              <a:latin typeface="Times New Roman" panose="02020603050405020304"/>
              <a:ea typeface="Times New Roman" panose="02020603050405020304"/>
              <a:cs typeface="Times New Roman" panose="02020603050405020304"/>
              <a:sym typeface="Times New Roman" panose="02020603050405020304"/>
            </a:endParaRPr>
          </a:p>
          <a:p>
            <a:pPr marL="914400" lvl="1" indent="-304800" algn="l" rtl="0">
              <a:lnSpc>
                <a:spcPct val="100000"/>
              </a:lnSpc>
              <a:spcBef>
                <a:spcPts val="800"/>
              </a:spcBef>
              <a:spcAft>
                <a:spcPts val="0"/>
              </a:spcAft>
              <a:buClr>
                <a:srgbClr val="073763"/>
              </a:buClr>
              <a:buSzPts val="1200"/>
              <a:buFont typeface="Times New Roman" panose="02020603050405020304"/>
              <a:buChar char="◆"/>
            </a:pPr>
            <a:r>
              <a:rPr lang="en-GB" i="1">
                <a:solidFill>
                  <a:srgbClr val="073763"/>
                </a:solidFill>
                <a:latin typeface="Times New Roman" panose="02020603050405020304"/>
                <a:ea typeface="Times New Roman" panose="02020603050405020304"/>
                <a:cs typeface="Times New Roman" panose="02020603050405020304"/>
                <a:sym typeface="Times New Roman" panose="02020603050405020304"/>
              </a:rPr>
              <a:t>Clarity of Concept</a:t>
            </a:r>
            <a:endParaRPr i="1">
              <a:solidFill>
                <a:srgbClr val="073763"/>
              </a:solidFill>
              <a:latin typeface="Times New Roman" panose="02020603050405020304"/>
              <a:ea typeface="Times New Roman" panose="02020603050405020304"/>
              <a:cs typeface="Times New Roman" panose="02020603050405020304"/>
              <a:sym typeface="Times New Roman" panose="02020603050405020304"/>
            </a:endParaRPr>
          </a:p>
          <a:p>
            <a:pPr marL="914400" lvl="1" indent="-304800" algn="l" rtl="0">
              <a:lnSpc>
                <a:spcPct val="100000"/>
              </a:lnSpc>
              <a:spcBef>
                <a:spcPts val="800"/>
              </a:spcBef>
              <a:spcAft>
                <a:spcPts val="0"/>
              </a:spcAft>
              <a:buClr>
                <a:srgbClr val="073763"/>
              </a:buClr>
              <a:buSzPts val="1200"/>
              <a:buFont typeface="Times New Roman" panose="02020603050405020304"/>
              <a:buChar char="◆"/>
            </a:pPr>
            <a:r>
              <a:rPr lang="en-GB" i="1">
                <a:solidFill>
                  <a:srgbClr val="073763"/>
                </a:solidFill>
                <a:latin typeface="Times New Roman" panose="02020603050405020304"/>
                <a:ea typeface="Times New Roman" panose="02020603050405020304"/>
                <a:cs typeface="Times New Roman" panose="02020603050405020304"/>
                <a:sym typeface="Times New Roman" panose="02020603050405020304"/>
              </a:rPr>
              <a:t>Objective based Content</a:t>
            </a:r>
            <a:endParaRPr i="1">
              <a:solidFill>
                <a:srgbClr val="073763"/>
              </a:solidFill>
              <a:latin typeface="Times New Roman" panose="02020603050405020304"/>
              <a:ea typeface="Times New Roman" panose="02020603050405020304"/>
              <a:cs typeface="Times New Roman" panose="02020603050405020304"/>
              <a:sym typeface="Times New Roman" panose="02020603050405020304"/>
            </a:endParaRPr>
          </a:p>
          <a:p>
            <a:pPr marL="914400" lvl="1" indent="-304800" algn="l" rtl="0">
              <a:lnSpc>
                <a:spcPct val="100000"/>
              </a:lnSpc>
              <a:spcBef>
                <a:spcPts val="800"/>
              </a:spcBef>
              <a:spcAft>
                <a:spcPts val="0"/>
              </a:spcAft>
              <a:buClr>
                <a:srgbClr val="073763"/>
              </a:buClr>
              <a:buSzPts val="1200"/>
              <a:buFont typeface="Times New Roman" panose="02020603050405020304"/>
              <a:buChar char="◆"/>
            </a:pPr>
            <a:r>
              <a:rPr lang="en-GB" i="1">
                <a:solidFill>
                  <a:srgbClr val="073763"/>
                </a:solidFill>
                <a:latin typeface="Times New Roman" panose="02020603050405020304"/>
                <a:ea typeface="Times New Roman" panose="02020603050405020304"/>
                <a:cs typeface="Times New Roman" panose="02020603050405020304"/>
                <a:sym typeface="Times New Roman" panose="02020603050405020304"/>
              </a:rPr>
              <a:t>Known to unknown Approach</a:t>
            </a:r>
            <a:endParaRPr i="1">
              <a:solidFill>
                <a:srgbClr val="073763"/>
              </a:solidFill>
              <a:latin typeface="Times New Roman" panose="02020603050405020304"/>
              <a:ea typeface="Times New Roman" panose="02020603050405020304"/>
              <a:cs typeface="Times New Roman" panose="02020603050405020304"/>
              <a:sym typeface="Times New Roman" panose="02020603050405020304"/>
            </a:endParaRPr>
          </a:p>
          <a:p>
            <a:pPr marL="914400" lvl="1" indent="-304800" algn="l" rtl="0">
              <a:lnSpc>
                <a:spcPct val="100000"/>
              </a:lnSpc>
              <a:spcBef>
                <a:spcPts val="800"/>
              </a:spcBef>
              <a:spcAft>
                <a:spcPts val="0"/>
              </a:spcAft>
              <a:buClr>
                <a:srgbClr val="073763"/>
              </a:buClr>
              <a:buSzPts val="1200"/>
              <a:buFont typeface="Times New Roman" panose="02020603050405020304"/>
              <a:buChar char="◆"/>
            </a:pPr>
            <a:r>
              <a:rPr lang="en-GB" i="1">
                <a:solidFill>
                  <a:srgbClr val="073763"/>
                </a:solidFill>
                <a:latin typeface="Times New Roman" panose="02020603050405020304"/>
                <a:ea typeface="Times New Roman" panose="02020603050405020304"/>
                <a:cs typeface="Times New Roman" panose="02020603050405020304"/>
                <a:sym typeface="Times New Roman" panose="02020603050405020304"/>
              </a:rPr>
              <a:t>Interactive</a:t>
            </a:r>
            <a:endParaRPr i="1">
              <a:solidFill>
                <a:srgbClr val="073763"/>
              </a:solidFill>
              <a:latin typeface="Times New Roman" panose="02020603050405020304"/>
              <a:ea typeface="Times New Roman" panose="02020603050405020304"/>
              <a:cs typeface="Times New Roman" panose="02020603050405020304"/>
              <a:sym typeface="Times New Roman" panose="02020603050405020304"/>
            </a:endParaRPr>
          </a:p>
          <a:p>
            <a:pPr marL="914400" lvl="1" indent="-304800" algn="l" rtl="0">
              <a:lnSpc>
                <a:spcPct val="100000"/>
              </a:lnSpc>
              <a:spcBef>
                <a:spcPts val="800"/>
              </a:spcBef>
              <a:spcAft>
                <a:spcPts val="0"/>
              </a:spcAft>
              <a:buClr>
                <a:srgbClr val="073763"/>
              </a:buClr>
              <a:buSzPts val="1200"/>
              <a:buFont typeface="Times New Roman" panose="02020603050405020304"/>
              <a:buChar char="◆"/>
            </a:pPr>
            <a:r>
              <a:rPr lang="en-GB" i="1">
                <a:solidFill>
                  <a:srgbClr val="073763"/>
                </a:solidFill>
                <a:latin typeface="Times New Roman" panose="02020603050405020304"/>
                <a:ea typeface="Times New Roman" panose="02020603050405020304"/>
                <a:cs typeface="Times New Roman" panose="02020603050405020304"/>
                <a:sym typeface="Times New Roman" panose="02020603050405020304"/>
              </a:rPr>
              <a:t>Simple Language</a:t>
            </a:r>
            <a:endParaRPr i="1">
              <a:solidFill>
                <a:srgbClr val="073763"/>
              </a:solidFill>
              <a:latin typeface="Times New Roman" panose="02020603050405020304"/>
              <a:ea typeface="Times New Roman" panose="02020603050405020304"/>
              <a:cs typeface="Times New Roman" panose="02020603050405020304"/>
              <a:sym typeface="Times New Roman" panose="02020603050405020304"/>
            </a:endParaRPr>
          </a:p>
          <a:p>
            <a:pPr marL="914400" lvl="1" indent="-304800" algn="l" rtl="0">
              <a:lnSpc>
                <a:spcPct val="90000"/>
              </a:lnSpc>
              <a:spcBef>
                <a:spcPts val="800"/>
              </a:spcBef>
              <a:spcAft>
                <a:spcPts val="0"/>
              </a:spcAft>
              <a:buClr>
                <a:srgbClr val="000066"/>
              </a:buClr>
              <a:buSzPts val="1200"/>
              <a:buFont typeface="Times New Roman" panose="02020603050405020304"/>
              <a:buChar char="◆"/>
            </a:pPr>
            <a:r>
              <a:rPr lang="en-GB">
                <a:solidFill>
                  <a:srgbClr val="000066"/>
                </a:solidFill>
                <a:latin typeface="Times New Roman" panose="02020603050405020304"/>
                <a:ea typeface="Times New Roman" panose="02020603050405020304"/>
                <a:cs typeface="Times New Roman" panose="02020603050405020304"/>
                <a:sym typeface="Times New Roman" panose="02020603050405020304"/>
              </a:rPr>
              <a:t>Smooth Transition</a:t>
            </a:r>
            <a:endParaRPr>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914400" lvl="1" indent="-304800" algn="l" rtl="0">
              <a:lnSpc>
                <a:spcPct val="90000"/>
              </a:lnSpc>
              <a:spcBef>
                <a:spcPts val="800"/>
              </a:spcBef>
              <a:spcAft>
                <a:spcPts val="0"/>
              </a:spcAft>
              <a:buClr>
                <a:srgbClr val="000066"/>
              </a:buClr>
              <a:buSzPts val="1200"/>
              <a:buFont typeface="Times New Roman" panose="02020603050405020304"/>
              <a:buChar char="◆"/>
            </a:pPr>
            <a:r>
              <a:rPr lang="en-GB">
                <a:solidFill>
                  <a:srgbClr val="000066"/>
                </a:solidFill>
                <a:latin typeface="Times New Roman" panose="02020603050405020304"/>
                <a:ea typeface="Times New Roman" panose="02020603050405020304"/>
                <a:cs typeface="Times New Roman" panose="02020603050405020304"/>
                <a:sym typeface="Times New Roman" panose="02020603050405020304"/>
              </a:rPr>
              <a:t>Component of Humor / Fun</a:t>
            </a:r>
            <a:endParaRPr>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914400" lvl="1" indent="-304800" algn="l" rtl="0">
              <a:lnSpc>
                <a:spcPct val="90000"/>
              </a:lnSpc>
              <a:spcBef>
                <a:spcPts val="800"/>
              </a:spcBef>
              <a:spcAft>
                <a:spcPts val="0"/>
              </a:spcAft>
              <a:buClr>
                <a:srgbClr val="000066"/>
              </a:buClr>
              <a:buSzPts val="1200"/>
              <a:buFont typeface="Times New Roman" panose="02020603050405020304"/>
              <a:buChar char="◆"/>
            </a:pPr>
            <a:r>
              <a:rPr lang="en-GB">
                <a:solidFill>
                  <a:srgbClr val="000066"/>
                </a:solidFill>
                <a:latin typeface="Times New Roman" panose="02020603050405020304"/>
                <a:ea typeface="Times New Roman" panose="02020603050405020304"/>
                <a:cs typeface="Times New Roman" panose="02020603050405020304"/>
                <a:sym typeface="Times New Roman" panose="02020603050405020304"/>
              </a:rPr>
              <a:t>Reinforcement with variety and linkage</a:t>
            </a:r>
            <a:endParaRPr>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914400" lvl="1" indent="-304800" algn="l" rtl="0">
              <a:lnSpc>
                <a:spcPct val="90000"/>
              </a:lnSpc>
              <a:spcBef>
                <a:spcPts val="800"/>
              </a:spcBef>
              <a:spcAft>
                <a:spcPts val="0"/>
              </a:spcAft>
              <a:buClr>
                <a:srgbClr val="000066"/>
              </a:buClr>
              <a:buSzPts val="1200"/>
              <a:buFont typeface="Times New Roman" panose="02020603050405020304"/>
              <a:buChar char="◆"/>
            </a:pPr>
            <a:r>
              <a:rPr lang="en-GB">
                <a:solidFill>
                  <a:srgbClr val="000066"/>
                </a:solidFill>
                <a:latin typeface="Times New Roman" panose="02020603050405020304"/>
                <a:ea typeface="Times New Roman" panose="02020603050405020304"/>
                <a:cs typeface="Times New Roman" panose="02020603050405020304"/>
                <a:sym typeface="Times New Roman" panose="02020603050405020304"/>
              </a:rPr>
              <a:t>Smooth close down</a:t>
            </a:r>
            <a:endParaRPr i="1">
              <a:solidFill>
                <a:srgbClr val="000066"/>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lnSpc>
                <a:spcPct val="115000"/>
              </a:lnSpc>
              <a:spcBef>
                <a:spcPts val="0"/>
              </a:spcBef>
              <a:spcAft>
                <a:spcPts val="1600"/>
              </a:spcAft>
              <a:buSzPts val="1400"/>
              <a:buNone/>
            </a:pPr>
            <a:endParaRPr i="1">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03" name="Shape 103"/>
        <p:cNvGrpSpPr/>
        <p:nvPr/>
      </p:nvGrpSpPr>
      <p:grpSpPr>
        <a:xfrm>
          <a:off x="0" y="0"/>
          <a:ext cx="0" cy="0"/>
          <a:chOff x="0" y="0"/>
          <a:chExt cx="0" cy="0"/>
        </a:xfrm>
      </p:grpSpPr>
      <p:sp>
        <p:nvSpPr>
          <p:cNvPr id="104" name="Google Shape;104;p4"/>
          <p:cNvSpPr txBox="1"/>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GB"/>
              <a:t>DEVELOPMENT OF A STORY BOARD</a:t>
            </a:r>
            <a:endParaRPr lang="en-GB"/>
          </a:p>
        </p:txBody>
      </p:sp>
      <p:sp>
        <p:nvSpPr>
          <p:cNvPr id="105" name="Google Shape;105;p4"/>
          <p:cNvSpPr txBox="1"/>
          <p:nvPr>
            <p:ph type="body" idx="1"/>
          </p:nvPr>
        </p:nvSpPr>
        <p:spPr>
          <a:xfrm>
            <a:off x="311700" y="925075"/>
            <a:ext cx="3851400" cy="3506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GB" b="1">
                <a:latin typeface="Arial" panose="020B0604020202020204"/>
                <a:ea typeface="Arial" panose="020B0604020202020204"/>
                <a:cs typeface="Arial" panose="020B0604020202020204"/>
                <a:sym typeface="Arial" panose="020B0604020202020204"/>
              </a:rPr>
              <a:t>What is a storyboard</a:t>
            </a:r>
            <a:endParaRPr b="1">
              <a:latin typeface="Arial" panose="020B0604020202020204"/>
              <a:ea typeface="Arial" panose="020B0604020202020204"/>
              <a:cs typeface="Arial" panose="020B0604020202020204"/>
              <a:sym typeface="Arial" panose="020B0604020202020204"/>
            </a:endParaRPr>
          </a:p>
          <a:p>
            <a:pPr marL="0" lvl="0" indent="0" algn="just" rtl="0">
              <a:lnSpc>
                <a:spcPct val="115000"/>
              </a:lnSpc>
              <a:spcBef>
                <a:spcPts val="1600"/>
              </a:spcBef>
              <a:spcAft>
                <a:spcPts val="0"/>
              </a:spcAft>
              <a:buSzPts val="1800"/>
              <a:buNone/>
            </a:pPr>
            <a:r>
              <a:rPr lang="en-GB">
                <a:latin typeface="Arial" panose="020B0604020202020204"/>
                <a:ea typeface="Arial" panose="020B0604020202020204"/>
                <a:cs typeface="Arial" panose="020B0604020202020204"/>
                <a:sym typeface="Arial" panose="020B0604020202020204"/>
              </a:rPr>
              <a:t>A storyboard is a graphic representation  of how your video will unfold, shot by shot. It’s made up of a number of squares with illustrations or pictures representing each shot, with notes about what’s going on in the scene and what’s being said in the script during that shot. Think of it as sort of a comic book version of your script.</a:t>
            </a:r>
            <a:endParaRPr>
              <a:latin typeface="Arial" panose="020B0604020202020204"/>
              <a:ea typeface="Arial" panose="020B0604020202020204"/>
              <a:cs typeface="Arial" panose="020B0604020202020204"/>
              <a:sym typeface="Arial" panose="020B0604020202020204"/>
            </a:endParaRPr>
          </a:p>
          <a:p>
            <a:pPr marL="0" lvl="0" indent="0" algn="l" rtl="0">
              <a:lnSpc>
                <a:spcPct val="115000"/>
              </a:lnSpc>
              <a:spcBef>
                <a:spcPts val="1600"/>
              </a:spcBef>
              <a:spcAft>
                <a:spcPts val="1600"/>
              </a:spcAft>
              <a:buSzPts val="1800"/>
              <a:buNone/>
            </a:pPr>
            <a:endParaRPr>
              <a:latin typeface="Arial" panose="020B0604020202020204"/>
              <a:ea typeface="Arial" panose="020B0604020202020204"/>
              <a:cs typeface="Arial" panose="020B0604020202020204"/>
              <a:sym typeface="Arial" panose="020B0604020202020204"/>
            </a:endParaRPr>
          </a:p>
        </p:txBody>
      </p:sp>
      <p:pic>
        <p:nvPicPr>
          <p:cNvPr id="106" name="Google Shape;106;p4"/>
          <p:cNvPicPr preferRelativeResize="0"/>
          <p:nvPr/>
        </p:nvPicPr>
        <p:blipFill rotWithShape="1">
          <a:blip r:embed="rId1"/>
          <a:srcRect/>
          <a:stretch>
            <a:fillRect/>
          </a:stretch>
        </p:blipFill>
        <p:spPr>
          <a:xfrm>
            <a:off x="4289825" y="1096800"/>
            <a:ext cx="4642676" cy="3284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10" name="Shape 110"/>
        <p:cNvGrpSpPr/>
        <p:nvPr/>
      </p:nvGrpSpPr>
      <p:grpSpPr>
        <a:xfrm>
          <a:off x="0" y="0"/>
          <a:ext cx="0" cy="0"/>
          <a:chOff x="0" y="0"/>
          <a:chExt cx="0" cy="0"/>
        </a:xfrm>
      </p:grpSpPr>
      <p:sp>
        <p:nvSpPr>
          <p:cNvPr id="111" name="Google Shape;111;p5"/>
          <p:cNvSpPr txBox="1"/>
          <p:nvPr>
            <p:ph type="title"/>
          </p:nvPr>
        </p:nvSpPr>
        <p:spPr>
          <a:xfrm>
            <a:off x="5721900" y="410000"/>
            <a:ext cx="3214800" cy="819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GB"/>
              <a:t>Audio Storyboard</a:t>
            </a:r>
            <a:endParaRPr lang="en-GB"/>
          </a:p>
        </p:txBody>
      </p:sp>
      <p:pic>
        <p:nvPicPr>
          <p:cNvPr id="112" name="Google Shape;112;p5"/>
          <p:cNvPicPr preferRelativeResize="0"/>
          <p:nvPr/>
        </p:nvPicPr>
        <p:blipFill rotWithShape="1">
          <a:blip r:embed="rId1"/>
          <a:srcRect/>
          <a:stretch>
            <a:fillRect/>
          </a:stretch>
        </p:blipFill>
        <p:spPr>
          <a:xfrm>
            <a:off x="834075" y="127500"/>
            <a:ext cx="4500400" cy="4939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16" name="Shape 116"/>
        <p:cNvGrpSpPr/>
        <p:nvPr/>
      </p:nvGrpSpPr>
      <p:grpSpPr>
        <a:xfrm>
          <a:off x="0" y="0"/>
          <a:ext cx="0" cy="0"/>
          <a:chOff x="0" y="0"/>
          <a:chExt cx="0" cy="0"/>
        </a:xfrm>
      </p:grpSpPr>
      <p:sp>
        <p:nvSpPr>
          <p:cNvPr id="117" name="Google Shape;117;p6"/>
          <p:cNvSpPr txBox="1"/>
          <p:nvPr>
            <p:ph type="title"/>
          </p:nvPr>
        </p:nvSpPr>
        <p:spPr>
          <a:xfrm>
            <a:off x="311700" y="410000"/>
            <a:ext cx="4119600" cy="607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3000"/>
              <a:buNone/>
            </a:pPr>
            <a:r>
              <a:rPr lang="en-GB" sz="2400" b="1">
                <a:solidFill>
                  <a:schemeClr val="dk2"/>
                </a:solidFill>
              </a:rPr>
              <a:t>NEED OF A STORYBOARD</a:t>
            </a:r>
            <a:endParaRPr sz="2400" b="1">
              <a:solidFill>
                <a:schemeClr val="dk2"/>
              </a:solidFill>
            </a:endParaRPr>
          </a:p>
          <a:p>
            <a:pPr marL="0" lvl="0" indent="0" algn="l" rtl="0">
              <a:lnSpc>
                <a:spcPct val="100000"/>
              </a:lnSpc>
              <a:spcBef>
                <a:spcPts val="1600"/>
              </a:spcBef>
              <a:spcAft>
                <a:spcPts val="0"/>
              </a:spcAft>
              <a:buSzPts val="3000"/>
              <a:buNone/>
            </a:pPr>
            <a:endParaRPr sz="1800">
              <a:solidFill>
                <a:schemeClr val="dk2"/>
              </a:solidFill>
            </a:endParaRPr>
          </a:p>
        </p:txBody>
      </p:sp>
      <p:sp>
        <p:nvSpPr>
          <p:cNvPr id="118" name="Google Shape;118;p6"/>
          <p:cNvSpPr txBox="1"/>
          <p:nvPr>
            <p:ph type="body" idx="1"/>
          </p:nvPr>
        </p:nvSpPr>
        <p:spPr>
          <a:xfrm>
            <a:off x="311700" y="1229875"/>
            <a:ext cx="3816300" cy="288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p>
          <a:p>
            <a:pPr marL="457200" lvl="0" indent="-342900" algn="l" rtl="0">
              <a:lnSpc>
                <a:spcPct val="115000"/>
              </a:lnSpc>
              <a:spcBef>
                <a:spcPts val="1600"/>
              </a:spcBef>
              <a:spcAft>
                <a:spcPts val="0"/>
              </a:spcAft>
              <a:buSzPts val="1800"/>
              <a:buChar char="➢"/>
            </a:pPr>
            <a:r>
              <a:rPr lang="en-GB"/>
              <a:t>Best way to share the vision</a:t>
            </a:r>
            <a:endParaRPr lang="en-GB"/>
          </a:p>
          <a:p>
            <a:pPr marL="457200" lvl="0" indent="-342900" algn="l" rtl="0">
              <a:lnSpc>
                <a:spcPct val="115000"/>
              </a:lnSpc>
              <a:spcBef>
                <a:spcPts val="0"/>
              </a:spcBef>
              <a:spcAft>
                <a:spcPts val="0"/>
              </a:spcAft>
              <a:buSzPts val="1800"/>
              <a:buChar char="➢"/>
            </a:pPr>
            <a:r>
              <a:rPr lang="en-GB"/>
              <a:t>Makes production easier</a:t>
            </a:r>
            <a:endParaRPr lang="en-GB"/>
          </a:p>
          <a:p>
            <a:pPr marL="457200" lvl="0" indent="-342900" algn="l" rtl="0">
              <a:lnSpc>
                <a:spcPct val="115000"/>
              </a:lnSpc>
              <a:spcBef>
                <a:spcPts val="0"/>
              </a:spcBef>
              <a:spcAft>
                <a:spcPts val="0"/>
              </a:spcAft>
              <a:buSzPts val="1800"/>
              <a:buChar char="➢"/>
            </a:pPr>
            <a:r>
              <a:rPr lang="en-GB"/>
              <a:t>Saves time</a:t>
            </a:r>
            <a:endParaRPr lang="en-GB"/>
          </a:p>
          <a:p>
            <a:pPr marL="0" lvl="0" indent="0" algn="l" rtl="0">
              <a:lnSpc>
                <a:spcPct val="115000"/>
              </a:lnSpc>
              <a:spcBef>
                <a:spcPts val="1600"/>
              </a:spcBef>
              <a:spcAft>
                <a:spcPts val="1600"/>
              </a:spcAft>
              <a:buSzPts val="1800"/>
              <a:buNone/>
            </a:pPr>
          </a:p>
        </p:txBody>
      </p:sp>
      <p:sp>
        <p:nvSpPr>
          <p:cNvPr id="119" name="Google Shape;119;p6"/>
          <p:cNvSpPr txBox="1"/>
          <p:nvPr>
            <p:ph type="title"/>
          </p:nvPr>
        </p:nvSpPr>
        <p:spPr>
          <a:xfrm>
            <a:off x="4426500" y="410000"/>
            <a:ext cx="4119600" cy="607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3000"/>
              <a:buNone/>
            </a:pPr>
            <a:r>
              <a:rPr lang="en-GB" sz="2400" b="1">
                <a:solidFill>
                  <a:schemeClr val="dk2"/>
                </a:solidFill>
              </a:rPr>
              <a:t>TIPS : STORYBOARD</a:t>
            </a:r>
            <a:endParaRPr sz="2400" b="1">
              <a:solidFill>
                <a:schemeClr val="dk2"/>
              </a:solidFill>
            </a:endParaRPr>
          </a:p>
          <a:p>
            <a:pPr marL="0" lvl="0" indent="0" algn="l" rtl="0">
              <a:lnSpc>
                <a:spcPct val="100000"/>
              </a:lnSpc>
              <a:spcBef>
                <a:spcPts val="1600"/>
              </a:spcBef>
              <a:spcAft>
                <a:spcPts val="0"/>
              </a:spcAft>
              <a:buSzPts val="3000"/>
              <a:buNone/>
            </a:pPr>
            <a:endParaRPr sz="1800">
              <a:solidFill>
                <a:schemeClr val="dk2"/>
              </a:solidFill>
            </a:endParaRPr>
          </a:p>
        </p:txBody>
      </p:sp>
      <p:sp>
        <p:nvSpPr>
          <p:cNvPr id="120" name="Google Shape;120;p6"/>
          <p:cNvSpPr txBox="1"/>
          <p:nvPr>
            <p:ph type="body" idx="1"/>
          </p:nvPr>
        </p:nvSpPr>
        <p:spPr>
          <a:xfrm>
            <a:off x="4350300" y="1382275"/>
            <a:ext cx="3816300" cy="288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p>
          <a:p>
            <a:pPr marL="457200" lvl="0" indent="-342900" algn="l" rtl="0">
              <a:lnSpc>
                <a:spcPct val="115000"/>
              </a:lnSpc>
              <a:spcBef>
                <a:spcPts val="1600"/>
              </a:spcBef>
              <a:spcAft>
                <a:spcPts val="0"/>
              </a:spcAft>
              <a:buSzPts val="1800"/>
              <a:buChar char="➢"/>
            </a:pPr>
            <a:r>
              <a:rPr lang="en-GB"/>
              <a:t>Use the “Sketch it” method</a:t>
            </a:r>
            <a:endParaRPr lang="en-GB"/>
          </a:p>
          <a:p>
            <a:pPr marL="457200" lvl="0" indent="-342900" algn="l" rtl="0">
              <a:lnSpc>
                <a:spcPct val="115000"/>
              </a:lnSpc>
              <a:spcBef>
                <a:spcPts val="0"/>
              </a:spcBef>
              <a:spcAft>
                <a:spcPts val="0"/>
              </a:spcAft>
              <a:buSzPts val="1800"/>
              <a:buChar char="➢"/>
            </a:pPr>
            <a:r>
              <a:rPr lang="en-GB"/>
              <a:t>Go with the rapid template</a:t>
            </a:r>
            <a:endParaRPr lang="en-GB"/>
          </a:p>
          <a:p>
            <a:pPr marL="457200" lvl="0" indent="-342900" algn="l" rtl="0">
              <a:lnSpc>
                <a:spcPct val="115000"/>
              </a:lnSpc>
              <a:spcBef>
                <a:spcPts val="0"/>
              </a:spcBef>
              <a:spcAft>
                <a:spcPts val="0"/>
              </a:spcAft>
              <a:buSzPts val="1800"/>
              <a:buChar char="➢"/>
            </a:pPr>
            <a:r>
              <a:rPr lang="en-GB"/>
              <a:t>Use collaboration tools</a:t>
            </a:r>
            <a:endParaRPr lang="en-GB"/>
          </a:p>
          <a:p>
            <a:pPr marL="0" lvl="0" indent="0" algn="l" rtl="0">
              <a:lnSpc>
                <a:spcPct val="115000"/>
              </a:lnSpc>
              <a:spcBef>
                <a:spcPts val="1600"/>
              </a:spcBef>
              <a:spcAft>
                <a:spcPts val="1600"/>
              </a:spcAft>
              <a:buSzPts val="1800"/>
              <a:buNone/>
            </a:p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24" name="Shape 124"/>
        <p:cNvGrpSpPr/>
        <p:nvPr/>
      </p:nvGrpSpPr>
      <p:grpSpPr>
        <a:xfrm>
          <a:off x="0" y="0"/>
          <a:ext cx="0" cy="0"/>
          <a:chOff x="0" y="0"/>
          <a:chExt cx="0" cy="0"/>
        </a:xfrm>
      </p:grpSpPr>
      <p:sp>
        <p:nvSpPr>
          <p:cNvPr id="125" name="Google Shape;125;p7"/>
          <p:cNvSpPr txBox="1"/>
          <p:nvPr>
            <p:ph type="title"/>
          </p:nvPr>
        </p:nvSpPr>
        <p:spPr>
          <a:xfrm>
            <a:off x="311700" y="486200"/>
            <a:ext cx="8520600" cy="607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FFCC00"/>
              </a:buClr>
              <a:buSzPts val="4400"/>
              <a:buFont typeface="Tahoma" panose="020B0604030504040204"/>
              <a:buNone/>
            </a:pPr>
            <a:r>
              <a:rPr lang="en-GB" sz="2400" b="1">
                <a:solidFill>
                  <a:schemeClr val="accent1"/>
                </a:solidFill>
                <a:latin typeface="Tahoma" panose="020B0604030504040204"/>
                <a:ea typeface="Tahoma" panose="020B0604030504040204"/>
                <a:cs typeface="Tahoma" panose="020B0604030504040204"/>
                <a:sym typeface="Tahoma" panose="020B0604030504040204"/>
              </a:rPr>
              <a:t>What You Need?</a:t>
            </a:r>
            <a:endParaRPr sz="2400">
              <a:solidFill>
                <a:schemeClr val="accent1"/>
              </a:solidFill>
            </a:endParaRPr>
          </a:p>
        </p:txBody>
      </p:sp>
      <p:sp>
        <p:nvSpPr>
          <p:cNvPr id="126" name="Google Shape;126;p7"/>
          <p:cNvSpPr txBox="1"/>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Clr>
                <a:schemeClr val="accent1"/>
              </a:buClr>
              <a:buSzPts val="3000"/>
              <a:buFont typeface="Times New Roman" panose="02020603050405020304"/>
              <a:buChar char="■"/>
            </a:pPr>
            <a:r>
              <a:rPr lang="en-GB" sz="3000">
                <a:solidFill>
                  <a:schemeClr val="accent1"/>
                </a:solidFill>
                <a:latin typeface="Times New Roman" panose="02020603050405020304"/>
                <a:ea typeface="Times New Roman" panose="02020603050405020304"/>
                <a:cs typeface="Times New Roman" panose="02020603050405020304"/>
                <a:sym typeface="Times New Roman" panose="02020603050405020304"/>
              </a:rPr>
              <a:t>Source of moving and still images.</a:t>
            </a:r>
            <a:endParaRPr sz="3000">
              <a:solidFill>
                <a:schemeClr val="accent1"/>
              </a:solidFill>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100000"/>
              </a:lnSpc>
              <a:spcBef>
                <a:spcPts val="640"/>
              </a:spcBef>
              <a:spcAft>
                <a:spcPts val="0"/>
              </a:spcAft>
              <a:buClr>
                <a:schemeClr val="accent1"/>
              </a:buClr>
              <a:buSzPts val="3000"/>
              <a:buFont typeface="Times New Roman" panose="02020603050405020304"/>
              <a:buChar char="■"/>
            </a:pPr>
            <a:r>
              <a:rPr lang="en-GB" sz="3000">
                <a:solidFill>
                  <a:schemeClr val="accent1"/>
                </a:solidFill>
                <a:latin typeface="Times New Roman" panose="02020603050405020304"/>
                <a:ea typeface="Times New Roman" panose="02020603050405020304"/>
                <a:cs typeface="Times New Roman" panose="02020603050405020304"/>
                <a:sym typeface="Times New Roman" panose="02020603050405020304"/>
              </a:rPr>
              <a:t>Means of importing them into a PC.</a:t>
            </a:r>
            <a:endParaRPr sz="3000">
              <a:solidFill>
                <a:schemeClr val="accent1"/>
              </a:solidFill>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100000"/>
              </a:lnSpc>
              <a:spcBef>
                <a:spcPts val="640"/>
              </a:spcBef>
              <a:spcAft>
                <a:spcPts val="0"/>
              </a:spcAft>
              <a:buClr>
                <a:schemeClr val="accent1"/>
              </a:buClr>
              <a:buSzPts val="3000"/>
              <a:buFont typeface="Times New Roman" panose="02020603050405020304"/>
              <a:buChar char="■"/>
            </a:pPr>
            <a:r>
              <a:rPr lang="en-GB" sz="3000">
                <a:solidFill>
                  <a:schemeClr val="accent1"/>
                </a:solidFill>
                <a:latin typeface="Times New Roman" panose="02020603050405020304"/>
                <a:ea typeface="Times New Roman" panose="02020603050405020304"/>
                <a:cs typeface="Times New Roman" panose="02020603050405020304"/>
                <a:sym typeface="Times New Roman" panose="02020603050405020304"/>
              </a:rPr>
              <a:t>Software to optimise each clip and string the clips together. </a:t>
            </a:r>
            <a:endParaRPr sz="3000">
              <a:solidFill>
                <a:schemeClr val="accent1"/>
              </a:solidFill>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100000"/>
              </a:lnSpc>
              <a:spcBef>
                <a:spcPts val="640"/>
              </a:spcBef>
              <a:spcAft>
                <a:spcPts val="0"/>
              </a:spcAft>
              <a:buClr>
                <a:schemeClr val="accent1"/>
              </a:buClr>
              <a:buSzPts val="3000"/>
              <a:buFont typeface="Times New Roman" panose="02020603050405020304"/>
              <a:buChar char="■"/>
            </a:pPr>
            <a:r>
              <a:rPr lang="en-GB" sz="3000">
                <a:solidFill>
                  <a:schemeClr val="accent1"/>
                </a:solidFill>
                <a:latin typeface="Times New Roman" panose="02020603050405020304"/>
                <a:ea typeface="Times New Roman" panose="02020603050405020304"/>
                <a:cs typeface="Times New Roman" panose="02020603050405020304"/>
                <a:sym typeface="Times New Roman" panose="02020603050405020304"/>
              </a:rPr>
              <a:t>Means of exporting the resulting masterpiece.</a:t>
            </a:r>
            <a:endParaRPr sz="3000">
              <a:solidFill>
                <a:schemeClr val="accent1"/>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lnSpc>
                <a:spcPct val="115000"/>
              </a:lnSpc>
              <a:spcBef>
                <a:spcPts val="0"/>
              </a:spcBef>
              <a:spcAft>
                <a:spcPts val="1600"/>
              </a:spcAft>
              <a:buSzPts val="1800"/>
              <a:buNone/>
            </a:pPr>
            <a:endParaRPr sz="3000">
              <a:solidFill>
                <a:schemeClr val="accen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30" name="Shape 130"/>
        <p:cNvGrpSpPr/>
        <p:nvPr/>
      </p:nvGrpSpPr>
      <p:grpSpPr>
        <a:xfrm>
          <a:off x="0" y="0"/>
          <a:ext cx="0" cy="0"/>
          <a:chOff x="0" y="0"/>
          <a:chExt cx="0" cy="0"/>
        </a:xfrm>
      </p:grpSpPr>
      <p:sp>
        <p:nvSpPr>
          <p:cNvPr id="131" name="Google Shape;131;p8"/>
          <p:cNvSpPr txBox="1"/>
          <p:nvPr>
            <p:ph type="title"/>
          </p:nvPr>
        </p:nvSpPr>
        <p:spPr>
          <a:xfrm>
            <a:off x="311700" y="257600"/>
            <a:ext cx="3227700" cy="353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Font typeface="Arial" panose="020B0604020202020204"/>
              <a:buNone/>
            </a:pPr>
            <a:r>
              <a:rPr lang="en-GB" sz="2400"/>
              <a:t>Camera Shots</a:t>
            </a:r>
            <a:endParaRPr sz="2400"/>
          </a:p>
        </p:txBody>
      </p:sp>
      <p:sp>
        <p:nvSpPr>
          <p:cNvPr id="132" name="Google Shape;132;p8"/>
          <p:cNvSpPr txBox="1"/>
          <p:nvPr>
            <p:ph type="body" idx="1"/>
          </p:nvPr>
        </p:nvSpPr>
        <p:spPr>
          <a:xfrm>
            <a:off x="311700" y="700225"/>
            <a:ext cx="4182600" cy="4084200"/>
          </a:xfrm>
          <a:prstGeom prst="rect">
            <a:avLst/>
          </a:prstGeom>
          <a:noFill/>
          <a:ln>
            <a:noFill/>
          </a:ln>
        </p:spPr>
        <p:txBody>
          <a:bodyPr spcFirstLastPara="1" wrap="square" lIns="91425" tIns="91425" rIns="91425" bIns="91425" anchor="t" anchorCtr="0">
            <a:noAutofit/>
          </a:bodyPr>
          <a:lstStyle/>
          <a:p>
            <a:pPr marL="285750" lvl="0" indent="-285750" algn="l" rtl="0">
              <a:lnSpc>
                <a:spcPct val="115000"/>
              </a:lnSpc>
              <a:spcBef>
                <a:spcPts val="0"/>
              </a:spcBef>
              <a:spcAft>
                <a:spcPts val="0"/>
              </a:spcAft>
              <a:buClr>
                <a:srgbClr val="737373"/>
              </a:buClr>
              <a:buSzPts val="1400"/>
              <a:buFont typeface="Arial" panose="020B0604020202020204"/>
              <a:buChar char="➢"/>
            </a:pPr>
            <a:r>
              <a:rPr lang="en-GB" sz="1400" b="1">
                <a:solidFill>
                  <a:srgbClr val="737373"/>
                </a:solidFill>
              </a:rPr>
              <a:t>Wide Shot</a:t>
            </a:r>
            <a:endParaRPr sz="1400" b="1">
              <a:solidFill>
                <a:srgbClr val="737373"/>
              </a:solidFill>
            </a:endParaRPr>
          </a:p>
          <a:p>
            <a:pPr marL="0" lvl="2" indent="0" algn="l" rtl="0">
              <a:lnSpc>
                <a:spcPct val="115000"/>
              </a:lnSpc>
              <a:spcBef>
                <a:spcPts val="0"/>
              </a:spcBef>
              <a:spcAft>
                <a:spcPts val="0"/>
              </a:spcAft>
              <a:buClr>
                <a:srgbClr val="737373"/>
              </a:buClr>
              <a:buSzPts val="1400"/>
              <a:buFont typeface="Arial" panose="020B0604020202020204"/>
              <a:buChar char="■"/>
            </a:pPr>
            <a:r>
              <a:rPr lang="en-GB">
                <a:solidFill>
                  <a:srgbClr val="737373"/>
                </a:solidFill>
              </a:rPr>
              <a:t>I</a:t>
            </a:r>
            <a:r>
              <a:rPr lang="en-GB" sz="1200" i="1">
                <a:solidFill>
                  <a:srgbClr val="737373"/>
                </a:solidFill>
              </a:rPr>
              <a:t>dea about the setting </a:t>
            </a:r>
            <a:endParaRPr sz="1200" i="1">
              <a:solidFill>
                <a:srgbClr val="737373"/>
              </a:solidFill>
            </a:endParaRPr>
          </a:p>
          <a:p>
            <a:pPr marL="0" lvl="2" indent="0" algn="l" rtl="0">
              <a:lnSpc>
                <a:spcPct val="115000"/>
              </a:lnSpc>
              <a:spcBef>
                <a:spcPts val="0"/>
              </a:spcBef>
              <a:spcAft>
                <a:spcPts val="0"/>
              </a:spcAft>
              <a:buClr>
                <a:srgbClr val="737373"/>
              </a:buClr>
              <a:buSzPts val="1400"/>
              <a:buFont typeface="Arial" panose="020B0604020202020204"/>
              <a:buChar char="■"/>
            </a:pPr>
            <a:r>
              <a:rPr lang="en-GB" sz="1200" i="1">
                <a:solidFill>
                  <a:srgbClr val="737373"/>
                </a:solidFill>
              </a:rPr>
              <a:t>Often establish a scene or place giving an audience context for the following action</a:t>
            </a:r>
            <a:endParaRPr sz="1200" i="1">
              <a:solidFill>
                <a:srgbClr val="737373"/>
              </a:solidFill>
            </a:endParaRPr>
          </a:p>
          <a:p>
            <a:pPr marL="0" lvl="2" indent="0" algn="l" rtl="0">
              <a:lnSpc>
                <a:spcPct val="115000"/>
              </a:lnSpc>
              <a:spcBef>
                <a:spcPts val="0"/>
              </a:spcBef>
              <a:spcAft>
                <a:spcPts val="0"/>
              </a:spcAft>
              <a:buClr>
                <a:srgbClr val="737373"/>
              </a:buClr>
              <a:buSzPts val="1400"/>
              <a:buFont typeface="Arial" panose="020B0604020202020204"/>
              <a:buChar char="■"/>
            </a:pPr>
            <a:r>
              <a:rPr lang="en-GB" sz="1200" i="1">
                <a:solidFill>
                  <a:srgbClr val="737373"/>
                </a:solidFill>
              </a:rPr>
              <a:t>Any figures will be very small. </a:t>
            </a:r>
            <a:endParaRPr>
              <a:solidFill>
                <a:srgbClr val="737373"/>
              </a:solidFill>
            </a:endParaRPr>
          </a:p>
          <a:p>
            <a:pPr marL="285750" lvl="0" indent="-285750" algn="l" rtl="0">
              <a:lnSpc>
                <a:spcPct val="115000"/>
              </a:lnSpc>
              <a:spcBef>
                <a:spcPts val="1600"/>
              </a:spcBef>
              <a:spcAft>
                <a:spcPts val="0"/>
              </a:spcAft>
              <a:buClr>
                <a:srgbClr val="737373"/>
              </a:buClr>
              <a:buSzPts val="1400"/>
              <a:buFont typeface="Arial" panose="020B0604020202020204"/>
              <a:buChar char="➢"/>
            </a:pPr>
            <a:r>
              <a:rPr lang="en-GB" sz="1400" b="1">
                <a:solidFill>
                  <a:srgbClr val="737373"/>
                </a:solidFill>
              </a:rPr>
              <a:t>Long Shot</a:t>
            </a:r>
            <a:endParaRPr sz="1400" b="1">
              <a:solidFill>
                <a:srgbClr val="737373"/>
              </a:solidFill>
            </a:endParaRPr>
          </a:p>
          <a:p>
            <a:pPr marL="0" lvl="2" indent="0" algn="l" rtl="0">
              <a:lnSpc>
                <a:spcPct val="115000"/>
              </a:lnSpc>
              <a:spcBef>
                <a:spcPts val="0"/>
              </a:spcBef>
              <a:spcAft>
                <a:spcPts val="0"/>
              </a:spcAft>
              <a:buClr>
                <a:srgbClr val="737373"/>
              </a:buClr>
              <a:buSzPts val="1400"/>
              <a:buFont typeface="Arial" panose="020B0604020202020204"/>
              <a:buChar char="■"/>
            </a:pPr>
            <a:r>
              <a:rPr lang="en-GB">
                <a:solidFill>
                  <a:srgbClr val="737373"/>
                </a:solidFill>
              </a:rPr>
              <a:t>F</a:t>
            </a:r>
            <a:r>
              <a:rPr lang="en-GB" sz="1200" i="1">
                <a:solidFill>
                  <a:srgbClr val="737373"/>
                </a:solidFill>
              </a:rPr>
              <a:t>igures will be seen from head to foot </a:t>
            </a:r>
            <a:endParaRPr sz="1200" i="1">
              <a:solidFill>
                <a:srgbClr val="737373"/>
              </a:solidFill>
            </a:endParaRPr>
          </a:p>
          <a:p>
            <a:pPr marL="0" lvl="2" indent="0" algn="l" rtl="0">
              <a:lnSpc>
                <a:spcPct val="115000"/>
              </a:lnSpc>
              <a:spcBef>
                <a:spcPts val="0"/>
              </a:spcBef>
              <a:spcAft>
                <a:spcPts val="0"/>
              </a:spcAft>
              <a:buClr>
                <a:srgbClr val="737373"/>
              </a:buClr>
              <a:buSzPts val="1400"/>
              <a:buFont typeface="Arial" panose="020B0604020202020204"/>
              <a:buChar char="■"/>
            </a:pPr>
            <a:r>
              <a:rPr lang="en-GB" sz="1200" i="1">
                <a:solidFill>
                  <a:srgbClr val="737373"/>
                </a:solidFill>
              </a:rPr>
              <a:t>The audience will be able to identify more detail </a:t>
            </a:r>
            <a:endParaRPr sz="1200" i="1">
              <a:solidFill>
                <a:srgbClr val="737373"/>
              </a:solidFill>
            </a:endParaRPr>
          </a:p>
          <a:p>
            <a:pPr marL="0" lvl="2" indent="0" algn="l" rtl="0">
              <a:lnSpc>
                <a:spcPct val="115000"/>
              </a:lnSpc>
              <a:spcBef>
                <a:spcPts val="0"/>
              </a:spcBef>
              <a:spcAft>
                <a:spcPts val="0"/>
              </a:spcAft>
              <a:buClr>
                <a:srgbClr val="737373"/>
              </a:buClr>
              <a:buSzPts val="1400"/>
              <a:buFont typeface="Arial" panose="020B0604020202020204"/>
              <a:buChar char="■"/>
            </a:pPr>
            <a:r>
              <a:rPr lang="en-GB" sz="1200" i="1">
                <a:solidFill>
                  <a:srgbClr val="737373"/>
                </a:solidFill>
              </a:rPr>
              <a:t>Will also be able to see where they are or what is going on around them </a:t>
            </a:r>
            <a:endParaRPr sz="1200" i="1">
              <a:solidFill>
                <a:srgbClr val="737373"/>
              </a:solidFill>
            </a:endParaRPr>
          </a:p>
          <a:p>
            <a:pPr marL="0" lvl="2" indent="0" algn="l" rtl="0">
              <a:lnSpc>
                <a:spcPct val="115000"/>
              </a:lnSpc>
              <a:spcBef>
                <a:spcPts val="0"/>
              </a:spcBef>
              <a:spcAft>
                <a:spcPts val="0"/>
              </a:spcAft>
              <a:buClr>
                <a:srgbClr val="737373"/>
              </a:buClr>
              <a:buSzPts val="1400"/>
              <a:buFont typeface="Arial" panose="020B0604020202020204"/>
              <a:buChar char="■"/>
            </a:pPr>
            <a:r>
              <a:rPr lang="en-GB" sz="1200" i="1">
                <a:solidFill>
                  <a:srgbClr val="737373"/>
                </a:solidFill>
              </a:rPr>
              <a:t>Introduction of character</a:t>
            </a:r>
            <a:r>
              <a:rPr lang="en-GB">
                <a:solidFill>
                  <a:srgbClr val="737373"/>
                </a:solidFill>
              </a:rPr>
              <a:t> </a:t>
            </a:r>
            <a:endParaRPr>
              <a:solidFill>
                <a:srgbClr val="737373"/>
              </a:solidFill>
            </a:endParaRPr>
          </a:p>
          <a:p>
            <a:pPr marL="285750" lvl="0" indent="-285750" algn="l" rtl="0">
              <a:lnSpc>
                <a:spcPct val="115000"/>
              </a:lnSpc>
              <a:spcBef>
                <a:spcPts val="1600"/>
              </a:spcBef>
              <a:spcAft>
                <a:spcPts val="0"/>
              </a:spcAft>
              <a:buClr>
                <a:srgbClr val="737373"/>
              </a:buClr>
              <a:buSzPts val="1400"/>
              <a:buFont typeface="Arial" panose="020B0604020202020204"/>
              <a:buChar char="➢"/>
            </a:pPr>
            <a:r>
              <a:rPr lang="en-GB" sz="1400" b="1">
                <a:solidFill>
                  <a:srgbClr val="737373"/>
                </a:solidFill>
              </a:rPr>
              <a:t>Mid Shot or Medium Shot (MS)</a:t>
            </a:r>
            <a:endParaRPr sz="1400" b="1">
              <a:solidFill>
                <a:srgbClr val="737373"/>
              </a:solidFill>
            </a:endParaRPr>
          </a:p>
          <a:p>
            <a:pPr marL="0" lvl="2" indent="0" algn="l" rtl="0">
              <a:lnSpc>
                <a:spcPct val="115000"/>
              </a:lnSpc>
              <a:spcBef>
                <a:spcPts val="1600"/>
              </a:spcBef>
              <a:spcAft>
                <a:spcPts val="0"/>
              </a:spcAft>
              <a:buClr>
                <a:srgbClr val="737373"/>
              </a:buClr>
              <a:buSzPts val="1200"/>
              <a:buChar char="■"/>
            </a:pPr>
            <a:r>
              <a:rPr lang="en-GB" sz="1400" b="1">
                <a:solidFill>
                  <a:srgbClr val="737373"/>
                </a:solidFill>
              </a:rPr>
              <a:t> </a:t>
            </a:r>
            <a:r>
              <a:rPr lang="en-GB" sz="1200" i="1">
                <a:solidFill>
                  <a:srgbClr val="737373"/>
                </a:solidFill>
              </a:rPr>
              <a:t>Easy Recognition and identification</a:t>
            </a:r>
            <a:endParaRPr sz="1200" i="1">
              <a:solidFill>
                <a:srgbClr val="737373"/>
              </a:solidFill>
            </a:endParaRPr>
          </a:p>
          <a:p>
            <a:pPr marL="0" lvl="0" indent="0" algn="l" rtl="0">
              <a:lnSpc>
                <a:spcPct val="115000"/>
              </a:lnSpc>
              <a:spcBef>
                <a:spcPts val="1600"/>
              </a:spcBef>
              <a:spcAft>
                <a:spcPts val="0"/>
              </a:spcAft>
              <a:buSzPts val="1800"/>
              <a:buNone/>
            </a:pPr>
            <a:endParaRPr b="1">
              <a:solidFill>
                <a:srgbClr val="737373"/>
              </a:solidFill>
            </a:endParaRPr>
          </a:p>
        </p:txBody>
      </p:sp>
      <p:pic>
        <p:nvPicPr>
          <p:cNvPr id="133" name="Google Shape;133;p8"/>
          <p:cNvPicPr preferRelativeResize="0"/>
          <p:nvPr/>
        </p:nvPicPr>
        <p:blipFill rotWithShape="1">
          <a:blip r:embed="rId1"/>
          <a:srcRect r="22286"/>
          <a:stretch>
            <a:fillRect/>
          </a:stretch>
        </p:blipFill>
        <p:spPr>
          <a:xfrm>
            <a:off x="3831600" y="356475"/>
            <a:ext cx="2953700" cy="1744200"/>
          </a:xfrm>
          <a:prstGeom prst="rect">
            <a:avLst/>
          </a:prstGeom>
          <a:noFill/>
          <a:ln>
            <a:noFill/>
          </a:ln>
        </p:spPr>
      </p:pic>
      <p:pic>
        <p:nvPicPr>
          <p:cNvPr id="134" name="Google Shape;134;p8" descr="3714c6991e5a7904280f6a706700200c.jpg"/>
          <p:cNvPicPr preferRelativeResize="0"/>
          <p:nvPr/>
        </p:nvPicPr>
        <p:blipFill rotWithShape="1">
          <a:blip r:embed="rId2"/>
          <a:srcRect/>
          <a:stretch>
            <a:fillRect/>
          </a:stretch>
        </p:blipFill>
        <p:spPr>
          <a:xfrm>
            <a:off x="6363700" y="1578700"/>
            <a:ext cx="2526225" cy="1671775"/>
          </a:xfrm>
          <a:prstGeom prst="rect">
            <a:avLst/>
          </a:prstGeom>
          <a:noFill/>
          <a:ln>
            <a:noFill/>
          </a:ln>
        </p:spPr>
      </p:pic>
      <p:pic>
        <p:nvPicPr>
          <p:cNvPr id="135" name="Google Shape;135;p8" descr="12869MW1"/>
          <p:cNvPicPr preferRelativeResize="0"/>
          <p:nvPr/>
        </p:nvPicPr>
        <p:blipFill rotWithShape="1">
          <a:blip r:embed="rId3"/>
          <a:srcRect/>
          <a:stretch>
            <a:fillRect/>
          </a:stretch>
        </p:blipFill>
        <p:spPr>
          <a:xfrm>
            <a:off x="4578928" y="2269671"/>
            <a:ext cx="1579563" cy="2514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39" name="Shape 139"/>
        <p:cNvGrpSpPr/>
        <p:nvPr/>
      </p:nvGrpSpPr>
      <p:grpSpPr>
        <a:xfrm>
          <a:off x="0" y="0"/>
          <a:ext cx="0" cy="0"/>
          <a:chOff x="0" y="0"/>
          <a:chExt cx="0" cy="0"/>
        </a:xfrm>
      </p:grpSpPr>
      <p:sp>
        <p:nvSpPr>
          <p:cNvPr id="140" name="Google Shape;140;p9"/>
          <p:cNvSpPr txBox="1"/>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GB"/>
              <a:t>Camera shots (Continued)</a:t>
            </a:r>
            <a:endParaRPr lang="en-GB"/>
          </a:p>
        </p:txBody>
      </p:sp>
      <p:sp>
        <p:nvSpPr>
          <p:cNvPr id="141" name="Google Shape;141;p9"/>
          <p:cNvSpPr txBox="1"/>
          <p:nvPr>
            <p:ph type="body" idx="1"/>
          </p:nvPr>
        </p:nvSpPr>
        <p:spPr>
          <a:xfrm>
            <a:off x="311700" y="1229875"/>
            <a:ext cx="2731200" cy="3339000"/>
          </a:xfrm>
          <a:prstGeom prst="rect">
            <a:avLst/>
          </a:prstGeom>
          <a:noFill/>
          <a:ln>
            <a:noFill/>
          </a:ln>
        </p:spPr>
        <p:txBody>
          <a:bodyPr spcFirstLastPara="1" wrap="square" lIns="91425" tIns="91425" rIns="91425" bIns="91425" anchor="t" anchorCtr="0">
            <a:noAutofit/>
          </a:bodyPr>
          <a:lstStyle/>
          <a:p>
            <a:pPr marL="285750" lvl="0" indent="-285750" algn="l" rtl="0">
              <a:lnSpc>
                <a:spcPct val="115000"/>
              </a:lnSpc>
              <a:spcBef>
                <a:spcPts val="1600"/>
              </a:spcBef>
              <a:spcAft>
                <a:spcPts val="0"/>
              </a:spcAft>
              <a:buClr>
                <a:srgbClr val="737373"/>
              </a:buClr>
              <a:buSzPts val="1400"/>
              <a:buFont typeface="Arial" panose="020B0604020202020204"/>
              <a:buChar char="•"/>
            </a:pPr>
            <a:r>
              <a:rPr lang="en-GB" sz="1400">
                <a:solidFill>
                  <a:srgbClr val="737373"/>
                </a:solidFill>
              </a:rPr>
              <a:t>Medium Close Up (MCU)</a:t>
            </a:r>
            <a:endParaRPr sz="1400">
              <a:solidFill>
                <a:srgbClr val="737373"/>
              </a:solidFill>
            </a:endParaRPr>
          </a:p>
          <a:p>
            <a:pPr marL="285750" lvl="0" indent="-285750" algn="l" rtl="0">
              <a:lnSpc>
                <a:spcPct val="115000"/>
              </a:lnSpc>
              <a:spcBef>
                <a:spcPts val="1600"/>
              </a:spcBef>
              <a:spcAft>
                <a:spcPts val="0"/>
              </a:spcAft>
              <a:buClr>
                <a:srgbClr val="737373"/>
              </a:buClr>
              <a:buSzPts val="1400"/>
              <a:buFont typeface="Arial" panose="020B0604020202020204"/>
              <a:buChar char="•"/>
            </a:pPr>
            <a:r>
              <a:rPr lang="en-GB" sz="1400">
                <a:solidFill>
                  <a:srgbClr val="737373"/>
                </a:solidFill>
              </a:rPr>
              <a:t>Close Up (CU)</a:t>
            </a:r>
            <a:endParaRPr sz="1400">
              <a:solidFill>
                <a:srgbClr val="737373"/>
              </a:solidFill>
            </a:endParaRPr>
          </a:p>
          <a:p>
            <a:pPr marL="285750" lvl="0" indent="-285750" algn="l" rtl="0">
              <a:lnSpc>
                <a:spcPct val="115000"/>
              </a:lnSpc>
              <a:spcBef>
                <a:spcPts val="1600"/>
              </a:spcBef>
              <a:spcAft>
                <a:spcPts val="0"/>
              </a:spcAft>
              <a:buClr>
                <a:srgbClr val="737373"/>
              </a:buClr>
              <a:buSzPts val="1400"/>
              <a:buFont typeface="Arial" panose="020B0604020202020204"/>
              <a:buChar char="•"/>
            </a:pPr>
            <a:r>
              <a:rPr lang="en-GB" sz="1400">
                <a:solidFill>
                  <a:srgbClr val="737373"/>
                </a:solidFill>
              </a:rPr>
              <a:t>Big Close Up (BCU)</a:t>
            </a:r>
            <a:endParaRPr sz="1400">
              <a:solidFill>
                <a:srgbClr val="737373"/>
              </a:solidFill>
            </a:endParaRPr>
          </a:p>
          <a:p>
            <a:pPr marL="285750" lvl="0" indent="-285750" algn="l" rtl="0">
              <a:lnSpc>
                <a:spcPct val="115000"/>
              </a:lnSpc>
              <a:spcBef>
                <a:spcPts val="1600"/>
              </a:spcBef>
              <a:spcAft>
                <a:spcPts val="0"/>
              </a:spcAft>
              <a:buClr>
                <a:srgbClr val="737373"/>
              </a:buClr>
              <a:buSzPts val="1400"/>
              <a:buFont typeface="Arial" panose="020B0604020202020204"/>
              <a:buChar char="•"/>
            </a:pPr>
            <a:r>
              <a:rPr lang="en-GB" sz="1400">
                <a:solidFill>
                  <a:srgbClr val="737373"/>
                </a:solidFill>
              </a:rPr>
              <a:t>Extreme Close Up (ECU)</a:t>
            </a:r>
            <a:endParaRPr lang="en-GB" sz="1400">
              <a:solidFill>
                <a:srgbClr val="737373"/>
              </a:solidFill>
            </a:endParaRPr>
          </a:p>
          <a:p>
            <a:pPr marL="0" lvl="0" indent="0" algn="l" rtl="0">
              <a:lnSpc>
                <a:spcPct val="115000"/>
              </a:lnSpc>
              <a:spcBef>
                <a:spcPts val="0"/>
              </a:spcBef>
              <a:spcAft>
                <a:spcPts val="1600"/>
              </a:spcAft>
              <a:buSzPts val="1800"/>
              <a:buNone/>
            </a:pPr>
          </a:p>
        </p:txBody>
      </p:sp>
      <p:pic>
        <p:nvPicPr>
          <p:cNvPr id="142" name="Google Shape;142;p9" descr="48929HJ"/>
          <p:cNvPicPr preferRelativeResize="0"/>
          <p:nvPr/>
        </p:nvPicPr>
        <p:blipFill rotWithShape="1">
          <a:blip r:embed="rId1"/>
          <a:srcRect/>
          <a:stretch>
            <a:fillRect/>
          </a:stretch>
        </p:blipFill>
        <p:spPr>
          <a:xfrm>
            <a:off x="6258001" y="662936"/>
            <a:ext cx="2574300" cy="1636489"/>
          </a:xfrm>
          <a:prstGeom prst="rect">
            <a:avLst/>
          </a:prstGeom>
          <a:noFill/>
          <a:ln>
            <a:noFill/>
          </a:ln>
        </p:spPr>
      </p:pic>
      <p:pic>
        <p:nvPicPr>
          <p:cNvPr id="143" name="Google Shape;143;p9" descr="50986AJ2"/>
          <p:cNvPicPr preferRelativeResize="0"/>
          <p:nvPr/>
        </p:nvPicPr>
        <p:blipFill rotWithShape="1">
          <a:blip r:embed="rId2"/>
          <a:srcRect/>
          <a:stretch>
            <a:fillRect/>
          </a:stretch>
        </p:blipFill>
        <p:spPr>
          <a:xfrm>
            <a:off x="3592350" y="1418963"/>
            <a:ext cx="2574300" cy="1709512"/>
          </a:xfrm>
          <a:prstGeom prst="rect">
            <a:avLst/>
          </a:prstGeom>
          <a:noFill/>
          <a:ln>
            <a:noFill/>
          </a:ln>
        </p:spPr>
      </p:pic>
      <p:pic>
        <p:nvPicPr>
          <p:cNvPr id="144" name="Google Shape;144;p9" descr="j0178844"/>
          <p:cNvPicPr preferRelativeResize="0"/>
          <p:nvPr/>
        </p:nvPicPr>
        <p:blipFill rotWithShape="1">
          <a:blip r:embed="rId3"/>
          <a:srcRect/>
          <a:stretch>
            <a:fillRect/>
          </a:stretch>
        </p:blipFill>
        <p:spPr>
          <a:xfrm>
            <a:off x="6335805" y="2977625"/>
            <a:ext cx="2347369" cy="1556775"/>
          </a:xfrm>
          <a:prstGeom prst="rect">
            <a:avLst/>
          </a:prstGeom>
          <a:noFill/>
          <a:ln>
            <a:noFill/>
          </a:ln>
        </p:spPr>
      </p:pic>
      <p:pic>
        <p:nvPicPr>
          <p:cNvPr id="145" name="Google Shape;145;p9" descr="66438PP1"/>
          <p:cNvPicPr preferRelativeResize="0"/>
          <p:nvPr/>
        </p:nvPicPr>
        <p:blipFill rotWithShape="1">
          <a:blip r:embed="rId4"/>
          <a:srcRect/>
          <a:stretch>
            <a:fillRect/>
          </a:stretch>
        </p:blipFill>
        <p:spPr>
          <a:xfrm>
            <a:off x="3489650" y="3205725"/>
            <a:ext cx="2327300" cy="1556775"/>
          </a:xfrm>
          <a:prstGeom prst="rect">
            <a:avLst/>
          </a:prstGeom>
          <a:noFill/>
          <a:ln>
            <a:noFill/>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2497</Words>
  <Application>WPS Presentation</Application>
  <PresentationFormat/>
  <Paragraphs>120</Paragraphs>
  <Slides>12</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12</vt:i4>
      </vt:variant>
    </vt:vector>
  </HeadingPairs>
  <TitlesOfParts>
    <vt:vector size="25" baseType="lpstr">
      <vt:lpstr>Arial</vt:lpstr>
      <vt:lpstr>SimSun</vt:lpstr>
      <vt:lpstr>Wingdings</vt:lpstr>
      <vt:lpstr>Arial</vt:lpstr>
      <vt:lpstr>Roboto</vt:lpstr>
      <vt:lpstr>Times New Roman</vt:lpstr>
      <vt:lpstr>Tahoma</vt:lpstr>
      <vt:lpstr>Noto Sans Symbols</vt:lpstr>
      <vt:lpstr>Segoe Print</vt:lpstr>
      <vt:lpstr>Bree Serif</vt:lpstr>
      <vt:lpstr>Microsoft YaHei</vt:lpstr>
      <vt:lpstr>Arial Unicode MS</vt:lpstr>
      <vt:lpstr>Geometric</vt:lpstr>
      <vt:lpstr>Process of Developing Digital Content </vt:lpstr>
      <vt:lpstr>PEDAGOGICAL CONSIDERATIONS </vt:lpstr>
      <vt:lpstr>DEVELOPMENT PROCESS</vt:lpstr>
      <vt:lpstr>DEVELOPMENT OF A STORY BOARD</vt:lpstr>
      <vt:lpstr>Audio Storyboard</vt:lpstr>
      <vt:lpstr>TIPS : STORYBOARD</vt:lpstr>
      <vt:lpstr>What You Need?</vt:lpstr>
      <vt:lpstr>Camera Shots</vt:lpstr>
      <vt:lpstr>Camera shots (Continued)</vt:lpstr>
      <vt:lpstr>Camera angles</vt:lpstr>
      <vt:lpstr>Don'ts of ‘Filming</vt:lpstr>
      <vt:lpstr>THANKYOU!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Script to ScreenProcess of Developing Digital Content </dc:title>
  <dc:creator/>
  <cp:lastModifiedBy>VSK - 10</cp:lastModifiedBy>
  <cp:revision>1</cp:revision>
  <dcterms:created xsi:type="dcterms:W3CDTF">2023-10-10T07:07:06Z</dcterms:created>
  <dcterms:modified xsi:type="dcterms:W3CDTF">2023-10-10T07:07:06Z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07E4766211ED45199043BE4B3D6DDEFC_13</vt:lpwstr>
  </property>
  <property fmtid="{D5CDD505-2E9C-101B-9397-08002B2CF9AE}" pid="3" name="KSOProductBuildVer">
    <vt:lpwstr>1033-12.2.0.13215</vt:lpwstr>
  </property>
</Properties>
</file>