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12192000"/>
  <p:notesSz cx="6858000" cy="9144000"/>
  <p:embeddedFontLst>
    <p:embeddedFont>
      <p:font typeface="Libre Baskerville"/>
      <p:regular r:id="rId34"/>
      <p:bold r:id="rId35"/>
      <p:italic r:id="rId36"/>
    </p:embeddedFont>
    <p:embeddedFont>
      <p:font typeface="Gill Sans"/>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39" roundtripDataSignature="AMtx7miXFte4kRHCok7cCL0p5/tnVGdT0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BB52895-EE7C-454E-87B5-9EB180B2F5BF}">
  <a:tblStyle styleId="{FBB52895-EE7C-454E-87B5-9EB180B2F5BF}" styleName="Table_0">
    <a:wholeTbl>
      <a:tcTxStyle b="off" i="off">
        <a:font>
          <a:latin typeface="Gill Sans Nova Light"/>
          <a:ea typeface="Gill Sans Nova Light"/>
          <a:cs typeface="Gill Sans Nova Ligh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CEDEB"/>
          </a:solidFill>
        </a:fill>
      </a:tcStyle>
    </a:wholeTbl>
    <a:band1H>
      <a:tcTxStyle/>
      <a:tcStyle>
        <a:fill>
          <a:solidFill>
            <a:srgbClr val="D7D8D6"/>
          </a:solidFill>
        </a:fill>
      </a:tcStyle>
    </a:band1H>
    <a:band2H>
      <a:tcTxStyle/>
    </a:band2H>
    <a:band1V>
      <a:tcTxStyle/>
      <a:tcStyle>
        <a:fill>
          <a:solidFill>
            <a:srgbClr val="D7D8D6"/>
          </a:solidFill>
        </a:fill>
      </a:tcStyle>
    </a:band1V>
    <a:band2V>
      <a:tcTxStyle/>
    </a:band2V>
    <a:lastCol>
      <a:tcTxStyle b="on" i="off">
        <a:font>
          <a:latin typeface="Gill Sans Nova Light"/>
          <a:ea typeface="Gill Sans Nova Light"/>
          <a:cs typeface="Gill Sans Nova Light"/>
        </a:font>
        <a:schemeClr val="lt1"/>
      </a:tcTxStyle>
      <a:tcStyle>
        <a:fill>
          <a:solidFill>
            <a:schemeClr val="accent1"/>
          </a:solidFill>
        </a:fill>
      </a:tcStyle>
    </a:lastCol>
    <a:firstCol>
      <a:tcTxStyle b="on" i="off">
        <a:font>
          <a:latin typeface="Gill Sans Nova Light"/>
          <a:ea typeface="Gill Sans Nova Light"/>
          <a:cs typeface="Gill Sans Nova Light"/>
        </a:font>
        <a:schemeClr val="lt1"/>
      </a:tcTxStyle>
      <a:tcStyle>
        <a:fill>
          <a:solidFill>
            <a:schemeClr val="accent1"/>
          </a:solidFill>
        </a:fill>
      </a:tcStyle>
    </a:firstCol>
    <a:lastRow>
      <a:tcTxStyle b="on" i="off">
        <a:font>
          <a:latin typeface="Gill Sans Nova Light"/>
          <a:ea typeface="Gill Sans Nova Light"/>
          <a:cs typeface="Gill Sans Nova Ligh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Gill Sans Nova Light"/>
          <a:ea typeface="Gill Sans Nova Light"/>
          <a:cs typeface="Gill Sans Nova Ligh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LibreBaskerville-bold.fntdata"/><Relationship Id="rId12" Type="http://schemas.openxmlformats.org/officeDocument/2006/relationships/slide" Target="slides/slide6.xml"/><Relationship Id="rId34" Type="http://schemas.openxmlformats.org/officeDocument/2006/relationships/font" Target="fonts/LibreBaskerville-regular.fntdata"/><Relationship Id="rId15" Type="http://schemas.openxmlformats.org/officeDocument/2006/relationships/slide" Target="slides/slide9.xml"/><Relationship Id="rId37" Type="http://schemas.openxmlformats.org/officeDocument/2006/relationships/font" Target="fonts/GillSans-regular.fntdata"/><Relationship Id="rId14" Type="http://schemas.openxmlformats.org/officeDocument/2006/relationships/slide" Target="slides/slide8.xml"/><Relationship Id="rId36" Type="http://schemas.openxmlformats.org/officeDocument/2006/relationships/font" Target="fonts/LibreBaskerville-italic.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GillSans-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Chairperson Prof Suranjan Das, Secretary General Dr Pankaj Mittal, CEMCA Director, Dr Shadrach, and my fellow colleagues on the National Expert Committee. I thank AIU and CEMCA for calling upon me to make this short presentation as a starting point for seeking your advice in developing a draft national policy on blended learning. </a:t>
            </a:r>
            <a:endParaRPr/>
          </a:p>
        </p:txBody>
      </p:sp>
      <p:sp>
        <p:nvSpPr>
          <p:cNvPr id="208" name="Google Shape;20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 have these six, rather five items to draw you attention and seek your contribution. Of course, any other  item that are important, but may be missing in this presentation. </a:t>
            </a:r>
            <a:endParaRPr/>
          </a:p>
        </p:txBody>
      </p:sp>
      <p:sp>
        <p:nvSpPr>
          <p:cNvPr id="299" name="Google Shape;29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Initially, we propose three policy statements for your inputs. To implement the polcies we’ll make a few enabling policies informed by he key initiatives stated in Art 24.4  and elsewhere in NEP2020 document. </a:t>
            </a:r>
            <a:endParaRPr/>
          </a:p>
          <a:p>
            <a:pPr indent="0" lvl="0" marL="0" rtl="0" algn="l">
              <a:spcBef>
                <a:spcPts val="0"/>
              </a:spcBef>
              <a:spcAft>
                <a:spcPts val="0"/>
              </a:spcAft>
              <a:buNone/>
            </a:pPr>
            <a:r>
              <a:rPr lang="en-US"/>
              <a:t> </a:t>
            </a:r>
            <a:endParaRPr/>
          </a:p>
        </p:txBody>
      </p:sp>
      <p:sp>
        <p:nvSpPr>
          <p:cNvPr id="399" name="Google Shape;39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propose for our collective consideration a few Enabling Policies. With your contributions and suggestions, we’ll revise and change and create the next draft. </a:t>
            </a:r>
            <a:endParaRPr/>
          </a:p>
        </p:txBody>
      </p:sp>
      <p:sp>
        <p:nvSpPr>
          <p:cNvPr id="411" name="Google Shape;41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propose for our collective consideration a few Enabling Policies. With your contributions and suggestions, we’ll revise and change and create the next draft. </a:t>
            </a:r>
            <a:endParaRPr/>
          </a:p>
        </p:txBody>
      </p:sp>
      <p:sp>
        <p:nvSpPr>
          <p:cNvPr id="423" name="Google Shape;42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propose for our collective consideration a few Enabling Policies. With your contributions and suggestions, we’ll revise and change and create the next draft. </a:t>
            </a:r>
            <a:endParaRPr/>
          </a:p>
        </p:txBody>
      </p:sp>
      <p:sp>
        <p:nvSpPr>
          <p:cNvPr id="434" name="Google Shape;43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 have these six, rather five items to draw you attention and seek your contribution. Of course, any other  item that are important, but may be missing in this presentation. </a:t>
            </a:r>
            <a:endParaRPr/>
          </a:p>
        </p:txBody>
      </p:sp>
      <p:sp>
        <p:nvSpPr>
          <p:cNvPr id="216" name="Google Shape;21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43c5371ea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243c5371ea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g243c5371ea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Thank you very much for your patience. We look forward to your suggestions, advice and contribution. </a:t>
            </a:r>
            <a:endParaRPr/>
          </a:p>
        </p:txBody>
      </p:sp>
      <p:sp>
        <p:nvSpPr>
          <p:cNvPr id="534" name="Google Shape;534;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 have dealt with all these issues in my detailed note submitted to CEMCA and AIU. Since we are well-versed, we may not need to revisit these issues. It’ll also save time. I’ll move on to the next.</a:t>
            </a:r>
            <a:endParaRPr/>
          </a:p>
        </p:txBody>
      </p:sp>
      <p:sp>
        <p:nvSpPr>
          <p:cNvPr id="227" name="Google Shape;22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 have dealt with all these issues in my detailed note submitted to CEMCA and AIU. Since we are well-versed, we may not need to revisit these issues. It’ll also save time. I’ll move on to the next.</a:t>
            </a:r>
            <a:endParaRPr/>
          </a:p>
        </p:txBody>
      </p:sp>
      <p:sp>
        <p:nvSpPr>
          <p:cNvPr id="233" name="Google Shape;23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3.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4.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4.pn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14" name="Shape 14"/>
        <p:cNvGrpSpPr/>
        <p:nvPr/>
      </p:nvGrpSpPr>
      <p:grpSpPr>
        <a:xfrm>
          <a:off x="0" y="0"/>
          <a:ext cx="0" cy="0"/>
          <a:chOff x="0" y="0"/>
          <a:chExt cx="0" cy="0"/>
        </a:xfrm>
      </p:grpSpPr>
      <p:pic>
        <p:nvPicPr>
          <p:cNvPr descr="A picture containing text, plant&#10;&#10;Description automatically generated" id="15" name="Google Shape;15;p28"/>
          <p:cNvPicPr preferRelativeResize="0"/>
          <p:nvPr/>
        </p:nvPicPr>
        <p:blipFill rotWithShape="1">
          <a:blip r:embed="rId2">
            <a:alphaModFix/>
          </a:blip>
          <a:srcRect b="0" l="0" r="0" t="0"/>
          <a:stretch/>
        </p:blipFill>
        <p:spPr>
          <a:xfrm>
            <a:off x="1517210" y="0"/>
            <a:ext cx="8392026" cy="6858000"/>
          </a:xfrm>
          <a:prstGeom prst="rect">
            <a:avLst/>
          </a:prstGeom>
          <a:noFill/>
          <a:ln>
            <a:noFill/>
          </a:ln>
        </p:spPr>
      </p:pic>
      <p:sp>
        <p:nvSpPr>
          <p:cNvPr id="16" name="Google Shape;16;p28"/>
          <p:cNvSpPr/>
          <p:nvPr/>
        </p:nvSpPr>
        <p:spPr>
          <a:xfrm>
            <a:off x="3300284" y="654912"/>
            <a:ext cx="5591432" cy="559143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cxnSp>
        <p:nvCxnSpPr>
          <p:cNvPr id="17" name="Google Shape;17;p28"/>
          <p:cNvCxnSpPr/>
          <p:nvPr/>
        </p:nvCxnSpPr>
        <p:spPr>
          <a:xfrm>
            <a:off x="4359876" y="4300155"/>
            <a:ext cx="3472249" cy="0"/>
          </a:xfrm>
          <a:prstGeom prst="straightConnector1">
            <a:avLst/>
          </a:prstGeom>
          <a:noFill/>
          <a:ln cap="flat" cmpd="sng" w="19050">
            <a:solidFill>
              <a:schemeClr val="accent1"/>
            </a:solidFill>
            <a:prstDash val="solid"/>
            <a:miter lim="800000"/>
            <a:headEnd len="sm" w="sm" type="none"/>
            <a:tailEnd len="sm" w="sm" type="none"/>
          </a:ln>
        </p:spPr>
      </p:cxnSp>
      <p:pic>
        <p:nvPicPr>
          <p:cNvPr descr="A picture containing text&#10;&#10;Description automatically generated" id="18" name="Google Shape;18;p28"/>
          <p:cNvPicPr preferRelativeResize="0"/>
          <p:nvPr/>
        </p:nvPicPr>
        <p:blipFill rotWithShape="1">
          <a:blip r:embed="rId3">
            <a:alphaModFix/>
          </a:blip>
          <a:srcRect b="0" l="0" r="0" t="0"/>
          <a:stretch/>
        </p:blipFill>
        <p:spPr>
          <a:xfrm>
            <a:off x="5609961" y="4157464"/>
            <a:ext cx="972078" cy="285381"/>
          </a:xfrm>
          <a:prstGeom prst="rect">
            <a:avLst/>
          </a:prstGeom>
          <a:noFill/>
          <a:ln>
            <a:noFill/>
          </a:ln>
        </p:spPr>
      </p:pic>
      <p:sp>
        <p:nvSpPr>
          <p:cNvPr id="19" name="Google Shape;19;p28"/>
          <p:cNvSpPr/>
          <p:nvPr/>
        </p:nvSpPr>
        <p:spPr>
          <a:xfrm>
            <a:off x="3447535" y="807312"/>
            <a:ext cx="5296930" cy="5296930"/>
          </a:xfrm>
          <a:prstGeom prst="ellipse">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pic>
        <p:nvPicPr>
          <p:cNvPr descr="A picture containing ceramic ware, porcelain&#10;&#10;Description automatically generated" id="20" name="Google Shape;20;p28"/>
          <p:cNvPicPr preferRelativeResize="0"/>
          <p:nvPr/>
        </p:nvPicPr>
        <p:blipFill rotWithShape="1">
          <a:blip r:embed="rId4">
            <a:alphaModFix/>
          </a:blip>
          <a:srcRect b="0" l="0" r="0" t="0"/>
          <a:stretch/>
        </p:blipFill>
        <p:spPr>
          <a:xfrm>
            <a:off x="7019338" y="4814449"/>
            <a:ext cx="1668775" cy="1621434"/>
          </a:xfrm>
          <a:prstGeom prst="rect">
            <a:avLst/>
          </a:prstGeom>
          <a:noFill/>
          <a:ln>
            <a:noFill/>
          </a:ln>
        </p:spPr>
      </p:pic>
      <p:pic>
        <p:nvPicPr>
          <p:cNvPr id="21" name="Google Shape;21;p28"/>
          <p:cNvPicPr preferRelativeResize="0"/>
          <p:nvPr/>
        </p:nvPicPr>
        <p:blipFill rotWithShape="1">
          <a:blip r:embed="rId5">
            <a:alphaModFix/>
          </a:blip>
          <a:srcRect b="0" l="0" r="0" t="0"/>
          <a:stretch/>
        </p:blipFill>
        <p:spPr>
          <a:xfrm>
            <a:off x="3530777" y="1164252"/>
            <a:ext cx="818801" cy="845501"/>
          </a:xfrm>
          <a:prstGeom prst="rect">
            <a:avLst/>
          </a:prstGeom>
          <a:noFill/>
          <a:ln>
            <a:noFill/>
          </a:ln>
        </p:spPr>
      </p:pic>
      <p:sp>
        <p:nvSpPr>
          <p:cNvPr id="22" name="Google Shape;22;p28"/>
          <p:cNvSpPr txBox="1"/>
          <p:nvPr>
            <p:ph type="ctrTitle"/>
          </p:nvPr>
        </p:nvSpPr>
        <p:spPr>
          <a:xfrm>
            <a:off x="2749296" y="2660904"/>
            <a:ext cx="6693408" cy="1088136"/>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3"/>
              </a:buClr>
              <a:buSzPts val="4600"/>
              <a:buFont typeface="Libre Baskerville"/>
              <a:buNone/>
              <a:defRPr sz="4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8"/>
          <p:cNvSpPr txBox="1"/>
          <p:nvPr>
            <p:ph idx="1" type="subTitle"/>
          </p:nvPr>
        </p:nvSpPr>
        <p:spPr>
          <a:xfrm>
            <a:off x="4596384" y="2267712"/>
            <a:ext cx="2999232" cy="43891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6" name="Shape 96"/>
        <p:cNvGrpSpPr/>
        <p:nvPr/>
      </p:nvGrpSpPr>
      <p:grpSpPr>
        <a:xfrm>
          <a:off x="0" y="0"/>
          <a:ext cx="0" cy="0"/>
          <a:chOff x="0" y="0"/>
          <a:chExt cx="0" cy="0"/>
        </a:xfrm>
      </p:grpSpPr>
      <p:sp>
        <p:nvSpPr>
          <p:cNvPr id="97" name="Google Shape;97;p37"/>
          <p:cNvSpPr txBox="1"/>
          <p:nvPr>
            <p:ph type="title"/>
          </p:nvPr>
        </p:nvSpPr>
        <p:spPr>
          <a:xfrm>
            <a:off x="838200" y="380999"/>
            <a:ext cx="10515600" cy="132588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atin typeface="Libre Baskerville"/>
                <a:ea typeface="Libre Baskerville"/>
                <a:cs typeface="Libre Baskerville"/>
                <a:sym typeface="Libre Baskervil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7"/>
          <p:cNvSpPr txBox="1"/>
          <p:nvPr>
            <p:ph idx="1" type="body"/>
          </p:nvPr>
        </p:nvSpPr>
        <p:spPr>
          <a:xfrm>
            <a:off x="838200" y="1825625"/>
            <a:ext cx="10515600" cy="437083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atin typeface="Gill Sans"/>
                <a:ea typeface="Gill Sans"/>
                <a:cs typeface="Gill Sans"/>
                <a:sym typeface="Gill Sans"/>
              </a:defRPr>
            </a:lvl1pPr>
            <a:lvl2pPr indent="-381000" lvl="1" marL="914400" algn="l">
              <a:lnSpc>
                <a:spcPct val="90000"/>
              </a:lnSpc>
              <a:spcBef>
                <a:spcPts val="500"/>
              </a:spcBef>
              <a:spcAft>
                <a:spcPts val="0"/>
              </a:spcAft>
              <a:buSzPts val="2400"/>
              <a:buChar char="•"/>
              <a:defRPr>
                <a:latin typeface="Gill Sans"/>
                <a:ea typeface="Gill Sans"/>
                <a:cs typeface="Gill Sans"/>
                <a:sym typeface="Gill Sans"/>
              </a:defRPr>
            </a:lvl2pPr>
            <a:lvl3pPr indent="-355600" lvl="2" marL="1371600" algn="l">
              <a:lnSpc>
                <a:spcPct val="90000"/>
              </a:lnSpc>
              <a:spcBef>
                <a:spcPts val="500"/>
              </a:spcBef>
              <a:spcAft>
                <a:spcPts val="0"/>
              </a:spcAft>
              <a:buSzPts val="2000"/>
              <a:buChar char="•"/>
              <a:defRPr>
                <a:latin typeface="Gill Sans"/>
                <a:ea typeface="Gill Sans"/>
                <a:cs typeface="Gill Sans"/>
                <a:sym typeface="Gill Sans"/>
              </a:defRPr>
            </a:lvl3pPr>
            <a:lvl4pPr indent="-342900" lvl="3" marL="1828800" algn="l">
              <a:lnSpc>
                <a:spcPct val="90000"/>
              </a:lnSpc>
              <a:spcBef>
                <a:spcPts val="500"/>
              </a:spcBef>
              <a:spcAft>
                <a:spcPts val="0"/>
              </a:spcAft>
              <a:buSzPts val="1800"/>
              <a:buChar char="•"/>
              <a:defRPr>
                <a:latin typeface="Gill Sans"/>
                <a:ea typeface="Gill Sans"/>
                <a:cs typeface="Gill Sans"/>
                <a:sym typeface="Gill Sans"/>
              </a:defRPr>
            </a:lvl4pPr>
            <a:lvl5pPr indent="-342900" lvl="4" marL="2286000" algn="l">
              <a:lnSpc>
                <a:spcPct val="90000"/>
              </a:lnSpc>
              <a:spcBef>
                <a:spcPts val="500"/>
              </a:spcBef>
              <a:spcAft>
                <a:spcPts val="0"/>
              </a:spcAft>
              <a:buSzPts val="1800"/>
              <a:buChar char="•"/>
              <a:defRPr>
                <a:latin typeface="Gill Sans"/>
                <a:ea typeface="Gill Sans"/>
                <a:cs typeface="Gill Sans"/>
                <a:sym typeface="Gill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37"/>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7"/>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green">
  <p:cSld name="Title and Content green">
    <p:bg>
      <p:bgPr>
        <a:solidFill>
          <a:schemeClr val="dk2"/>
        </a:solidFill>
      </p:bgPr>
    </p:bg>
    <p:spTree>
      <p:nvGrpSpPr>
        <p:cNvPr id="101" name="Shape 101"/>
        <p:cNvGrpSpPr/>
        <p:nvPr/>
      </p:nvGrpSpPr>
      <p:grpSpPr>
        <a:xfrm>
          <a:off x="0" y="0"/>
          <a:ext cx="0" cy="0"/>
          <a:chOff x="0" y="0"/>
          <a:chExt cx="0" cy="0"/>
        </a:xfrm>
      </p:grpSpPr>
      <p:sp>
        <p:nvSpPr>
          <p:cNvPr id="102" name="Google Shape;102;p38"/>
          <p:cNvSpPr txBox="1"/>
          <p:nvPr>
            <p:ph type="title"/>
          </p:nvPr>
        </p:nvSpPr>
        <p:spPr>
          <a:xfrm>
            <a:off x="838200" y="380999"/>
            <a:ext cx="10515600" cy="132588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atin typeface="Libre Baskerville"/>
                <a:ea typeface="Libre Baskerville"/>
                <a:cs typeface="Libre Baskerville"/>
                <a:sym typeface="Libre Baskervil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38"/>
          <p:cNvSpPr txBox="1"/>
          <p:nvPr>
            <p:ph idx="1" type="body"/>
          </p:nvPr>
        </p:nvSpPr>
        <p:spPr>
          <a:xfrm>
            <a:off x="609600" y="1600200"/>
            <a:ext cx="10972800" cy="45720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atin typeface="Gill Sans"/>
                <a:ea typeface="Gill Sans"/>
                <a:cs typeface="Gill Sans"/>
                <a:sym typeface="Gill Sans"/>
              </a:defRPr>
            </a:lvl1pPr>
            <a:lvl2pPr indent="-381000" lvl="1" marL="914400" algn="l">
              <a:lnSpc>
                <a:spcPct val="90000"/>
              </a:lnSpc>
              <a:spcBef>
                <a:spcPts val="500"/>
              </a:spcBef>
              <a:spcAft>
                <a:spcPts val="0"/>
              </a:spcAft>
              <a:buSzPts val="2400"/>
              <a:buChar char="•"/>
              <a:defRPr>
                <a:latin typeface="Gill Sans"/>
                <a:ea typeface="Gill Sans"/>
                <a:cs typeface="Gill Sans"/>
                <a:sym typeface="Gill Sans"/>
              </a:defRPr>
            </a:lvl2pPr>
            <a:lvl3pPr indent="-355600" lvl="2" marL="1371600" algn="l">
              <a:lnSpc>
                <a:spcPct val="90000"/>
              </a:lnSpc>
              <a:spcBef>
                <a:spcPts val="500"/>
              </a:spcBef>
              <a:spcAft>
                <a:spcPts val="0"/>
              </a:spcAft>
              <a:buSzPts val="2000"/>
              <a:buChar char="•"/>
              <a:defRPr>
                <a:latin typeface="Gill Sans"/>
                <a:ea typeface="Gill Sans"/>
                <a:cs typeface="Gill Sans"/>
                <a:sym typeface="Gill Sans"/>
              </a:defRPr>
            </a:lvl3pPr>
            <a:lvl4pPr indent="-342900" lvl="3" marL="1828800" algn="l">
              <a:lnSpc>
                <a:spcPct val="90000"/>
              </a:lnSpc>
              <a:spcBef>
                <a:spcPts val="500"/>
              </a:spcBef>
              <a:spcAft>
                <a:spcPts val="0"/>
              </a:spcAft>
              <a:buSzPts val="1800"/>
              <a:buChar char="•"/>
              <a:defRPr>
                <a:latin typeface="Gill Sans"/>
                <a:ea typeface="Gill Sans"/>
                <a:cs typeface="Gill Sans"/>
                <a:sym typeface="Gill Sans"/>
              </a:defRPr>
            </a:lvl4pPr>
            <a:lvl5pPr indent="-342900" lvl="4" marL="2286000" algn="l">
              <a:lnSpc>
                <a:spcPct val="90000"/>
              </a:lnSpc>
              <a:spcBef>
                <a:spcPts val="500"/>
              </a:spcBef>
              <a:spcAft>
                <a:spcPts val="0"/>
              </a:spcAft>
              <a:buSzPts val="1800"/>
              <a:buChar char="•"/>
              <a:defRPr>
                <a:latin typeface="Gill Sans"/>
                <a:ea typeface="Gill Sans"/>
                <a:cs typeface="Gill Sans"/>
                <a:sym typeface="Gill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38"/>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8"/>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chemeClr val="dk2"/>
        </a:solidFill>
      </p:bgPr>
    </p:bg>
    <p:spTree>
      <p:nvGrpSpPr>
        <p:cNvPr id="106" name="Shape 106"/>
        <p:cNvGrpSpPr/>
        <p:nvPr/>
      </p:nvGrpSpPr>
      <p:grpSpPr>
        <a:xfrm>
          <a:off x="0" y="0"/>
          <a:ext cx="0" cy="0"/>
          <a:chOff x="0" y="0"/>
          <a:chExt cx="0" cy="0"/>
        </a:xfrm>
      </p:grpSpPr>
      <p:sp>
        <p:nvSpPr>
          <p:cNvPr id="107" name="Google Shape;107;p39"/>
          <p:cNvSpPr/>
          <p:nvPr/>
        </p:nvSpPr>
        <p:spPr>
          <a:xfrm>
            <a:off x="553443" y="0"/>
            <a:ext cx="11105522" cy="62446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08" name="Google Shape;108;p39"/>
          <p:cNvSpPr/>
          <p:nvPr/>
        </p:nvSpPr>
        <p:spPr>
          <a:xfrm>
            <a:off x="877579" y="0"/>
            <a:ext cx="10460969" cy="5872780"/>
          </a:xfrm>
          <a:prstGeom prst="rect">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A picture containing mollusk, insect&#10;&#10;Description automatically generated" id="109" name="Google Shape;109;p39"/>
          <p:cNvPicPr preferRelativeResize="0"/>
          <p:nvPr/>
        </p:nvPicPr>
        <p:blipFill rotWithShape="1">
          <a:blip r:embed="rId2">
            <a:alphaModFix/>
          </a:blip>
          <a:srcRect b="0" l="0" r="0" t="0"/>
          <a:stretch/>
        </p:blipFill>
        <p:spPr>
          <a:xfrm>
            <a:off x="5491275" y="5738220"/>
            <a:ext cx="1207554" cy="354511"/>
          </a:xfrm>
          <a:prstGeom prst="rect">
            <a:avLst/>
          </a:prstGeom>
          <a:noFill/>
          <a:ln>
            <a:noFill/>
          </a:ln>
        </p:spPr>
      </p:pic>
      <p:sp>
        <p:nvSpPr>
          <p:cNvPr id="110" name="Google Shape;110;p39"/>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39"/>
          <p:cNvSpPr/>
          <p:nvPr>
            <p:ph idx="2" type="pic"/>
          </p:nvPr>
        </p:nvSpPr>
        <p:spPr>
          <a:xfrm>
            <a:off x="1375868" y="1797050"/>
            <a:ext cx="2057400" cy="2058988"/>
          </a:xfrm>
          <a:prstGeom prst="rect">
            <a:avLst/>
          </a:prstGeom>
          <a:noFill/>
          <a:ln>
            <a:noFill/>
          </a:ln>
        </p:spPr>
      </p:sp>
      <p:sp>
        <p:nvSpPr>
          <p:cNvPr id="112" name="Google Shape;112;p39"/>
          <p:cNvSpPr txBox="1"/>
          <p:nvPr>
            <p:ph idx="1" type="body"/>
          </p:nvPr>
        </p:nvSpPr>
        <p:spPr>
          <a:xfrm>
            <a:off x="1326173" y="3946525"/>
            <a:ext cx="2194560" cy="35560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2000"/>
              <a:buNone/>
              <a:defRPr sz="20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39"/>
          <p:cNvSpPr txBox="1"/>
          <p:nvPr>
            <p:ph idx="3" type="body"/>
          </p:nvPr>
        </p:nvSpPr>
        <p:spPr>
          <a:xfrm>
            <a:off x="1328309" y="4306415"/>
            <a:ext cx="2194560" cy="27432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39"/>
          <p:cNvSpPr/>
          <p:nvPr>
            <p:ph idx="4" type="pic"/>
          </p:nvPr>
        </p:nvSpPr>
        <p:spPr>
          <a:xfrm>
            <a:off x="3828270" y="1797050"/>
            <a:ext cx="2057400" cy="2058988"/>
          </a:xfrm>
          <a:prstGeom prst="rect">
            <a:avLst/>
          </a:prstGeom>
          <a:noFill/>
          <a:ln>
            <a:noFill/>
          </a:ln>
        </p:spPr>
      </p:sp>
      <p:sp>
        <p:nvSpPr>
          <p:cNvPr id="115" name="Google Shape;115;p39"/>
          <p:cNvSpPr txBox="1"/>
          <p:nvPr>
            <p:ph idx="5" type="body"/>
          </p:nvPr>
        </p:nvSpPr>
        <p:spPr>
          <a:xfrm>
            <a:off x="3763663" y="3926721"/>
            <a:ext cx="2194560" cy="35560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2000"/>
              <a:buNone/>
              <a:defRPr sz="20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39"/>
          <p:cNvSpPr txBox="1"/>
          <p:nvPr>
            <p:ph idx="6" type="body"/>
          </p:nvPr>
        </p:nvSpPr>
        <p:spPr>
          <a:xfrm>
            <a:off x="3765799" y="4286611"/>
            <a:ext cx="2194560" cy="27432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39"/>
          <p:cNvSpPr/>
          <p:nvPr>
            <p:ph idx="7" type="pic"/>
          </p:nvPr>
        </p:nvSpPr>
        <p:spPr>
          <a:xfrm>
            <a:off x="6280672" y="1797050"/>
            <a:ext cx="2057400" cy="2058988"/>
          </a:xfrm>
          <a:prstGeom prst="rect">
            <a:avLst/>
          </a:prstGeom>
          <a:noFill/>
          <a:ln>
            <a:noFill/>
          </a:ln>
        </p:spPr>
      </p:sp>
      <p:sp>
        <p:nvSpPr>
          <p:cNvPr id="118" name="Google Shape;118;p39"/>
          <p:cNvSpPr txBox="1"/>
          <p:nvPr>
            <p:ph idx="8" type="body"/>
          </p:nvPr>
        </p:nvSpPr>
        <p:spPr>
          <a:xfrm>
            <a:off x="6216065" y="3946525"/>
            <a:ext cx="2194560" cy="35560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2000"/>
              <a:buNone/>
              <a:defRPr sz="20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39"/>
          <p:cNvSpPr txBox="1"/>
          <p:nvPr>
            <p:ph idx="9" type="body"/>
          </p:nvPr>
        </p:nvSpPr>
        <p:spPr>
          <a:xfrm>
            <a:off x="6218201" y="4306415"/>
            <a:ext cx="2194560" cy="27432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39"/>
          <p:cNvSpPr/>
          <p:nvPr>
            <p:ph idx="13" type="pic"/>
          </p:nvPr>
        </p:nvSpPr>
        <p:spPr>
          <a:xfrm>
            <a:off x="8733074" y="1797050"/>
            <a:ext cx="2057400" cy="2058988"/>
          </a:xfrm>
          <a:prstGeom prst="rect">
            <a:avLst/>
          </a:prstGeom>
          <a:noFill/>
          <a:ln>
            <a:noFill/>
          </a:ln>
        </p:spPr>
      </p:sp>
      <p:sp>
        <p:nvSpPr>
          <p:cNvPr id="121" name="Google Shape;121;p39"/>
          <p:cNvSpPr txBox="1"/>
          <p:nvPr>
            <p:ph idx="14" type="body"/>
          </p:nvPr>
        </p:nvSpPr>
        <p:spPr>
          <a:xfrm>
            <a:off x="8666331" y="3946525"/>
            <a:ext cx="2194560" cy="35560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2000"/>
              <a:buNone/>
              <a:defRPr sz="20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39"/>
          <p:cNvSpPr txBox="1"/>
          <p:nvPr>
            <p:ph idx="15" type="body"/>
          </p:nvPr>
        </p:nvSpPr>
        <p:spPr>
          <a:xfrm>
            <a:off x="8668467" y="4306415"/>
            <a:ext cx="2194560" cy="27432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39"/>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39"/>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chemeClr val="dk2"/>
        </a:solidFill>
      </p:bgPr>
    </p:bg>
    <p:spTree>
      <p:nvGrpSpPr>
        <p:cNvPr id="125" name="Shape 125"/>
        <p:cNvGrpSpPr/>
        <p:nvPr/>
      </p:nvGrpSpPr>
      <p:grpSpPr>
        <a:xfrm>
          <a:off x="0" y="0"/>
          <a:ext cx="0" cy="0"/>
          <a:chOff x="0" y="0"/>
          <a:chExt cx="0" cy="0"/>
        </a:xfrm>
      </p:grpSpPr>
      <p:sp>
        <p:nvSpPr>
          <p:cNvPr id="126" name="Google Shape;126;p40"/>
          <p:cNvSpPr/>
          <p:nvPr/>
        </p:nvSpPr>
        <p:spPr>
          <a:xfrm>
            <a:off x="553443" y="0"/>
            <a:ext cx="11105522" cy="62446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27" name="Google Shape;127;p40"/>
          <p:cNvSpPr/>
          <p:nvPr/>
        </p:nvSpPr>
        <p:spPr>
          <a:xfrm>
            <a:off x="877579" y="0"/>
            <a:ext cx="10460969" cy="5872780"/>
          </a:xfrm>
          <a:prstGeom prst="rect">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A picture containing mollusk, insect&#10;&#10;Description automatically generated" id="128" name="Google Shape;128;p40"/>
          <p:cNvPicPr preferRelativeResize="0"/>
          <p:nvPr/>
        </p:nvPicPr>
        <p:blipFill rotWithShape="1">
          <a:blip r:embed="rId2">
            <a:alphaModFix/>
          </a:blip>
          <a:srcRect b="0" l="0" r="0" t="0"/>
          <a:stretch/>
        </p:blipFill>
        <p:spPr>
          <a:xfrm>
            <a:off x="5491275" y="5738220"/>
            <a:ext cx="1207554" cy="354511"/>
          </a:xfrm>
          <a:prstGeom prst="rect">
            <a:avLst/>
          </a:prstGeom>
          <a:noFill/>
          <a:ln>
            <a:noFill/>
          </a:ln>
        </p:spPr>
      </p:pic>
      <p:sp>
        <p:nvSpPr>
          <p:cNvPr id="129" name="Google Shape;129;p40"/>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40"/>
          <p:cNvSpPr/>
          <p:nvPr>
            <p:ph idx="2" type="pic"/>
          </p:nvPr>
        </p:nvSpPr>
        <p:spPr>
          <a:xfrm>
            <a:off x="1681364" y="1658061"/>
            <a:ext cx="1160392" cy="1161288"/>
          </a:xfrm>
          <a:prstGeom prst="rect">
            <a:avLst/>
          </a:prstGeom>
          <a:noFill/>
          <a:ln>
            <a:noFill/>
          </a:ln>
        </p:spPr>
      </p:sp>
      <p:sp>
        <p:nvSpPr>
          <p:cNvPr id="131" name="Google Shape;131;p40"/>
          <p:cNvSpPr txBox="1"/>
          <p:nvPr>
            <p:ph idx="1" type="body"/>
          </p:nvPr>
        </p:nvSpPr>
        <p:spPr>
          <a:xfrm>
            <a:off x="1106424" y="2926080"/>
            <a:ext cx="2322576"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40"/>
          <p:cNvSpPr txBox="1"/>
          <p:nvPr>
            <p:ph idx="3" type="body"/>
          </p:nvPr>
        </p:nvSpPr>
        <p:spPr>
          <a:xfrm>
            <a:off x="1106424" y="3145536"/>
            <a:ext cx="2322576" cy="265176"/>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400"/>
              <a:buNone/>
              <a:defRPr sz="14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40"/>
          <p:cNvSpPr/>
          <p:nvPr>
            <p:ph idx="4" type="pic"/>
          </p:nvPr>
        </p:nvSpPr>
        <p:spPr>
          <a:xfrm>
            <a:off x="1681364" y="3818492"/>
            <a:ext cx="1160392" cy="1161288"/>
          </a:xfrm>
          <a:prstGeom prst="rect">
            <a:avLst/>
          </a:prstGeom>
          <a:noFill/>
          <a:ln>
            <a:noFill/>
          </a:ln>
        </p:spPr>
      </p:sp>
      <p:sp>
        <p:nvSpPr>
          <p:cNvPr id="134" name="Google Shape;134;p40"/>
          <p:cNvSpPr txBox="1"/>
          <p:nvPr>
            <p:ph idx="5" type="body"/>
          </p:nvPr>
        </p:nvSpPr>
        <p:spPr>
          <a:xfrm>
            <a:off x="1106424" y="5086511"/>
            <a:ext cx="2322576"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40"/>
          <p:cNvSpPr txBox="1"/>
          <p:nvPr>
            <p:ph idx="6" type="body"/>
          </p:nvPr>
        </p:nvSpPr>
        <p:spPr>
          <a:xfrm>
            <a:off x="1106424" y="5305967"/>
            <a:ext cx="2322576" cy="265176"/>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400"/>
              <a:buNone/>
              <a:defRPr sz="14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40"/>
          <p:cNvSpPr/>
          <p:nvPr>
            <p:ph idx="7" type="pic"/>
          </p:nvPr>
        </p:nvSpPr>
        <p:spPr>
          <a:xfrm>
            <a:off x="4226754" y="1658061"/>
            <a:ext cx="1160392" cy="1161288"/>
          </a:xfrm>
          <a:prstGeom prst="rect">
            <a:avLst/>
          </a:prstGeom>
          <a:noFill/>
          <a:ln>
            <a:noFill/>
          </a:ln>
        </p:spPr>
      </p:sp>
      <p:sp>
        <p:nvSpPr>
          <p:cNvPr id="137" name="Google Shape;137;p40"/>
          <p:cNvSpPr txBox="1"/>
          <p:nvPr>
            <p:ph idx="8" type="body"/>
          </p:nvPr>
        </p:nvSpPr>
        <p:spPr>
          <a:xfrm>
            <a:off x="3639312" y="2926080"/>
            <a:ext cx="2322576"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40"/>
          <p:cNvSpPr txBox="1"/>
          <p:nvPr>
            <p:ph idx="9" type="body"/>
          </p:nvPr>
        </p:nvSpPr>
        <p:spPr>
          <a:xfrm>
            <a:off x="3639312" y="3145536"/>
            <a:ext cx="2322576" cy="265176"/>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400"/>
              <a:buNone/>
              <a:defRPr sz="14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40"/>
          <p:cNvSpPr/>
          <p:nvPr>
            <p:ph idx="13" type="pic"/>
          </p:nvPr>
        </p:nvSpPr>
        <p:spPr>
          <a:xfrm>
            <a:off x="4226754" y="3818492"/>
            <a:ext cx="1160392" cy="1161288"/>
          </a:xfrm>
          <a:prstGeom prst="rect">
            <a:avLst/>
          </a:prstGeom>
          <a:noFill/>
          <a:ln>
            <a:noFill/>
          </a:ln>
        </p:spPr>
      </p:sp>
      <p:sp>
        <p:nvSpPr>
          <p:cNvPr id="140" name="Google Shape;140;p40"/>
          <p:cNvSpPr txBox="1"/>
          <p:nvPr>
            <p:ph idx="14" type="body"/>
          </p:nvPr>
        </p:nvSpPr>
        <p:spPr>
          <a:xfrm>
            <a:off x="3639312" y="5086511"/>
            <a:ext cx="2322576"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40"/>
          <p:cNvSpPr txBox="1"/>
          <p:nvPr>
            <p:ph idx="15" type="body"/>
          </p:nvPr>
        </p:nvSpPr>
        <p:spPr>
          <a:xfrm>
            <a:off x="3639312" y="5305967"/>
            <a:ext cx="2322576" cy="265176"/>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400"/>
              <a:buNone/>
              <a:defRPr sz="14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40"/>
          <p:cNvSpPr/>
          <p:nvPr>
            <p:ph idx="16" type="pic"/>
          </p:nvPr>
        </p:nvSpPr>
        <p:spPr>
          <a:xfrm>
            <a:off x="6772144" y="1658061"/>
            <a:ext cx="1160392" cy="1161288"/>
          </a:xfrm>
          <a:prstGeom prst="rect">
            <a:avLst/>
          </a:prstGeom>
          <a:noFill/>
          <a:ln>
            <a:noFill/>
          </a:ln>
        </p:spPr>
      </p:sp>
      <p:sp>
        <p:nvSpPr>
          <p:cNvPr id="143" name="Google Shape;143;p40"/>
          <p:cNvSpPr txBox="1"/>
          <p:nvPr>
            <p:ph idx="17" type="body"/>
          </p:nvPr>
        </p:nvSpPr>
        <p:spPr>
          <a:xfrm>
            <a:off x="6172200" y="2926080"/>
            <a:ext cx="2322576"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40"/>
          <p:cNvSpPr txBox="1"/>
          <p:nvPr>
            <p:ph idx="18" type="body"/>
          </p:nvPr>
        </p:nvSpPr>
        <p:spPr>
          <a:xfrm>
            <a:off x="6172200" y="3145536"/>
            <a:ext cx="2322576" cy="265176"/>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400"/>
              <a:buNone/>
              <a:defRPr sz="14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40"/>
          <p:cNvSpPr/>
          <p:nvPr>
            <p:ph idx="19" type="pic"/>
          </p:nvPr>
        </p:nvSpPr>
        <p:spPr>
          <a:xfrm>
            <a:off x="6772144" y="3818492"/>
            <a:ext cx="1160392" cy="1161288"/>
          </a:xfrm>
          <a:prstGeom prst="rect">
            <a:avLst/>
          </a:prstGeom>
          <a:noFill/>
          <a:ln>
            <a:noFill/>
          </a:ln>
        </p:spPr>
      </p:sp>
      <p:sp>
        <p:nvSpPr>
          <p:cNvPr id="146" name="Google Shape;146;p40"/>
          <p:cNvSpPr txBox="1"/>
          <p:nvPr>
            <p:ph idx="20" type="body"/>
          </p:nvPr>
        </p:nvSpPr>
        <p:spPr>
          <a:xfrm>
            <a:off x="6172200" y="5086511"/>
            <a:ext cx="2322576"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40"/>
          <p:cNvSpPr txBox="1"/>
          <p:nvPr>
            <p:ph idx="21" type="body"/>
          </p:nvPr>
        </p:nvSpPr>
        <p:spPr>
          <a:xfrm>
            <a:off x="6172200" y="5305967"/>
            <a:ext cx="2322576" cy="265176"/>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400"/>
              <a:buNone/>
              <a:defRPr sz="14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40"/>
          <p:cNvSpPr/>
          <p:nvPr>
            <p:ph idx="22" type="pic"/>
          </p:nvPr>
        </p:nvSpPr>
        <p:spPr>
          <a:xfrm>
            <a:off x="9317533" y="1658061"/>
            <a:ext cx="1160392" cy="1161288"/>
          </a:xfrm>
          <a:prstGeom prst="rect">
            <a:avLst/>
          </a:prstGeom>
          <a:noFill/>
          <a:ln>
            <a:noFill/>
          </a:ln>
        </p:spPr>
      </p:sp>
      <p:sp>
        <p:nvSpPr>
          <p:cNvPr id="149" name="Google Shape;149;p40"/>
          <p:cNvSpPr txBox="1"/>
          <p:nvPr>
            <p:ph idx="23" type="body"/>
          </p:nvPr>
        </p:nvSpPr>
        <p:spPr>
          <a:xfrm>
            <a:off x="8705088" y="2926080"/>
            <a:ext cx="2322576"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40"/>
          <p:cNvSpPr txBox="1"/>
          <p:nvPr>
            <p:ph idx="24" type="body"/>
          </p:nvPr>
        </p:nvSpPr>
        <p:spPr>
          <a:xfrm>
            <a:off x="8705088" y="3145536"/>
            <a:ext cx="2322576" cy="265176"/>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400"/>
              <a:buNone/>
              <a:defRPr sz="14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40"/>
          <p:cNvSpPr/>
          <p:nvPr>
            <p:ph idx="25" type="pic"/>
          </p:nvPr>
        </p:nvSpPr>
        <p:spPr>
          <a:xfrm>
            <a:off x="9317533" y="3818492"/>
            <a:ext cx="1160392" cy="1161288"/>
          </a:xfrm>
          <a:prstGeom prst="rect">
            <a:avLst/>
          </a:prstGeom>
          <a:noFill/>
          <a:ln>
            <a:noFill/>
          </a:ln>
        </p:spPr>
      </p:sp>
      <p:sp>
        <p:nvSpPr>
          <p:cNvPr id="152" name="Google Shape;152;p40"/>
          <p:cNvSpPr txBox="1"/>
          <p:nvPr>
            <p:ph idx="26" type="body"/>
          </p:nvPr>
        </p:nvSpPr>
        <p:spPr>
          <a:xfrm>
            <a:off x="8705088" y="5086511"/>
            <a:ext cx="2322576"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40"/>
          <p:cNvSpPr txBox="1"/>
          <p:nvPr>
            <p:ph idx="27" type="body"/>
          </p:nvPr>
        </p:nvSpPr>
        <p:spPr>
          <a:xfrm>
            <a:off x="8705088" y="5305967"/>
            <a:ext cx="2322576" cy="265176"/>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400"/>
              <a:buNone/>
              <a:defRPr sz="14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40"/>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40"/>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56" name="Shape 156"/>
        <p:cNvGrpSpPr/>
        <p:nvPr/>
      </p:nvGrpSpPr>
      <p:grpSpPr>
        <a:xfrm>
          <a:off x="0" y="0"/>
          <a:ext cx="0" cy="0"/>
          <a:chOff x="0" y="0"/>
          <a:chExt cx="0" cy="0"/>
        </a:xfrm>
      </p:grpSpPr>
      <p:sp>
        <p:nvSpPr>
          <p:cNvPr id="157" name="Google Shape;157;p41"/>
          <p:cNvSpPr/>
          <p:nvPr/>
        </p:nvSpPr>
        <p:spPr>
          <a:xfrm>
            <a:off x="4680" y="0"/>
            <a:ext cx="12191999" cy="230924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58" name="Google Shape;158;p41"/>
          <p:cNvSpPr/>
          <p:nvPr/>
        </p:nvSpPr>
        <p:spPr>
          <a:xfrm>
            <a:off x="1007819" y="319215"/>
            <a:ext cx="10185721" cy="1444625"/>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A picture containing mollusk, insect&#10;&#10;Description automatically generated" id="159" name="Google Shape;159;p41"/>
          <p:cNvPicPr preferRelativeResize="0"/>
          <p:nvPr/>
        </p:nvPicPr>
        <p:blipFill rotWithShape="1">
          <a:blip r:embed="rId2">
            <a:alphaModFix/>
          </a:blip>
          <a:srcRect b="0" l="0" r="0" t="0"/>
          <a:stretch/>
        </p:blipFill>
        <p:spPr>
          <a:xfrm>
            <a:off x="5496902" y="1631192"/>
            <a:ext cx="1207554" cy="354511"/>
          </a:xfrm>
          <a:prstGeom prst="rect">
            <a:avLst/>
          </a:prstGeom>
          <a:noFill/>
          <a:ln>
            <a:noFill/>
          </a:ln>
        </p:spPr>
      </p:pic>
      <p:sp>
        <p:nvSpPr>
          <p:cNvPr id="160" name="Google Shape;160;p41"/>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41"/>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41"/>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63" name="Google Shape;163;p41"/>
          <p:cNvSpPr txBox="1"/>
          <p:nvPr>
            <p:ph idx="1" type="body"/>
          </p:nvPr>
        </p:nvSpPr>
        <p:spPr>
          <a:xfrm>
            <a:off x="975360" y="2615184"/>
            <a:ext cx="10241280" cy="331927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type="twoTxTwoObj">
  <p:cSld name="TWO_OBJECTS_WITH_TEXT">
    <p:bg>
      <p:bgPr>
        <a:solidFill>
          <a:schemeClr val="dk2"/>
        </a:solidFill>
      </p:bgPr>
    </p:bg>
    <p:spTree>
      <p:nvGrpSpPr>
        <p:cNvPr id="164" name="Shape 164"/>
        <p:cNvGrpSpPr/>
        <p:nvPr/>
      </p:nvGrpSpPr>
      <p:grpSpPr>
        <a:xfrm>
          <a:off x="0" y="0"/>
          <a:ext cx="0" cy="0"/>
          <a:chOff x="0" y="0"/>
          <a:chExt cx="0" cy="0"/>
        </a:xfrm>
      </p:grpSpPr>
      <p:sp>
        <p:nvSpPr>
          <p:cNvPr id="165" name="Google Shape;165;p42"/>
          <p:cNvSpPr/>
          <p:nvPr/>
        </p:nvSpPr>
        <p:spPr>
          <a:xfrm>
            <a:off x="491679" y="319214"/>
            <a:ext cx="11208641" cy="585774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cxnSp>
        <p:nvCxnSpPr>
          <p:cNvPr id="166" name="Google Shape;166;p42"/>
          <p:cNvCxnSpPr/>
          <p:nvPr/>
        </p:nvCxnSpPr>
        <p:spPr>
          <a:xfrm>
            <a:off x="837235" y="1767119"/>
            <a:ext cx="10516564" cy="0"/>
          </a:xfrm>
          <a:prstGeom prst="straightConnector1">
            <a:avLst/>
          </a:prstGeom>
          <a:noFill/>
          <a:ln cap="flat" cmpd="sng" w="12700">
            <a:solidFill>
              <a:schemeClr val="accent1"/>
            </a:solidFill>
            <a:prstDash val="solid"/>
            <a:miter lim="800000"/>
            <a:headEnd len="sm" w="sm" type="none"/>
            <a:tailEnd len="sm" w="sm" type="none"/>
          </a:ln>
        </p:spPr>
      </p:cxnSp>
      <p:pic>
        <p:nvPicPr>
          <p:cNvPr descr="A picture containing mollusk, insect&#10;&#10;Description automatically generated" id="167" name="Google Shape;167;p42"/>
          <p:cNvPicPr preferRelativeResize="0"/>
          <p:nvPr/>
        </p:nvPicPr>
        <p:blipFill rotWithShape="1">
          <a:blip r:embed="rId2">
            <a:alphaModFix/>
          </a:blip>
          <a:srcRect b="0" l="0" r="0" t="0"/>
          <a:stretch/>
        </p:blipFill>
        <p:spPr>
          <a:xfrm>
            <a:off x="5495658" y="1631192"/>
            <a:ext cx="1207554" cy="354511"/>
          </a:xfrm>
          <a:prstGeom prst="rect">
            <a:avLst/>
          </a:prstGeom>
          <a:noFill/>
          <a:ln>
            <a:noFill/>
          </a:ln>
        </p:spPr>
      </p:pic>
      <p:sp>
        <p:nvSpPr>
          <p:cNvPr id="168" name="Google Shape;168;p4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42"/>
          <p:cNvSpPr txBox="1"/>
          <p:nvPr>
            <p:ph idx="1" type="body"/>
          </p:nvPr>
        </p:nvSpPr>
        <p:spPr>
          <a:xfrm>
            <a:off x="1124712" y="2161563"/>
            <a:ext cx="3200400" cy="42779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000"/>
              <a:buNone/>
              <a:defRPr b="0" sz="2000">
                <a:latin typeface="Libre Baskerville"/>
                <a:ea typeface="Libre Baskerville"/>
                <a:cs typeface="Libre Baskerville"/>
                <a:sym typeface="Libre Baskerville"/>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0" name="Google Shape;170;p42"/>
          <p:cNvSpPr txBox="1"/>
          <p:nvPr>
            <p:ph idx="2" type="body"/>
          </p:nvPr>
        </p:nvSpPr>
        <p:spPr>
          <a:xfrm>
            <a:off x="1124712" y="2629116"/>
            <a:ext cx="3200400" cy="3320861"/>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rgbClr val="73292A"/>
              </a:buClr>
              <a:buSzPts val="1600"/>
              <a:buFont typeface="Arial"/>
              <a:buChar char="•"/>
              <a:defRPr sz="1600"/>
            </a:lvl1pPr>
            <a:lvl2pPr indent="-317500" lvl="1" marL="914400" algn="l">
              <a:lnSpc>
                <a:spcPct val="90000"/>
              </a:lnSpc>
              <a:spcBef>
                <a:spcPts val="500"/>
              </a:spcBef>
              <a:spcAft>
                <a:spcPts val="0"/>
              </a:spcAft>
              <a:buClr>
                <a:srgbClr val="73292A"/>
              </a:buClr>
              <a:buSzPts val="1400"/>
              <a:buFont typeface="Arial"/>
              <a:buChar char="•"/>
              <a:defRPr sz="1400"/>
            </a:lvl2pPr>
            <a:lvl3pPr indent="-304800" lvl="2" marL="1371600" algn="l">
              <a:lnSpc>
                <a:spcPct val="90000"/>
              </a:lnSpc>
              <a:spcBef>
                <a:spcPts val="500"/>
              </a:spcBef>
              <a:spcAft>
                <a:spcPts val="0"/>
              </a:spcAft>
              <a:buClr>
                <a:srgbClr val="73292A"/>
              </a:buClr>
              <a:buSzPts val="1200"/>
              <a:buFont typeface="Arial"/>
              <a:buChar char="•"/>
              <a:defRPr sz="1200"/>
            </a:lvl3pPr>
            <a:lvl4pPr indent="-298450" lvl="3" marL="1828800" algn="l">
              <a:lnSpc>
                <a:spcPct val="90000"/>
              </a:lnSpc>
              <a:spcBef>
                <a:spcPts val="500"/>
              </a:spcBef>
              <a:spcAft>
                <a:spcPts val="0"/>
              </a:spcAft>
              <a:buClr>
                <a:srgbClr val="73292A"/>
              </a:buClr>
              <a:buSzPts val="1100"/>
              <a:buFont typeface="Arial"/>
              <a:buChar char="•"/>
              <a:defRPr sz="1100"/>
            </a:lvl4pPr>
            <a:lvl5pPr indent="-298450" lvl="4" marL="2286000" algn="l">
              <a:lnSpc>
                <a:spcPct val="90000"/>
              </a:lnSpc>
              <a:spcBef>
                <a:spcPts val="500"/>
              </a:spcBef>
              <a:spcAft>
                <a:spcPts val="0"/>
              </a:spcAft>
              <a:buClr>
                <a:srgbClr val="73292A"/>
              </a:buClr>
              <a:buSzPts val="1100"/>
              <a:buFont typeface="Arial"/>
              <a:buChar char="•"/>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42"/>
          <p:cNvSpPr txBox="1"/>
          <p:nvPr>
            <p:ph idx="3" type="body"/>
          </p:nvPr>
        </p:nvSpPr>
        <p:spPr>
          <a:xfrm>
            <a:off x="4498848" y="2161563"/>
            <a:ext cx="3200400" cy="42779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000"/>
              <a:buNone/>
              <a:defRPr b="0" sz="2000">
                <a:latin typeface="Libre Baskerville"/>
                <a:ea typeface="Libre Baskerville"/>
                <a:cs typeface="Libre Baskerville"/>
                <a:sym typeface="Libre Baskerville"/>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2" name="Google Shape;172;p42"/>
          <p:cNvSpPr txBox="1"/>
          <p:nvPr>
            <p:ph idx="4" type="body"/>
          </p:nvPr>
        </p:nvSpPr>
        <p:spPr>
          <a:xfrm>
            <a:off x="4498848" y="2629116"/>
            <a:ext cx="3200400" cy="3320861"/>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rgbClr val="73292A"/>
              </a:buClr>
              <a:buSzPts val="1600"/>
              <a:buChar char="•"/>
              <a:defRPr sz="1600"/>
            </a:lvl1pPr>
            <a:lvl2pPr indent="-317500" lvl="1" marL="914400" algn="l">
              <a:lnSpc>
                <a:spcPct val="90000"/>
              </a:lnSpc>
              <a:spcBef>
                <a:spcPts val="500"/>
              </a:spcBef>
              <a:spcAft>
                <a:spcPts val="0"/>
              </a:spcAft>
              <a:buClr>
                <a:srgbClr val="73292A"/>
              </a:buClr>
              <a:buSzPts val="1400"/>
              <a:buChar char="•"/>
              <a:defRPr sz="1400"/>
            </a:lvl2pPr>
            <a:lvl3pPr indent="-304800" lvl="2" marL="1371600" algn="l">
              <a:lnSpc>
                <a:spcPct val="90000"/>
              </a:lnSpc>
              <a:spcBef>
                <a:spcPts val="500"/>
              </a:spcBef>
              <a:spcAft>
                <a:spcPts val="0"/>
              </a:spcAft>
              <a:buClr>
                <a:srgbClr val="73292A"/>
              </a:buClr>
              <a:buSzPts val="1200"/>
              <a:buChar char="•"/>
              <a:defRPr sz="1200"/>
            </a:lvl3pPr>
            <a:lvl4pPr indent="-298450" lvl="3" marL="1828800" algn="l">
              <a:lnSpc>
                <a:spcPct val="90000"/>
              </a:lnSpc>
              <a:spcBef>
                <a:spcPts val="500"/>
              </a:spcBef>
              <a:spcAft>
                <a:spcPts val="0"/>
              </a:spcAft>
              <a:buClr>
                <a:srgbClr val="73292A"/>
              </a:buClr>
              <a:buSzPts val="1100"/>
              <a:buChar char="•"/>
              <a:defRPr sz="1100"/>
            </a:lvl4pPr>
            <a:lvl5pPr indent="-298450" lvl="4" marL="2286000" algn="l">
              <a:lnSpc>
                <a:spcPct val="90000"/>
              </a:lnSpc>
              <a:spcBef>
                <a:spcPts val="500"/>
              </a:spcBef>
              <a:spcAft>
                <a:spcPts val="0"/>
              </a:spcAft>
              <a:buClr>
                <a:srgbClr val="73292A"/>
              </a:buClr>
              <a:buSzPts val="1100"/>
              <a:buChar char="•"/>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42"/>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42"/>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75" name="Google Shape;175;p42"/>
          <p:cNvSpPr txBox="1"/>
          <p:nvPr>
            <p:ph idx="5" type="body"/>
          </p:nvPr>
        </p:nvSpPr>
        <p:spPr>
          <a:xfrm>
            <a:off x="7909560" y="2161563"/>
            <a:ext cx="3200400" cy="42779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000"/>
              <a:buNone/>
              <a:defRPr b="0" sz="2000">
                <a:latin typeface="Libre Baskerville"/>
                <a:ea typeface="Libre Baskerville"/>
                <a:cs typeface="Libre Baskerville"/>
                <a:sym typeface="Libre Baskerville"/>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6" name="Google Shape;176;p42"/>
          <p:cNvSpPr txBox="1"/>
          <p:nvPr>
            <p:ph idx="6" type="body"/>
          </p:nvPr>
        </p:nvSpPr>
        <p:spPr>
          <a:xfrm>
            <a:off x="7909560" y="2629116"/>
            <a:ext cx="3200400" cy="3320861"/>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rgbClr val="73292A"/>
              </a:buClr>
              <a:buSzPts val="1600"/>
              <a:buChar char="•"/>
              <a:defRPr sz="1600"/>
            </a:lvl1pPr>
            <a:lvl2pPr indent="-317500" lvl="1" marL="914400" algn="l">
              <a:lnSpc>
                <a:spcPct val="90000"/>
              </a:lnSpc>
              <a:spcBef>
                <a:spcPts val="500"/>
              </a:spcBef>
              <a:spcAft>
                <a:spcPts val="0"/>
              </a:spcAft>
              <a:buClr>
                <a:srgbClr val="73292A"/>
              </a:buClr>
              <a:buSzPts val="1400"/>
              <a:buChar char="•"/>
              <a:defRPr sz="1400"/>
            </a:lvl2pPr>
            <a:lvl3pPr indent="-304800" lvl="2" marL="1371600" algn="l">
              <a:lnSpc>
                <a:spcPct val="90000"/>
              </a:lnSpc>
              <a:spcBef>
                <a:spcPts val="500"/>
              </a:spcBef>
              <a:spcAft>
                <a:spcPts val="0"/>
              </a:spcAft>
              <a:buClr>
                <a:srgbClr val="73292A"/>
              </a:buClr>
              <a:buSzPts val="1200"/>
              <a:buChar char="•"/>
              <a:defRPr sz="1200"/>
            </a:lvl3pPr>
            <a:lvl4pPr indent="-298450" lvl="3" marL="1828800" algn="l">
              <a:lnSpc>
                <a:spcPct val="90000"/>
              </a:lnSpc>
              <a:spcBef>
                <a:spcPts val="500"/>
              </a:spcBef>
              <a:spcAft>
                <a:spcPts val="0"/>
              </a:spcAft>
              <a:buClr>
                <a:srgbClr val="73292A"/>
              </a:buClr>
              <a:buSzPts val="1100"/>
              <a:buChar char="•"/>
              <a:defRPr sz="1100"/>
            </a:lvl4pPr>
            <a:lvl5pPr indent="-298450" lvl="4" marL="2286000" algn="l">
              <a:lnSpc>
                <a:spcPct val="90000"/>
              </a:lnSpc>
              <a:spcBef>
                <a:spcPts val="500"/>
              </a:spcBef>
              <a:spcAft>
                <a:spcPts val="0"/>
              </a:spcAft>
              <a:buClr>
                <a:srgbClr val="73292A"/>
              </a:buClr>
              <a:buSzPts val="1100"/>
              <a:buChar char="•"/>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77" name="Shape 177"/>
        <p:cNvGrpSpPr/>
        <p:nvPr/>
      </p:nvGrpSpPr>
      <p:grpSpPr>
        <a:xfrm>
          <a:off x="0" y="0"/>
          <a:ext cx="0" cy="0"/>
          <a:chOff x="0" y="0"/>
          <a:chExt cx="0" cy="0"/>
        </a:xfrm>
      </p:grpSpPr>
      <p:sp>
        <p:nvSpPr>
          <p:cNvPr id="178" name="Google Shape;178;p43"/>
          <p:cNvSpPr/>
          <p:nvPr/>
        </p:nvSpPr>
        <p:spPr>
          <a:xfrm>
            <a:off x="4680" y="0"/>
            <a:ext cx="12191999" cy="230924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79" name="Google Shape;179;p43"/>
          <p:cNvSpPr/>
          <p:nvPr/>
        </p:nvSpPr>
        <p:spPr>
          <a:xfrm>
            <a:off x="1007819" y="319215"/>
            <a:ext cx="10185721" cy="1444625"/>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A picture containing mollusk, insect&#10;&#10;Description automatically generated" id="180" name="Google Shape;180;p43"/>
          <p:cNvPicPr preferRelativeResize="0"/>
          <p:nvPr/>
        </p:nvPicPr>
        <p:blipFill rotWithShape="1">
          <a:blip r:embed="rId2">
            <a:alphaModFix/>
          </a:blip>
          <a:srcRect b="0" l="0" r="0" t="0"/>
          <a:stretch/>
        </p:blipFill>
        <p:spPr>
          <a:xfrm>
            <a:off x="5496902" y="1631192"/>
            <a:ext cx="1207554" cy="354511"/>
          </a:xfrm>
          <a:prstGeom prst="rect">
            <a:avLst/>
          </a:prstGeom>
          <a:noFill/>
          <a:ln>
            <a:noFill/>
          </a:ln>
        </p:spPr>
      </p:pic>
      <p:sp>
        <p:nvSpPr>
          <p:cNvPr id="181" name="Google Shape;181;p43"/>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43"/>
          <p:cNvSpPr txBox="1"/>
          <p:nvPr>
            <p:ph idx="1" type="body"/>
          </p:nvPr>
        </p:nvSpPr>
        <p:spPr>
          <a:xfrm>
            <a:off x="838200" y="2628461"/>
            <a:ext cx="5181600" cy="354850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43"/>
          <p:cNvSpPr txBox="1"/>
          <p:nvPr>
            <p:ph idx="2" type="body"/>
          </p:nvPr>
        </p:nvSpPr>
        <p:spPr>
          <a:xfrm>
            <a:off x="6172200" y="2628461"/>
            <a:ext cx="5181600" cy="354850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43"/>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43"/>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86" name="Shape 186"/>
        <p:cNvGrpSpPr/>
        <p:nvPr/>
      </p:nvGrpSpPr>
      <p:grpSpPr>
        <a:xfrm>
          <a:off x="0" y="0"/>
          <a:ext cx="0" cy="0"/>
          <a:chOff x="0" y="0"/>
          <a:chExt cx="0" cy="0"/>
        </a:xfrm>
      </p:grpSpPr>
      <p:sp>
        <p:nvSpPr>
          <p:cNvPr id="187" name="Google Shape;187;p44"/>
          <p:cNvSpPr/>
          <p:nvPr/>
        </p:nvSpPr>
        <p:spPr>
          <a:xfrm>
            <a:off x="4680" y="0"/>
            <a:ext cx="12191999" cy="230924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88" name="Google Shape;188;p44"/>
          <p:cNvSpPr/>
          <p:nvPr/>
        </p:nvSpPr>
        <p:spPr>
          <a:xfrm>
            <a:off x="1007819" y="319215"/>
            <a:ext cx="10185721" cy="1444625"/>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A picture containing mollusk, insect&#10;&#10;Description automatically generated" id="189" name="Google Shape;189;p44"/>
          <p:cNvPicPr preferRelativeResize="0"/>
          <p:nvPr/>
        </p:nvPicPr>
        <p:blipFill rotWithShape="1">
          <a:blip r:embed="rId2">
            <a:alphaModFix/>
          </a:blip>
          <a:srcRect b="0" l="0" r="0" t="0"/>
          <a:stretch/>
        </p:blipFill>
        <p:spPr>
          <a:xfrm>
            <a:off x="5496902" y="1631192"/>
            <a:ext cx="1207554" cy="354511"/>
          </a:xfrm>
          <a:prstGeom prst="rect">
            <a:avLst/>
          </a:prstGeom>
          <a:noFill/>
          <a:ln>
            <a:noFill/>
          </a:ln>
        </p:spPr>
      </p:pic>
      <p:sp>
        <p:nvSpPr>
          <p:cNvPr id="190" name="Google Shape;190;p44"/>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1" name="Google Shape;191;p44"/>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44"/>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93" name="Shape 193"/>
        <p:cNvGrpSpPr/>
        <p:nvPr/>
      </p:nvGrpSpPr>
      <p:grpSpPr>
        <a:xfrm>
          <a:off x="0" y="0"/>
          <a:ext cx="0" cy="0"/>
          <a:chOff x="0" y="0"/>
          <a:chExt cx="0" cy="0"/>
        </a:xfrm>
      </p:grpSpPr>
      <p:sp>
        <p:nvSpPr>
          <p:cNvPr id="194" name="Google Shape;194;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3"/>
              </a:buClr>
              <a:buSzPts val="3200"/>
              <a:buFont typeface="Libre Baskervil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SzPts val="2800"/>
              <a:buChar char="•"/>
              <a:defRPr sz="2800"/>
            </a:lvl2pPr>
            <a:lvl3pPr indent="-381000" lvl="2" marL="1371600" algn="l">
              <a:lnSpc>
                <a:spcPct val="90000"/>
              </a:lnSpc>
              <a:spcBef>
                <a:spcPts val="500"/>
              </a:spcBef>
              <a:spcAft>
                <a:spcPts val="0"/>
              </a:spcAft>
              <a:buSzPts val="2400"/>
              <a:buChar char="•"/>
              <a:defRPr sz="24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96" name="Google Shape;196;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7" name="Google Shape;197;p45"/>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45"/>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9" name="Shape 199"/>
        <p:cNvGrpSpPr/>
        <p:nvPr/>
      </p:nvGrpSpPr>
      <p:grpSpPr>
        <a:xfrm>
          <a:off x="0" y="0"/>
          <a:ext cx="0" cy="0"/>
          <a:chOff x="0" y="0"/>
          <a:chExt cx="0" cy="0"/>
        </a:xfrm>
      </p:grpSpPr>
      <p:sp>
        <p:nvSpPr>
          <p:cNvPr id="200" name="Google Shape;200;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3"/>
              </a:buClr>
              <a:buSzPts val="3200"/>
              <a:buFont typeface="Libre Baskervil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46"/>
          <p:cNvSpPr/>
          <p:nvPr>
            <p:ph idx="2" type="pic"/>
          </p:nvPr>
        </p:nvSpPr>
        <p:spPr>
          <a:xfrm>
            <a:off x="5183188" y="987425"/>
            <a:ext cx="6172200" cy="4873625"/>
          </a:xfrm>
          <a:prstGeom prst="rect">
            <a:avLst/>
          </a:prstGeom>
          <a:noFill/>
          <a:ln>
            <a:noFill/>
          </a:ln>
        </p:spPr>
      </p:sp>
      <p:sp>
        <p:nvSpPr>
          <p:cNvPr id="202" name="Google Shape;202;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03" name="Google Shape;203;p46"/>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46"/>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mparison">
  <p:cSld name="2_Comparison">
    <p:spTree>
      <p:nvGrpSpPr>
        <p:cNvPr id="24" name="Shape 24"/>
        <p:cNvGrpSpPr/>
        <p:nvPr/>
      </p:nvGrpSpPr>
      <p:grpSpPr>
        <a:xfrm>
          <a:off x="0" y="0"/>
          <a:ext cx="0" cy="0"/>
          <a:chOff x="0" y="0"/>
          <a:chExt cx="0" cy="0"/>
        </a:xfrm>
      </p:grpSpPr>
      <p:pic>
        <p:nvPicPr>
          <p:cNvPr descr="A picture containing fabric&#10;&#10;Description automatically generated" id="25" name="Google Shape;25;p29"/>
          <p:cNvPicPr preferRelativeResize="0"/>
          <p:nvPr/>
        </p:nvPicPr>
        <p:blipFill rotWithShape="1">
          <a:blip r:embed="rId2">
            <a:alphaModFix/>
          </a:blip>
          <a:srcRect b="0" l="0" r="0" t="0"/>
          <a:stretch/>
        </p:blipFill>
        <p:spPr>
          <a:xfrm>
            <a:off x="5667013" y="1162701"/>
            <a:ext cx="1562100" cy="4394200"/>
          </a:xfrm>
          <a:prstGeom prst="rect">
            <a:avLst/>
          </a:prstGeom>
          <a:noFill/>
          <a:ln>
            <a:noFill/>
          </a:ln>
        </p:spPr>
      </p:pic>
      <p:sp>
        <p:nvSpPr>
          <p:cNvPr id="26" name="Google Shape;26;p29"/>
          <p:cNvSpPr/>
          <p:nvPr/>
        </p:nvSpPr>
        <p:spPr>
          <a:xfrm>
            <a:off x="0" y="0"/>
            <a:ext cx="6096000" cy="686957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pic>
        <p:nvPicPr>
          <p:cNvPr descr="A group of flowers&#10;&#10;Description automatically generated with low confidence" id="27" name="Google Shape;27;p29"/>
          <p:cNvPicPr preferRelativeResize="0"/>
          <p:nvPr/>
        </p:nvPicPr>
        <p:blipFill rotWithShape="1">
          <a:blip r:embed="rId3">
            <a:alphaModFix/>
          </a:blip>
          <a:srcRect b="0" l="0" r="0" t="0"/>
          <a:stretch/>
        </p:blipFill>
        <p:spPr>
          <a:xfrm flipH="1" rot="959852">
            <a:off x="1760954" y="2048834"/>
            <a:ext cx="1230524" cy="2287327"/>
          </a:xfrm>
          <a:prstGeom prst="rect">
            <a:avLst/>
          </a:prstGeom>
          <a:noFill/>
          <a:ln>
            <a:noFill/>
          </a:ln>
        </p:spPr>
      </p:pic>
      <p:sp>
        <p:nvSpPr>
          <p:cNvPr id="28" name="Google Shape;28;p29"/>
          <p:cNvSpPr txBox="1"/>
          <p:nvPr>
            <p:ph type="title"/>
          </p:nvPr>
        </p:nvSpPr>
        <p:spPr>
          <a:xfrm>
            <a:off x="8183880" y="978408"/>
            <a:ext cx="3749040" cy="13258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9"/>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9"/>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29"/>
          <p:cNvSpPr txBox="1"/>
          <p:nvPr>
            <p:ph idx="1" type="body"/>
          </p:nvPr>
        </p:nvSpPr>
        <p:spPr>
          <a:xfrm>
            <a:off x="8183880" y="2194560"/>
            <a:ext cx="3749040" cy="4306824"/>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rgbClr val="73292A"/>
              </a:buClr>
              <a:buSzPts val="2400"/>
              <a:buNone/>
              <a:defRPr sz="2400"/>
            </a:lvl1pPr>
            <a:lvl2pPr indent="-355600" lvl="1" marL="914400" algn="l">
              <a:lnSpc>
                <a:spcPct val="90000"/>
              </a:lnSpc>
              <a:spcBef>
                <a:spcPts val="500"/>
              </a:spcBef>
              <a:spcAft>
                <a:spcPts val="0"/>
              </a:spcAft>
              <a:buClr>
                <a:srgbClr val="73292A"/>
              </a:buClr>
              <a:buSzPts val="2000"/>
              <a:buChar char="•"/>
              <a:defRPr sz="2000"/>
            </a:lvl2pPr>
            <a:lvl3pPr indent="-342900" lvl="2" marL="1371600" algn="l">
              <a:lnSpc>
                <a:spcPct val="90000"/>
              </a:lnSpc>
              <a:spcBef>
                <a:spcPts val="500"/>
              </a:spcBef>
              <a:spcAft>
                <a:spcPts val="0"/>
              </a:spcAft>
              <a:buClr>
                <a:srgbClr val="73292A"/>
              </a:buClr>
              <a:buSzPts val="1800"/>
              <a:buChar char="•"/>
              <a:defRPr sz="1800"/>
            </a:lvl3pPr>
            <a:lvl4pPr indent="-330200" lvl="3" marL="1828800" algn="l">
              <a:lnSpc>
                <a:spcPct val="90000"/>
              </a:lnSpc>
              <a:spcBef>
                <a:spcPts val="500"/>
              </a:spcBef>
              <a:spcAft>
                <a:spcPts val="0"/>
              </a:spcAft>
              <a:buClr>
                <a:srgbClr val="73292A"/>
              </a:buClr>
              <a:buSzPts val="1600"/>
              <a:buChar char="•"/>
              <a:defRPr sz="1600"/>
            </a:lvl4pPr>
            <a:lvl5pPr indent="-330200" lvl="4" marL="2286000" algn="l">
              <a:lnSpc>
                <a:spcPct val="90000"/>
              </a:lnSpc>
              <a:spcBef>
                <a:spcPts val="500"/>
              </a:spcBef>
              <a:spcAft>
                <a:spcPts val="0"/>
              </a:spcAft>
              <a:buClr>
                <a:srgbClr val="73292A"/>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flower, plant&#10;&#10;Description automatically generated" id="32" name="Google Shape;32;p29"/>
          <p:cNvPicPr preferRelativeResize="0"/>
          <p:nvPr/>
        </p:nvPicPr>
        <p:blipFill rotWithShape="1">
          <a:blip r:embed="rId4">
            <a:alphaModFix/>
          </a:blip>
          <a:srcRect b="0" l="0" r="0" t="0"/>
          <a:stretch/>
        </p:blipFill>
        <p:spPr>
          <a:xfrm>
            <a:off x="5777235" y="2476883"/>
            <a:ext cx="749300" cy="2755900"/>
          </a:xfrm>
          <a:prstGeom prst="rect">
            <a:avLst/>
          </a:prstGeom>
          <a:noFill/>
          <a:ln>
            <a:noFill/>
          </a:ln>
        </p:spPr>
      </p:pic>
      <p:sp>
        <p:nvSpPr>
          <p:cNvPr id="33" name="Google Shape;33;p29"/>
          <p:cNvSpPr txBox="1"/>
          <p:nvPr>
            <p:ph idx="2" type="body"/>
          </p:nvPr>
        </p:nvSpPr>
        <p:spPr>
          <a:xfrm>
            <a:off x="1225296" y="1426464"/>
            <a:ext cx="3922776" cy="424281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0"/>
              </a:spcBef>
              <a:spcAft>
                <a:spcPts val="0"/>
              </a:spcAft>
              <a:buSzPts val="30000"/>
              <a:buNone/>
              <a:defRPr sz="30000">
                <a:solidFill>
                  <a:schemeClr val="lt1"/>
                </a:solidFill>
                <a:latin typeface="Libre Baskerville"/>
                <a:ea typeface="Libre Baskerville"/>
                <a:cs typeface="Libre Baskerville"/>
                <a:sym typeface="Libre Baskervill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bg>
      <p:bgPr>
        <a:solidFill>
          <a:schemeClr val="dk2"/>
        </a:solidFill>
      </p:bgPr>
    </p:bg>
    <p:spTree>
      <p:nvGrpSpPr>
        <p:cNvPr id="34" name="Shape 34"/>
        <p:cNvGrpSpPr/>
        <p:nvPr/>
      </p:nvGrpSpPr>
      <p:grpSpPr>
        <a:xfrm>
          <a:off x="0" y="0"/>
          <a:ext cx="0" cy="0"/>
          <a:chOff x="0" y="0"/>
          <a:chExt cx="0" cy="0"/>
        </a:xfrm>
      </p:grpSpPr>
      <p:sp>
        <p:nvSpPr>
          <p:cNvPr id="35" name="Google Shape;35;p30"/>
          <p:cNvSpPr/>
          <p:nvPr/>
        </p:nvSpPr>
        <p:spPr>
          <a:xfrm>
            <a:off x="0" y="1533950"/>
            <a:ext cx="12192000" cy="3790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pic>
        <p:nvPicPr>
          <p:cNvPr descr="A picture containing fabric&#10;&#10;Description automatically generated" id="36" name="Google Shape;36;p30"/>
          <p:cNvPicPr preferRelativeResize="0"/>
          <p:nvPr/>
        </p:nvPicPr>
        <p:blipFill rotWithShape="1">
          <a:blip r:embed="rId2">
            <a:alphaModFix/>
          </a:blip>
          <a:srcRect b="0" l="0" r="0" t="0"/>
          <a:stretch/>
        </p:blipFill>
        <p:spPr>
          <a:xfrm rot="-5400000">
            <a:off x="5056236" y="-1772981"/>
            <a:ext cx="2147050" cy="6039669"/>
          </a:xfrm>
          <a:prstGeom prst="rect">
            <a:avLst/>
          </a:prstGeom>
          <a:noFill/>
          <a:ln>
            <a:noFill/>
          </a:ln>
        </p:spPr>
      </p:pic>
      <p:sp>
        <p:nvSpPr>
          <p:cNvPr id="37" name="Google Shape;37;p30"/>
          <p:cNvSpPr/>
          <p:nvPr/>
        </p:nvSpPr>
        <p:spPr>
          <a:xfrm>
            <a:off x="225552" y="1796143"/>
            <a:ext cx="11740896" cy="3265714"/>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pic>
        <p:nvPicPr>
          <p:cNvPr descr="A picture containing flower, plant&#10;&#10;Description automatically generated" id="38" name="Google Shape;38;p30"/>
          <p:cNvPicPr preferRelativeResize="0"/>
          <p:nvPr/>
        </p:nvPicPr>
        <p:blipFill rotWithShape="1">
          <a:blip r:embed="rId3">
            <a:alphaModFix/>
          </a:blip>
          <a:srcRect b="0" l="0" r="0" t="0"/>
          <a:stretch/>
        </p:blipFill>
        <p:spPr>
          <a:xfrm rot="-5400000">
            <a:off x="6307543" y="-287017"/>
            <a:ext cx="1051334" cy="3866771"/>
          </a:xfrm>
          <a:prstGeom prst="rect">
            <a:avLst/>
          </a:prstGeom>
          <a:noFill/>
          <a:ln>
            <a:noFill/>
          </a:ln>
        </p:spPr>
      </p:pic>
      <p:pic>
        <p:nvPicPr>
          <p:cNvPr descr="A picture containing mollusk, insect&#10;&#10;Description automatically generated" id="39" name="Google Shape;39;p30"/>
          <p:cNvPicPr preferRelativeResize="0"/>
          <p:nvPr/>
        </p:nvPicPr>
        <p:blipFill rotWithShape="1">
          <a:blip r:embed="rId4">
            <a:alphaModFix/>
          </a:blip>
          <a:srcRect b="0" l="0" r="0" t="0"/>
          <a:stretch/>
        </p:blipFill>
        <p:spPr>
          <a:xfrm>
            <a:off x="5492222" y="4923380"/>
            <a:ext cx="1207554" cy="354511"/>
          </a:xfrm>
          <a:prstGeom prst="rect">
            <a:avLst/>
          </a:prstGeom>
          <a:noFill/>
          <a:ln>
            <a:noFill/>
          </a:ln>
        </p:spPr>
      </p:pic>
      <p:sp>
        <p:nvSpPr>
          <p:cNvPr id="40" name="Google Shape;40;p30"/>
          <p:cNvSpPr txBox="1"/>
          <p:nvPr>
            <p:ph type="title"/>
          </p:nvPr>
        </p:nvSpPr>
        <p:spPr>
          <a:xfrm>
            <a:off x="1743456" y="2404872"/>
            <a:ext cx="8705088" cy="200253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30"/>
          <p:cNvSpPr txBox="1"/>
          <p:nvPr>
            <p:ph idx="1" type="body"/>
          </p:nvPr>
        </p:nvSpPr>
        <p:spPr>
          <a:xfrm>
            <a:off x="1743454" y="3964517"/>
            <a:ext cx="8705089" cy="4572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SzPts val="2400"/>
              <a:buNone/>
              <a:defRPr sz="2400">
                <a:solidFill>
                  <a:schemeClr val="accent3"/>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30"/>
          <p:cNvSpPr txBox="1"/>
          <p:nvPr>
            <p:ph idx="2" type="body"/>
          </p:nvPr>
        </p:nvSpPr>
        <p:spPr>
          <a:xfrm>
            <a:off x="10149667" y="3189069"/>
            <a:ext cx="945473" cy="193675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4000"/>
              <a:buNone/>
              <a:defRPr b="1" sz="14000">
                <a:solidFill>
                  <a:schemeClr val="dk2"/>
                </a:solidFill>
                <a:latin typeface="Libre Baskerville"/>
                <a:ea typeface="Libre Baskerville"/>
                <a:cs typeface="Libre Baskerville"/>
                <a:sym typeface="Libre Baskervill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30"/>
          <p:cNvSpPr txBox="1"/>
          <p:nvPr>
            <p:ph idx="3" type="body"/>
          </p:nvPr>
        </p:nvSpPr>
        <p:spPr>
          <a:xfrm>
            <a:off x="1033184" y="2136567"/>
            <a:ext cx="941832" cy="193675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4000"/>
              <a:buNone/>
              <a:defRPr b="1" sz="14000">
                <a:solidFill>
                  <a:schemeClr val="dk2"/>
                </a:solidFill>
                <a:latin typeface="Libre Baskerville"/>
                <a:ea typeface="Libre Baskerville"/>
                <a:cs typeface="Libre Baskerville"/>
                <a:sym typeface="Libre Baskervill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dk2"/>
        </a:solidFill>
      </p:bgPr>
    </p:bg>
    <p:spTree>
      <p:nvGrpSpPr>
        <p:cNvPr id="44" name="Shape 44"/>
        <p:cNvGrpSpPr/>
        <p:nvPr/>
      </p:nvGrpSpPr>
      <p:grpSpPr>
        <a:xfrm>
          <a:off x="0" y="0"/>
          <a:ext cx="0" cy="0"/>
          <a:chOff x="0" y="0"/>
          <a:chExt cx="0" cy="0"/>
        </a:xfrm>
      </p:grpSpPr>
      <p:sp>
        <p:nvSpPr>
          <p:cNvPr id="45" name="Google Shape;45;p31"/>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1"/>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type="obj">
  <p:cSld name="OBJECT">
    <p:bg>
      <p:bgPr>
        <a:solidFill>
          <a:schemeClr val="dk2"/>
        </a:solidFill>
      </p:bgPr>
    </p:bg>
    <p:spTree>
      <p:nvGrpSpPr>
        <p:cNvPr id="47" name="Shape 47"/>
        <p:cNvGrpSpPr/>
        <p:nvPr/>
      </p:nvGrpSpPr>
      <p:grpSpPr>
        <a:xfrm>
          <a:off x="0" y="0"/>
          <a:ext cx="0" cy="0"/>
          <a:chOff x="0" y="0"/>
          <a:chExt cx="0" cy="0"/>
        </a:xfrm>
      </p:grpSpPr>
      <p:sp>
        <p:nvSpPr>
          <p:cNvPr id="48" name="Google Shape;48;p32"/>
          <p:cNvSpPr/>
          <p:nvPr/>
        </p:nvSpPr>
        <p:spPr>
          <a:xfrm>
            <a:off x="838199" y="196052"/>
            <a:ext cx="10515601" cy="168671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A picture containing fabric&#10;&#10;Description automatically generated" id="49" name="Google Shape;49;p32"/>
          <p:cNvPicPr preferRelativeResize="0"/>
          <p:nvPr/>
        </p:nvPicPr>
        <p:blipFill rotWithShape="1">
          <a:blip r:embed="rId2">
            <a:alphaModFix/>
          </a:blip>
          <a:srcRect b="0" l="0" r="0" t="0"/>
          <a:stretch/>
        </p:blipFill>
        <p:spPr>
          <a:xfrm rot="5400000">
            <a:off x="5314950" y="-64113"/>
            <a:ext cx="1562100" cy="4394200"/>
          </a:xfrm>
          <a:prstGeom prst="rect">
            <a:avLst/>
          </a:prstGeom>
          <a:noFill/>
          <a:ln>
            <a:noFill/>
          </a:ln>
        </p:spPr>
      </p:pic>
      <p:sp>
        <p:nvSpPr>
          <p:cNvPr id="50" name="Google Shape;50;p32"/>
          <p:cNvSpPr/>
          <p:nvPr/>
        </p:nvSpPr>
        <p:spPr>
          <a:xfrm>
            <a:off x="995423" y="319215"/>
            <a:ext cx="10185721" cy="1444625"/>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A picture containing flower, plant&#10;&#10;Description automatically generated" id="51" name="Google Shape;51;p32"/>
          <p:cNvPicPr preferRelativeResize="0"/>
          <p:nvPr/>
        </p:nvPicPr>
        <p:blipFill rotWithShape="1">
          <a:blip r:embed="rId3">
            <a:alphaModFix/>
          </a:blip>
          <a:srcRect b="0" l="0" r="0" t="0"/>
          <a:stretch/>
        </p:blipFill>
        <p:spPr>
          <a:xfrm rot="5400000">
            <a:off x="4869421" y="459092"/>
            <a:ext cx="749300" cy="2755900"/>
          </a:xfrm>
          <a:prstGeom prst="rect">
            <a:avLst/>
          </a:prstGeom>
          <a:noFill/>
          <a:ln>
            <a:noFill/>
          </a:ln>
        </p:spPr>
      </p:pic>
      <p:sp>
        <p:nvSpPr>
          <p:cNvPr id="52" name="Google Shape;52;p32"/>
          <p:cNvSpPr txBox="1"/>
          <p:nvPr>
            <p:ph type="title"/>
          </p:nvPr>
        </p:nvSpPr>
        <p:spPr>
          <a:xfrm>
            <a:off x="838200" y="484632"/>
            <a:ext cx="10515600" cy="113385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atin typeface="Libre Baskerville"/>
                <a:ea typeface="Libre Baskerville"/>
                <a:cs typeface="Libre Baskerville"/>
                <a:sym typeface="Libre Baskervil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32"/>
          <p:cNvSpPr txBox="1"/>
          <p:nvPr>
            <p:ph idx="1" type="body"/>
          </p:nvPr>
        </p:nvSpPr>
        <p:spPr>
          <a:xfrm>
            <a:off x="838200" y="2990088"/>
            <a:ext cx="10515600" cy="347472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atin typeface="Gill Sans"/>
                <a:ea typeface="Gill Sans"/>
                <a:cs typeface="Gill Sans"/>
                <a:sym typeface="Gill Sans"/>
              </a:defRPr>
            </a:lvl1pPr>
            <a:lvl2pPr indent="-381000" lvl="1" marL="914400" algn="l">
              <a:lnSpc>
                <a:spcPct val="90000"/>
              </a:lnSpc>
              <a:spcBef>
                <a:spcPts val="500"/>
              </a:spcBef>
              <a:spcAft>
                <a:spcPts val="0"/>
              </a:spcAft>
              <a:buSzPts val="2400"/>
              <a:buChar char="•"/>
              <a:defRPr>
                <a:latin typeface="Gill Sans"/>
                <a:ea typeface="Gill Sans"/>
                <a:cs typeface="Gill Sans"/>
                <a:sym typeface="Gill Sans"/>
              </a:defRPr>
            </a:lvl2pPr>
            <a:lvl3pPr indent="-355600" lvl="2" marL="1371600" algn="l">
              <a:lnSpc>
                <a:spcPct val="90000"/>
              </a:lnSpc>
              <a:spcBef>
                <a:spcPts val="500"/>
              </a:spcBef>
              <a:spcAft>
                <a:spcPts val="0"/>
              </a:spcAft>
              <a:buSzPts val="2000"/>
              <a:buChar char="•"/>
              <a:defRPr>
                <a:latin typeface="Gill Sans"/>
                <a:ea typeface="Gill Sans"/>
                <a:cs typeface="Gill Sans"/>
                <a:sym typeface="Gill Sans"/>
              </a:defRPr>
            </a:lvl3pPr>
            <a:lvl4pPr indent="-342900" lvl="3" marL="1828800" algn="l">
              <a:lnSpc>
                <a:spcPct val="90000"/>
              </a:lnSpc>
              <a:spcBef>
                <a:spcPts val="500"/>
              </a:spcBef>
              <a:spcAft>
                <a:spcPts val="0"/>
              </a:spcAft>
              <a:buSzPts val="1800"/>
              <a:buChar char="•"/>
              <a:defRPr>
                <a:latin typeface="Gill Sans"/>
                <a:ea typeface="Gill Sans"/>
                <a:cs typeface="Gill Sans"/>
                <a:sym typeface="Gill Sans"/>
              </a:defRPr>
            </a:lvl4pPr>
            <a:lvl5pPr indent="-342900" lvl="4" marL="2286000" algn="l">
              <a:lnSpc>
                <a:spcPct val="90000"/>
              </a:lnSpc>
              <a:spcBef>
                <a:spcPts val="500"/>
              </a:spcBef>
              <a:spcAft>
                <a:spcPts val="0"/>
              </a:spcAft>
              <a:buSzPts val="1800"/>
              <a:buChar char="•"/>
              <a:defRPr>
                <a:latin typeface="Gill Sans"/>
                <a:ea typeface="Gill Sans"/>
                <a:cs typeface="Gill Sans"/>
                <a:sym typeface="Gill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2"/>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2"/>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6" name="Shape 56"/>
        <p:cNvGrpSpPr/>
        <p:nvPr/>
      </p:nvGrpSpPr>
      <p:grpSpPr>
        <a:xfrm>
          <a:off x="0" y="0"/>
          <a:ext cx="0" cy="0"/>
          <a:chOff x="0" y="0"/>
          <a:chExt cx="0" cy="0"/>
        </a:xfrm>
      </p:grpSpPr>
      <p:sp>
        <p:nvSpPr>
          <p:cNvPr id="57" name="Google Shape;57;p33"/>
          <p:cNvSpPr/>
          <p:nvPr/>
        </p:nvSpPr>
        <p:spPr>
          <a:xfrm>
            <a:off x="0" y="0"/>
            <a:ext cx="4873752" cy="686957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A close-up of a tree&#10;&#10;Description automatically generated with medium confidence" id="58" name="Google Shape;58;p33"/>
          <p:cNvPicPr preferRelativeResize="0"/>
          <p:nvPr/>
        </p:nvPicPr>
        <p:blipFill rotWithShape="1">
          <a:blip r:embed="rId2">
            <a:alphaModFix/>
          </a:blip>
          <a:srcRect b="0" l="0" r="0" t="0"/>
          <a:stretch/>
        </p:blipFill>
        <p:spPr>
          <a:xfrm flipH="1" rot="2866459">
            <a:off x="2282032" y="1589693"/>
            <a:ext cx="970220" cy="2236127"/>
          </a:xfrm>
          <a:prstGeom prst="rect">
            <a:avLst/>
          </a:prstGeom>
          <a:noFill/>
          <a:ln>
            <a:noFill/>
          </a:ln>
        </p:spPr>
      </p:pic>
      <p:sp>
        <p:nvSpPr>
          <p:cNvPr id="59" name="Google Shape;59;p33"/>
          <p:cNvSpPr txBox="1"/>
          <p:nvPr>
            <p:ph type="title"/>
          </p:nvPr>
        </p:nvSpPr>
        <p:spPr>
          <a:xfrm>
            <a:off x="6291072" y="978408"/>
            <a:ext cx="4974336" cy="13258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3"/>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3"/>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2" name="Google Shape;62;p33"/>
          <p:cNvSpPr txBox="1"/>
          <p:nvPr>
            <p:ph idx="1" type="body"/>
          </p:nvPr>
        </p:nvSpPr>
        <p:spPr>
          <a:xfrm>
            <a:off x="6291072" y="2322576"/>
            <a:ext cx="5065776" cy="4480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000"/>
              <a:buFont typeface="Arial"/>
              <a:buNone/>
              <a:defRPr b="0" sz="2000">
                <a:latin typeface="Libre Baskerville"/>
                <a:ea typeface="Libre Baskerville"/>
                <a:cs typeface="Libre Baskerville"/>
                <a:sym typeface="Libre Baskerville"/>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33"/>
          <p:cNvSpPr txBox="1"/>
          <p:nvPr>
            <p:ph idx="2" type="body"/>
          </p:nvPr>
        </p:nvSpPr>
        <p:spPr>
          <a:xfrm>
            <a:off x="6289612" y="2770632"/>
            <a:ext cx="5065776" cy="1554480"/>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rgbClr val="73292A"/>
              </a:buClr>
              <a:buSzPts val="1600"/>
              <a:buFont typeface="Arial"/>
              <a:buChar char="•"/>
              <a:defRPr sz="1600"/>
            </a:lvl1pPr>
            <a:lvl2pPr indent="-317500" lvl="1" marL="914400" algn="l">
              <a:lnSpc>
                <a:spcPct val="90000"/>
              </a:lnSpc>
              <a:spcBef>
                <a:spcPts val="500"/>
              </a:spcBef>
              <a:spcAft>
                <a:spcPts val="0"/>
              </a:spcAft>
              <a:buClr>
                <a:srgbClr val="73292A"/>
              </a:buClr>
              <a:buSzPts val="1400"/>
              <a:buFont typeface="Arial"/>
              <a:buChar char="•"/>
              <a:defRPr sz="1400"/>
            </a:lvl2pPr>
            <a:lvl3pPr indent="-304800" lvl="2" marL="1371600" algn="l">
              <a:lnSpc>
                <a:spcPct val="90000"/>
              </a:lnSpc>
              <a:spcBef>
                <a:spcPts val="500"/>
              </a:spcBef>
              <a:spcAft>
                <a:spcPts val="0"/>
              </a:spcAft>
              <a:buClr>
                <a:srgbClr val="73292A"/>
              </a:buClr>
              <a:buSzPts val="1200"/>
              <a:buFont typeface="Arial"/>
              <a:buChar char="•"/>
              <a:defRPr sz="1200"/>
            </a:lvl3pPr>
            <a:lvl4pPr indent="-298450" lvl="3" marL="1828800" algn="l">
              <a:lnSpc>
                <a:spcPct val="90000"/>
              </a:lnSpc>
              <a:spcBef>
                <a:spcPts val="500"/>
              </a:spcBef>
              <a:spcAft>
                <a:spcPts val="0"/>
              </a:spcAft>
              <a:buClr>
                <a:srgbClr val="73292A"/>
              </a:buClr>
              <a:buSzPts val="1100"/>
              <a:buFont typeface="Arial"/>
              <a:buChar char="•"/>
              <a:defRPr sz="1100"/>
            </a:lvl4pPr>
            <a:lvl5pPr indent="-298450" lvl="4" marL="2286000" algn="l">
              <a:lnSpc>
                <a:spcPct val="90000"/>
              </a:lnSpc>
              <a:spcBef>
                <a:spcPts val="500"/>
              </a:spcBef>
              <a:spcAft>
                <a:spcPts val="0"/>
              </a:spcAft>
              <a:buClr>
                <a:srgbClr val="73292A"/>
              </a:buClr>
              <a:buSzPts val="1100"/>
              <a:buFont typeface="Arial"/>
              <a:buChar char="•"/>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33"/>
          <p:cNvSpPr txBox="1"/>
          <p:nvPr>
            <p:ph idx="3" type="body"/>
          </p:nvPr>
        </p:nvSpPr>
        <p:spPr>
          <a:xfrm>
            <a:off x="6289612" y="4361688"/>
            <a:ext cx="5065776" cy="4480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000"/>
              <a:buFont typeface="Arial"/>
              <a:buNone/>
              <a:defRPr b="0" sz="2000">
                <a:latin typeface="Libre Baskerville"/>
                <a:ea typeface="Libre Baskerville"/>
                <a:cs typeface="Libre Baskerville"/>
                <a:sym typeface="Libre Baskerville"/>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33"/>
          <p:cNvSpPr txBox="1"/>
          <p:nvPr>
            <p:ph idx="4" type="body"/>
          </p:nvPr>
        </p:nvSpPr>
        <p:spPr>
          <a:xfrm>
            <a:off x="6289612" y="4791456"/>
            <a:ext cx="5065776" cy="1408176"/>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rgbClr val="73292A"/>
              </a:buClr>
              <a:buSzPts val="1600"/>
              <a:buChar char="•"/>
              <a:defRPr sz="1600"/>
            </a:lvl1pPr>
            <a:lvl2pPr indent="-317500" lvl="1" marL="914400" algn="l">
              <a:lnSpc>
                <a:spcPct val="90000"/>
              </a:lnSpc>
              <a:spcBef>
                <a:spcPts val="500"/>
              </a:spcBef>
              <a:spcAft>
                <a:spcPts val="0"/>
              </a:spcAft>
              <a:buClr>
                <a:srgbClr val="73292A"/>
              </a:buClr>
              <a:buSzPts val="1400"/>
              <a:buChar char="•"/>
              <a:defRPr sz="1400"/>
            </a:lvl2pPr>
            <a:lvl3pPr indent="-304800" lvl="2" marL="1371600" algn="l">
              <a:lnSpc>
                <a:spcPct val="90000"/>
              </a:lnSpc>
              <a:spcBef>
                <a:spcPts val="500"/>
              </a:spcBef>
              <a:spcAft>
                <a:spcPts val="0"/>
              </a:spcAft>
              <a:buClr>
                <a:srgbClr val="73292A"/>
              </a:buClr>
              <a:buSzPts val="1200"/>
              <a:buChar char="•"/>
              <a:defRPr sz="1200"/>
            </a:lvl3pPr>
            <a:lvl4pPr indent="-298450" lvl="3" marL="1828800" algn="l">
              <a:lnSpc>
                <a:spcPct val="90000"/>
              </a:lnSpc>
              <a:spcBef>
                <a:spcPts val="500"/>
              </a:spcBef>
              <a:spcAft>
                <a:spcPts val="0"/>
              </a:spcAft>
              <a:buClr>
                <a:srgbClr val="73292A"/>
              </a:buClr>
              <a:buSzPts val="1100"/>
              <a:buChar char="•"/>
              <a:defRPr sz="1100"/>
            </a:lvl4pPr>
            <a:lvl5pPr indent="-298450" lvl="4" marL="2286000" algn="l">
              <a:lnSpc>
                <a:spcPct val="90000"/>
              </a:lnSpc>
              <a:spcBef>
                <a:spcPts val="500"/>
              </a:spcBef>
              <a:spcAft>
                <a:spcPts val="0"/>
              </a:spcAft>
              <a:buClr>
                <a:srgbClr val="73292A"/>
              </a:buClr>
              <a:buSzPts val="1100"/>
              <a:buChar char="•"/>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group of flowers&#10;&#10;Description automatically generated with low confidence" id="66" name="Google Shape;66;p33"/>
          <p:cNvPicPr preferRelativeResize="0"/>
          <p:nvPr/>
        </p:nvPicPr>
        <p:blipFill rotWithShape="1">
          <a:blip r:embed="rId3">
            <a:alphaModFix/>
          </a:blip>
          <a:srcRect b="0" l="0" r="0" t="0"/>
          <a:stretch/>
        </p:blipFill>
        <p:spPr>
          <a:xfrm flipH="1">
            <a:off x="1019083" y="2260473"/>
            <a:ext cx="1245309" cy="2314810"/>
          </a:xfrm>
          <a:prstGeom prst="rect">
            <a:avLst/>
          </a:prstGeom>
          <a:noFill/>
          <a:ln>
            <a:noFill/>
          </a:ln>
        </p:spPr>
      </p:pic>
      <p:sp>
        <p:nvSpPr>
          <p:cNvPr id="67" name="Google Shape;67;p33"/>
          <p:cNvSpPr txBox="1"/>
          <p:nvPr>
            <p:ph idx="5" type="body"/>
          </p:nvPr>
        </p:nvSpPr>
        <p:spPr>
          <a:xfrm>
            <a:off x="466344" y="1426464"/>
            <a:ext cx="3922776" cy="424281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0"/>
              </a:spcBef>
              <a:spcAft>
                <a:spcPts val="0"/>
              </a:spcAft>
              <a:buSzPts val="30000"/>
              <a:buNone/>
              <a:defRPr sz="30000">
                <a:solidFill>
                  <a:schemeClr val="lt1"/>
                </a:solidFill>
                <a:latin typeface="Libre Baskerville"/>
                <a:ea typeface="Libre Baskerville"/>
                <a:cs typeface="Libre Baskerville"/>
                <a:sym typeface="Libre Baskervill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chemeClr val="dk2"/>
        </a:solidFill>
      </p:bgPr>
    </p:bg>
    <p:spTree>
      <p:nvGrpSpPr>
        <p:cNvPr id="68" name="Shape 68"/>
        <p:cNvGrpSpPr/>
        <p:nvPr/>
      </p:nvGrpSpPr>
      <p:grpSpPr>
        <a:xfrm>
          <a:off x="0" y="0"/>
          <a:ext cx="0" cy="0"/>
          <a:chOff x="0" y="0"/>
          <a:chExt cx="0" cy="0"/>
        </a:xfrm>
      </p:grpSpPr>
      <p:sp>
        <p:nvSpPr>
          <p:cNvPr id="69" name="Google Shape;69;p34"/>
          <p:cNvSpPr/>
          <p:nvPr/>
        </p:nvSpPr>
        <p:spPr>
          <a:xfrm>
            <a:off x="1174276" y="-756"/>
            <a:ext cx="9843449" cy="569044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70" name="Google Shape;70;p34"/>
          <p:cNvSpPr/>
          <p:nvPr/>
        </p:nvSpPr>
        <p:spPr>
          <a:xfrm>
            <a:off x="1604189" y="-13446"/>
            <a:ext cx="8983623" cy="5257799"/>
          </a:xfrm>
          <a:prstGeom prst="rect">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A picture containing mollusk, insect&#10;&#10;Description automatically generated" id="71" name="Google Shape;71;p34"/>
          <p:cNvPicPr preferRelativeResize="0"/>
          <p:nvPr/>
        </p:nvPicPr>
        <p:blipFill rotWithShape="1">
          <a:blip r:embed="rId2">
            <a:alphaModFix/>
          </a:blip>
          <a:srcRect b="0" l="0" r="0" t="0"/>
          <a:stretch/>
        </p:blipFill>
        <p:spPr>
          <a:xfrm>
            <a:off x="5452833" y="5110810"/>
            <a:ext cx="1207554" cy="354511"/>
          </a:xfrm>
          <a:prstGeom prst="rect">
            <a:avLst/>
          </a:prstGeom>
          <a:noFill/>
          <a:ln>
            <a:noFill/>
          </a:ln>
        </p:spPr>
      </p:pic>
      <p:pic>
        <p:nvPicPr>
          <p:cNvPr id="72" name="Google Shape;72;p34"/>
          <p:cNvPicPr preferRelativeResize="0"/>
          <p:nvPr/>
        </p:nvPicPr>
        <p:blipFill rotWithShape="1">
          <a:blip r:embed="rId3">
            <a:alphaModFix/>
          </a:blip>
          <a:srcRect b="0" l="0" r="0" t="0"/>
          <a:stretch/>
        </p:blipFill>
        <p:spPr>
          <a:xfrm rot="5400000">
            <a:off x="5202474" y="-1953000"/>
            <a:ext cx="1485900" cy="5372100"/>
          </a:xfrm>
          <a:prstGeom prst="rect">
            <a:avLst/>
          </a:prstGeom>
          <a:noFill/>
          <a:ln>
            <a:noFill/>
          </a:ln>
        </p:spPr>
      </p:pic>
      <p:sp>
        <p:nvSpPr>
          <p:cNvPr id="73" name="Google Shape;73;p34"/>
          <p:cNvSpPr txBox="1"/>
          <p:nvPr>
            <p:ph type="title"/>
          </p:nvPr>
        </p:nvSpPr>
        <p:spPr>
          <a:xfrm>
            <a:off x="1748028" y="1389888"/>
            <a:ext cx="8695944" cy="132588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atin typeface="Libre Baskerville"/>
                <a:ea typeface="Libre Baskerville"/>
                <a:cs typeface="Libre Baskerville"/>
                <a:sym typeface="Libre Baskervil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4"/>
          <p:cNvSpPr txBox="1"/>
          <p:nvPr>
            <p:ph idx="1" type="body"/>
          </p:nvPr>
        </p:nvSpPr>
        <p:spPr>
          <a:xfrm>
            <a:off x="2223516" y="2651760"/>
            <a:ext cx="7744968" cy="269748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SzPts val="2000"/>
              <a:buNone/>
              <a:defRPr sz="2000">
                <a:latin typeface="Gill Sans"/>
                <a:ea typeface="Gill Sans"/>
                <a:cs typeface="Gill Sans"/>
                <a:sym typeface="Gill Sans"/>
              </a:defRPr>
            </a:lvl1pPr>
            <a:lvl2pPr indent="-342900" lvl="1" marL="914400" algn="ctr">
              <a:lnSpc>
                <a:spcPct val="100000"/>
              </a:lnSpc>
              <a:spcBef>
                <a:spcPts val="500"/>
              </a:spcBef>
              <a:spcAft>
                <a:spcPts val="0"/>
              </a:spcAft>
              <a:buSzPts val="1800"/>
              <a:buChar char="•"/>
              <a:defRPr sz="1800">
                <a:latin typeface="Gill Sans"/>
                <a:ea typeface="Gill Sans"/>
                <a:cs typeface="Gill Sans"/>
                <a:sym typeface="Gill Sans"/>
              </a:defRPr>
            </a:lvl2pPr>
            <a:lvl3pPr indent="-330200" lvl="2" marL="1371600" algn="ctr">
              <a:lnSpc>
                <a:spcPct val="90000"/>
              </a:lnSpc>
              <a:spcBef>
                <a:spcPts val="500"/>
              </a:spcBef>
              <a:spcAft>
                <a:spcPts val="0"/>
              </a:spcAft>
              <a:buSzPts val="1600"/>
              <a:buChar char="•"/>
              <a:defRPr sz="1600">
                <a:latin typeface="Gill Sans"/>
                <a:ea typeface="Gill Sans"/>
                <a:cs typeface="Gill Sans"/>
                <a:sym typeface="Gill Sans"/>
              </a:defRPr>
            </a:lvl3pPr>
            <a:lvl4pPr indent="-317500" lvl="3" marL="1828800" algn="ctr">
              <a:lnSpc>
                <a:spcPct val="90000"/>
              </a:lnSpc>
              <a:spcBef>
                <a:spcPts val="500"/>
              </a:spcBef>
              <a:spcAft>
                <a:spcPts val="0"/>
              </a:spcAft>
              <a:buSzPts val="1400"/>
              <a:buChar char="•"/>
              <a:defRPr sz="1400">
                <a:latin typeface="Gill Sans"/>
                <a:ea typeface="Gill Sans"/>
                <a:cs typeface="Gill Sans"/>
                <a:sym typeface="Gill Sans"/>
              </a:defRPr>
            </a:lvl4pPr>
            <a:lvl5pPr indent="-317500" lvl="4" marL="2286000" algn="ctr">
              <a:lnSpc>
                <a:spcPct val="90000"/>
              </a:lnSpc>
              <a:spcBef>
                <a:spcPts val="500"/>
              </a:spcBef>
              <a:spcAft>
                <a:spcPts val="0"/>
              </a:spcAft>
              <a:buSzPts val="1400"/>
              <a:buChar char="•"/>
              <a:defRPr sz="1400">
                <a:latin typeface="Gill Sans"/>
                <a:ea typeface="Gill Sans"/>
                <a:cs typeface="Gill Sans"/>
                <a:sym typeface="Gill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4"/>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4"/>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7" name="Shape 77"/>
        <p:cNvGrpSpPr/>
        <p:nvPr/>
      </p:nvGrpSpPr>
      <p:grpSpPr>
        <a:xfrm>
          <a:off x="0" y="0"/>
          <a:ext cx="0" cy="0"/>
          <a:chOff x="0" y="0"/>
          <a:chExt cx="0" cy="0"/>
        </a:xfrm>
      </p:grpSpPr>
      <p:pic>
        <p:nvPicPr>
          <p:cNvPr descr="A picture containing fabric&#10;&#10;Description automatically generated" id="78" name="Google Shape;78;p35"/>
          <p:cNvPicPr preferRelativeResize="0"/>
          <p:nvPr/>
        </p:nvPicPr>
        <p:blipFill rotWithShape="1">
          <a:blip r:embed="rId2">
            <a:alphaModFix/>
          </a:blip>
          <a:srcRect b="0" l="0" r="0" t="0"/>
          <a:stretch/>
        </p:blipFill>
        <p:spPr>
          <a:xfrm>
            <a:off x="5667013" y="1162701"/>
            <a:ext cx="1562100" cy="4394200"/>
          </a:xfrm>
          <a:prstGeom prst="rect">
            <a:avLst/>
          </a:prstGeom>
          <a:noFill/>
          <a:ln>
            <a:noFill/>
          </a:ln>
        </p:spPr>
      </p:pic>
      <p:sp>
        <p:nvSpPr>
          <p:cNvPr id="79" name="Google Shape;79;p35"/>
          <p:cNvSpPr/>
          <p:nvPr/>
        </p:nvSpPr>
        <p:spPr>
          <a:xfrm>
            <a:off x="0" y="0"/>
            <a:ext cx="6096000" cy="686957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A picture containing flower, plant&#10;&#10;Description automatically generated" id="80" name="Google Shape;80;p35"/>
          <p:cNvPicPr preferRelativeResize="0"/>
          <p:nvPr/>
        </p:nvPicPr>
        <p:blipFill rotWithShape="1">
          <a:blip r:embed="rId3">
            <a:alphaModFix/>
          </a:blip>
          <a:srcRect b="0" l="0" r="0" t="0"/>
          <a:stretch/>
        </p:blipFill>
        <p:spPr>
          <a:xfrm>
            <a:off x="5777235" y="2476883"/>
            <a:ext cx="749300" cy="2755900"/>
          </a:xfrm>
          <a:prstGeom prst="rect">
            <a:avLst/>
          </a:prstGeom>
          <a:noFill/>
          <a:ln>
            <a:noFill/>
          </a:ln>
        </p:spPr>
      </p:pic>
      <p:pic>
        <p:nvPicPr>
          <p:cNvPr descr="A close-up of a flower&#10;&#10;Description automatically generated with low confidence" id="81" name="Google Shape;81;p35"/>
          <p:cNvPicPr preferRelativeResize="0"/>
          <p:nvPr/>
        </p:nvPicPr>
        <p:blipFill rotWithShape="1">
          <a:blip r:embed="rId4">
            <a:alphaModFix/>
          </a:blip>
          <a:srcRect b="0" l="0" r="0" t="0"/>
          <a:stretch/>
        </p:blipFill>
        <p:spPr>
          <a:xfrm>
            <a:off x="2319809" y="1695833"/>
            <a:ext cx="1155700" cy="4318000"/>
          </a:xfrm>
          <a:prstGeom prst="rect">
            <a:avLst/>
          </a:prstGeom>
          <a:noFill/>
          <a:ln>
            <a:noFill/>
          </a:ln>
        </p:spPr>
      </p:pic>
      <p:pic>
        <p:nvPicPr>
          <p:cNvPr descr="A close-up of a flower&#10;&#10;Description automatically generated with low confidence" id="82" name="Google Shape;82;p35"/>
          <p:cNvPicPr preferRelativeResize="0"/>
          <p:nvPr/>
        </p:nvPicPr>
        <p:blipFill rotWithShape="1">
          <a:blip r:embed="rId4">
            <a:alphaModFix/>
          </a:blip>
          <a:srcRect b="0" l="0" r="0" t="0"/>
          <a:stretch/>
        </p:blipFill>
        <p:spPr>
          <a:xfrm>
            <a:off x="2366749" y="381916"/>
            <a:ext cx="1155700" cy="4318000"/>
          </a:xfrm>
          <a:prstGeom prst="rect">
            <a:avLst/>
          </a:prstGeom>
          <a:noFill/>
          <a:ln>
            <a:noFill/>
          </a:ln>
        </p:spPr>
      </p:pic>
      <p:sp>
        <p:nvSpPr>
          <p:cNvPr id="83" name="Google Shape;83;p35"/>
          <p:cNvSpPr/>
          <p:nvPr/>
        </p:nvSpPr>
        <p:spPr>
          <a:xfrm>
            <a:off x="1024128" y="2162946"/>
            <a:ext cx="3794760" cy="253697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84" name="Google Shape;84;p35"/>
          <p:cNvSpPr/>
          <p:nvPr/>
        </p:nvSpPr>
        <p:spPr>
          <a:xfrm>
            <a:off x="1131655" y="2264499"/>
            <a:ext cx="3585549" cy="2335427"/>
          </a:xfrm>
          <a:prstGeom prst="rect">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85" name="Google Shape;85;p35"/>
          <p:cNvSpPr txBox="1"/>
          <p:nvPr>
            <p:ph type="title"/>
          </p:nvPr>
        </p:nvSpPr>
        <p:spPr>
          <a:xfrm>
            <a:off x="1472184" y="2889504"/>
            <a:ext cx="2852928" cy="108813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35"/>
          <p:cNvSpPr txBox="1"/>
          <p:nvPr>
            <p:ph idx="1" type="body"/>
          </p:nvPr>
        </p:nvSpPr>
        <p:spPr>
          <a:xfrm>
            <a:off x="8211312" y="2011680"/>
            <a:ext cx="2999232" cy="2843784"/>
          </a:xfrm>
          <a:prstGeom prst="rect">
            <a:avLst/>
          </a:prstGeom>
          <a:noFill/>
          <a:ln>
            <a:noFill/>
          </a:ln>
        </p:spPr>
        <p:txBody>
          <a:bodyPr anchorCtr="0" anchor="ctr" bIns="45700" lIns="91425" spcFirstLastPara="1" rIns="91425" wrap="square" tIns="45700">
            <a:normAutofit/>
          </a:bodyPr>
          <a:lstStyle>
            <a:lvl1pPr indent="-228600" lvl="0" marL="457200" algn="l">
              <a:lnSpc>
                <a:spcPct val="150000"/>
              </a:lnSpc>
              <a:spcBef>
                <a:spcPts val="1000"/>
              </a:spcBef>
              <a:spcAft>
                <a:spcPts val="0"/>
              </a:spcAft>
              <a:buSzPts val="2400"/>
              <a:buNone/>
              <a:defRPr sz="2400">
                <a:latin typeface="Gill Sans"/>
                <a:ea typeface="Gill Sans"/>
                <a:cs typeface="Gill Sans"/>
                <a:sym typeface="Gill Sans"/>
              </a:defRPr>
            </a:lvl1pPr>
            <a:lvl2pPr indent="-355600" lvl="1" marL="914400" algn="l">
              <a:lnSpc>
                <a:spcPct val="150000"/>
              </a:lnSpc>
              <a:spcBef>
                <a:spcPts val="500"/>
              </a:spcBef>
              <a:spcAft>
                <a:spcPts val="0"/>
              </a:spcAft>
              <a:buSzPts val="2000"/>
              <a:buChar char="•"/>
              <a:defRPr sz="2000">
                <a:latin typeface="Gill Sans"/>
                <a:ea typeface="Gill Sans"/>
                <a:cs typeface="Gill Sans"/>
                <a:sym typeface="Gill Sans"/>
              </a:defRPr>
            </a:lvl2pPr>
            <a:lvl3pPr indent="-330200" lvl="2" marL="1371600" algn="ctr">
              <a:lnSpc>
                <a:spcPct val="90000"/>
              </a:lnSpc>
              <a:spcBef>
                <a:spcPts val="500"/>
              </a:spcBef>
              <a:spcAft>
                <a:spcPts val="0"/>
              </a:spcAft>
              <a:buSzPts val="1600"/>
              <a:buChar char="•"/>
              <a:defRPr sz="1600">
                <a:latin typeface="Gill Sans"/>
                <a:ea typeface="Gill Sans"/>
                <a:cs typeface="Gill Sans"/>
                <a:sym typeface="Gill Sans"/>
              </a:defRPr>
            </a:lvl3pPr>
            <a:lvl4pPr indent="-317500" lvl="3" marL="1828800" algn="ctr">
              <a:lnSpc>
                <a:spcPct val="90000"/>
              </a:lnSpc>
              <a:spcBef>
                <a:spcPts val="500"/>
              </a:spcBef>
              <a:spcAft>
                <a:spcPts val="0"/>
              </a:spcAft>
              <a:buSzPts val="1400"/>
              <a:buChar char="•"/>
              <a:defRPr sz="1400">
                <a:latin typeface="Gill Sans"/>
                <a:ea typeface="Gill Sans"/>
                <a:cs typeface="Gill Sans"/>
                <a:sym typeface="Gill Sans"/>
              </a:defRPr>
            </a:lvl4pPr>
            <a:lvl5pPr indent="-317500" lvl="4" marL="2286000" algn="ctr">
              <a:lnSpc>
                <a:spcPct val="90000"/>
              </a:lnSpc>
              <a:spcBef>
                <a:spcPts val="500"/>
              </a:spcBef>
              <a:spcAft>
                <a:spcPts val="0"/>
              </a:spcAft>
              <a:buSzPts val="1400"/>
              <a:buChar char="•"/>
              <a:defRPr sz="1400">
                <a:latin typeface="Gill Sans"/>
                <a:ea typeface="Gill Sans"/>
                <a:cs typeface="Gill Sans"/>
                <a:sym typeface="Gill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2"/>
        </a:solidFill>
      </p:bgPr>
    </p:bg>
    <p:spTree>
      <p:nvGrpSpPr>
        <p:cNvPr id="87" name="Shape 87"/>
        <p:cNvGrpSpPr/>
        <p:nvPr/>
      </p:nvGrpSpPr>
      <p:grpSpPr>
        <a:xfrm>
          <a:off x="0" y="0"/>
          <a:ext cx="0" cy="0"/>
          <a:chOff x="0" y="0"/>
          <a:chExt cx="0" cy="0"/>
        </a:xfrm>
      </p:grpSpPr>
      <p:sp>
        <p:nvSpPr>
          <p:cNvPr id="88" name="Google Shape;88;p36"/>
          <p:cNvSpPr/>
          <p:nvPr/>
        </p:nvSpPr>
        <p:spPr>
          <a:xfrm>
            <a:off x="0" y="3377183"/>
            <a:ext cx="12192000" cy="232657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A close up of a plant&#10;&#10;Description automatically generated with low confidence" id="89" name="Google Shape;89;p36"/>
          <p:cNvPicPr preferRelativeResize="0"/>
          <p:nvPr/>
        </p:nvPicPr>
        <p:blipFill rotWithShape="1">
          <a:blip r:embed="rId2">
            <a:alphaModFix/>
          </a:blip>
          <a:srcRect b="0" l="0" r="0" t="0"/>
          <a:stretch/>
        </p:blipFill>
        <p:spPr>
          <a:xfrm rot="5400000">
            <a:off x="5387322" y="3187511"/>
            <a:ext cx="1422400" cy="5283200"/>
          </a:xfrm>
          <a:prstGeom prst="rect">
            <a:avLst/>
          </a:prstGeom>
          <a:noFill/>
          <a:ln>
            <a:noFill/>
          </a:ln>
        </p:spPr>
      </p:pic>
      <p:pic>
        <p:nvPicPr>
          <p:cNvPr descr="A picture containing bedclothes, fabric&#10;&#10;Description automatically generated" id="90" name="Google Shape;90;p36"/>
          <p:cNvPicPr preferRelativeResize="0"/>
          <p:nvPr/>
        </p:nvPicPr>
        <p:blipFill rotWithShape="1">
          <a:blip r:embed="rId3">
            <a:alphaModFix/>
          </a:blip>
          <a:srcRect b="0" l="0" r="0" t="0"/>
          <a:stretch/>
        </p:blipFill>
        <p:spPr>
          <a:xfrm rot="-5400000">
            <a:off x="5400022" y="287485"/>
            <a:ext cx="1485900" cy="5372100"/>
          </a:xfrm>
          <a:prstGeom prst="rect">
            <a:avLst/>
          </a:prstGeom>
          <a:noFill/>
          <a:ln>
            <a:noFill/>
          </a:ln>
        </p:spPr>
      </p:pic>
      <p:sp>
        <p:nvSpPr>
          <p:cNvPr id="91" name="Google Shape;91;p36"/>
          <p:cNvSpPr/>
          <p:nvPr/>
        </p:nvSpPr>
        <p:spPr>
          <a:xfrm>
            <a:off x="232651" y="3633264"/>
            <a:ext cx="11740896" cy="17897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A picture containing ceramic ware, porcelain&#10;&#10;Description automatically generated" id="92" name="Google Shape;92;p36"/>
          <p:cNvPicPr preferRelativeResize="0"/>
          <p:nvPr/>
        </p:nvPicPr>
        <p:blipFill rotWithShape="1">
          <a:blip r:embed="rId4">
            <a:alphaModFix/>
          </a:blip>
          <a:srcRect b="0" l="0" r="0" t="0"/>
          <a:stretch/>
        </p:blipFill>
        <p:spPr>
          <a:xfrm rot="2590193">
            <a:off x="6957396" y="5090392"/>
            <a:ext cx="856832" cy="832525"/>
          </a:xfrm>
          <a:prstGeom prst="rect">
            <a:avLst/>
          </a:prstGeom>
          <a:noFill/>
          <a:ln>
            <a:noFill/>
          </a:ln>
        </p:spPr>
      </p:pic>
      <p:pic>
        <p:nvPicPr>
          <p:cNvPr descr="A picture containing text&#10;&#10;Description automatically generated" id="93" name="Google Shape;93;p36"/>
          <p:cNvPicPr preferRelativeResize="0"/>
          <p:nvPr/>
        </p:nvPicPr>
        <p:blipFill rotWithShape="1">
          <a:blip r:embed="rId5">
            <a:alphaModFix/>
          </a:blip>
          <a:srcRect b="0" l="0" r="0" t="0"/>
          <a:stretch/>
        </p:blipFill>
        <p:spPr>
          <a:xfrm>
            <a:off x="3362979" y="3252854"/>
            <a:ext cx="1206427" cy="621355"/>
          </a:xfrm>
          <a:prstGeom prst="rect">
            <a:avLst/>
          </a:prstGeom>
          <a:noFill/>
          <a:ln>
            <a:noFill/>
          </a:ln>
        </p:spPr>
      </p:pic>
      <p:sp>
        <p:nvSpPr>
          <p:cNvPr id="94" name="Google Shape;94;p36"/>
          <p:cNvSpPr txBox="1"/>
          <p:nvPr>
            <p:ph type="title"/>
          </p:nvPr>
        </p:nvSpPr>
        <p:spPr>
          <a:xfrm>
            <a:off x="1153668" y="3977640"/>
            <a:ext cx="9884664" cy="73152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36"/>
          <p:cNvSpPr txBox="1"/>
          <p:nvPr>
            <p:ph idx="1" type="body"/>
          </p:nvPr>
        </p:nvSpPr>
        <p:spPr>
          <a:xfrm>
            <a:off x="1153668" y="4700016"/>
            <a:ext cx="9884664" cy="4572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SzPts val="2400"/>
              <a:buNone/>
              <a:defRPr sz="2400">
                <a:solidFill>
                  <a:srgbClr val="888888"/>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3"/>
              </a:buClr>
              <a:buSzPts val="4400"/>
              <a:buFont typeface="Libre Baskerville"/>
              <a:buNone/>
              <a:defRPr b="0" i="0" sz="4400" u="none" cap="none" strike="noStrike">
                <a:solidFill>
                  <a:schemeClr val="accent3"/>
                </a:solidFill>
                <a:latin typeface="Libre Baskerville"/>
                <a:ea typeface="Libre Baskerville"/>
                <a:cs typeface="Libre Baskerville"/>
                <a:sym typeface="Libre Baskervil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7"/>
          <p:cNvSpPr txBox="1"/>
          <p:nvPr>
            <p:ph idx="1" type="body"/>
          </p:nvPr>
        </p:nvSpPr>
        <p:spPr>
          <a:xfrm>
            <a:off x="381000" y="1825625"/>
            <a:ext cx="1143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73292A"/>
              </a:buClr>
              <a:buSzPts val="2800"/>
              <a:buFont typeface="Arial"/>
              <a:buChar char="•"/>
              <a:defRPr b="0" i="0" sz="2800" u="none" cap="none" strike="noStrike">
                <a:solidFill>
                  <a:schemeClr val="accent3"/>
                </a:solidFill>
                <a:latin typeface="Gill Sans"/>
                <a:ea typeface="Gill Sans"/>
                <a:cs typeface="Gill Sans"/>
                <a:sym typeface="Gill Sans"/>
              </a:defRPr>
            </a:lvl1pPr>
            <a:lvl2pPr indent="-381000" lvl="1" marL="914400" marR="0" rtl="0" algn="l">
              <a:lnSpc>
                <a:spcPct val="90000"/>
              </a:lnSpc>
              <a:spcBef>
                <a:spcPts val="500"/>
              </a:spcBef>
              <a:spcAft>
                <a:spcPts val="0"/>
              </a:spcAft>
              <a:buClr>
                <a:srgbClr val="73292A"/>
              </a:buClr>
              <a:buSzPts val="2400"/>
              <a:buFont typeface="Arial"/>
              <a:buChar char="•"/>
              <a:defRPr b="0" i="0" sz="2400" u="none" cap="none" strike="noStrike">
                <a:solidFill>
                  <a:schemeClr val="accent3"/>
                </a:solidFill>
                <a:latin typeface="Gill Sans"/>
                <a:ea typeface="Gill Sans"/>
                <a:cs typeface="Gill Sans"/>
                <a:sym typeface="Gill Sans"/>
              </a:defRPr>
            </a:lvl2pPr>
            <a:lvl3pPr indent="-355600" lvl="2" marL="1371600" marR="0" rtl="0" algn="l">
              <a:lnSpc>
                <a:spcPct val="90000"/>
              </a:lnSpc>
              <a:spcBef>
                <a:spcPts val="500"/>
              </a:spcBef>
              <a:spcAft>
                <a:spcPts val="0"/>
              </a:spcAft>
              <a:buClr>
                <a:srgbClr val="73292A"/>
              </a:buClr>
              <a:buSzPts val="2000"/>
              <a:buFont typeface="Arial"/>
              <a:buChar char="•"/>
              <a:defRPr b="0" i="0" sz="2000" u="none" cap="none" strike="noStrike">
                <a:solidFill>
                  <a:schemeClr val="accent3"/>
                </a:solidFill>
                <a:latin typeface="Gill Sans"/>
                <a:ea typeface="Gill Sans"/>
                <a:cs typeface="Gill Sans"/>
                <a:sym typeface="Gill Sans"/>
              </a:defRPr>
            </a:lvl3pPr>
            <a:lvl4pPr indent="-342900" lvl="3" marL="1828800" marR="0" rtl="0" algn="l">
              <a:lnSpc>
                <a:spcPct val="90000"/>
              </a:lnSpc>
              <a:spcBef>
                <a:spcPts val="500"/>
              </a:spcBef>
              <a:spcAft>
                <a:spcPts val="0"/>
              </a:spcAft>
              <a:buClr>
                <a:srgbClr val="73292A"/>
              </a:buClr>
              <a:buSzPts val="1800"/>
              <a:buFont typeface="Arial"/>
              <a:buChar char="•"/>
              <a:defRPr b="0" i="0" sz="1800" u="none" cap="none" strike="noStrike">
                <a:solidFill>
                  <a:schemeClr val="accent3"/>
                </a:solidFill>
                <a:latin typeface="Gill Sans"/>
                <a:ea typeface="Gill Sans"/>
                <a:cs typeface="Gill Sans"/>
                <a:sym typeface="Gill Sans"/>
              </a:defRPr>
            </a:lvl4pPr>
            <a:lvl5pPr indent="-342900" lvl="4" marL="2286000" marR="0" rtl="0" algn="l">
              <a:lnSpc>
                <a:spcPct val="90000"/>
              </a:lnSpc>
              <a:spcBef>
                <a:spcPts val="500"/>
              </a:spcBef>
              <a:spcAft>
                <a:spcPts val="0"/>
              </a:spcAft>
              <a:buClr>
                <a:srgbClr val="73292A"/>
              </a:buClr>
              <a:buSzPts val="1800"/>
              <a:buFont typeface="Arial"/>
              <a:buChar char="•"/>
              <a:defRPr b="0" i="0" sz="1800" u="none" cap="none" strike="noStrike">
                <a:solidFill>
                  <a:schemeClr val="accent3"/>
                </a:solidFill>
                <a:latin typeface="Gill Sans"/>
                <a:ea typeface="Gill Sans"/>
                <a:cs typeface="Gill Sans"/>
                <a:sym typeface="Gill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9pPr>
          </a:lstStyle>
          <a:p/>
        </p:txBody>
      </p:sp>
      <p:sp>
        <p:nvSpPr>
          <p:cNvPr id="12" name="Google Shape;12;p27"/>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3" name="Google Shape;13;p27"/>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Gill Sans"/>
                <a:ea typeface="Gill Sans"/>
                <a:cs typeface="Gill Sans"/>
                <a:sym typeface="Gill Sans"/>
              </a:defRPr>
            </a:lvl1pPr>
            <a:lvl2pPr indent="0" lvl="1" marL="0" marR="0" rtl="0" algn="r">
              <a:spcBef>
                <a:spcPts val="0"/>
              </a:spcBef>
              <a:buNone/>
              <a:defRPr b="0" i="0" sz="1200" u="none" cap="none" strike="noStrike">
                <a:solidFill>
                  <a:schemeClr val="dk1"/>
                </a:solidFill>
                <a:latin typeface="Gill Sans"/>
                <a:ea typeface="Gill Sans"/>
                <a:cs typeface="Gill Sans"/>
                <a:sym typeface="Gill Sans"/>
              </a:defRPr>
            </a:lvl2pPr>
            <a:lvl3pPr indent="0" lvl="2" marL="0" marR="0" rtl="0" algn="r">
              <a:spcBef>
                <a:spcPts val="0"/>
              </a:spcBef>
              <a:buNone/>
              <a:defRPr b="0" i="0" sz="1200" u="none" cap="none" strike="noStrike">
                <a:solidFill>
                  <a:schemeClr val="dk1"/>
                </a:solidFill>
                <a:latin typeface="Gill Sans"/>
                <a:ea typeface="Gill Sans"/>
                <a:cs typeface="Gill Sans"/>
                <a:sym typeface="Gill Sans"/>
              </a:defRPr>
            </a:lvl3pPr>
            <a:lvl4pPr indent="0" lvl="3" marL="0" marR="0" rtl="0" algn="r">
              <a:spcBef>
                <a:spcPts val="0"/>
              </a:spcBef>
              <a:buNone/>
              <a:defRPr b="0" i="0" sz="1200" u="none" cap="none" strike="noStrike">
                <a:solidFill>
                  <a:schemeClr val="dk1"/>
                </a:solidFill>
                <a:latin typeface="Gill Sans"/>
                <a:ea typeface="Gill Sans"/>
                <a:cs typeface="Gill Sans"/>
                <a:sym typeface="Gill Sans"/>
              </a:defRPr>
            </a:lvl4pPr>
            <a:lvl5pPr indent="0" lvl="4" marL="0" marR="0" rtl="0" algn="r">
              <a:spcBef>
                <a:spcPts val="0"/>
              </a:spcBef>
              <a:buNone/>
              <a:defRPr b="0" i="0" sz="1200" u="none" cap="none" strike="noStrike">
                <a:solidFill>
                  <a:schemeClr val="dk1"/>
                </a:solidFill>
                <a:latin typeface="Gill Sans"/>
                <a:ea typeface="Gill Sans"/>
                <a:cs typeface="Gill Sans"/>
                <a:sym typeface="Gill Sans"/>
              </a:defRPr>
            </a:lvl5pPr>
            <a:lvl6pPr indent="0" lvl="5" marL="0" marR="0" rtl="0" algn="r">
              <a:spcBef>
                <a:spcPts val="0"/>
              </a:spcBef>
              <a:buNone/>
              <a:defRPr b="0" i="0" sz="1200" u="none" cap="none" strike="noStrike">
                <a:solidFill>
                  <a:schemeClr val="dk1"/>
                </a:solidFill>
                <a:latin typeface="Gill Sans"/>
                <a:ea typeface="Gill Sans"/>
                <a:cs typeface="Gill Sans"/>
                <a:sym typeface="Gill Sans"/>
              </a:defRPr>
            </a:lvl6pPr>
            <a:lvl7pPr indent="0" lvl="6" marL="0" marR="0" rtl="0" algn="r">
              <a:spcBef>
                <a:spcPts val="0"/>
              </a:spcBef>
              <a:buNone/>
              <a:defRPr b="0" i="0" sz="1200" u="none" cap="none" strike="noStrike">
                <a:solidFill>
                  <a:schemeClr val="dk1"/>
                </a:solidFill>
                <a:latin typeface="Gill Sans"/>
                <a:ea typeface="Gill Sans"/>
                <a:cs typeface="Gill Sans"/>
                <a:sym typeface="Gill Sans"/>
              </a:defRPr>
            </a:lvl7pPr>
            <a:lvl8pPr indent="0" lvl="7" marL="0" marR="0" rtl="0" algn="r">
              <a:spcBef>
                <a:spcPts val="0"/>
              </a:spcBef>
              <a:buNone/>
              <a:defRPr b="0" i="0" sz="1200" u="none" cap="none" strike="noStrike">
                <a:solidFill>
                  <a:schemeClr val="dk1"/>
                </a:solidFill>
                <a:latin typeface="Gill Sans"/>
                <a:ea typeface="Gill Sans"/>
                <a:cs typeface="Gill Sans"/>
                <a:sym typeface="Gill Sans"/>
              </a:defRPr>
            </a:lvl8pPr>
            <a:lvl9pPr indent="0" lvl="8" marL="0" marR="0" rtl="0" algn="r">
              <a:spcBef>
                <a:spcPts val="0"/>
              </a:spcBef>
              <a:buNone/>
              <a:defRPr b="0" i="0" sz="1200" u="none" cap="none" strike="noStrike">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5.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hyperlink" Target="mailto:marmar.mukhopadhyay@gmail.c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
          <p:cNvSpPr txBox="1"/>
          <p:nvPr/>
        </p:nvSpPr>
        <p:spPr>
          <a:xfrm>
            <a:off x="5953971" y="4939452"/>
            <a:ext cx="28405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FF0000"/>
                </a:solidFill>
                <a:latin typeface="Gill Sans"/>
                <a:ea typeface="Gill Sans"/>
                <a:cs typeface="Gill Sans"/>
                <a:sym typeface="Gill Sans"/>
              </a:rPr>
              <a:t> </a:t>
            </a:r>
            <a:endParaRPr/>
          </a:p>
        </p:txBody>
      </p:sp>
      <p:sp>
        <p:nvSpPr>
          <p:cNvPr id="211" name="Google Shape;211;p1"/>
          <p:cNvSpPr txBox="1"/>
          <p:nvPr>
            <p:ph type="ctrTitle"/>
          </p:nvPr>
        </p:nvSpPr>
        <p:spPr>
          <a:xfrm>
            <a:off x="2652314" y="1732649"/>
            <a:ext cx="6693408" cy="108813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3"/>
              </a:buClr>
              <a:buSzPts val="3600"/>
              <a:buFont typeface="Libre Baskerville"/>
              <a:buNone/>
            </a:pPr>
            <a:r>
              <a:rPr b="1" lang="en-US" sz="3600"/>
              <a:t>Blended Learning Policy</a:t>
            </a:r>
            <a:endParaRPr b="1" sz="3600"/>
          </a:p>
        </p:txBody>
      </p:sp>
      <p:sp>
        <p:nvSpPr>
          <p:cNvPr id="212" name="Google Shape;212;p1"/>
          <p:cNvSpPr txBox="1"/>
          <p:nvPr/>
        </p:nvSpPr>
        <p:spPr>
          <a:xfrm>
            <a:off x="2957075" y="3602183"/>
            <a:ext cx="6117652"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Gill Sans"/>
                <a:ea typeface="Gill Sans"/>
                <a:cs typeface="Gill Sans"/>
                <a:sym typeface="Gill Sans"/>
              </a:rPr>
              <a:t>Prof Marmar Mukhopadhyay</a:t>
            </a:r>
            <a:endParaRPr/>
          </a:p>
          <a:p>
            <a:pPr indent="0" lvl="0" marL="0" marR="0" rtl="0" algn="ctr">
              <a:spcBef>
                <a:spcPts val="0"/>
              </a:spcBef>
              <a:spcAft>
                <a:spcPts val="0"/>
              </a:spcAft>
              <a:buNone/>
            </a:pPr>
            <a:r>
              <a:t/>
            </a:r>
            <a:endParaRPr b="1" i="0" sz="2400" u="none" cap="none" strike="noStrike">
              <a:solidFill>
                <a:schemeClr val="dk1"/>
              </a:solidFill>
              <a:latin typeface="Gill Sans"/>
              <a:ea typeface="Gill Sans"/>
              <a:cs typeface="Gill Sans"/>
              <a:sym typeface="Gill Sans"/>
            </a:endParaRPr>
          </a:p>
          <a:p>
            <a:pPr indent="0" lvl="0" marL="0" marR="0" rtl="0" algn="ctr">
              <a:spcBef>
                <a:spcPts val="0"/>
              </a:spcBef>
              <a:spcAft>
                <a:spcPts val="0"/>
              </a:spcAft>
              <a:buNone/>
            </a:pPr>
            <a:r>
              <a:rPr b="1" i="0" lang="en-US" sz="2400" u="none" cap="none" strike="noStrike">
                <a:solidFill>
                  <a:schemeClr val="dk1"/>
                </a:solidFill>
                <a:latin typeface="Gill Sans"/>
                <a:ea typeface="Gill Sans"/>
                <a:cs typeface="Gill Sans"/>
                <a:sym typeface="Gill Sans"/>
              </a:rPr>
              <a:t>Educational Technology </a:t>
            </a:r>
            <a:endParaRPr/>
          </a:p>
          <a:p>
            <a:pPr indent="0" lvl="0" marL="0" marR="0" rtl="0" algn="ctr">
              <a:spcBef>
                <a:spcPts val="0"/>
              </a:spcBef>
              <a:spcAft>
                <a:spcPts val="0"/>
              </a:spcAft>
              <a:buNone/>
            </a:pPr>
            <a:r>
              <a:rPr b="1" i="0" lang="en-US" sz="2400" u="none" cap="none" strike="noStrike">
                <a:solidFill>
                  <a:schemeClr val="dk1"/>
                </a:solidFill>
                <a:latin typeface="Gill Sans"/>
                <a:ea typeface="Gill Sans"/>
                <a:cs typeface="Gill Sans"/>
                <a:sym typeface="Gill Sans"/>
              </a:rPr>
              <a:t>and </a:t>
            </a:r>
            <a:endParaRPr/>
          </a:p>
          <a:p>
            <a:pPr indent="0" lvl="0" marL="0" marR="0" rtl="0" algn="ctr">
              <a:spcBef>
                <a:spcPts val="0"/>
              </a:spcBef>
              <a:spcAft>
                <a:spcPts val="0"/>
              </a:spcAft>
              <a:buNone/>
            </a:pPr>
            <a:r>
              <a:rPr b="1" i="0" lang="en-US" sz="2400" u="none" cap="none" strike="noStrike">
                <a:solidFill>
                  <a:schemeClr val="dk1"/>
                </a:solidFill>
                <a:latin typeface="Gill Sans"/>
                <a:ea typeface="Gill Sans"/>
                <a:cs typeface="Gill Sans"/>
                <a:sym typeface="Gill Sans"/>
              </a:rPr>
              <a:t>Management Academy </a:t>
            </a:r>
            <a:endParaRPr b="1" i="0" sz="2400" u="none" cap="none" strike="noStrike">
              <a:solidFill>
                <a:schemeClr val="dk1"/>
              </a:solidFill>
              <a:latin typeface="Gill Sans"/>
              <a:ea typeface="Gill Sans"/>
              <a:cs typeface="Gill Sans"/>
              <a:sym typeface="Gill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0"/>
          <p:cNvSpPr txBox="1"/>
          <p:nvPr>
            <p:ph type="title"/>
          </p:nvPr>
        </p:nvSpPr>
        <p:spPr>
          <a:xfrm>
            <a:off x="6693746" y="87715"/>
            <a:ext cx="4939453" cy="13258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3"/>
              </a:buClr>
              <a:buSzPts val="4400"/>
              <a:buFont typeface="Libre Baskerville"/>
              <a:buNone/>
            </a:pPr>
            <a:r>
              <a:rPr lang="en-US">
                <a:solidFill>
                  <a:schemeClr val="accent3"/>
                </a:solidFill>
                <a:latin typeface="Libre Baskerville"/>
                <a:ea typeface="Libre Baskerville"/>
                <a:cs typeface="Libre Baskerville"/>
                <a:sym typeface="Libre Baskerville"/>
              </a:rPr>
              <a:t>Definition of Terms </a:t>
            </a:r>
            <a:endParaRPr>
              <a:solidFill>
                <a:schemeClr val="accent3"/>
              </a:solidFill>
              <a:latin typeface="Libre Baskerville"/>
              <a:ea typeface="Libre Baskerville"/>
              <a:cs typeface="Libre Baskerville"/>
              <a:sym typeface="Libre Baskerville"/>
            </a:endParaRPr>
          </a:p>
        </p:txBody>
      </p:sp>
      <p:sp>
        <p:nvSpPr>
          <p:cNvPr id="302" name="Google Shape;302;p10"/>
          <p:cNvSpPr txBox="1"/>
          <p:nvPr>
            <p:ph idx="2" type="body"/>
          </p:nvPr>
        </p:nvSpPr>
        <p:spPr>
          <a:xfrm>
            <a:off x="1225296" y="1426464"/>
            <a:ext cx="3922776" cy="42428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0000"/>
              <a:buNone/>
            </a:pPr>
            <a:r>
              <a:rPr lang="en-US"/>
              <a:t>A</a:t>
            </a:r>
            <a:endParaRPr/>
          </a:p>
        </p:txBody>
      </p:sp>
      <p:pic>
        <p:nvPicPr>
          <p:cNvPr descr="Floral leaf accent" id="303" name="Google Shape;303;p10"/>
          <p:cNvPicPr preferRelativeResize="0"/>
          <p:nvPr/>
        </p:nvPicPr>
        <p:blipFill rotWithShape="1">
          <a:blip r:embed="rId3">
            <a:alphaModFix/>
          </a:blip>
          <a:srcRect b="0" l="0" r="0" t="0"/>
          <a:stretch/>
        </p:blipFill>
        <p:spPr>
          <a:xfrm flipH="1" rot="941633">
            <a:off x="1654192" y="3058939"/>
            <a:ext cx="1243661" cy="790090"/>
          </a:xfrm>
          <a:prstGeom prst="rect">
            <a:avLst/>
          </a:prstGeom>
          <a:noFill/>
          <a:ln>
            <a:noFill/>
          </a:ln>
        </p:spPr>
      </p:pic>
      <p:pic>
        <p:nvPicPr>
          <p:cNvPr descr="Floral leaf accent" id="304" name="Google Shape;304;p10"/>
          <p:cNvPicPr preferRelativeResize="0"/>
          <p:nvPr/>
        </p:nvPicPr>
        <p:blipFill rotWithShape="1">
          <a:blip r:embed="rId4">
            <a:alphaModFix/>
          </a:blip>
          <a:srcRect b="0" l="0" r="0" t="0"/>
          <a:stretch/>
        </p:blipFill>
        <p:spPr>
          <a:xfrm>
            <a:off x="2937260" y="2342954"/>
            <a:ext cx="1791038" cy="2033695"/>
          </a:xfrm>
          <a:prstGeom prst="rect">
            <a:avLst/>
          </a:prstGeom>
          <a:noFill/>
          <a:ln>
            <a:noFill/>
          </a:ln>
        </p:spPr>
      </p:pic>
      <p:sp>
        <p:nvSpPr>
          <p:cNvPr id="305" name="Google Shape;305;p10"/>
          <p:cNvSpPr txBox="1"/>
          <p:nvPr>
            <p:ph idx="1" type="body"/>
          </p:nvPr>
        </p:nvSpPr>
        <p:spPr>
          <a:xfrm>
            <a:off x="6841748" y="1234632"/>
            <a:ext cx="5091172" cy="4929101"/>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SzPts val="2800"/>
              <a:buFont typeface="Libre Baskerville"/>
              <a:buAutoNum type="arabicPeriod"/>
            </a:pPr>
            <a:r>
              <a:rPr lang="en-US" sz="2800">
                <a:solidFill>
                  <a:schemeClr val="accent3"/>
                </a:solidFill>
                <a:latin typeface="Gill Sans"/>
                <a:ea typeface="Gill Sans"/>
                <a:cs typeface="Gill Sans"/>
                <a:sym typeface="Gill Sans"/>
              </a:rPr>
              <a:t> </a:t>
            </a:r>
            <a:r>
              <a:rPr lang="en-US">
                <a:solidFill>
                  <a:schemeClr val="accent3"/>
                </a:solidFill>
                <a:latin typeface="Gill Sans"/>
                <a:ea typeface="Gill Sans"/>
                <a:cs typeface="Gill Sans"/>
                <a:sym typeface="Gill Sans"/>
              </a:rPr>
              <a:t>Blended Learning</a:t>
            </a:r>
            <a:endParaRPr/>
          </a:p>
          <a:p>
            <a:pPr indent="-457200" lvl="0" marL="457200" rtl="0" algn="l">
              <a:lnSpc>
                <a:spcPct val="100000"/>
              </a:lnSpc>
              <a:spcBef>
                <a:spcPts val="0"/>
              </a:spcBef>
              <a:spcAft>
                <a:spcPts val="0"/>
              </a:spcAft>
              <a:buSzPts val="2400"/>
              <a:buFont typeface="Libre Baskerville"/>
              <a:buAutoNum type="arabicPeriod"/>
            </a:pPr>
            <a:r>
              <a:rPr lang="en-US">
                <a:latin typeface="Gill Sans"/>
                <a:ea typeface="Gill Sans"/>
                <a:cs typeface="Gill Sans"/>
                <a:sym typeface="Gill Sans"/>
              </a:rPr>
              <a:t>Flipped Learning</a:t>
            </a:r>
            <a:endParaRPr/>
          </a:p>
          <a:p>
            <a:pPr indent="-457200" lvl="0" marL="457200" rtl="0" algn="l">
              <a:lnSpc>
                <a:spcPct val="100000"/>
              </a:lnSpc>
              <a:spcBef>
                <a:spcPts val="0"/>
              </a:spcBef>
              <a:spcAft>
                <a:spcPts val="0"/>
              </a:spcAft>
              <a:buSzPts val="2400"/>
              <a:buFont typeface="Libre Baskerville"/>
              <a:buAutoNum type="arabicPeriod"/>
            </a:pPr>
            <a:r>
              <a:rPr lang="en-US">
                <a:latin typeface="Gill Sans"/>
                <a:ea typeface="Gill Sans"/>
                <a:cs typeface="Gill Sans"/>
                <a:sym typeface="Gill Sans"/>
              </a:rPr>
              <a:t>Hybrid Learning</a:t>
            </a:r>
            <a:endParaRPr/>
          </a:p>
          <a:p>
            <a:pPr indent="-457200" lvl="0" marL="457200" rtl="0" algn="l">
              <a:lnSpc>
                <a:spcPct val="100000"/>
              </a:lnSpc>
              <a:spcBef>
                <a:spcPts val="0"/>
              </a:spcBef>
              <a:spcAft>
                <a:spcPts val="0"/>
              </a:spcAft>
              <a:buSzPts val="2400"/>
              <a:buFont typeface="Libre Baskerville"/>
              <a:buAutoNum type="arabicPeriod"/>
            </a:pPr>
            <a:r>
              <a:rPr lang="en-US">
                <a:latin typeface="Gill Sans"/>
                <a:ea typeface="Gill Sans"/>
                <a:cs typeface="Gill Sans"/>
                <a:sym typeface="Gill Sans"/>
              </a:rPr>
              <a:t>HyFlex Learning</a:t>
            </a:r>
            <a:endParaRPr/>
          </a:p>
          <a:p>
            <a:pPr indent="-457200" lvl="0" marL="457200" rtl="0" algn="l">
              <a:lnSpc>
                <a:spcPct val="100000"/>
              </a:lnSpc>
              <a:spcBef>
                <a:spcPts val="0"/>
              </a:spcBef>
              <a:spcAft>
                <a:spcPts val="0"/>
              </a:spcAft>
              <a:buSzPts val="2400"/>
              <a:buFont typeface="Libre Baskerville"/>
              <a:buAutoNum type="arabicPeriod"/>
            </a:pPr>
            <a:r>
              <a:rPr lang="en-US">
                <a:latin typeface="Gill Sans"/>
                <a:ea typeface="Gill Sans"/>
                <a:cs typeface="Gill Sans"/>
                <a:sym typeface="Gill Sans"/>
              </a:rPr>
              <a:t>ETRE (</a:t>
            </a:r>
            <a:r>
              <a:rPr lang="en-US" sz="2000">
                <a:latin typeface="Gill Sans"/>
                <a:ea typeface="Gill Sans"/>
                <a:cs typeface="Gill Sans"/>
                <a:sym typeface="Gill Sans"/>
              </a:rPr>
              <a:t>Emergency Technology Response</a:t>
            </a:r>
            <a:r>
              <a:rPr lang="en-US">
                <a:latin typeface="Gill Sans"/>
                <a:ea typeface="Gill Sans"/>
                <a:cs typeface="Gill Sans"/>
                <a:sym typeface="Gill Sans"/>
              </a:rPr>
              <a:t>)</a:t>
            </a:r>
            <a:endParaRPr/>
          </a:p>
          <a:p>
            <a:pPr indent="-457200" lvl="0" marL="457200" rtl="0" algn="l">
              <a:lnSpc>
                <a:spcPct val="100000"/>
              </a:lnSpc>
              <a:spcBef>
                <a:spcPts val="0"/>
              </a:spcBef>
              <a:spcAft>
                <a:spcPts val="0"/>
              </a:spcAft>
              <a:buSzPts val="2400"/>
              <a:buFont typeface="Libre Baskerville"/>
              <a:buAutoNum type="arabicPeriod"/>
            </a:pPr>
            <a:r>
              <a:rPr lang="en-US">
                <a:latin typeface="Gill Sans"/>
                <a:ea typeface="Gill Sans"/>
                <a:cs typeface="Gill Sans"/>
                <a:sym typeface="Gill Sans"/>
              </a:rPr>
              <a:t>Webinar</a:t>
            </a:r>
            <a:endParaRPr/>
          </a:p>
          <a:p>
            <a:pPr indent="-457200" lvl="0" marL="457200" rtl="0" algn="l">
              <a:lnSpc>
                <a:spcPct val="100000"/>
              </a:lnSpc>
              <a:spcBef>
                <a:spcPts val="0"/>
              </a:spcBef>
              <a:spcAft>
                <a:spcPts val="0"/>
              </a:spcAft>
              <a:buSzPts val="2400"/>
              <a:buFont typeface="Libre Baskerville"/>
              <a:buAutoNum type="arabicPeriod"/>
            </a:pPr>
            <a:r>
              <a:rPr lang="en-US">
                <a:latin typeface="Gill Sans"/>
                <a:ea typeface="Gill Sans"/>
                <a:cs typeface="Gill Sans"/>
                <a:sym typeface="Gill Sans"/>
              </a:rPr>
              <a:t>Online Learning</a:t>
            </a:r>
            <a:endParaRPr/>
          </a:p>
          <a:p>
            <a:pPr indent="-457200" lvl="0" marL="457200" rtl="0" algn="l">
              <a:lnSpc>
                <a:spcPct val="100000"/>
              </a:lnSpc>
              <a:spcBef>
                <a:spcPts val="0"/>
              </a:spcBef>
              <a:spcAft>
                <a:spcPts val="0"/>
              </a:spcAft>
              <a:buSzPts val="2400"/>
              <a:buFont typeface="Libre Baskerville"/>
              <a:buAutoNum type="arabicPeriod"/>
            </a:pPr>
            <a:r>
              <a:rPr lang="en-US">
                <a:latin typeface="Gill Sans"/>
                <a:ea typeface="Gill Sans"/>
                <a:cs typeface="Gill Sans"/>
                <a:sym typeface="Gill Sans"/>
              </a:rPr>
              <a:t>ODL</a:t>
            </a:r>
            <a:endParaRPr/>
          </a:p>
          <a:p>
            <a:pPr indent="-457200" lvl="0" marL="457200" rtl="0" algn="l">
              <a:lnSpc>
                <a:spcPct val="100000"/>
              </a:lnSpc>
              <a:spcBef>
                <a:spcPts val="0"/>
              </a:spcBef>
              <a:spcAft>
                <a:spcPts val="0"/>
              </a:spcAft>
              <a:buSzPts val="2400"/>
              <a:buFont typeface="Libre Baskerville"/>
              <a:buAutoNum type="arabicPeriod"/>
            </a:pPr>
            <a:r>
              <a:rPr lang="en-US">
                <a:latin typeface="Gill Sans"/>
                <a:ea typeface="Gill Sans"/>
                <a:cs typeface="Gill Sans"/>
                <a:sym typeface="Gill Sans"/>
              </a:rPr>
              <a:t>MOOCs</a:t>
            </a:r>
            <a:endParaRPr/>
          </a:p>
          <a:p>
            <a:pPr indent="-457200" lvl="0" marL="457200" rtl="0" algn="l">
              <a:lnSpc>
                <a:spcPct val="100000"/>
              </a:lnSpc>
              <a:spcBef>
                <a:spcPts val="0"/>
              </a:spcBef>
              <a:spcAft>
                <a:spcPts val="0"/>
              </a:spcAft>
              <a:buSzPts val="2400"/>
              <a:buFont typeface="Libre Baskerville"/>
              <a:buAutoNum type="arabicPeriod"/>
            </a:pPr>
            <a:r>
              <a:rPr lang="en-US">
                <a:latin typeface="Gill Sans"/>
                <a:ea typeface="Gill Sans"/>
                <a:cs typeface="Gill Sans"/>
                <a:sym typeface="Gill Sans"/>
              </a:rPr>
              <a:t>OER</a:t>
            </a:r>
            <a:endParaRPr/>
          </a:p>
          <a:p>
            <a:pPr indent="-457200" lvl="0" marL="457200" rtl="0" algn="l">
              <a:lnSpc>
                <a:spcPct val="100000"/>
              </a:lnSpc>
              <a:spcBef>
                <a:spcPts val="0"/>
              </a:spcBef>
              <a:spcAft>
                <a:spcPts val="0"/>
              </a:spcAft>
              <a:buSzPts val="2400"/>
              <a:buFont typeface="Libre Baskerville"/>
              <a:buAutoNum type="arabicPeriod"/>
            </a:pPr>
            <a:r>
              <a:rPr lang="en-US">
                <a:latin typeface="Gill Sans"/>
                <a:ea typeface="Gill Sans"/>
                <a:cs typeface="Gill Sans"/>
                <a:sym typeface="Gill Sans"/>
              </a:rPr>
              <a:t>Six Models of Blended Learning</a:t>
            </a:r>
            <a:endParaRPr sz="2800">
              <a:latin typeface="Gill Sans"/>
              <a:ea typeface="Gill Sans"/>
              <a:cs typeface="Gill Sans"/>
              <a:sym typeface="Gill Sans"/>
            </a:endParaRPr>
          </a:p>
          <a:p>
            <a:pPr indent="0" lvl="0" marL="0" rtl="0" algn="l">
              <a:lnSpc>
                <a:spcPct val="100000"/>
              </a:lnSpc>
              <a:spcBef>
                <a:spcPts val="600"/>
              </a:spcBef>
              <a:spcAft>
                <a:spcPts val="0"/>
              </a:spcAft>
              <a:buSzPts val="2800"/>
              <a:buNone/>
            </a:pPr>
            <a:r>
              <a:t/>
            </a:r>
            <a:endParaRPr sz="2800">
              <a:latin typeface="Gill Sans"/>
              <a:ea typeface="Gill Sans"/>
              <a:cs typeface="Gill Sans"/>
              <a:sym typeface="Gill Sans"/>
            </a:endParaRPr>
          </a:p>
          <a:p>
            <a:pPr indent="-279400" lvl="0" marL="457200" rtl="0" algn="l">
              <a:lnSpc>
                <a:spcPct val="100000"/>
              </a:lnSpc>
              <a:spcBef>
                <a:spcPts val="600"/>
              </a:spcBef>
              <a:spcAft>
                <a:spcPts val="0"/>
              </a:spcAft>
              <a:buSzPts val="2800"/>
              <a:buFont typeface="Libre Baskerville"/>
              <a:buNone/>
            </a:pPr>
            <a:r>
              <a:t/>
            </a:r>
            <a:endParaRPr sz="2800">
              <a:latin typeface="Gill Sans"/>
              <a:ea typeface="Gill Sans"/>
              <a:cs typeface="Gill Sans"/>
              <a:sym typeface="Gill Sans"/>
            </a:endParaRPr>
          </a:p>
          <a:p>
            <a:pPr indent="0" lvl="0" marL="0" rtl="0" algn="l">
              <a:lnSpc>
                <a:spcPct val="100000"/>
              </a:lnSpc>
              <a:spcBef>
                <a:spcPts val="600"/>
              </a:spcBef>
              <a:spcAft>
                <a:spcPts val="0"/>
              </a:spcAft>
              <a:buSzPts val="2800"/>
              <a:buNone/>
            </a:pPr>
            <a:r>
              <a:rPr b="1" lang="en-US" sz="2800">
                <a:latin typeface="Times New Roman"/>
                <a:ea typeface="Times New Roman"/>
                <a:cs typeface="Times New Roman"/>
                <a:sym typeface="Times New Roman"/>
              </a:rPr>
              <a:t> </a:t>
            </a:r>
            <a:endParaRPr sz="2800">
              <a:latin typeface="Calibri"/>
              <a:ea typeface="Calibri"/>
              <a:cs typeface="Calibri"/>
              <a:sym typeface="Calibri"/>
            </a:endParaRPr>
          </a:p>
          <a:p>
            <a:pPr indent="-279400" lvl="0" marL="457200" rtl="0" algn="l">
              <a:lnSpc>
                <a:spcPct val="100000"/>
              </a:lnSpc>
              <a:spcBef>
                <a:spcPts val="600"/>
              </a:spcBef>
              <a:spcAft>
                <a:spcPts val="0"/>
              </a:spcAft>
              <a:buSzPts val="2800"/>
              <a:buFont typeface="Libre Baskerville"/>
              <a:buNone/>
            </a:pPr>
            <a:r>
              <a:t/>
            </a:r>
            <a:endParaRPr sz="2800">
              <a:solidFill>
                <a:schemeClr val="accent3"/>
              </a:solidFill>
              <a:latin typeface="Gill Sans"/>
              <a:ea typeface="Gill Sans"/>
              <a:cs typeface="Gill Sans"/>
              <a:sym typeface="Gill Sans"/>
            </a:endParaRPr>
          </a:p>
        </p:txBody>
      </p:sp>
      <p:sp>
        <p:nvSpPr>
          <p:cNvPr id="306" name="Google Shape;306;p10"/>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National Blended Learning Policy in Higher Education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1"/>
          <p:cNvSpPr txBox="1"/>
          <p:nvPr>
            <p:ph type="title"/>
          </p:nvPr>
        </p:nvSpPr>
        <p:spPr>
          <a:xfrm>
            <a:off x="838200" y="484632"/>
            <a:ext cx="10515600" cy="113385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accent3"/>
              </a:buClr>
              <a:buSzPct val="100000"/>
              <a:buFont typeface="Libre Baskerville"/>
              <a:buNone/>
            </a:pPr>
            <a:r>
              <a:rPr lang="en-US">
                <a:solidFill>
                  <a:schemeClr val="accent3"/>
                </a:solidFill>
                <a:latin typeface="Libre Baskerville"/>
                <a:ea typeface="Libre Baskerville"/>
                <a:cs typeface="Libre Baskerville"/>
                <a:sym typeface="Libre Baskerville"/>
              </a:rPr>
              <a:t>Blended Learning Models </a:t>
            </a:r>
            <a:br>
              <a:rPr lang="en-US">
                <a:solidFill>
                  <a:schemeClr val="accent3"/>
                </a:solidFill>
                <a:latin typeface="Libre Baskerville"/>
                <a:ea typeface="Libre Baskerville"/>
                <a:cs typeface="Libre Baskerville"/>
                <a:sym typeface="Libre Baskerville"/>
              </a:rPr>
            </a:br>
            <a:r>
              <a:rPr lang="en-US">
                <a:solidFill>
                  <a:schemeClr val="accent3"/>
                </a:solidFill>
                <a:latin typeface="Libre Baskerville"/>
                <a:ea typeface="Libre Baskerville"/>
                <a:cs typeface="Libre Baskerville"/>
                <a:sym typeface="Libre Baskerville"/>
              </a:rPr>
              <a:t>for Contextualisation</a:t>
            </a:r>
            <a:endParaRPr/>
          </a:p>
        </p:txBody>
      </p:sp>
      <p:sp>
        <p:nvSpPr>
          <p:cNvPr id="312" name="Google Shape;312;p11"/>
          <p:cNvSpPr txBox="1"/>
          <p:nvPr>
            <p:ph idx="11" type="ftr"/>
          </p:nvPr>
        </p:nvSpPr>
        <p:spPr>
          <a:xfrm>
            <a:off x="398664"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Presentation title</a:t>
            </a:r>
            <a:endParaRPr/>
          </a:p>
        </p:txBody>
      </p:sp>
      <p:sp>
        <p:nvSpPr>
          <p:cNvPr id="313" name="Google Shape;313;p11"/>
          <p:cNvSpPr txBox="1"/>
          <p:nvPr>
            <p:ph idx="12" type="sldNum"/>
          </p:nvPr>
        </p:nvSpPr>
        <p:spPr>
          <a:xfrm>
            <a:off x="9067797"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4" name="Google Shape;314;p11"/>
          <p:cNvSpPr/>
          <p:nvPr/>
        </p:nvSpPr>
        <p:spPr>
          <a:xfrm>
            <a:off x="433791" y="2909797"/>
            <a:ext cx="1717131" cy="3473450"/>
          </a:xfrm>
          <a:prstGeom prst="rect">
            <a:avLst/>
          </a:prstGeom>
          <a:solidFill>
            <a:schemeClr val="lt1"/>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0000"/>
                </a:solidFill>
                <a:latin typeface="Gill Sans"/>
                <a:ea typeface="Gill Sans"/>
                <a:cs typeface="Gill Sans"/>
                <a:sym typeface="Gill Sans"/>
              </a:rPr>
              <a:t>Face-to-Face Driver Model</a:t>
            </a:r>
            <a:endParaRPr b="1" sz="2400">
              <a:solidFill>
                <a:srgbClr val="FF0000"/>
              </a:solidFill>
              <a:latin typeface="Gill Sans"/>
              <a:ea typeface="Gill Sans"/>
              <a:cs typeface="Gill Sans"/>
              <a:sym typeface="Gill Sans"/>
            </a:endParaRPr>
          </a:p>
        </p:txBody>
      </p:sp>
      <p:sp>
        <p:nvSpPr>
          <p:cNvPr id="315" name="Google Shape;315;p11"/>
          <p:cNvSpPr/>
          <p:nvPr/>
        </p:nvSpPr>
        <p:spPr>
          <a:xfrm>
            <a:off x="2305932" y="2917032"/>
            <a:ext cx="1738329" cy="3473450"/>
          </a:xfrm>
          <a:prstGeom prst="rect">
            <a:avLst/>
          </a:prstGeom>
          <a:solidFill>
            <a:schemeClr val="lt1"/>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0000"/>
                </a:solidFill>
                <a:latin typeface="Gill Sans"/>
                <a:ea typeface="Gill Sans"/>
                <a:cs typeface="Gill Sans"/>
                <a:sym typeface="Gill Sans"/>
              </a:rPr>
              <a:t>Rotation Model</a:t>
            </a:r>
            <a:endParaRPr b="1" sz="2400">
              <a:solidFill>
                <a:srgbClr val="FF0000"/>
              </a:solidFill>
              <a:latin typeface="Gill Sans"/>
              <a:ea typeface="Gill Sans"/>
              <a:cs typeface="Gill Sans"/>
              <a:sym typeface="Gill Sans"/>
            </a:endParaRPr>
          </a:p>
        </p:txBody>
      </p:sp>
      <p:sp>
        <p:nvSpPr>
          <p:cNvPr id="316" name="Google Shape;316;p11"/>
          <p:cNvSpPr/>
          <p:nvPr/>
        </p:nvSpPr>
        <p:spPr>
          <a:xfrm>
            <a:off x="449943" y="2938082"/>
            <a:ext cx="1687050" cy="682516"/>
          </a:xfrm>
          <a:prstGeom prst="rect">
            <a:avLst/>
          </a:prstGeom>
          <a:solidFill>
            <a:srgbClr val="00B050"/>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17" name="Google Shape;317;p11"/>
          <p:cNvSpPr/>
          <p:nvPr/>
        </p:nvSpPr>
        <p:spPr>
          <a:xfrm>
            <a:off x="0" y="0"/>
            <a:ext cx="12192000" cy="6858000"/>
          </a:xfrm>
          <a:prstGeom prst="rect">
            <a:avLst/>
          </a:prstGeom>
          <a:no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18" name="Google Shape;318;p11"/>
          <p:cNvSpPr/>
          <p:nvPr/>
        </p:nvSpPr>
        <p:spPr>
          <a:xfrm>
            <a:off x="4213200" y="2900581"/>
            <a:ext cx="1738329" cy="3473450"/>
          </a:xfrm>
          <a:prstGeom prst="rect">
            <a:avLst/>
          </a:prstGeom>
          <a:solidFill>
            <a:schemeClr val="lt1"/>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0000"/>
                </a:solidFill>
                <a:latin typeface="Gill Sans"/>
                <a:ea typeface="Gill Sans"/>
                <a:cs typeface="Gill Sans"/>
                <a:sym typeface="Gill Sans"/>
              </a:rPr>
              <a:t>Flex Model </a:t>
            </a:r>
            <a:endParaRPr b="1" sz="2400">
              <a:solidFill>
                <a:srgbClr val="FF0000"/>
              </a:solidFill>
              <a:latin typeface="Gill Sans"/>
              <a:ea typeface="Gill Sans"/>
              <a:cs typeface="Gill Sans"/>
              <a:sym typeface="Gill Sans"/>
            </a:endParaRPr>
          </a:p>
        </p:txBody>
      </p:sp>
      <p:sp>
        <p:nvSpPr>
          <p:cNvPr id="319" name="Google Shape;319;p11"/>
          <p:cNvSpPr/>
          <p:nvPr/>
        </p:nvSpPr>
        <p:spPr>
          <a:xfrm>
            <a:off x="6263072" y="2917032"/>
            <a:ext cx="1738329" cy="3473450"/>
          </a:xfrm>
          <a:prstGeom prst="rect">
            <a:avLst/>
          </a:prstGeom>
          <a:solidFill>
            <a:schemeClr val="lt1"/>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0000"/>
                </a:solidFill>
                <a:latin typeface="Gill Sans"/>
                <a:ea typeface="Gill Sans"/>
                <a:cs typeface="Gill Sans"/>
                <a:sym typeface="Gill Sans"/>
              </a:rPr>
              <a:t>Online Lab School Model </a:t>
            </a:r>
            <a:endParaRPr b="1" sz="2400">
              <a:solidFill>
                <a:srgbClr val="FF0000"/>
              </a:solidFill>
              <a:latin typeface="Gill Sans"/>
              <a:ea typeface="Gill Sans"/>
              <a:cs typeface="Gill Sans"/>
              <a:sym typeface="Gill Sans"/>
            </a:endParaRPr>
          </a:p>
        </p:txBody>
      </p:sp>
      <p:sp>
        <p:nvSpPr>
          <p:cNvPr id="320" name="Google Shape;320;p11"/>
          <p:cNvSpPr/>
          <p:nvPr/>
        </p:nvSpPr>
        <p:spPr>
          <a:xfrm>
            <a:off x="8200711" y="2917032"/>
            <a:ext cx="1738329" cy="3473450"/>
          </a:xfrm>
          <a:prstGeom prst="rect">
            <a:avLst/>
          </a:prstGeom>
          <a:solidFill>
            <a:schemeClr val="lt1"/>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0000"/>
                </a:solidFill>
                <a:latin typeface="Gill Sans"/>
                <a:ea typeface="Gill Sans"/>
                <a:cs typeface="Gill Sans"/>
                <a:sym typeface="Gill Sans"/>
              </a:rPr>
              <a:t>Self-Blend Model</a:t>
            </a:r>
            <a:endParaRPr b="1" sz="2400">
              <a:solidFill>
                <a:srgbClr val="FF0000"/>
              </a:solidFill>
              <a:latin typeface="Gill Sans"/>
              <a:ea typeface="Gill Sans"/>
              <a:cs typeface="Gill Sans"/>
              <a:sym typeface="Gill Sans"/>
            </a:endParaRPr>
          </a:p>
        </p:txBody>
      </p:sp>
      <p:sp>
        <p:nvSpPr>
          <p:cNvPr id="321" name="Google Shape;321;p11"/>
          <p:cNvSpPr/>
          <p:nvPr/>
        </p:nvSpPr>
        <p:spPr>
          <a:xfrm>
            <a:off x="10051283" y="2936163"/>
            <a:ext cx="1738329" cy="3473450"/>
          </a:xfrm>
          <a:prstGeom prst="rect">
            <a:avLst/>
          </a:prstGeom>
          <a:solidFill>
            <a:schemeClr val="lt1"/>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0000"/>
                </a:solidFill>
                <a:latin typeface="Gill Sans"/>
                <a:ea typeface="Gill Sans"/>
                <a:cs typeface="Gill Sans"/>
                <a:sym typeface="Gill Sans"/>
              </a:rPr>
              <a:t>Online Driver Model</a:t>
            </a:r>
            <a:endParaRPr b="1" sz="2400">
              <a:solidFill>
                <a:srgbClr val="FF0000"/>
              </a:solidFill>
              <a:latin typeface="Gill Sans"/>
              <a:ea typeface="Gill Sans"/>
              <a:cs typeface="Gill Sans"/>
              <a:sym typeface="Gill Sans"/>
            </a:endParaRPr>
          </a:p>
        </p:txBody>
      </p:sp>
      <p:pic>
        <p:nvPicPr>
          <p:cNvPr descr="Floral leaf accent" id="322" name="Google Shape;322;p11"/>
          <p:cNvPicPr preferRelativeResize="0"/>
          <p:nvPr/>
        </p:nvPicPr>
        <p:blipFill rotWithShape="1">
          <a:blip r:embed="rId3">
            <a:alphaModFix/>
          </a:blip>
          <a:srcRect b="0" l="0" r="0" t="0"/>
          <a:stretch/>
        </p:blipFill>
        <p:spPr>
          <a:xfrm flipH="1">
            <a:off x="692372" y="5672646"/>
            <a:ext cx="1243661" cy="790090"/>
          </a:xfrm>
          <a:prstGeom prst="rect">
            <a:avLst/>
          </a:prstGeom>
          <a:noFill/>
          <a:ln>
            <a:noFill/>
          </a:ln>
        </p:spPr>
      </p:pic>
      <p:pic>
        <p:nvPicPr>
          <p:cNvPr descr="Floral leaf accent" id="323" name="Google Shape;323;p11"/>
          <p:cNvPicPr preferRelativeResize="0"/>
          <p:nvPr/>
        </p:nvPicPr>
        <p:blipFill rotWithShape="1">
          <a:blip r:embed="rId3">
            <a:alphaModFix/>
          </a:blip>
          <a:srcRect b="0" l="0" r="0" t="0"/>
          <a:stretch/>
        </p:blipFill>
        <p:spPr>
          <a:xfrm flipH="1" rot="941633">
            <a:off x="6542665" y="5612412"/>
            <a:ext cx="1243661" cy="790090"/>
          </a:xfrm>
          <a:prstGeom prst="rect">
            <a:avLst/>
          </a:prstGeom>
          <a:noFill/>
          <a:ln>
            <a:noFill/>
          </a:ln>
        </p:spPr>
      </p:pic>
      <p:pic>
        <p:nvPicPr>
          <p:cNvPr descr="Floral leaf accent" id="324" name="Google Shape;324;p11"/>
          <p:cNvPicPr preferRelativeResize="0"/>
          <p:nvPr/>
        </p:nvPicPr>
        <p:blipFill rotWithShape="1">
          <a:blip r:embed="rId3">
            <a:alphaModFix/>
          </a:blip>
          <a:srcRect b="0" l="0" r="0" t="0"/>
          <a:stretch/>
        </p:blipFill>
        <p:spPr>
          <a:xfrm flipH="1" rot="941633">
            <a:off x="8592792" y="5612411"/>
            <a:ext cx="1243661" cy="790090"/>
          </a:xfrm>
          <a:prstGeom prst="rect">
            <a:avLst/>
          </a:prstGeom>
          <a:noFill/>
          <a:ln>
            <a:noFill/>
          </a:ln>
        </p:spPr>
      </p:pic>
      <p:pic>
        <p:nvPicPr>
          <p:cNvPr descr="Floral leaf accent" id="325" name="Google Shape;325;p11"/>
          <p:cNvPicPr preferRelativeResize="0"/>
          <p:nvPr/>
        </p:nvPicPr>
        <p:blipFill rotWithShape="1">
          <a:blip r:embed="rId3">
            <a:alphaModFix/>
          </a:blip>
          <a:srcRect b="0" l="0" r="0" t="0"/>
          <a:stretch/>
        </p:blipFill>
        <p:spPr>
          <a:xfrm flipH="1" rot="941633">
            <a:off x="10516496" y="5595345"/>
            <a:ext cx="1243661" cy="790090"/>
          </a:xfrm>
          <a:prstGeom prst="rect">
            <a:avLst/>
          </a:prstGeom>
          <a:noFill/>
          <a:ln>
            <a:noFill/>
          </a:ln>
        </p:spPr>
      </p:pic>
      <p:pic>
        <p:nvPicPr>
          <p:cNvPr descr="Floral leaf accent" id="326" name="Google Shape;326;p11"/>
          <p:cNvPicPr preferRelativeResize="0"/>
          <p:nvPr/>
        </p:nvPicPr>
        <p:blipFill rotWithShape="1">
          <a:blip r:embed="rId3">
            <a:alphaModFix/>
          </a:blip>
          <a:srcRect b="0" l="0" r="0" t="0"/>
          <a:stretch/>
        </p:blipFill>
        <p:spPr>
          <a:xfrm flipH="1" rot="941633">
            <a:off x="2467395" y="5652207"/>
            <a:ext cx="1243661" cy="790090"/>
          </a:xfrm>
          <a:prstGeom prst="rect">
            <a:avLst/>
          </a:prstGeom>
          <a:noFill/>
          <a:ln>
            <a:noFill/>
          </a:ln>
        </p:spPr>
      </p:pic>
      <p:pic>
        <p:nvPicPr>
          <p:cNvPr descr="Floral leaf accent" id="327" name="Google Shape;327;p11"/>
          <p:cNvPicPr preferRelativeResize="0"/>
          <p:nvPr/>
        </p:nvPicPr>
        <p:blipFill rotWithShape="1">
          <a:blip r:embed="rId3">
            <a:alphaModFix/>
          </a:blip>
          <a:srcRect b="0" l="0" r="0" t="0"/>
          <a:stretch/>
        </p:blipFill>
        <p:spPr>
          <a:xfrm flipH="1" rot="941633">
            <a:off x="4529674" y="5526212"/>
            <a:ext cx="1243661" cy="790090"/>
          </a:xfrm>
          <a:prstGeom prst="rect">
            <a:avLst/>
          </a:prstGeom>
          <a:noFill/>
          <a:ln>
            <a:noFill/>
          </a:ln>
        </p:spPr>
      </p:pic>
      <p:sp>
        <p:nvSpPr>
          <p:cNvPr id="328" name="Google Shape;328;p11"/>
          <p:cNvSpPr/>
          <p:nvPr/>
        </p:nvSpPr>
        <p:spPr>
          <a:xfrm>
            <a:off x="2405409" y="4083556"/>
            <a:ext cx="1496248" cy="40011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 </a:t>
            </a:r>
            <a:endParaRPr b="0" i="0" sz="3600" u="none" cap="none" strike="noStrike">
              <a:solidFill>
                <a:schemeClr val="dk1"/>
              </a:solidFill>
              <a:latin typeface="Arial"/>
              <a:ea typeface="Arial"/>
              <a:cs typeface="Arial"/>
              <a:sym typeface="Arial"/>
            </a:endParaRPr>
          </a:p>
        </p:txBody>
      </p:sp>
      <p:sp>
        <p:nvSpPr>
          <p:cNvPr id="329" name="Google Shape;329;p11"/>
          <p:cNvSpPr/>
          <p:nvPr/>
        </p:nvSpPr>
        <p:spPr>
          <a:xfrm>
            <a:off x="2318943" y="2936163"/>
            <a:ext cx="1725317" cy="682516"/>
          </a:xfrm>
          <a:prstGeom prst="rect">
            <a:avLst/>
          </a:prstGeom>
          <a:solidFill>
            <a:srgbClr val="00B050"/>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30" name="Google Shape;330;p11"/>
          <p:cNvSpPr/>
          <p:nvPr/>
        </p:nvSpPr>
        <p:spPr>
          <a:xfrm>
            <a:off x="4223347" y="2917062"/>
            <a:ext cx="1725317" cy="682516"/>
          </a:xfrm>
          <a:prstGeom prst="rect">
            <a:avLst/>
          </a:prstGeom>
          <a:solidFill>
            <a:srgbClr val="00B050"/>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31" name="Google Shape;331;p11"/>
          <p:cNvSpPr/>
          <p:nvPr/>
        </p:nvSpPr>
        <p:spPr>
          <a:xfrm>
            <a:off x="6267611" y="2927568"/>
            <a:ext cx="1725317" cy="682516"/>
          </a:xfrm>
          <a:prstGeom prst="rect">
            <a:avLst/>
          </a:prstGeom>
          <a:solidFill>
            <a:srgbClr val="00B050"/>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32" name="Google Shape;332;p11"/>
          <p:cNvSpPr/>
          <p:nvPr/>
        </p:nvSpPr>
        <p:spPr>
          <a:xfrm>
            <a:off x="8217279" y="2938074"/>
            <a:ext cx="1725317" cy="682516"/>
          </a:xfrm>
          <a:prstGeom prst="rect">
            <a:avLst/>
          </a:prstGeom>
          <a:solidFill>
            <a:srgbClr val="00B050"/>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33" name="Google Shape;333;p11"/>
          <p:cNvSpPr/>
          <p:nvPr/>
        </p:nvSpPr>
        <p:spPr>
          <a:xfrm>
            <a:off x="10067114" y="2943334"/>
            <a:ext cx="1725317" cy="682516"/>
          </a:xfrm>
          <a:prstGeom prst="rect">
            <a:avLst/>
          </a:prstGeom>
          <a:solidFill>
            <a:srgbClr val="00B050"/>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2"/>
          <p:cNvSpPr txBox="1"/>
          <p:nvPr>
            <p:ph type="title"/>
          </p:nvPr>
        </p:nvSpPr>
        <p:spPr>
          <a:xfrm>
            <a:off x="838200" y="484632"/>
            <a:ext cx="10515600" cy="113385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3"/>
              </a:buClr>
              <a:buSzPts val="4400"/>
              <a:buFont typeface="Libre Baskerville"/>
              <a:buNone/>
            </a:pPr>
            <a:r>
              <a:rPr lang="en-US">
                <a:solidFill>
                  <a:schemeClr val="accent3"/>
                </a:solidFill>
                <a:latin typeface="Libre Baskerville"/>
                <a:ea typeface="Libre Baskerville"/>
                <a:cs typeface="Libre Baskerville"/>
                <a:sym typeface="Libre Baskerville"/>
              </a:rPr>
              <a:t>Benefits of Blended Learning</a:t>
            </a:r>
            <a:endParaRPr/>
          </a:p>
        </p:txBody>
      </p:sp>
      <p:sp>
        <p:nvSpPr>
          <p:cNvPr id="339" name="Google Shape;339;p12"/>
          <p:cNvSpPr txBox="1"/>
          <p:nvPr>
            <p:ph idx="11" type="ftr"/>
          </p:nvPr>
        </p:nvSpPr>
        <p:spPr>
          <a:xfrm>
            <a:off x="398664"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Presentation title</a:t>
            </a:r>
            <a:endParaRPr/>
          </a:p>
        </p:txBody>
      </p:sp>
      <p:sp>
        <p:nvSpPr>
          <p:cNvPr id="340" name="Google Shape;340;p12"/>
          <p:cNvSpPr txBox="1"/>
          <p:nvPr>
            <p:ph idx="12" type="sldNum"/>
          </p:nvPr>
        </p:nvSpPr>
        <p:spPr>
          <a:xfrm>
            <a:off x="9067797"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41" name="Google Shape;341;p12"/>
          <p:cNvSpPr/>
          <p:nvPr/>
        </p:nvSpPr>
        <p:spPr>
          <a:xfrm rot="5400000">
            <a:off x="1773309" y="2590360"/>
            <a:ext cx="1211317" cy="3473450"/>
          </a:xfrm>
          <a:prstGeom prst="rect">
            <a:avLst/>
          </a:prstGeom>
          <a:solidFill>
            <a:schemeClr val="lt1"/>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42" name="Google Shape;342;p12"/>
          <p:cNvSpPr/>
          <p:nvPr/>
        </p:nvSpPr>
        <p:spPr>
          <a:xfrm rot="5400000">
            <a:off x="1773310" y="4007336"/>
            <a:ext cx="1211317" cy="3473450"/>
          </a:xfrm>
          <a:prstGeom prst="rect">
            <a:avLst/>
          </a:prstGeom>
          <a:solidFill>
            <a:schemeClr val="lt1"/>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43" name="Google Shape;343;p12"/>
          <p:cNvSpPr/>
          <p:nvPr/>
        </p:nvSpPr>
        <p:spPr>
          <a:xfrm rot="5400000">
            <a:off x="5490340" y="1587728"/>
            <a:ext cx="1211317" cy="3473450"/>
          </a:xfrm>
          <a:prstGeom prst="rect">
            <a:avLst/>
          </a:prstGeom>
          <a:solidFill>
            <a:schemeClr val="lt1"/>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44" name="Google Shape;344;p12"/>
          <p:cNvSpPr/>
          <p:nvPr/>
        </p:nvSpPr>
        <p:spPr>
          <a:xfrm rot="5400000">
            <a:off x="5490341" y="2934654"/>
            <a:ext cx="1211317" cy="3473450"/>
          </a:xfrm>
          <a:prstGeom prst="rect">
            <a:avLst/>
          </a:prstGeom>
          <a:solidFill>
            <a:schemeClr val="lt1"/>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45" name="Google Shape;345;p12"/>
          <p:cNvSpPr/>
          <p:nvPr/>
        </p:nvSpPr>
        <p:spPr>
          <a:xfrm rot="5400000">
            <a:off x="5490340" y="4297754"/>
            <a:ext cx="1211317" cy="3473450"/>
          </a:xfrm>
          <a:prstGeom prst="rect">
            <a:avLst/>
          </a:prstGeom>
          <a:solidFill>
            <a:schemeClr val="lt1"/>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46" name="Google Shape;346;p12"/>
          <p:cNvSpPr/>
          <p:nvPr/>
        </p:nvSpPr>
        <p:spPr>
          <a:xfrm rot="5400000">
            <a:off x="9153079" y="4013967"/>
            <a:ext cx="1211317" cy="3473450"/>
          </a:xfrm>
          <a:prstGeom prst="rect">
            <a:avLst/>
          </a:prstGeom>
          <a:solidFill>
            <a:schemeClr val="lt1"/>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47" name="Google Shape;347;p12"/>
          <p:cNvSpPr/>
          <p:nvPr/>
        </p:nvSpPr>
        <p:spPr>
          <a:xfrm rot="5400000">
            <a:off x="9158440" y="2598623"/>
            <a:ext cx="1211317" cy="3484173"/>
          </a:xfrm>
          <a:prstGeom prst="rect">
            <a:avLst/>
          </a:prstGeom>
          <a:solidFill>
            <a:schemeClr val="lt1"/>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400">
              <a:solidFill>
                <a:schemeClr val="lt1"/>
              </a:solidFill>
              <a:latin typeface="Gill Sans"/>
              <a:ea typeface="Gill Sans"/>
              <a:cs typeface="Gill Sans"/>
              <a:sym typeface="Gill Sans"/>
            </a:endParaRPr>
          </a:p>
        </p:txBody>
      </p:sp>
      <p:sp>
        <p:nvSpPr>
          <p:cNvPr id="348" name="Google Shape;348;p12"/>
          <p:cNvSpPr/>
          <p:nvPr/>
        </p:nvSpPr>
        <p:spPr>
          <a:xfrm rot="5400000">
            <a:off x="9163801" y="1246935"/>
            <a:ext cx="1211317" cy="3473450"/>
          </a:xfrm>
          <a:prstGeom prst="rect">
            <a:avLst/>
          </a:prstGeom>
          <a:solidFill>
            <a:schemeClr val="lt1"/>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49" name="Google Shape;349;p12"/>
          <p:cNvSpPr/>
          <p:nvPr/>
        </p:nvSpPr>
        <p:spPr>
          <a:xfrm rot="5400000">
            <a:off x="1726214" y="1246935"/>
            <a:ext cx="1211317" cy="3473450"/>
          </a:xfrm>
          <a:prstGeom prst="rect">
            <a:avLst/>
          </a:prstGeom>
          <a:solidFill>
            <a:schemeClr val="lt1"/>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50" name="Google Shape;350;p12"/>
          <p:cNvSpPr/>
          <p:nvPr/>
        </p:nvSpPr>
        <p:spPr>
          <a:xfrm>
            <a:off x="591758" y="2371371"/>
            <a:ext cx="417236" cy="1217948"/>
          </a:xfrm>
          <a:prstGeom prst="rect">
            <a:avLst/>
          </a:prstGeom>
          <a:solidFill>
            <a:srgbClr val="7030A0"/>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Gill Sans"/>
                <a:ea typeface="Gill Sans"/>
                <a:cs typeface="Gill Sans"/>
                <a:sym typeface="Gill Sans"/>
              </a:rPr>
              <a:t>1</a:t>
            </a:r>
            <a:endParaRPr b="1" sz="2800">
              <a:solidFill>
                <a:schemeClr val="lt1"/>
              </a:solidFill>
              <a:latin typeface="Gill Sans"/>
              <a:ea typeface="Gill Sans"/>
              <a:cs typeface="Gill Sans"/>
              <a:sym typeface="Gill Sans"/>
            </a:endParaRPr>
          </a:p>
        </p:txBody>
      </p:sp>
      <p:sp>
        <p:nvSpPr>
          <p:cNvPr id="351" name="Google Shape;351;p12"/>
          <p:cNvSpPr/>
          <p:nvPr/>
        </p:nvSpPr>
        <p:spPr>
          <a:xfrm>
            <a:off x="4377465" y="2718794"/>
            <a:ext cx="417236" cy="1217948"/>
          </a:xfrm>
          <a:prstGeom prst="rect">
            <a:avLst/>
          </a:prstGeom>
          <a:solidFill>
            <a:srgbClr val="7030A0"/>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Gill Sans"/>
                <a:ea typeface="Gill Sans"/>
                <a:cs typeface="Gill Sans"/>
                <a:sym typeface="Gill Sans"/>
              </a:rPr>
              <a:t>4</a:t>
            </a:r>
            <a:endParaRPr b="1" sz="2800">
              <a:solidFill>
                <a:schemeClr val="lt1"/>
              </a:solidFill>
              <a:latin typeface="Gill Sans"/>
              <a:ea typeface="Gill Sans"/>
              <a:cs typeface="Gill Sans"/>
              <a:sym typeface="Gill Sans"/>
            </a:endParaRPr>
          </a:p>
        </p:txBody>
      </p:sp>
      <p:sp>
        <p:nvSpPr>
          <p:cNvPr id="352" name="Google Shape;352;p12"/>
          <p:cNvSpPr/>
          <p:nvPr/>
        </p:nvSpPr>
        <p:spPr>
          <a:xfrm>
            <a:off x="4379449" y="4069415"/>
            <a:ext cx="417236" cy="1217948"/>
          </a:xfrm>
          <a:prstGeom prst="rect">
            <a:avLst/>
          </a:prstGeom>
          <a:solidFill>
            <a:srgbClr val="7030A0"/>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Gill Sans"/>
                <a:ea typeface="Gill Sans"/>
                <a:cs typeface="Gill Sans"/>
                <a:sym typeface="Gill Sans"/>
              </a:rPr>
              <a:t>5</a:t>
            </a:r>
            <a:endParaRPr b="1" sz="2800">
              <a:solidFill>
                <a:schemeClr val="lt1"/>
              </a:solidFill>
              <a:latin typeface="Gill Sans"/>
              <a:ea typeface="Gill Sans"/>
              <a:cs typeface="Gill Sans"/>
              <a:sym typeface="Gill Sans"/>
            </a:endParaRPr>
          </a:p>
        </p:txBody>
      </p:sp>
      <p:sp>
        <p:nvSpPr>
          <p:cNvPr id="353" name="Google Shape;353;p12"/>
          <p:cNvSpPr/>
          <p:nvPr/>
        </p:nvSpPr>
        <p:spPr>
          <a:xfrm>
            <a:off x="629582" y="3739858"/>
            <a:ext cx="417236" cy="1217948"/>
          </a:xfrm>
          <a:prstGeom prst="rect">
            <a:avLst/>
          </a:prstGeom>
          <a:solidFill>
            <a:srgbClr val="7030A0"/>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Gill Sans"/>
                <a:ea typeface="Gill Sans"/>
                <a:cs typeface="Gill Sans"/>
                <a:sym typeface="Gill Sans"/>
              </a:rPr>
              <a:t>2</a:t>
            </a:r>
            <a:endParaRPr b="1" sz="2800">
              <a:solidFill>
                <a:schemeClr val="lt1"/>
              </a:solidFill>
              <a:latin typeface="Gill Sans"/>
              <a:ea typeface="Gill Sans"/>
              <a:cs typeface="Gill Sans"/>
              <a:sym typeface="Gill Sans"/>
            </a:endParaRPr>
          </a:p>
        </p:txBody>
      </p:sp>
      <p:sp>
        <p:nvSpPr>
          <p:cNvPr id="354" name="Google Shape;354;p12"/>
          <p:cNvSpPr/>
          <p:nvPr/>
        </p:nvSpPr>
        <p:spPr>
          <a:xfrm>
            <a:off x="629582" y="5158257"/>
            <a:ext cx="417236" cy="1217948"/>
          </a:xfrm>
          <a:prstGeom prst="rect">
            <a:avLst/>
          </a:prstGeom>
          <a:solidFill>
            <a:srgbClr val="7030A0"/>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Gill Sans"/>
                <a:ea typeface="Gill Sans"/>
                <a:cs typeface="Gill Sans"/>
                <a:sym typeface="Gill Sans"/>
              </a:rPr>
              <a:t>3</a:t>
            </a:r>
            <a:endParaRPr b="1" sz="2800">
              <a:solidFill>
                <a:schemeClr val="lt1"/>
              </a:solidFill>
              <a:latin typeface="Gill Sans"/>
              <a:ea typeface="Gill Sans"/>
              <a:cs typeface="Gill Sans"/>
              <a:sym typeface="Gill Sans"/>
            </a:endParaRPr>
          </a:p>
        </p:txBody>
      </p:sp>
      <p:sp>
        <p:nvSpPr>
          <p:cNvPr id="355" name="Google Shape;355;p12"/>
          <p:cNvSpPr/>
          <p:nvPr/>
        </p:nvSpPr>
        <p:spPr>
          <a:xfrm>
            <a:off x="4377022" y="5426102"/>
            <a:ext cx="417236" cy="1217948"/>
          </a:xfrm>
          <a:prstGeom prst="rect">
            <a:avLst/>
          </a:prstGeom>
          <a:solidFill>
            <a:srgbClr val="7030A0"/>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Gill Sans"/>
                <a:ea typeface="Gill Sans"/>
                <a:cs typeface="Gill Sans"/>
                <a:sym typeface="Gill Sans"/>
              </a:rPr>
              <a:t>6</a:t>
            </a:r>
            <a:endParaRPr b="1" sz="2800">
              <a:solidFill>
                <a:schemeClr val="lt1"/>
              </a:solidFill>
              <a:latin typeface="Gill Sans"/>
              <a:ea typeface="Gill Sans"/>
              <a:cs typeface="Gill Sans"/>
              <a:sym typeface="Gill Sans"/>
            </a:endParaRPr>
          </a:p>
        </p:txBody>
      </p:sp>
      <p:sp>
        <p:nvSpPr>
          <p:cNvPr id="356" name="Google Shape;356;p12"/>
          <p:cNvSpPr/>
          <p:nvPr/>
        </p:nvSpPr>
        <p:spPr>
          <a:xfrm>
            <a:off x="8032734" y="2371371"/>
            <a:ext cx="417236" cy="1217948"/>
          </a:xfrm>
          <a:prstGeom prst="rect">
            <a:avLst/>
          </a:prstGeom>
          <a:solidFill>
            <a:srgbClr val="7030A0"/>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Gill Sans"/>
                <a:ea typeface="Gill Sans"/>
                <a:cs typeface="Gill Sans"/>
                <a:sym typeface="Gill Sans"/>
              </a:rPr>
              <a:t>7</a:t>
            </a:r>
            <a:endParaRPr b="1" sz="2800">
              <a:solidFill>
                <a:schemeClr val="lt1"/>
              </a:solidFill>
              <a:latin typeface="Gill Sans"/>
              <a:ea typeface="Gill Sans"/>
              <a:cs typeface="Gill Sans"/>
              <a:sym typeface="Gill Sans"/>
            </a:endParaRPr>
          </a:p>
        </p:txBody>
      </p:sp>
      <p:sp>
        <p:nvSpPr>
          <p:cNvPr id="357" name="Google Shape;357;p12"/>
          <p:cNvSpPr/>
          <p:nvPr/>
        </p:nvSpPr>
        <p:spPr>
          <a:xfrm>
            <a:off x="8032734" y="3739858"/>
            <a:ext cx="417236" cy="1217948"/>
          </a:xfrm>
          <a:prstGeom prst="rect">
            <a:avLst/>
          </a:prstGeom>
          <a:solidFill>
            <a:srgbClr val="7030A0"/>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Gill Sans"/>
                <a:ea typeface="Gill Sans"/>
                <a:cs typeface="Gill Sans"/>
                <a:sym typeface="Gill Sans"/>
              </a:rPr>
              <a:t>8</a:t>
            </a:r>
            <a:endParaRPr b="1" sz="2800">
              <a:solidFill>
                <a:schemeClr val="lt1"/>
              </a:solidFill>
              <a:latin typeface="Gill Sans"/>
              <a:ea typeface="Gill Sans"/>
              <a:cs typeface="Gill Sans"/>
              <a:sym typeface="Gill Sans"/>
            </a:endParaRPr>
          </a:p>
        </p:txBody>
      </p:sp>
      <p:sp>
        <p:nvSpPr>
          <p:cNvPr id="358" name="Google Shape;358;p12"/>
          <p:cNvSpPr/>
          <p:nvPr/>
        </p:nvSpPr>
        <p:spPr>
          <a:xfrm>
            <a:off x="8044771" y="5158257"/>
            <a:ext cx="417236" cy="1217948"/>
          </a:xfrm>
          <a:prstGeom prst="rect">
            <a:avLst/>
          </a:prstGeom>
          <a:solidFill>
            <a:srgbClr val="7030A0"/>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Gill Sans"/>
                <a:ea typeface="Gill Sans"/>
                <a:cs typeface="Gill Sans"/>
                <a:sym typeface="Gill Sans"/>
              </a:rPr>
              <a:t>9</a:t>
            </a:r>
            <a:endParaRPr b="1" sz="2800">
              <a:solidFill>
                <a:schemeClr val="lt1"/>
              </a:solidFill>
              <a:latin typeface="Gill Sans"/>
              <a:ea typeface="Gill Sans"/>
              <a:cs typeface="Gill Sans"/>
              <a:sym typeface="Gill Sans"/>
            </a:endParaRPr>
          </a:p>
        </p:txBody>
      </p:sp>
      <p:sp>
        <p:nvSpPr>
          <p:cNvPr id="359" name="Google Shape;359;p12"/>
          <p:cNvSpPr txBox="1"/>
          <p:nvPr/>
        </p:nvSpPr>
        <p:spPr>
          <a:xfrm>
            <a:off x="1062690" y="2457161"/>
            <a:ext cx="291268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ill Sans"/>
                <a:ea typeface="Gill Sans"/>
                <a:cs typeface="Gill Sans"/>
                <a:sym typeface="Gill Sans"/>
              </a:rPr>
              <a:t>Blended learning is more effective than either face-to-face or online learning.</a:t>
            </a:r>
            <a:endParaRPr b="1" sz="1800">
              <a:solidFill>
                <a:schemeClr val="dk1"/>
              </a:solidFill>
              <a:latin typeface="Gill Sans"/>
              <a:ea typeface="Gill Sans"/>
              <a:cs typeface="Gill Sans"/>
              <a:sym typeface="Gill Sans"/>
            </a:endParaRPr>
          </a:p>
        </p:txBody>
      </p:sp>
      <p:sp>
        <p:nvSpPr>
          <p:cNvPr id="360" name="Google Shape;360;p12"/>
          <p:cNvSpPr txBox="1"/>
          <p:nvPr/>
        </p:nvSpPr>
        <p:spPr>
          <a:xfrm>
            <a:off x="879764" y="3739140"/>
            <a:ext cx="3206442" cy="923330"/>
          </a:xfrm>
          <a:prstGeom prst="rect">
            <a:avLst/>
          </a:prstGeom>
          <a:noFill/>
          <a:ln>
            <a:noFill/>
          </a:ln>
        </p:spPr>
        <p:txBody>
          <a:bodyPr anchorCtr="0" anchor="t" bIns="45700" lIns="91425" spcFirstLastPara="1" rIns="91425" wrap="square" tIns="45700">
            <a:spAutoFit/>
          </a:bodyPr>
          <a:lstStyle/>
          <a:p>
            <a:pPr indent="0" lvl="0" marL="228600" marR="0" rtl="0" algn="just">
              <a:spcBef>
                <a:spcPts val="0"/>
              </a:spcBef>
              <a:spcAft>
                <a:spcPts val="0"/>
              </a:spcAft>
              <a:buNone/>
            </a:pPr>
            <a:r>
              <a:rPr b="1" lang="en-US" sz="1800">
                <a:solidFill>
                  <a:schemeClr val="dk1"/>
                </a:solidFill>
                <a:latin typeface="Gill Sans"/>
                <a:ea typeface="Gill Sans"/>
                <a:cs typeface="Gill Sans"/>
                <a:sym typeface="Gill Sans"/>
              </a:rPr>
              <a:t>Blended learning course Students perform better than F2F or online course students </a:t>
            </a:r>
            <a:endParaRPr b="1" sz="1800">
              <a:solidFill>
                <a:schemeClr val="dk1"/>
              </a:solidFill>
              <a:latin typeface="Gill Sans"/>
              <a:ea typeface="Gill Sans"/>
              <a:cs typeface="Gill Sans"/>
              <a:sym typeface="Gill Sans"/>
            </a:endParaRPr>
          </a:p>
        </p:txBody>
      </p:sp>
      <p:sp>
        <p:nvSpPr>
          <p:cNvPr id="361" name="Google Shape;361;p12"/>
          <p:cNvSpPr txBox="1"/>
          <p:nvPr/>
        </p:nvSpPr>
        <p:spPr>
          <a:xfrm>
            <a:off x="775854" y="5168016"/>
            <a:ext cx="3283528" cy="923330"/>
          </a:xfrm>
          <a:prstGeom prst="rect">
            <a:avLst/>
          </a:prstGeom>
          <a:noFill/>
          <a:ln>
            <a:noFill/>
          </a:ln>
        </p:spPr>
        <p:txBody>
          <a:bodyPr anchorCtr="0" anchor="t" bIns="45700" lIns="91425" spcFirstLastPara="1" rIns="91425" wrap="square" tIns="45700">
            <a:spAutoFit/>
          </a:bodyPr>
          <a:lstStyle/>
          <a:p>
            <a:pPr indent="0" lvl="0" marL="228600" marR="0" rtl="0" algn="just">
              <a:spcBef>
                <a:spcPts val="0"/>
              </a:spcBef>
              <a:spcAft>
                <a:spcPts val="0"/>
              </a:spcAft>
              <a:buNone/>
            </a:pPr>
            <a:r>
              <a:rPr b="1" lang="en-US" sz="1800">
                <a:solidFill>
                  <a:schemeClr val="dk1"/>
                </a:solidFill>
                <a:latin typeface="Gill Sans"/>
                <a:ea typeface="Gill Sans"/>
                <a:cs typeface="Gill Sans"/>
                <a:sym typeface="Gill Sans"/>
              </a:rPr>
              <a:t>Student satisfaction more in BL courses than in F2F lecture mode. </a:t>
            </a:r>
            <a:endParaRPr b="1" sz="1800">
              <a:solidFill>
                <a:schemeClr val="dk1"/>
              </a:solidFill>
              <a:latin typeface="Gill Sans"/>
              <a:ea typeface="Gill Sans"/>
              <a:cs typeface="Gill Sans"/>
              <a:sym typeface="Gill Sans"/>
            </a:endParaRPr>
          </a:p>
        </p:txBody>
      </p:sp>
      <p:sp>
        <p:nvSpPr>
          <p:cNvPr id="362" name="Google Shape;362;p12"/>
          <p:cNvSpPr txBox="1"/>
          <p:nvPr/>
        </p:nvSpPr>
        <p:spPr>
          <a:xfrm>
            <a:off x="4603832" y="2798860"/>
            <a:ext cx="3247084" cy="1200329"/>
          </a:xfrm>
          <a:prstGeom prst="rect">
            <a:avLst/>
          </a:prstGeom>
          <a:noFill/>
          <a:ln>
            <a:noFill/>
          </a:ln>
        </p:spPr>
        <p:txBody>
          <a:bodyPr anchorCtr="0" anchor="t" bIns="45700" lIns="91425" spcFirstLastPara="1" rIns="91425" wrap="square" tIns="45700">
            <a:spAutoFit/>
          </a:bodyPr>
          <a:lstStyle/>
          <a:p>
            <a:pPr indent="0" lvl="0" marL="228600" marR="0" rtl="0" algn="just">
              <a:spcBef>
                <a:spcPts val="0"/>
              </a:spcBef>
              <a:spcAft>
                <a:spcPts val="0"/>
              </a:spcAft>
              <a:buNone/>
            </a:pPr>
            <a:r>
              <a:rPr b="1" lang="en-US" sz="1800">
                <a:solidFill>
                  <a:schemeClr val="dk1"/>
                </a:solidFill>
                <a:latin typeface="Gill Sans"/>
                <a:ea typeface="Gill Sans"/>
                <a:cs typeface="Gill Sans"/>
                <a:sym typeface="Gill Sans"/>
              </a:rPr>
              <a:t>Greater independence and opportunities to progress at students’ own pace.</a:t>
            </a:r>
            <a:endParaRPr b="1" sz="1800">
              <a:solidFill>
                <a:schemeClr val="dk1"/>
              </a:solidFill>
              <a:latin typeface="Gill Sans"/>
              <a:ea typeface="Gill Sans"/>
              <a:cs typeface="Gill Sans"/>
              <a:sym typeface="Gill Sans"/>
            </a:endParaRPr>
          </a:p>
        </p:txBody>
      </p:sp>
      <p:sp>
        <p:nvSpPr>
          <p:cNvPr id="363" name="Google Shape;363;p12"/>
          <p:cNvSpPr txBox="1"/>
          <p:nvPr/>
        </p:nvSpPr>
        <p:spPr>
          <a:xfrm>
            <a:off x="4603832" y="4114068"/>
            <a:ext cx="3228892" cy="1200329"/>
          </a:xfrm>
          <a:prstGeom prst="rect">
            <a:avLst/>
          </a:prstGeom>
          <a:noFill/>
          <a:ln>
            <a:noFill/>
          </a:ln>
        </p:spPr>
        <p:txBody>
          <a:bodyPr anchorCtr="0" anchor="t" bIns="45700" lIns="91425" spcFirstLastPara="1" rIns="91425" wrap="square" tIns="45700">
            <a:spAutoFit/>
          </a:bodyPr>
          <a:lstStyle/>
          <a:p>
            <a:pPr indent="0" lvl="0" marL="228600" marR="3810" rtl="0" algn="l">
              <a:spcBef>
                <a:spcPts val="0"/>
              </a:spcBef>
              <a:spcAft>
                <a:spcPts val="0"/>
              </a:spcAft>
              <a:buNone/>
            </a:pPr>
            <a:r>
              <a:rPr b="1" lang="en-US" sz="1800">
                <a:solidFill>
                  <a:schemeClr val="dk1"/>
                </a:solidFill>
                <a:latin typeface="Gill Sans"/>
                <a:ea typeface="Gill Sans"/>
                <a:cs typeface="Gill Sans"/>
                <a:sym typeface="Gill Sans"/>
              </a:rPr>
              <a:t>Opportunity for peer and expert collaboration across countries and cultures.</a:t>
            </a:r>
            <a:endParaRPr b="1" sz="1800">
              <a:solidFill>
                <a:schemeClr val="dk1"/>
              </a:solidFill>
              <a:latin typeface="Gill Sans"/>
              <a:ea typeface="Gill Sans"/>
              <a:cs typeface="Gill Sans"/>
              <a:sym typeface="Gill Sans"/>
            </a:endParaRPr>
          </a:p>
        </p:txBody>
      </p:sp>
      <p:sp>
        <p:nvSpPr>
          <p:cNvPr id="364" name="Google Shape;364;p12"/>
          <p:cNvSpPr txBox="1"/>
          <p:nvPr/>
        </p:nvSpPr>
        <p:spPr>
          <a:xfrm>
            <a:off x="4659792" y="5473213"/>
            <a:ext cx="3172932" cy="1200329"/>
          </a:xfrm>
          <a:prstGeom prst="rect">
            <a:avLst/>
          </a:prstGeom>
          <a:noFill/>
          <a:ln>
            <a:noFill/>
          </a:ln>
        </p:spPr>
        <p:txBody>
          <a:bodyPr anchorCtr="0" anchor="t" bIns="45700" lIns="91425" spcFirstLastPara="1" rIns="91425" wrap="square" tIns="45700">
            <a:spAutoFit/>
          </a:bodyPr>
          <a:lstStyle/>
          <a:p>
            <a:pPr indent="0" lvl="0" marL="228600" marR="3810" rtl="0" algn="just">
              <a:spcBef>
                <a:spcPts val="0"/>
              </a:spcBef>
              <a:spcAft>
                <a:spcPts val="0"/>
              </a:spcAft>
              <a:buNone/>
            </a:pPr>
            <a:r>
              <a:rPr b="1" lang="en-US" sz="1800">
                <a:solidFill>
                  <a:schemeClr val="dk1"/>
                </a:solidFill>
                <a:latin typeface="Gill Sans"/>
                <a:ea typeface="Gill Sans"/>
                <a:cs typeface="Gill Sans"/>
                <a:sym typeface="Gill Sans"/>
              </a:rPr>
              <a:t>Higher flexibility - anytime, anywhere, self-pacing for mastery learning.  </a:t>
            </a:r>
            <a:endParaRPr b="1" sz="2000">
              <a:solidFill>
                <a:schemeClr val="dk1"/>
              </a:solidFill>
              <a:latin typeface="Gill Sans"/>
              <a:ea typeface="Gill Sans"/>
              <a:cs typeface="Gill Sans"/>
              <a:sym typeface="Gill Sans"/>
            </a:endParaRPr>
          </a:p>
        </p:txBody>
      </p:sp>
      <p:sp>
        <p:nvSpPr>
          <p:cNvPr id="365" name="Google Shape;365;p12"/>
          <p:cNvSpPr txBox="1"/>
          <p:nvPr/>
        </p:nvSpPr>
        <p:spPr>
          <a:xfrm>
            <a:off x="8253389" y="2325069"/>
            <a:ext cx="3100411" cy="1200329"/>
          </a:xfrm>
          <a:prstGeom prst="rect">
            <a:avLst/>
          </a:prstGeom>
          <a:noFill/>
          <a:ln>
            <a:noFill/>
          </a:ln>
        </p:spPr>
        <p:txBody>
          <a:bodyPr anchorCtr="0" anchor="t" bIns="45700" lIns="91425" spcFirstLastPara="1" rIns="91425" wrap="square" tIns="45700">
            <a:spAutoFit/>
          </a:bodyPr>
          <a:lstStyle/>
          <a:p>
            <a:pPr indent="0" lvl="0" marL="228600" marR="3810" rtl="0" algn="just">
              <a:spcBef>
                <a:spcPts val="0"/>
              </a:spcBef>
              <a:spcAft>
                <a:spcPts val="0"/>
              </a:spcAft>
              <a:buNone/>
            </a:pPr>
            <a:r>
              <a:rPr b="1" lang="en-US" sz="1800">
                <a:solidFill>
                  <a:schemeClr val="dk1"/>
                </a:solidFill>
                <a:latin typeface="Gill Sans"/>
                <a:ea typeface="Gill Sans"/>
                <a:cs typeface="Gill Sans"/>
                <a:sym typeface="Gill Sans"/>
              </a:rPr>
              <a:t>Increased synchronous &amp; asynchronous interaction among peers &amp; with teachers. </a:t>
            </a:r>
            <a:endParaRPr b="1" sz="2000">
              <a:solidFill>
                <a:schemeClr val="dk1"/>
              </a:solidFill>
              <a:latin typeface="Gill Sans"/>
              <a:ea typeface="Gill Sans"/>
              <a:cs typeface="Gill Sans"/>
              <a:sym typeface="Gill Sans"/>
            </a:endParaRPr>
          </a:p>
        </p:txBody>
      </p:sp>
      <p:sp>
        <p:nvSpPr>
          <p:cNvPr id="366" name="Google Shape;366;p12"/>
          <p:cNvSpPr txBox="1"/>
          <p:nvPr/>
        </p:nvSpPr>
        <p:spPr>
          <a:xfrm>
            <a:off x="8213094" y="3806935"/>
            <a:ext cx="3282369" cy="923330"/>
          </a:xfrm>
          <a:prstGeom prst="rect">
            <a:avLst/>
          </a:prstGeom>
          <a:noFill/>
          <a:ln>
            <a:noFill/>
          </a:ln>
        </p:spPr>
        <p:txBody>
          <a:bodyPr anchorCtr="0" anchor="t" bIns="45700" lIns="91425" spcFirstLastPara="1" rIns="91425" wrap="square" tIns="45700">
            <a:spAutoFit/>
          </a:bodyPr>
          <a:lstStyle/>
          <a:p>
            <a:pPr indent="0" lvl="0" marL="228600" marR="3810" rtl="0" algn="l">
              <a:spcBef>
                <a:spcPts val="0"/>
              </a:spcBef>
              <a:spcAft>
                <a:spcPts val="0"/>
              </a:spcAft>
              <a:buNone/>
            </a:pPr>
            <a:r>
              <a:rPr b="1" lang="en-US" sz="1800">
                <a:solidFill>
                  <a:schemeClr val="dk1"/>
                </a:solidFill>
                <a:latin typeface="Gill Sans"/>
                <a:ea typeface="Gill Sans"/>
                <a:cs typeface="Gill Sans"/>
                <a:sym typeface="Gill Sans"/>
              </a:rPr>
              <a:t>Develop digital skills necessary for evolving as lifelong self-learners.</a:t>
            </a:r>
            <a:endParaRPr b="1" sz="2000">
              <a:solidFill>
                <a:schemeClr val="dk1"/>
              </a:solidFill>
              <a:latin typeface="Gill Sans"/>
              <a:ea typeface="Gill Sans"/>
              <a:cs typeface="Gill Sans"/>
              <a:sym typeface="Gill Sans"/>
            </a:endParaRPr>
          </a:p>
        </p:txBody>
      </p:sp>
      <p:sp>
        <p:nvSpPr>
          <p:cNvPr id="367" name="Google Shape;367;p12"/>
          <p:cNvSpPr txBox="1"/>
          <p:nvPr/>
        </p:nvSpPr>
        <p:spPr>
          <a:xfrm>
            <a:off x="8307683" y="5287363"/>
            <a:ext cx="3242074" cy="707886"/>
          </a:xfrm>
          <a:prstGeom prst="rect">
            <a:avLst/>
          </a:prstGeom>
          <a:noFill/>
          <a:ln>
            <a:noFill/>
          </a:ln>
        </p:spPr>
        <p:txBody>
          <a:bodyPr anchorCtr="0" anchor="t" bIns="45700" lIns="91425" spcFirstLastPara="1" rIns="91425" wrap="square" tIns="45700">
            <a:spAutoFit/>
          </a:bodyPr>
          <a:lstStyle/>
          <a:p>
            <a:pPr indent="0" lvl="0" marL="228600" marR="3810" rtl="0" algn="l">
              <a:spcBef>
                <a:spcPts val="0"/>
              </a:spcBef>
              <a:spcAft>
                <a:spcPts val="0"/>
              </a:spcAft>
              <a:buNone/>
            </a:pPr>
            <a:r>
              <a:rPr b="1" lang="en-US" sz="2000">
                <a:solidFill>
                  <a:schemeClr val="dk1"/>
                </a:solidFill>
                <a:latin typeface="Gill Sans"/>
                <a:ea typeface="Gill Sans"/>
                <a:cs typeface="Gill Sans"/>
                <a:sym typeface="Gill Sans"/>
              </a:rPr>
              <a:t>It helps learners become virtual global citizens. </a:t>
            </a:r>
            <a:endParaRPr b="1" sz="2400">
              <a:solidFill>
                <a:schemeClr val="dk1"/>
              </a:solidFill>
              <a:latin typeface="Gill Sans"/>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13"/>
          <p:cNvSpPr/>
          <p:nvPr/>
        </p:nvSpPr>
        <p:spPr>
          <a:xfrm>
            <a:off x="867104" y="445378"/>
            <a:ext cx="10105696" cy="5675579"/>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73" name="Google Shape;373;p13"/>
          <p:cNvSpPr/>
          <p:nvPr/>
        </p:nvSpPr>
        <p:spPr>
          <a:xfrm>
            <a:off x="9592658" y="2320487"/>
            <a:ext cx="2425263" cy="1418896"/>
          </a:xfrm>
          <a:prstGeom prst="ellipse">
            <a:avLst/>
          </a:prstGeom>
          <a:solidFill>
            <a:srgbClr val="CF4923"/>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chemeClr val="lt1"/>
                </a:solidFill>
                <a:latin typeface="Gill Sans"/>
                <a:ea typeface="Gill Sans"/>
                <a:cs typeface="Gill Sans"/>
                <a:sym typeface="Gill Sans"/>
              </a:rPr>
              <a:t>Curriculum</a:t>
            </a:r>
            <a:endParaRPr/>
          </a:p>
        </p:txBody>
      </p:sp>
      <p:sp>
        <p:nvSpPr>
          <p:cNvPr id="374" name="Google Shape;374;p13"/>
          <p:cNvSpPr/>
          <p:nvPr/>
        </p:nvSpPr>
        <p:spPr>
          <a:xfrm>
            <a:off x="8547537" y="4181801"/>
            <a:ext cx="2425263" cy="1418896"/>
          </a:xfrm>
          <a:prstGeom prst="ellipse">
            <a:avLst/>
          </a:prstGeom>
          <a:solidFill>
            <a:srgbClr val="4F5945"/>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chemeClr val="lt1"/>
                </a:solidFill>
                <a:latin typeface="Gill Sans"/>
                <a:ea typeface="Gill Sans"/>
                <a:cs typeface="Gill Sans"/>
                <a:sym typeface="Gill Sans"/>
              </a:rPr>
              <a:t>Learning Resources </a:t>
            </a:r>
            <a:endParaRPr/>
          </a:p>
        </p:txBody>
      </p:sp>
      <p:sp>
        <p:nvSpPr>
          <p:cNvPr id="375" name="Google Shape;375;p13"/>
          <p:cNvSpPr/>
          <p:nvPr/>
        </p:nvSpPr>
        <p:spPr>
          <a:xfrm>
            <a:off x="5677545" y="5379945"/>
            <a:ext cx="2657123" cy="1418896"/>
          </a:xfrm>
          <a:prstGeom prst="ellipse">
            <a:avLst/>
          </a:prstGeom>
          <a:solidFill>
            <a:srgbClr val="C76063"/>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chemeClr val="lt1"/>
                </a:solidFill>
                <a:latin typeface="Gill Sans"/>
                <a:ea typeface="Gill Sans"/>
                <a:cs typeface="Gill Sans"/>
                <a:sym typeface="Gill Sans"/>
              </a:rPr>
              <a:t>Learning Assessment </a:t>
            </a:r>
            <a:endParaRPr/>
          </a:p>
        </p:txBody>
      </p:sp>
      <p:sp>
        <p:nvSpPr>
          <p:cNvPr id="376" name="Google Shape;376;p13"/>
          <p:cNvSpPr/>
          <p:nvPr/>
        </p:nvSpPr>
        <p:spPr>
          <a:xfrm>
            <a:off x="2578643" y="5352378"/>
            <a:ext cx="2425263" cy="1418896"/>
          </a:xfrm>
          <a:prstGeom prst="ellipse">
            <a:avLst/>
          </a:prstGeom>
          <a:solidFill>
            <a:srgbClr val="7030A0"/>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chemeClr val="lt1"/>
                </a:solidFill>
                <a:latin typeface="Gill Sans"/>
                <a:ea typeface="Gill Sans"/>
                <a:cs typeface="Gill Sans"/>
                <a:sym typeface="Gill Sans"/>
              </a:rPr>
              <a:t>Teacher Readiness</a:t>
            </a:r>
            <a:endParaRPr/>
          </a:p>
        </p:txBody>
      </p:sp>
      <p:sp>
        <p:nvSpPr>
          <p:cNvPr id="377" name="Google Shape;377;p13"/>
          <p:cNvSpPr/>
          <p:nvPr/>
        </p:nvSpPr>
        <p:spPr>
          <a:xfrm>
            <a:off x="2097136" y="449327"/>
            <a:ext cx="2425263" cy="1418896"/>
          </a:xfrm>
          <a:prstGeom prst="ellipse">
            <a:avLst/>
          </a:prstGeom>
          <a:solidFill>
            <a:srgbClr val="00B050"/>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Gill Sans"/>
                <a:ea typeface="Gill Sans"/>
                <a:cs typeface="Gill Sans"/>
                <a:sym typeface="Gill Sans"/>
              </a:rPr>
              <a:t>Financial Provision </a:t>
            </a:r>
            <a:endParaRPr/>
          </a:p>
        </p:txBody>
      </p:sp>
      <p:sp>
        <p:nvSpPr>
          <p:cNvPr id="378" name="Google Shape;378;p13"/>
          <p:cNvSpPr/>
          <p:nvPr/>
        </p:nvSpPr>
        <p:spPr>
          <a:xfrm>
            <a:off x="174079" y="1868223"/>
            <a:ext cx="2425263" cy="1418896"/>
          </a:xfrm>
          <a:prstGeom prst="ellipse">
            <a:avLst/>
          </a:prstGeom>
          <a:solidFill>
            <a:srgbClr val="C9A977"/>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chemeClr val="lt1"/>
                </a:solidFill>
                <a:latin typeface="Gill Sans"/>
                <a:ea typeface="Gill Sans"/>
                <a:cs typeface="Gill Sans"/>
                <a:sym typeface="Gill Sans"/>
              </a:rPr>
              <a:t>Academic Leadership</a:t>
            </a:r>
            <a:endParaRPr/>
          </a:p>
        </p:txBody>
      </p:sp>
      <p:sp>
        <p:nvSpPr>
          <p:cNvPr id="379" name="Google Shape;379;p13"/>
          <p:cNvSpPr/>
          <p:nvPr/>
        </p:nvSpPr>
        <p:spPr>
          <a:xfrm>
            <a:off x="204621" y="3965009"/>
            <a:ext cx="2425263" cy="1418896"/>
          </a:xfrm>
          <a:prstGeom prst="ellipse">
            <a:avLst/>
          </a:prstGeom>
          <a:solidFill>
            <a:srgbClr val="002060"/>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chemeClr val="lt1"/>
                </a:solidFill>
                <a:latin typeface="Gill Sans"/>
                <a:ea typeface="Gill Sans"/>
                <a:cs typeface="Gill Sans"/>
                <a:sym typeface="Gill Sans"/>
              </a:rPr>
              <a:t>Student Readiness</a:t>
            </a:r>
            <a:endParaRPr/>
          </a:p>
        </p:txBody>
      </p:sp>
      <p:sp>
        <p:nvSpPr>
          <p:cNvPr id="380" name="Google Shape;380;p13"/>
          <p:cNvSpPr/>
          <p:nvPr/>
        </p:nvSpPr>
        <p:spPr>
          <a:xfrm>
            <a:off x="4881464" y="86726"/>
            <a:ext cx="2425263" cy="1418896"/>
          </a:xfrm>
          <a:prstGeom prst="ellipse">
            <a:avLst/>
          </a:prstGeom>
          <a:solidFill>
            <a:srgbClr val="551E1F"/>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Gill Sans"/>
                <a:ea typeface="Gill Sans"/>
                <a:cs typeface="Gill Sans"/>
                <a:sym typeface="Gill Sans"/>
              </a:rPr>
              <a:t>National</a:t>
            </a:r>
            <a:endParaRPr/>
          </a:p>
          <a:p>
            <a:pPr indent="0" lvl="0" marL="0" marR="0" rtl="0" algn="ctr">
              <a:spcBef>
                <a:spcPts val="0"/>
              </a:spcBef>
              <a:spcAft>
                <a:spcPts val="0"/>
              </a:spcAft>
              <a:buNone/>
            </a:pPr>
            <a:r>
              <a:rPr b="1" lang="en-US" sz="2400">
                <a:solidFill>
                  <a:schemeClr val="lt1"/>
                </a:solidFill>
                <a:latin typeface="Gill Sans"/>
                <a:ea typeface="Gill Sans"/>
                <a:cs typeface="Gill Sans"/>
                <a:sym typeface="Gill Sans"/>
              </a:rPr>
              <a:t>Infrastructure</a:t>
            </a:r>
            <a:endParaRPr/>
          </a:p>
        </p:txBody>
      </p:sp>
      <p:sp>
        <p:nvSpPr>
          <p:cNvPr id="381" name="Google Shape;381;p13"/>
          <p:cNvSpPr/>
          <p:nvPr/>
        </p:nvSpPr>
        <p:spPr>
          <a:xfrm>
            <a:off x="8177694" y="562638"/>
            <a:ext cx="2551399" cy="1418896"/>
          </a:xfrm>
          <a:prstGeom prst="ellipse">
            <a:avLst/>
          </a:prstGeom>
          <a:solidFill>
            <a:srgbClr val="00B050"/>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chemeClr val="lt1"/>
                </a:solidFill>
                <a:latin typeface="Gill Sans"/>
                <a:ea typeface="Gill Sans"/>
                <a:cs typeface="Gill Sans"/>
                <a:sym typeface="Gill Sans"/>
              </a:rPr>
              <a:t>Institutional </a:t>
            </a:r>
            <a:endParaRPr/>
          </a:p>
          <a:p>
            <a:pPr indent="0" lvl="0" marL="0" marR="0" rtl="0" algn="ctr">
              <a:spcBef>
                <a:spcPts val="0"/>
              </a:spcBef>
              <a:spcAft>
                <a:spcPts val="0"/>
              </a:spcAft>
              <a:buNone/>
            </a:pPr>
            <a:r>
              <a:rPr b="1" lang="en-US" sz="2200">
                <a:solidFill>
                  <a:schemeClr val="lt1"/>
                </a:solidFill>
                <a:latin typeface="Gill Sans"/>
                <a:ea typeface="Gill Sans"/>
                <a:cs typeface="Gill Sans"/>
                <a:sym typeface="Gill Sans"/>
              </a:rPr>
              <a:t>Infrastructure</a:t>
            </a:r>
            <a:endParaRPr/>
          </a:p>
        </p:txBody>
      </p:sp>
      <p:sp>
        <p:nvSpPr>
          <p:cNvPr id="382" name="Google Shape;382;p13"/>
          <p:cNvSpPr/>
          <p:nvPr/>
        </p:nvSpPr>
        <p:spPr>
          <a:xfrm>
            <a:off x="0" y="0"/>
            <a:ext cx="12192000" cy="6858000"/>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cxnSp>
        <p:nvCxnSpPr>
          <p:cNvPr id="383" name="Google Shape;383;p13"/>
          <p:cNvCxnSpPr>
            <a:stCxn id="380" idx="4"/>
          </p:cNvCxnSpPr>
          <p:nvPr/>
        </p:nvCxnSpPr>
        <p:spPr>
          <a:xfrm>
            <a:off x="6094096" y="1505622"/>
            <a:ext cx="0" cy="1344600"/>
          </a:xfrm>
          <a:prstGeom prst="straightConnector1">
            <a:avLst/>
          </a:prstGeom>
          <a:noFill/>
          <a:ln cap="flat" cmpd="sng" w="57150">
            <a:solidFill>
              <a:srgbClr val="FF0000"/>
            </a:solidFill>
            <a:prstDash val="solid"/>
            <a:miter lim="800000"/>
            <a:headEnd len="sm" w="sm" type="none"/>
            <a:tailEnd len="med" w="med" type="triangle"/>
          </a:ln>
        </p:spPr>
      </p:cxnSp>
      <p:sp>
        <p:nvSpPr>
          <p:cNvPr id="384" name="Google Shape;384;p13"/>
          <p:cNvSpPr/>
          <p:nvPr/>
        </p:nvSpPr>
        <p:spPr>
          <a:xfrm>
            <a:off x="4731390" y="2490595"/>
            <a:ext cx="2707962" cy="1930748"/>
          </a:xfrm>
          <a:prstGeom prst="ellipse">
            <a:avLst/>
          </a:prstGeom>
          <a:solidFill>
            <a:srgbClr val="0070C0"/>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85" name="Google Shape;385;p13"/>
          <p:cNvSpPr/>
          <p:nvPr/>
        </p:nvSpPr>
        <p:spPr>
          <a:xfrm>
            <a:off x="5239754" y="2850107"/>
            <a:ext cx="1718441" cy="1198180"/>
          </a:xfrm>
          <a:prstGeom prst="ellipse">
            <a:avLst/>
          </a:prstGeom>
          <a:solidFill>
            <a:srgbClr val="FF0000"/>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Gill Sans"/>
                <a:ea typeface="Gill Sans"/>
                <a:cs typeface="Gill Sans"/>
                <a:sym typeface="Gill Sans"/>
              </a:rPr>
              <a:t>BLP</a:t>
            </a:r>
            <a:endParaRPr b="1" sz="3200">
              <a:solidFill>
                <a:schemeClr val="lt1"/>
              </a:solidFill>
              <a:latin typeface="Gill Sans"/>
              <a:ea typeface="Gill Sans"/>
              <a:cs typeface="Gill Sans"/>
              <a:sym typeface="Gill Sans"/>
            </a:endParaRPr>
          </a:p>
        </p:txBody>
      </p:sp>
      <p:sp>
        <p:nvSpPr>
          <p:cNvPr id="386" name="Google Shape;386;p13"/>
          <p:cNvSpPr txBox="1"/>
          <p:nvPr/>
        </p:nvSpPr>
        <p:spPr>
          <a:xfrm>
            <a:off x="5435419" y="2557898"/>
            <a:ext cx="133312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Gill Sans"/>
                <a:ea typeface="Gill Sans"/>
                <a:cs typeface="Gill Sans"/>
                <a:sym typeface="Gill Sans"/>
              </a:rPr>
              <a:t>ENABLERS </a:t>
            </a:r>
            <a:endParaRPr/>
          </a:p>
        </p:txBody>
      </p:sp>
      <p:cxnSp>
        <p:nvCxnSpPr>
          <p:cNvPr id="387" name="Google Shape;387;p13"/>
          <p:cNvCxnSpPr/>
          <p:nvPr/>
        </p:nvCxnSpPr>
        <p:spPr>
          <a:xfrm flipH="1">
            <a:off x="6701657" y="1773741"/>
            <a:ext cx="1849681" cy="1251835"/>
          </a:xfrm>
          <a:prstGeom prst="straightConnector1">
            <a:avLst/>
          </a:prstGeom>
          <a:noFill/>
          <a:ln cap="flat" cmpd="sng" w="57150">
            <a:solidFill>
              <a:srgbClr val="FF0000"/>
            </a:solidFill>
            <a:prstDash val="solid"/>
            <a:miter lim="800000"/>
            <a:headEnd len="sm" w="sm" type="none"/>
            <a:tailEnd len="med" w="med" type="triangle"/>
          </a:ln>
        </p:spPr>
      </p:cxnSp>
      <p:cxnSp>
        <p:nvCxnSpPr>
          <p:cNvPr id="388" name="Google Shape;388;p13"/>
          <p:cNvCxnSpPr/>
          <p:nvPr/>
        </p:nvCxnSpPr>
        <p:spPr>
          <a:xfrm flipH="1">
            <a:off x="6953317" y="3029935"/>
            <a:ext cx="2639341" cy="419262"/>
          </a:xfrm>
          <a:prstGeom prst="straightConnector1">
            <a:avLst/>
          </a:prstGeom>
          <a:noFill/>
          <a:ln cap="flat" cmpd="sng" w="57150">
            <a:solidFill>
              <a:srgbClr val="FF0000"/>
            </a:solidFill>
            <a:prstDash val="solid"/>
            <a:miter lim="800000"/>
            <a:headEnd len="sm" w="sm" type="none"/>
            <a:tailEnd len="med" w="med" type="triangle"/>
          </a:ln>
        </p:spPr>
      </p:cxnSp>
      <p:cxnSp>
        <p:nvCxnSpPr>
          <p:cNvPr id="389" name="Google Shape;389;p13"/>
          <p:cNvCxnSpPr/>
          <p:nvPr/>
        </p:nvCxnSpPr>
        <p:spPr>
          <a:xfrm rot="10800000">
            <a:off x="6701657" y="3872818"/>
            <a:ext cx="1845880" cy="1018431"/>
          </a:xfrm>
          <a:prstGeom prst="straightConnector1">
            <a:avLst/>
          </a:prstGeom>
          <a:noFill/>
          <a:ln cap="flat" cmpd="sng" w="57150">
            <a:solidFill>
              <a:srgbClr val="FF0000"/>
            </a:solidFill>
            <a:prstDash val="solid"/>
            <a:miter lim="800000"/>
            <a:headEnd len="sm" w="sm" type="none"/>
            <a:tailEnd len="med" w="med" type="triangle"/>
          </a:ln>
        </p:spPr>
      </p:cxnSp>
      <p:cxnSp>
        <p:nvCxnSpPr>
          <p:cNvPr id="390" name="Google Shape;390;p13"/>
          <p:cNvCxnSpPr/>
          <p:nvPr/>
        </p:nvCxnSpPr>
        <p:spPr>
          <a:xfrm rot="10800000">
            <a:off x="6094097" y="4048287"/>
            <a:ext cx="912010" cy="1331658"/>
          </a:xfrm>
          <a:prstGeom prst="straightConnector1">
            <a:avLst/>
          </a:prstGeom>
          <a:noFill/>
          <a:ln cap="flat" cmpd="sng" w="57150">
            <a:solidFill>
              <a:srgbClr val="FF0000"/>
            </a:solidFill>
            <a:prstDash val="solid"/>
            <a:miter lim="800000"/>
            <a:headEnd len="sm" w="sm" type="none"/>
            <a:tailEnd len="med" w="med" type="triangle"/>
          </a:ln>
        </p:spPr>
      </p:cxnSp>
      <p:cxnSp>
        <p:nvCxnSpPr>
          <p:cNvPr id="391" name="Google Shape;391;p13"/>
          <p:cNvCxnSpPr/>
          <p:nvPr/>
        </p:nvCxnSpPr>
        <p:spPr>
          <a:xfrm flipH="1" rot="10800000">
            <a:off x="4648734" y="4048287"/>
            <a:ext cx="1028811" cy="1511884"/>
          </a:xfrm>
          <a:prstGeom prst="straightConnector1">
            <a:avLst/>
          </a:prstGeom>
          <a:noFill/>
          <a:ln cap="flat" cmpd="sng" w="57150">
            <a:solidFill>
              <a:srgbClr val="FF0000"/>
            </a:solidFill>
            <a:prstDash val="solid"/>
            <a:miter lim="800000"/>
            <a:headEnd len="sm" w="sm" type="none"/>
            <a:tailEnd len="med" w="med" type="triangle"/>
          </a:ln>
        </p:spPr>
      </p:cxnSp>
      <p:cxnSp>
        <p:nvCxnSpPr>
          <p:cNvPr id="392" name="Google Shape;392;p13"/>
          <p:cNvCxnSpPr/>
          <p:nvPr/>
        </p:nvCxnSpPr>
        <p:spPr>
          <a:xfrm flipH="1" rot="10800000">
            <a:off x="2629884" y="3713826"/>
            <a:ext cx="2656726" cy="960631"/>
          </a:xfrm>
          <a:prstGeom prst="straightConnector1">
            <a:avLst/>
          </a:prstGeom>
          <a:noFill/>
          <a:ln cap="flat" cmpd="sng" w="57150">
            <a:solidFill>
              <a:srgbClr val="FF0000"/>
            </a:solidFill>
            <a:prstDash val="solid"/>
            <a:miter lim="800000"/>
            <a:headEnd len="sm" w="sm" type="none"/>
            <a:tailEnd len="med" w="med" type="triangle"/>
          </a:ln>
        </p:spPr>
      </p:cxnSp>
      <p:cxnSp>
        <p:nvCxnSpPr>
          <p:cNvPr id="393" name="Google Shape;393;p13"/>
          <p:cNvCxnSpPr/>
          <p:nvPr/>
        </p:nvCxnSpPr>
        <p:spPr>
          <a:xfrm>
            <a:off x="2599342" y="2577671"/>
            <a:ext cx="2635534" cy="871526"/>
          </a:xfrm>
          <a:prstGeom prst="straightConnector1">
            <a:avLst/>
          </a:prstGeom>
          <a:noFill/>
          <a:ln cap="flat" cmpd="sng" w="57150">
            <a:solidFill>
              <a:srgbClr val="FF0000"/>
            </a:solidFill>
            <a:prstDash val="solid"/>
            <a:miter lim="800000"/>
            <a:headEnd len="sm" w="sm" type="none"/>
            <a:tailEnd len="med" w="med" type="triangle"/>
          </a:ln>
        </p:spPr>
      </p:cxnSp>
      <p:cxnSp>
        <p:nvCxnSpPr>
          <p:cNvPr id="394" name="Google Shape;394;p13"/>
          <p:cNvCxnSpPr/>
          <p:nvPr/>
        </p:nvCxnSpPr>
        <p:spPr>
          <a:xfrm>
            <a:off x="4144951" y="1697628"/>
            <a:ext cx="1319309" cy="1365146"/>
          </a:xfrm>
          <a:prstGeom prst="straightConnector1">
            <a:avLst/>
          </a:prstGeom>
          <a:noFill/>
          <a:ln cap="flat" cmpd="sng" w="57150">
            <a:solidFill>
              <a:srgbClr val="FF0000"/>
            </a:solidFill>
            <a:prstDash val="solid"/>
            <a:miter lim="800000"/>
            <a:headEnd len="sm" w="sm" type="none"/>
            <a:tailEnd len="med" w="med" type="triangle"/>
          </a:ln>
        </p:spPr>
      </p:cxnSp>
      <p:sp>
        <p:nvSpPr>
          <p:cNvPr id="395" name="Google Shape;395;p13"/>
          <p:cNvSpPr txBox="1"/>
          <p:nvPr/>
        </p:nvSpPr>
        <p:spPr>
          <a:xfrm>
            <a:off x="5540521" y="4003083"/>
            <a:ext cx="133312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Gill Sans"/>
                <a:ea typeface="Gill Sans"/>
                <a:cs typeface="Gill Sans"/>
                <a:sym typeface="Gill Sans"/>
              </a:rPr>
              <a:t>ENABLERS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14"/>
          <p:cNvSpPr txBox="1"/>
          <p:nvPr>
            <p:ph type="title"/>
          </p:nvPr>
        </p:nvSpPr>
        <p:spPr>
          <a:xfrm>
            <a:off x="6694196" y="110863"/>
            <a:ext cx="5027623" cy="13258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3"/>
              </a:buClr>
              <a:buSzPts val="4000"/>
              <a:buFont typeface="Libre Baskerville"/>
              <a:buNone/>
            </a:pPr>
            <a:r>
              <a:rPr lang="en-US" sz="4000">
                <a:solidFill>
                  <a:schemeClr val="accent3"/>
                </a:solidFill>
                <a:latin typeface="Libre Baskerville"/>
                <a:ea typeface="Libre Baskerville"/>
                <a:cs typeface="Libre Baskerville"/>
                <a:sym typeface="Libre Baskerville"/>
              </a:rPr>
              <a:t>BL Policy Statements </a:t>
            </a:r>
            <a:endParaRPr sz="4000">
              <a:solidFill>
                <a:schemeClr val="accent3"/>
              </a:solidFill>
              <a:latin typeface="Libre Baskerville"/>
              <a:ea typeface="Libre Baskerville"/>
              <a:cs typeface="Libre Baskerville"/>
              <a:sym typeface="Libre Baskerville"/>
            </a:endParaRPr>
          </a:p>
        </p:txBody>
      </p:sp>
      <p:sp>
        <p:nvSpPr>
          <p:cNvPr id="402" name="Google Shape;402;p14"/>
          <p:cNvSpPr txBox="1"/>
          <p:nvPr>
            <p:ph idx="2" type="body"/>
          </p:nvPr>
        </p:nvSpPr>
        <p:spPr>
          <a:xfrm>
            <a:off x="1225296" y="1426464"/>
            <a:ext cx="3922776" cy="4242816"/>
          </a:xfrm>
          <a:prstGeom prst="rect">
            <a:avLst/>
          </a:prstGeom>
          <a:noFill/>
          <a:ln>
            <a:noFill/>
          </a:ln>
        </p:spPr>
        <p:txBody>
          <a:bodyPr anchorCtr="0" anchor="ctr" bIns="45700" lIns="91425" spcFirstLastPara="1" rIns="91425" wrap="square" tIns="45700">
            <a:normAutofit fontScale="85000" lnSpcReduction="10000"/>
          </a:bodyPr>
          <a:lstStyle/>
          <a:p>
            <a:pPr indent="0" lvl="0" marL="0" rtl="0" algn="ctr">
              <a:lnSpc>
                <a:spcPct val="90000"/>
              </a:lnSpc>
              <a:spcBef>
                <a:spcPts val="0"/>
              </a:spcBef>
              <a:spcAft>
                <a:spcPts val="0"/>
              </a:spcAft>
              <a:buSzPct val="100000"/>
              <a:buNone/>
            </a:pPr>
            <a:r>
              <a:rPr lang="en-US"/>
              <a:t>PS</a:t>
            </a:r>
            <a:endParaRPr/>
          </a:p>
        </p:txBody>
      </p:sp>
      <p:pic>
        <p:nvPicPr>
          <p:cNvPr descr="Floral leaf accent" id="403" name="Google Shape;403;p14"/>
          <p:cNvPicPr preferRelativeResize="0"/>
          <p:nvPr/>
        </p:nvPicPr>
        <p:blipFill rotWithShape="1">
          <a:blip r:embed="rId3">
            <a:alphaModFix/>
          </a:blip>
          <a:srcRect b="0" l="0" r="0" t="0"/>
          <a:stretch/>
        </p:blipFill>
        <p:spPr>
          <a:xfrm flipH="1" rot="941633">
            <a:off x="1654192" y="3058939"/>
            <a:ext cx="1243661" cy="790090"/>
          </a:xfrm>
          <a:prstGeom prst="rect">
            <a:avLst/>
          </a:prstGeom>
          <a:noFill/>
          <a:ln>
            <a:noFill/>
          </a:ln>
        </p:spPr>
      </p:pic>
      <p:pic>
        <p:nvPicPr>
          <p:cNvPr descr="Floral leaf accent" id="404" name="Google Shape;404;p14"/>
          <p:cNvPicPr preferRelativeResize="0"/>
          <p:nvPr/>
        </p:nvPicPr>
        <p:blipFill rotWithShape="1">
          <a:blip r:embed="rId4">
            <a:alphaModFix/>
          </a:blip>
          <a:srcRect b="0" l="0" r="0" t="0"/>
          <a:stretch/>
        </p:blipFill>
        <p:spPr>
          <a:xfrm>
            <a:off x="2937260" y="2342954"/>
            <a:ext cx="1791038" cy="2033695"/>
          </a:xfrm>
          <a:prstGeom prst="rect">
            <a:avLst/>
          </a:prstGeom>
          <a:noFill/>
          <a:ln>
            <a:noFill/>
          </a:ln>
        </p:spPr>
      </p:pic>
      <p:sp>
        <p:nvSpPr>
          <p:cNvPr id="405" name="Google Shape;405;p14"/>
          <p:cNvSpPr txBox="1"/>
          <p:nvPr>
            <p:ph idx="1" type="body"/>
          </p:nvPr>
        </p:nvSpPr>
        <p:spPr>
          <a:xfrm>
            <a:off x="6923587" y="1487827"/>
            <a:ext cx="5027622" cy="523364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rPr b="1" lang="en-US"/>
              <a:t>1: India  will adopt an ODL, and Online Integrated Blended System of Education </a:t>
            </a:r>
            <a:endParaRPr b="1"/>
          </a:p>
          <a:p>
            <a:pPr indent="0" lvl="0" marL="0" rtl="0" algn="l">
              <a:lnSpc>
                <a:spcPct val="100000"/>
              </a:lnSpc>
              <a:spcBef>
                <a:spcPts val="600"/>
              </a:spcBef>
              <a:spcAft>
                <a:spcPts val="0"/>
              </a:spcAft>
              <a:buSzPts val="2400"/>
              <a:buNone/>
            </a:pPr>
            <a:r>
              <a:t/>
            </a:r>
            <a:endParaRPr b="1"/>
          </a:p>
          <a:p>
            <a:pPr indent="0" lvl="0" marL="0" rtl="0" algn="l">
              <a:lnSpc>
                <a:spcPct val="100000"/>
              </a:lnSpc>
              <a:spcBef>
                <a:spcPts val="600"/>
              </a:spcBef>
              <a:spcAft>
                <a:spcPts val="0"/>
              </a:spcAft>
              <a:buSzPts val="2400"/>
              <a:buNone/>
            </a:pPr>
            <a:r>
              <a:rPr b="1" lang="en-US">
                <a:solidFill>
                  <a:srgbClr val="FF0000"/>
                </a:solidFill>
              </a:rPr>
              <a:t>2: </a:t>
            </a:r>
            <a:r>
              <a:rPr b="1" lang="en-US"/>
              <a:t>All   Indian Educational Institutions will adopt Blended Learning in all  Courses and subjects at all levels.</a:t>
            </a:r>
            <a:endParaRPr b="1"/>
          </a:p>
          <a:p>
            <a:pPr indent="0" lvl="0" marL="0" rtl="0" algn="l">
              <a:lnSpc>
                <a:spcPct val="100000"/>
              </a:lnSpc>
              <a:spcBef>
                <a:spcPts val="600"/>
              </a:spcBef>
              <a:spcAft>
                <a:spcPts val="0"/>
              </a:spcAft>
              <a:buSzPts val="2400"/>
              <a:buNone/>
            </a:pPr>
            <a:r>
              <a:t/>
            </a:r>
            <a:endParaRPr b="1"/>
          </a:p>
          <a:p>
            <a:pPr indent="0" lvl="0" marL="0" rtl="0" algn="l">
              <a:lnSpc>
                <a:spcPct val="100000"/>
              </a:lnSpc>
              <a:spcBef>
                <a:spcPts val="600"/>
              </a:spcBef>
              <a:spcAft>
                <a:spcPts val="0"/>
              </a:spcAft>
              <a:buSzPts val="2400"/>
              <a:buNone/>
            </a:pPr>
            <a:r>
              <a:rPr b="1" lang="en-US">
                <a:solidFill>
                  <a:srgbClr val="FF0000"/>
                </a:solidFill>
              </a:rPr>
              <a:t>3</a:t>
            </a:r>
            <a:r>
              <a:rPr b="1" lang="en-US">
                <a:solidFill>
                  <a:srgbClr val="000000"/>
                </a:solidFill>
              </a:rPr>
              <a:t>: All students will learn to acquire, deepen and create knowledge.</a:t>
            </a:r>
            <a:endParaRPr/>
          </a:p>
          <a:p>
            <a:pPr indent="0" lvl="0" marL="0" rtl="0" algn="l">
              <a:lnSpc>
                <a:spcPct val="100000"/>
              </a:lnSpc>
              <a:spcBef>
                <a:spcPts val="600"/>
              </a:spcBef>
              <a:spcAft>
                <a:spcPts val="0"/>
              </a:spcAft>
              <a:buSzPts val="2400"/>
              <a:buNone/>
            </a:pPr>
            <a:r>
              <a:rPr b="1" lang="en-US">
                <a:solidFill>
                  <a:srgbClr val="000000"/>
                </a:solidFill>
              </a:rPr>
              <a:t> </a:t>
            </a:r>
            <a:endParaRPr b="1"/>
          </a:p>
          <a:p>
            <a:pPr indent="0" lvl="0" marL="0" rtl="0" algn="l">
              <a:lnSpc>
                <a:spcPct val="100000"/>
              </a:lnSpc>
              <a:spcBef>
                <a:spcPts val="600"/>
              </a:spcBef>
              <a:spcAft>
                <a:spcPts val="0"/>
              </a:spcAft>
              <a:buSzPts val="2400"/>
              <a:buNone/>
            </a:pPr>
            <a:r>
              <a:t/>
            </a:r>
            <a:endParaRPr b="1"/>
          </a:p>
          <a:p>
            <a:pPr indent="0" lvl="0" marL="0" rtl="0" algn="l">
              <a:lnSpc>
                <a:spcPct val="100000"/>
              </a:lnSpc>
              <a:spcBef>
                <a:spcPts val="600"/>
              </a:spcBef>
              <a:spcAft>
                <a:spcPts val="0"/>
              </a:spcAft>
              <a:buSzPts val="2400"/>
              <a:buNone/>
            </a:pPr>
            <a:r>
              <a:rPr b="1" lang="en-US"/>
              <a:t> </a:t>
            </a:r>
            <a:endParaRPr b="1"/>
          </a:p>
          <a:p>
            <a:pPr indent="0" lvl="0" marL="0" rtl="0" algn="l">
              <a:lnSpc>
                <a:spcPct val="100000"/>
              </a:lnSpc>
              <a:spcBef>
                <a:spcPts val="600"/>
              </a:spcBef>
              <a:spcAft>
                <a:spcPts val="0"/>
              </a:spcAft>
              <a:buSzPts val="2400"/>
              <a:buNone/>
            </a:pPr>
            <a:r>
              <a:t/>
            </a:r>
            <a:endParaRPr b="1">
              <a:solidFill>
                <a:schemeClr val="accent3"/>
              </a:solidFill>
            </a:endParaRPr>
          </a:p>
        </p:txBody>
      </p:sp>
      <p:sp>
        <p:nvSpPr>
          <p:cNvPr id="406" name="Google Shape;406;p14"/>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National Blended Learning Policy in Higher Education</a:t>
            </a:r>
            <a:endParaRPr/>
          </a:p>
        </p:txBody>
      </p:sp>
      <p:sp>
        <p:nvSpPr>
          <p:cNvPr id="407" name="Google Shape;407;p14"/>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15"/>
          <p:cNvSpPr txBox="1"/>
          <p:nvPr>
            <p:ph type="title"/>
          </p:nvPr>
        </p:nvSpPr>
        <p:spPr>
          <a:xfrm>
            <a:off x="5858875" y="1013670"/>
            <a:ext cx="5479463" cy="132588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accent3"/>
              </a:buClr>
              <a:buSzPct val="100000"/>
              <a:buFont typeface="Libre Baskerville"/>
              <a:buNone/>
            </a:pPr>
            <a:r>
              <a:rPr lang="en-US"/>
              <a:t>Enabling Policies: National Infrastructure</a:t>
            </a:r>
            <a:br>
              <a:rPr lang="en-US"/>
            </a:br>
            <a:endParaRPr/>
          </a:p>
        </p:txBody>
      </p:sp>
      <p:sp>
        <p:nvSpPr>
          <p:cNvPr id="414" name="Google Shape;414;p15"/>
          <p:cNvSpPr txBox="1"/>
          <p:nvPr>
            <p:ph idx="5" type="body"/>
          </p:nvPr>
        </p:nvSpPr>
        <p:spPr>
          <a:xfrm>
            <a:off x="-55179" y="315468"/>
            <a:ext cx="3922776" cy="42428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4600"/>
              <a:buNone/>
            </a:pPr>
            <a:r>
              <a:rPr lang="en-US" sz="14600"/>
              <a:t>EP</a:t>
            </a:r>
            <a:endParaRPr/>
          </a:p>
        </p:txBody>
      </p:sp>
      <p:pic>
        <p:nvPicPr>
          <p:cNvPr descr="Floral leaf accent" id="415" name="Google Shape;415;p15"/>
          <p:cNvPicPr preferRelativeResize="0"/>
          <p:nvPr/>
        </p:nvPicPr>
        <p:blipFill rotWithShape="1">
          <a:blip r:embed="rId3">
            <a:alphaModFix/>
          </a:blip>
          <a:srcRect b="0" l="0" r="0" t="0"/>
          <a:stretch/>
        </p:blipFill>
        <p:spPr>
          <a:xfrm flipH="1">
            <a:off x="1035177" y="3913899"/>
            <a:ext cx="1250823" cy="794641"/>
          </a:xfrm>
          <a:prstGeom prst="rect">
            <a:avLst/>
          </a:prstGeom>
          <a:noFill/>
          <a:ln>
            <a:noFill/>
          </a:ln>
        </p:spPr>
      </p:pic>
      <p:sp>
        <p:nvSpPr>
          <p:cNvPr id="416" name="Google Shape;416;p15"/>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Presentation title</a:t>
            </a:r>
            <a:endParaRPr/>
          </a:p>
        </p:txBody>
      </p:sp>
      <p:sp>
        <p:nvSpPr>
          <p:cNvPr id="417" name="Google Shape;417;p15"/>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8" name="Google Shape;418;p15"/>
          <p:cNvSpPr txBox="1"/>
          <p:nvPr/>
        </p:nvSpPr>
        <p:spPr>
          <a:xfrm>
            <a:off x="4824248" y="856357"/>
            <a:ext cx="7126960" cy="9694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Gill Sans"/>
                <a:ea typeface="Gill Sans"/>
                <a:cs typeface="Gill Sans"/>
                <a:sym typeface="Gill Sans"/>
              </a:rPr>
              <a:t> </a:t>
            </a:r>
            <a:endParaRPr b="1" sz="2800">
              <a:solidFill>
                <a:schemeClr val="dk1"/>
              </a:solidFill>
              <a:latin typeface="Gill Sans"/>
              <a:ea typeface="Gill Sans"/>
              <a:cs typeface="Gill Sans"/>
              <a:sym typeface="Gill Sans"/>
            </a:endParaRPr>
          </a:p>
          <a:p>
            <a:pPr indent="0" lvl="0" marL="0" marR="0" rtl="0" algn="l">
              <a:spcBef>
                <a:spcPts val="600"/>
              </a:spcBef>
              <a:spcAft>
                <a:spcPts val="0"/>
              </a:spcAft>
              <a:buNone/>
            </a:pPr>
            <a:r>
              <a:rPr b="1" lang="en-US" sz="2400">
                <a:solidFill>
                  <a:srgbClr val="FF0000"/>
                </a:solidFill>
                <a:latin typeface="Gill Sans"/>
                <a:ea typeface="Gill Sans"/>
                <a:cs typeface="Gill Sans"/>
                <a:sym typeface="Gill Sans"/>
              </a:rPr>
              <a:t>  </a:t>
            </a:r>
            <a:r>
              <a:rPr b="1" lang="en-US" sz="2400">
                <a:solidFill>
                  <a:srgbClr val="000000"/>
                </a:solidFill>
                <a:latin typeface="Gill Sans"/>
                <a:ea typeface="Gill Sans"/>
                <a:cs typeface="Gill Sans"/>
                <a:sym typeface="Gill Sans"/>
              </a:rPr>
              <a:t> </a:t>
            </a:r>
            <a:endParaRPr b="1" sz="1800">
              <a:solidFill>
                <a:schemeClr val="dk1"/>
              </a:solidFill>
              <a:latin typeface="Gill Sans"/>
              <a:ea typeface="Gill Sans"/>
              <a:cs typeface="Gill Sans"/>
              <a:sym typeface="Gill Sans"/>
            </a:endParaRPr>
          </a:p>
        </p:txBody>
      </p:sp>
      <p:graphicFrame>
        <p:nvGraphicFramePr>
          <p:cNvPr id="419" name="Google Shape;419;p15"/>
          <p:cNvGraphicFramePr/>
          <p:nvPr/>
        </p:nvGraphicFramePr>
        <p:xfrm>
          <a:off x="5091176" y="2778109"/>
          <a:ext cx="3000000" cy="3000000"/>
        </p:xfrm>
        <a:graphic>
          <a:graphicData uri="http://schemas.openxmlformats.org/drawingml/2006/table">
            <a:tbl>
              <a:tblPr bandRow="1" firstCol="1" firstRow="1">
                <a:noFill/>
                <a:tableStyleId>{FBB52895-EE7C-454E-87B5-9EB180B2F5BF}</a:tableStyleId>
              </a:tblPr>
              <a:tblGrid>
                <a:gridCol w="6820400"/>
              </a:tblGrid>
              <a:tr h="1930425">
                <a:tc>
                  <a:txBody>
                    <a:bodyPr/>
                    <a:lstStyle/>
                    <a:p>
                      <a:pPr indent="-342900" lvl="0" marL="342900" marR="0" rtl="0" algn="just">
                        <a:lnSpc>
                          <a:spcPct val="115000"/>
                        </a:lnSpc>
                        <a:spcBef>
                          <a:spcPts val="0"/>
                        </a:spcBef>
                        <a:spcAft>
                          <a:spcPts val="0"/>
                        </a:spcAft>
                        <a:buNone/>
                      </a:pPr>
                      <a:r>
                        <a:rPr b="1" lang="en-US" sz="3200" u="none" cap="none" strike="noStrike">
                          <a:solidFill>
                            <a:srgbClr val="7030A0"/>
                          </a:solidFill>
                        </a:rPr>
                        <a:t>Fibre-optic Network will be laid down to connect people and all educational institutions in remote villages and dispersed locations</a:t>
                      </a:r>
                      <a:endParaRPr b="1" sz="3200" u="none" cap="none" strike="noStrike">
                        <a:solidFill>
                          <a:srgbClr val="7030A0"/>
                        </a:solidFill>
                        <a:latin typeface="Calibri"/>
                        <a:ea typeface="Calibri"/>
                        <a:cs typeface="Calibri"/>
                        <a:sym typeface="Calibri"/>
                      </a:endParaRPr>
                    </a:p>
                  </a:txBody>
                  <a:tcPr marT="0" marB="0" marR="68575" marL="68575">
                    <a:solidFill>
                      <a:schemeClr val="accent6"/>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16"/>
          <p:cNvSpPr txBox="1"/>
          <p:nvPr>
            <p:ph type="title"/>
          </p:nvPr>
        </p:nvSpPr>
        <p:spPr>
          <a:xfrm>
            <a:off x="5584673" y="666683"/>
            <a:ext cx="5479463" cy="132588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accent3"/>
              </a:buClr>
              <a:buSzPct val="100000"/>
              <a:buFont typeface="Libre Baskerville"/>
              <a:buNone/>
            </a:pPr>
            <a:r>
              <a:rPr lang="en-US"/>
              <a:t>Enabling Policies: Institutional Infrastructure</a:t>
            </a:r>
            <a:endParaRPr/>
          </a:p>
        </p:txBody>
      </p:sp>
      <p:sp>
        <p:nvSpPr>
          <p:cNvPr id="426" name="Google Shape;426;p16"/>
          <p:cNvSpPr txBox="1"/>
          <p:nvPr>
            <p:ph idx="5" type="body"/>
          </p:nvPr>
        </p:nvSpPr>
        <p:spPr>
          <a:xfrm>
            <a:off x="-55179" y="315468"/>
            <a:ext cx="3922776" cy="42428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4600"/>
              <a:buNone/>
            </a:pPr>
            <a:r>
              <a:rPr lang="en-US" sz="14600"/>
              <a:t>EP</a:t>
            </a:r>
            <a:endParaRPr/>
          </a:p>
        </p:txBody>
      </p:sp>
      <p:pic>
        <p:nvPicPr>
          <p:cNvPr descr="Floral leaf accent" id="427" name="Google Shape;427;p16"/>
          <p:cNvPicPr preferRelativeResize="0"/>
          <p:nvPr/>
        </p:nvPicPr>
        <p:blipFill rotWithShape="1">
          <a:blip r:embed="rId3">
            <a:alphaModFix/>
          </a:blip>
          <a:srcRect b="0" l="0" r="0" t="0"/>
          <a:stretch/>
        </p:blipFill>
        <p:spPr>
          <a:xfrm flipH="1">
            <a:off x="1035177" y="3913899"/>
            <a:ext cx="1250823" cy="794641"/>
          </a:xfrm>
          <a:prstGeom prst="rect">
            <a:avLst/>
          </a:prstGeom>
          <a:noFill/>
          <a:ln>
            <a:noFill/>
          </a:ln>
        </p:spPr>
      </p:pic>
      <p:sp>
        <p:nvSpPr>
          <p:cNvPr id="428" name="Google Shape;428;p16"/>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Presentation title</a:t>
            </a:r>
            <a:endParaRPr/>
          </a:p>
        </p:txBody>
      </p:sp>
      <p:sp>
        <p:nvSpPr>
          <p:cNvPr id="429" name="Google Shape;429;p16"/>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0" name="Google Shape;430;p16"/>
          <p:cNvSpPr txBox="1"/>
          <p:nvPr/>
        </p:nvSpPr>
        <p:spPr>
          <a:xfrm>
            <a:off x="4824248" y="2256074"/>
            <a:ext cx="7126960" cy="3277820"/>
          </a:xfrm>
          <a:prstGeom prst="rect">
            <a:avLst/>
          </a:prstGeom>
          <a:noFill/>
          <a:ln>
            <a:noFill/>
          </a:ln>
        </p:spPr>
        <p:txBody>
          <a:bodyPr anchorCtr="0" anchor="t" bIns="45700" lIns="91425" spcFirstLastPara="1" rIns="91425" wrap="square" tIns="45700">
            <a:spAutoFit/>
          </a:bodyPr>
          <a:lstStyle/>
          <a:p>
            <a:pPr indent="-742950" lvl="0" marL="742950" marR="0" rtl="0" algn="l">
              <a:lnSpc>
                <a:spcPct val="115000"/>
              </a:lnSpc>
              <a:spcBef>
                <a:spcPts val="0"/>
              </a:spcBef>
              <a:spcAft>
                <a:spcPts val="0"/>
              </a:spcAft>
              <a:buClr>
                <a:srgbClr val="FF0000"/>
              </a:buClr>
              <a:buSzPts val="4000"/>
              <a:buFont typeface="Libre Baskerville"/>
              <a:buAutoNum type="arabicPeriod"/>
            </a:pPr>
            <a:r>
              <a:rPr b="1" lang="en-US" sz="4000">
                <a:solidFill>
                  <a:srgbClr val="FF0000"/>
                </a:solidFill>
                <a:latin typeface="Gill Sans"/>
                <a:ea typeface="Gill Sans"/>
                <a:cs typeface="Gill Sans"/>
                <a:sym typeface="Gill Sans"/>
              </a:rPr>
              <a:t> </a:t>
            </a:r>
            <a:r>
              <a:rPr b="1" lang="en-US" sz="2800">
                <a:solidFill>
                  <a:schemeClr val="dk1"/>
                </a:solidFill>
                <a:latin typeface="Calibri"/>
                <a:ea typeface="Calibri"/>
                <a:cs typeface="Calibri"/>
                <a:sym typeface="Calibri"/>
              </a:rPr>
              <a:t>Requisite ICT infrastructure will be developed in all   education institutions  </a:t>
            </a:r>
            <a:endParaRPr sz="2800">
              <a:solidFill>
                <a:schemeClr val="dk1"/>
              </a:solidFill>
              <a:latin typeface="Calibri"/>
              <a:ea typeface="Calibri"/>
              <a:cs typeface="Calibri"/>
              <a:sym typeface="Calibri"/>
            </a:endParaRPr>
          </a:p>
          <a:p>
            <a:pPr indent="-514350" lvl="0" marL="514350" marR="0" rtl="0" algn="l">
              <a:lnSpc>
                <a:spcPct val="115000"/>
              </a:lnSpc>
              <a:spcBef>
                <a:spcPts val="0"/>
              </a:spcBef>
              <a:spcAft>
                <a:spcPts val="0"/>
              </a:spcAft>
              <a:buClr>
                <a:schemeClr val="dk1"/>
              </a:buClr>
              <a:buSzPts val="2800"/>
              <a:buFont typeface="Libre Baskerville"/>
              <a:buAutoNum type="arabicPeriod"/>
            </a:pPr>
            <a:r>
              <a:rPr b="1" lang="en-US" sz="2800">
                <a:solidFill>
                  <a:schemeClr val="dk1"/>
                </a:solidFill>
                <a:latin typeface="Calibri"/>
                <a:ea typeface="Calibri"/>
                <a:cs typeface="Calibri"/>
                <a:sym typeface="Calibri"/>
              </a:rPr>
              <a:t>All teachers and students will have personal access to digital devices with  Internet connectivity and at least  1.5 Mbps Internet speed </a:t>
            </a:r>
            <a:r>
              <a:rPr b="1" lang="en-US" sz="2800">
                <a:solidFill>
                  <a:srgbClr val="FF0000"/>
                </a:solidFill>
                <a:latin typeface="Calibri"/>
                <a:ea typeface="Calibri"/>
                <a:cs typeface="Calibri"/>
                <a:sym typeface="Calibri"/>
              </a:rPr>
              <a:t>(need advice</a:t>
            </a:r>
            <a:r>
              <a:rPr b="1" lang="en-US"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17"/>
          <p:cNvSpPr txBox="1"/>
          <p:nvPr>
            <p:ph type="title"/>
          </p:nvPr>
        </p:nvSpPr>
        <p:spPr>
          <a:xfrm>
            <a:off x="5584671" y="315468"/>
            <a:ext cx="5479463"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3"/>
              </a:buClr>
              <a:buSzPts val="4400"/>
              <a:buFont typeface="Libre Baskerville"/>
              <a:buNone/>
            </a:pPr>
            <a:r>
              <a:rPr lang="en-US"/>
              <a:t>Enabling Policies: Curriculum</a:t>
            </a:r>
            <a:endParaRPr/>
          </a:p>
        </p:txBody>
      </p:sp>
      <p:sp>
        <p:nvSpPr>
          <p:cNvPr id="437" name="Google Shape;437;p17"/>
          <p:cNvSpPr txBox="1"/>
          <p:nvPr>
            <p:ph idx="5" type="body"/>
          </p:nvPr>
        </p:nvSpPr>
        <p:spPr>
          <a:xfrm>
            <a:off x="-55179" y="315468"/>
            <a:ext cx="3922776" cy="42428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4600"/>
              <a:buNone/>
            </a:pPr>
            <a:r>
              <a:rPr lang="en-US" sz="14600"/>
              <a:t>EP</a:t>
            </a:r>
            <a:endParaRPr/>
          </a:p>
        </p:txBody>
      </p:sp>
      <p:pic>
        <p:nvPicPr>
          <p:cNvPr descr="Floral leaf accent" id="438" name="Google Shape;438;p17"/>
          <p:cNvPicPr preferRelativeResize="0"/>
          <p:nvPr/>
        </p:nvPicPr>
        <p:blipFill rotWithShape="1">
          <a:blip r:embed="rId3">
            <a:alphaModFix/>
          </a:blip>
          <a:srcRect b="0" l="0" r="0" t="0"/>
          <a:stretch/>
        </p:blipFill>
        <p:spPr>
          <a:xfrm flipH="1">
            <a:off x="1035177" y="3913899"/>
            <a:ext cx="1250823" cy="794641"/>
          </a:xfrm>
          <a:prstGeom prst="rect">
            <a:avLst/>
          </a:prstGeom>
          <a:noFill/>
          <a:ln>
            <a:noFill/>
          </a:ln>
        </p:spPr>
      </p:pic>
      <p:sp>
        <p:nvSpPr>
          <p:cNvPr id="439" name="Google Shape;439;p17"/>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Presentation title</a:t>
            </a:r>
            <a:endParaRPr/>
          </a:p>
        </p:txBody>
      </p:sp>
      <p:sp>
        <p:nvSpPr>
          <p:cNvPr id="440" name="Google Shape;440;p17"/>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41" name="Google Shape;441;p17"/>
          <p:cNvSpPr txBox="1"/>
          <p:nvPr/>
        </p:nvSpPr>
        <p:spPr>
          <a:xfrm>
            <a:off x="4760923" y="4311219"/>
            <a:ext cx="7126960" cy="9694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800">
              <a:solidFill>
                <a:schemeClr val="dk1"/>
              </a:solidFill>
              <a:latin typeface="Gill Sans"/>
              <a:ea typeface="Gill Sans"/>
              <a:cs typeface="Gill Sans"/>
              <a:sym typeface="Gill Sans"/>
            </a:endParaRPr>
          </a:p>
          <a:p>
            <a:pPr indent="0" lvl="0" marL="0" marR="0" rtl="0" algn="l">
              <a:spcBef>
                <a:spcPts val="600"/>
              </a:spcBef>
              <a:spcAft>
                <a:spcPts val="0"/>
              </a:spcAft>
              <a:buNone/>
            </a:pPr>
            <a:r>
              <a:rPr b="1" lang="en-US" sz="2400">
                <a:solidFill>
                  <a:srgbClr val="FF0000"/>
                </a:solidFill>
                <a:latin typeface="Gill Sans"/>
                <a:ea typeface="Gill Sans"/>
                <a:cs typeface="Gill Sans"/>
                <a:sym typeface="Gill Sans"/>
              </a:rPr>
              <a:t>  </a:t>
            </a:r>
            <a:r>
              <a:rPr b="1" lang="en-US" sz="2400">
                <a:solidFill>
                  <a:srgbClr val="000000"/>
                </a:solidFill>
                <a:latin typeface="Gill Sans"/>
                <a:ea typeface="Gill Sans"/>
                <a:cs typeface="Gill Sans"/>
                <a:sym typeface="Gill Sans"/>
              </a:rPr>
              <a:t> </a:t>
            </a:r>
            <a:endParaRPr b="1" sz="1800">
              <a:solidFill>
                <a:schemeClr val="dk1"/>
              </a:solidFill>
              <a:latin typeface="Gill Sans"/>
              <a:ea typeface="Gill Sans"/>
              <a:cs typeface="Gill Sans"/>
              <a:sym typeface="Gill Sans"/>
            </a:endParaRPr>
          </a:p>
        </p:txBody>
      </p:sp>
      <p:sp>
        <p:nvSpPr>
          <p:cNvPr id="442" name="Google Shape;442;p17"/>
          <p:cNvSpPr txBox="1"/>
          <p:nvPr/>
        </p:nvSpPr>
        <p:spPr>
          <a:xfrm>
            <a:off x="5195969" y="2361732"/>
            <a:ext cx="6256866" cy="2999796"/>
          </a:xfrm>
          <a:prstGeom prst="rect">
            <a:avLst/>
          </a:prstGeom>
          <a:noFill/>
          <a:ln>
            <a:noFill/>
          </a:ln>
        </p:spPr>
        <p:txBody>
          <a:bodyPr anchorCtr="0" anchor="t" bIns="45700" lIns="91425" spcFirstLastPara="1" rIns="91425" wrap="square" tIns="45700">
            <a:spAutoFit/>
          </a:bodyPr>
          <a:lstStyle/>
          <a:p>
            <a:pPr indent="-514350" lvl="0" marL="514350" marR="0" rtl="0" algn="l">
              <a:lnSpc>
                <a:spcPct val="115000"/>
              </a:lnSpc>
              <a:spcBef>
                <a:spcPts val="0"/>
              </a:spcBef>
              <a:spcAft>
                <a:spcPts val="0"/>
              </a:spcAft>
              <a:buClr>
                <a:schemeClr val="dk1"/>
              </a:buClr>
              <a:buSzPts val="2800"/>
              <a:buFont typeface="Libre Baskerville"/>
              <a:buAutoNum type="arabicPeriod"/>
            </a:pPr>
            <a:r>
              <a:rPr b="1" lang="en-US" sz="2800">
                <a:solidFill>
                  <a:schemeClr val="dk1"/>
                </a:solidFill>
                <a:latin typeface="Calibri"/>
                <a:ea typeface="Calibri"/>
                <a:cs typeface="Calibri"/>
                <a:sym typeface="Calibri"/>
              </a:rPr>
              <a:t>Curriculum will be reconstructed to   align with the attributes of blended learning. </a:t>
            </a:r>
            <a:endParaRPr sz="2800">
              <a:solidFill>
                <a:schemeClr val="dk1"/>
              </a:solidFill>
              <a:latin typeface="Calibri"/>
              <a:ea typeface="Calibri"/>
              <a:cs typeface="Calibri"/>
              <a:sym typeface="Calibri"/>
            </a:endParaRPr>
          </a:p>
          <a:p>
            <a:pPr indent="-514350" lvl="0" marL="514350" marR="0" rtl="0" algn="l">
              <a:spcBef>
                <a:spcPts val="1000"/>
              </a:spcBef>
              <a:spcAft>
                <a:spcPts val="0"/>
              </a:spcAft>
              <a:buClr>
                <a:schemeClr val="dk1"/>
              </a:buClr>
              <a:buSzPts val="2800"/>
              <a:buFont typeface="Libre Baskerville"/>
              <a:buAutoNum type="arabicPeriod"/>
            </a:pPr>
            <a:r>
              <a:rPr b="1" lang="en-US" sz="2800">
                <a:solidFill>
                  <a:schemeClr val="dk1"/>
                </a:solidFill>
                <a:latin typeface="Calibri"/>
                <a:ea typeface="Calibri"/>
                <a:cs typeface="Calibri"/>
                <a:sym typeface="Calibri"/>
              </a:rPr>
              <a:t>Every educational institutions  will adopt blended programs, blended courses, and blended unit designs</a:t>
            </a:r>
            <a:endParaRPr sz="2800">
              <a:solidFill>
                <a:schemeClr val="dk1"/>
              </a:solidFill>
              <a:latin typeface="Gill Sans"/>
              <a:ea typeface="Gill Sans"/>
              <a:cs typeface="Gill Sans"/>
              <a:sym typeface="Gill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18"/>
          <p:cNvSpPr txBox="1"/>
          <p:nvPr>
            <p:ph type="title"/>
          </p:nvPr>
        </p:nvSpPr>
        <p:spPr>
          <a:xfrm>
            <a:off x="5584673" y="315468"/>
            <a:ext cx="5479463"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3"/>
              </a:buClr>
              <a:buSzPts val="4400"/>
              <a:buFont typeface="Libre Baskerville"/>
              <a:buNone/>
            </a:pPr>
            <a:r>
              <a:rPr lang="en-US"/>
              <a:t>Enabling Policies: Learning Resources</a:t>
            </a:r>
            <a:endParaRPr/>
          </a:p>
        </p:txBody>
      </p:sp>
      <p:sp>
        <p:nvSpPr>
          <p:cNvPr id="448" name="Google Shape;448;p18"/>
          <p:cNvSpPr txBox="1"/>
          <p:nvPr>
            <p:ph idx="5" type="body"/>
          </p:nvPr>
        </p:nvSpPr>
        <p:spPr>
          <a:xfrm>
            <a:off x="-55179" y="315468"/>
            <a:ext cx="3922776" cy="42428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4600"/>
              <a:buNone/>
            </a:pPr>
            <a:r>
              <a:rPr lang="en-US" sz="14600"/>
              <a:t>EP</a:t>
            </a:r>
            <a:endParaRPr/>
          </a:p>
        </p:txBody>
      </p:sp>
      <p:pic>
        <p:nvPicPr>
          <p:cNvPr descr="Floral leaf accent" id="449" name="Google Shape;449;p18"/>
          <p:cNvPicPr preferRelativeResize="0"/>
          <p:nvPr/>
        </p:nvPicPr>
        <p:blipFill rotWithShape="1">
          <a:blip r:embed="rId3">
            <a:alphaModFix/>
          </a:blip>
          <a:srcRect b="0" l="0" r="0" t="0"/>
          <a:stretch/>
        </p:blipFill>
        <p:spPr>
          <a:xfrm flipH="1">
            <a:off x="1035177" y="3913899"/>
            <a:ext cx="1250823" cy="794641"/>
          </a:xfrm>
          <a:prstGeom prst="rect">
            <a:avLst/>
          </a:prstGeom>
          <a:noFill/>
          <a:ln>
            <a:noFill/>
          </a:ln>
        </p:spPr>
      </p:pic>
      <p:sp>
        <p:nvSpPr>
          <p:cNvPr id="450" name="Google Shape;450;p18"/>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Presentation title</a:t>
            </a:r>
            <a:endParaRPr/>
          </a:p>
        </p:txBody>
      </p:sp>
      <p:sp>
        <p:nvSpPr>
          <p:cNvPr id="451" name="Google Shape;451;p18"/>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52" name="Google Shape;452;p18"/>
          <p:cNvSpPr txBox="1"/>
          <p:nvPr/>
        </p:nvSpPr>
        <p:spPr>
          <a:xfrm>
            <a:off x="4957953" y="1889383"/>
            <a:ext cx="7126960" cy="3724096"/>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rgbClr val="FF0000"/>
              </a:buClr>
              <a:buSzPts val="2400"/>
              <a:buFont typeface="Libre Baskerville"/>
              <a:buAutoNum type="arabicPeriod"/>
            </a:pPr>
            <a:r>
              <a:rPr b="1" lang="en-US" sz="2400">
                <a:solidFill>
                  <a:srgbClr val="FF0000"/>
                </a:solidFill>
                <a:latin typeface="Gill Sans"/>
                <a:ea typeface="Gill Sans"/>
                <a:cs typeface="Gill Sans"/>
                <a:sym typeface="Gill Sans"/>
              </a:rPr>
              <a:t>High Quality Learning Resources in textual, video, games, animations, simulations, mobile apps, virtual labs will be made available online free of cost.</a:t>
            </a:r>
            <a:endParaRPr/>
          </a:p>
          <a:p>
            <a:pPr indent="-514350" lvl="0" marL="514350" marR="0" rtl="0" algn="l">
              <a:spcBef>
                <a:spcPts val="0"/>
              </a:spcBef>
              <a:spcAft>
                <a:spcPts val="0"/>
              </a:spcAft>
              <a:buClr>
                <a:srgbClr val="FF0000"/>
              </a:buClr>
              <a:buSzPts val="2800"/>
              <a:buFont typeface="Libre Baskerville"/>
              <a:buAutoNum type="arabicPeriod"/>
            </a:pPr>
            <a:r>
              <a:rPr b="1" lang="en-US" sz="2800">
                <a:solidFill>
                  <a:srgbClr val="FF0000"/>
                </a:solidFill>
                <a:latin typeface="Calibri"/>
                <a:ea typeface="Calibri"/>
                <a:cs typeface="Calibri"/>
                <a:sym typeface="Calibri"/>
              </a:rPr>
              <a:t>The online learning resources will be periodically reviewed and refreshed.</a:t>
            </a:r>
            <a:endParaRPr/>
          </a:p>
          <a:p>
            <a:pPr indent="-514350" lvl="0" marL="514350" marR="0" rtl="0" algn="l">
              <a:spcBef>
                <a:spcPts val="0"/>
              </a:spcBef>
              <a:spcAft>
                <a:spcPts val="0"/>
              </a:spcAft>
              <a:buClr>
                <a:srgbClr val="FF0000"/>
              </a:buClr>
              <a:buSzPts val="2800"/>
              <a:buFont typeface="Libre Baskerville"/>
              <a:buAutoNum type="arabicPeriod"/>
            </a:pPr>
            <a:r>
              <a:rPr b="1" lang="en-US" sz="2800">
                <a:solidFill>
                  <a:srgbClr val="FF0000"/>
                </a:solidFill>
                <a:latin typeface="Calibri"/>
                <a:ea typeface="Calibri"/>
                <a:cs typeface="Calibri"/>
                <a:sym typeface="Calibri"/>
              </a:rPr>
              <a:t> A National OER of digital contents,  blended programs, courses, and unit designs will be created.</a:t>
            </a:r>
            <a:endParaRPr b="1" sz="2800">
              <a:solidFill>
                <a:srgbClr val="FF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19"/>
          <p:cNvSpPr txBox="1"/>
          <p:nvPr>
            <p:ph type="title"/>
          </p:nvPr>
        </p:nvSpPr>
        <p:spPr>
          <a:xfrm>
            <a:off x="5381472" y="373603"/>
            <a:ext cx="5479463"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3"/>
              </a:buClr>
              <a:buSzPts val="3600"/>
              <a:buFont typeface="Libre Baskerville"/>
              <a:buNone/>
            </a:pPr>
            <a:r>
              <a:rPr lang="en-US" sz="3600"/>
              <a:t>Enabling Policies: </a:t>
            </a:r>
            <a:r>
              <a:rPr b="1" lang="en-US" sz="3600">
                <a:latin typeface="Gill Sans"/>
                <a:ea typeface="Gill Sans"/>
                <a:cs typeface="Gill Sans"/>
                <a:sym typeface="Gill Sans"/>
              </a:rPr>
              <a:t>Learning Assessment </a:t>
            </a:r>
            <a:endParaRPr b="1" sz="3600">
              <a:latin typeface="Gill Sans"/>
              <a:ea typeface="Gill Sans"/>
              <a:cs typeface="Gill Sans"/>
              <a:sym typeface="Gill Sans"/>
            </a:endParaRPr>
          </a:p>
        </p:txBody>
      </p:sp>
      <p:sp>
        <p:nvSpPr>
          <p:cNvPr id="458" name="Google Shape;458;p19"/>
          <p:cNvSpPr txBox="1"/>
          <p:nvPr>
            <p:ph idx="5" type="body"/>
          </p:nvPr>
        </p:nvSpPr>
        <p:spPr>
          <a:xfrm>
            <a:off x="-55179" y="315468"/>
            <a:ext cx="3922776" cy="42428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4600"/>
              <a:buNone/>
            </a:pPr>
            <a:r>
              <a:rPr lang="en-US" sz="14600"/>
              <a:t>EP</a:t>
            </a:r>
            <a:endParaRPr/>
          </a:p>
        </p:txBody>
      </p:sp>
      <p:pic>
        <p:nvPicPr>
          <p:cNvPr descr="Floral leaf accent" id="459" name="Google Shape;459;p19"/>
          <p:cNvPicPr preferRelativeResize="0"/>
          <p:nvPr/>
        </p:nvPicPr>
        <p:blipFill rotWithShape="1">
          <a:blip r:embed="rId3">
            <a:alphaModFix/>
          </a:blip>
          <a:srcRect b="0" l="0" r="0" t="0"/>
          <a:stretch/>
        </p:blipFill>
        <p:spPr>
          <a:xfrm flipH="1">
            <a:off x="1035177" y="3913899"/>
            <a:ext cx="1250823" cy="794641"/>
          </a:xfrm>
          <a:prstGeom prst="rect">
            <a:avLst/>
          </a:prstGeom>
          <a:noFill/>
          <a:ln>
            <a:noFill/>
          </a:ln>
        </p:spPr>
      </p:pic>
      <p:sp>
        <p:nvSpPr>
          <p:cNvPr id="460" name="Google Shape;460;p19"/>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Presentation title</a:t>
            </a:r>
            <a:endParaRPr/>
          </a:p>
        </p:txBody>
      </p:sp>
      <p:sp>
        <p:nvSpPr>
          <p:cNvPr id="461" name="Google Shape;461;p19"/>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62" name="Google Shape;462;p19"/>
          <p:cNvSpPr txBox="1"/>
          <p:nvPr/>
        </p:nvSpPr>
        <p:spPr>
          <a:xfrm>
            <a:off x="4957950" y="1699475"/>
            <a:ext cx="7290600" cy="5141100"/>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rgbClr val="FF0000"/>
              </a:buClr>
              <a:buSzPts val="2800"/>
              <a:buFont typeface="Libre Baskerville"/>
              <a:buAutoNum type="arabicPeriod"/>
            </a:pPr>
            <a:r>
              <a:rPr b="1" lang="en-US" sz="2800">
                <a:solidFill>
                  <a:srgbClr val="FF0000"/>
                </a:solidFill>
                <a:latin typeface="Gill Sans"/>
                <a:ea typeface="Gill Sans"/>
                <a:cs typeface="Gill Sans"/>
                <a:sym typeface="Gill Sans"/>
              </a:rPr>
              <a:t>The assessment system will be modified to best use blended learning; students will take online on-demand tests, collect micro-credentials, and benefit from the assurance-based credit scheme (read with art 24.4h).</a:t>
            </a:r>
            <a:endParaRPr/>
          </a:p>
          <a:p>
            <a:pPr indent="-514350" lvl="0" marL="514350" marR="0" rtl="0" algn="l">
              <a:spcBef>
                <a:spcPts val="1200"/>
              </a:spcBef>
              <a:spcAft>
                <a:spcPts val="0"/>
              </a:spcAft>
              <a:buClr>
                <a:srgbClr val="FF0000"/>
              </a:buClr>
              <a:buSzPts val="2800"/>
              <a:buFont typeface="Libre Baskerville"/>
              <a:buAutoNum type="arabicPeriod"/>
            </a:pPr>
            <a:r>
              <a:rPr b="1" lang="en-US" sz="2800">
                <a:solidFill>
                  <a:srgbClr val="FF0000"/>
                </a:solidFill>
                <a:latin typeface="Gill Sans"/>
                <a:ea typeface="Gill Sans"/>
                <a:cs typeface="Gill Sans"/>
                <a:sym typeface="Gill Sans"/>
              </a:rPr>
              <a:t>Formative assessment will be adopted in all courses and programmes.</a:t>
            </a:r>
            <a:endParaRPr/>
          </a:p>
          <a:p>
            <a:pPr indent="-514350" lvl="0" marL="514350" marR="0" rtl="0" algn="l">
              <a:spcBef>
                <a:spcPts val="1200"/>
              </a:spcBef>
              <a:spcAft>
                <a:spcPts val="0"/>
              </a:spcAft>
              <a:buClr>
                <a:srgbClr val="FF0000"/>
              </a:buClr>
              <a:buSzPts val="2800"/>
              <a:buFont typeface="Libre Baskerville"/>
              <a:buAutoNum type="arabicPeriod"/>
            </a:pPr>
            <a:r>
              <a:rPr b="1" lang="en-US" sz="2800">
                <a:solidFill>
                  <a:srgbClr val="FF0000"/>
                </a:solidFill>
                <a:latin typeface="Gill Sans"/>
                <a:ea typeface="Gill Sans"/>
                <a:cs typeface="Gill Sans"/>
                <a:sym typeface="Gill Sans"/>
              </a:rPr>
              <a:t>Technology-enabled on-demand learning assessment provision will be created</a:t>
            </a:r>
            <a:endParaRPr b="1" sz="2800">
              <a:solidFill>
                <a:srgbClr val="FF0000"/>
              </a:solidFill>
              <a:latin typeface="Gill Sans"/>
              <a:ea typeface="Gill Sans"/>
              <a:cs typeface="Gill Sans"/>
              <a:sym typeface="Gill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7" name="Shape 217"/>
        <p:cNvGrpSpPr/>
        <p:nvPr/>
      </p:nvGrpSpPr>
      <p:grpSpPr>
        <a:xfrm>
          <a:off x="0" y="0"/>
          <a:ext cx="0" cy="0"/>
          <a:chOff x="0" y="0"/>
          <a:chExt cx="0" cy="0"/>
        </a:xfrm>
      </p:grpSpPr>
      <p:sp>
        <p:nvSpPr>
          <p:cNvPr id="218" name="Google Shape;218;p2"/>
          <p:cNvSpPr txBox="1"/>
          <p:nvPr>
            <p:ph type="title"/>
          </p:nvPr>
        </p:nvSpPr>
        <p:spPr>
          <a:xfrm>
            <a:off x="8183880" y="161948"/>
            <a:ext cx="3749040" cy="13258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3"/>
              </a:buClr>
              <a:buSzPts val="4400"/>
              <a:buFont typeface="Libre Baskerville"/>
              <a:buNone/>
            </a:pPr>
            <a:r>
              <a:rPr lang="en-US">
                <a:solidFill>
                  <a:schemeClr val="accent3"/>
                </a:solidFill>
                <a:latin typeface="Libre Baskerville"/>
                <a:ea typeface="Libre Baskerville"/>
                <a:cs typeface="Libre Baskerville"/>
                <a:sym typeface="Libre Baskerville"/>
              </a:rPr>
              <a:t>Template</a:t>
            </a:r>
            <a:endParaRPr>
              <a:solidFill>
                <a:schemeClr val="accent3"/>
              </a:solidFill>
              <a:latin typeface="Libre Baskerville"/>
              <a:ea typeface="Libre Baskerville"/>
              <a:cs typeface="Libre Baskerville"/>
              <a:sym typeface="Libre Baskerville"/>
            </a:endParaRPr>
          </a:p>
        </p:txBody>
      </p:sp>
      <p:sp>
        <p:nvSpPr>
          <p:cNvPr id="219" name="Google Shape;219;p2"/>
          <p:cNvSpPr txBox="1"/>
          <p:nvPr>
            <p:ph idx="2" type="body"/>
          </p:nvPr>
        </p:nvSpPr>
        <p:spPr>
          <a:xfrm>
            <a:off x="1225296" y="1426464"/>
            <a:ext cx="3922776" cy="42428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0000"/>
              <a:buNone/>
            </a:pPr>
            <a:r>
              <a:rPr lang="en-US"/>
              <a:t>A</a:t>
            </a:r>
            <a:endParaRPr/>
          </a:p>
        </p:txBody>
      </p:sp>
      <p:pic>
        <p:nvPicPr>
          <p:cNvPr descr="Floral leaf accent" id="220" name="Google Shape;220;p2"/>
          <p:cNvPicPr preferRelativeResize="0"/>
          <p:nvPr/>
        </p:nvPicPr>
        <p:blipFill rotWithShape="1">
          <a:blip r:embed="rId3">
            <a:alphaModFix/>
          </a:blip>
          <a:srcRect b="0" l="0" r="0" t="0"/>
          <a:stretch/>
        </p:blipFill>
        <p:spPr>
          <a:xfrm flipH="1" rot="941633">
            <a:off x="1654192" y="3058939"/>
            <a:ext cx="1243661" cy="790090"/>
          </a:xfrm>
          <a:prstGeom prst="rect">
            <a:avLst/>
          </a:prstGeom>
          <a:noFill/>
          <a:ln>
            <a:noFill/>
          </a:ln>
        </p:spPr>
      </p:pic>
      <p:pic>
        <p:nvPicPr>
          <p:cNvPr descr="Floral leaf accent" id="221" name="Google Shape;221;p2"/>
          <p:cNvPicPr preferRelativeResize="0"/>
          <p:nvPr/>
        </p:nvPicPr>
        <p:blipFill rotWithShape="1">
          <a:blip r:embed="rId4">
            <a:alphaModFix/>
          </a:blip>
          <a:srcRect b="0" l="0" r="0" t="0"/>
          <a:stretch/>
        </p:blipFill>
        <p:spPr>
          <a:xfrm>
            <a:off x="2937260" y="2342954"/>
            <a:ext cx="1791038" cy="2033695"/>
          </a:xfrm>
          <a:prstGeom prst="rect">
            <a:avLst/>
          </a:prstGeom>
          <a:noFill/>
          <a:ln>
            <a:noFill/>
          </a:ln>
        </p:spPr>
      </p:pic>
      <p:sp>
        <p:nvSpPr>
          <p:cNvPr id="222" name="Google Shape;222;p2"/>
          <p:cNvSpPr txBox="1"/>
          <p:nvPr>
            <p:ph idx="1" type="body"/>
          </p:nvPr>
        </p:nvSpPr>
        <p:spPr>
          <a:xfrm>
            <a:off x="6841748" y="1234632"/>
            <a:ext cx="5091172" cy="4929101"/>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SzPts val="2800"/>
              <a:buFont typeface="Libre Baskerville"/>
              <a:buAutoNum type="arabicPeriod"/>
            </a:pPr>
            <a:r>
              <a:rPr b="1" lang="en-US" sz="2800">
                <a:solidFill>
                  <a:schemeClr val="accent3"/>
                </a:solidFill>
                <a:latin typeface="Gill Sans"/>
                <a:ea typeface="Gill Sans"/>
                <a:cs typeface="Gill Sans"/>
                <a:sym typeface="Gill Sans"/>
              </a:rPr>
              <a:t>Blending</a:t>
            </a:r>
            <a:endParaRPr b="1" sz="2800">
              <a:solidFill>
                <a:schemeClr val="accent3"/>
              </a:solidFill>
              <a:latin typeface="Gill Sans"/>
              <a:ea typeface="Gill Sans"/>
              <a:cs typeface="Gill Sans"/>
              <a:sym typeface="Gill Sans"/>
            </a:endParaRPr>
          </a:p>
          <a:p>
            <a:pPr indent="-457200" lvl="0" marL="457200" rtl="0" algn="l">
              <a:lnSpc>
                <a:spcPct val="100000"/>
              </a:lnSpc>
              <a:spcBef>
                <a:spcPts val="600"/>
              </a:spcBef>
              <a:spcAft>
                <a:spcPts val="0"/>
              </a:spcAft>
              <a:buSzPts val="2800"/>
              <a:buFont typeface="Libre Baskerville"/>
              <a:buAutoNum type="arabicPeriod"/>
            </a:pPr>
            <a:r>
              <a:rPr b="1" lang="en-US" sz="2800">
                <a:latin typeface="Gill Sans"/>
                <a:ea typeface="Gill Sans"/>
                <a:cs typeface="Gill Sans"/>
                <a:sym typeface="Gill Sans"/>
              </a:rPr>
              <a:t>Learning</a:t>
            </a:r>
            <a:endParaRPr b="1" sz="2800">
              <a:solidFill>
                <a:schemeClr val="accent3"/>
              </a:solidFill>
              <a:latin typeface="Gill Sans"/>
              <a:ea typeface="Gill Sans"/>
              <a:cs typeface="Gill Sans"/>
              <a:sym typeface="Gill Sans"/>
            </a:endParaRPr>
          </a:p>
          <a:p>
            <a:pPr indent="-457200" lvl="0" marL="457200" rtl="0" algn="l">
              <a:lnSpc>
                <a:spcPct val="100000"/>
              </a:lnSpc>
              <a:spcBef>
                <a:spcPts val="600"/>
              </a:spcBef>
              <a:spcAft>
                <a:spcPts val="0"/>
              </a:spcAft>
              <a:buSzPts val="2800"/>
              <a:buFont typeface="Libre Baskerville"/>
              <a:buAutoNum type="arabicPeriod"/>
            </a:pPr>
            <a:r>
              <a:rPr b="1" lang="en-US" sz="2800">
                <a:latin typeface="Gill Sans"/>
                <a:ea typeface="Gill Sans"/>
                <a:cs typeface="Gill Sans"/>
                <a:sym typeface="Gill Sans"/>
              </a:rPr>
              <a:t>Blended Learning &amp; Associated  Terms</a:t>
            </a:r>
            <a:endParaRPr b="1" sz="2800">
              <a:latin typeface="Gill Sans"/>
              <a:ea typeface="Gill Sans"/>
              <a:cs typeface="Gill Sans"/>
              <a:sym typeface="Gill Sans"/>
            </a:endParaRPr>
          </a:p>
          <a:p>
            <a:pPr indent="-457200" lvl="0" marL="457200" rtl="0" algn="l">
              <a:lnSpc>
                <a:spcPct val="100000"/>
              </a:lnSpc>
              <a:spcBef>
                <a:spcPts val="600"/>
              </a:spcBef>
              <a:spcAft>
                <a:spcPts val="0"/>
              </a:spcAft>
              <a:buSzPts val="2800"/>
              <a:buFont typeface="Libre Baskerville"/>
              <a:buAutoNum type="arabicPeriod"/>
            </a:pPr>
            <a:r>
              <a:rPr b="1" lang="en-US" sz="2800">
                <a:latin typeface="Gill Sans"/>
                <a:ea typeface="Gill Sans"/>
                <a:cs typeface="Gill Sans"/>
                <a:sym typeface="Gill Sans"/>
              </a:rPr>
              <a:t>Blended Learning Policy  </a:t>
            </a:r>
            <a:endParaRPr b="1" sz="2800">
              <a:latin typeface="Gill Sans"/>
              <a:ea typeface="Gill Sans"/>
              <a:cs typeface="Gill Sans"/>
              <a:sym typeface="Gill Sans"/>
            </a:endParaRPr>
          </a:p>
          <a:p>
            <a:pPr indent="-342900" lvl="0" marL="342900" rtl="0" algn="l">
              <a:lnSpc>
                <a:spcPct val="100000"/>
              </a:lnSpc>
              <a:spcBef>
                <a:spcPts val="600"/>
              </a:spcBef>
              <a:spcAft>
                <a:spcPts val="0"/>
              </a:spcAft>
              <a:buSzPts val="2800"/>
              <a:buFont typeface="Libre Baskerville"/>
              <a:buAutoNum type="arabicPeriod"/>
            </a:pPr>
            <a:r>
              <a:rPr b="1" lang="en-US" sz="2800">
                <a:latin typeface="Times New Roman"/>
                <a:ea typeface="Times New Roman"/>
                <a:cs typeface="Times New Roman"/>
                <a:sym typeface="Times New Roman"/>
              </a:rPr>
              <a:t> </a:t>
            </a:r>
            <a:r>
              <a:rPr b="1" lang="en-US" sz="2800">
                <a:solidFill>
                  <a:schemeClr val="accent3"/>
                </a:solidFill>
                <a:latin typeface="Gill Sans"/>
                <a:ea typeface="Gill Sans"/>
                <a:cs typeface="Gill Sans"/>
                <a:sym typeface="Gill Sans"/>
              </a:rPr>
              <a:t>Blended Learning: Enabling Policies</a:t>
            </a:r>
            <a:endParaRPr/>
          </a:p>
          <a:p>
            <a:pPr indent="-457200" lvl="0" marL="457200" rtl="0" algn="l">
              <a:lnSpc>
                <a:spcPct val="100000"/>
              </a:lnSpc>
              <a:spcBef>
                <a:spcPts val="600"/>
              </a:spcBef>
              <a:spcAft>
                <a:spcPts val="0"/>
              </a:spcAft>
              <a:buSzPts val="2800"/>
              <a:buFont typeface="Libre Baskerville"/>
              <a:buAutoNum type="arabicPeriod"/>
            </a:pPr>
            <a:r>
              <a:rPr b="1" lang="en-US" sz="2800">
                <a:latin typeface="Gill Sans"/>
                <a:ea typeface="Gill Sans"/>
                <a:cs typeface="Gill Sans"/>
                <a:sym typeface="Gill Sans"/>
              </a:rPr>
              <a:t>Plan of Implementation</a:t>
            </a:r>
            <a:endParaRPr/>
          </a:p>
          <a:p>
            <a:pPr indent="-457200" lvl="0" marL="457200" rtl="0" algn="l">
              <a:lnSpc>
                <a:spcPct val="100000"/>
              </a:lnSpc>
              <a:spcBef>
                <a:spcPts val="600"/>
              </a:spcBef>
              <a:spcAft>
                <a:spcPts val="0"/>
              </a:spcAft>
              <a:buSzPts val="2800"/>
              <a:buFont typeface="Libre Baskerville"/>
              <a:buAutoNum type="arabicPeriod"/>
            </a:pPr>
            <a:r>
              <a:rPr b="1" lang="en-US" sz="2800">
                <a:latin typeface="Gill Sans"/>
                <a:ea typeface="Gill Sans"/>
                <a:cs typeface="Gill Sans"/>
                <a:sym typeface="Gill Sans"/>
              </a:rPr>
              <a:t>Conclusion</a:t>
            </a:r>
            <a:endParaRPr/>
          </a:p>
          <a:p>
            <a:pPr indent="0" lvl="0" marL="0" rtl="0" algn="l">
              <a:lnSpc>
                <a:spcPct val="100000"/>
              </a:lnSpc>
              <a:spcBef>
                <a:spcPts val="600"/>
              </a:spcBef>
              <a:spcAft>
                <a:spcPts val="0"/>
              </a:spcAft>
              <a:buSzPts val="2800"/>
              <a:buNone/>
            </a:pPr>
            <a:r>
              <a:rPr b="1" lang="en-US" sz="2800">
                <a:latin typeface="Times New Roman"/>
                <a:ea typeface="Times New Roman"/>
                <a:cs typeface="Times New Roman"/>
                <a:sym typeface="Times New Roman"/>
              </a:rPr>
              <a:t> </a:t>
            </a:r>
            <a:endParaRPr b="1" sz="2800">
              <a:latin typeface="Calibri"/>
              <a:ea typeface="Calibri"/>
              <a:cs typeface="Calibri"/>
              <a:sym typeface="Calibri"/>
            </a:endParaRPr>
          </a:p>
          <a:p>
            <a:pPr indent="-279400" lvl="0" marL="457200" rtl="0" algn="l">
              <a:lnSpc>
                <a:spcPct val="100000"/>
              </a:lnSpc>
              <a:spcBef>
                <a:spcPts val="600"/>
              </a:spcBef>
              <a:spcAft>
                <a:spcPts val="0"/>
              </a:spcAft>
              <a:buSzPts val="2800"/>
              <a:buFont typeface="Libre Baskerville"/>
              <a:buNone/>
            </a:pPr>
            <a:r>
              <a:t/>
            </a:r>
            <a:endParaRPr b="1" sz="2800">
              <a:solidFill>
                <a:schemeClr val="accent3"/>
              </a:solidFill>
              <a:latin typeface="Gill Sans"/>
              <a:ea typeface="Gill Sans"/>
              <a:cs typeface="Gill Sans"/>
              <a:sym typeface="Gill Sans"/>
            </a:endParaRPr>
          </a:p>
        </p:txBody>
      </p:sp>
      <p:sp>
        <p:nvSpPr>
          <p:cNvPr id="223" name="Google Shape;223;p2"/>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National Blended Learning Policy in Higher Education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20"/>
          <p:cNvSpPr txBox="1"/>
          <p:nvPr>
            <p:ph type="title"/>
          </p:nvPr>
        </p:nvSpPr>
        <p:spPr>
          <a:xfrm>
            <a:off x="5612898" y="550776"/>
            <a:ext cx="5479500" cy="1326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3"/>
              </a:buClr>
              <a:buSzPts val="4400"/>
              <a:buFont typeface="Libre Baskerville"/>
              <a:buNone/>
            </a:pPr>
            <a:r>
              <a:rPr lang="en-US"/>
              <a:t>Enabling Policies: Teacher Readiness</a:t>
            </a:r>
            <a:endParaRPr/>
          </a:p>
        </p:txBody>
      </p:sp>
      <p:sp>
        <p:nvSpPr>
          <p:cNvPr id="468" name="Google Shape;468;p20"/>
          <p:cNvSpPr txBox="1"/>
          <p:nvPr>
            <p:ph idx="5" type="body"/>
          </p:nvPr>
        </p:nvSpPr>
        <p:spPr>
          <a:xfrm>
            <a:off x="-55179" y="315468"/>
            <a:ext cx="3922776" cy="42428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4600"/>
              <a:buNone/>
            </a:pPr>
            <a:r>
              <a:rPr lang="en-US" sz="14600"/>
              <a:t>EP</a:t>
            </a:r>
            <a:endParaRPr/>
          </a:p>
        </p:txBody>
      </p:sp>
      <p:pic>
        <p:nvPicPr>
          <p:cNvPr descr="Floral leaf accent" id="469" name="Google Shape;469;p20"/>
          <p:cNvPicPr preferRelativeResize="0"/>
          <p:nvPr/>
        </p:nvPicPr>
        <p:blipFill rotWithShape="1">
          <a:blip r:embed="rId3">
            <a:alphaModFix/>
          </a:blip>
          <a:srcRect b="0" l="0" r="0" t="0"/>
          <a:stretch/>
        </p:blipFill>
        <p:spPr>
          <a:xfrm flipH="1">
            <a:off x="1035177" y="3913899"/>
            <a:ext cx="1250823" cy="794641"/>
          </a:xfrm>
          <a:prstGeom prst="rect">
            <a:avLst/>
          </a:prstGeom>
          <a:noFill/>
          <a:ln>
            <a:noFill/>
          </a:ln>
        </p:spPr>
      </p:pic>
      <p:sp>
        <p:nvSpPr>
          <p:cNvPr id="470" name="Google Shape;470;p20"/>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Presentation title</a:t>
            </a:r>
            <a:endParaRPr/>
          </a:p>
        </p:txBody>
      </p:sp>
      <p:sp>
        <p:nvSpPr>
          <p:cNvPr id="471" name="Google Shape;471;p20"/>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72" name="Google Shape;472;p20"/>
          <p:cNvSpPr txBox="1"/>
          <p:nvPr/>
        </p:nvSpPr>
        <p:spPr>
          <a:xfrm>
            <a:off x="5198745" y="2081795"/>
            <a:ext cx="6993255" cy="562846"/>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000000"/>
                </a:solidFill>
                <a:latin typeface="Gill Sans"/>
                <a:ea typeface="Gill Sans"/>
                <a:cs typeface="Gill Sans"/>
                <a:sym typeface="Gill Sans"/>
              </a:rPr>
              <a:t> </a:t>
            </a:r>
            <a:endParaRPr b="1" sz="2800">
              <a:solidFill>
                <a:schemeClr val="dk1"/>
              </a:solidFill>
              <a:latin typeface="Gill Sans"/>
              <a:ea typeface="Gill Sans"/>
              <a:cs typeface="Gill Sans"/>
              <a:sym typeface="Gill Sans"/>
            </a:endParaRPr>
          </a:p>
        </p:txBody>
      </p:sp>
      <p:graphicFrame>
        <p:nvGraphicFramePr>
          <p:cNvPr id="473" name="Google Shape;473;p20"/>
          <p:cNvGraphicFramePr/>
          <p:nvPr/>
        </p:nvGraphicFramePr>
        <p:xfrm>
          <a:off x="5294270" y="2275294"/>
          <a:ext cx="3000000" cy="3000000"/>
        </p:xfrm>
        <a:graphic>
          <a:graphicData uri="http://schemas.openxmlformats.org/drawingml/2006/table">
            <a:tbl>
              <a:tblPr bandRow="1" firstCol="1" firstRow="1">
                <a:noFill/>
                <a:tableStyleId>{FBB52895-EE7C-454E-87B5-9EB180B2F5BF}</a:tableStyleId>
              </a:tblPr>
              <a:tblGrid>
                <a:gridCol w="6440900"/>
              </a:tblGrid>
              <a:tr h="2589800">
                <a:tc>
                  <a:txBody>
                    <a:bodyPr/>
                    <a:lstStyle/>
                    <a:p>
                      <a:pPr indent="-514350" lvl="0" marL="514350" marR="0" rtl="0" algn="l">
                        <a:lnSpc>
                          <a:spcPct val="100000"/>
                        </a:lnSpc>
                        <a:spcBef>
                          <a:spcPts val="0"/>
                        </a:spcBef>
                        <a:spcAft>
                          <a:spcPts val="0"/>
                        </a:spcAft>
                        <a:buClr>
                          <a:schemeClr val="dk1"/>
                        </a:buClr>
                        <a:buSzPts val="2400"/>
                        <a:buFont typeface="Libre Baskerville"/>
                        <a:buAutoNum type="arabicPeriod"/>
                      </a:pPr>
                      <a:r>
                        <a:rPr lang="en-US" sz="2400" u="none" cap="none" strike="noStrike"/>
                        <a:t>All teachers will be trained in blended learning, and equipped with knowledge of the science of human learning and equipped with  necessary ICT skills for implementing blended learning  </a:t>
                      </a:r>
                      <a:endParaRPr sz="2400" u="none" cap="none" strike="noStrike"/>
                    </a:p>
                    <a:p>
                      <a:pPr indent="-514350" lvl="0" marL="514350" marR="0" rtl="0" algn="l">
                        <a:lnSpc>
                          <a:spcPct val="100000"/>
                        </a:lnSpc>
                        <a:spcBef>
                          <a:spcPts val="0"/>
                        </a:spcBef>
                        <a:spcAft>
                          <a:spcPts val="0"/>
                        </a:spcAft>
                        <a:buClr>
                          <a:schemeClr val="dk1"/>
                        </a:buClr>
                        <a:buSzPts val="2400"/>
                        <a:buFont typeface="Libre Baskerville"/>
                        <a:buAutoNum type="arabicPeriod"/>
                      </a:pPr>
                      <a:r>
                        <a:rPr lang="en-US" sz="2400" u="none" cap="none" strike="noStrike"/>
                        <a:t>Every institution  and teacher will choose a Blended Learning Model to suit the context</a:t>
                      </a:r>
                      <a:endParaRPr sz="2400" u="none" cap="none" strike="noStrike">
                        <a:latin typeface="Calibri"/>
                        <a:ea typeface="Calibri"/>
                        <a:cs typeface="Calibri"/>
                        <a:sym typeface="Calibri"/>
                      </a:endParaRPr>
                    </a:p>
                  </a:txBody>
                  <a:tcPr marT="0" marB="0" marR="68575" marL="68575">
                    <a:solidFill>
                      <a:srgbClr val="C00000"/>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21"/>
          <p:cNvSpPr txBox="1"/>
          <p:nvPr>
            <p:ph type="title"/>
          </p:nvPr>
        </p:nvSpPr>
        <p:spPr>
          <a:xfrm>
            <a:off x="5584675" y="875325"/>
            <a:ext cx="5648100" cy="1326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3"/>
              </a:buClr>
              <a:buSzPts val="4400"/>
              <a:buFont typeface="Libre Baskerville"/>
              <a:buNone/>
            </a:pPr>
            <a:r>
              <a:rPr lang="en-US"/>
              <a:t>Enabling Policies: Student  Readiness</a:t>
            </a:r>
            <a:endParaRPr/>
          </a:p>
        </p:txBody>
      </p:sp>
      <p:sp>
        <p:nvSpPr>
          <p:cNvPr id="479" name="Google Shape;479;p21"/>
          <p:cNvSpPr txBox="1"/>
          <p:nvPr>
            <p:ph idx="5" type="body"/>
          </p:nvPr>
        </p:nvSpPr>
        <p:spPr>
          <a:xfrm>
            <a:off x="-55179" y="315468"/>
            <a:ext cx="3922776" cy="42428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4600"/>
              <a:buNone/>
            </a:pPr>
            <a:r>
              <a:rPr lang="en-US" sz="14600"/>
              <a:t>EP</a:t>
            </a:r>
            <a:endParaRPr/>
          </a:p>
        </p:txBody>
      </p:sp>
      <p:pic>
        <p:nvPicPr>
          <p:cNvPr descr="Floral leaf accent" id="480" name="Google Shape;480;p21"/>
          <p:cNvPicPr preferRelativeResize="0"/>
          <p:nvPr/>
        </p:nvPicPr>
        <p:blipFill rotWithShape="1">
          <a:blip r:embed="rId3">
            <a:alphaModFix/>
          </a:blip>
          <a:srcRect b="0" l="0" r="0" t="0"/>
          <a:stretch/>
        </p:blipFill>
        <p:spPr>
          <a:xfrm flipH="1">
            <a:off x="1035177" y="3913899"/>
            <a:ext cx="1250823" cy="794641"/>
          </a:xfrm>
          <a:prstGeom prst="rect">
            <a:avLst/>
          </a:prstGeom>
          <a:noFill/>
          <a:ln>
            <a:noFill/>
          </a:ln>
        </p:spPr>
      </p:pic>
      <p:sp>
        <p:nvSpPr>
          <p:cNvPr id="481" name="Google Shape;481;p21"/>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Presentation title</a:t>
            </a:r>
            <a:endParaRPr/>
          </a:p>
        </p:txBody>
      </p:sp>
      <p:sp>
        <p:nvSpPr>
          <p:cNvPr id="482" name="Google Shape;482;p21"/>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83" name="Google Shape;483;p21"/>
          <p:cNvSpPr txBox="1"/>
          <p:nvPr/>
        </p:nvSpPr>
        <p:spPr>
          <a:xfrm>
            <a:off x="5198745" y="2081795"/>
            <a:ext cx="6993255" cy="562846"/>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000000"/>
                </a:solidFill>
                <a:latin typeface="Gill Sans"/>
                <a:ea typeface="Gill Sans"/>
                <a:cs typeface="Gill Sans"/>
                <a:sym typeface="Gill Sans"/>
              </a:rPr>
              <a:t> </a:t>
            </a:r>
            <a:endParaRPr b="1" sz="2800">
              <a:solidFill>
                <a:schemeClr val="dk1"/>
              </a:solidFill>
              <a:latin typeface="Gill Sans"/>
              <a:ea typeface="Gill Sans"/>
              <a:cs typeface="Gill Sans"/>
              <a:sym typeface="Gill Sans"/>
            </a:endParaRPr>
          </a:p>
        </p:txBody>
      </p:sp>
      <p:graphicFrame>
        <p:nvGraphicFramePr>
          <p:cNvPr id="484" name="Google Shape;484;p21"/>
          <p:cNvGraphicFramePr/>
          <p:nvPr/>
        </p:nvGraphicFramePr>
        <p:xfrm>
          <a:off x="5103948" y="2561110"/>
          <a:ext cx="3000000" cy="3000000"/>
        </p:xfrm>
        <a:graphic>
          <a:graphicData uri="http://schemas.openxmlformats.org/drawingml/2006/table">
            <a:tbl>
              <a:tblPr bandRow="1" firstCol="1" firstRow="1">
                <a:noFill/>
                <a:tableStyleId>{FBB52895-EE7C-454E-87B5-9EB180B2F5BF}</a:tableStyleId>
              </a:tblPr>
              <a:tblGrid>
                <a:gridCol w="6440900"/>
              </a:tblGrid>
              <a:tr h="2589800">
                <a:tc>
                  <a:txBody>
                    <a:bodyPr/>
                    <a:lstStyle/>
                    <a:p>
                      <a:pPr indent="-514350" lvl="0" marL="514350" marR="0" rtl="0" algn="l">
                        <a:spcBef>
                          <a:spcPts val="0"/>
                        </a:spcBef>
                        <a:spcAft>
                          <a:spcPts val="0"/>
                        </a:spcAft>
                        <a:buClr>
                          <a:schemeClr val="lt1"/>
                        </a:buClr>
                        <a:buSzPts val="2800"/>
                        <a:buFont typeface="Libre Baskerville"/>
                        <a:buAutoNum type="arabicPeriod"/>
                      </a:pPr>
                      <a:r>
                        <a:rPr b="1" lang="en-US" sz="2800" u="none" cap="none" strike="noStrike">
                          <a:solidFill>
                            <a:schemeClr val="lt1"/>
                          </a:solidFill>
                          <a:latin typeface="Gill Sans"/>
                          <a:ea typeface="Gill Sans"/>
                          <a:cs typeface="Gill Sans"/>
                          <a:sym typeface="Gill Sans"/>
                        </a:rPr>
                        <a:t>Students will be oriented about Blended Learning, its processes and benefits</a:t>
                      </a:r>
                      <a:endParaRPr b="1" sz="2800" u="none" cap="none" strike="noStrike">
                        <a:solidFill>
                          <a:schemeClr val="lt1"/>
                        </a:solidFill>
                        <a:latin typeface="Gill Sans"/>
                        <a:ea typeface="Gill Sans"/>
                        <a:cs typeface="Gill Sans"/>
                        <a:sym typeface="Gill Sans"/>
                      </a:endParaRPr>
                    </a:p>
                    <a:p>
                      <a:pPr indent="-514350" lvl="0" marL="514350" marR="0" rtl="0" algn="l">
                        <a:spcBef>
                          <a:spcPts val="0"/>
                        </a:spcBef>
                        <a:spcAft>
                          <a:spcPts val="0"/>
                        </a:spcAft>
                        <a:buClr>
                          <a:schemeClr val="lt1"/>
                        </a:buClr>
                        <a:buSzPts val="2800"/>
                        <a:buFont typeface="Libre Baskerville"/>
                        <a:buAutoNum type="arabicPeriod"/>
                      </a:pPr>
                      <a:r>
                        <a:rPr b="1" lang="en-US" sz="2800" u="none" cap="none" strike="noStrike">
                          <a:solidFill>
                            <a:schemeClr val="lt1"/>
                          </a:solidFill>
                          <a:latin typeface="Gill Sans"/>
                          <a:ea typeface="Gill Sans"/>
                          <a:cs typeface="Gill Sans"/>
                          <a:sym typeface="Gill Sans"/>
                        </a:rPr>
                        <a:t>Parents  will be  taken into confidence on implementing Blended Learning </a:t>
                      </a:r>
                      <a:endParaRPr sz="2800" u="none" cap="none" strike="noStrike">
                        <a:latin typeface="Calibri"/>
                        <a:ea typeface="Calibri"/>
                        <a:cs typeface="Calibri"/>
                        <a:sym typeface="Calibri"/>
                      </a:endParaRPr>
                    </a:p>
                  </a:txBody>
                  <a:tcPr marT="0" marB="0" marR="68575" marL="68575">
                    <a:solidFill>
                      <a:srgbClr val="C00000"/>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22"/>
          <p:cNvSpPr txBox="1"/>
          <p:nvPr>
            <p:ph type="title"/>
          </p:nvPr>
        </p:nvSpPr>
        <p:spPr>
          <a:xfrm>
            <a:off x="5527975" y="621325"/>
            <a:ext cx="6000900" cy="1326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accent3"/>
              </a:buClr>
              <a:buSzPct val="100000"/>
              <a:buFont typeface="Libre Baskerville"/>
              <a:buNone/>
            </a:pPr>
            <a:r>
              <a:rPr lang="en-US"/>
              <a:t>Enabling Policies: Academic Leadership</a:t>
            </a:r>
            <a:endParaRPr/>
          </a:p>
        </p:txBody>
      </p:sp>
      <p:sp>
        <p:nvSpPr>
          <p:cNvPr id="490" name="Google Shape;490;p22"/>
          <p:cNvSpPr txBox="1"/>
          <p:nvPr>
            <p:ph idx="5" type="body"/>
          </p:nvPr>
        </p:nvSpPr>
        <p:spPr>
          <a:xfrm>
            <a:off x="-55179" y="315468"/>
            <a:ext cx="3922776" cy="42428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4600"/>
              <a:buNone/>
            </a:pPr>
            <a:r>
              <a:rPr lang="en-US" sz="14600"/>
              <a:t>EP</a:t>
            </a:r>
            <a:endParaRPr/>
          </a:p>
        </p:txBody>
      </p:sp>
      <p:pic>
        <p:nvPicPr>
          <p:cNvPr descr="Floral leaf accent" id="491" name="Google Shape;491;p22"/>
          <p:cNvPicPr preferRelativeResize="0"/>
          <p:nvPr/>
        </p:nvPicPr>
        <p:blipFill rotWithShape="1">
          <a:blip r:embed="rId3">
            <a:alphaModFix/>
          </a:blip>
          <a:srcRect b="0" l="0" r="0" t="0"/>
          <a:stretch/>
        </p:blipFill>
        <p:spPr>
          <a:xfrm flipH="1">
            <a:off x="1035177" y="3913899"/>
            <a:ext cx="1250823" cy="794641"/>
          </a:xfrm>
          <a:prstGeom prst="rect">
            <a:avLst/>
          </a:prstGeom>
          <a:noFill/>
          <a:ln>
            <a:noFill/>
          </a:ln>
        </p:spPr>
      </p:pic>
      <p:sp>
        <p:nvSpPr>
          <p:cNvPr id="492" name="Google Shape;492;p22"/>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Presentation title</a:t>
            </a:r>
            <a:endParaRPr/>
          </a:p>
        </p:txBody>
      </p:sp>
      <p:sp>
        <p:nvSpPr>
          <p:cNvPr id="493" name="Google Shape;493;p22"/>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494" name="Google Shape;494;p22"/>
          <p:cNvGraphicFramePr/>
          <p:nvPr/>
        </p:nvGraphicFramePr>
        <p:xfrm>
          <a:off x="4710545" y="2011680"/>
          <a:ext cx="3000000" cy="3000000"/>
        </p:xfrm>
        <a:graphic>
          <a:graphicData uri="http://schemas.openxmlformats.org/drawingml/2006/table">
            <a:tbl>
              <a:tblPr bandRow="1" firstCol="1" firstRow="1">
                <a:noFill/>
                <a:tableStyleId>{FBB52895-EE7C-454E-87B5-9EB180B2F5BF}</a:tableStyleId>
              </a:tblPr>
              <a:tblGrid>
                <a:gridCol w="7481450"/>
              </a:tblGrid>
              <a:tr h="304800">
                <a:tc>
                  <a:txBody>
                    <a:bodyPr/>
                    <a:lstStyle/>
                    <a:p>
                      <a:pPr indent="-457200" lvl="0" marL="457200" marR="0" rtl="0" algn="l">
                        <a:lnSpc>
                          <a:spcPct val="100000"/>
                        </a:lnSpc>
                        <a:spcBef>
                          <a:spcPts val="0"/>
                        </a:spcBef>
                        <a:spcAft>
                          <a:spcPts val="0"/>
                        </a:spcAft>
                        <a:buClr>
                          <a:schemeClr val="dk1"/>
                        </a:buClr>
                        <a:buSzPts val="2400"/>
                        <a:buFont typeface="Libre Baskerville"/>
                        <a:buAutoNum type="arabicPeriod"/>
                      </a:pPr>
                      <a:r>
                        <a:rPr lang="en-US" sz="2400" u="none" cap="none" strike="noStrike"/>
                        <a:t>All academic leaders   will be oriented/trained in blended learning, and equipped with knowledge of the science of human learning and the ICT skills necessary for implementing blended learning  </a:t>
                      </a:r>
                      <a:endParaRPr sz="2400" u="none" cap="none" strike="noStrike"/>
                    </a:p>
                    <a:p>
                      <a:pPr indent="-457200" lvl="0" marL="457200" marR="0" rtl="0" algn="l">
                        <a:lnSpc>
                          <a:spcPct val="100000"/>
                        </a:lnSpc>
                        <a:spcBef>
                          <a:spcPts val="600"/>
                        </a:spcBef>
                        <a:spcAft>
                          <a:spcPts val="0"/>
                        </a:spcAft>
                        <a:buClr>
                          <a:schemeClr val="dk1"/>
                        </a:buClr>
                        <a:buSzPts val="2400"/>
                        <a:buFont typeface="Libre Baskerville"/>
                        <a:buAutoNum type="arabicPeriod"/>
                      </a:pPr>
                      <a:r>
                        <a:rPr lang="en-US" sz="2400" u="none" cap="none" strike="noStrike"/>
                        <a:t>Every   institution will develop institutional plan of implementation BLP, implement and   create evidence with pilot/action  </a:t>
                      </a:r>
                      <a:endParaRPr sz="2400" u="none" cap="none" strike="noStrike"/>
                    </a:p>
                    <a:p>
                      <a:pPr indent="-457200" lvl="0" marL="457200" marR="0" rtl="0" algn="l">
                        <a:lnSpc>
                          <a:spcPct val="100000"/>
                        </a:lnSpc>
                        <a:spcBef>
                          <a:spcPts val="600"/>
                        </a:spcBef>
                        <a:spcAft>
                          <a:spcPts val="0"/>
                        </a:spcAft>
                        <a:buClr>
                          <a:schemeClr val="dk1"/>
                        </a:buClr>
                        <a:buSzPts val="2400"/>
                        <a:buFont typeface="Libre Baskerville"/>
                        <a:buAutoNum type="arabicPeriod"/>
                      </a:pPr>
                      <a:r>
                        <a:rPr lang="en-US" sz="2400" u="none" cap="none" strike="noStrike"/>
                        <a:t>Institutions will  develop and follow a Theory of Change to implement the BLP</a:t>
                      </a:r>
                      <a:endParaRPr sz="2400" u="none" cap="none" strike="noStrike">
                        <a:latin typeface="Calibri"/>
                        <a:ea typeface="Calibri"/>
                        <a:cs typeface="Calibri"/>
                        <a:sym typeface="Calibri"/>
                      </a:endParaRPr>
                    </a:p>
                  </a:txBody>
                  <a:tcPr marT="0" marB="0" marR="68575" marL="68575">
                    <a:solidFill>
                      <a:srgbClr val="009900"/>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23"/>
          <p:cNvSpPr txBox="1"/>
          <p:nvPr>
            <p:ph type="title"/>
          </p:nvPr>
        </p:nvSpPr>
        <p:spPr>
          <a:xfrm>
            <a:off x="5527973" y="579001"/>
            <a:ext cx="5479500" cy="1326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accent3"/>
              </a:buClr>
              <a:buSzPct val="100000"/>
              <a:buFont typeface="Libre Baskerville"/>
              <a:buNone/>
            </a:pPr>
            <a:r>
              <a:rPr lang="en-US"/>
              <a:t>Enabling Policies: Financial Provision </a:t>
            </a:r>
            <a:endParaRPr/>
          </a:p>
        </p:txBody>
      </p:sp>
      <p:sp>
        <p:nvSpPr>
          <p:cNvPr id="500" name="Google Shape;500;p23"/>
          <p:cNvSpPr txBox="1"/>
          <p:nvPr>
            <p:ph idx="5" type="body"/>
          </p:nvPr>
        </p:nvSpPr>
        <p:spPr>
          <a:xfrm>
            <a:off x="-55179" y="315468"/>
            <a:ext cx="3922776" cy="42428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4600"/>
              <a:buNone/>
            </a:pPr>
            <a:r>
              <a:rPr lang="en-US" sz="14600"/>
              <a:t>EP</a:t>
            </a:r>
            <a:endParaRPr/>
          </a:p>
        </p:txBody>
      </p:sp>
      <p:pic>
        <p:nvPicPr>
          <p:cNvPr descr="Floral leaf accent" id="501" name="Google Shape;501;p23"/>
          <p:cNvPicPr preferRelativeResize="0"/>
          <p:nvPr/>
        </p:nvPicPr>
        <p:blipFill rotWithShape="1">
          <a:blip r:embed="rId3">
            <a:alphaModFix/>
          </a:blip>
          <a:srcRect b="0" l="0" r="0" t="0"/>
          <a:stretch/>
        </p:blipFill>
        <p:spPr>
          <a:xfrm flipH="1">
            <a:off x="1035177" y="3913899"/>
            <a:ext cx="1250823" cy="794641"/>
          </a:xfrm>
          <a:prstGeom prst="rect">
            <a:avLst/>
          </a:prstGeom>
          <a:noFill/>
          <a:ln>
            <a:noFill/>
          </a:ln>
        </p:spPr>
      </p:pic>
      <p:sp>
        <p:nvSpPr>
          <p:cNvPr id="502" name="Google Shape;502;p23"/>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Presentation title</a:t>
            </a:r>
            <a:endParaRPr/>
          </a:p>
        </p:txBody>
      </p:sp>
      <p:sp>
        <p:nvSpPr>
          <p:cNvPr id="503" name="Google Shape;503;p23"/>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04" name="Google Shape;504;p23"/>
          <p:cNvSpPr txBox="1"/>
          <p:nvPr/>
        </p:nvSpPr>
        <p:spPr>
          <a:xfrm>
            <a:off x="5198745" y="2081795"/>
            <a:ext cx="6993255" cy="562846"/>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000000"/>
                </a:solidFill>
                <a:latin typeface="Gill Sans"/>
                <a:ea typeface="Gill Sans"/>
                <a:cs typeface="Gill Sans"/>
                <a:sym typeface="Gill Sans"/>
              </a:rPr>
              <a:t> </a:t>
            </a:r>
            <a:endParaRPr b="1" sz="2800">
              <a:solidFill>
                <a:schemeClr val="dk1"/>
              </a:solidFill>
              <a:latin typeface="Gill Sans"/>
              <a:ea typeface="Gill Sans"/>
              <a:cs typeface="Gill Sans"/>
              <a:sym typeface="Gill Sans"/>
            </a:endParaRPr>
          </a:p>
        </p:txBody>
      </p:sp>
      <p:graphicFrame>
        <p:nvGraphicFramePr>
          <p:cNvPr id="505" name="Google Shape;505;p23"/>
          <p:cNvGraphicFramePr/>
          <p:nvPr/>
        </p:nvGraphicFramePr>
        <p:xfrm>
          <a:off x="5045425" y="2338175"/>
          <a:ext cx="3000000" cy="3000000"/>
        </p:xfrm>
        <a:graphic>
          <a:graphicData uri="http://schemas.openxmlformats.org/drawingml/2006/table">
            <a:tbl>
              <a:tblPr bandRow="1" firstCol="1" firstRow="1">
                <a:noFill/>
                <a:tableStyleId>{FBB52895-EE7C-454E-87B5-9EB180B2F5BF}</a:tableStyleId>
              </a:tblPr>
              <a:tblGrid>
                <a:gridCol w="6440900"/>
              </a:tblGrid>
              <a:tr h="3326550">
                <a:tc>
                  <a:txBody>
                    <a:bodyPr/>
                    <a:lstStyle/>
                    <a:p>
                      <a:pPr indent="-342900" lvl="0" marL="342900" marR="0" rtl="0" algn="l">
                        <a:lnSpc>
                          <a:spcPct val="115000"/>
                        </a:lnSpc>
                        <a:spcBef>
                          <a:spcPts val="0"/>
                        </a:spcBef>
                        <a:spcAft>
                          <a:spcPts val="0"/>
                        </a:spcAft>
                        <a:buNone/>
                      </a:pPr>
                      <a:r>
                        <a:rPr b="1" lang="en-US" sz="2800" u="none" cap="none" strike="noStrike">
                          <a:latin typeface="Calibri"/>
                          <a:ea typeface="Calibri"/>
                          <a:cs typeface="Calibri"/>
                          <a:sym typeface="Calibri"/>
                        </a:rPr>
                        <a:t>There would be adequate financial support for adopting blended learning  </a:t>
                      </a:r>
                      <a:endParaRPr sz="2800" u="none" cap="none" strike="noStrike">
                        <a:latin typeface="Calibri"/>
                        <a:ea typeface="Calibri"/>
                        <a:cs typeface="Calibri"/>
                        <a:sym typeface="Calibri"/>
                      </a:endParaRPr>
                    </a:p>
                  </a:txBody>
                  <a:tcPr marT="0" marB="0" marR="68575" marL="68575">
                    <a:solidFill>
                      <a:srgbClr val="00B050"/>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24"/>
          <p:cNvSpPr txBox="1"/>
          <p:nvPr>
            <p:ph type="title"/>
          </p:nvPr>
        </p:nvSpPr>
        <p:spPr>
          <a:xfrm>
            <a:off x="1883664" y="1905"/>
            <a:ext cx="8695944" cy="13258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3"/>
              </a:buClr>
              <a:buSzPts val="4400"/>
              <a:buFont typeface="Libre Baskerville"/>
              <a:buNone/>
            </a:pPr>
            <a:r>
              <a:rPr lang="en-US">
                <a:solidFill>
                  <a:schemeClr val="accent3"/>
                </a:solidFill>
                <a:latin typeface="Libre Baskerville"/>
                <a:ea typeface="Libre Baskerville"/>
                <a:cs typeface="Libre Baskerville"/>
                <a:sym typeface="Libre Baskerville"/>
              </a:rPr>
              <a:t>Challenges</a:t>
            </a:r>
            <a:endParaRPr/>
          </a:p>
        </p:txBody>
      </p:sp>
      <p:sp>
        <p:nvSpPr>
          <p:cNvPr id="511" name="Google Shape;511;p24"/>
          <p:cNvSpPr txBox="1"/>
          <p:nvPr>
            <p:ph idx="1" type="body"/>
          </p:nvPr>
        </p:nvSpPr>
        <p:spPr>
          <a:xfrm>
            <a:off x="1706933" y="1737360"/>
            <a:ext cx="8872676" cy="269748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2200"/>
              <a:buNone/>
            </a:pPr>
            <a:r>
              <a:rPr b="1" lang="en-US" sz="2200">
                <a:latin typeface="Gill Sans"/>
                <a:ea typeface="Gill Sans"/>
                <a:cs typeface="Gill Sans"/>
                <a:sym typeface="Gill Sans"/>
              </a:rPr>
              <a:t> </a:t>
            </a:r>
            <a:endParaRPr sz="2200">
              <a:latin typeface="Calibri"/>
              <a:ea typeface="Calibri"/>
              <a:cs typeface="Calibri"/>
              <a:sym typeface="Calibri"/>
            </a:endParaRPr>
          </a:p>
          <a:p>
            <a:pPr indent="0" lvl="0" marL="0" rtl="0" algn="ctr">
              <a:lnSpc>
                <a:spcPct val="100000"/>
              </a:lnSpc>
              <a:spcBef>
                <a:spcPts val="0"/>
              </a:spcBef>
              <a:spcAft>
                <a:spcPts val="0"/>
              </a:spcAft>
              <a:buSzPts val="2200"/>
              <a:buNone/>
            </a:pPr>
            <a:r>
              <a:t/>
            </a:r>
            <a:endParaRPr sz="2200">
              <a:solidFill>
                <a:schemeClr val="accent3"/>
              </a:solidFill>
            </a:endParaRPr>
          </a:p>
        </p:txBody>
      </p:sp>
      <p:sp>
        <p:nvSpPr>
          <p:cNvPr id="512" name="Google Shape;512;p24"/>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Presentation title</a:t>
            </a:r>
            <a:endParaRPr/>
          </a:p>
        </p:txBody>
      </p:sp>
      <p:sp>
        <p:nvSpPr>
          <p:cNvPr id="513" name="Google Shape;513;p24"/>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14" name="Google Shape;514;p24"/>
          <p:cNvSpPr/>
          <p:nvPr/>
        </p:nvSpPr>
        <p:spPr>
          <a:xfrm>
            <a:off x="1801091" y="1622353"/>
            <a:ext cx="8769984" cy="3157179"/>
          </a:xfrm>
          <a:prstGeom prst="roundRect">
            <a:avLst>
              <a:gd fmla="val 16667" name="adj"/>
            </a:avLst>
          </a:prstGeom>
          <a:solidFill>
            <a:srgbClr val="002060"/>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152400" lvl="0" marL="0" marR="0" rtl="0" algn="l">
              <a:spcBef>
                <a:spcPts val="0"/>
              </a:spcBef>
              <a:spcAft>
                <a:spcPts val="0"/>
              </a:spcAft>
              <a:buClr>
                <a:schemeClr val="lt1"/>
              </a:buClr>
              <a:buSzPts val="2400"/>
              <a:buFont typeface="Noto Sans Symbols"/>
              <a:buChar char="❖"/>
            </a:pPr>
            <a:r>
              <a:rPr b="1" lang="en-US" sz="2400">
                <a:solidFill>
                  <a:schemeClr val="lt1"/>
                </a:solidFill>
                <a:latin typeface="Gill Sans"/>
                <a:ea typeface="Gill Sans"/>
                <a:cs typeface="Gill Sans"/>
                <a:sym typeface="Gill Sans"/>
              </a:rPr>
              <a:t>Magnitude of the System</a:t>
            </a:r>
            <a:endParaRPr/>
          </a:p>
          <a:p>
            <a:pPr indent="-152400" lvl="0" marL="0" marR="0" rtl="0" algn="r">
              <a:spcBef>
                <a:spcPts val="0"/>
              </a:spcBef>
              <a:spcAft>
                <a:spcPts val="0"/>
              </a:spcAft>
              <a:buClr>
                <a:schemeClr val="lt1"/>
              </a:buClr>
              <a:buSzPts val="2400"/>
              <a:buFont typeface="Noto Sans Symbols"/>
              <a:buChar char="❖"/>
            </a:pPr>
            <a:r>
              <a:rPr b="1" lang="en-US" sz="2400">
                <a:solidFill>
                  <a:schemeClr val="lt1"/>
                </a:solidFill>
                <a:latin typeface="Gill Sans"/>
                <a:ea typeface="Gill Sans"/>
                <a:cs typeface="Gill Sans"/>
                <a:sym typeface="Gill Sans"/>
              </a:rPr>
              <a:t>Wide diversity and Disparities</a:t>
            </a:r>
            <a:endParaRPr/>
          </a:p>
          <a:p>
            <a:pPr indent="-152400" lvl="0" marL="0" marR="0" rtl="0" algn="l">
              <a:spcBef>
                <a:spcPts val="0"/>
              </a:spcBef>
              <a:spcAft>
                <a:spcPts val="0"/>
              </a:spcAft>
              <a:buClr>
                <a:schemeClr val="lt1"/>
              </a:buClr>
              <a:buSzPts val="2400"/>
              <a:buFont typeface="Noto Sans Symbols"/>
              <a:buChar char="❖"/>
            </a:pPr>
            <a:r>
              <a:rPr b="1" lang="en-US" sz="2400">
                <a:solidFill>
                  <a:schemeClr val="lt1"/>
                </a:solidFill>
                <a:latin typeface="Gill Sans"/>
                <a:ea typeface="Gill Sans"/>
                <a:cs typeface="Gill Sans"/>
                <a:sym typeface="Gill Sans"/>
              </a:rPr>
              <a:t>Digital Divides</a:t>
            </a:r>
            <a:endParaRPr/>
          </a:p>
          <a:p>
            <a:pPr indent="-152400" lvl="0" marL="0" marR="0" rtl="0" algn="r">
              <a:spcBef>
                <a:spcPts val="0"/>
              </a:spcBef>
              <a:spcAft>
                <a:spcPts val="0"/>
              </a:spcAft>
              <a:buClr>
                <a:schemeClr val="lt1"/>
              </a:buClr>
              <a:buSzPts val="2400"/>
              <a:buFont typeface="Noto Sans Symbols"/>
              <a:buChar char="❖"/>
            </a:pPr>
            <a:r>
              <a:rPr b="1" lang="en-US" sz="2400">
                <a:solidFill>
                  <a:schemeClr val="lt1"/>
                </a:solidFill>
                <a:latin typeface="Gill Sans"/>
                <a:ea typeface="Gill Sans"/>
                <a:cs typeface="Gill Sans"/>
                <a:sym typeface="Gill Sans"/>
              </a:rPr>
              <a:t>Attitudes</a:t>
            </a:r>
            <a:endParaRPr/>
          </a:p>
          <a:p>
            <a:pPr indent="-152400" lvl="0" marL="0" marR="0" rtl="0" algn="l">
              <a:spcBef>
                <a:spcPts val="0"/>
              </a:spcBef>
              <a:spcAft>
                <a:spcPts val="0"/>
              </a:spcAft>
              <a:buClr>
                <a:schemeClr val="lt1"/>
              </a:buClr>
              <a:buSzPts val="2400"/>
              <a:buFont typeface="Noto Sans Symbols"/>
              <a:buChar char="❖"/>
            </a:pPr>
            <a:r>
              <a:rPr b="1" lang="en-US" sz="2400">
                <a:solidFill>
                  <a:schemeClr val="lt1"/>
                </a:solidFill>
                <a:latin typeface="Gill Sans"/>
                <a:ea typeface="Gill Sans"/>
                <a:cs typeface="Gill Sans"/>
                <a:sym typeface="Gill Sans"/>
              </a:rPr>
              <a:t>ICT Skills Deficiency</a:t>
            </a:r>
            <a:endParaRPr b="1" sz="2400">
              <a:solidFill>
                <a:schemeClr val="lt1"/>
              </a:solidFill>
              <a:latin typeface="Gill Sans"/>
              <a:ea typeface="Gill Sans"/>
              <a:cs typeface="Gill Sans"/>
              <a:sym typeface="Gill Sans"/>
            </a:endParaRPr>
          </a:p>
          <a:p>
            <a:pPr indent="-152400" lvl="0" marL="0" marR="0" rtl="0" algn="r">
              <a:spcBef>
                <a:spcPts val="0"/>
              </a:spcBef>
              <a:spcAft>
                <a:spcPts val="0"/>
              </a:spcAft>
              <a:buClr>
                <a:schemeClr val="lt1"/>
              </a:buClr>
              <a:buSzPts val="2400"/>
              <a:buFont typeface="Noto Sans Symbols"/>
              <a:buChar char="❖"/>
            </a:pPr>
            <a:r>
              <a:rPr b="1" lang="en-US" sz="2400">
                <a:solidFill>
                  <a:schemeClr val="lt1"/>
                </a:solidFill>
                <a:latin typeface="Gill Sans"/>
                <a:ea typeface="Gill Sans"/>
                <a:cs typeface="Gill Sans"/>
                <a:sym typeface="Gill Sans"/>
              </a:rPr>
              <a:t>Poor Access to Digital Devices</a:t>
            </a:r>
            <a:endParaRPr/>
          </a:p>
          <a:p>
            <a:pPr indent="-152400" lvl="0" marL="0" marR="0" rtl="0" algn="l">
              <a:spcBef>
                <a:spcPts val="0"/>
              </a:spcBef>
              <a:spcAft>
                <a:spcPts val="0"/>
              </a:spcAft>
              <a:buClr>
                <a:schemeClr val="lt1"/>
              </a:buClr>
              <a:buSzPts val="2400"/>
              <a:buFont typeface="Noto Sans Symbols"/>
              <a:buChar char="❖"/>
            </a:pPr>
            <a:r>
              <a:rPr b="1" lang="en-US" sz="2400">
                <a:solidFill>
                  <a:schemeClr val="lt1"/>
                </a:solidFill>
                <a:latin typeface="Gill Sans"/>
                <a:ea typeface="Gill Sans"/>
                <a:cs typeface="Gill Sans"/>
                <a:sym typeface="Gill Sans"/>
              </a:rPr>
              <a:t> Poor Internet Connectivity</a:t>
            </a:r>
            <a:endParaRPr b="1" sz="3200">
              <a:solidFill>
                <a:schemeClr val="lt1"/>
              </a:solidFill>
              <a:latin typeface="Gill Sans"/>
              <a:ea typeface="Gill Sans"/>
              <a:cs typeface="Gill Sans"/>
              <a:sym typeface="Gill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25"/>
          <p:cNvSpPr txBox="1"/>
          <p:nvPr>
            <p:ph type="title"/>
          </p:nvPr>
        </p:nvSpPr>
        <p:spPr>
          <a:xfrm>
            <a:off x="1883664" y="664674"/>
            <a:ext cx="8695944"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3"/>
              </a:buClr>
              <a:buSzPts val="4400"/>
              <a:buFont typeface="Libre Baskerville"/>
              <a:buNone/>
            </a:pPr>
            <a:r>
              <a:rPr lang="en-US">
                <a:solidFill>
                  <a:schemeClr val="accent3"/>
                </a:solidFill>
                <a:latin typeface="Libre Baskerville"/>
                <a:ea typeface="Libre Baskerville"/>
                <a:cs typeface="Libre Baskerville"/>
                <a:sym typeface="Libre Baskerville"/>
              </a:rPr>
              <a:t>Conclusion</a:t>
            </a:r>
            <a:endParaRPr/>
          </a:p>
        </p:txBody>
      </p:sp>
      <p:sp>
        <p:nvSpPr>
          <p:cNvPr id="520" name="Google Shape;520;p25"/>
          <p:cNvSpPr txBox="1"/>
          <p:nvPr>
            <p:ph idx="1" type="body"/>
          </p:nvPr>
        </p:nvSpPr>
        <p:spPr>
          <a:xfrm>
            <a:off x="1706933" y="1737360"/>
            <a:ext cx="8872676" cy="313944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2400"/>
              <a:buNone/>
            </a:pPr>
            <a:r>
              <a:rPr b="1" lang="en-US" sz="2400">
                <a:latin typeface="Gill Sans"/>
                <a:ea typeface="Gill Sans"/>
                <a:cs typeface="Gill Sans"/>
                <a:sym typeface="Gill Sans"/>
              </a:rPr>
              <a:t>Blended learning is the appropriate response for achieving the policy vision and developing globally comparable education system. </a:t>
            </a:r>
            <a:endParaRPr b="1" sz="2400">
              <a:latin typeface="Gill Sans"/>
              <a:ea typeface="Gill Sans"/>
              <a:cs typeface="Gill Sans"/>
              <a:sym typeface="Gill Sans"/>
            </a:endParaRPr>
          </a:p>
          <a:p>
            <a:pPr indent="0" lvl="0" marL="0" rtl="0" algn="just">
              <a:lnSpc>
                <a:spcPct val="100000"/>
              </a:lnSpc>
              <a:spcBef>
                <a:spcPts val="0"/>
              </a:spcBef>
              <a:spcAft>
                <a:spcPts val="0"/>
              </a:spcAft>
              <a:buSzPts val="2400"/>
              <a:buNone/>
            </a:pPr>
            <a:r>
              <a:t/>
            </a:r>
            <a:endParaRPr b="1" sz="2400">
              <a:latin typeface="Gill Sans"/>
              <a:ea typeface="Gill Sans"/>
              <a:cs typeface="Gill Sans"/>
              <a:sym typeface="Gill Sans"/>
            </a:endParaRPr>
          </a:p>
          <a:p>
            <a:pPr indent="0" lvl="0" marL="0" rtl="0" algn="just">
              <a:lnSpc>
                <a:spcPct val="100000"/>
              </a:lnSpc>
              <a:spcBef>
                <a:spcPts val="0"/>
              </a:spcBef>
              <a:spcAft>
                <a:spcPts val="0"/>
              </a:spcAft>
              <a:buSzPts val="2400"/>
              <a:buNone/>
            </a:pPr>
            <a:r>
              <a:rPr b="1" lang="en-US" sz="2400">
                <a:latin typeface="Gill Sans"/>
                <a:ea typeface="Gill Sans"/>
                <a:cs typeface="Gill Sans"/>
                <a:sym typeface="Gill Sans"/>
              </a:rPr>
              <a:t>NEP2020 has an implicit Blended Learning</a:t>
            </a:r>
            <a:r>
              <a:rPr b="1" lang="en-US" sz="2400"/>
              <a:t> policy</a:t>
            </a:r>
            <a:r>
              <a:rPr b="1" lang="en-US" sz="2400">
                <a:latin typeface="Gill Sans"/>
                <a:ea typeface="Gill Sans"/>
                <a:cs typeface="Gill Sans"/>
                <a:sym typeface="Gill Sans"/>
              </a:rPr>
              <a:t>. The ingredients are strewn all over the document. There is need to stitch them logically together to create a comprehensive and meaningful Blended Learning Policy. </a:t>
            </a:r>
            <a:endParaRPr b="1" sz="2400">
              <a:latin typeface="Gill Sans"/>
              <a:ea typeface="Gill Sans"/>
              <a:cs typeface="Gill Sans"/>
              <a:sym typeface="Gill Sans"/>
            </a:endParaRPr>
          </a:p>
          <a:p>
            <a:pPr indent="0" lvl="0" marL="0" rtl="0" algn="just">
              <a:lnSpc>
                <a:spcPct val="100000"/>
              </a:lnSpc>
              <a:spcBef>
                <a:spcPts val="0"/>
              </a:spcBef>
              <a:spcAft>
                <a:spcPts val="0"/>
              </a:spcAft>
              <a:buSzPts val="2400"/>
              <a:buNone/>
            </a:pPr>
            <a:r>
              <a:rPr lang="en-US" sz="2400">
                <a:latin typeface="Times New Roman"/>
                <a:ea typeface="Times New Roman"/>
                <a:cs typeface="Times New Roman"/>
                <a:sym typeface="Times New Roman"/>
              </a:rPr>
              <a:t> </a:t>
            </a:r>
            <a:endParaRPr sz="2400">
              <a:latin typeface="Calibri"/>
              <a:ea typeface="Calibri"/>
              <a:cs typeface="Calibri"/>
              <a:sym typeface="Calibri"/>
            </a:endParaRPr>
          </a:p>
          <a:p>
            <a:pPr indent="0" lvl="0" marL="0" rtl="0" algn="ctr">
              <a:lnSpc>
                <a:spcPct val="100000"/>
              </a:lnSpc>
              <a:spcBef>
                <a:spcPts val="0"/>
              </a:spcBef>
              <a:spcAft>
                <a:spcPts val="0"/>
              </a:spcAft>
              <a:buSzPts val="2400"/>
              <a:buNone/>
            </a:pPr>
            <a:r>
              <a:t/>
            </a:r>
            <a:endParaRPr sz="2400">
              <a:solidFill>
                <a:schemeClr val="accent3"/>
              </a:solidFill>
            </a:endParaRPr>
          </a:p>
        </p:txBody>
      </p:sp>
      <p:sp>
        <p:nvSpPr>
          <p:cNvPr id="521" name="Google Shape;521;p25"/>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Presentation title</a:t>
            </a:r>
            <a:endParaRPr/>
          </a:p>
        </p:txBody>
      </p:sp>
      <p:sp>
        <p:nvSpPr>
          <p:cNvPr id="522" name="Google Shape;522;p25"/>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g243c5371ea6_0_0"/>
          <p:cNvSpPr txBox="1"/>
          <p:nvPr>
            <p:ph idx="12" type="sldNum"/>
          </p:nvPr>
        </p:nvSpPr>
        <p:spPr>
          <a:xfrm>
            <a:off x="9208008"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29" name="Google Shape;529;g243c5371ea6_0_0"/>
          <p:cNvPicPr preferRelativeResize="0"/>
          <p:nvPr/>
        </p:nvPicPr>
        <p:blipFill>
          <a:blip r:embed="rId3">
            <a:alphaModFix/>
          </a:blip>
          <a:stretch>
            <a:fillRect/>
          </a:stretch>
        </p:blipFill>
        <p:spPr>
          <a:xfrm>
            <a:off x="2226750" y="306275"/>
            <a:ext cx="3277725" cy="4719900"/>
          </a:xfrm>
          <a:prstGeom prst="rect">
            <a:avLst/>
          </a:prstGeom>
          <a:noFill/>
          <a:ln cap="flat" cmpd="sng" w="9525">
            <a:solidFill>
              <a:schemeClr val="dk1"/>
            </a:solidFill>
            <a:prstDash val="solid"/>
            <a:round/>
            <a:headEnd len="sm" w="sm" type="none"/>
            <a:tailEnd len="sm" w="sm" type="none"/>
          </a:ln>
        </p:spPr>
      </p:pic>
      <p:pic>
        <p:nvPicPr>
          <p:cNvPr id="530" name="Google Shape;530;g243c5371ea6_0_0"/>
          <p:cNvPicPr preferRelativeResize="0"/>
          <p:nvPr/>
        </p:nvPicPr>
        <p:blipFill>
          <a:blip r:embed="rId4">
            <a:alphaModFix/>
          </a:blip>
          <a:stretch>
            <a:fillRect/>
          </a:stretch>
        </p:blipFill>
        <p:spPr>
          <a:xfrm>
            <a:off x="6925925" y="403300"/>
            <a:ext cx="3277725" cy="463327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26"/>
          <p:cNvSpPr txBox="1"/>
          <p:nvPr>
            <p:ph type="title"/>
          </p:nvPr>
        </p:nvSpPr>
        <p:spPr>
          <a:xfrm>
            <a:off x="1472184" y="2889504"/>
            <a:ext cx="2852928" cy="10881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3"/>
              </a:buClr>
              <a:buSzPts val="4400"/>
              <a:buFont typeface="Libre Baskerville"/>
              <a:buNone/>
            </a:pPr>
            <a:r>
              <a:rPr lang="en-US"/>
              <a:t>Thank you</a:t>
            </a:r>
            <a:endParaRPr/>
          </a:p>
        </p:txBody>
      </p:sp>
      <p:sp>
        <p:nvSpPr>
          <p:cNvPr id="537" name="Google Shape;537;p26"/>
          <p:cNvSpPr/>
          <p:nvPr/>
        </p:nvSpPr>
        <p:spPr>
          <a:xfrm>
            <a:off x="6470074" y="1302325"/>
            <a:ext cx="5472545" cy="2784764"/>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38" name="Google Shape;538;p26"/>
          <p:cNvSpPr/>
          <p:nvPr/>
        </p:nvSpPr>
        <p:spPr>
          <a:xfrm>
            <a:off x="6636327" y="1482433"/>
            <a:ext cx="5167746" cy="2396837"/>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rPr b="1" lang="en-US" sz="2400">
                <a:solidFill>
                  <a:srgbClr val="FF0000"/>
                </a:solidFill>
                <a:latin typeface="Gill Sans"/>
                <a:ea typeface="Gill Sans"/>
                <a:cs typeface="Gill Sans"/>
                <a:sym typeface="Gill Sans"/>
              </a:rPr>
              <a:t>Contact:</a:t>
            </a:r>
            <a:endParaRPr/>
          </a:p>
          <a:p>
            <a:pPr indent="0" lvl="0" marL="0" marR="0" rtl="0" algn="ctr">
              <a:lnSpc>
                <a:spcPct val="120000"/>
              </a:lnSpc>
              <a:spcBef>
                <a:spcPts val="0"/>
              </a:spcBef>
              <a:spcAft>
                <a:spcPts val="0"/>
              </a:spcAft>
              <a:buNone/>
            </a:pPr>
            <a:r>
              <a:rPr b="1" lang="en-US" sz="2200" u="sng">
                <a:solidFill>
                  <a:srgbClr val="0070C0"/>
                </a:solidFill>
                <a:latin typeface="Gill Sans"/>
                <a:ea typeface="Gill Sans"/>
                <a:cs typeface="Gill Sans"/>
                <a:sym typeface="Gill Sans"/>
                <a:hlinkClick r:id="rId3">
                  <a:extLst>
                    <a:ext uri="{A12FA001-AC4F-418D-AE19-62706E023703}">
                      <ahyp:hlinkClr val="tx"/>
                    </a:ext>
                  </a:extLst>
                </a:hlinkClick>
              </a:rPr>
              <a:t>marmar.mukhopadhyay@gmail.co</a:t>
            </a:r>
            <a:r>
              <a:rPr b="1" lang="en-US" sz="2200">
                <a:solidFill>
                  <a:srgbClr val="0070C0"/>
                </a:solidFill>
                <a:latin typeface="Gill Sans"/>
                <a:ea typeface="Gill Sans"/>
                <a:cs typeface="Gill Sans"/>
                <a:sym typeface="Gill Sans"/>
              </a:rPr>
              <a:t>m</a:t>
            </a:r>
            <a:endParaRPr sz="2200">
              <a:solidFill>
                <a:srgbClr val="0070C0"/>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
          <p:cNvSpPr txBox="1"/>
          <p:nvPr>
            <p:ph type="title"/>
          </p:nvPr>
        </p:nvSpPr>
        <p:spPr>
          <a:xfrm>
            <a:off x="507124" y="2101070"/>
            <a:ext cx="11177751" cy="265585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accent3"/>
              </a:buClr>
              <a:buSzPts val="4400"/>
              <a:buFont typeface="Libre Baskerville"/>
              <a:buNone/>
            </a:pPr>
            <a:r>
              <a:rPr lang="en-US"/>
              <a:t>Blending </a:t>
            </a:r>
            <a:br>
              <a:rPr lang="en-US"/>
            </a:br>
            <a:r>
              <a:rPr lang="en-US"/>
              <a:t>First Acquaintance</a:t>
            </a:r>
            <a:br>
              <a:rPr lang="en-US"/>
            </a:br>
            <a:r>
              <a:rPr lang="en-US"/>
              <a:t>Blended Tea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
          <p:cNvSpPr txBox="1"/>
          <p:nvPr>
            <p:ph type="title"/>
          </p:nvPr>
        </p:nvSpPr>
        <p:spPr>
          <a:xfrm>
            <a:off x="493269" y="1879398"/>
            <a:ext cx="11177751" cy="2655859"/>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accent3"/>
              </a:buClr>
              <a:buSzPct val="100000"/>
              <a:buFont typeface="Libre Baskerville"/>
              <a:buNone/>
            </a:pPr>
            <a:r>
              <a:rPr lang="en-US"/>
              <a:t>Blending Learning not new</a:t>
            </a:r>
            <a:br>
              <a:rPr lang="en-US"/>
            </a:br>
            <a:r>
              <a:rPr lang="en-US"/>
              <a:t> </a:t>
            </a:r>
            <a:r>
              <a:rPr lang="en-US" sz="2700"/>
              <a:t>Indian </a:t>
            </a:r>
            <a:r>
              <a:rPr i="1" lang="en-US" sz="2700"/>
              <a:t>Gurukula</a:t>
            </a:r>
            <a:r>
              <a:rPr lang="en-US" sz="2700"/>
              <a:t> and ancient Indian universities used a variety of teaching-learning practices, like:    Listen-reflect-practice: (</a:t>
            </a:r>
            <a:r>
              <a:rPr lang="en-US" sz="2700" u="sng"/>
              <a:t>Sravan-Manan-</a:t>
            </a:r>
            <a:r>
              <a:rPr i="1" lang="en-US" sz="2700" u="sng"/>
              <a:t>Nididhyasana</a:t>
            </a:r>
            <a:r>
              <a:rPr lang="en-US" sz="2700"/>
              <a:t>); Multichannel learning: Lecture, self-study, peer group learning, learning with experience, apply, teach, etc.; Debates and Argumentation (Vaad-Vivad-Vitarka); Question-Answer:   Prashnottar vidhi; Imitation (Anukarana); Repetition and Rote Learning (Punaravritti); Explanation and Illustration</a:t>
            </a:r>
            <a:r>
              <a:rPr i="1" lang="en-US" sz="2700"/>
              <a:t> (Vyaakhya-Drishtaanta vidhi);  </a:t>
            </a:r>
            <a:r>
              <a:rPr lang="en-US" sz="2700"/>
              <a:t>Demonstration and Practice (</a:t>
            </a:r>
            <a:r>
              <a:rPr i="1" lang="en-US" sz="2700"/>
              <a:t>Pradarshana-abhayasa); </a:t>
            </a:r>
            <a:r>
              <a:rPr lang="en-US" sz="2700"/>
              <a:t>Tour or Field Visits (</a:t>
            </a:r>
            <a:r>
              <a:rPr i="1" lang="en-US" sz="2700"/>
              <a:t>Bhraman vidhi</a:t>
            </a:r>
            <a:r>
              <a:rPr lang="en-US" sz="2700"/>
              <a:t>); Storytelling (</a:t>
            </a:r>
            <a:r>
              <a:rPr i="1" lang="en-US" sz="2700"/>
              <a:t>Katha kathan). </a:t>
            </a:r>
            <a:br>
              <a:rPr lang="en-US" sz="2000"/>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5"/>
          <p:cNvSpPr txBox="1"/>
          <p:nvPr>
            <p:ph type="title"/>
          </p:nvPr>
        </p:nvSpPr>
        <p:spPr>
          <a:xfrm>
            <a:off x="581890" y="1878399"/>
            <a:ext cx="11374582" cy="2002536"/>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accent3"/>
              </a:buClr>
              <a:buSzPct val="100000"/>
              <a:buFont typeface="Libre Baskerville"/>
              <a:buNone/>
            </a:pPr>
            <a:r>
              <a:rPr lang="en-US"/>
              <a:t>Vaughan (2008):   blended learning as</a:t>
            </a:r>
            <a:r>
              <a:rPr b="1" lang="en-US"/>
              <a:t> </a:t>
            </a:r>
            <a:r>
              <a:rPr lang="en-US"/>
              <a:t>a “thoughtful fusion of face-to-face and online learning experiences.” During the online and the “technology-mediated components of these learning experiences, students are not required to be physically together in one place but may be connected digitally through online communities” (Cleveland-Innes &amp; Walton, 2018).</a:t>
            </a:r>
            <a:endParaRPr/>
          </a:p>
        </p:txBody>
      </p:sp>
      <p:sp>
        <p:nvSpPr>
          <p:cNvPr id="241" name="Google Shape;241;p5"/>
          <p:cNvSpPr txBox="1"/>
          <p:nvPr>
            <p:ph idx="1" type="body"/>
          </p:nvPr>
        </p:nvSpPr>
        <p:spPr>
          <a:xfrm>
            <a:off x="1743454" y="3964517"/>
            <a:ext cx="8705089" cy="457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400"/>
              <a:buNone/>
            </a:pPr>
            <a:r>
              <a:t/>
            </a:r>
            <a:endParaRPr/>
          </a:p>
        </p:txBody>
      </p:sp>
      <p:sp>
        <p:nvSpPr>
          <p:cNvPr id="242" name="Google Shape;242;p5"/>
          <p:cNvSpPr txBox="1"/>
          <p:nvPr>
            <p:ph idx="2" type="body"/>
          </p:nvPr>
        </p:nvSpPr>
        <p:spPr>
          <a:xfrm>
            <a:off x="10149667" y="3189069"/>
            <a:ext cx="945473" cy="19367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0"/>
              <a:buNone/>
            </a:pPr>
            <a:r>
              <a:t/>
            </a:r>
            <a:endParaRPr/>
          </a:p>
        </p:txBody>
      </p:sp>
      <p:sp>
        <p:nvSpPr>
          <p:cNvPr id="243" name="Google Shape;243;p5"/>
          <p:cNvSpPr txBox="1"/>
          <p:nvPr>
            <p:ph idx="3" type="body"/>
          </p:nvPr>
        </p:nvSpPr>
        <p:spPr>
          <a:xfrm>
            <a:off x="1033184" y="2136567"/>
            <a:ext cx="941832" cy="19367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6"/>
          <p:cNvSpPr txBox="1"/>
          <p:nvPr>
            <p:ph type="title"/>
          </p:nvPr>
        </p:nvSpPr>
        <p:spPr>
          <a:xfrm>
            <a:off x="1771165" y="1906109"/>
            <a:ext cx="8705088" cy="31508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accent3"/>
              </a:buClr>
              <a:buSzPct val="100000"/>
              <a:buFont typeface="Libre Baskerville"/>
              <a:buNone/>
            </a:pPr>
            <a:r>
              <a:rPr lang="en-US"/>
              <a:t>“Blended learning, thus, is a blending of carefully chosen learning tactics from face-to-face and technology-mediated learning domains to achieve expected learning outcomes.” Mukhopadhyay, 2022 </a:t>
            </a:r>
            <a:br>
              <a:rPr lang="en-US"/>
            </a:br>
            <a:endParaRPr/>
          </a:p>
        </p:txBody>
      </p:sp>
      <p:sp>
        <p:nvSpPr>
          <p:cNvPr id="249" name="Google Shape;249;p6"/>
          <p:cNvSpPr txBox="1"/>
          <p:nvPr>
            <p:ph idx="2" type="body"/>
          </p:nvPr>
        </p:nvSpPr>
        <p:spPr>
          <a:xfrm>
            <a:off x="10149667" y="3189069"/>
            <a:ext cx="945473" cy="19367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0"/>
              <a:buNone/>
            </a:pPr>
            <a:r>
              <a:t/>
            </a:r>
            <a:endParaRPr/>
          </a:p>
        </p:txBody>
      </p:sp>
      <p:sp>
        <p:nvSpPr>
          <p:cNvPr id="250" name="Google Shape;250;p6"/>
          <p:cNvSpPr txBox="1"/>
          <p:nvPr>
            <p:ph idx="3" type="body"/>
          </p:nvPr>
        </p:nvSpPr>
        <p:spPr>
          <a:xfrm>
            <a:off x="1033184" y="2136567"/>
            <a:ext cx="941832" cy="19367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7"/>
          <p:cNvSpPr/>
          <p:nvPr/>
        </p:nvSpPr>
        <p:spPr>
          <a:xfrm>
            <a:off x="332447" y="1864862"/>
            <a:ext cx="10753195" cy="156966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FF0000"/>
                </a:solidFill>
                <a:latin typeface="Gill Sans"/>
                <a:ea typeface="Gill Sans"/>
                <a:cs typeface="Gill Sans"/>
                <a:sym typeface="Gill Sans"/>
              </a:rPr>
              <a:t>In Flipped Learning</a:t>
            </a:r>
            <a:r>
              <a:rPr b="1" i="0" lang="en-US" sz="2400" u="none" cap="none" strike="noStrike">
                <a:solidFill>
                  <a:schemeClr val="dk1"/>
                </a:solidFill>
                <a:latin typeface="Gill Sans"/>
                <a:ea typeface="Gill Sans"/>
                <a:cs typeface="Gill Sans"/>
                <a:sym typeface="Gill Sans"/>
              </a:rPr>
              <a:t>, students learn in advance at home, followed by learning in the classroom. This sequencing has also been termed individual learning at home, followed by group learning in the classroom (Mukhopadhyay, 2022).</a:t>
            </a:r>
            <a:endParaRPr b="1" sz="2400">
              <a:solidFill>
                <a:schemeClr val="dk1"/>
              </a:solidFill>
              <a:latin typeface="Gill Sans"/>
              <a:ea typeface="Gill Sans"/>
              <a:cs typeface="Gill Sans"/>
              <a:sym typeface="Gill Sans"/>
            </a:endParaRPr>
          </a:p>
        </p:txBody>
      </p:sp>
      <p:sp>
        <p:nvSpPr>
          <p:cNvPr id="256" name="Google Shape;256;p7"/>
          <p:cNvSpPr/>
          <p:nvPr/>
        </p:nvSpPr>
        <p:spPr>
          <a:xfrm>
            <a:off x="1136010" y="4590225"/>
            <a:ext cx="10753195" cy="156966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7030A0"/>
                </a:solidFill>
                <a:latin typeface="Gill Sans"/>
                <a:ea typeface="Gill Sans"/>
                <a:cs typeface="Gill Sans"/>
                <a:sym typeface="Gill Sans"/>
              </a:rPr>
              <a:t>In the </a:t>
            </a:r>
            <a:r>
              <a:rPr b="1" lang="en-US" sz="2400">
                <a:solidFill>
                  <a:srgbClr val="FF0000"/>
                </a:solidFill>
                <a:latin typeface="Gill Sans"/>
                <a:ea typeface="Gill Sans"/>
                <a:cs typeface="Gill Sans"/>
                <a:sym typeface="Gill Sans"/>
              </a:rPr>
              <a:t>Hybrid Learning </a:t>
            </a:r>
            <a:r>
              <a:rPr b="1" lang="en-US" sz="2400">
                <a:solidFill>
                  <a:srgbClr val="7030A0"/>
                </a:solidFill>
                <a:latin typeface="Gill Sans"/>
                <a:ea typeface="Gill Sans"/>
                <a:cs typeface="Gill Sans"/>
                <a:sym typeface="Gill Sans"/>
              </a:rPr>
              <a:t>model, a regular face-to-face classroom lecture is simultaneously streamed online. Hybrid learning as   a mode of blended learning combines online educational materials with traditional in-class mechanisms. </a:t>
            </a:r>
            <a:endParaRPr/>
          </a:p>
        </p:txBody>
      </p:sp>
      <p:sp>
        <p:nvSpPr>
          <p:cNvPr id="257" name="Google Shape;257;p7"/>
          <p:cNvSpPr txBox="1"/>
          <p:nvPr/>
        </p:nvSpPr>
        <p:spPr>
          <a:xfrm>
            <a:off x="1690255" y="803564"/>
            <a:ext cx="4394986" cy="461665"/>
          </a:xfrm>
          <a:prstGeom prst="rect">
            <a:avLst/>
          </a:prstGeom>
          <a:solidFill>
            <a:srgbClr val="92D05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Gill Sans"/>
                <a:ea typeface="Gill Sans"/>
                <a:cs typeface="Gill Sans"/>
                <a:sym typeface="Gill Sans"/>
              </a:rPr>
              <a:t>A FEW ASSOCIATED TERMS</a:t>
            </a:r>
            <a:endParaRPr b="1" sz="2400">
              <a:solidFill>
                <a:schemeClr val="dk1"/>
              </a:solidFill>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8"/>
          <p:cNvSpPr/>
          <p:nvPr/>
        </p:nvSpPr>
        <p:spPr>
          <a:xfrm>
            <a:off x="623393" y="1030670"/>
            <a:ext cx="10800521" cy="193899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a:t>
            </a:r>
            <a:r>
              <a:rPr b="1" i="0" lang="en-US" sz="2400" u="none" cap="none" strike="noStrike">
                <a:solidFill>
                  <a:srgbClr val="FF0000"/>
                </a:solidFill>
                <a:latin typeface="Times New Roman"/>
                <a:ea typeface="Times New Roman"/>
                <a:cs typeface="Times New Roman"/>
                <a:sym typeface="Times New Roman"/>
              </a:rPr>
              <a:t>HyFlex Learning </a:t>
            </a:r>
            <a:r>
              <a:rPr b="1" i="0" lang="en-US" sz="2400" u="none" cap="none" strike="noStrike">
                <a:solidFill>
                  <a:srgbClr val="000000"/>
                </a:solidFill>
                <a:latin typeface="Times New Roman"/>
                <a:ea typeface="Times New Roman"/>
                <a:cs typeface="Times New Roman"/>
                <a:sym typeface="Times New Roman"/>
              </a:rPr>
              <a:t>combines the terms </a:t>
            </a:r>
            <a:r>
              <a:rPr b="1" i="0" lang="en-US" sz="2400" u="none" cap="none" strike="noStrike">
                <a:solidFill>
                  <a:srgbClr val="000000"/>
                </a:solidFill>
                <a:latin typeface="Calibri"/>
                <a:ea typeface="Calibri"/>
                <a:cs typeface="Calibri"/>
                <a:sym typeface="Calibri"/>
              </a:rPr>
              <a:t>“</a:t>
            </a:r>
            <a:r>
              <a:rPr b="1" i="0" lang="en-US" sz="2400" u="none" cap="none" strike="noStrike">
                <a:solidFill>
                  <a:srgbClr val="000000"/>
                </a:solidFill>
                <a:latin typeface="Times New Roman"/>
                <a:ea typeface="Times New Roman"/>
                <a:cs typeface="Times New Roman"/>
                <a:sym typeface="Times New Roman"/>
              </a:rPr>
              <a:t>hybrid</a:t>
            </a:r>
            <a:r>
              <a:rPr b="1" i="0" lang="en-US" sz="2400" u="none" cap="none" strike="noStrike">
                <a:solidFill>
                  <a:srgbClr val="000000"/>
                </a:solidFill>
                <a:latin typeface="Calibri"/>
                <a:ea typeface="Calibri"/>
                <a:cs typeface="Calibri"/>
                <a:sym typeface="Calibri"/>
              </a:rPr>
              <a:t>”</a:t>
            </a:r>
            <a:r>
              <a:rPr b="1" i="0" lang="en-US" sz="2400" u="none" cap="none" strike="noStrike">
                <a:solidFill>
                  <a:srgbClr val="000000"/>
                </a:solidFill>
                <a:latin typeface="Times New Roman"/>
                <a:ea typeface="Times New Roman"/>
                <a:cs typeface="Times New Roman"/>
                <a:sym typeface="Times New Roman"/>
              </a:rPr>
              <a:t> and </a:t>
            </a:r>
            <a:r>
              <a:rPr b="1" i="0" lang="en-US" sz="2400" u="none" cap="none" strike="noStrike">
                <a:solidFill>
                  <a:srgbClr val="000000"/>
                </a:solidFill>
                <a:latin typeface="Calibri"/>
                <a:ea typeface="Calibri"/>
                <a:cs typeface="Calibri"/>
                <a:sym typeface="Calibri"/>
              </a:rPr>
              <a:t>“</a:t>
            </a:r>
            <a:r>
              <a:rPr b="1" i="0" lang="en-US" sz="2400" u="none" cap="none" strike="noStrike">
                <a:solidFill>
                  <a:srgbClr val="000000"/>
                </a:solidFill>
                <a:latin typeface="Times New Roman"/>
                <a:ea typeface="Times New Roman"/>
                <a:cs typeface="Times New Roman"/>
                <a:sym typeface="Times New Roman"/>
              </a:rPr>
              <a:t>flexible.</a:t>
            </a:r>
            <a:r>
              <a:rPr b="1" i="0" lang="en-US" sz="2400" u="none" cap="none" strike="noStrike">
                <a:solidFill>
                  <a:srgbClr val="000000"/>
                </a:solidFill>
                <a:latin typeface="Calibri"/>
                <a:ea typeface="Calibri"/>
                <a:cs typeface="Calibri"/>
                <a:sym typeface="Calibri"/>
              </a:rPr>
              <a:t>”</a:t>
            </a:r>
            <a:r>
              <a:rPr b="1" i="0" lang="en-US" sz="2400" u="none" cap="none" strike="noStrike">
                <a:solidFill>
                  <a:srgbClr val="000000"/>
                </a:solidFill>
                <a:latin typeface="Times New Roman"/>
                <a:ea typeface="Times New Roman"/>
                <a:cs typeface="Times New Roman"/>
                <a:sym typeface="Times New Roman"/>
              </a:rPr>
              <a:t> </a:t>
            </a:r>
            <a:r>
              <a:rPr b="1" i="0" lang="en-US" sz="2400" u="none" cap="none" strike="noStrike">
                <a:solidFill>
                  <a:schemeClr val="dk1"/>
                </a:solidFill>
                <a:latin typeface="Calibri"/>
                <a:ea typeface="Calibri"/>
                <a:cs typeface="Calibri"/>
                <a:sym typeface="Calibri"/>
              </a:rPr>
              <a:t>“</a:t>
            </a:r>
            <a:r>
              <a:rPr b="1" i="0" lang="en-US" sz="2400" u="none" cap="none" strike="noStrike">
                <a:solidFill>
                  <a:srgbClr val="000000"/>
                </a:solidFill>
                <a:latin typeface="Calibri"/>
                <a:ea typeface="Calibri"/>
                <a:cs typeface="Calibri"/>
                <a:sym typeface="Calibri"/>
              </a:rPr>
              <a:t>In HyFlex courses, students can choose from one of three participation paths: </a:t>
            </a:r>
            <a:endParaRPr b="1" i="0" sz="2400" u="none" cap="none" strike="noStrike">
              <a:solidFill>
                <a:schemeClr val="dk1"/>
              </a:solidFill>
              <a:latin typeface="Arial"/>
              <a:ea typeface="Arial"/>
              <a:cs typeface="Arial"/>
              <a:sym typeface="Arial"/>
            </a:endParaRPr>
          </a:p>
          <a:p>
            <a:pPr indent="-152400" lvl="0" marL="0" marR="0" rtl="0" algn="l">
              <a:lnSpc>
                <a:spcPct val="100000"/>
              </a:lnSpc>
              <a:spcBef>
                <a:spcPts val="0"/>
              </a:spcBef>
              <a:spcAft>
                <a:spcPts val="0"/>
              </a:spcAft>
              <a:buClr>
                <a:srgbClr val="000000"/>
              </a:buClr>
              <a:buSzPts val="2400"/>
              <a:buFont typeface="Times New Roman"/>
              <a:buChar char="•"/>
            </a:pPr>
            <a:r>
              <a:rPr b="1" i="0" lang="en-US" sz="2400" u="none" cap="none" strike="noStrike">
                <a:solidFill>
                  <a:srgbClr val="000000"/>
                </a:solidFill>
                <a:latin typeface="Times New Roman"/>
                <a:ea typeface="Times New Roman"/>
                <a:cs typeface="Times New Roman"/>
                <a:sym typeface="Times New Roman"/>
              </a:rPr>
              <a:t>Participate in face-to-face synchronous class sessions in-person (in a classroom)</a:t>
            </a:r>
            <a:endParaRPr b="1" i="0" sz="2400" u="none" cap="none" strike="noStrike">
              <a:solidFill>
                <a:schemeClr val="dk1"/>
              </a:solidFill>
              <a:latin typeface="Arial"/>
              <a:ea typeface="Arial"/>
              <a:cs typeface="Arial"/>
              <a:sym typeface="Arial"/>
            </a:endParaRPr>
          </a:p>
          <a:p>
            <a:pPr indent="-152400" lvl="0" marL="0" marR="0" rtl="0" algn="l">
              <a:lnSpc>
                <a:spcPct val="100000"/>
              </a:lnSpc>
              <a:spcBef>
                <a:spcPts val="0"/>
              </a:spcBef>
              <a:spcAft>
                <a:spcPts val="0"/>
              </a:spcAft>
              <a:buClr>
                <a:srgbClr val="000000"/>
              </a:buClr>
              <a:buSzPts val="2400"/>
              <a:buFont typeface="Times New Roman"/>
              <a:buChar char="•"/>
            </a:pPr>
            <a:r>
              <a:rPr b="1" i="0" lang="en-US" sz="2400" u="none" cap="none" strike="noStrike">
                <a:solidFill>
                  <a:srgbClr val="000000"/>
                </a:solidFill>
                <a:latin typeface="Times New Roman"/>
                <a:ea typeface="Times New Roman"/>
                <a:cs typeface="Times New Roman"/>
                <a:sym typeface="Times New Roman"/>
              </a:rPr>
              <a:t>Participate in face-to-face class sessions via video conference (e.g., Zoom)</a:t>
            </a:r>
            <a:endParaRPr b="1" i="0" sz="2400" u="none" cap="none" strike="noStrike">
              <a:solidFill>
                <a:schemeClr val="dk1"/>
              </a:solidFill>
              <a:latin typeface="Arial"/>
              <a:ea typeface="Arial"/>
              <a:cs typeface="Arial"/>
              <a:sym typeface="Arial"/>
            </a:endParaRPr>
          </a:p>
          <a:p>
            <a:pPr indent="-152400" lvl="0" marL="0" marR="0" rtl="0" algn="l">
              <a:lnSpc>
                <a:spcPct val="100000"/>
              </a:lnSpc>
              <a:spcBef>
                <a:spcPts val="0"/>
              </a:spcBef>
              <a:spcAft>
                <a:spcPts val="0"/>
              </a:spcAft>
              <a:buClr>
                <a:srgbClr val="000000"/>
              </a:buClr>
              <a:buSzPts val="2400"/>
              <a:buFont typeface="Times New Roman"/>
              <a:buChar char="•"/>
            </a:pPr>
            <a:r>
              <a:rPr b="1" i="0" lang="en-US" sz="2400" u="none" cap="none" strike="noStrike">
                <a:solidFill>
                  <a:srgbClr val="000000"/>
                </a:solidFill>
                <a:latin typeface="Times New Roman"/>
                <a:ea typeface="Times New Roman"/>
                <a:cs typeface="Times New Roman"/>
                <a:sym typeface="Times New Roman"/>
              </a:rPr>
              <a:t>Participate fully asynchronously via Course Works</a:t>
            </a:r>
            <a:r>
              <a:rPr b="1" i="0" lang="en-US" sz="2400" u="none" cap="none" strike="noStrike">
                <a:solidFill>
                  <a:srgbClr val="000000"/>
                </a:solidFill>
                <a:latin typeface="Calibri"/>
                <a:ea typeface="Calibri"/>
                <a:cs typeface="Calibri"/>
                <a:sym typeface="Calibri"/>
              </a:rPr>
              <a:t>”</a:t>
            </a:r>
            <a:r>
              <a:rPr b="1" i="0" lang="en-US" sz="2400" u="none" cap="none" strike="noStrike">
                <a:solidFill>
                  <a:srgbClr val="000000"/>
                </a:solidFill>
                <a:latin typeface="Times New Roman"/>
                <a:ea typeface="Times New Roman"/>
                <a:cs typeface="Times New Roman"/>
                <a:sym typeface="Times New Roman"/>
              </a:rPr>
              <a:t>.</a:t>
            </a:r>
            <a:r>
              <a:rPr b="1" i="0" lang="en-US" sz="2400" u="none" cap="none" strike="noStrike">
                <a:solidFill>
                  <a:srgbClr val="000000"/>
                </a:solidFill>
                <a:latin typeface="Calibri"/>
                <a:ea typeface="Calibri"/>
                <a:cs typeface="Calibri"/>
                <a:sym typeface="Calibri"/>
              </a:rPr>
              <a:t> </a:t>
            </a:r>
            <a:endParaRPr b="1" i="0" sz="24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9"/>
          <p:cNvSpPr/>
          <p:nvPr/>
        </p:nvSpPr>
        <p:spPr>
          <a:xfrm>
            <a:off x="0" y="0"/>
            <a:ext cx="12192000" cy="6858000"/>
          </a:xfrm>
          <a:prstGeom prst="rect">
            <a:avLst/>
          </a:prstGeom>
          <a:noFill/>
          <a:ln cap="flat" cmpd="sng" w="57150">
            <a:solidFill>
              <a:srgbClr val="CF49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cxnSp>
        <p:nvCxnSpPr>
          <p:cNvPr id="268" name="Google Shape;268;p9"/>
          <p:cNvCxnSpPr>
            <a:stCxn id="267" idx="0"/>
            <a:endCxn id="267" idx="2"/>
          </p:cNvCxnSpPr>
          <p:nvPr/>
        </p:nvCxnSpPr>
        <p:spPr>
          <a:xfrm>
            <a:off x="6096000" y="0"/>
            <a:ext cx="0" cy="6858000"/>
          </a:xfrm>
          <a:prstGeom prst="straightConnector1">
            <a:avLst/>
          </a:prstGeom>
          <a:noFill/>
          <a:ln cap="flat" cmpd="sng" w="9525">
            <a:solidFill>
              <a:schemeClr val="accent1"/>
            </a:solidFill>
            <a:prstDash val="solid"/>
            <a:miter lim="800000"/>
            <a:headEnd len="sm" w="sm" type="none"/>
            <a:tailEnd len="sm" w="sm" type="none"/>
          </a:ln>
        </p:spPr>
      </p:cxnSp>
      <p:cxnSp>
        <p:nvCxnSpPr>
          <p:cNvPr id="269" name="Google Shape;269;p9"/>
          <p:cNvCxnSpPr/>
          <p:nvPr/>
        </p:nvCxnSpPr>
        <p:spPr>
          <a:xfrm>
            <a:off x="2927648" y="0"/>
            <a:ext cx="0" cy="6858000"/>
          </a:xfrm>
          <a:prstGeom prst="straightConnector1">
            <a:avLst/>
          </a:prstGeom>
          <a:noFill/>
          <a:ln cap="flat" cmpd="sng" w="9525">
            <a:solidFill>
              <a:schemeClr val="accent1"/>
            </a:solidFill>
            <a:prstDash val="solid"/>
            <a:miter lim="800000"/>
            <a:headEnd len="sm" w="sm" type="none"/>
            <a:tailEnd len="sm" w="sm" type="none"/>
          </a:ln>
        </p:spPr>
      </p:cxnSp>
      <p:cxnSp>
        <p:nvCxnSpPr>
          <p:cNvPr id="270" name="Google Shape;270;p9"/>
          <p:cNvCxnSpPr/>
          <p:nvPr/>
        </p:nvCxnSpPr>
        <p:spPr>
          <a:xfrm>
            <a:off x="8976320" y="0"/>
            <a:ext cx="0" cy="6858000"/>
          </a:xfrm>
          <a:prstGeom prst="straightConnector1">
            <a:avLst/>
          </a:prstGeom>
          <a:noFill/>
          <a:ln cap="flat" cmpd="sng" w="9525">
            <a:solidFill>
              <a:schemeClr val="accent1"/>
            </a:solidFill>
            <a:prstDash val="solid"/>
            <a:miter lim="800000"/>
            <a:headEnd len="sm" w="sm" type="none"/>
            <a:tailEnd len="sm" w="sm" type="none"/>
          </a:ln>
        </p:spPr>
      </p:cxnSp>
      <p:sp>
        <p:nvSpPr>
          <p:cNvPr id="271" name="Google Shape;271;p9"/>
          <p:cNvSpPr txBox="1"/>
          <p:nvPr/>
        </p:nvSpPr>
        <p:spPr>
          <a:xfrm>
            <a:off x="754657" y="5877273"/>
            <a:ext cx="1670649" cy="83099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Gill Sans"/>
                <a:ea typeface="Gill Sans"/>
                <a:cs typeface="Gill Sans"/>
                <a:sym typeface="Gill Sans"/>
              </a:rPr>
              <a:t>Basic </a:t>
            </a:r>
            <a:endParaRPr/>
          </a:p>
          <a:p>
            <a:pPr indent="0" lvl="0" marL="0" marR="0" rtl="0" algn="ctr">
              <a:spcBef>
                <a:spcPts val="0"/>
              </a:spcBef>
              <a:spcAft>
                <a:spcPts val="0"/>
              </a:spcAft>
              <a:buNone/>
            </a:pPr>
            <a:r>
              <a:rPr b="1" lang="en-US" sz="2400">
                <a:solidFill>
                  <a:schemeClr val="dk1"/>
                </a:solidFill>
                <a:latin typeface="Gill Sans"/>
                <a:ea typeface="Gill Sans"/>
                <a:cs typeface="Gill Sans"/>
                <a:sym typeface="Gill Sans"/>
              </a:rPr>
              <a:t>Education</a:t>
            </a:r>
            <a:endParaRPr b="1" sz="2400">
              <a:solidFill>
                <a:schemeClr val="dk1"/>
              </a:solidFill>
              <a:latin typeface="Gill Sans"/>
              <a:ea typeface="Gill Sans"/>
              <a:cs typeface="Gill Sans"/>
              <a:sym typeface="Gill Sans"/>
            </a:endParaRPr>
          </a:p>
        </p:txBody>
      </p:sp>
      <p:sp>
        <p:nvSpPr>
          <p:cNvPr id="272" name="Google Shape;272;p9"/>
          <p:cNvSpPr txBox="1"/>
          <p:nvPr/>
        </p:nvSpPr>
        <p:spPr>
          <a:xfrm>
            <a:off x="3479294" y="5877273"/>
            <a:ext cx="1824538" cy="83099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Gill Sans"/>
                <a:ea typeface="Gill Sans"/>
                <a:cs typeface="Gill Sans"/>
                <a:sym typeface="Gill Sans"/>
              </a:rPr>
              <a:t>Acquiring </a:t>
            </a:r>
            <a:endParaRPr/>
          </a:p>
          <a:p>
            <a:pPr indent="0" lvl="0" marL="0" marR="0" rtl="0" algn="l">
              <a:spcBef>
                <a:spcPts val="0"/>
              </a:spcBef>
              <a:spcAft>
                <a:spcPts val="0"/>
              </a:spcAft>
              <a:buNone/>
            </a:pPr>
            <a:r>
              <a:rPr b="1" lang="en-US" sz="2400">
                <a:solidFill>
                  <a:schemeClr val="dk1"/>
                </a:solidFill>
                <a:latin typeface="Gill Sans"/>
                <a:ea typeface="Gill Sans"/>
                <a:cs typeface="Gill Sans"/>
                <a:sym typeface="Gill Sans"/>
              </a:rPr>
              <a:t>Knowledge</a:t>
            </a:r>
            <a:endParaRPr b="1" sz="2400">
              <a:solidFill>
                <a:schemeClr val="dk1"/>
              </a:solidFill>
              <a:latin typeface="Gill Sans"/>
              <a:ea typeface="Gill Sans"/>
              <a:cs typeface="Gill Sans"/>
              <a:sym typeface="Gill Sans"/>
            </a:endParaRPr>
          </a:p>
        </p:txBody>
      </p:sp>
      <p:sp>
        <p:nvSpPr>
          <p:cNvPr id="273" name="Google Shape;273;p9"/>
          <p:cNvSpPr txBox="1"/>
          <p:nvPr/>
        </p:nvSpPr>
        <p:spPr>
          <a:xfrm>
            <a:off x="6514189" y="5877273"/>
            <a:ext cx="1842171" cy="83099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Gill Sans"/>
                <a:ea typeface="Gill Sans"/>
                <a:cs typeface="Gill Sans"/>
                <a:sym typeface="Gill Sans"/>
              </a:rPr>
              <a:t>Deepening </a:t>
            </a:r>
            <a:endParaRPr/>
          </a:p>
          <a:p>
            <a:pPr indent="0" lvl="0" marL="0" marR="0" rtl="0" algn="l">
              <a:spcBef>
                <a:spcPts val="0"/>
              </a:spcBef>
              <a:spcAft>
                <a:spcPts val="0"/>
              </a:spcAft>
              <a:buNone/>
            </a:pPr>
            <a:r>
              <a:rPr b="1" lang="en-US" sz="2400">
                <a:solidFill>
                  <a:schemeClr val="dk1"/>
                </a:solidFill>
                <a:latin typeface="Gill Sans"/>
                <a:ea typeface="Gill Sans"/>
                <a:cs typeface="Gill Sans"/>
                <a:sym typeface="Gill Sans"/>
              </a:rPr>
              <a:t>Knowledge</a:t>
            </a:r>
            <a:endParaRPr b="1" sz="2400">
              <a:solidFill>
                <a:schemeClr val="dk1"/>
              </a:solidFill>
              <a:latin typeface="Gill Sans"/>
              <a:ea typeface="Gill Sans"/>
              <a:cs typeface="Gill Sans"/>
              <a:sym typeface="Gill Sans"/>
            </a:endParaRPr>
          </a:p>
        </p:txBody>
      </p:sp>
      <p:sp>
        <p:nvSpPr>
          <p:cNvPr id="274" name="Google Shape;274;p9"/>
          <p:cNvSpPr txBox="1"/>
          <p:nvPr/>
        </p:nvSpPr>
        <p:spPr>
          <a:xfrm>
            <a:off x="9798040" y="5877273"/>
            <a:ext cx="1837362" cy="83099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Gill Sans"/>
                <a:ea typeface="Gill Sans"/>
                <a:cs typeface="Gill Sans"/>
                <a:sym typeface="Gill Sans"/>
              </a:rPr>
              <a:t>Creating </a:t>
            </a:r>
            <a:endParaRPr/>
          </a:p>
          <a:p>
            <a:pPr indent="0" lvl="0" marL="0" marR="0" rtl="0" algn="l">
              <a:spcBef>
                <a:spcPts val="0"/>
              </a:spcBef>
              <a:spcAft>
                <a:spcPts val="0"/>
              </a:spcAft>
              <a:buNone/>
            </a:pPr>
            <a:r>
              <a:rPr b="1" lang="en-US" sz="2400">
                <a:solidFill>
                  <a:schemeClr val="dk1"/>
                </a:solidFill>
                <a:latin typeface="Gill Sans"/>
                <a:ea typeface="Gill Sans"/>
                <a:cs typeface="Gill Sans"/>
                <a:sym typeface="Gill Sans"/>
              </a:rPr>
              <a:t>Knowledge</a:t>
            </a:r>
            <a:endParaRPr b="1" sz="2400">
              <a:solidFill>
                <a:schemeClr val="dk1"/>
              </a:solidFill>
              <a:latin typeface="Gill Sans"/>
              <a:ea typeface="Gill Sans"/>
              <a:cs typeface="Gill Sans"/>
              <a:sym typeface="Gill Sans"/>
            </a:endParaRPr>
          </a:p>
        </p:txBody>
      </p:sp>
      <p:sp>
        <p:nvSpPr>
          <p:cNvPr id="275" name="Google Shape;275;p9"/>
          <p:cNvSpPr/>
          <p:nvPr/>
        </p:nvSpPr>
        <p:spPr>
          <a:xfrm>
            <a:off x="1295467" y="5373216"/>
            <a:ext cx="288032" cy="216024"/>
          </a:xfrm>
          <a:prstGeom prst="ellipse">
            <a:avLst/>
          </a:prstGeom>
          <a:solidFill>
            <a:schemeClr val="dk1"/>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76" name="Google Shape;276;p9"/>
          <p:cNvSpPr/>
          <p:nvPr/>
        </p:nvSpPr>
        <p:spPr>
          <a:xfrm>
            <a:off x="4271797" y="4797152"/>
            <a:ext cx="288032" cy="216024"/>
          </a:xfrm>
          <a:prstGeom prst="ellipse">
            <a:avLst/>
          </a:prstGeom>
          <a:solidFill>
            <a:schemeClr val="dk1"/>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77" name="Google Shape;277;p9"/>
          <p:cNvSpPr/>
          <p:nvPr/>
        </p:nvSpPr>
        <p:spPr>
          <a:xfrm>
            <a:off x="7344139" y="2924944"/>
            <a:ext cx="288032" cy="216024"/>
          </a:xfrm>
          <a:prstGeom prst="ellipse">
            <a:avLst/>
          </a:prstGeom>
          <a:solidFill>
            <a:schemeClr val="dk1"/>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78" name="Google Shape;278;p9"/>
          <p:cNvSpPr/>
          <p:nvPr/>
        </p:nvSpPr>
        <p:spPr>
          <a:xfrm>
            <a:off x="10608501" y="1124744"/>
            <a:ext cx="288032" cy="216024"/>
          </a:xfrm>
          <a:prstGeom prst="ellipse">
            <a:avLst/>
          </a:prstGeom>
          <a:solidFill>
            <a:schemeClr val="dk1"/>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cxnSp>
        <p:nvCxnSpPr>
          <p:cNvPr id="279" name="Google Shape;279;p9"/>
          <p:cNvCxnSpPr>
            <a:stCxn id="276" idx="6"/>
            <a:endCxn id="277" idx="2"/>
          </p:cNvCxnSpPr>
          <p:nvPr/>
        </p:nvCxnSpPr>
        <p:spPr>
          <a:xfrm flipH="1" rot="10800000">
            <a:off x="4559829" y="3032864"/>
            <a:ext cx="2784300" cy="1872300"/>
          </a:xfrm>
          <a:prstGeom prst="curvedConnector3">
            <a:avLst>
              <a:gd fmla="val 50000" name="adj1"/>
            </a:avLst>
          </a:prstGeom>
          <a:noFill/>
          <a:ln cap="flat" cmpd="sng" w="57150">
            <a:solidFill>
              <a:schemeClr val="dk1"/>
            </a:solidFill>
            <a:prstDash val="solid"/>
            <a:miter lim="800000"/>
            <a:headEnd len="sm" w="sm" type="none"/>
            <a:tailEnd len="med" w="med" type="stealth"/>
          </a:ln>
        </p:spPr>
      </p:cxnSp>
      <p:cxnSp>
        <p:nvCxnSpPr>
          <p:cNvPr id="280" name="Google Shape;280;p9"/>
          <p:cNvCxnSpPr>
            <a:stCxn id="275" idx="5"/>
            <a:endCxn id="276" idx="2"/>
          </p:cNvCxnSpPr>
          <p:nvPr/>
        </p:nvCxnSpPr>
        <p:spPr>
          <a:xfrm rot="-5400000">
            <a:off x="2580368" y="3866054"/>
            <a:ext cx="652500" cy="2730600"/>
          </a:xfrm>
          <a:prstGeom prst="curvedConnector4">
            <a:avLst>
              <a:gd fmla="val -35035" name="adj1"/>
              <a:gd fmla="val 50770" name="adj2"/>
            </a:avLst>
          </a:prstGeom>
          <a:noFill/>
          <a:ln cap="flat" cmpd="sng" w="57150">
            <a:solidFill>
              <a:schemeClr val="dk1"/>
            </a:solidFill>
            <a:prstDash val="solid"/>
            <a:miter lim="800000"/>
            <a:headEnd len="sm" w="sm" type="none"/>
            <a:tailEnd len="med" w="med" type="stealth"/>
          </a:ln>
        </p:spPr>
      </p:cxnSp>
      <p:cxnSp>
        <p:nvCxnSpPr>
          <p:cNvPr id="281" name="Google Shape;281;p9"/>
          <p:cNvCxnSpPr>
            <a:stCxn id="277" idx="6"/>
            <a:endCxn id="278" idx="2"/>
          </p:cNvCxnSpPr>
          <p:nvPr/>
        </p:nvCxnSpPr>
        <p:spPr>
          <a:xfrm flipH="1" rot="10800000">
            <a:off x="7632171" y="1232656"/>
            <a:ext cx="2976300" cy="1800300"/>
          </a:xfrm>
          <a:prstGeom prst="curvedConnector3">
            <a:avLst>
              <a:gd fmla="val 50001" name="adj1"/>
            </a:avLst>
          </a:prstGeom>
          <a:noFill/>
          <a:ln cap="flat" cmpd="sng" w="57150">
            <a:solidFill>
              <a:schemeClr val="dk1"/>
            </a:solidFill>
            <a:prstDash val="solid"/>
            <a:miter lim="800000"/>
            <a:headEnd len="sm" w="sm" type="none"/>
            <a:tailEnd len="med" w="med" type="stealth"/>
          </a:ln>
        </p:spPr>
      </p:cxnSp>
      <p:sp>
        <p:nvSpPr>
          <p:cNvPr id="282" name="Google Shape;282;p9"/>
          <p:cNvSpPr txBox="1"/>
          <p:nvPr/>
        </p:nvSpPr>
        <p:spPr>
          <a:xfrm>
            <a:off x="690236" y="332657"/>
            <a:ext cx="1773241" cy="83099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0000"/>
                </a:solidFill>
                <a:latin typeface="Gill Sans"/>
                <a:ea typeface="Gill Sans"/>
                <a:cs typeface="Gill Sans"/>
                <a:sym typeface="Gill Sans"/>
              </a:rPr>
              <a:t>Direct </a:t>
            </a:r>
            <a:endParaRPr/>
          </a:p>
          <a:p>
            <a:pPr indent="0" lvl="0" marL="0" marR="0" rtl="0" algn="ctr">
              <a:spcBef>
                <a:spcPts val="0"/>
              </a:spcBef>
              <a:spcAft>
                <a:spcPts val="0"/>
              </a:spcAft>
              <a:buNone/>
            </a:pPr>
            <a:r>
              <a:rPr b="1" lang="en-US" sz="2400">
                <a:solidFill>
                  <a:srgbClr val="FF0000"/>
                </a:solidFill>
                <a:latin typeface="Gill Sans"/>
                <a:ea typeface="Gill Sans"/>
                <a:cs typeface="Gill Sans"/>
                <a:sym typeface="Gill Sans"/>
              </a:rPr>
              <a:t>Instruction</a:t>
            </a:r>
            <a:endParaRPr b="1" sz="2400">
              <a:solidFill>
                <a:srgbClr val="FF0000"/>
              </a:solidFill>
              <a:latin typeface="Gill Sans"/>
              <a:ea typeface="Gill Sans"/>
              <a:cs typeface="Gill Sans"/>
              <a:sym typeface="Gill Sans"/>
            </a:endParaRPr>
          </a:p>
        </p:txBody>
      </p:sp>
      <p:sp>
        <p:nvSpPr>
          <p:cNvPr id="283" name="Google Shape;283;p9"/>
          <p:cNvSpPr txBox="1"/>
          <p:nvPr/>
        </p:nvSpPr>
        <p:spPr>
          <a:xfrm>
            <a:off x="3412923" y="332657"/>
            <a:ext cx="2321469" cy="83099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0000"/>
                </a:solidFill>
                <a:latin typeface="Gill Sans"/>
                <a:ea typeface="Gill Sans"/>
                <a:cs typeface="Gill Sans"/>
                <a:sym typeface="Gill Sans"/>
              </a:rPr>
              <a:t>Self-regulated </a:t>
            </a:r>
            <a:endParaRPr/>
          </a:p>
          <a:p>
            <a:pPr indent="0" lvl="0" marL="0" marR="0" rtl="0" algn="ctr">
              <a:spcBef>
                <a:spcPts val="0"/>
              </a:spcBef>
              <a:spcAft>
                <a:spcPts val="0"/>
              </a:spcAft>
              <a:buNone/>
            </a:pPr>
            <a:r>
              <a:rPr b="1" lang="en-US" sz="2400">
                <a:solidFill>
                  <a:srgbClr val="FF0000"/>
                </a:solidFill>
                <a:latin typeface="Gill Sans"/>
                <a:ea typeface="Gill Sans"/>
                <a:cs typeface="Gill Sans"/>
                <a:sym typeface="Gill Sans"/>
              </a:rPr>
              <a:t>Learning </a:t>
            </a:r>
            <a:endParaRPr b="1" sz="2400">
              <a:solidFill>
                <a:srgbClr val="FF0000"/>
              </a:solidFill>
              <a:latin typeface="Gill Sans"/>
              <a:ea typeface="Gill Sans"/>
              <a:cs typeface="Gill Sans"/>
              <a:sym typeface="Gill Sans"/>
            </a:endParaRPr>
          </a:p>
        </p:txBody>
      </p:sp>
      <p:sp>
        <p:nvSpPr>
          <p:cNvPr id="284" name="Google Shape;284;p9"/>
          <p:cNvSpPr txBox="1"/>
          <p:nvPr/>
        </p:nvSpPr>
        <p:spPr>
          <a:xfrm>
            <a:off x="6380518" y="316921"/>
            <a:ext cx="2302233" cy="83099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0000"/>
                </a:solidFill>
                <a:latin typeface="Gill Sans"/>
                <a:ea typeface="Gill Sans"/>
                <a:cs typeface="Gill Sans"/>
                <a:sym typeface="Gill Sans"/>
              </a:rPr>
              <a:t>Multi-Channel </a:t>
            </a:r>
            <a:endParaRPr/>
          </a:p>
          <a:p>
            <a:pPr indent="0" lvl="0" marL="0" marR="0" rtl="0" algn="ctr">
              <a:spcBef>
                <a:spcPts val="0"/>
              </a:spcBef>
              <a:spcAft>
                <a:spcPts val="0"/>
              </a:spcAft>
              <a:buNone/>
            </a:pPr>
            <a:r>
              <a:rPr b="1" lang="en-US" sz="2400">
                <a:solidFill>
                  <a:srgbClr val="FF0000"/>
                </a:solidFill>
                <a:latin typeface="Gill Sans"/>
                <a:ea typeface="Gill Sans"/>
                <a:cs typeface="Gill Sans"/>
                <a:sym typeface="Gill Sans"/>
              </a:rPr>
              <a:t>Learning </a:t>
            </a:r>
            <a:endParaRPr b="1" sz="2400">
              <a:solidFill>
                <a:srgbClr val="FF0000"/>
              </a:solidFill>
              <a:latin typeface="Gill Sans"/>
              <a:ea typeface="Gill Sans"/>
              <a:cs typeface="Gill Sans"/>
              <a:sym typeface="Gill Sans"/>
            </a:endParaRPr>
          </a:p>
        </p:txBody>
      </p:sp>
      <p:sp>
        <p:nvSpPr>
          <p:cNvPr id="285" name="Google Shape;285;p9"/>
          <p:cNvSpPr txBox="1"/>
          <p:nvPr/>
        </p:nvSpPr>
        <p:spPr>
          <a:xfrm>
            <a:off x="9222457" y="293748"/>
            <a:ext cx="2595582" cy="83099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0000"/>
                </a:solidFill>
                <a:latin typeface="Gill Sans"/>
                <a:ea typeface="Gill Sans"/>
                <a:cs typeface="Gill Sans"/>
                <a:sym typeface="Gill Sans"/>
              </a:rPr>
              <a:t>Research &amp; </a:t>
            </a:r>
            <a:endParaRPr/>
          </a:p>
          <a:p>
            <a:pPr indent="0" lvl="0" marL="0" marR="0" rtl="0" algn="ctr">
              <a:spcBef>
                <a:spcPts val="0"/>
              </a:spcBef>
              <a:spcAft>
                <a:spcPts val="0"/>
              </a:spcAft>
              <a:buNone/>
            </a:pPr>
            <a:r>
              <a:rPr b="1" lang="en-US" sz="2400">
                <a:solidFill>
                  <a:srgbClr val="FF0000"/>
                </a:solidFill>
                <a:latin typeface="Gill Sans"/>
                <a:ea typeface="Gill Sans"/>
                <a:cs typeface="Gill Sans"/>
                <a:sym typeface="Gill Sans"/>
              </a:rPr>
              <a:t>Experimentation</a:t>
            </a:r>
            <a:endParaRPr b="1" sz="2400">
              <a:solidFill>
                <a:srgbClr val="FF0000"/>
              </a:solidFill>
              <a:latin typeface="Gill Sans"/>
              <a:ea typeface="Gill Sans"/>
              <a:cs typeface="Gill Sans"/>
              <a:sym typeface="Gill Sans"/>
            </a:endParaRPr>
          </a:p>
        </p:txBody>
      </p:sp>
      <p:sp>
        <p:nvSpPr>
          <p:cNvPr id="286" name="Google Shape;286;p9"/>
          <p:cNvSpPr txBox="1"/>
          <p:nvPr/>
        </p:nvSpPr>
        <p:spPr>
          <a:xfrm rot="-608025">
            <a:off x="6646462" y="4292696"/>
            <a:ext cx="1909497" cy="83099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7030A0"/>
                </a:solidFill>
                <a:latin typeface="Gill Sans"/>
                <a:ea typeface="Gill Sans"/>
                <a:cs typeface="Gill Sans"/>
                <a:sym typeface="Gill Sans"/>
              </a:rPr>
              <a:t>Knowledge </a:t>
            </a:r>
            <a:endParaRPr/>
          </a:p>
          <a:p>
            <a:pPr indent="0" lvl="0" marL="0" marR="0" rtl="0" algn="l">
              <a:spcBef>
                <a:spcPts val="0"/>
              </a:spcBef>
              <a:spcAft>
                <a:spcPts val="0"/>
              </a:spcAft>
              <a:buNone/>
            </a:pPr>
            <a:r>
              <a:rPr b="1" lang="en-US" sz="2400">
                <a:solidFill>
                  <a:srgbClr val="7030A0"/>
                </a:solidFill>
                <a:latin typeface="Gill Sans"/>
                <a:ea typeface="Gill Sans"/>
                <a:cs typeface="Gill Sans"/>
                <a:sym typeface="Gill Sans"/>
              </a:rPr>
              <a:t>Attainment </a:t>
            </a:r>
            <a:endParaRPr b="1" sz="2400">
              <a:solidFill>
                <a:srgbClr val="7030A0"/>
              </a:solidFill>
              <a:latin typeface="Gill Sans"/>
              <a:ea typeface="Gill Sans"/>
              <a:cs typeface="Gill Sans"/>
              <a:sym typeface="Gill Sans"/>
            </a:endParaRPr>
          </a:p>
        </p:txBody>
      </p:sp>
      <p:sp>
        <p:nvSpPr>
          <p:cNvPr id="287" name="Google Shape;287;p9"/>
          <p:cNvSpPr txBox="1"/>
          <p:nvPr/>
        </p:nvSpPr>
        <p:spPr>
          <a:xfrm rot="-739120">
            <a:off x="3467751" y="2661628"/>
            <a:ext cx="1909497" cy="83099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7030A0"/>
                </a:solidFill>
                <a:latin typeface="Gill Sans"/>
                <a:ea typeface="Gill Sans"/>
                <a:cs typeface="Gill Sans"/>
                <a:sym typeface="Gill Sans"/>
              </a:rPr>
              <a:t>Knowledge </a:t>
            </a:r>
            <a:endParaRPr/>
          </a:p>
          <a:p>
            <a:pPr indent="0" lvl="0" marL="0" marR="0" rtl="0" algn="l">
              <a:spcBef>
                <a:spcPts val="0"/>
              </a:spcBef>
              <a:spcAft>
                <a:spcPts val="0"/>
              </a:spcAft>
              <a:buNone/>
            </a:pPr>
            <a:r>
              <a:rPr b="1" lang="en-US" sz="2400">
                <a:solidFill>
                  <a:srgbClr val="7030A0"/>
                </a:solidFill>
                <a:latin typeface="Gill Sans"/>
                <a:ea typeface="Gill Sans"/>
                <a:cs typeface="Gill Sans"/>
                <a:sym typeface="Gill Sans"/>
              </a:rPr>
              <a:t>Processing</a:t>
            </a:r>
            <a:endParaRPr b="1" sz="2400">
              <a:solidFill>
                <a:srgbClr val="7030A0"/>
              </a:solidFill>
              <a:latin typeface="Gill Sans"/>
              <a:ea typeface="Gill Sans"/>
              <a:cs typeface="Gill Sans"/>
              <a:sym typeface="Gill Sans"/>
            </a:endParaRPr>
          </a:p>
        </p:txBody>
      </p:sp>
      <p:cxnSp>
        <p:nvCxnSpPr>
          <p:cNvPr id="288" name="Google Shape;288;p9"/>
          <p:cNvCxnSpPr>
            <a:stCxn id="287" idx="2"/>
            <a:endCxn id="276" idx="0"/>
          </p:cNvCxnSpPr>
          <p:nvPr/>
        </p:nvCxnSpPr>
        <p:spPr>
          <a:xfrm rot="5400000">
            <a:off x="3806446" y="4092359"/>
            <a:ext cx="1314000" cy="95400"/>
          </a:xfrm>
          <a:prstGeom prst="curvedConnector3">
            <a:avLst>
              <a:gd fmla="val 50004" name="adj1"/>
            </a:avLst>
          </a:prstGeom>
          <a:noFill/>
          <a:ln cap="flat" cmpd="sng" w="57150">
            <a:solidFill>
              <a:srgbClr val="00B050"/>
            </a:solidFill>
            <a:prstDash val="solid"/>
            <a:miter lim="800000"/>
            <a:headEnd len="sm" w="sm" type="none"/>
            <a:tailEnd len="med" w="med" type="stealth"/>
          </a:ln>
        </p:spPr>
      </p:cxnSp>
      <p:cxnSp>
        <p:nvCxnSpPr>
          <p:cNvPr id="289" name="Google Shape;289;p9"/>
          <p:cNvCxnSpPr>
            <a:stCxn id="287" idx="3"/>
            <a:endCxn id="277" idx="2"/>
          </p:cNvCxnSpPr>
          <p:nvPr/>
        </p:nvCxnSpPr>
        <p:spPr>
          <a:xfrm>
            <a:off x="5355266" y="2873432"/>
            <a:ext cx="1989000" cy="159600"/>
          </a:xfrm>
          <a:prstGeom prst="curvedConnector3">
            <a:avLst>
              <a:gd fmla="val 49997" name="adj1"/>
            </a:avLst>
          </a:prstGeom>
          <a:noFill/>
          <a:ln cap="flat" cmpd="sng" w="57150">
            <a:solidFill>
              <a:srgbClr val="00B050"/>
            </a:solidFill>
            <a:prstDash val="solid"/>
            <a:miter lim="800000"/>
            <a:headEnd len="sm" w="sm" type="none"/>
            <a:tailEnd len="med" w="med" type="stealth"/>
          </a:ln>
        </p:spPr>
      </p:cxnSp>
      <p:cxnSp>
        <p:nvCxnSpPr>
          <p:cNvPr id="290" name="Google Shape;290;p9"/>
          <p:cNvCxnSpPr>
            <a:stCxn id="286" idx="1"/>
            <a:endCxn id="276" idx="4"/>
          </p:cNvCxnSpPr>
          <p:nvPr/>
        </p:nvCxnSpPr>
        <p:spPr>
          <a:xfrm flipH="1">
            <a:off x="4415856" y="4876179"/>
            <a:ext cx="2245500" cy="137100"/>
          </a:xfrm>
          <a:prstGeom prst="curvedConnector4">
            <a:avLst>
              <a:gd fmla="val 46463" name="adj1"/>
              <a:gd fmla="val 347275" name="adj2"/>
            </a:avLst>
          </a:prstGeom>
          <a:noFill/>
          <a:ln cap="flat" cmpd="sng" w="57150">
            <a:solidFill>
              <a:srgbClr val="00B050"/>
            </a:solidFill>
            <a:prstDash val="solid"/>
            <a:miter lim="800000"/>
            <a:headEnd len="sm" w="sm" type="none"/>
            <a:tailEnd len="med" w="med" type="stealth"/>
          </a:ln>
        </p:spPr>
      </p:cxnSp>
      <p:cxnSp>
        <p:nvCxnSpPr>
          <p:cNvPr id="291" name="Google Shape;291;p9"/>
          <p:cNvCxnSpPr>
            <a:stCxn id="286" idx="3"/>
            <a:endCxn id="277" idx="4"/>
          </p:cNvCxnSpPr>
          <p:nvPr/>
        </p:nvCxnSpPr>
        <p:spPr>
          <a:xfrm rot="10800000">
            <a:off x="7488065" y="3141010"/>
            <a:ext cx="1053000" cy="1399200"/>
          </a:xfrm>
          <a:prstGeom prst="curvedConnector4">
            <a:avLst>
              <a:gd fmla="val -21709" name="adj1"/>
              <a:gd fmla="val 58847" name="adj2"/>
            </a:avLst>
          </a:prstGeom>
          <a:noFill/>
          <a:ln cap="flat" cmpd="sng" w="57150">
            <a:solidFill>
              <a:srgbClr val="00B050"/>
            </a:solidFill>
            <a:prstDash val="solid"/>
            <a:miter lim="800000"/>
            <a:headEnd len="sm" w="sm" type="none"/>
            <a:tailEnd len="med" w="med" type="stealth"/>
          </a:ln>
        </p:spPr>
      </p:cxnSp>
      <p:sp>
        <p:nvSpPr>
          <p:cNvPr id="292" name="Google Shape;292;p9"/>
          <p:cNvSpPr/>
          <p:nvPr/>
        </p:nvSpPr>
        <p:spPr>
          <a:xfrm>
            <a:off x="2543605" y="6237312"/>
            <a:ext cx="960107" cy="216024"/>
          </a:xfrm>
          <a:prstGeom prst="rightArrow">
            <a:avLst>
              <a:gd fmla="val 50000" name="adj1"/>
              <a:gd fmla="val 50000" name="adj2"/>
            </a:avLst>
          </a:prstGeom>
          <a:solidFill>
            <a:srgbClr val="C9A977"/>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93" name="Google Shape;293;p9"/>
          <p:cNvSpPr/>
          <p:nvPr/>
        </p:nvSpPr>
        <p:spPr>
          <a:xfrm>
            <a:off x="5557451" y="6237312"/>
            <a:ext cx="960107" cy="216024"/>
          </a:xfrm>
          <a:prstGeom prst="rightArrow">
            <a:avLst>
              <a:gd fmla="val 50000" name="adj1"/>
              <a:gd fmla="val 50000" name="adj2"/>
            </a:avLst>
          </a:prstGeom>
          <a:solidFill>
            <a:srgbClr val="C9A977"/>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94" name="Google Shape;294;p9"/>
          <p:cNvSpPr/>
          <p:nvPr/>
        </p:nvSpPr>
        <p:spPr>
          <a:xfrm>
            <a:off x="8688288" y="6237312"/>
            <a:ext cx="960107" cy="216024"/>
          </a:xfrm>
          <a:prstGeom prst="rightArrow">
            <a:avLst>
              <a:gd fmla="val 50000" name="adj1"/>
              <a:gd fmla="val 50000" name="adj2"/>
            </a:avLst>
          </a:prstGeom>
          <a:solidFill>
            <a:srgbClr val="C9A977"/>
          </a:solidFill>
          <a:ln cap="flat" cmpd="sng" w="12700">
            <a:solidFill>
              <a:srgbClr val="5B61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95" name="Google Shape;295;p9"/>
          <p:cNvSpPr/>
          <p:nvPr/>
        </p:nvSpPr>
        <p:spPr>
          <a:xfrm rot="-682303">
            <a:off x="438196" y="1770466"/>
            <a:ext cx="3023659" cy="1008112"/>
          </a:xfrm>
          <a:prstGeom prst="ellipse">
            <a:avLst/>
          </a:prstGeom>
          <a:solidFill>
            <a:srgbClr val="C00000"/>
          </a:solidFill>
          <a:ln cap="flat" cmpd="sng" w="12700">
            <a:solidFill>
              <a:srgbClr val="551E1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Gill Sans"/>
                <a:ea typeface="Gill Sans"/>
                <a:cs typeface="Gill Sans"/>
                <a:sym typeface="Gill Sans"/>
              </a:rPr>
              <a:t>LEARNING</a:t>
            </a:r>
            <a:endParaRPr b="1" sz="2400">
              <a:solidFill>
                <a:schemeClr val="lt1"/>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2022-11-06T17:13:17Z</dcterms:created>
  <dc:creator>Marmar Mukhopadhyay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