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5" r:id="rId4"/>
    <p:sldId id="277" r:id="rId5"/>
    <p:sldId id="259" r:id="rId6"/>
    <p:sldId id="261" r:id="rId7"/>
    <p:sldId id="260" r:id="rId8"/>
    <p:sldId id="258" r:id="rId9"/>
    <p:sldId id="257" r:id="rId10"/>
    <p:sldId id="276" r:id="rId11"/>
    <p:sldId id="278" r:id="rId12"/>
    <p:sldId id="293" r:id="rId13"/>
    <p:sldId id="279" r:id="rId14"/>
    <p:sldId id="300"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4" r:id="rId29"/>
    <p:sldId id="295" r:id="rId30"/>
    <p:sldId id="296" r:id="rId31"/>
    <p:sldId id="297" r:id="rId32"/>
    <p:sldId id="298" r:id="rId33"/>
    <p:sldId id="299" r:id="rId34"/>
    <p:sldId id="266" r:id="rId35"/>
    <p:sldId id="267" r:id="rId36"/>
    <p:sldId id="302" r:id="rId37"/>
    <p:sldId id="303" r:id="rId38"/>
    <p:sldId id="304" r:id="rId39"/>
    <p:sldId id="305" r:id="rId40"/>
    <p:sldId id="273" r:id="rId41"/>
    <p:sldId id="301" r:id="rId42"/>
    <p:sldId id="268" r:id="rId43"/>
    <p:sldId id="26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54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7E04D-04BC-A64D-A6BB-8095B13FF977}" v="591" dt="2023-12-07T04:11:14.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p:cViewPr varScale="1">
        <p:scale>
          <a:sx n="109" d="100"/>
          <a:sy n="109"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etesh Kumar Singh" userId="6d1397eefc6c927c" providerId="LiveId" clId="{2EE7E04D-04BC-A64D-A6BB-8095B13FF977}"/>
    <pc:docChg chg="undo custSel addSld delSld modSld sldOrd">
      <pc:chgData name="Geetesh Kumar Singh" userId="6d1397eefc6c927c" providerId="LiveId" clId="{2EE7E04D-04BC-A64D-A6BB-8095B13FF977}" dt="2023-12-07T04:11:14.958" v="3448"/>
      <pc:docMkLst>
        <pc:docMk/>
      </pc:docMkLst>
      <pc:sldChg chg="addSp delSp modSp mod setBg">
        <pc:chgData name="Geetesh Kumar Singh" userId="6d1397eefc6c927c" providerId="LiveId" clId="{2EE7E04D-04BC-A64D-A6BB-8095B13FF977}" dt="2023-12-06T23:06:20.737" v="3428" actId="207"/>
        <pc:sldMkLst>
          <pc:docMk/>
          <pc:sldMk cId="420962871" sldId="256"/>
        </pc:sldMkLst>
        <pc:spChg chg="mod">
          <ac:chgData name="Geetesh Kumar Singh" userId="6d1397eefc6c927c" providerId="LiveId" clId="{2EE7E04D-04BC-A64D-A6BB-8095B13FF977}" dt="2023-12-06T22:33:35.089" v="3227" actId="1076"/>
          <ac:spMkLst>
            <pc:docMk/>
            <pc:sldMk cId="420962871" sldId="256"/>
            <ac:spMk id="2" creationId="{1291935B-DF6A-060B-8511-E3AA3009E24F}"/>
          </ac:spMkLst>
        </pc:spChg>
        <pc:spChg chg="add del mod">
          <ac:chgData name="Geetesh Kumar Singh" userId="6d1397eefc6c927c" providerId="LiveId" clId="{2EE7E04D-04BC-A64D-A6BB-8095B13FF977}" dt="2023-12-06T22:24:53.033" v="3155" actId="478"/>
          <ac:spMkLst>
            <pc:docMk/>
            <pc:sldMk cId="420962871" sldId="256"/>
            <ac:spMk id="3" creationId="{16EDE1C1-5276-507C-88C1-4FBBBF07B600}"/>
          </ac:spMkLst>
        </pc:spChg>
        <pc:spChg chg="del mod">
          <ac:chgData name="Geetesh Kumar Singh" userId="6d1397eefc6c927c" providerId="LiveId" clId="{2EE7E04D-04BC-A64D-A6BB-8095B13FF977}" dt="2023-12-06T15:04:55.491" v="293" actId="478"/>
          <ac:spMkLst>
            <pc:docMk/>
            <pc:sldMk cId="420962871" sldId="256"/>
            <ac:spMk id="3" creationId="{7C60E1FB-429C-7C5A-500C-E87E1643C2DB}"/>
          </ac:spMkLst>
        </pc:spChg>
        <pc:spChg chg="mod">
          <ac:chgData name="Geetesh Kumar Singh" userId="6d1397eefc6c927c" providerId="LiveId" clId="{2EE7E04D-04BC-A64D-A6BB-8095B13FF977}" dt="2023-12-06T15:03:23.647" v="280"/>
          <ac:spMkLst>
            <pc:docMk/>
            <pc:sldMk cId="420962871" sldId="256"/>
            <ac:spMk id="6" creationId="{DBE71147-ABE8-B1E0-DA07-0D605A4F056E}"/>
          </ac:spMkLst>
        </pc:spChg>
        <pc:spChg chg="mod">
          <ac:chgData name="Geetesh Kumar Singh" userId="6d1397eefc6c927c" providerId="LiveId" clId="{2EE7E04D-04BC-A64D-A6BB-8095B13FF977}" dt="2023-12-06T15:03:57.030" v="283"/>
          <ac:spMkLst>
            <pc:docMk/>
            <pc:sldMk cId="420962871" sldId="256"/>
            <ac:spMk id="10" creationId="{37EF6840-249B-6F5C-0632-F50806CD7125}"/>
          </ac:spMkLst>
        </pc:spChg>
        <pc:spChg chg="add del mod">
          <ac:chgData name="Geetesh Kumar Singh" userId="6d1397eefc6c927c" providerId="LiveId" clId="{2EE7E04D-04BC-A64D-A6BB-8095B13FF977}" dt="2023-12-06T23:06:20.737" v="3428" actId="207"/>
          <ac:spMkLst>
            <pc:docMk/>
            <pc:sldMk cId="420962871" sldId="256"/>
            <ac:spMk id="14" creationId="{84FF1E30-2C0C-E6C9-DEBA-DE4AF7C549DB}"/>
          </ac:spMkLst>
        </pc:spChg>
        <pc:spChg chg="mod">
          <ac:chgData name="Geetesh Kumar Singh" userId="6d1397eefc6c927c" providerId="LiveId" clId="{2EE7E04D-04BC-A64D-A6BB-8095B13FF977}" dt="2023-12-06T15:06:05.332" v="326" actId="20577"/>
          <ac:spMkLst>
            <pc:docMk/>
            <pc:sldMk cId="420962871" sldId="256"/>
            <ac:spMk id="17" creationId="{65A004A6-8785-C010-B08D-D6F7222FC9B0}"/>
          </ac:spMkLst>
        </pc:spChg>
        <pc:grpChg chg="add del mod">
          <ac:chgData name="Geetesh Kumar Singh" userId="6d1397eefc6c927c" providerId="LiveId" clId="{2EE7E04D-04BC-A64D-A6BB-8095B13FF977}" dt="2023-12-06T15:04:02.263" v="286" actId="478"/>
          <ac:grpSpMkLst>
            <pc:docMk/>
            <pc:sldMk cId="420962871" sldId="256"/>
            <ac:grpSpMk id="4" creationId="{9B973D78-C7F6-6B4D-B83F-41F2406883F5}"/>
          </ac:grpSpMkLst>
        </pc:grpChg>
        <pc:grpChg chg="add mod">
          <ac:chgData name="Geetesh Kumar Singh" userId="6d1397eefc6c927c" providerId="LiveId" clId="{2EE7E04D-04BC-A64D-A6BB-8095B13FF977}" dt="2023-12-06T22:49:36.783" v="3321" actId="1076"/>
          <ac:grpSpMkLst>
            <pc:docMk/>
            <pc:sldMk cId="420962871" sldId="256"/>
            <ac:grpSpMk id="5" creationId="{23B09D1C-B8F5-1D50-A7EA-DED0A1AA9661}"/>
          </ac:grpSpMkLst>
        </pc:grpChg>
        <pc:grpChg chg="add del mod">
          <ac:chgData name="Geetesh Kumar Singh" userId="6d1397eefc6c927c" providerId="LiveId" clId="{2EE7E04D-04BC-A64D-A6BB-8095B13FF977}" dt="2023-12-06T15:03:58.304" v="284"/>
          <ac:grpSpMkLst>
            <pc:docMk/>
            <pc:sldMk cId="420962871" sldId="256"/>
            <ac:grpSpMk id="8" creationId="{6EFC9E94-630C-151A-4371-B4A6EC1047C5}"/>
          </ac:grpSpMkLst>
        </pc:grpChg>
        <pc:grpChg chg="add del mod">
          <ac:chgData name="Geetesh Kumar Singh" userId="6d1397eefc6c927c" providerId="LiveId" clId="{2EE7E04D-04BC-A64D-A6BB-8095B13FF977}" dt="2023-12-06T15:06:07.002" v="328"/>
          <ac:grpSpMkLst>
            <pc:docMk/>
            <pc:sldMk cId="420962871" sldId="256"/>
            <ac:grpSpMk id="15" creationId="{D89967B2-1DD5-40B4-3EA2-5296449BB780}"/>
          </ac:grpSpMkLst>
        </pc:grpChg>
        <pc:picChg chg="add mod">
          <ac:chgData name="Geetesh Kumar Singh" userId="6d1397eefc6c927c" providerId="LiveId" clId="{2EE7E04D-04BC-A64D-A6BB-8095B13FF977}" dt="2023-12-06T22:49:36.783" v="3321" actId="1076"/>
          <ac:picMkLst>
            <pc:docMk/>
            <pc:sldMk cId="420962871" sldId="256"/>
            <ac:picMk id="4" creationId="{BBF9B231-8624-C570-FA5C-4349EB5751F6}"/>
          </ac:picMkLst>
        </pc:picChg>
        <pc:picChg chg="mod">
          <ac:chgData name="Geetesh Kumar Singh" userId="6d1397eefc6c927c" providerId="LiveId" clId="{2EE7E04D-04BC-A64D-A6BB-8095B13FF977}" dt="2023-12-06T15:03:23.647" v="280"/>
          <ac:picMkLst>
            <pc:docMk/>
            <pc:sldMk cId="420962871" sldId="256"/>
            <ac:picMk id="5" creationId="{E9201B74-7F22-CDCA-7188-007DB3DE0C64}"/>
          </ac:picMkLst>
        </pc:picChg>
        <pc:picChg chg="mod">
          <ac:chgData name="Geetesh Kumar Singh" userId="6d1397eefc6c927c" providerId="LiveId" clId="{2EE7E04D-04BC-A64D-A6BB-8095B13FF977}" dt="2023-12-06T15:03:57.030" v="283"/>
          <ac:picMkLst>
            <pc:docMk/>
            <pc:sldMk cId="420962871" sldId="256"/>
            <ac:picMk id="9" creationId="{35C51007-7DB8-7F83-73D7-853C5469EE5E}"/>
          </ac:picMkLst>
        </pc:picChg>
        <pc:picChg chg="add del mod">
          <ac:chgData name="Geetesh Kumar Singh" userId="6d1397eefc6c927c" providerId="LiveId" clId="{2EE7E04D-04BC-A64D-A6BB-8095B13FF977}" dt="2023-12-06T15:14:02.600" v="430" actId="478"/>
          <ac:picMkLst>
            <pc:docMk/>
            <pc:sldMk cId="420962871" sldId="256"/>
            <ac:picMk id="12" creationId="{059673A4-3201-C05E-1D9D-F6BEF8629125}"/>
          </ac:picMkLst>
        </pc:picChg>
        <pc:picChg chg="mod">
          <ac:chgData name="Geetesh Kumar Singh" userId="6d1397eefc6c927c" providerId="LiveId" clId="{2EE7E04D-04BC-A64D-A6BB-8095B13FF977}" dt="2023-12-06T15:05:14.050" v="295"/>
          <ac:picMkLst>
            <pc:docMk/>
            <pc:sldMk cId="420962871" sldId="256"/>
            <ac:picMk id="16" creationId="{11DAD8A0-5DFD-2FA8-BE90-5A64E32C57E4}"/>
          </ac:picMkLst>
        </pc:picChg>
        <pc:picChg chg="add del mod">
          <ac:chgData name="Geetesh Kumar Singh" userId="6d1397eefc6c927c" providerId="LiveId" clId="{2EE7E04D-04BC-A64D-A6BB-8095B13FF977}" dt="2023-12-06T22:31:43.799" v="3199" actId="478"/>
          <ac:picMkLst>
            <pc:docMk/>
            <pc:sldMk cId="420962871" sldId="256"/>
            <ac:picMk id="19" creationId="{8CB29D6F-EC9C-1664-A5F8-9E27C7D8C0E9}"/>
          </ac:picMkLst>
        </pc:picChg>
        <pc:picChg chg="add mod">
          <ac:chgData name="Geetesh Kumar Singh" userId="6d1397eefc6c927c" providerId="LiveId" clId="{2EE7E04D-04BC-A64D-A6BB-8095B13FF977}" dt="2023-12-06T22:49:36.783" v="3321" actId="1076"/>
          <ac:picMkLst>
            <pc:docMk/>
            <pc:sldMk cId="420962871" sldId="256"/>
            <ac:picMk id="1026" creationId="{E3FCD661-65ED-D7F7-A2E0-29F4B062A443}"/>
          </ac:picMkLst>
        </pc:picChg>
        <pc:cxnChg chg="mod">
          <ac:chgData name="Geetesh Kumar Singh" userId="6d1397eefc6c927c" providerId="LiveId" clId="{2EE7E04D-04BC-A64D-A6BB-8095B13FF977}" dt="2023-12-06T15:03:23.647" v="280"/>
          <ac:cxnSpMkLst>
            <pc:docMk/>
            <pc:sldMk cId="420962871" sldId="256"/>
            <ac:cxnSpMk id="7" creationId="{E70B8376-4AD2-DE58-E4DF-929EB98D22A1}"/>
          </ac:cxnSpMkLst>
        </pc:cxnChg>
        <pc:cxnChg chg="mod">
          <ac:chgData name="Geetesh Kumar Singh" userId="6d1397eefc6c927c" providerId="LiveId" clId="{2EE7E04D-04BC-A64D-A6BB-8095B13FF977}" dt="2023-12-06T15:03:57.030" v="283"/>
          <ac:cxnSpMkLst>
            <pc:docMk/>
            <pc:sldMk cId="420962871" sldId="256"/>
            <ac:cxnSpMk id="11" creationId="{BCAE7074-3107-39C8-0404-793D67812ED5}"/>
          </ac:cxnSpMkLst>
        </pc:cxnChg>
        <pc:cxnChg chg="mod">
          <ac:chgData name="Geetesh Kumar Singh" userId="6d1397eefc6c927c" providerId="LiveId" clId="{2EE7E04D-04BC-A64D-A6BB-8095B13FF977}" dt="2023-12-06T15:05:14.050" v="295"/>
          <ac:cxnSpMkLst>
            <pc:docMk/>
            <pc:sldMk cId="420962871" sldId="256"/>
            <ac:cxnSpMk id="18" creationId="{21B5552B-55DF-5DC4-01DE-1AD37BC764EA}"/>
          </ac:cxnSpMkLst>
        </pc:cxnChg>
      </pc:sldChg>
      <pc:sldChg chg="addSp delSp modSp new mod ord setBg modClrScheme delDesignElem chgLayout">
        <pc:chgData name="Geetesh Kumar Singh" userId="6d1397eefc6c927c" providerId="LiveId" clId="{2EE7E04D-04BC-A64D-A6BB-8095B13FF977}" dt="2023-12-07T04:11:14.958" v="3448"/>
        <pc:sldMkLst>
          <pc:docMk/>
          <pc:sldMk cId="2002874424" sldId="257"/>
        </pc:sldMkLst>
        <pc:spChg chg="del">
          <ac:chgData name="Geetesh Kumar Singh" userId="6d1397eefc6c927c" providerId="LiveId" clId="{2EE7E04D-04BC-A64D-A6BB-8095B13FF977}" dt="2023-12-05T17:46:32.663" v="104" actId="700"/>
          <ac:spMkLst>
            <pc:docMk/>
            <pc:sldMk cId="2002874424" sldId="257"/>
            <ac:spMk id="2" creationId="{00C2935D-E0EC-8DB9-92FD-7E2A365452D7}"/>
          </ac:spMkLst>
        </pc:spChg>
        <pc:spChg chg="add del">
          <ac:chgData name="Geetesh Kumar Singh" userId="6d1397eefc6c927c" providerId="LiveId" clId="{2EE7E04D-04BC-A64D-A6BB-8095B13FF977}" dt="2023-12-05T17:40:02.870" v="32"/>
          <ac:spMkLst>
            <pc:docMk/>
            <pc:sldMk cId="2002874424" sldId="257"/>
            <ac:spMk id="3" creationId="{2E7C65FE-7EEC-DB35-F502-93E5FCB1C343}"/>
          </ac:spMkLst>
        </pc:spChg>
        <pc:spChg chg="add del">
          <ac:chgData name="Geetesh Kumar Singh" userId="6d1397eefc6c927c" providerId="LiveId" clId="{2EE7E04D-04BC-A64D-A6BB-8095B13FF977}" dt="2023-12-06T20:48:45.915" v="2496" actId="26606"/>
          <ac:spMkLst>
            <pc:docMk/>
            <pc:sldMk cId="2002874424" sldId="257"/>
            <ac:spMk id="8" creationId="{5F879AC3-D4CE-493C-ADC7-06205677F4F8}"/>
          </ac:spMkLst>
        </pc:spChg>
        <pc:spChg chg="add del">
          <ac:chgData name="Geetesh Kumar Singh" userId="6d1397eefc6c927c" providerId="LiveId" clId="{2EE7E04D-04BC-A64D-A6BB-8095B13FF977}" dt="2023-12-06T20:48:45.915" v="2496" actId="26606"/>
          <ac:spMkLst>
            <pc:docMk/>
            <pc:sldMk cId="2002874424" sldId="257"/>
            <ac:spMk id="9" creationId="{736F0DFD-0954-464F-BF12-DD2E6F6E0380}"/>
          </ac:spMkLst>
        </pc:spChg>
        <pc:spChg chg="add del">
          <ac:chgData name="Geetesh Kumar Singh" userId="6d1397eefc6c927c" providerId="LiveId" clId="{2EE7E04D-04BC-A64D-A6BB-8095B13FF977}" dt="2023-12-06T20:48:48.567" v="2500" actId="26606"/>
          <ac:spMkLst>
            <pc:docMk/>
            <pc:sldMk cId="2002874424" sldId="257"/>
            <ac:spMk id="10" creationId="{5F879AC3-D4CE-493C-ADC7-06205677F4F8}"/>
          </ac:spMkLst>
        </pc:spChg>
        <pc:spChg chg="add del">
          <ac:chgData name="Geetesh Kumar Singh" userId="6d1397eefc6c927c" providerId="LiveId" clId="{2EE7E04D-04BC-A64D-A6BB-8095B13FF977}" dt="2023-12-06T20:48:43.211" v="2492" actId="26606"/>
          <ac:spMkLst>
            <pc:docMk/>
            <pc:sldMk cId="2002874424" sldId="257"/>
            <ac:spMk id="11" creationId="{5F879AC3-D4CE-493C-ADC7-06205677F4F8}"/>
          </ac:spMkLst>
        </pc:spChg>
        <pc:spChg chg="add del">
          <ac:chgData name="Geetesh Kumar Singh" userId="6d1397eefc6c927c" providerId="LiveId" clId="{2EE7E04D-04BC-A64D-A6BB-8095B13FF977}" dt="2023-12-06T20:48:48.567" v="2500" actId="26606"/>
          <ac:spMkLst>
            <pc:docMk/>
            <pc:sldMk cId="2002874424" sldId="257"/>
            <ac:spMk id="12" creationId="{736F0DFD-0954-464F-BF12-DD2E6F6E0380}"/>
          </ac:spMkLst>
        </pc:spChg>
        <pc:spChg chg="add del">
          <ac:chgData name="Geetesh Kumar Singh" userId="6d1397eefc6c927c" providerId="LiveId" clId="{2EE7E04D-04BC-A64D-A6BB-8095B13FF977}" dt="2023-12-06T20:48:43.211" v="2492" actId="26606"/>
          <ac:spMkLst>
            <pc:docMk/>
            <pc:sldMk cId="2002874424" sldId="257"/>
            <ac:spMk id="13" creationId="{736F0DFD-0954-464F-BF12-DD2E6F6E0380}"/>
          </ac:spMkLst>
        </pc:spChg>
        <pc:spChg chg="add del">
          <ac:chgData name="Geetesh Kumar Singh" userId="6d1397eefc6c927c" providerId="LiveId" clId="{2EE7E04D-04BC-A64D-A6BB-8095B13FF977}" dt="2023-12-06T21:14:08.330" v="2558" actId="26606"/>
          <ac:spMkLst>
            <pc:docMk/>
            <pc:sldMk cId="2002874424" sldId="257"/>
            <ac:spMk id="14" creationId="{5F879AC3-D4CE-493C-ADC7-06205677F4F8}"/>
          </ac:spMkLst>
        </pc:spChg>
        <pc:spChg chg="add del">
          <ac:chgData name="Geetesh Kumar Singh" userId="6d1397eefc6c927c" providerId="LiveId" clId="{2EE7E04D-04BC-A64D-A6BB-8095B13FF977}" dt="2023-12-06T21:14:08.330" v="2558" actId="26606"/>
          <ac:spMkLst>
            <pc:docMk/>
            <pc:sldMk cId="2002874424" sldId="257"/>
            <ac:spMk id="15" creationId="{736F0DFD-0954-464F-BF12-DD2E6F6E0380}"/>
          </ac:spMkLst>
        </pc:spChg>
        <pc:spChg chg="add del">
          <ac:chgData name="Geetesh Kumar Singh" userId="6d1397eefc6c927c" providerId="LiveId" clId="{2EE7E04D-04BC-A64D-A6BB-8095B13FF977}" dt="2023-12-06T22:23:33.895" v="3135"/>
          <ac:spMkLst>
            <pc:docMk/>
            <pc:sldMk cId="2002874424" sldId="257"/>
            <ac:spMk id="20" creationId="{5F879AC3-D4CE-493C-ADC7-06205677F4F8}"/>
          </ac:spMkLst>
        </pc:spChg>
        <pc:spChg chg="add del">
          <ac:chgData name="Geetesh Kumar Singh" userId="6d1397eefc6c927c" providerId="LiveId" clId="{2EE7E04D-04BC-A64D-A6BB-8095B13FF977}" dt="2023-12-06T22:23:33.895" v="3135"/>
          <ac:spMkLst>
            <pc:docMk/>
            <pc:sldMk cId="2002874424" sldId="257"/>
            <ac:spMk id="22" creationId="{736F0DFD-0954-464F-BF12-DD2E6F6E0380}"/>
          </ac:spMkLst>
        </pc:spChg>
        <pc:graphicFrameChg chg="add mod">
          <ac:chgData name="Geetesh Kumar Singh" userId="6d1397eefc6c927c" providerId="LiveId" clId="{2EE7E04D-04BC-A64D-A6BB-8095B13FF977}" dt="2023-12-05T17:40:00.737" v="31"/>
          <ac:graphicFrameMkLst>
            <pc:docMk/>
            <pc:sldMk cId="2002874424" sldId="257"/>
            <ac:graphicFrameMk id="4" creationId="{2703F892-D805-53E8-F32D-1915B4EEB78C}"/>
          </ac:graphicFrameMkLst>
        </pc:graphicFrameChg>
        <pc:graphicFrameChg chg="add mod">
          <ac:chgData name="Geetesh Kumar Singh" userId="6d1397eefc6c927c" providerId="LiveId" clId="{2EE7E04D-04BC-A64D-A6BB-8095B13FF977}" dt="2023-12-05T17:39:59.372" v="30"/>
          <ac:graphicFrameMkLst>
            <pc:docMk/>
            <pc:sldMk cId="2002874424" sldId="257"/>
            <ac:graphicFrameMk id="5" creationId="{2703F892-D805-53E8-F32D-1915B4EEB78C}"/>
          </ac:graphicFrameMkLst>
        </pc:graphicFrameChg>
        <pc:graphicFrameChg chg="add mod ord">
          <ac:chgData name="Geetesh Kumar Singh" userId="6d1397eefc6c927c" providerId="LiveId" clId="{2EE7E04D-04BC-A64D-A6BB-8095B13FF977}" dt="2023-12-07T04:11:14.958" v="3448"/>
          <ac:graphicFrameMkLst>
            <pc:docMk/>
            <pc:sldMk cId="2002874424" sldId="257"/>
            <ac:graphicFrameMk id="6" creationId="{2703F892-D805-53E8-F32D-1915B4EEB78C}"/>
          </ac:graphicFrameMkLst>
        </pc:graphicFrameChg>
        <pc:picChg chg="add mod">
          <ac:chgData name="Geetesh Kumar Singh" userId="6d1397eefc6c927c" providerId="LiveId" clId="{2EE7E04D-04BC-A64D-A6BB-8095B13FF977}" dt="2023-12-06T22:14:55.232" v="3040"/>
          <ac:picMkLst>
            <pc:docMk/>
            <pc:sldMk cId="2002874424" sldId="257"/>
            <ac:picMk id="2" creationId="{14E5ACDC-D201-5437-97B5-0898BDC6BBB5}"/>
          </ac:picMkLst>
        </pc:picChg>
        <pc:picChg chg="add mod">
          <ac:chgData name="Geetesh Kumar Singh" userId="6d1397eefc6c927c" providerId="LiveId" clId="{2EE7E04D-04BC-A64D-A6BB-8095B13FF977}" dt="2023-12-06T22:14:55.232" v="3040"/>
          <ac:picMkLst>
            <pc:docMk/>
            <pc:sldMk cId="2002874424" sldId="257"/>
            <ac:picMk id="3" creationId="{F3821218-9798-1CE7-D8EE-28CBFE53BC09}"/>
          </ac:picMkLst>
        </pc:picChg>
      </pc:sldChg>
      <pc:sldChg chg="addSp delSp modSp new mod ord setBg modClrScheme chgLayout">
        <pc:chgData name="Geetesh Kumar Singh" userId="6d1397eefc6c927c" providerId="LiveId" clId="{2EE7E04D-04BC-A64D-A6BB-8095B13FF977}" dt="2023-12-06T22:45:31.935" v="3294" actId="113"/>
        <pc:sldMkLst>
          <pc:docMk/>
          <pc:sldMk cId="2530634048" sldId="258"/>
        </pc:sldMkLst>
        <pc:spChg chg="del mod">
          <ac:chgData name="Geetesh Kumar Singh" userId="6d1397eefc6c927c" providerId="LiveId" clId="{2EE7E04D-04BC-A64D-A6BB-8095B13FF977}" dt="2023-12-05T17:44:48.895" v="69" actId="700"/>
          <ac:spMkLst>
            <pc:docMk/>
            <pc:sldMk cId="2530634048" sldId="258"/>
            <ac:spMk id="2" creationId="{9A377F3F-5075-30D4-EF2A-CC254FE1E123}"/>
          </ac:spMkLst>
        </pc:spChg>
        <pc:spChg chg="del">
          <ac:chgData name="Geetesh Kumar Singh" userId="6d1397eefc6c927c" providerId="LiveId" clId="{2EE7E04D-04BC-A64D-A6BB-8095B13FF977}" dt="2023-12-05T17:44:18.011" v="63"/>
          <ac:spMkLst>
            <pc:docMk/>
            <pc:sldMk cId="2530634048" sldId="258"/>
            <ac:spMk id="3" creationId="{06AD4F9C-22E2-AB5E-9571-C9F3A9EBA392}"/>
          </ac:spMkLst>
        </pc:spChg>
        <pc:spChg chg="add del">
          <ac:chgData name="Geetesh Kumar Singh" userId="6d1397eefc6c927c" providerId="LiveId" clId="{2EE7E04D-04BC-A64D-A6BB-8095B13FF977}" dt="2023-12-05T17:44:28.127" v="65" actId="26606"/>
          <ac:spMkLst>
            <pc:docMk/>
            <pc:sldMk cId="2530634048" sldId="258"/>
            <ac:spMk id="9" creationId="{7301F447-EEF7-48F5-AF73-7566EE7F64AD}"/>
          </ac:spMkLst>
        </pc:spChg>
        <pc:spChg chg="add del">
          <ac:chgData name="Geetesh Kumar Singh" userId="6d1397eefc6c927c" providerId="LiveId" clId="{2EE7E04D-04BC-A64D-A6BB-8095B13FF977}" dt="2023-12-05T17:44:28.127" v="65" actId="26606"/>
          <ac:spMkLst>
            <pc:docMk/>
            <pc:sldMk cId="2530634048" sldId="258"/>
            <ac:spMk id="11" creationId="{F7117410-A2A4-4085-9ADC-46744551DBDE}"/>
          </ac:spMkLst>
        </pc:spChg>
        <pc:spChg chg="add del">
          <ac:chgData name="Geetesh Kumar Singh" userId="6d1397eefc6c927c" providerId="LiveId" clId="{2EE7E04D-04BC-A64D-A6BB-8095B13FF977}" dt="2023-12-05T17:44:28.127" v="65" actId="26606"/>
          <ac:spMkLst>
            <pc:docMk/>
            <pc:sldMk cId="2530634048" sldId="258"/>
            <ac:spMk id="13" creationId="{99F74EB5-E547-4FB4-95F5-BCC788F3C4A0}"/>
          </ac:spMkLst>
        </pc:spChg>
        <pc:graphicFrameChg chg="add del mod ord">
          <ac:chgData name="Geetesh Kumar Singh" userId="6d1397eefc6c927c" providerId="LiveId" clId="{2EE7E04D-04BC-A64D-A6BB-8095B13FF977}" dt="2023-12-05T18:11:21.881" v="194" actId="478"/>
          <ac:graphicFrameMkLst>
            <pc:docMk/>
            <pc:sldMk cId="2530634048" sldId="258"/>
            <ac:graphicFrameMk id="4" creationId="{AB8B0F9A-DF8B-742C-A3C3-23862D850209}"/>
          </ac:graphicFrameMkLst>
        </pc:graphicFrameChg>
        <pc:graphicFrameChg chg="add del mod">
          <ac:chgData name="Geetesh Kumar Singh" userId="6d1397eefc6c927c" providerId="LiveId" clId="{2EE7E04D-04BC-A64D-A6BB-8095B13FF977}" dt="2023-12-05T18:13:35.079" v="198" actId="478"/>
          <ac:graphicFrameMkLst>
            <pc:docMk/>
            <pc:sldMk cId="2530634048" sldId="258"/>
            <ac:graphicFrameMk id="5" creationId="{F47B909B-C7BC-3DE5-946F-AC59416554BF}"/>
          </ac:graphicFrameMkLst>
        </pc:graphicFrameChg>
        <pc:graphicFrameChg chg="add mod">
          <ac:chgData name="Geetesh Kumar Singh" userId="6d1397eefc6c927c" providerId="LiveId" clId="{2EE7E04D-04BC-A64D-A6BB-8095B13FF977}" dt="2023-12-06T22:45:31.935" v="3294" actId="113"/>
          <ac:graphicFrameMkLst>
            <pc:docMk/>
            <pc:sldMk cId="2530634048" sldId="258"/>
            <ac:graphicFrameMk id="6" creationId="{F47B909B-C7BC-3DE5-946F-AC59416554BF}"/>
          </ac:graphicFrameMkLst>
        </pc:graphicFrameChg>
        <pc:picChg chg="add mod">
          <ac:chgData name="Geetesh Kumar Singh" userId="6d1397eefc6c927c" providerId="LiveId" clId="{2EE7E04D-04BC-A64D-A6BB-8095B13FF977}" dt="2023-12-06T22:14:51.646" v="3039"/>
          <ac:picMkLst>
            <pc:docMk/>
            <pc:sldMk cId="2530634048" sldId="258"/>
            <ac:picMk id="2" creationId="{FDB7CA78-9441-6B5E-2530-E3647C8DB247}"/>
          </ac:picMkLst>
        </pc:picChg>
        <pc:picChg chg="add mod">
          <ac:chgData name="Geetesh Kumar Singh" userId="6d1397eefc6c927c" providerId="LiveId" clId="{2EE7E04D-04BC-A64D-A6BB-8095B13FF977}" dt="2023-12-06T22:14:51.646" v="3039"/>
          <ac:picMkLst>
            <pc:docMk/>
            <pc:sldMk cId="2530634048" sldId="258"/>
            <ac:picMk id="3" creationId="{5BE37B76-C5ED-FFE6-FC38-1AE59E435E9D}"/>
          </ac:picMkLst>
        </pc:picChg>
      </pc:sldChg>
      <pc:sldChg chg="addSp delSp modSp new mod setBg modClrScheme chgLayout">
        <pc:chgData name="Geetesh Kumar Singh" userId="6d1397eefc6c927c" providerId="LiveId" clId="{2EE7E04D-04BC-A64D-A6BB-8095B13FF977}" dt="2023-12-06T22:45:11.552" v="3291" actId="403"/>
        <pc:sldMkLst>
          <pc:docMk/>
          <pc:sldMk cId="3575851673" sldId="259"/>
        </pc:sldMkLst>
        <pc:spChg chg="del">
          <ac:chgData name="Geetesh Kumar Singh" userId="6d1397eefc6c927c" providerId="LiveId" clId="{2EE7E04D-04BC-A64D-A6BB-8095B13FF977}" dt="2023-12-05T17:52:39.094" v="114" actId="700"/>
          <ac:spMkLst>
            <pc:docMk/>
            <pc:sldMk cId="3575851673" sldId="259"/>
            <ac:spMk id="2" creationId="{71AE48ED-5316-94FC-2A00-84C3BFD6FACB}"/>
          </ac:spMkLst>
        </pc:spChg>
        <pc:spChg chg="del">
          <ac:chgData name="Geetesh Kumar Singh" userId="6d1397eefc6c927c" providerId="LiveId" clId="{2EE7E04D-04BC-A64D-A6BB-8095B13FF977}" dt="2023-12-05T17:52:39.094" v="114" actId="700"/>
          <ac:spMkLst>
            <pc:docMk/>
            <pc:sldMk cId="3575851673" sldId="259"/>
            <ac:spMk id="3" creationId="{317CF4E6-54F9-6CEE-0005-5B2361DB93AA}"/>
          </ac:spMkLst>
        </pc:spChg>
        <pc:graphicFrameChg chg="add mod">
          <ac:chgData name="Geetesh Kumar Singh" userId="6d1397eefc6c927c" providerId="LiveId" clId="{2EE7E04D-04BC-A64D-A6BB-8095B13FF977}" dt="2023-12-06T22:45:11.552" v="3291" actId="403"/>
          <ac:graphicFrameMkLst>
            <pc:docMk/>
            <pc:sldMk cId="3575851673" sldId="259"/>
            <ac:graphicFrameMk id="4" creationId="{0270BA60-8CA0-D77D-DC9A-CAD3B5AA588B}"/>
          </ac:graphicFrameMkLst>
        </pc:graphicFrameChg>
        <pc:picChg chg="add del mod">
          <ac:chgData name="Geetesh Kumar Singh" userId="6d1397eefc6c927c" providerId="LiveId" clId="{2EE7E04D-04BC-A64D-A6BB-8095B13FF977}" dt="2023-12-06T15:31:49.021" v="564" actId="478"/>
          <ac:picMkLst>
            <pc:docMk/>
            <pc:sldMk cId="3575851673" sldId="259"/>
            <ac:picMk id="2" creationId="{0A6C154F-7DDC-3716-4DB9-2F606C1DAA33}"/>
          </ac:picMkLst>
        </pc:picChg>
        <pc:picChg chg="add mod">
          <ac:chgData name="Geetesh Kumar Singh" userId="6d1397eefc6c927c" providerId="LiveId" clId="{2EE7E04D-04BC-A64D-A6BB-8095B13FF977}" dt="2023-12-06T22:14:19.105" v="3033"/>
          <ac:picMkLst>
            <pc:docMk/>
            <pc:sldMk cId="3575851673" sldId="259"/>
            <ac:picMk id="2" creationId="{EDC0F73C-65B0-BEC7-DE6E-FFF809F59550}"/>
          </ac:picMkLst>
        </pc:picChg>
        <pc:picChg chg="add del mod">
          <ac:chgData name="Geetesh Kumar Singh" userId="6d1397eefc6c927c" providerId="LiveId" clId="{2EE7E04D-04BC-A64D-A6BB-8095B13FF977}" dt="2023-12-06T15:31:47.121" v="563" actId="478"/>
          <ac:picMkLst>
            <pc:docMk/>
            <pc:sldMk cId="3575851673" sldId="259"/>
            <ac:picMk id="3" creationId="{EAE97A68-C161-BF0F-4ADA-1BCB5306DDCA}"/>
          </ac:picMkLst>
        </pc:picChg>
        <pc:picChg chg="add mod">
          <ac:chgData name="Geetesh Kumar Singh" userId="6d1397eefc6c927c" providerId="LiveId" clId="{2EE7E04D-04BC-A64D-A6BB-8095B13FF977}" dt="2023-12-06T22:14:19.105" v="3033"/>
          <ac:picMkLst>
            <pc:docMk/>
            <pc:sldMk cId="3575851673" sldId="259"/>
            <ac:picMk id="3" creationId="{F7E931A1-B314-6E88-4ECD-AD513E5DD9DD}"/>
          </ac:picMkLst>
        </pc:picChg>
      </pc:sldChg>
      <pc:sldChg chg="addSp delSp modSp new mod setBg modClrScheme delDesignElem chgLayout">
        <pc:chgData name="Geetesh Kumar Singh" userId="6d1397eefc6c927c" providerId="LiveId" clId="{2EE7E04D-04BC-A64D-A6BB-8095B13FF977}" dt="2023-12-06T23:03:18.184" v="3413" actId="20577"/>
        <pc:sldMkLst>
          <pc:docMk/>
          <pc:sldMk cId="182140770" sldId="260"/>
        </pc:sldMkLst>
        <pc:spChg chg="del">
          <ac:chgData name="Geetesh Kumar Singh" userId="6d1397eefc6c927c" providerId="LiveId" clId="{2EE7E04D-04BC-A64D-A6BB-8095B13FF977}" dt="2023-12-05T17:52:43.161" v="115" actId="700"/>
          <ac:spMkLst>
            <pc:docMk/>
            <pc:sldMk cId="182140770" sldId="260"/>
            <ac:spMk id="2" creationId="{55580AFA-78F7-8849-B8E4-A50A0D9F4963}"/>
          </ac:spMkLst>
        </pc:spChg>
        <pc:spChg chg="del">
          <ac:chgData name="Geetesh Kumar Singh" userId="6d1397eefc6c927c" providerId="LiveId" clId="{2EE7E04D-04BC-A64D-A6BB-8095B13FF977}" dt="2023-12-05T17:52:43.161" v="115" actId="700"/>
          <ac:spMkLst>
            <pc:docMk/>
            <pc:sldMk cId="182140770" sldId="260"/>
            <ac:spMk id="3" creationId="{95371E51-5C54-D62B-ED48-5CD70CD566F7}"/>
          </ac:spMkLst>
        </pc:spChg>
        <pc:spChg chg="add mod">
          <ac:chgData name="Geetesh Kumar Singh" userId="6d1397eefc6c927c" providerId="LiveId" clId="{2EE7E04D-04BC-A64D-A6BB-8095B13FF977}" dt="2023-12-06T23:03:18.184" v="3413" actId="20577"/>
          <ac:spMkLst>
            <pc:docMk/>
            <pc:sldMk cId="182140770" sldId="260"/>
            <ac:spMk id="5" creationId="{842D716B-79A2-1561-25B8-077A865FB0D9}"/>
          </ac:spMkLst>
        </pc:spChg>
        <pc:spChg chg="add del">
          <ac:chgData name="Geetesh Kumar Singh" userId="6d1397eefc6c927c" providerId="LiveId" clId="{2EE7E04D-04BC-A64D-A6BB-8095B13FF977}" dt="2023-12-06T20:48:17.851" v="2487" actId="26606"/>
          <ac:spMkLst>
            <pc:docMk/>
            <pc:sldMk cId="182140770" sldId="260"/>
            <ac:spMk id="10" creationId="{594D6AA1-A0E1-45F9-8E25-BAB8092293CC}"/>
          </ac:spMkLst>
        </pc:spChg>
        <pc:spChg chg="add del">
          <ac:chgData name="Geetesh Kumar Singh" userId="6d1397eefc6c927c" providerId="LiveId" clId="{2EE7E04D-04BC-A64D-A6BB-8095B13FF977}" dt="2023-12-06T21:11:05.021" v="2533" actId="26606"/>
          <ac:spMkLst>
            <pc:docMk/>
            <pc:sldMk cId="182140770" sldId="260"/>
            <ac:spMk id="15" creationId="{3B47FC9C-2ED3-4100-A4EF-E8CDFEE106C9}"/>
          </ac:spMkLst>
        </pc:spChg>
        <pc:spChg chg="add del">
          <ac:chgData name="Geetesh Kumar Singh" userId="6d1397eefc6c927c" providerId="LiveId" clId="{2EE7E04D-04BC-A64D-A6BB-8095B13FF977}" dt="2023-12-06T22:23:33.895" v="3135"/>
          <ac:spMkLst>
            <pc:docMk/>
            <pc:sldMk cId="182140770" sldId="260"/>
            <ac:spMk id="17" creationId="{53F29798-D584-4792-9B62-3F5F5C36D619}"/>
          </ac:spMkLst>
        </pc:spChg>
        <pc:spChg chg="add del">
          <ac:chgData name="Geetesh Kumar Singh" userId="6d1397eefc6c927c" providerId="LiveId" clId="{2EE7E04D-04BC-A64D-A6BB-8095B13FF977}" dt="2023-12-06T21:10:51.769" v="2532" actId="26606"/>
          <ac:spMkLst>
            <pc:docMk/>
            <pc:sldMk cId="182140770" sldId="260"/>
            <ac:spMk id="20" creationId="{53F29798-D584-4792-9B62-3F5F5C36D619}"/>
          </ac:spMkLst>
        </pc:spChg>
        <pc:graphicFrameChg chg="add mod ord modGraphic">
          <ac:chgData name="Geetesh Kumar Singh" userId="6d1397eefc6c927c" providerId="LiveId" clId="{2EE7E04D-04BC-A64D-A6BB-8095B13FF977}" dt="2023-12-06T22:43:59.057" v="3276" actId="122"/>
          <ac:graphicFrameMkLst>
            <pc:docMk/>
            <pc:sldMk cId="182140770" sldId="260"/>
            <ac:graphicFrameMk id="4" creationId="{1678D76A-6C19-2906-278D-0A2F7A085930}"/>
          </ac:graphicFrameMkLst>
        </pc:graphicFrameChg>
        <pc:picChg chg="add mod">
          <ac:chgData name="Geetesh Kumar Singh" userId="6d1397eefc6c927c" providerId="LiveId" clId="{2EE7E04D-04BC-A64D-A6BB-8095B13FF977}" dt="2023-12-06T22:14:30.869" v="3035"/>
          <ac:picMkLst>
            <pc:docMk/>
            <pc:sldMk cId="182140770" sldId="260"/>
            <ac:picMk id="2" creationId="{67AAB9F7-5F9F-2D6F-5837-7169B5F23740}"/>
          </ac:picMkLst>
        </pc:picChg>
        <pc:picChg chg="add mod">
          <ac:chgData name="Geetesh Kumar Singh" userId="6d1397eefc6c927c" providerId="LiveId" clId="{2EE7E04D-04BC-A64D-A6BB-8095B13FF977}" dt="2023-12-06T22:14:30.869" v="3035"/>
          <ac:picMkLst>
            <pc:docMk/>
            <pc:sldMk cId="182140770" sldId="260"/>
            <ac:picMk id="3" creationId="{DA57BAA8-AFC1-86D6-4EE9-3DFB9BD5ED84}"/>
          </ac:picMkLst>
        </pc:picChg>
      </pc:sldChg>
      <pc:sldChg chg="addSp delSp modSp new mod ord setBg delDesignElem">
        <pc:chgData name="Geetesh Kumar Singh" userId="6d1397eefc6c927c" providerId="LiveId" clId="{2EE7E04D-04BC-A64D-A6BB-8095B13FF977}" dt="2023-12-06T22:42:30.904" v="3268" actId="14100"/>
        <pc:sldMkLst>
          <pc:docMk/>
          <pc:sldMk cId="2041103899" sldId="261"/>
        </pc:sldMkLst>
        <pc:spChg chg="add mod">
          <ac:chgData name="Geetesh Kumar Singh" userId="6d1397eefc6c927c" providerId="LiveId" clId="{2EE7E04D-04BC-A64D-A6BB-8095B13FF977}" dt="2023-12-06T22:42:26.120" v="3267" actId="1076"/>
          <ac:spMkLst>
            <pc:docMk/>
            <pc:sldMk cId="2041103899" sldId="261"/>
            <ac:spMk id="4" creationId="{8825B600-8409-483F-CCC1-51EAA64F1FE6}"/>
          </ac:spMkLst>
        </pc:spChg>
        <pc:spChg chg="add del">
          <ac:chgData name="Geetesh Kumar Singh" userId="6d1397eefc6c927c" providerId="LiveId" clId="{2EE7E04D-04BC-A64D-A6BB-8095B13FF977}" dt="2023-12-06T20:46:48.042" v="2465" actId="26606"/>
          <ac:spMkLst>
            <pc:docMk/>
            <pc:sldMk cId="2041103899" sldId="261"/>
            <ac:spMk id="9" creationId="{53F29798-D584-4792-9B62-3F5F5C36D619}"/>
          </ac:spMkLst>
        </pc:spChg>
        <pc:spChg chg="add del">
          <ac:chgData name="Geetesh Kumar Singh" userId="6d1397eefc6c927c" providerId="LiveId" clId="{2EE7E04D-04BC-A64D-A6BB-8095B13FF977}" dt="2023-12-06T20:46:51.780" v="2467" actId="26606"/>
          <ac:spMkLst>
            <pc:docMk/>
            <pc:sldMk cId="2041103899" sldId="261"/>
            <ac:spMk id="11" creationId="{9875CB60-0ADB-4461-9603-35F613FBE898}"/>
          </ac:spMkLst>
        </pc:spChg>
        <pc:spChg chg="add del">
          <ac:chgData name="Geetesh Kumar Singh" userId="6d1397eefc6c927c" providerId="LiveId" clId="{2EE7E04D-04BC-A64D-A6BB-8095B13FF977}" dt="2023-12-06T20:46:54.051" v="2469" actId="26606"/>
          <ac:spMkLst>
            <pc:docMk/>
            <pc:sldMk cId="2041103899" sldId="261"/>
            <ac:spMk id="13" creationId="{5E6B3632-31A7-4B9A-9B3B-DAADD1D372BA}"/>
          </ac:spMkLst>
        </pc:spChg>
        <pc:spChg chg="add del">
          <ac:chgData name="Geetesh Kumar Singh" userId="6d1397eefc6c927c" providerId="LiveId" clId="{2EE7E04D-04BC-A64D-A6BB-8095B13FF977}" dt="2023-12-06T20:46:55.495" v="2471" actId="26606"/>
          <ac:spMkLst>
            <pc:docMk/>
            <pc:sldMk cId="2041103899" sldId="261"/>
            <ac:spMk id="15" creationId="{3B47FC9C-2ED3-4100-A4EF-E8CDFEE106C9}"/>
          </ac:spMkLst>
        </pc:spChg>
        <pc:spChg chg="add del">
          <ac:chgData name="Geetesh Kumar Singh" userId="6d1397eefc6c927c" providerId="LiveId" clId="{2EE7E04D-04BC-A64D-A6BB-8095B13FF977}" dt="2023-12-06T20:46:59.231" v="2473" actId="26606"/>
          <ac:spMkLst>
            <pc:docMk/>
            <pc:sldMk cId="2041103899" sldId="261"/>
            <ac:spMk id="17" creationId="{5E6B3632-31A7-4B9A-9B3B-DAADD1D372BA}"/>
          </ac:spMkLst>
        </pc:spChg>
        <pc:spChg chg="add del">
          <ac:chgData name="Geetesh Kumar Singh" userId="6d1397eefc6c927c" providerId="LiveId" clId="{2EE7E04D-04BC-A64D-A6BB-8095B13FF977}" dt="2023-12-06T20:47:03.731" v="2475" actId="26606"/>
          <ac:spMkLst>
            <pc:docMk/>
            <pc:sldMk cId="2041103899" sldId="261"/>
            <ac:spMk id="19" creationId="{CE479D6E-4C4F-436C-A3F6-B1CE2514CB1D}"/>
          </ac:spMkLst>
        </pc:spChg>
        <pc:spChg chg="add del">
          <ac:chgData name="Geetesh Kumar Singh" userId="6d1397eefc6c927c" providerId="LiveId" clId="{2EE7E04D-04BC-A64D-A6BB-8095B13FF977}" dt="2023-12-06T20:47:07.997" v="2478" actId="26606"/>
          <ac:spMkLst>
            <pc:docMk/>
            <pc:sldMk cId="2041103899" sldId="261"/>
            <ac:spMk id="21" creationId="{A4AC5506-6312-4701-8D3C-40187889A947}"/>
          </ac:spMkLst>
        </pc:spChg>
        <pc:spChg chg="add del">
          <ac:chgData name="Geetesh Kumar Singh" userId="6d1397eefc6c927c" providerId="LiveId" clId="{2EE7E04D-04BC-A64D-A6BB-8095B13FF977}" dt="2023-12-06T20:47:08.863" v="2480" actId="26606"/>
          <ac:spMkLst>
            <pc:docMk/>
            <pc:sldMk cId="2041103899" sldId="261"/>
            <ac:spMk id="23" creationId="{594D6AA1-A0E1-45F9-8E25-BAB8092293CC}"/>
          </ac:spMkLst>
        </pc:spChg>
        <pc:spChg chg="add del">
          <ac:chgData name="Geetesh Kumar Singh" userId="6d1397eefc6c927c" providerId="LiveId" clId="{2EE7E04D-04BC-A64D-A6BB-8095B13FF977}" dt="2023-12-06T20:47:10.719" v="2482" actId="26606"/>
          <ac:spMkLst>
            <pc:docMk/>
            <pc:sldMk cId="2041103899" sldId="261"/>
            <ac:spMk id="25" creationId="{53F29798-D584-4792-9B62-3F5F5C36D619}"/>
          </ac:spMkLst>
        </pc:spChg>
        <pc:spChg chg="add del">
          <ac:chgData name="Geetesh Kumar Singh" userId="6d1397eefc6c927c" providerId="LiveId" clId="{2EE7E04D-04BC-A64D-A6BB-8095B13FF977}" dt="2023-12-06T20:47:12.064" v="2484" actId="26606"/>
          <ac:spMkLst>
            <pc:docMk/>
            <pc:sldMk cId="2041103899" sldId="261"/>
            <ac:spMk id="27" creationId="{9875CB60-0ADB-4461-9603-35F613FBE898}"/>
          </ac:spMkLst>
        </pc:spChg>
        <pc:spChg chg="add del">
          <ac:chgData name="Geetesh Kumar Singh" userId="6d1397eefc6c927c" providerId="LiveId" clId="{2EE7E04D-04BC-A64D-A6BB-8095B13FF977}" dt="2023-12-06T22:23:33.895" v="3135"/>
          <ac:spMkLst>
            <pc:docMk/>
            <pc:sldMk cId="2041103899" sldId="261"/>
            <ac:spMk id="29" creationId="{3B47FC9C-2ED3-4100-A4EF-E8CDFEE106C9}"/>
          </ac:spMkLst>
        </pc:spChg>
        <pc:graphicFrameChg chg="add del mod ord">
          <ac:chgData name="Geetesh Kumar Singh" userId="6d1397eefc6c927c" providerId="LiveId" clId="{2EE7E04D-04BC-A64D-A6BB-8095B13FF977}" dt="2023-12-06T22:42:30.904" v="3268" actId="14100"/>
          <ac:graphicFrameMkLst>
            <pc:docMk/>
            <pc:sldMk cId="2041103899" sldId="261"/>
            <ac:graphicFrameMk id="2" creationId="{4A53F98B-2CE7-5616-FB85-E83C75E0905C}"/>
          </ac:graphicFrameMkLst>
        </pc:graphicFrameChg>
        <pc:picChg chg="add mod">
          <ac:chgData name="Geetesh Kumar Singh" userId="6d1397eefc6c927c" providerId="LiveId" clId="{2EE7E04D-04BC-A64D-A6BB-8095B13FF977}" dt="2023-12-06T22:14:22.583" v="3034"/>
          <ac:picMkLst>
            <pc:docMk/>
            <pc:sldMk cId="2041103899" sldId="261"/>
            <ac:picMk id="3" creationId="{3D954974-5186-B8A3-D98B-1A34CCEF16A9}"/>
          </ac:picMkLst>
        </pc:picChg>
        <pc:picChg chg="add del mod">
          <ac:chgData name="Geetesh Kumar Singh" userId="6d1397eefc6c927c" providerId="LiveId" clId="{2EE7E04D-04BC-A64D-A6BB-8095B13FF977}" dt="2023-12-06T15:31:52.060" v="565" actId="478"/>
          <ac:picMkLst>
            <pc:docMk/>
            <pc:sldMk cId="2041103899" sldId="261"/>
            <ac:picMk id="3" creationId="{A16118B4-E225-3246-6723-2D7252EF6200}"/>
          </ac:picMkLst>
        </pc:picChg>
        <pc:picChg chg="add mod">
          <ac:chgData name="Geetesh Kumar Singh" userId="6d1397eefc6c927c" providerId="LiveId" clId="{2EE7E04D-04BC-A64D-A6BB-8095B13FF977}" dt="2023-12-06T22:14:22.583" v="3034"/>
          <ac:picMkLst>
            <pc:docMk/>
            <pc:sldMk cId="2041103899" sldId="261"/>
            <ac:picMk id="5" creationId="{63A80DBF-4DE1-B9EA-8F90-02868372A9AA}"/>
          </ac:picMkLst>
        </pc:picChg>
        <pc:picChg chg="add del mod">
          <ac:chgData name="Geetesh Kumar Singh" userId="6d1397eefc6c927c" providerId="LiveId" clId="{2EE7E04D-04BC-A64D-A6BB-8095B13FF977}" dt="2023-12-06T15:31:54.225" v="566" actId="478"/>
          <ac:picMkLst>
            <pc:docMk/>
            <pc:sldMk cId="2041103899" sldId="261"/>
            <ac:picMk id="5" creationId="{C1005D4D-C69C-D177-9FAE-F1DA165C02BC}"/>
          </ac:picMkLst>
        </pc:picChg>
      </pc:sldChg>
      <pc:sldChg chg="addSp delSp modSp new mod setBg modClrScheme delDesignElem chgLayout">
        <pc:chgData name="Geetesh Kumar Singh" userId="6d1397eefc6c927c" providerId="LiveId" clId="{2EE7E04D-04BC-A64D-A6BB-8095B13FF977}" dt="2023-12-06T23:08:51.879" v="3436" actId="1076"/>
        <pc:sldMkLst>
          <pc:docMk/>
          <pc:sldMk cId="3421471453" sldId="262"/>
        </pc:sldMkLst>
        <pc:spChg chg="add del mod">
          <ac:chgData name="Geetesh Kumar Singh" userId="6d1397eefc6c927c" providerId="LiveId" clId="{2EE7E04D-04BC-A64D-A6BB-8095B13FF977}" dt="2023-12-06T22:10:15.341" v="2989" actId="12084"/>
          <ac:spMkLst>
            <pc:docMk/>
            <pc:sldMk cId="3421471453" sldId="262"/>
            <ac:spMk id="2" creationId="{499A2E04-946C-E9B4-58ED-3BE28B3E3C9A}"/>
          </ac:spMkLst>
        </pc:spChg>
        <pc:spChg chg="add del mod">
          <ac:chgData name="Geetesh Kumar Singh" userId="6d1397eefc6c927c" providerId="LiveId" clId="{2EE7E04D-04BC-A64D-A6BB-8095B13FF977}" dt="2023-12-06T21:59:30.315" v="2929" actId="12084"/>
          <ac:spMkLst>
            <pc:docMk/>
            <pc:sldMk cId="3421471453" sldId="262"/>
            <ac:spMk id="3" creationId="{49B44E38-8611-C8DF-3248-DF6967F99616}"/>
          </ac:spMkLst>
        </pc:spChg>
        <pc:spChg chg="add del">
          <ac:chgData name="Geetesh Kumar Singh" userId="6d1397eefc6c927c" providerId="LiveId" clId="{2EE7E04D-04BC-A64D-A6BB-8095B13FF977}" dt="2023-12-06T22:05:16.124" v="2976" actId="26606"/>
          <ac:spMkLst>
            <pc:docMk/>
            <pc:sldMk cId="3421471453" sldId="262"/>
            <ac:spMk id="8" creationId="{68717E5B-2C1D-4094-9D25-6FF6FBD92379}"/>
          </ac:spMkLst>
        </pc:spChg>
        <pc:spChg chg="add del">
          <ac:chgData name="Geetesh Kumar Singh" userId="6d1397eefc6c927c" providerId="LiveId" clId="{2EE7E04D-04BC-A64D-A6BB-8095B13FF977}" dt="2023-12-06T22:05:16.124" v="2976" actId="26606"/>
          <ac:spMkLst>
            <pc:docMk/>
            <pc:sldMk cId="3421471453" sldId="262"/>
            <ac:spMk id="10" creationId="{6B6E033A-DB2E-49B8-B600-B38E0C280263}"/>
          </ac:spMkLst>
        </pc:spChg>
        <pc:spChg chg="add del">
          <ac:chgData name="Geetesh Kumar Singh" userId="6d1397eefc6c927c" providerId="LiveId" clId="{2EE7E04D-04BC-A64D-A6BB-8095B13FF977}" dt="2023-12-06T22:04:29.058" v="2973" actId="26606"/>
          <ac:spMkLst>
            <pc:docMk/>
            <pc:sldMk cId="3421471453" sldId="262"/>
            <ac:spMk id="15" creationId="{2659FDB4-FCBE-4A89-B46D-43D4FA54464D}"/>
          </ac:spMkLst>
        </pc:spChg>
        <pc:spChg chg="add del">
          <ac:chgData name="Geetesh Kumar Singh" userId="6d1397eefc6c927c" providerId="LiveId" clId="{2EE7E04D-04BC-A64D-A6BB-8095B13FF977}" dt="2023-12-06T22:04:00.201" v="2967" actId="26606"/>
          <ac:spMkLst>
            <pc:docMk/>
            <pc:sldMk cId="3421471453" sldId="262"/>
            <ac:spMk id="16" creationId="{D3E17859-C5F0-476F-A082-A4CB8841DB24}"/>
          </ac:spMkLst>
        </pc:spChg>
        <pc:spChg chg="add del">
          <ac:chgData name="Geetesh Kumar Singh" userId="6d1397eefc6c927c" providerId="LiveId" clId="{2EE7E04D-04BC-A64D-A6BB-8095B13FF977}" dt="2023-12-06T22:04:00.201" v="2967" actId="26606"/>
          <ac:spMkLst>
            <pc:docMk/>
            <pc:sldMk cId="3421471453" sldId="262"/>
            <ac:spMk id="18" creationId="{70BEB1E7-2F88-40BC-B73D-42E5B6F80BFC}"/>
          </ac:spMkLst>
        </pc:spChg>
        <pc:spChg chg="add del">
          <ac:chgData name="Geetesh Kumar Singh" userId="6d1397eefc6c927c" providerId="LiveId" clId="{2EE7E04D-04BC-A64D-A6BB-8095B13FF977}" dt="2023-12-06T22:05:16.097" v="2975" actId="26606"/>
          <ac:spMkLst>
            <pc:docMk/>
            <pc:sldMk cId="3421471453" sldId="262"/>
            <ac:spMk id="19" creationId="{D3E17859-C5F0-476F-A082-A4CB8841DB24}"/>
          </ac:spMkLst>
        </pc:spChg>
        <pc:spChg chg="add del">
          <ac:chgData name="Geetesh Kumar Singh" userId="6d1397eefc6c927c" providerId="LiveId" clId="{2EE7E04D-04BC-A64D-A6BB-8095B13FF977}" dt="2023-12-06T22:04:00.201" v="2967" actId="26606"/>
          <ac:spMkLst>
            <pc:docMk/>
            <pc:sldMk cId="3421471453" sldId="262"/>
            <ac:spMk id="20" creationId="{A7B99495-F43F-4D80-A44F-2CB4764EB90B}"/>
          </ac:spMkLst>
        </pc:spChg>
        <pc:spChg chg="add del">
          <ac:chgData name="Geetesh Kumar Singh" userId="6d1397eefc6c927c" providerId="LiveId" clId="{2EE7E04D-04BC-A64D-A6BB-8095B13FF977}" dt="2023-12-06T22:04:04.263" v="2969" actId="26606"/>
          <ac:spMkLst>
            <pc:docMk/>
            <pc:sldMk cId="3421471453" sldId="262"/>
            <ac:spMk id="22" creationId="{68717E5B-2C1D-4094-9D25-6FF6FBD92379}"/>
          </ac:spMkLst>
        </pc:spChg>
        <pc:spChg chg="add del">
          <ac:chgData name="Geetesh Kumar Singh" userId="6d1397eefc6c927c" providerId="LiveId" clId="{2EE7E04D-04BC-A64D-A6BB-8095B13FF977}" dt="2023-12-06T22:04:04.263" v="2969" actId="26606"/>
          <ac:spMkLst>
            <pc:docMk/>
            <pc:sldMk cId="3421471453" sldId="262"/>
            <ac:spMk id="23" creationId="{6B6E033A-DB2E-49B8-B600-B38E0C280263}"/>
          </ac:spMkLst>
        </pc:spChg>
        <pc:spChg chg="add del">
          <ac:chgData name="Geetesh Kumar Singh" userId="6d1397eefc6c927c" providerId="LiveId" clId="{2EE7E04D-04BC-A64D-A6BB-8095B13FF977}" dt="2023-12-06T22:05:16.097" v="2975" actId="26606"/>
          <ac:spMkLst>
            <pc:docMk/>
            <pc:sldMk cId="3421471453" sldId="262"/>
            <ac:spMk id="24" creationId="{70BEB1E7-2F88-40BC-B73D-42E5B6F80BFC}"/>
          </ac:spMkLst>
        </pc:spChg>
        <pc:spChg chg="add del">
          <ac:chgData name="Geetesh Kumar Singh" userId="6d1397eefc6c927c" providerId="LiveId" clId="{2EE7E04D-04BC-A64D-A6BB-8095B13FF977}" dt="2023-12-06T22:04:16.435" v="2971" actId="26606"/>
          <ac:spMkLst>
            <pc:docMk/>
            <pc:sldMk cId="3421471453" sldId="262"/>
            <ac:spMk id="25" creationId="{68717E5B-2C1D-4094-9D25-6FF6FBD92379}"/>
          </ac:spMkLst>
        </pc:spChg>
        <pc:spChg chg="add del">
          <ac:chgData name="Geetesh Kumar Singh" userId="6d1397eefc6c927c" providerId="LiveId" clId="{2EE7E04D-04BC-A64D-A6BB-8095B13FF977}" dt="2023-12-06T22:04:16.435" v="2971" actId="26606"/>
          <ac:spMkLst>
            <pc:docMk/>
            <pc:sldMk cId="3421471453" sldId="262"/>
            <ac:spMk id="26" creationId="{6B6E033A-DB2E-49B8-B600-B38E0C280263}"/>
          </ac:spMkLst>
        </pc:spChg>
        <pc:spChg chg="add del">
          <ac:chgData name="Geetesh Kumar Singh" userId="6d1397eefc6c927c" providerId="LiveId" clId="{2EE7E04D-04BC-A64D-A6BB-8095B13FF977}" dt="2023-12-06T22:05:16.097" v="2975" actId="26606"/>
          <ac:spMkLst>
            <pc:docMk/>
            <pc:sldMk cId="3421471453" sldId="262"/>
            <ac:spMk id="27" creationId="{A7B99495-F43F-4D80-A44F-2CB4764EB90B}"/>
          </ac:spMkLst>
        </pc:spChg>
        <pc:spChg chg="add del">
          <ac:chgData name="Geetesh Kumar Singh" userId="6d1397eefc6c927c" providerId="LiveId" clId="{2EE7E04D-04BC-A64D-A6BB-8095B13FF977}" dt="2023-12-06T22:09:17.189" v="2981" actId="26606"/>
          <ac:spMkLst>
            <pc:docMk/>
            <pc:sldMk cId="3421471453" sldId="262"/>
            <ac:spMk id="29" creationId="{68717E5B-2C1D-4094-9D25-6FF6FBD92379}"/>
          </ac:spMkLst>
        </pc:spChg>
        <pc:spChg chg="add del">
          <ac:chgData name="Geetesh Kumar Singh" userId="6d1397eefc6c927c" providerId="LiveId" clId="{2EE7E04D-04BC-A64D-A6BB-8095B13FF977}" dt="2023-12-06T22:09:17.189" v="2981" actId="26606"/>
          <ac:spMkLst>
            <pc:docMk/>
            <pc:sldMk cId="3421471453" sldId="262"/>
            <ac:spMk id="30" creationId="{6B6E033A-DB2E-49B8-B600-B38E0C280263}"/>
          </ac:spMkLst>
        </pc:spChg>
        <pc:spChg chg="add del">
          <ac:chgData name="Geetesh Kumar Singh" userId="6d1397eefc6c927c" providerId="LiveId" clId="{2EE7E04D-04BC-A64D-A6BB-8095B13FF977}" dt="2023-12-06T22:23:33.895" v="3135"/>
          <ac:spMkLst>
            <pc:docMk/>
            <pc:sldMk cId="3421471453" sldId="262"/>
            <ac:spMk id="35" creationId="{955A2079-FA98-4876-80F0-72364A7D2EA4}"/>
          </ac:spMkLst>
        </pc:spChg>
        <pc:grpChg chg="add mod">
          <ac:chgData name="Geetesh Kumar Singh" userId="6d1397eefc6c927c" providerId="LiveId" clId="{2EE7E04D-04BC-A64D-A6BB-8095B13FF977}" dt="2023-12-06T22:54:13.715" v="3355" actId="1076"/>
          <ac:grpSpMkLst>
            <pc:docMk/>
            <pc:sldMk cId="3421471453" sldId="262"/>
            <ac:grpSpMk id="2" creationId="{4DB55F50-2CEE-5475-0076-4B0E2C977A24}"/>
          </ac:grpSpMkLst>
        </pc:grpChg>
        <pc:graphicFrameChg chg="add mod modGraphic">
          <ac:chgData name="Geetesh Kumar Singh" userId="6d1397eefc6c927c" providerId="LiveId" clId="{2EE7E04D-04BC-A64D-A6BB-8095B13FF977}" dt="2023-12-06T23:08:51.879" v="3436" actId="1076"/>
          <ac:graphicFrameMkLst>
            <pc:docMk/>
            <pc:sldMk cId="3421471453" sldId="262"/>
            <ac:graphicFrameMk id="3" creationId="{EEC0A59B-98AF-75E2-271A-BD721FC1F4B8}"/>
          </ac:graphicFrameMkLst>
        </pc:graphicFrameChg>
        <pc:graphicFrameChg chg="add mod modGraphic">
          <ac:chgData name="Geetesh Kumar Singh" userId="6d1397eefc6c927c" providerId="LiveId" clId="{2EE7E04D-04BC-A64D-A6BB-8095B13FF977}" dt="2023-12-06T22:09:56.324" v="2987" actId="14100"/>
          <ac:graphicFrameMkLst>
            <pc:docMk/>
            <pc:sldMk cId="3421471453" sldId="262"/>
            <ac:graphicFrameMk id="4" creationId="{0EEA99FD-0BFE-0EF0-4127-AADB5E24CA9A}"/>
          </ac:graphicFrameMkLst>
        </pc:graphicFrameChg>
        <pc:picChg chg="add del mod">
          <ac:chgData name="Geetesh Kumar Singh" userId="6d1397eefc6c927c" providerId="LiveId" clId="{2EE7E04D-04BC-A64D-A6BB-8095B13FF977}" dt="2023-12-06T22:18:54.397" v="3083"/>
          <ac:picMkLst>
            <pc:docMk/>
            <pc:sldMk cId="3421471453" sldId="262"/>
            <ac:picMk id="5" creationId="{A7E56AB4-BA57-1993-3595-11DF4AB5CEAA}"/>
          </ac:picMkLst>
        </pc:picChg>
        <pc:picChg chg="add del mod">
          <ac:chgData name="Geetesh Kumar Singh" userId="6d1397eefc6c927c" providerId="LiveId" clId="{2EE7E04D-04BC-A64D-A6BB-8095B13FF977}" dt="2023-12-06T22:18:54.397" v="3083"/>
          <ac:picMkLst>
            <pc:docMk/>
            <pc:sldMk cId="3421471453" sldId="262"/>
            <ac:picMk id="6" creationId="{CECD2D95-3FD8-4876-90E9-571A5D1FECE7}"/>
          </ac:picMkLst>
        </pc:picChg>
        <pc:picChg chg="add mod">
          <ac:chgData name="Geetesh Kumar Singh" userId="6d1397eefc6c927c" providerId="LiveId" clId="{2EE7E04D-04BC-A64D-A6BB-8095B13FF977}" dt="2023-12-06T22:54:13.715" v="3355" actId="1076"/>
          <ac:picMkLst>
            <pc:docMk/>
            <pc:sldMk cId="3421471453" sldId="262"/>
            <ac:picMk id="7" creationId="{52408C75-7AA5-0FE1-384F-EA8D419AE473}"/>
          </ac:picMkLst>
        </pc:picChg>
        <pc:picChg chg="add mod">
          <ac:chgData name="Geetesh Kumar Singh" userId="6d1397eefc6c927c" providerId="LiveId" clId="{2EE7E04D-04BC-A64D-A6BB-8095B13FF977}" dt="2023-12-06T22:54:13.715" v="3355" actId="1076"/>
          <ac:picMkLst>
            <pc:docMk/>
            <pc:sldMk cId="3421471453" sldId="262"/>
            <ac:picMk id="9" creationId="{88614E2C-D579-4FE2-3D32-1F394818F9FE}"/>
          </ac:picMkLst>
        </pc:picChg>
        <pc:picChg chg="add del">
          <ac:chgData name="Geetesh Kumar Singh" userId="6d1397eefc6c927c" providerId="LiveId" clId="{2EE7E04D-04BC-A64D-A6BB-8095B13FF977}" dt="2023-12-06T22:04:00.201" v="2967" actId="26606"/>
          <ac:picMkLst>
            <pc:docMk/>
            <pc:sldMk cId="3421471453" sldId="262"/>
            <ac:picMk id="12" creationId="{1EAE3A2B-2CE9-5713-DEBF-46D639C7B909}"/>
          </ac:picMkLst>
        </pc:picChg>
        <pc:picChg chg="add del">
          <ac:chgData name="Geetesh Kumar Singh" userId="6d1397eefc6c927c" providerId="LiveId" clId="{2EE7E04D-04BC-A64D-A6BB-8095B13FF977}" dt="2023-12-06T22:05:16.097" v="2975" actId="26606"/>
          <ac:picMkLst>
            <pc:docMk/>
            <pc:sldMk cId="3421471453" sldId="262"/>
            <ac:picMk id="21" creationId="{1EAE3A2B-2CE9-5713-DEBF-46D639C7B909}"/>
          </ac:picMkLst>
        </pc:picChg>
        <pc:cxnChg chg="add del">
          <ac:chgData name="Geetesh Kumar Singh" userId="6d1397eefc6c927c" providerId="LiveId" clId="{2EE7E04D-04BC-A64D-A6BB-8095B13FF977}" dt="2023-12-06T22:04:29.058" v="2973" actId="26606"/>
          <ac:cxnSpMkLst>
            <pc:docMk/>
            <pc:sldMk cId="3421471453" sldId="262"/>
            <ac:cxnSpMk id="17" creationId="{C8F51B3F-8331-4E4A-AE96-D47B1006EEAD}"/>
          </ac:cxnSpMkLst>
        </pc:cxnChg>
      </pc:sldChg>
      <pc:sldChg chg="addSp delSp modSp new del mod modClrScheme chgLayout">
        <pc:chgData name="Geetesh Kumar Singh" userId="6d1397eefc6c927c" providerId="LiveId" clId="{2EE7E04D-04BC-A64D-A6BB-8095B13FF977}" dt="2023-12-06T19:00:04.913" v="1461" actId="2696"/>
        <pc:sldMkLst>
          <pc:docMk/>
          <pc:sldMk cId="2285803312" sldId="263"/>
        </pc:sldMkLst>
        <pc:spChg chg="del mod ord">
          <ac:chgData name="Geetesh Kumar Singh" userId="6d1397eefc6c927c" providerId="LiveId" clId="{2EE7E04D-04BC-A64D-A6BB-8095B13FF977}" dt="2023-12-06T15:33:12.648" v="570" actId="700"/>
          <ac:spMkLst>
            <pc:docMk/>
            <pc:sldMk cId="2285803312" sldId="263"/>
            <ac:spMk id="2" creationId="{21FF1C6B-7F46-59E1-81AD-1F3C376A89BF}"/>
          </ac:spMkLst>
        </pc:spChg>
        <pc:spChg chg="del mod ord">
          <ac:chgData name="Geetesh Kumar Singh" userId="6d1397eefc6c927c" providerId="LiveId" clId="{2EE7E04D-04BC-A64D-A6BB-8095B13FF977}" dt="2023-12-06T15:33:12.648" v="570" actId="700"/>
          <ac:spMkLst>
            <pc:docMk/>
            <pc:sldMk cId="2285803312" sldId="263"/>
            <ac:spMk id="3" creationId="{75853534-41B1-E983-2581-C91C95BC2EC6}"/>
          </ac:spMkLst>
        </pc:spChg>
        <pc:spChg chg="add mod ord">
          <ac:chgData name="Geetesh Kumar Singh" userId="6d1397eefc6c927c" providerId="LiveId" clId="{2EE7E04D-04BC-A64D-A6BB-8095B13FF977}" dt="2023-12-06T15:33:20.061" v="571"/>
          <ac:spMkLst>
            <pc:docMk/>
            <pc:sldMk cId="2285803312" sldId="263"/>
            <ac:spMk id="4" creationId="{6AAA2ED2-5932-810C-E07C-BD7A08D68FAF}"/>
          </ac:spMkLst>
        </pc:spChg>
        <pc:spChg chg="add mod ord">
          <ac:chgData name="Geetesh Kumar Singh" userId="6d1397eefc6c927c" providerId="LiveId" clId="{2EE7E04D-04BC-A64D-A6BB-8095B13FF977}" dt="2023-12-06T15:34:58.986" v="610" actId="403"/>
          <ac:spMkLst>
            <pc:docMk/>
            <pc:sldMk cId="2285803312" sldId="263"/>
            <ac:spMk id="5" creationId="{FCCBB8B0-B43F-7001-14CC-D4E66E60CD6A}"/>
          </ac:spMkLst>
        </pc:spChg>
      </pc:sldChg>
      <pc:sldChg chg="addSp delSp modSp new mod setBg">
        <pc:chgData name="Geetesh Kumar Singh" userId="6d1397eefc6c927c" providerId="LiveId" clId="{2EE7E04D-04BC-A64D-A6BB-8095B13FF977}" dt="2023-12-06T23:01:47.584" v="3401" actId="12269"/>
        <pc:sldMkLst>
          <pc:docMk/>
          <pc:sldMk cId="1865593870" sldId="264"/>
        </pc:sldMkLst>
        <pc:spChg chg="del mod">
          <ac:chgData name="Geetesh Kumar Singh" userId="6d1397eefc6c927c" providerId="LiveId" clId="{2EE7E04D-04BC-A64D-A6BB-8095B13FF977}" dt="2023-12-06T22:11:48.039" v="3002" actId="12084"/>
          <ac:spMkLst>
            <pc:docMk/>
            <pc:sldMk cId="1865593870" sldId="264"/>
            <ac:spMk id="2" creationId="{07ECAAAB-A50A-94CA-7F9A-01CB02034233}"/>
          </ac:spMkLst>
        </pc:spChg>
        <pc:spChg chg="add del mod">
          <ac:chgData name="Geetesh Kumar Singh" userId="6d1397eefc6c927c" providerId="LiveId" clId="{2EE7E04D-04BC-A64D-A6BB-8095B13FF977}" dt="2023-12-06T20:41:29.249" v="2427" actId="26606"/>
          <ac:spMkLst>
            <pc:docMk/>
            <pc:sldMk cId="1865593870" sldId="264"/>
            <ac:spMk id="3" creationId="{04A2C326-D0B1-C5D2-2F27-3AE0176E41F8}"/>
          </ac:spMkLst>
        </pc:spChg>
        <pc:spChg chg="add del">
          <ac:chgData name="Geetesh Kumar Singh" userId="6d1397eefc6c927c" providerId="LiveId" clId="{2EE7E04D-04BC-A64D-A6BB-8095B13FF977}" dt="2023-12-06T20:40:26.930" v="2420" actId="26606"/>
          <ac:spMkLst>
            <pc:docMk/>
            <pc:sldMk cId="1865593870" sldId="264"/>
            <ac:spMk id="8" creationId="{1B15ED52-F352-441B-82BF-E0EA34836D08}"/>
          </ac:spMkLst>
        </pc:spChg>
        <pc:spChg chg="add del">
          <ac:chgData name="Geetesh Kumar Singh" userId="6d1397eefc6c927c" providerId="LiveId" clId="{2EE7E04D-04BC-A64D-A6BB-8095B13FF977}" dt="2023-12-06T20:40:45.430" v="2422" actId="26606"/>
          <ac:spMkLst>
            <pc:docMk/>
            <pc:sldMk cId="1865593870" sldId="264"/>
            <ac:spMk id="9" creationId="{CB49665F-0298-4449-8D2D-209989CB9EE3}"/>
          </ac:spMkLst>
        </pc:spChg>
        <pc:spChg chg="add del">
          <ac:chgData name="Geetesh Kumar Singh" userId="6d1397eefc6c927c" providerId="LiveId" clId="{2EE7E04D-04BC-A64D-A6BB-8095B13FF977}" dt="2023-12-06T20:40:24.284" v="2418" actId="26606"/>
          <ac:spMkLst>
            <pc:docMk/>
            <pc:sldMk cId="1865593870" sldId="264"/>
            <ac:spMk id="10" creationId="{B50AB553-2A96-4A92-96F2-93548E096954}"/>
          </ac:spMkLst>
        </pc:spChg>
        <pc:spChg chg="add del">
          <ac:chgData name="Geetesh Kumar Singh" userId="6d1397eefc6c927c" providerId="LiveId" clId="{2EE7E04D-04BC-A64D-A6BB-8095B13FF977}" dt="2023-12-06T20:40:45.430" v="2422" actId="26606"/>
          <ac:spMkLst>
            <pc:docMk/>
            <pc:sldMk cId="1865593870" sldId="264"/>
            <ac:spMk id="11" creationId="{A71EEC14-174A-46FA-B046-474750457130}"/>
          </ac:spMkLst>
        </pc:spChg>
        <pc:spChg chg="add del">
          <ac:chgData name="Geetesh Kumar Singh" userId="6d1397eefc6c927c" providerId="LiveId" clId="{2EE7E04D-04BC-A64D-A6BB-8095B13FF977}" dt="2023-12-06T20:40:26.930" v="2420" actId="26606"/>
          <ac:spMkLst>
            <pc:docMk/>
            <pc:sldMk cId="1865593870" sldId="264"/>
            <ac:spMk id="12" creationId="{BC4C4868-CB8F-4AF9-9CDB-8108F2C19B67}"/>
          </ac:spMkLst>
        </pc:spChg>
        <pc:spChg chg="add del">
          <ac:chgData name="Geetesh Kumar Singh" userId="6d1397eefc6c927c" providerId="LiveId" clId="{2EE7E04D-04BC-A64D-A6BB-8095B13FF977}" dt="2023-12-06T20:40:26.930" v="2420" actId="26606"/>
          <ac:spMkLst>
            <pc:docMk/>
            <pc:sldMk cId="1865593870" sldId="264"/>
            <ac:spMk id="13" creationId="{3B2E3793-BFE6-45A2-9B7B-E18844431C99}"/>
          </ac:spMkLst>
        </pc:spChg>
        <pc:spChg chg="add del">
          <ac:chgData name="Geetesh Kumar Singh" userId="6d1397eefc6c927c" providerId="LiveId" clId="{2EE7E04D-04BC-A64D-A6BB-8095B13FF977}" dt="2023-12-06T20:40:26.930" v="2420" actId="26606"/>
          <ac:spMkLst>
            <pc:docMk/>
            <pc:sldMk cId="1865593870" sldId="264"/>
            <ac:spMk id="14" creationId="{375E0459-6403-40CD-989D-56A4407CA12E}"/>
          </ac:spMkLst>
        </pc:spChg>
        <pc:spChg chg="add del">
          <ac:chgData name="Geetesh Kumar Singh" userId="6d1397eefc6c927c" providerId="LiveId" clId="{2EE7E04D-04BC-A64D-A6BB-8095B13FF977}" dt="2023-12-06T20:40:26.930" v="2420" actId="26606"/>
          <ac:spMkLst>
            <pc:docMk/>
            <pc:sldMk cId="1865593870" sldId="264"/>
            <ac:spMk id="15" creationId="{04A2C326-D0B1-C5D2-2F27-3AE0176E41F8}"/>
          </ac:spMkLst>
        </pc:spChg>
        <pc:spChg chg="add del">
          <ac:chgData name="Geetesh Kumar Singh" userId="6d1397eefc6c927c" providerId="LiveId" clId="{2EE7E04D-04BC-A64D-A6BB-8095B13FF977}" dt="2023-12-06T20:40:26.930" v="2420" actId="26606"/>
          <ac:spMkLst>
            <pc:docMk/>
            <pc:sldMk cId="1865593870" sldId="264"/>
            <ac:spMk id="16" creationId="{53E5B1A8-3AC9-4BD1-9BBC-78CA94F2D1BA}"/>
          </ac:spMkLst>
        </pc:spChg>
        <pc:spChg chg="add del">
          <ac:chgData name="Geetesh Kumar Singh" userId="6d1397eefc6c927c" providerId="LiveId" clId="{2EE7E04D-04BC-A64D-A6BB-8095B13FF977}" dt="2023-12-06T20:43:26.506" v="2438" actId="26606"/>
          <ac:spMkLst>
            <pc:docMk/>
            <pc:sldMk cId="1865593870" sldId="264"/>
            <ac:spMk id="18" creationId="{42A4FC2C-047E-45A5-965D-8E1E3BF09BC6}"/>
          </ac:spMkLst>
        </pc:spChg>
        <pc:spChg chg="add del">
          <ac:chgData name="Geetesh Kumar Singh" userId="6d1397eefc6c927c" providerId="LiveId" clId="{2EE7E04D-04BC-A64D-A6BB-8095B13FF977}" dt="2023-12-06T21:09:30.311" v="2525" actId="26606"/>
          <ac:spMkLst>
            <pc:docMk/>
            <pc:sldMk cId="1865593870" sldId="264"/>
            <ac:spMk id="19" creationId="{257363FD-7E77-4145-9483-331A807ADF0E}"/>
          </ac:spMkLst>
        </pc:spChg>
        <pc:spChg chg="add del">
          <ac:chgData name="Geetesh Kumar Singh" userId="6d1397eefc6c927c" providerId="LiveId" clId="{2EE7E04D-04BC-A64D-A6BB-8095B13FF977}" dt="2023-12-06T20:43:47.760" v="2440" actId="26606"/>
          <ac:spMkLst>
            <pc:docMk/>
            <pc:sldMk cId="1865593870" sldId="264"/>
            <ac:spMk id="20" creationId="{21ED5FCA-9564-42B4-9F52-2CCED8ED60CA}"/>
          </ac:spMkLst>
        </pc:spChg>
        <pc:spChg chg="add del">
          <ac:chgData name="Geetesh Kumar Singh" userId="6d1397eefc6c927c" providerId="LiveId" clId="{2EE7E04D-04BC-A64D-A6BB-8095B13FF977}" dt="2023-12-06T20:43:47.760" v="2440" actId="26606"/>
          <ac:spMkLst>
            <pc:docMk/>
            <pc:sldMk cId="1865593870" sldId="264"/>
            <ac:spMk id="21" creationId="{081E4A58-353D-44AE-B2FC-2A74E2E400F7}"/>
          </ac:spMkLst>
        </pc:spChg>
        <pc:spChg chg="add del">
          <ac:chgData name="Geetesh Kumar Singh" userId="6d1397eefc6c927c" providerId="LiveId" clId="{2EE7E04D-04BC-A64D-A6BB-8095B13FF977}" dt="2023-12-06T21:09:34.698" v="2527" actId="26606"/>
          <ac:spMkLst>
            <pc:docMk/>
            <pc:sldMk cId="1865593870" sldId="264"/>
            <ac:spMk id="22" creationId="{42A4FC2C-047E-45A5-965D-8E1E3BF09BC6}"/>
          </ac:spMkLst>
        </pc:spChg>
        <pc:spChg chg="add del">
          <ac:chgData name="Geetesh Kumar Singh" userId="6d1397eefc6c927c" providerId="LiveId" clId="{2EE7E04D-04BC-A64D-A6BB-8095B13FF977}" dt="2023-12-06T20:46:00.134" v="2460" actId="26606"/>
          <ac:spMkLst>
            <pc:docMk/>
            <pc:sldMk cId="1865593870" sldId="264"/>
            <ac:spMk id="23" creationId="{42A4FC2C-047E-45A5-965D-8E1E3BF09BC6}"/>
          </ac:spMkLst>
        </pc:spChg>
        <pc:spChg chg="add del">
          <ac:chgData name="Geetesh Kumar Singh" userId="6d1397eefc6c927c" providerId="LiveId" clId="{2EE7E04D-04BC-A64D-A6BB-8095B13FF977}" dt="2023-12-06T20:40:54.774" v="2424" actId="26606"/>
          <ac:spMkLst>
            <pc:docMk/>
            <pc:sldMk cId="1865593870" sldId="264"/>
            <ac:spMk id="30" creationId="{B6CDA21F-E7AF-4C75-8395-33F58D5B0E45}"/>
          </ac:spMkLst>
        </pc:spChg>
        <pc:spChg chg="add del">
          <ac:chgData name="Geetesh Kumar Singh" userId="6d1397eefc6c927c" providerId="LiveId" clId="{2EE7E04D-04BC-A64D-A6BB-8095B13FF977}" dt="2023-12-06T20:40:54.774" v="2424" actId="26606"/>
          <ac:spMkLst>
            <pc:docMk/>
            <pc:sldMk cId="1865593870" sldId="264"/>
            <ac:spMk id="35" creationId="{D5B0017B-2ECA-49AF-B397-DC140825DF8D}"/>
          </ac:spMkLst>
        </pc:spChg>
        <pc:spChg chg="add del">
          <ac:chgData name="Geetesh Kumar Singh" userId="6d1397eefc6c927c" providerId="LiveId" clId="{2EE7E04D-04BC-A64D-A6BB-8095B13FF977}" dt="2023-12-06T20:40:54.774" v="2424" actId="26606"/>
          <ac:spMkLst>
            <pc:docMk/>
            <pc:sldMk cId="1865593870" sldId="264"/>
            <ac:spMk id="36" creationId="{04A2C326-D0B1-C5D2-2F27-3AE0176E41F8}"/>
          </ac:spMkLst>
        </pc:spChg>
        <pc:grpChg chg="add del">
          <ac:chgData name="Geetesh Kumar Singh" userId="6d1397eefc6c927c" providerId="LiveId" clId="{2EE7E04D-04BC-A64D-A6BB-8095B13FF977}" dt="2023-12-06T20:40:45.430" v="2422" actId="26606"/>
          <ac:grpSpMkLst>
            <pc:docMk/>
            <pc:sldMk cId="1865593870" sldId="264"/>
            <ac:grpSpMk id="17" creationId="{43F5E015-E085-4624-B431-B42414448684}"/>
          </ac:grpSpMkLst>
        </pc:grpChg>
        <pc:grpChg chg="add del">
          <ac:chgData name="Geetesh Kumar Singh" userId="6d1397eefc6c927c" providerId="LiveId" clId="{2EE7E04D-04BC-A64D-A6BB-8095B13FF977}" dt="2023-12-06T20:40:45.430" v="2422" actId="26606"/>
          <ac:grpSpMkLst>
            <pc:docMk/>
            <pc:sldMk cId="1865593870" sldId="264"/>
            <ac:grpSpMk id="25" creationId="{EEB6CB95-E653-4C6C-AE51-62FD848E8D5B}"/>
          </ac:grpSpMkLst>
        </pc:grpChg>
        <pc:grpChg chg="add del">
          <ac:chgData name="Geetesh Kumar Singh" userId="6d1397eefc6c927c" providerId="LiveId" clId="{2EE7E04D-04BC-A64D-A6BB-8095B13FF977}" dt="2023-12-06T20:45:57.383" v="2455" actId="26606"/>
          <ac:grpSpMkLst>
            <pc:docMk/>
            <pc:sldMk cId="1865593870" sldId="264"/>
            <ac:grpSpMk id="26" creationId="{28BE0C02-CBCA-69B2-5D32-1D724544D123}"/>
          </ac:grpSpMkLst>
        </pc:grpChg>
        <pc:grpChg chg="add del">
          <ac:chgData name="Geetesh Kumar Singh" userId="6d1397eefc6c927c" providerId="LiveId" clId="{2EE7E04D-04BC-A64D-A6BB-8095B13FF977}" dt="2023-12-06T20:46:00.133" v="2459" actId="26606"/>
          <ac:grpSpMkLst>
            <pc:docMk/>
            <pc:sldMk cId="1865593870" sldId="264"/>
            <ac:grpSpMk id="27" creationId="{28BE0C02-CBCA-69B2-5D32-1D724544D123}"/>
          </ac:grpSpMkLst>
        </pc:grpChg>
        <pc:grpChg chg="add del">
          <ac:chgData name="Geetesh Kumar Singh" userId="6d1397eefc6c927c" providerId="LiveId" clId="{2EE7E04D-04BC-A64D-A6BB-8095B13FF977}" dt="2023-12-06T20:40:54.774" v="2424" actId="26606"/>
          <ac:grpSpMkLst>
            <pc:docMk/>
            <pc:sldMk cId="1865593870" sldId="264"/>
            <ac:grpSpMk id="31" creationId="{AE1C45F0-260A-458C-96ED-C1F6D2151219}"/>
          </ac:grpSpMkLst>
        </pc:grpChg>
        <pc:graphicFrameChg chg="add mod">
          <ac:chgData name="Geetesh Kumar Singh" userId="6d1397eefc6c927c" providerId="LiveId" clId="{2EE7E04D-04BC-A64D-A6BB-8095B13FF977}" dt="2023-12-06T22:12:32.559" v="3010" actId="1076"/>
          <ac:graphicFrameMkLst>
            <pc:docMk/>
            <pc:sldMk cId="1865593870" sldId="264"/>
            <ac:graphicFrameMk id="3" creationId="{25DB26B5-8359-36CA-D41A-35CC20085021}"/>
          </ac:graphicFrameMkLst>
        </pc:graphicFrameChg>
        <pc:graphicFrameChg chg="add del">
          <ac:chgData name="Geetesh Kumar Singh" userId="6d1397eefc6c927c" providerId="LiveId" clId="{2EE7E04D-04BC-A64D-A6BB-8095B13FF977}" dt="2023-12-06T20:40:24.284" v="2418" actId="26606"/>
          <ac:graphicFrameMkLst>
            <pc:docMk/>
            <pc:sldMk cId="1865593870" sldId="264"/>
            <ac:graphicFrameMk id="5" creationId="{7BE7A4C5-9DAC-DB54-0400-79BB428F650D}"/>
          </ac:graphicFrameMkLst>
        </pc:graphicFrameChg>
        <pc:graphicFrameChg chg="add mod modGraphic">
          <ac:chgData name="Geetesh Kumar Singh" userId="6d1397eefc6c927c" providerId="LiveId" clId="{2EE7E04D-04BC-A64D-A6BB-8095B13FF977}" dt="2023-12-06T23:01:47.584" v="3401" actId="12269"/>
          <ac:graphicFrameMkLst>
            <pc:docMk/>
            <pc:sldMk cId="1865593870" sldId="264"/>
            <ac:graphicFrameMk id="7" creationId="{22C38C77-7C5D-2313-180D-848891D5A5EC}"/>
          </ac:graphicFrameMkLst>
        </pc:graphicFrameChg>
        <pc:graphicFrameChg chg="add del">
          <ac:chgData name="Geetesh Kumar Singh" userId="6d1397eefc6c927c" providerId="LiveId" clId="{2EE7E04D-04BC-A64D-A6BB-8095B13FF977}" dt="2023-12-06T20:40:45.430" v="2422" actId="26606"/>
          <ac:graphicFrameMkLst>
            <pc:docMk/>
            <pc:sldMk cId="1865593870" sldId="264"/>
            <ac:graphicFrameMk id="28" creationId="{9E20B1FF-EE4B-9E17-5439-7C7969D4CE2E}"/>
          </ac:graphicFrameMkLst>
        </pc:graphicFrameChg>
        <pc:graphicFrameChg chg="add del">
          <ac:chgData name="Geetesh Kumar Singh" userId="6d1397eefc6c927c" providerId="LiveId" clId="{2EE7E04D-04BC-A64D-A6BB-8095B13FF977}" dt="2023-12-06T20:41:10.610" v="2426" actId="26606"/>
          <ac:graphicFrameMkLst>
            <pc:docMk/>
            <pc:sldMk cId="1865593870" sldId="264"/>
            <ac:graphicFrameMk id="39" creationId="{82122816-883C-2CA2-183F-5B822DDC6C11}"/>
          </ac:graphicFrameMkLst>
        </pc:graphicFrameChg>
        <pc:picChg chg="add mod">
          <ac:chgData name="Geetesh Kumar Singh" userId="6d1397eefc6c927c" providerId="LiveId" clId="{2EE7E04D-04BC-A64D-A6BB-8095B13FF977}" dt="2023-12-06T22:12:35.228" v="3011"/>
          <ac:picMkLst>
            <pc:docMk/>
            <pc:sldMk cId="1865593870" sldId="264"/>
            <ac:picMk id="4" creationId="{D12F53FF-0B7C-6577-5883-2F0FAD1F1478}"/>
          </ac:picMkLst>
        </pc:picChg>
        <pc:picChg chg="add mod">
          <ac:chgData name="Geetesh Kumar Singh" userId="6d1397eefc6c927c" providerId="LiveId" clId="{2EE7E04D-04BC-A64D-A6BB-8095B13FF977}" dt="2023-12-06T22:12:35.228" v="3011"/>
          <ac:picMkLst>
            <pc:docMk/>
            <pc:sldMk cId="1865593870" sldId="264"/>
            <ac:picMk id="5" creationId="{1E155D85-8BA4-C840-BF64-1B6EEC5DD630}"/>
          </ac:picMkLst>
        </pc:picChg>
        <pc:picChg chg="add del">
          <ac:chgData name="Geetesh Kumar Singh" userId="6d1397eefc6c927c" providerId="LiveId" clId="{2EE7E04D-04BC-A64D-A6BB-8095B13FF977}" dt="2023-12-06T20:40:24.284" v="2418" actId="26606"/>
          <ac:picMkLst>
            <pc:docMk/>
            <pc:sldMk cId="1865593870" sldId="264"/>
            <ac:picMk id="6" creationId="{07F59E86-35A3-E4CC-9896-066579DFD448}"/>
          </ac:picMkLst>
        </pc:picChg>
        <pc:cxnChg chg="add del">
          <ac:chgData name="Geetesh Kumar Singh" userId="6d1397eefc6c927c" providerId="LiveId" clId="{2EE7E04D-04BC-A64D-A6BB-8095B13FF977}" dt="2023-12-06T20:40:54.774" v="2424" actId="26606"/>
          <ac:cxnSpMkLst>
            <pc:docMk/>
            <pc:sldMk cId="1865593870" sldId="264"/>
            <ac:cxnSpMk id="37" creationId="{6CF1BAF6-AD41-4082-B212-8A1F9A2E8779}"/>
          </ac:cxnSpMkLst>
        </pc:cxnChg>
      </pc:sldChg>
      <pc:sldChg chg="addSp delSp modSp new mod setBg delDesignElem">
        <pc:chgData name="Geetesh Kumar Singh" userId="6d1397eefc6c927c" providerId="LiveId" clId="{2EE7E04D-04BC-A64D-A6BB-8095B13FF977}" dt="2023-12-06T22:44:13.885" v="3278" actId="122"/>
        <pc:sldMkLst>
          <pc:docMk/>
          <pc:sldMk cId="2938735950" sldId="265"/>
        </pc:sldMkLst>
        <pc:spChg chg="mod">
          <ac:chgData name="Geetesh Kumar Singh" userId="6d1397eefc6c927c" providerId="LiveId" clId="{2EE7E04D-04BC-A64D-A6BB-8095B13FF977}" dt="2023-12-06T22:44:13.885" v="3278" actId="122"/>
          <ac:spMkLst>
            <pc:docMk/>
            <pc:sldMk cId="2938735950" sldId="265"/>
            <ac:spMk id="2" creationId="{21156BBA-296B-1168-B891-CD7E8314A9A0}"/>
          </ac:spMkLst>
        </pc:spChg>
        <pc:spChg chg="add del mod">
          <ac:chgData name="Geetesh Kumar Singh" userId="6d1397eefc6c927c" providerId="LiveId" clId="{2EE7E04D-04BC-A64D-A6BB-8095B13FF977}" dt="2023-12-06T20:44:07.743" v="2444" actId="26606"/>
          <ac:spMkLst>
            <pc:docMk/>
            <pc:sldMk cId="2938735950" sldId="265"/>
            <ac:spMk id="3" creationId="{CE8D021E-181C-9160-66C8-D5D880F90471}"/>
          </ac:spMkLst>
        </pc:spChg>
        <pc:spChg chg="add del">
          <ac:chgData name="Geetesh Kumar Singh" userId="6d1397eefc6c927c" providerId="LiveId" clId="{2EE7E04D-04BC-A64D-A6BB-8095B13FF977}" dt="2023-12-06T22:23:33.895" v="3135"/>
          <ac:spMkLst>
            <pc:docMk/>
            <pc:sldMk cId="2938735950" sldId="265"/>
            <ac:spMk id="8" creationId="{6C4028FD-8BAA-4A19-BFDE-594D991B7552}"/>
          </ac:spMkLst>
        </pc:spChg>
        <pc:spChg chg="add del">
          <ac:chgData name="Geetesh Kumar Singh" userId="6d1397eefc6c927c" providerId="LiveId" clId="{2EE7E04D-04BC-A64D-A6BB-8095B13FF977}" dt="2023-12-06T20:44:02.026" v="2443" actId="26606"/>
          <ac:spMkLst>
            <pc:docMk/>
            <pc:sldMk cId="2938735950" sldId="265"/>
            <ac:spMk id="9" creationId="{56E9B3E6-E277-4D68-BA48-9CB43FFBD6E2}"/>
          </ac:spMkLst>
        </pc:spChg>
        <pc:spChg chg="add del">
          <ac:chgData name="Geetesh Kumar Singh" userId="6d1397eefc6c927c" providerId="LiveId" clId="{2EE7E04D-04BC-A64D-A6BB-8095B13FF977}" dt="2023-12-06T20:44:02.026" v="2443" actId="26606"/>
          <ac:spMkLst>
            <pc:docMk/>
            <pc:sldMk cId="2938735950" sldId="265"/>
            <ac:spMk id="16" creationId="{D5B0017B-2ECA-49AF-B397-DC140825DF8D}"/>
          </ac:spMkLst>
        </pc:spChg>
        <pc:grpChg chg="add del">
          <ac:chgData name="Geetesh Kumar Singh" userId="6d1397eefc6c927c" providerId="LiveId" clId="{2EE7E04D-04BC-A64D-A6BB-8095B13FF977}" dt="2023-12-06T20:44:02.026" v="2443" actId="26606"/>
          <ac:grpSpMkLst>
            <pc:docMk/>
            <pc:sldMk cId="2938735950" sldId="265"/>
            <ac:grpSpMk id="11" creationId="{AE1C45F0-260A-458C-96ED-C1F6D2151219}"/>
          </ac:grpSpMkLst>
        </pc:grpChg>
        <pc:graphicFrameChg chg="add del">
          <ac:chgData name="Geetesh Kumar Singh" userId="6d1397eefc6c927c" providerId="LiveId" clId="{2EE7E04D-04BC-A64D-A6BB-8095B13FF977}" dt="2023-12-06T20:44:02.026" v="2443" actId="26606"/>
          <ac:graphicFrameMkLst>
            <pc:docMk/>
            <pc:sldMk cId="2938735950" sldId="265"/>
            <ac:graphicFrameMk id="5" creationId="{8331367E-424D-BAE6-7533-F53E7838613E}"/>
          </ac:graphicFrameMkLst>
        </pc:graphicFrameChg>
        <pc:graphicFrameChg chg="add mod modGraphic">
          <ac:chgData name="Geetesh Kumar Singh" userId="6d1397eefc6c927c" providerId="LiveId" clId="{2EE7E04D-04BC-A64D-A6BB-8095B13FF977}" dt="2023-12-06T20:46:14.314" v="2461" actId="26606"/>
          <ac:graphicFrameMkLst>
            <pc:docMk/>
            <pc:sldMk cId="2938735950" sldId="265"/>
            <ac:graphicFrameMk id="6" creationId="{63A36353-F04B-EE7D-2805-0C0E2FBBB7B0}"/>
          </ac:graphicFrameMkLst>
        </pc:graphicFrameChg>
        <pc:picChg chg="add mod">
          <ac:chgData name="Geetesh Kumar Singh" userId="6d1397eefc6c927c" providerId="LiveId" clId="{2EE7E04D-04BC-A64D-A6BB-8095B13FF977}" dt="2023-12-06T22:12:38.128" v="3012"/>
          <ac:picMkLst>
            <pc:docMk/>
            <pc:sldMk cId="2938735950" sldId="265"/>
            <ac:picMk id="3" creationId="{ABC73852-860C-ABDF-63C9-DCF0967BBB4D}"/>
          </ac:picMkLst>
        </pc:picChg>
        <pc:picChg chg="add mod">
          <ac:chgData name="Geetesh Kumar Singh" userId="6d1397eefc6c927c" providerId="LiveId" clId="{2EE7E04D-04BC-A64D-A6BB-8095B13FF977}" dt="2023-12-06T22:12:38.128" v="3012"/>
          <ac:picMkLst>
            <pc:docMk/>
            <pc:sldMk cId="2938735950" sldId="265"/>
            <ac:picMk id="4" creationId="{612A3364-28AF-5F37-1FB6-4571908CA946}"/>
          </ac:picMkLst>
        </pc:picChg>
        <pc:cxnChg chg="add del">
          <ac:chgData name="Geetesh Kumar Singh" userId="6d1397eefc6c927c" providerId="LiveId" clId="{2EE7E04D-04BC-A64D-A6BB-8095B13FF977}" dt="2023-12-06T20:44:02.026" v="2443" actId="26606"/>
          <ac:cxnSpMkLst>
            <pc:docMk/>
            <pc:sldMk cId="2938735950" sldId="265"/>
            <ac:cxnSpMk id="18" creationId="{6CF1BAF6-AD41-4082-B212-8A1F9A2E8779}"/>
          </ac:cxnSpMkLst>
        </pc:cxnChg>
      </pc:sldChg>
      <pc:sldChg chg="addSp delSp modSp new mod setBg modClrScheme delDesignElem chgLayout">
        <pc:chgData name="Geetesh Kumar Singh" userId="6d1397eefc6c927c" providerId="LiveId" clId="{2EE7E04D-04BC-A64D-A6BB-8095B13FF977}" dt="2023-12-06T22:23:33.895" v="3135"/>
        <pc:sldMkLst>
          <pc:docMk/>
          <pc:sldMk cId="1384462870" sldId="266"/>
        </pc:sldMkLst>
        <pc:spChg chg="add del mod">
          <ac:chgData name="Geetesh Kumar Singh" userId="6d1397eefc6c927c" providerId="LiveId" clId="{2EE7E04D-04BC-A64D-A6BB-8095B13FF977}" dt="2023-12-06T21:52:14.745" v="2883" actId="12084"/>
          <ac:spMkLst>
            <pc:docMk/>
            <pc:sldMk cId="1384462870" sldId="266"/>
            <ac:spMk id="2" creationId="{CC0F756C-0F36-5A89-982E-7932C8629956}"/>
          </ac:spMkLst>
        </pc:spChg>
        <pc:spChg chg="add del mod">
          <ac:chgData name="Geetesh Kumar Singh" userId="6d1397eefc6c927c" providerId="LiveId" clId="{2EE7E04D-04BC-A64D-A6BB-8095B13FF977}" dt="2023-12-06T20:05:20.705" v="2154" actId="26606"/>
          <ac:spMkLst>
            <pc:docMk/>
            <pc:sldMk cId="1384462870" sldId="266"/>
            <ac:spMk id="3" creationId="{CB95E7B6-ABB5-4F90-63A1-E2D711C6F4D6}"/>
          </ac:spMkLst>
        </pc:spChg>
        <pc:spChg chg="add del">
          <ac:chgData name="Geetesh Kumar Singh" userId="6d1397eefc6c927c" providerId="LiveId" clId="{2EE7E04D-04BC-A64D-A6BB-8095B13FF977}" dt="2023-12-06T21:29:51.102" v="2662" actId="26606"/>
          <ac:spMkLst>
            <pc:docMk/>
            <pc:sldMk cId="1384462870" sldId="266"/>
            <ac:spMk id="8" creationId="{6C4028FD-8BAA-4A19-BFDE-594D991B7552}"/>
          </ac:spMkLst>
        </pc:spChg>
        <pc:spChg chg="add del">
          <ac:chgData name="Geetesh Kumar Singh" userId="6d1397eefc6c927c" providerId="LiveId" clId="{2EE7E04D-04BC-A64D-A6BB-8095B13FF977}" dt="2023-12-06T22:23:33.895" v="3135"/>
          <ac:spMkLst>
            <pc:docMk/>
            <pc:sldMk cId="1384462870" sldId="266"/>
            <ac:spMk id="11" creationId="{5C8908E2-EE49-44D2-9428-A28D2312A8D5}"/>
          </ac:spMkLst>
        </pc:spChg>
        <pc:spChg chg="add del">
          <ac:chgData name="Geetesh Kumar Singh" userId="6d1397eefc6c927c" providerId="LiveId" clId="{2EE7E04D-04BC-A64D-A6BB-8095B13FF977}" dt="2023-12-06T22:23:33.895" v="3135"/>
          <ac:spMkLst>
            <pc:docMk/>
            <pc:sldMk cId="1384462870" sldId="266"/>
            <ac:spMk id="16" creationId="{7449A6C7-D15F-4AA5-BFA5-71A404B47016}"/>
          </ac:spMkLst>
        </pc:spChg>
        <pc:spChg chg="add del">
          <ac:chgData name="Geetesh Kumar Singh" userId="6d1397eefc6c927c" providerId="LiveId" clId="{2EE7E04D-04BC-A64D-A6BB-8095B13FF977}" dt="2023-12-06T22:23:33.895" v="3135"/>
          <ac:spMkLst>
            <pc:docMk/>
            <pc:sldMk cId="1384462870" sldId="266"/>
            <ac:spMk id="18" creationId="{ED888B23-07FA-482A-96DF-47E31AF1A603}"/>
          </ac:spMkLst>
        </pc:spChg>
        <pc:grpChg chg="add del">
          <ac:chgData name="Geetesh Kumar Singh" userId="6d1397eefc6c927c" providerId="LiveId" clId="{2EE7E04D-04BC-A64D-A6BB-8095B13FF977}" dt="2023-12-06T20:05:12.970" v="2153" actId="26606"/>
          <ac:grpSpMkLst>
            <pc:docMk/>
            <pc:sldMk cId="1384462870" sldId="266"/>
            <ac:grpSpMk id="10" creationId="{9AF08BBE-71A7-AEFC-F970-93C6BF79B380}"/>
          </ac:grpSpMkLst>
        </pc:grpChg>
        <pc:grpChg chg="add del">
          <ac:chgData name="Geetesh Kumar Singh" userId="6d1397eefc6c927c" providerId="LiveId" clId="{2EE7E04D-04BC-A64D-A6BB-8095B13FF977}" dt="2023-12-06T22:23:33.895" v="3135"/>
          <ac:grpSpMkLst>
            <pc:docMk/>
            <pc:sldMk cId="1384462870" sldId="266"/>
            <ac:grpSpMk id="12" creationId="{05314994-6337-4875-8CF5-652CAFE8342C}"/>
          </ac:grpSpMkLst>
        </pc:grpChg>
        <pc:graphicFrameChg chg="add mod">
          <ac:chgData name="Geetesh Kumar Singh" userId="6d1397eefc6c927c" providerId="LiveId" clId="{2EE7E04D-04BC-A64D-A6BB-8095B13FF977}" dt="2023-12-06T21:53:07.486" v="2890" actId="1076"/>
          <ac:graphicFrameMkLst>
            <pc:docMk/>
            <pc:sldMk cId="1384462870" sldId="266"/>
            <ac:graphicFrameMk id="4" creationId="{E59B2229-28F1-423A-62C6-C2A3071023CC}"/>
          </ac:graphicFrameMkLst>
        </pc:graphicFrameChg>
        <pc:graphicFrameChg chg="add mod modGraphic">
          <ac:chgData name="Geetesh Kumar Singh" userId="6d1397eefc6c927c" providerId="LiveId" clId="{2EE7E04D-04BC-A64D-A6BB-8095B13FF977}" dt="2023-12-06T21:30:49.396" v="2669"/>
          <ac:graphicFrameMkLst>
            <pc:docMk/>
            <pc:sldMk cId="1384462870" sldId="266"/>
            <ac:graphicFrameMk id="5" creationId="{64D5C48F-5D11-2BC8-66B3-A4853E3572FE}"/>
          </ac:graphicFrameMkLst>
        </pc:graphicFrameChg>
        <pc:picChg chg="add del mod">
          <ac:chgData name="Geetesh Kumar Singh" userId="6d1397eefc6c927c" providerId="LiveId" clId="{2EE7E04D-04BC-A64D-A6BB-8095B13FF977}" dt="2023-12-06T22:17:13.505" v="3069"/>
          <ac:picMkLst>
            <pc:docMk/>
            <pc:sldMk cId="1384462870" sldId="266"/>
            <ac:picMk id="2" creationId="{F65F6FB8-51DF-D2DA-0C35-0ED2E1BB81C7}"/>
          </ac:picMkLst>
        </pc:picChg>
        <pc:picChg chg="add mod">
          <ac:chgData name="Geetesh Kumar Singh" userId="6d1397eefc6c927c" providerId="LiveId" clId="{2EE7E04D-04BC-A64D-A6BB-8095B13FF977}" dt="2023-12-06T21:52:00.620" v="2882" actId="1076"/>
          <ac:picMkLst>
            <pc:docMk/>
            <pc:sldMk cId="1384462870" sldId="266"/>
            <ac:picMk id="3" creationId="{EC8BB676-B246-146D-ACF9-CF4940BB98C7}"/>
          </ac:picMkLst>
        </pc:picChg>
        <pc:picChg chg="add del mod">
          <ac:chgData name="Geetesh Kumar Singh" userId="6d1397eefc6c927c" providerId="LiveId" clId="{2EE7E04D-04BC-A64D-A6BB-8095B13FF977}" dt="2023-12-06T22:17:13.505" v="3069"/>
          <ac:picMkLst>
            <pc:docMk/>
            <pc:sldMk cId="1384462870" sldId="266"/>
            <ac:picMk id="6" creationId="{269CC529-F45B-7D4B-60EE-E48D10C5A0E2}"/>
          </ac:picMkLst>
        </pc:picChg>
        <pc:picChg chg="add mod">
          <ac:chgData name="Geetesh Kumar Singh" userId="6d1397eefc6c927c" providerId="LiveId" clId="{2EE7E04D-04BC-A64D-A6BB-8095B13FF977}" dt="2023-12-06T22:17:20.187" v="3070"/>
          <ac:picMkLst>
            <pc:docMk/>
            <pc:sldMk cId="1384462870" sldId="266"/>
            <ac:picMk id="7" creationId="{6DC47183-6DB2-73D2-BBC5-6285DAC499F3}"/>
          </ac:picMkLst>
        </pc:picChg>
        <pc:picChg chg="add del">
          <ac:chgData name="Geetesh Kumar Singh" userId="6d1397eefc6c927c" providerId="LiveId" clId="{2EE7E04D-04BC-A64D-A6BB-8095B13FF977}" dt="2023-12-06T20:05:12.970" v="2153" actId="26606"/>
          <ac:picMkLst>
            <pc:docMk/>
            <pc:sldMk cId="1384462870" sldId="266"/>
            <ac:picMk id="7" creationId="{77065403-87E5-8045-9E72-5EF4F95FFF67}"/>
          </ac:picMkLst>
        </pc:picChg>
        <pc:picChg chg="add mod">
          <ac:chgData name="Geetesh Kumar Singh" userId="6d1397eefc6c927c" providerId="LiveId" clId="{2EE7E04D-04BC-A64D-A6BB-8095B13FF977}" dt="2023-12-06T22:17:20.187" v="3070"/>
          <ac:picMkLst>
            <pc:docMk/>
            <pc:sldMk cId="1384462870" sldId="266"/>
            <ac:picMk id="8" creationId="{4A9A0812-2D7D-1B35-46FC-0DEF81FEAFC7}"/>
          </ac:picMkLst>
        </pc:picChg>
      </pc:sldChg>
      <pc:sldChg chg="addSp delSp modSp new mod setBg delDesignElem">
        <pc:chgData name="Geetesh Kumar Singh" userId="6d1397eefc6c927c" providerId="LiveId" clId="{2EE7E04D-04BC-A64D-A6BB-8095B13FF977}" dt="2023-12-06T22:23:33.895" v="3135"/>
        <pc:sldMkLst>
          <pc:docMk/>
          <pc:sldMk cId="824256760" sldId="267"/>
        </pc:sldMkLst>
        <pc:spChg chg="add del mod">
          <ac:chgData name="Geetesh Kumar Singh" userId="6d1397eefc6c927c" providerId="LiveId" clId="{2EE7E04D-04BC-A64D-A6BB-8095B13FF977}" dt="2023-12-06T21:41:08.129" v="2777" actId="12084"/>
          <ac:spMkLst>
            <pc:docMk/>
            <pc:sldMk cId="824256760" sldId="267"/>
            <ac:spMk id="2" creationId="{E9BFDFDF-23DE-6CC6-E5A7-58A1F93E4F6B}"/>
          </ac:spMkLst>
        </pc:spChg>
        <pc:spChg chg="add del mod">
          <ac:chgData name="Geetesh Kumar Singh" userId="6d1397eefc6c927c" providerId="LiveId" clId="{2EE7E04D-04BC-A64D-A6BB-8095B13FF977}" dt="2023-12-06T21:31:12.162" v="2672" actId="26606"/>
          <ac:spMkLst>
            <pc:docMk/>
            <pc:sldMk cId="824256760" sldId="267"/>
            <ac:spMk id="3" creationId="{E80E65AA-D40A-9FD5-2BF6-79044DE880AA}"/>
          </ac:spMkLst>
        </pc:spChg>
        <pc:spChg chg="add del">
          <ac:chgData name="Geetesh Kumar Singh" userId="6d1397eefc6c927c" providerId="LiveId" clId="{2EE7E04D-04BC-A64D-A6BB-8095B13FF977}" dt="2023-12-06T21:31:12.151" v="2671" actId="26606"/>
          <ac:spMkLst>
            <pc:docMk/>
            <pc:sldMk cId="824256760" sldId="267"/>
            <ac:spMk id="9" creationId="{BACC6370-2D7E-4714-9D71-7542949D7D5D}"/>
          </ac:spMkLst>
        </pc:spChg>
        <pc:spChg chg="add del">
          <ac:chgData name="Geetesh Kumar Singh" userId="6d1397eefc6c927c" providerId="LiveId" clId="{2EE7E04D-04BC-A64D-A6BB-8095B13FF977}" dt="2023-12-06T21:31:12.151" v="2671" actId="26606"/>
          <ac:spMkLst>
            <pc:docMk/>
            <pc:sldMk cId="824256760" sldId="267"/>
            <ac:spMk id="11" creationId="{256B2C21-A230-48C0-8DF1-C46611373C44}"/>
          </ac:spMkLst>
        </pc:spChg>
        <pc:spChg chg="add del">
          <ac:chgData name="Geetesh Kumar Singh" userId="6d1397eefc6c927c" providerId="LiveId" clId="{2EE7E04D-04BC-A64D-A6BB-8095B13FF977}" dt="2023-12-06T22:23:33.895" v="3135"/>
          <ac:spMkLst>
            <pc:docMk/>
            <pc:sldMk cId="824256760" sldId="267"/>
            <ac:spMk id="12" creationId="{5D7F64A8-D625-4F61-A290-B499BB62ACFF}"/>
          </ac:spMkLst>
        </pc:spChg>
        <pc:spChg chg="add del">
          <ac:chgData name="Geetesh Kumar Singh" userId="6d1397eefc6c927c" providerId="LiveId" clId="{2EE7E04D-04BC-A64D-A6BB-8095B13FF977}" dt="2023-12-06T21:31:12.151" v="2671" actId="26606"/>
          <ac:spMkLst>
            <pc:docMk/>
            <pc:sldMk cId="824256760" sldId="267"/>
            <ac:spMk id="13" creationId="{3847E18C-932D-4C95-AABA-FEC7C9499AD7}"/>
          </ac:spMkLst>
        </pc:spChg>
        <pc:spChg chg="add del">
          <ac:chgData name="Geetesh Kumar Singh" userId="6d1397eefc6c927c" providerId="LiveId" clId="{2EE7E04D-04BC-A64D-A6BB-8095B13FF977}" dt="2023-12-06T21:31:12.151" v="2671" actId="26606"/>
          <ac:spMkLst>
            <pc:docMk/>
            <pc:sldMk cId="824256760" sldId="267"/>
            <ac:spMk id="15" creationId="{3150CB11-0C61-439E-910F-5787759E72A0}"/>
          </ac:spMkLst>
        </pc:spChg>
        <pc:spChg chg="add del">
          <ac:chgData name="Geetesh Kumar Singh" userId="6d1397eefc6c927c" providerId="LiveId" clId="{2EE7E04D-04BC-A64D-A6BB-8095B13FF977}" dt="2023-12-06T21:31:12.151" v="2671" actId="26606"/>
          <ac:spMkLst>
            <pc:docMk/>
            <pc:sldMk cId="824256760" sldId="267"/>
            <ac:spMk id="17" creationId="{43F8A58B-5155-44CE-A5FF-7647B47D0A7A}"/>
          </ac:spMkLst>
        </pc:spChg>
        <pc:spChg chg="add del">
          <ac:chgData name="Geetesh Kumar Singh" userId="6d1397eefc6c927c" providerId="LiveId" clId="{2EE7E04D-04BC-A64D-A6BB-8095B13FF977}" dt="2023-12-06T21:31:12.151" v="2671" actId="26606"/>
          <ac:spMkLst>
            <pc:docMk/>
            <pc:sldMk cId="824256760" sldId="267"/>
            <ac:spMk id="19" creationId="{443F2ACA-E6D6-4028-82DD-F03C262D5DE6}"/>
          </ac:spMkLst>
        </pc:spChg>
        <pc:spChg chg="add del mod">
          <ac:chgData name="Geetesh Kumar Singh" userId="6d1397eefc6c927c" providerId="LiveId" clId="{2EE7E04D-04BC-A64D-A6BB-8095B13FF977}" dt="2023-12-06T21:39:15.129" v="2766" actId="12084"/>
          <ac:spMkLst>
            <pc:docMk/>
            <pc:sldMk cId="824256760" sldId="267"/>
            <ac:spMk id="21" creationId="{E80E65AA-D40A-9FD5-2BF6-79044DE880AA}"/>
          </ac:spMkLst>
        </pc:spChg>
        <pc:graphicFrameChg chg="add mod">
          <ac:chgData name="Geetesh Kumar Singh" userId="6d1397eefc6c927c" providerId="LiveId" clId="{2EE7E04D-04BC-A64D-A6BB-8095B13FF977}" dt="2023-12-06T21:42:45.405" v="2792"/>
          <ac:graphicFrameMkLst>
            <pc:docMk/>
            <pc:sldMk cId="824256760" sldId="267"/>
            <ac:graphicFrameMk id="3" creationId="{345A050E-6B46-4FC5-48B1-3B6D1B0F7897}"/>
          </ac:graphicFrameMkLst>
        </pc:graphicFrameChg>
        <pc:graphicFrameChg chg="add del mod">
          <ac:chgData name="Geetesh Kumar Singh" userId="6d1397eefc6c927c" providerId="LiveId" clId="{2EE7E04D-04BC-A64D-A6BB-8095B13FF977}" dt="2023-12-06T21:39:46.163" v="2769" actId="12084"/>
          <ac:graphicFrameMkLst>
            <pc:docMk/>
            <pc:sldMk cId="824256760" sldId="267"/>
            <ac:graphicFrameMk id="4" creationId="{D6EDFF26-5434-7A69-3C56-872766A8B181}"/>
          </ac:graphicFrameMkLst>
        </pc:graphicFrameChg>
        <pc:graphicFrameChg chg="add del mod">
          <ac:chgData name="Geetesh Kumar Singh" userId="6d1397eefc6c927c" providerId="LiveId" clId="{2EE7E04D-04BC-A64D-A6BB-8095B13FF977}" dt="2023-12-06T21:40:54.747" v="2776" actId="12084"/>
          <ac:graphicFrameMkLst>
            <pc:docMk/>
            <pc:sldMk cId="824256760" sldId="267"/>
            <ac:graphicFrameMk id="5" creationId="{62B8F3A8-A020-8E14-B6C0-F05456176208}"/>
          </ac:graphicFrameMkLst>
        </pc:graphicFrameChg>
        <pc:graphicFrameChg chg="add del">
          <ac:chgData name="Geetesh Kumar Singh" userId="6d1397eefc6c927c" providerId="LiveId" clId="{2EE7E04D-04BC-A64D-A6BB-8095B13FF977}" dt="2023-12-06T21:31:12.151" v="2671" actId="26606"/>
          <ac:graphicFrameMkLst>
            <pc:docMk/>
            <pc:sldMk cId="824256760" sldId="267"/>
            <ac:graphicFrameMk id="5" creationId="{74C49AB4-3FF0-6037-E668-F2B547DEA77E}"/>
          </ac:graphicFrameMkLst>
        </pc:graphicFrameChg>
        <pc:graphicFrameChg chg="add mod modGraphic">
          <ac:chgData name="Geetesh Kumar Singh" userId="6d1397eefc6c927c" providerId="LiveId" clId="{2EE7E04D-04BC-A64D-A6BB-8095B13FF977}" dt="2023-12-06T21:42:35.605" v="2791" actId="113"/>
          <ac:graphicFrameMkLst>
            <pc:docMk/>
            <pc:sldMk cId="824256760" sldId="267"/>
            <ac:graphicFrameMk id="6" creationId="{16D6FE30-308B-5755-EC67-28321447EC07}"/>
          </ac:graphicFrameMkLst>
        </pc:graphicFrameChg>
        <pc:picChg chg="add mod">
          <ac:chgData name="Geetesh Kumar Singh" userId="6d1397eefc6c927c" providerId="LiveId" clId="{2EE7E04D-04BC-A64D-A6BB-8095B13FF977}" dt="2023-12-06T22:17:33.403" v="3071"/>
          <ac:picMkLst>
            <pc:docMk/>
            <pc:sldMk cId="824256760" sldId="267"/>
            <ac:picMk id="2" creationId="{3D026E6E-D607-E51F-45EE-B24D7EE90A48}"/>
          </ac:picMkLst>
        </pc:picChg>
        <pc:picChg chg="add mod">
          <ac:chgData name="Geetesh Kumar Singh" userId="6d1397eefc6c927c" providerId="LiveId" clId="{2EE7E04D-04BC-A64D-A6BB-8095B13FF977}" dt="2023-12-06T22:17:33.403" v="3071"/>
          <ac:picMkLst>
            <pc:docMk/>
            <pc:sldMk cId="824256760" sldId="267"/>
            <ac:picMk id="4" creationId="{F851CA9B-AD34-F9EC-B20B-AE6183C6A48D}"/>
          </ac:picMkLst>
        </pc:picChg>
        <pc:picChg chg="add mod">
          <ac:chgData name="Geetesh Kumar Singh" userId="6d1397eefc6c927c" providerId="LiveId" clId="{2EE7E04D-04BC-A64D-A6BB-8095B13FF977}" dt="2023-12-06T21:38:41.924" v="2763" actId="1076"/>
          <ac:picMkLst>
            <pc:docMk/>
            <pc:sldMk cId="824256760" sldId="267"/>
            <ac:picMk id="7" creationId="{B58F69B0-03B8-2324-4911-B16087A4D050}"/>
          </ac:picMkLst>
        </pc:picChg>
        <pc:picChg chg="add del">
          <ac:chgData name="Geetesh Kumar Singh" userId="6d1397eefc6c927c" providerId="LiveId" clId="{2EE7E04D-04BC-A64D-A6BB-8095B13FF977}" dt="2023-12-06T22:23:33.895" v="3135"/>
          <ac:picMkLst>
            <pc:docMk/>
            <pc:sldMk cId="824256760" sldId="267"/>
            <ac:picMk id="22" creationId="{8402717F-305C-4A41-A101-86C945E627F2}"/>
          </ac:picMkLst>
        </pc:picChg>
      </pc:sldChg>
      <pc:sldChg chg="addSp delSp modSp new mod modClrScheme chgLayout">
        <pc:chgData name="Geetesh Kumar Singh" userId="6d1397eefc6c927c" providerId="LiveId" clId="{2EE7E04D-04BC-A64D-A6BB-8095B13FF977}" dt="2023-12-06T23:04:51.725" v="3419" actId="255"/>
        <pc:sldMkLst>
          <pc:docMk/>
          <pc:sldMk cId="4020853816" sldId="268"/>
        </pc:sldMkLst>
        <pc:spChg chg="del mod ord">
          <ac:chgData name="Geetesh Kumar Singh" userId="6d1397eefc6c927c" providerId="LiveId" clId="{2EE7E04D-04BC-A64D-A6BB-8095B13FF977}" dt="2023-12-06T21:55:23.328" v="2900" actId="12084"/>
          <ac:spMkLst>
            <pc:docMk/>
            <pc:sldMk cId="4020853816" sldId="268"/>
            <ac:spMk id="2" creationId="{6A32CB14-F1F4-EECA-1731-C657B61D4C3D}"/>
          </ac:spMkLst>
        </pc:spChg>
        <pc:spChg chg="del mod ord">
          <ac:chgData name="Geetesh Kumar Singh" userId="6d1397eefc6c927c" providerId="LiveId" clId="{2EE7E04D-04BC-A64D-A6BB-8095B13FF977}" dt="2023-12-06T21:54:49.291" v="2896" actId="26606"/>
          <ac:spMkLst>
            <pc:docMk/>
            <pc:sldMk cId="4020853816" sldId="268"/>
            <ac:spMk id="3" creationId="{D7360609-B4AD-9400-9FD2-2B16F65ECA0D}"/>
          </ac:spMkLst>
        </pc:spChg>
        <pc:spChg chg="add del mod ord">
          <ac:chgData name="Geetesh Kumar Singh" userId="6d1397eefc6c927c" providerId="LiveId" clId="{2EE7E04D-04BC-A64D-A6BB-8095B13FF977}" dt="2023-12-06T21:55:04.249" v="2897" actId="12084"/>
          <ac:spMkLst>
            <pc:docMk/>
            <pc:sldMk cId="4020853816" sldId="268"/>
            <ac:spMk id="4" creationId="{01D355E3-E9DF-B14B-D9F0-F4F495C3F128}"/>
          </ac:spMkLst>
        </pc:spChg>
        <pc:graphicFrameChg chg="add mod">
          <ac:chgData name="Geetesh Kumar Singh" userId="6d1397eefc6c927c" providerId="LiveId" clId="{2EE7E04D-04BC-A64D-A6BB-8095B13FF977}" dt="2023-12-06T23:04:51.725" v="3419" actId="255"/>
          <ac:graphicFrameMkLst>
            <pc:docMk/>
            <pc:sldMk cId="4020853816" sldId="268"/>
            <ac:graphicFrameMk id="5" creationId="{68C95576-F31E-38E0-93B5-747A5DAD71B9}"/>
          </ac:graphicFrameMkLst>
        </pc:graphicFrameChg>
        <pc:graphicFrameChg chg="add mod modGraphic">
          <ac:chgData name="Geetesh Kumar Singh" userId="6d1397eefc6c927c" providerId="LiveId" clId="{2EE7E04D-04BC-A64D-A6BB-8095B13FF977}" dt="2023-12-06T23:04:43.836" v="3418" actId="403"/>
          <ac:graphicFrameMkLst>
            <pc:docMk/>
            <pc:sldMk cId="4020853816" sldId="268"/>
            <ac:graphicFrameMk id="6" creationId="{2BE50191-C6D2-A7F2-DAB0-32D8065521D5}"/>
          </ac:graphicFrameMkLst>
        </pc:graphicFrameChg>
        <pc:graphicFrameChg chg="add mod modGraphic">
          <ac:chgData name="Geetesh Kumar Singh" userId="6d1397eefc6c927c" providerId="LiveId" clId="{2EE7E04D-04BC-A64D-A6BB-8095B13FF977}" dt="2023-12-06T22:18:34.192" v="3081" actId="14100"/>
          <ac:graphicFrameMkLst>
            <pc:docMk/>
            <pc:sldMk cId="4020853816" sldId="268"/>
            <ac:graphicFrameMk id="7" creationId="{193CB3A9-B227-5B89-2711-1D41C93E767C}"/>
          </ac:graphicFrameMkLst>
        </pc:graphicFrameChg>
        <pc:picChg chg="add mod">
          <ac:chgData name="Geetesh Kumar Singh" userId="6d1397eefc6c927c" providerId="LiveId" clId="{2EE7E04D-04BC-A64D-A6BB-8095B13FF977}" dt="2023-12-06T22:18:17.699" v="3078"/>
          <ac:picMkLst>
            <pc:docMk/>
            <pc:sldMk cId="4020853816" sldId="268"/>
            <ac:picMk id="2" creationId="{A6F542F3-18A4-EF98-2E90-77EFF9919894}"/>
          </ac:picMkLst>
        </pc:picChg>
        <pc:picChg chg="add mod">
          <ac:chgData name="Geetesh Kumar Singh" userId="6d1397eefc6c927c" providerId="LiveId" clId="{2EE7E04D-04BC-A64D-A6BB-8095B13FF977}" dt="2023-12-06T22:18:17.699" v="3078"/>
          <ac:picMkLst>
            <pc:docMk/>
            <pc:sldMk cId="4020853816" sldId="268"/>
            <ac:picMk id="3" creationId="{4552CDDF-4A0C-86E5-DB7E-622ECA999F4E}"/>
          </ac:picMkLst>
        </pc:picChg>
      </pc:sldChg>
      <pc:sldChg chg="addSp delSp modSp add del mod">
        <pc:chgData name="Geetesh Kumar Singh" userId="6d1397eefc6c927c" providerId="LiveId" clId="{2EE7E04D-04BC-A64D-A6BB-8095B13FF977}" dt="2023-12-06T21:44:33.833" v="2808" actId="2696"/>
        <pc:sldMkLst>
          <pc:docMk/>
          <pc:sldMk cId="116179572" sldId="269"/>
        </pc:sldMkLst>
        <pc:spChg chg="mod">
          <ac:chgData name="Geetesh Kumar Singh" userId="6d1397eefc6c927c" providerId="LiveId" clId="{2EE7E04D-04BC-A64D-A6BB-8095B13FF977}" dt="2023-12-06T20:16:59.164" v="2232" actId="27636"/>
          <ac:spMkLst>
            <pc:docMk/>
            <pc:sldMk cId="116179572" sldId="269"/>
            <ac:spMk id="2" creationId="{E9BFDFDF-23DE-6CC6-E5A7-58A1F93E4F6B}"/>
          </ac:spMkLst>
        </pc:spChg>
        <pc:spChg chg="add del mod">
          <ac:chgData name="Geetesh Kumar Singh" userId="6d1397eefc6c927c" providerId="LiveId" clId="{2EE7E04D-04BC-A64D-A6BB-8095B13FF977}" dt="2023-12-06T21:44:07.952" v="2802" actId="21"/>
          <ac:spMkLst>
            <pc:docMk/>
            <pc:sldMk cId="116179572" sldId="269"/>
            <ac:spMk id="3" creationId="{E80E65AA-D40A-9FD5-2BF6-79044DE880AA}"/>
          </ac:spMkLst>
        </pc:spChg>
        <pc:graphicFrameChg chg="add del mod">
          <ac:chgData name="Geetesh Kumar Singh" userId="6d1397eefc6c927c" providerId="LiveId" clId="{2EE7E04D-04BC-A64D-A6BB-8095B13FF977}" dt="2023-12-06T21:33:40.960" v="2697" actId="26606"/>
          <ac:graphicFrameMkLst>
            <pc:docMk/>
            <pc:sldMk cId="116179572" sldId="269"/>
            <ac:graphicFrameMk id="5" creationId="{1E8B13BD-E732-7E06-211A-8899E1AE7B7D}"/>
          </ac:graphicFrameMkLst>
        </pc:graphicFrameChg>
      </pc:sldChg>
      <pc:sldChg chg="modSp add del mod">
        <pc:chgData name="Geetesh Kumar Singh" userId="6d1397eefc6c927c" providerId="LiveId" clId="{2EE7E04D-04BC-A64D-A6BB-8095B13FF977}" dt="2023-12-06T21:45:22.239" v="2819" actId="2696"/>
        <pc:sldMkLst>
          <pc:docMk/>
          <pc:sldMk cId="2444632169" sldId="270"/>
        </pc:sldMkLst>
        <pc:spChg chg="mod">
          <ac:chgData name="Geetesh Kumar Singh" userId="6d1397eefc6c927c" providerId="LiveId" clId="{2EE7E04D-04BC-A64D-A6BB-8095B13FF977}" dt="2023-12-06T20:17:03.607" v="2233" actId="20577"/>
          <ac:spMkLst>
            <pc:docMk/>
            <pc:sldMk cId="2444632169" sldId="270"/>
            <ac:spMk id="2" creationId="{E9BFDFDF-23DE-6CC6-E5A7-58A1F93E4F6B}"/>
          </ac:spMkLst>
        </pc:spChg>
        <pc:spChg chg="mod">
          <ac:chgData name="Geetesh Kumar Singh" userId="6d1397eefc6c927c" providerId="LiveId" clId="{2EE7E04D-04BC-A64D-A6BB-8095B13FF977}" dt="2023-12-06T21:45:11.477" v="2817" actId="21"/>
          <ac:spMkLst>
            <pc:docMk/>
            <pc:sldMk cId="2444632169" sldId="270"/>
            <ac:spMk id="3" creationId="{E80E65AA-D40A-9FD5-2BF6-79044DE880AA}"/>
          </ac:spMkLst>
        </pc:spChg>
      </pc:sldChg>
      <pc:sldChg chg="modSp add del mod">
        <pc:chgData name="Geetesh Kumar Singh" userId="6d1397eefc6c927c" providerId="LiveId" clId="{2EE7E04D-04BC-A64D-A6BB-8095B13FF977}" dt="2023-12-06T21:46:25.705" v="2838" actId="2696"/>
        <pc:sldMkLst>
          <pc:docMk/>
          <pc:sldMk cId="3482937618" sldId="271"/>
        </pc:sldMkLst>
        <pc:spChg chg="mod">
          <ac:chgData name="Geetesh Kumar Singh" userId="6d1397eefc6c927c" providerId="LiveId" clId="{2EE7E04D-04BC-A64D-A6BB-8095B13FF977}" dt="2023-12-06T20:17:12.520" v="2234" actId="20577"/>
          <ac:spMkLst>
            <pc:docMk/>
            <pc:sldMk cId="3482937618" sldId="271"/>
            <ac:spMk id="2" creationId="{E9BFDFDF-23DE-6CC6-E5A7-58A1F93E4F6B}"/>
          </ac:spMkLst>
        </pc:spChg>
        <pc:spChg chg="mod">
          <ac:chgData name="Geetesh Kumar Singh" userId="6d1397eefc6c927c" providerId="LiveId" clId="{2EE7E04D-04BC-A64D-A6BB-8095B13FF977}" dt="2023-12-06T21:46:03.242" v="2831" actId="21"/>
          <ac:spMkLst>
            <pc:docMk/>
            <pc:sldMk cId="3482937618" sldId="271"/>
            <ac:spMk id="3" creationId="{E80E65AA-D40A-9FD5-2BF6-79044DE880AA}"/>
          </ac:spMkLst>
        </pc:spChg>
      </pc:sldChg>
      <pc:sldChg chg="modSp add del mod">
        <pc:chgData name="Geetesh Kumar Singh" userId="6d1397eefc6c927c" providerId="LiveId" clId="{2EE7E04D-04BC-A64D-A6BB-8095B13FF977}" dt="2023-12-06T21:51:13.129" v="2875" actId="2696"/>
        <pc:sldMkLst>
          <pc:docMk/>
          <pc:sldMk cId="542364930" sldId="272"/>
        </pc:sldMkLst>
        <pc:spChg chg="mod">
          <ac:chgData name="Geetesh Kumar Singh" userId="6d1397eefc6c927c" providerId="LiveId" clId="{2EE7E04D-04BC-A64D-A6BB-8095B13FF977}" dt="2023-12-06T20:17:19.547" v="2235" actId="20577"/>
          <ac:spMkLst>
            <pc:docMk/>
            <pc:sldMk cId="542364930" sldId="272"/>
            <ac:spMk id="2" creationId="{E9BFDFDF-23DE-6CC6-E5A7-58A1F93E4F6B}"/>
          </ac:spMkLst>
        </pc:spChg>
        <pc:spChg chg="mod">
          <ac:chgData name="Geetesh Kumar Singh" userId="6d1397eefc6c927c" providerId="LiveId" clId="{2EE7E04D-04BC-A64D-A6BB-8095B13FF977}" dt="2023-12-06T21:48:52.273" v="2854" actId="20577"/>
          <ac:spMkLst>
            <pc:docMk/>
            <pc:sldMk cId="542364930" sldId="272"/>
            <ac:spMk id="3" creationId="{E80E65AA-D40A-9FD5-2BF6-79044DE880AA}"/>
          </ac:spMkLst>
        </pc:spChg>
      </pc:sldChg>
      <pc:sldChg chg="addSp delSp modSp new mod setBg modClrScheme setClrOvrMap delDesignElem chgLayout">
        <pc:chgData name="Geetesh Kumar Singh" userId="6d1397eefc6c927c" providerId="LiveId" clId="{2EE7E04D-04BC-A64D-A6BB-8095B13FF977}" dt="2023-12-06T22:53:18.321" v="3351"/>
        <pc:sldMkLst>
          <pc:docMk/>
          <pc:sldMk cId="3941630489" sldId="273"/>
        </pc:sldMkLst>
        <pc:spChg chg="del mod ord">
          <ac:chgData name="Geetesh Kumar Singh" userId="6d1397eefc6c927c" providerId="LiveId" clId="{2EE7E04D-04BC-A64D-A6BB-8095B13FF977}" dt="2023-12-06T18:48:19.125" v="1150" actId="700"/>
          <ac:spMkLst>
            <pc:docMk/>
            <pc:sldMk cId="3941630489" sldId="273"/>
            <ac:spMk id="2" creationId="{361602E1-B4DD-6242-C1A3-E6C0015DD460}"/>
          </ac:spMkLst>
        </pc:spChg>
        <pc:spChg chg="del mod ord">
          <ac:chgData name="Geetesh Kumar Singh" userId="6d1397eefc6c927c" providerId="LiveId" clId="{2EE7E04D-04BC-A64D-A6BB-8095B13FF977}" dt="2023-12-06T18:48:19.125" v="1150" actId="700"/>
          <ac:spMkLst>
            <pc:docMk/>
            <pc:sldMk cId="3941630489" sldId="273"/>
            <ac:spMk id="3" creationId="{88DD6BF3-478B-67E3-0424-2D16AFF1CBB3}"/>
          </ac:spMkLst>
        </pc:spChg>
        <pc:spChg chg="add mod ord">
          <ac:chgData name="Geetesh Kumar Singh" userId="6d1397eefc6c927c" providerId="LiveId" clId="{2EE7E04D-04BC-A64D-A6BB-8095B13FF977}" dt="2023-12-06T22:51:20.237" v="3322" actId="26606"/>
          <ac:spMkLst>
            <pc:docMk/>
            <pc:sldMk cId="3941630489" sldId="273"/>
            <ac:spMk id="4" creationId="{1229CB0D-8171-EFFA-21D5-07299958346E}"/>
          </ac:spMkLst>
        </pc:spChg>
        <pc:spChg chg="add del mod ord">
          <ac:chgData name="Geetesh Kumar Singh" userId="6d1397eefc6c927c" providerId="LiveId" clId="{2EE7E04D-04BC-A64D-A6BB-8095B13FF977}" dt="2023-12-06T21:34:32.800" v="2708" actId="26606"/>
          <ac:spMkLst>
            <pc:docMk/>
            <pc:sldMk cId="3941630489" sldId="273"/>
            <ac:spMk id="5" creationId="{AFB30BFA-EA60-8CFD-F348-2FB5B633AF71}"/>
          </ac:spMkLst>
        </pc:spChg>
        <pc:spChg chg="add mod ord">
          <ac:chgData name="Geetesh Kumar Singh" userId="6d1397eefc6c927c" providerId="LiveId" clId="{2EE7E04D-04BC-A64D-A6BB-8095B13FF977}" dt="2023-12-06T22:53:03.008" v="3350" actId="27636"/>
          <ac:spMkLst>
            <pc:docMk/>
            <pc:sldMk cId="3941630489" sldId="273"/>
            <ac:spMk id="6" creationId="{72160FBD-AABA-C2AC-69E2-C2567CB559E3}"/>
          </ac:spMkLst>
        </pc:spChg>
        <pc:spChg chg="add del">
          <ac:chgData name="Geetesh Kumar Singh" userId="6d1397eefc6c927c" providerId="LiveId" clId="{2EE7E04D-04BC-A64D-A6BB-8095B13FF977}" dt="2023-12-06T21:34:08.875" v="2699" actId="26606"/>
          <ac:spMkLst>
            <pc:docMk/>
            <pc:sldMk cId="3941630489" sldId="273"/>
            <ac:spMk id="11" creationId="{1E214AA7-F028-4A0D-8698-61AEC754D1BC}"/>
          </ac:spMkLst>
        </pc:spChg>
        <pc:spChg chg="add del">
          <ac:chgData name="Geetesh Kumar Singh" userId="6d1397eefc6c927c" providerId="LiveId" clId="{2EE7E04D-04BC-A64D-A6BB-8095B13FF977}" dt="2023-12-06T22:23:33.895" v="3135"/>
          <ac:spMkLst>
            <pc:docMk/>
            <pc:sldMk cId="3941630489" sldId="273"/>
            <ac:spMk id="12" creationId="{E35A04CF-97D4-4FF7-B359-C546B1F62E54}"/>
          </ac:spMkLst>
        </pc:spChg>
        <pc:spChg chg="add del">
          <ac:chgData name="Geetesh Kumar Singh" userId="6d1397eefc6c927c" providerId="LiveId" clId="{2EE7E04D-04BC-A64D-A6BB-8095B13FF977}" dt="2023-12-06T22:23:33.895" v="3135"/>
          <ac:spMkLst>
            <pc:docMk/>
            <pc:sldMk cId="3941630489" sldId="273"/>
            <ac:spMk id="14" creationId="{1DE7243B-5109-444B-8FAF-7437C66BC0E9}"/>
          </ac:spMkLst>
        </pc:spChg>
        <pc:spChg chg="add del">
          <ac:chgData name="Geetesh Kumar Singh" userId="6d1397eefc6c927c" providerId="LiveId" clId="{2EE7E04D-04BC-A64D-A6BB-8095B13FF977}" dt="2023-12-06T21:34:13.456" v="2701" actId="26606"/>
          <ac:spMkLst>
            <pc:docMk/>
            <pc:sldMk cId="3941630489" sldId="273"/>
            <ac:spMk id="15" creationId="{1DE7243B-5109-444B-8FAF-7437C66BC0E9}"/>
          </ac:spMkLst>
        </pc:spChg>
        <pc:spChg chg="add del">
          <ac:chgData name="Geetesh Kumar Singh" userId="6d1397eefc6c927c" providerId="LiveId" clId="{2EE7E04D-04BC-A64D-A6BB-8095B13FF977}" dt="2023-12-06T21:34:13.456" v="2701" actId="26606"/>
          <ac:spMkLst>
            <pc:docMk/>
            <pc:sldMk cId="3941630489" sldId="273"/>
            <ac:spMk id="16" creationId="{4C5D6221-DA7B-4611-AA26-7D8E349FDE96}"/>
          </ac:spMkLst>
        </pc:spChg>
        <pc:spChg chg="add del">
          <ac:chgData name="Geetesh Kumar Singh" userId="6d1397eefc6c927c" providerId="LiveId" clId="{2EE7E04D-04BC-A64D-A6BB-8095B13FF977}" dt="2023-12-06T22:23:33.895" v="3135"/>
          <ac:spMkLst>
            <pc:docMk/>
            <pc:sldMk cId="3941630489" sldId="273"/>
            <ac:spMk id="17" creationId="{4C5D6221-DA7B-4611-AA26-7D8E349FDE96}"/>
          </ac:spMkLst>
        </pc:spChg>
        <pc:spChg chg="add del">
          <ac:chgData name="Geetesh Kumar Singh" userId="6d1397eefc6c927c" providerId="LiveId" clId="{2EE7E04D-04BC-A64D-A6BB-8095B13FF977}" dt="2023-12-06T21:34:15.821" v="2703" actId="26606"/>
          <ac:spMkLst>
            <pc:docMk/>
            <pc:sldMk cId="3941630489" sldId="273"/>
            <ac:spMk id="18" creationId="{4FFBEE45-F140-49D5-85EA-C78C24340B23}"/>
          </ac:spMkLst>
        </pc:spChg>
        <pc:spChg chg="add mod">
          <ac:chgData name="Geetesh Kumar Singh" userId="6d1397eefc6c927c" providerId="LiveId" clId="{2EE7E04D-04BC-A64D-A6BB-8095B13FF977}" dt="2023-12-06T22:52:50.125" v="3346" actId="27636"/>
          <ac:spMkLst>
            <pc:docMk/>
            <pc:sldMk cId="3941630489" sldId="273"/>
            <ac:spMk id="19" creationId="{AFB30BFA-EA60-8CFD-F348-2FB5B633AF71}"/>
          </ac:spMkLst>
        </pc:spChg>
        <pc:spChg chg="add">
          <ac:chgData name="Geetesh Kumar Singh" userId="6d1397eefc6c927c" providerId="LiveId" clId="{2EE7E04D-04BC-A64D-A6BB-8095B13FF977}" dt="2023-12-06T22:51:20.237" v="3322" actId="26606"/>
          <ac:spMkLst>
            <pc:docMk/>
            <pc:sldMk cId="3941630489" sldId="273"/>
            <ac:spMk id="24" creationId="{E35A04CF-97D4-4FF7-B359-C546B1F62E54}"/>
          </ac:spMkLst>
        </pc:spChg>
        <pc:spChg chg="add">
          <ac:chgData name="Geetesh Kumar Singh" userId="6d1397eefc6c927c" providerId="LiveId" clId="{2EE7E04D-04BC-A64D-A6BB-8095B13FF977}" dt="2023-12-06T22:51:20.237" v="3322" actId="26606"/>
          <ac:spMkLst>
            <pc:docMk/>
            <pc:sldMk cId="3941630489" sldId="273"/>
            <ac:spMk id="26" creationId="{1DE7243B-5109-444B-8FAF-7437C66BC0E9}"/>
          </ac:spMkLst>
        </pc:spChg>
        <pc:spChg chg="add">
          <ac:chgData name="Geetesh Kumar Singh" userId="6d1397eefc6c927c" providerId="LiveId" clId="{2EE7E04D-04BC-A64D-A6BB-8095B13FF977}" dt="2023-12-06T22:51:20.237" v="3322" actId="26606"/>
          <ac:spMkLst>
            <pc:docMk/>
            <pc:sldMk cId="3941630489" sldId="273"/>
            <ac:spMk id="28" creationId="{4C5D6221-DA7B-4611-AA26-7D8E349FDE96}"/>
          </ac:spMkLst>
        </pc:spChg>
        <pc:graphicFrameChg chg="add del">
          <ac:chgData name="Geetesh Kumar Singh" userId="6d1397eefc6c927c" providerId="LiveId" clId="{2EE7E04D-04BC-A64D-A6BB-8095B13FF977}" dt="2023-12-06T21:34:18.688" v="2705" actId="26606"/>
          <ac:graphicFrameMkLst>
            <pc:docMk/>
            <pc:sldMk cId="3941630489" sldId="273"/>
            <ac:graphicFrameMk id="8" creationId="{771E1E1A-838C-9A17-5814-F762A7E45279}"/>
          </ac:graphicFrameMkLst>
        </pc:graphicFrameChg>
        <pc:graphicFrameChg chg="add del">
          <ac:chgData name="Geetesh Kumar Singh" userId="6d1397eefc6c927c" providerId="LiveId" clId="{2EE7E04D-04BC-A64D-A6BB-8095B13FF977}" dt="2023-12-06T21:34:32.789" v="2707" actId="26606"/>
          <ac:graphicFrameMkLst>
            <pc:docMk/>
            <pc:sldMk cId="3941630489" sldId="273"/>
            <ac:graphicFrameMk id="10" creationId="{066F2F29-89DF-6D67-3655-601798D0844C}"/>
          </ac:graphicFrameMkLst>
        </pc:graphicFrameChg>
        <pc:picChg chg="add mod">
          <ac:chgData name="Geetesh Kumar Singh" userId="6d1397eefc6c927c" providerId="LiveId" clId="{2EE7E04D-04BC-A64D-A6BB-8095B13FF977}" dt="2023-12-06T22:53:18.321" v="3351"/>
          <ac:picMkLst>
            <pc:docMk/>
            <pc:sldMk cId="3941630489" sldId="273"/>
            <ac:picMk id="2" creationId="{B610BB72-D178-1273-0ED9-D4EFE67E0949}"/>
          </ac:picMkLst>
        </pc:picChg>
        <pc:picChg chg="add mod">
          <ac:chgData name="Geetesh Kumar Singh" userId="6d1397eefc6c927c" providerId="LiveId" clId="{2EE7E04D-04BC-A64D-A6BB-8095B13FF977}" dt="2023-12-06T22:17:50.285" v="3076"/>
          <ac:picMkLst>
            <pc:docMk/>
            <pc:sldMk cId="3941630489" sldId="273"/>
            <ac:picMk id="3" creationId="{5834327E-6CFA-6225-8D85-110E7AC4CF58}"/>
          </ac:picMkLst>
        </pc:picChg>
        <pc:cxnChg chg="add del">
          <ac:chgData name="Geetesh Kumar Singh" userId="6d1397eefc6c927c" providerId="LiveId" clId="{2EE7E04D-04BC-A64D-A6BB-8095B13FF977}" dt="2023-12-06T21:34:08.875" v="2699" actId="26606"/>
          <ac:cxnSpMkLst>
            <pc:docMk/>
            <pc:sldMk cId="3941630489" sldId="273"/>
            <ac:cxnSpMk id="13" creationId="{D6206FDC-2777-4D7F-AF9C-73413DA664C9}"/>
          </ac:cxnSpMkLst>
        </pc:cxnChg>
      </pc:sldChg>
      <pc:sldChg chg="modSp add del mod">
        <pc:chgData name="Geetesh Kumar Singh" userId="6d1397eefc6c927c" providerId="LiveId" clId="{2EE7E04D-04BC-A64D-A6BB-8095B13FF977}" dt="2023-12-06T21:37:42.658" v="2756" actId="2696"/>
        <pc:sldMkLst>
          <pc:docMk/>
          <pc:sldMk cId="2823879147" sldId="274"/>
        </pc:sldMkLst>
        <pc:spChg chg="mod">
          <ac:chgData name="Geetesh Kumar Singh" userId="6d1397eefc6c927c" providerId="LiveId" clId="{2EE7E04D-04BC-A64D-A6BB-8095B13FF977}" dt="2023-12-06T18:59:32.374" v="1460" actId="122"/>
          <ac:spMkLst>
            <pc:docMk/>
            <pc:sldMk cId="2823879147" sldId="274"/>
            <ac:spMk id="4" creationId="{1229CB0D-8171-EFFA-21D5-07299958346E}"/>
          </ac:spMkLst>
        </pc:spChg>
        <pc:spChg chg="mod">
          <ac:chgData name="Geetesh Kumar Singh" userId="6d1397eefc6c927c" providerId="LiveId" clId="{2EE7E04D-04BC-A64D-A6BB-8095B13FF977}" dt="2023-12-06T18:59:26.578" v="1459" actId="27636"/>
          <ac:spMkLst>
            <pc:docMk/>
            <pc:sldMk cId="2823879147" sldId="274"/>
            <ac:spMk id="5" creationId="{AFB30BFA-EA60-8CFD-F348-2FB5B633AF71}"/>
          </ac:spMkLst>
        </pc:spChg>
        <pc:spChg chg="mod">
          <ac:chgData name="Geetesh Kumar Singh" userId="6d1397eefc6c927c" providerId="LiveId" clId="{2EE7E04D-04BC-A64D-A6BB-8095B13FF977}" dt="2023-12-06T18:59:26.574" v="1458" actId="27636"/>
          <ac:spMkLst>
            <pc:docMk/>
            <pc:sldMk cId="2823879147" sldId="274"/>
            <ac:spMk id="6" creationId="{72160FBD-AABA-C2AC-69E2-C2567CB559E3}"/>
          </ac:spMkLst>
        </pc:spChg>
      </pc:sldChg>
      <pc:sldChg chg="new del">
        <pc:chgData name="Geetesh Kumar Singh" userId="6d1397eefc6c927c" providerId="LiveId" clId="{2EE7E04D-04BC-A64D-A6BB-8095B13FF977}" dt="2023-12-06T20:02:13.130" v="2142" actId="2696"/>
        <pc:sldMkLst>
          <pc:docMk/>
          <pc:sldMk cId="1616892356" sldId="275"/>
        </pc:sldMkLst>
      </pc:sldChg>
      <pc:sldChg chg="addSp delSp modSp new mod setBg modClrScheme delDesignElem chgLayout">
        <pc:chgData name="Geetesh Kumar Singh" userId="6d1397eefc6c927c" providerId="LiveId" clId="{2EE7E04D-04BC-A64D-A6BB-8095B13FF977}" dt="2023-12-06T22:46:25.033" v="3304" actId="1076"/>
        <pc:sldMkLst>
          <pc:docMk/>
          <pc:sldMk cId="3175256559" sldId="276"/>
        </pc:sldMkLst>
        <pc:spChg chg="add mod">
          <ac:chgData name="Geetesh Kumar Singh" userId="6d1397eefc6c927c" providerId="LiveId" clId="{2EE7E04D-04BC-A64D-A6BB-8095B13FF977}" dt="2023-12-06T22:46:20.884" v="3303" actId="1076"/>
          <ac:spMkLst>
            <pc:docMk/>
            <pc:sldMk cId="3175256559" sldId="276"/>
            <ac:spMk id="2" creationId="{7AFAF95E-6CE2-9126-4C20-88486FB2E52C}"/>
          </ac:spMkLst>
        </pc:spChg>
        <pc:spChg chg="add del mod">
          <ac:chgData name="Geetesh Kumar Singh" userId="6d1397eefc6c927c" providerId="LiveId" clId="{2EE7E04D-04BC-A64D-A6BB-8095B13FF977}" dt="2023-12-06T19:04:21.554" v="1468"/>
          <ac:spMkLst>
            <pc:docMk/>
            <pc:sldMk cId="3175256559" sldId="276"/>
            <ac:spMk id="3" creationId="{40D403D5-C8F6-8DB1-E621-C967D0B0414C}"/>
          </ac:spMkLst>
        </pc:spChg>
        <pc:spChg chg="add del">
          <ac:chgData name="Geetesh Kumar Singh" userId="6d1397eefc6c927c" providerId="LiveId" clId="{2EE7E04D-04BC-A64D-A6BB-8095B13FF977}" dt="2023-12-06T21:14:45.449" v="2560" actId="26606"/>
          <ac:spMkLst>
            <pc:docMk/>
            <pc:sldMk cId="3175256559" sldId="276"/>
            <ac:spMk id="7" creationId="{BCED4D40-4B67-4331-AC48-79B82B4A47D8}"/>
          </ac:spMkLst>
        </pc:spChg>
        <pc:spChg chg="add del">
          <ac:chgData name="Geetesh Kumar Singh" userId="6d1397eefc6c927c" providerId="LiveId" clId="{2EE7E04D-04BC-A64D-A6BB-8095B13FF977}" dt="2023-12-06T21:14:45.449" v="2560" actId="26606"/>
          <ac:spMkLst>
            <pc:docMk/>
            <pc:sldMk cId="3175256559" sldId="276"/>
            <ac:spMk id="8" creationId="{670CEDEF-4F34-412E-84EE-329C1E936AF5}"/>
          </ac:spMkLst>
        </pc:spChg>
        <pc:spChg chg="add del">
          <ac:chgData name="Geetesh Kumar Singh" userId="6d1397eefc6c927c" providerId="LiveId" clId="{2EE7E04D-04BC-A64D-A6BB-8095B13FF977}" dt="2023-12-06T20:49:57.491" v="2521" actId="26606"/>
          <ac:spMkLst>
            <pc:docMk/>
            <pc:sldMk cId="3175256559" sldId="276"/>
            <ac:spMk id="10" creationId="{E914257E-1E2A-4AC7-89EC-1FB65C9C0A0D}"/>
          </ac:spMkLst>
        </pc:spChg>
        <pc:spChg chg="add del">
          <ac:chgData name="Geetesh Kumar Singh" userId="6d1397eefc6c927c" providerId="LiveId" clId="{2EE7E04D-04BC-A64D-A6BB-8095B13FF977}" dt="2023-12-06T20:49:57.491" v="2521" actId="26606"/>
          <ac:spMkLst>
            <pc:docMk/>
            <pc:sldMk cId="3175256559" sldId="276"/>
            <ac:spMk id="12" creationId="{03E1C8F1-97F5-489C-8308-958F09657254}"/>
          </ac:spMkLst>
        </pc:spChg>
        <pc:spChg chg="add del">
          <ac:chgData name="Geetesh Kumar Singh" userId="6d1397eefc6c927c" providerId="LiveId" clId="{2EE7E04D-04BC-A64D-A6BB-8095B13FF977}" dt="2023-12-06T22:23:33.895" v="3135"/>
          <ac:spMkLst>
            <pc:docMk/>
            <pc:sldMk cId="3175256559" sldId="276"/>
            <ac:spMk id="13" creationId="{0E91F5CA-B392-444C-88E3-BF5BAAEBDEB0}"/>
          </ac:spMkLst>
        </pc:spChg>
        <pc:spChg chg="add del">
          <ac:chgData name="Geetesh Kumar Singh" userId="6d1397eefc6c927c" providerId="LiveId" clId="{2EE7E04D-04BC-A64D-A6BB-8095B13FF977}" dt="2023-12-06T20:49:57.491" v="2521" actId="26606"/>
          <ac:spMkLst>
            <pc:docMk/>
            <pc:sldMk cId="3175256559" sldId="276"/>
            <ac:spMk id="14" creationId="{DEB62645-D4DA-4E99-8344-B1536F63D108}"/>
          </ac:spMkLst>
        </pc:spChg>
        <pc:spChg chg="add del">
          <ac:chgData name="Geetesh Kumar Singh" userId="6d1397eefc6c927c" providerId="LiveId" clId="{2EE7E04D-04BC-A64D-A6BB-8095B13FF977}" dt="2023-12-06T22:23:33.895" v="3135"/>
          <ac:spMkLst>
            <pc:docMk/>
            <pc:sldMk cId="3175256559" sldId="276"/>
            <ac:spMk id="15" creationId="{DFCA2118-59A2-4310-A4B2-F2CBA821E842}"/>
          </ac:spMkLst>
        </pc:spChg>
        <pc:picChg chg="add mod">
          <ac:chgData name="Geetesh Kumar Singh" userId="6d1397eefc6c927c" providerId="LiveId" clId="{2EE7E04D-04BC-A64D-A6BB-8095B13FF977}" dt="2023-12-06T22:14:58.552" v="3041"/>
          <ac:picMkLst>
            <pc:docMk/>
            <pc:sldMk cId="3175256559" sldId="276"/>
            <ac:picMk id="3" creationId="{61B49070-9E05-68AE-4285-B5D1CFE83244}"/>
          </ac:picMkLst>
        </pc:picChg>
        <pc:picChg chg="add mod">
          <ac:chgData name="Geetesh Kumar Singh" userId="6d1397eefc6c927c" providerId="LiveId" clId="{2EE7E04D-04BC-A64D-A6BB-8095B13FF977}" dt="2023-12-06T22:14:58.552" v="3041"/>
          <ac:picMkLst>
            <pc:docMk/>
            <pc:sldMk cId="3175256559" sldId="276"/>
            <ac:picMk id="4" creationId="{B67D6BB3-8F7F-AA06-1E65-B4287DC42974}"/>
          </ac:picMkLst>
        </pc:picChg>
        <pc:picChg chg="add mod">
          <ac:chgData name="Geetesh Kumar Singh" userId="6d1397eefc6c927c" providerId="LiveId" clId="{2EE7E04D-04BC-A64D-A6BB-8095B13FF977}" dt="2023-12-06T22:46:25.033" v="3304" actId="1076"/>
          <ac:picMkLst>
            <pc:docMk/>
            <pc:sldMk cId="3175256559" sldId="276"/>
            <ac:picMk id="5" creationId="{EB48C490-598A-79C6-3CCF-7B97222E7D05}"/>
          </ac:picMkLst>
        </pc:picChg>
      </pc:sldChg>
      <pc:sldChg chg="addSp delSp modSp new mod setBg delDesignElem">
        <pc:chgData name="Geetesh Kumar Singh" userId="6d1397eefc6c927c" providerId="LiveId" clId="{2EE7E04D-04BC-A64D-A6BB-8095B13FF977}" dt="2023-12-06T23:03:06.587" v="3410" actId="20577"/>
        <pc:sldMkLst>
          <pc:docMk/>
          <pc:sldMk cId="608541789" sldId="277"/>
        </pc:sldMkLst>
        <pc:spChg chg="add del mod">
          <ac:chgData name="Geetesh Kumar Singh" userId="6d1397eefc6c927c" providerId="LiveId" clId="{2EE7E04D-04BC-A64D-A6BB-8095B13FF977}" dt="2023-12-06T23:03:06.587" v="3410" actId="20577"/>
          <ac:spMkLst>
            <pc:docMk/>
            <pc:sldMk cId="608541789" sldId="277"/>
            <ac:spMk id="2" creationId="{F5F8279C-4113-C790-3883-9908ADA94B45}"/>
          </ac:spMkLst>
        </pc:spChg>
        <pc:spChg chg="del mod">
          <ac:chgData name="Geetesh Kumar Singh" userId="6d1397eefc6c927c" providerId="LiveId" clId="{2EE7E04D-04BC-A64D-A6BB-8095B13FF977}" dt="2023-12-06T20:44:30.313" v="2445" actId="26606"/>
          <ac:spMkLst>
            <pc:docMk/>
            <pc:sldMk cId="608541789" sldId="277"/>
            <ac:spMk id="3" creationId="{D46A6C2B-7D6A-BAB0-0488-8D1082702CE6}"/>
          </ac:spMkLst>
        </pc:spChg>
        <pc:spChg chg="add del">
          <ac:chgData name="Geetesh Kumar Singh" userId="6d1397eefc6c927c" providerId="LiveId" clId="{2EE7E04D-04BC-A64D-A6BB-8095B13FF977}" dt="2023-12-06T21:10:17.733" v="2529" actId="26606"/>
          <ac:spMkLst>
            <pc:docMk/>
            <pc:sldMk cId="608541789" sldId="277"/>
            <ac:spMk id="10" creationId="{6C4028FD-8BAA-4A19-BFDE-594D991B7552}"/>
          </ac:spMkLst>
        </pc:spChg>
        <pc:spChg chg="add del">
          <ac:chgData name="Geetesh Kumar Singh" userId="6d1397eefc6c927c" providerId="LiveId" clId="{2EE7E04D-04BC-A64D-A6BB-8095B13FF977}" dt="2023-12-06T22:23:33.895" v="3135"/>
          <ac:spMkLst>
            <pc:docMk/>
            <pc:sldMk cId="608541789" sldId="277"/>
            <ac:spMk id="15" creationId="{B50AB553-2A96-4A92-96F2-93548E096954}"/>
          </ac:spMkLst>
        </pc:spChg>
        <pc:graphicFrameChg chg="add del mod">
          <ac:chgData name="Geetesh Kumar Singh" userId="6d1397eefc6c927c" providerId="LiveId" clId="{2EE7E04D-04BC-A64D-A6BB-8095B13FF977}" dt="2023-12-06T22:14:12.217" v="3031" actId="12084"/>
          <ac:graphicFrameMkLst>
            <pc:docMk/>
            <pc:sldMk cId="608541789" sldId="277"/>
            <ac:graphicFrameMk id="3" creationId="{827F7383-19EE-59D0-8620-7F87526A51BA}"/>
          </ac:graphicFrameMkLst>
        </pc:graphicFrameChg>
        <pc:graphicFrameChg chg="add mod modGraphic">
          <ac:chgData name="Geetesh Kumar Singh" userId="6d1397eefc6c927c" providerId="LiveId" clId="{2EE7E04D-04BC-A64D-A6BB-8095B13FF977}" dt="2023-12-06T22:13:51.312" v="3028" actId="12100"/>
          <ac:graphicFrameMkLst>
            <pc:docMk/>
            <pc:sldMk cId="608541789" sldId="277"/>
            <ac:graphicFrameMk id="5" creationId="{DD920023-01E4-FF6E-1085-B3131D86481C}"/>
          </ac:graphicFrameMkLst>
        </pc:graphicFrameChg>
        <pc:picChg chg="add mod">
          <ac:chgData name="Geetesh Kumar Singh" userId="6d1397eefc6c927c" providerId="LiveId" clId="{2EE7E04D-04BC-A64D-A6BB-8095B13FF977}" dt="2023-12-06T22:14:14.882" v="3032"/>
          <ac:picMkLst>
            <pc:docMk/>
            <pc:sldMk cId="608541789" sldId="277"/>
            <ac:picMk id="4" creationId="{D396DCF5-E4E7-A00F-4113-B8E2E3C908F9}"/>
          </ac:picMkLst>
        </pc:picChg>
        <pc:picChg chg="add mod">
          <ac:chgData name="Geetesh Kumar Singh" userId="6d1397eefc6c927c" providerId="LiveId" clId="{2EE7E04D-04BC-A64D-A6BB-8095B13FF977}" dt="2023-12-06T22:14:14.882" v="3032"/>
          <ac:picMkLst>
            <pc:docMk/>
            <pc:sldMk cId="608541789" sldId="277"/>
            <ac:picMk id="6" creationId="{CD257604-8C86-7382-3EFA-A0103C455A62}"/>
          </ac:picMkLst>
        </pc:picChg>
      </pc:sldChg>
      <pc:sldChg chg="addSp delSp modSp new mod setBg delDesignElem">
        <pc:chgData name="Geetesh Kumar Singh" userId="6d1397eefc6c927c" providerId="LiveId" clId="{2EE7E04D-04BC-A64D-A6BB-8095B13FF977}" dt="2023-12-06T22:23:33.895" v="3135"/>
        <pc:sldMkLst>
          <pc:docMk/>
          <pc:sldMk cId="2976449899" sldId="278"/>
        </pc:sldMkLst>
        <pc:spChg chg="mod">
          <ac:chgData name="Geetesh Kumar Singh" userId="6d1397eefc6c927c" providerId="LiveId" clId="{2EE7E04D-04BC-A64D-A6BB-8095B13FF977}" dt="2023-12-06T20:50:14.990" v="2522" actId="26606"/>
          <ac:spMkLst>
            <pc:docMk/>
            <pc:sldMk cId="2976449899" sldId="278"/>
            <ac:spMk id="2" creationId="{B666E6D3-ADAE-FAF7-6B22-2F2D0A8F9946}"/>
          </ac:spMkLst>
        </pc:spChg>
        <pc:spChg chg="add del mod">
          <ac:chgData name="Geetesh Kumar Singh" userId="6d1397eefc6c927c" providerId="LiveId" clId="{2EE7E04D-04BC-A64D-A6BB-8095B13FF977}" dt="2023-12-06T20:50:19.707" v="2523" actId="403"/>
          <ac:spMkLst>
            <pc:docMk/>
            <pc:sldMk cId="2976449899" sldId="278"/>
            <ac:spMk id="3" creationId="{F4DBBE83-3F2F-2D45-7CD8-155F6D26E20F}"/>
          </ac:spMkLst>
        </pc:spChg>
        <pc:spChg chg="add del">
          <ac:chgData name="Geetesh Kumar Singh" userId="6d1397eefc6c927c" providerId="LiveId" clId="{2EE7E04D-04BC-A64D-A6BB-8095B13FF977}" dt="2023-12-06T20:49:45.864" v="2510" actId="26606"/>
          <ac:spMkLst>
            <pc:docMk/>
            <pc:sldMk cId="2976449899" sldId="278"/>
            <ac:spMk id="8" creationId="{C9A36457-A5F4-4103-A443-02581C09185B}"/>
          </ac:spMkLst>
        </pc:spChg>
        <pc:spChg chg="add del">
          <ac:chgData name="Geetesh Kumar Singh" userId="6d1397eefc6c927c" providerId="LiveId" clId="{2EE7E04D-04BC-A64D-A6BB-8095B13FF977}" dt="2023-12-06T20:49:30.593" v="2506" actId="26606"/>
          <ac:spMkLst>
            <pc:docMk/>
            <pc:sldMk cId="2976449899" sldId="278"/>
            <ac:spMk id="9" creationId="{2659FDB4-FCBE-4A89-B46D-43D4FA54464D}"/>
          </ac:spMkLst>
        </pc:spChg>
        <pc:spChg chg="add del">
          <ac:chgData name="Geetesh Kumar Singh" userId="6d1397eefc6c927c" providerId="LiveId" clId="{2EE7E04D-04BC-A64D-A6BB-8095B13FF977}" dt="2023-12-06T20:49:45.864" v="2510" actId="26606"/>
          <ac:spMkLst>
            <pc:docMk/>
            <pc:sldMk cId="2976449899" sldId="278"/>
            <ac:spMk id="10" creationId="{DC5FB7E8-B636-40FA-BE8D-48145C0F5C57}"/>
          </ac:spMkLst>
        </pc:spChg>
        <pc:spChg chg="add del">
          <ac:chgData name="Geetesh Kumar Singh" userId="6d1397eefc6c927c" providerId="LiveId" clId="{2EE7E04D-04BC-A64D-A6BB-8095B13FF977}" dt="2023-12-06T20:49:45.864" v="2510" actId="26606"/>
          <ac:spMkLst>
            <pc:docMk/>
            <pc:sldMk cId="2976449899" sldId="278"/>
            <ac:spMk id="12" creationId="{142DCE2C-2863-46FA-9BE7-24365A24D9BA}"/>
          </ac:spMkLst>
        </pc:spChg>
        <pc:spChg chg="add del">
          <ac:chgData name="Geetesh Kumar Singh" userId="6d1397eefc6c927c" providerId="LiveId" clId="{2EE7E04D-04BC-A64D-A6BB-8095B13FF977}" dt="2023-12-06T20:49:49.701" v="2514" actId="26606"/>
          <ac:spMkLst>
            <pc:docMk/>
            <pc:sldMk cId="2976449899" sldId="278"/>
            <ac:spMk id="14" creationId="{4300840D-0A0B-4512-BACA-B439D5B9C57C}"/>
          </ac:spMkLst>
        </pc:spChg>
        <pc:spChg chg="add del">
          <ac:chgData name="Geetesh Kumar Singh" userId="6d1397eefc6c927c" providerId="LiveId" clId="{2EE7E04D-04BC-A64D-A6BB-8095B13FF977}" dt="2023-12-06T20:49:45.864" v="2510" actId="26606"/>
          <ac:spMkLst>
            <pc:docMk/>
            <pc:sldMk cId="2976449899" sldId="278"/>
            <ac:spMk id="15" creationId="{F4DBBE83-3F2F-2D45-7CD8-155F6D26E20F}"/>
          </ac:spMkLst>
        </pc:spChg>
        <pc:spChg chg="add del">
          <ac:chgData name="Geetesh Kumar Singh" userId="6d1397eefc6c927c" providerId="LiveId" clId="{2EE7E04D-04BC-A64D-A6BB-8095B13FF977}" dt="2023-12-06T20:49:49.701" v="2514" actId="26606"/>
          <ac:spMkLst>
            <pc:docMk/>
            <pc:sldMk cId="2976449899" sldId="278"/>
            <ac:spMk id="16" creationId="{D2B78728-A580-49A7-84F9-6EF6F583ADE0}"/>
          </ac:spMkLst>
        </pc:spChg>
        <pc:spChg chg="add del">
          <ac:chgData name="Geetesh Kumar Singh" userId="6d1397eefc6c927c" providerId="LiveId" clId="{2EE7E04D-04BC-A64D-A6BB-8095B13FF977}" dt="2023-12-06T20:49:48.929" v="2512" actId="26606"/>
          <ac:spMkLst>
            <pc:docMk/>
            <pc:sldMk cId="2976449899" sldId="278"/>
            <ac:spMk id="17" creationId="{2659FDB4-FCBE-4A89-B46D-43D4FA54464D}"/>
          </ac:spMkLst>
        </pc:spChg>
        <pc:spChg chg="add del">
          <ac:chgData name="Geetesh Kumar Singh" userId="6d1397eefc6c927c" providerId="LiveId" clId="{2EE7E04D-04BC-A64D-A6BB-8095B13FF977}" dt="2023-12-06T20:49:49.701" v="2514" actId="26606"/>
          <ac:spMkLst>
            <pc:docMk/>
            <pc:sldMk cId="2976449899" sldId="278"/>
            <ac:spMk id="20" creationId="{8D71EDA1-87BF-4D5D-AB79-F346FD19278A}"/>
          </ac:spMkLst>
        </pc:spChg>
        <pc:spChg chg="add del">
          <ac:chgData name="Geetesh Kumar Singh" userId="6d1397eefc6c927c" providerId="LiveId" clId="{2EE7E04D-04BC-A64D-A6BB-8095B13FF977}" dt="2023-12-06T20:49:49.701" v="2514" actId="26606"/>
          <ac:spMkLst>
            <pc:docMk/>
            <pc:sldMk cId="2976449899" sldId="278"/>
            <ac:spMk id="21" creationId="{09588DA8-065E-4F6F-8EFD-43104AB2E0CF}"/>
          </ac:spMkLst>
        </pc:spChg>
        <pc:spChg chg="add del">
          <ac:chgData name="Geetesh Kumar Singh" userId="6d1397eefc6c927c" providerId="LiveId" clId="{2EE7E04D-04BC-A64D-A6BB-8095B13FF977}" dt="2023-12-06T20:49:49.701" v="2514" actId="26606"/>
          <ac:spMkLst>
            <pc:docMk/>
            <pc:sldMk cId="2976449899" sldId="278"/>
            <ac:spMk id="22" creationId="{C4285719-470E-454C-AF62-8323075F1F5B}"/>
          </ac:spMkLst>
        </pc:spChg>
        <pc:spChg chg="add del">
          <ac:chgData name="Geetesh Kumar Singh" userId="6d1397eefc6c927c" providerId="LiveId" clId="{2EE7E04D-04BC-A64D-A6BB-8095B13FF977}" dt="2023-12-06T20:49:49.701" v="2514" actId="26606"/>
          <ac:spMkLst>
            <pc:docMk/>
            <pc:sldMk cId="2976449899" sldId="278"/>
            <ac:spMk id="23" creationId="{CD9FE4EF-C4D8-49A0-B2FF-81D8DB7D8A24}"/>
          </ac:spMkLst>
        </pc:spChg>
        <pc:spChg chg="add del">
          <ac:chgData name="Geetesh Kumar Singh" userId="6d1397eefc6c927c" providerId="LiveId" clId="{2EE7E04D-04BC-A64D-A6BB-8095B13FF977}" dt="2023-12-06T20:49:49.701" v="2514" actId="26606"/>
          <ac:spMkLst>
            <pc:docMk/>
            <pc:sldMk cId="2976449899" sldId="278"/>
            <ac:spMk id="24" creationId="{38FAA1A1-D861-433F-88FA-1E9D6FD31D11}"/>
          </ac:spMkLst>
        </pc:spChg>
        <pc:spChg chg="add del">
          <ac:chgData name="Geetesh Kumar Singh" userId="6d1397eefc6c927c" providerId="LiveId" clId="{2EE7E04D-04BC-A64D-A6BB-8095B13FF977}" dt="2023-12-06T20:49:49.701" v="2514" actId="26606"/>
          <ac:spMkLst>
            <pc:docMk/>
            <pc:sldMk cId="2976449899" sldId="278"/>
            <ac:spMk id="25" creationId="{F4DBBE83-3F2F-2D45-7CD8-155F6D26E20F}"/>
          </ac:spMkLst>
        </pc:spChg>
        <pc:spChg chg="add del">
          <ac:chgData name="Geetesh Kumar Singh" userId="6d1397eefc6c927c" providerId="LiveId" clId="{2EE7E04D-04BC-A64D-A6BB-8095B13FF977}" dt="2023-12-06T22:23:33.895" v="3135"/>
          <ac:spMkLst>
            <pc:docMk/>
            <pc:sldMk cId="2976449899" sldId="278"/>
            <ac:spMk id="26" creationId="{E02239D2-A05D-4A1C-9F06-FBA7FC730E1B}"/>
          </ac:spMkLst>
        </pc:spChg>
        <pc:spChg chg="add del">
          <ac:chgData name="Geetesh Kumar Singh" userId="6d1397eefc6c927c" providerId="LiveId" clId="{2EE7E04D-04BC-A64D-A6BB-8095B13FF977}" dt="2023-12-06T20:49:54.964" v="2516" actId="26606"/>
          <ac:spMkLst>
            <pc:docMk/>
            <pc:sldMk cId="2976449899" sldId="278"/>
            <ac:spMk id="27" creationId="{6128F3BD-7564-4310-B528-888E64F87576}"/>
          </ac:spMkLst>
        </pc:spChg>
        <pc:spChg chg="add del">
          <ac:chgData name="Geetesh Kumar Singh" userId="6d1397eefc6c927c" providerId="LiveId" clId="{2EE7E04D-04BC-A64D-A6BB-8095B13FF977}" dt="2023-12-06T20:49:54.964" v="2516" actId="26606"/>
          <ac:spMkLst>
            <pc:docMk/>
            <pc:sldMk cId="2976449899" sldId="278"/>
            <ac:spMk id="28" creationId="{F4DBBE83-3F2F-2D45-7CD8-155F6D26E20F}"/>
          </ac:spMkLst>
        </pc:spChg>
        <pc:spChg chg="add del">
          <ac:chgData name="Geetesh Kumar Singh" userId="6d1397eefc6c927c" providerId="LiveId" clId="{2EE7E04D-04BC-A64D-A6BB-8095B13FF977}" dt="2023-12-06T20:49:54.964" v="2516" actId="26606"/>
          <ac:spMkLst>
            <pc:docMk/>
            <pc:sldMk cId="2976449899" sldId="278"/>
            <ac:spMk id="29" creationId="{82AA3C4E-019E-440F-87AB-67EFA9BE6C81}"/>
          </ac:spMkLst>
        </pc:spChg>
        <pc:spChg chg="add del">
          <ac:chgData name="Geetesh Kumar Singh" userId="6d1397eefc6c927c" providerId="LiveId" clId="{2EE7E04D-04BC-A64D-A6BB-8095B13FF977}" dt="2023-12-06T20:49:55.940" v="2518" actId="26606"/>
          <ac:spMkLst>
            <pc:docMk/>
            <pc:sldMk cId="2976449899" sldId="278"/>
            <ac:spMk id="31" creationId="{C9A36457-A5F4-4103-A443-02581C09185B}"/>
          </ac:spMkLst>
        </pc:spChg>
        <pc:spChg chg="add del">
          <ac:chgData name="Geetesh Kumar Singh" userId="6d1397eefc6c927c" providerId="LiveId" clId="{2EE7E04D-04BC-A64D-A6BB-8095B13FF977}" dt="2023-12-06T20:49:55.940" v="2518" actId="26606"/>
          <ac:spMkLst>
            <pc:docMk/>
            <pc:sldMk cId="2976449899" sldId="278"/>
            <ac:spMk id="32" creationId="{DC5FB7E8-B636-40FA-BE8D-48145C0F5C57}"/>
          </ac:spMkLst>
        </pc:spChg>
        <pc:spChg chg="add del">
          <ac:chgData name="Geetesh Kumar Singh" userId="6d1397eefc6c927c" providerId="LiveId" clId="{2EE7E04D-04BC-A64D-A6BB-8095B13FF977}" dt="2023-12-06T20:49:55.940" v="2518" actId="26606"/>
          <ac:spMkLst>
            <pc:docMk/>
            <pc:sldMk cId="2976449899" sldId="278"/>
            <ac:spMk id="33" creationId="{F4DBBE83-3F2F-2D45-7CD8-155F6D26E20F}"/>
          </ac:spMkLst>
        </pc:spChg>
        <pc:spChg chg="add del">
          <ac:chgData name="Geetesh Kumar Singh" userId="6d1397eefc6c927c" providerId="LiveId" clId="{2EE7E04D-04BC-A64D-A6BB-8095B13FF977}" dt="2023-12-06T20:49:55.940" v="2518" actId="26606"/>
          <ac:spMkLst>
            <pc:docMk/>
            <pc:sldMk cId="2976449899" sldId="278"/>
            <ac:spMk id="34" creationId="{142DCE2C-2863-46FA-9BE7-24365A24D9BA}"/>
          </ac:spMkLst>
        </pc:spChg>
        <pc:spChg chg="add del">
          <ac:chgData name="Geetesh Kumar Singh" userId="6d1397eefc6c927c" providerId="LiveId" clId="{2EE7E04D-04BC-A64D-A6BB-8095B13FF977}" dt="2023-12-06T20:49:57.098" v="2520" actId="26606"/>
          <ac:spMkLst>
            <pc:docMk/>
            <pc:sldMk cId="2976449899" sldId="278"/>
            <ac:spMk id="36" creationId="{60E9A6ED-B880-44EA-8D60-C9D3C82CCBD2}"/>
          </ac:spMkLst>
        </pc:spChg>
        <pc:graphicFrameChg chg="add del">
          <ac:chgData name="Geetesh Kumar Singh" userId="6d1397eefc6c927c" providerId="LiveId" clId="{2EE7E04D-04BC-A64D-A6BB-8095B13FF977}" dt="2023-12-06T20:49:30.593" v="2506" actId="26606"/>
          <ac:graphicFrameMkLst>
            <pc:docMk/>
            <pc:sldMk cId="2976449899" sldId="278"/>
            <ac:graphicFrameMk id="5" creationId="{12DA98E3-B45D-2202-8CB1-A7DC7108F9D6}"/>
          </ac:graphicFrameMkLst>
        </pc:graphicFrameChg>
        <pc:graphicFrameChg chg="add del">
          <ac:chgData name="Geetesh Kumar Singh" userId="6d1397eefc6c927c" providerId="LiveId" clId="{2EE7E04D-04BC-A64D-A6BB-8095B13FF977}" dt="2023-12-06T20:49:41.884" v="2508" actId="26606"/>
          <ac:graphicFrameMkLst>
            <pc:docMk/>
            <pc:sldMk cId="2976449899" sldId="278"/>
            <ac:graphicFrameMk id="13" creationId="{F9A9DC93-E8B7-800F-9AAB-088878CD96FA}"/>
          </ac:graphicFrameMkLst>
        </pc:graphicFrameChg>
        <pc:graphicFrameChg chg="add del">
          <ac:chgData name="Geetesh Kumar Singh" userId="6d1397eefc6c927c" providerId="LiveId" clId="{2EE7E04D-04BC-A64D-A6BB-8095B13FF977}" dt="2023-12-06T20:49:48.929" v="2512" actId="26606"/>
          <ac:graphicFrameMkLst>
            <pc:docMk/>
            <pc:sldMk cId="2976449899" sldId="278"/>
            <ac:graphicFrameMk id="19" creationId="{12DA98E3-B45D-2202-8CB1-A7DC7108F9D6}"/>
          </ac:graphicFrameMkLst>
        </pc:graphicFrameChg>
        <pc:graphicFrameChg chg="add del">
          <ac:chgData name="Geetesh Kumar Singh" userId="6d1397eefc6c927c" providerId="LiveId" clId="{2EE7E04D-04BC-A64D-A6BB-8095B13FF977}" dt="2023-12-06T20:49:57.098" v="2520" actId="26606"/>
          <ac:graphicFrameMkLst>
            <pc:docMk/>
            <pc:sldMk cId="2976449899" sldId="278"/>
            <ac:graphicFrameMk id="37" creationId="{5171ED14-D083-2F95-B66D-44225E0CB672}"/>
          </ac:graphicFrameMkLst>
        </pc:graphicFrameChg>
        <pc:picChg chg="add mod">
          <ac:chgData name="Geetesh Kumar Singh" userId="6d1397eefc6c927c" providerId="LiveId" clId="{2EE7E04D-04BC-A64D-A6BB-8095B13FF977}" dt="2023-12-06T22:15:01.932" v="3042"/>
          <ac:picMkLst>
            <pc:docMk/>
            <pc:sldMk cId="2976449899" sldId="278"/>
            <ac:picMk id="4" creationId="{B0EE6F47-4FAE-951A-2CF2-63E5C2B9F36A}"/>
          </ac:picMkLst>
        </pc:picChg>
        <pc:picChg chg="add mod">
          <ac:chgData name="Geetesh Kumar Singh" userId="6d1397eefc6c927c" providerId="LiveId" clId="{2EE7E04D-04BC-A64D-A6BB-8095B13FF977}" dt="2023-12-06T22:15:01.932" v="3042"/>
          <ac:picMkLst>
            <pc:docMk/>
            <pc:sldMk cId="2976449899" sldId="278"/>
            <ac:picMk id="5" creationId="{90A5915A-A39A-5FFF-656F-CC594523C429}"/>
          </ac:picMkLst>
        </pc:picChg>
        <pc:picChg chg="add del">
          <ac:chgData name="Geetesh Kumar Singh" userId="6d1397eefc6c927c" providerId="LiveId" clId="{2EE7E04D-04BC-A64D-A6BB-8095B13FF977}" dt="2023-12-06T20:49:57.098" v="2520" actId="26606"/>
          <ac:picMkLst>
            <pc:docMk/>
            <pc:sldMk cId="2976449899" sldId="278"/>
            <ac:picMk id="6" creationId="{10E94C3A-CB22-6FF7-CC16-324E67F39B8B}"/>
          </ac:picMkLst>
        </pc:picChg>
        <pc:picChg chg="add">
          <ac:chgData name="Geetesh Kumar Singh" userId="6d1397eefc6c927c" providerId="LiveId" clId="{2EE7E04D-04BC-A64D-A6BB-8095B13FF977}" dt="2023-12-06T20:50:14.990" v="2522" actId="26606"/>
          <ac:picMkLst>
            <pc:docMk/>
            <pc:sldMk cId="2976449899" sldId="278"/>
            <ac:picMk id="7" creationId="{81D19682-54C2-4412-A506-DABE0BDF9C09}"/>
          </ac:picMkLst>
        </pc:picChg>
        <pc:cxnChg chg="add del">
          <ac:chgData name="Geetesh Kumar Singh" userId="6d1397eefc6c927c" providerId="LiveId" clId="{2EE7E04D-04BC-A64D-A6BB-8095B13FF977}" dt="2023-12-06T20:49:30.593" v="2506" actId="26606"/>
          <ac:cxnSpMkLst>
            <pc:docMk/>
            <pc:sldMk cId="2976449899" sldId="278"/>
            <ac:cxnSpMk id="11" creationId="{C8F51B3F-8331-4E4A-AE96-D47B1006EEAD}"/>
          </ac:cxnSpMkLst>
        </pc:cxnChg>
        <pc:cxnChg chg="add del">
          <ac:chgData name="Geetesh Kumar Singh" userId="6d1397eefc6c927c" providerId="LiveId" clId="{2EE7E04D-04BC-A64D-A6BB-8095B13FF977}" dt="2023-12-06T20:49:48.929" v="2512" actId="26606"/>
          <ac:cxnSpMkLst>
            <pc:docMk/>
            <pc:sldMk cId="2976449899" sldId="278"/>
            <ac:cxnSpMk id="18" creationId="{C8F51B3F-8331-4E4A-AE96-D47B1006EEAD}"/>
          </ac:cxnSpMkLst>
        </pc:cxnChg>
      </pc:sldChg>
      <pc:sldChg chg="addSp delSp modSp new mod setBg">
        <pc:chgData name="Geetesh Kumar Singh" userId="6d1397eefc6c927c" providerId="LiveId" clId="{2EE7E04D-04BC-A64D-A6BB-8095B13FF977}" dt="2023-12-06T22:23:33.895" v="3135"/>
        <pc:sldMkLst>
          <pc:docMk/>
          <pc:sldMk cId="4035964316" sldId="279"/>
        </pc:sldMkLst>
        <pc:spChg chg="mod">
          <ac:chgData name="Geetesh Kumar Singh" userId="6d1397eefc6c927c" providerId="LiveId" clId="{2EE7E04D-04BC-A64D-A6BB-8095B13FF977}" dt="2023-12-06T22:23:33.895" v="3135"/>
          <ac:spMkLst>
            <pc:docMk/>
            <pc:sldMk cId="4035964316" sldId="279"/>
            <ac:spMk id="2" creationId="{9D109C48-5997-CC1A-1222-B2A1C4A94CB5}"/>
          </ac:spMkLst>
        </pc:spChg>
        <pc:spChg chg="add del mod">
          <ac:chgData name="Geetesh Kumar Singh" userId="6d1397eefc6c927c" providerId="LiveId" clId="{2EE7E04D-04BC-A64D-A6BB-8095B13FF977}" dt="2023-12-06T22:23:33.895" v="3135"/>
          <ac:spMkLst>
            <pc:docMk/>
            <pc:sldMk cId="4035964316" sldId="279"/>
            <ac:spMk id="3" creationId="{CA33E7F9-C736-88A9-1056-AC36C7D4DA76}"/>
          </ac:spMkLst>
        </pc:spChg>
        <pc:spChg chg="add del">
          <ac:chgData name="Geetesh Kumar Singh" userId="6d1397eefc6c927c" providerId="LiveId" clId="{2EE7E04D-04BC-A64D-A6BB-8095B13FF977}" dt="2023-12-06T21:15:19.144" v="2562" actId="26606"/>
          <ac:spMkLst>
            <pc:docMk/>
            <pc:sldMk cId="4035964316" sldId="279"/>
            <ac:spMk id="9" creationId="{53B021B3-DE93-4AB7-8A18-CF5F1CED88B8}"/>
          </ac:spMkLst>
        </pc:spChg>
        <pc:spChg chg="add del">
          <ac:chgData name="Geetesh Kumar Singh" userId="6d1397eefc6c927c" providerId="LiveId" clId="{2EE7E04D-04BC-A64D-A6BB-8095B13FF977}" dt="2023-12-06T21:15:19.144" v="2562" actId="26606"/>
          <ac:spMkLst>
            <pc:docMk/>
            <pc:sldMk cId="4035964316" sldId="279"/>
            <ac:spMk id="11" creationId="{52D502E5-F6B4-4D58-B4AE-FC466FF15EE8}"/>
          </ac:spMkLst>
        </pc:spChg>
        <pc:spChg chg="add del">
          <ac:chgData name="Geetesh Kumar Singh" userId="6d1397eefc6c927c" providerId="LiveId" clId="{2EE7E04D-04BC-A64D-A6BB-8095B13FF977}" dt="2023-12-06T21:15:19.144" v="2562" actId="26606"/>
          <ac:spMkLst>
            <pc:docMk/>
            <pc:sldMk cId="4035964316" sldId="279"/>
            <ac:spMk id="13" creationId="{9DECDBF4-02B6-4BB4-B65B-B8107AD6A9E8}"/>
          </ac:spMkLst>
        </pc:spChg>
        <pc:graphicFrameChg chg="add del">
          <ac:chgData name="Geetesh Kumar Singh" userId="6d1397eefc6c927c" providerId="LiveId" clId="{2EE7E04D-04BC-A64D-A6BB-8095B13FF977}" dt="2023-12-06T21:15:19.144" v="2562" actId="26606"/>
          <ac:graphicFrameMkLst>
            <pc:docMk/>
            <pc:sldMk cId="4035964316" sldId="279"/>
            <ac:graphicFrameMk id="5" creationId="{1F890338-F275-411F-78BC-F7C32A55D7EF}"/>
          </ac:graphicFrameMkLst>
        </pc:graphicFrameChg>
        <pc:picChg chg="add mod">
          <ac:chgData name="Geetesh Kumar Singh" userId="6d1397eefc6c927c" providerId="LiveId" clId="{2EE7E04D-04BC-A64D-A6BB-8095B13FF977}" dt="2023-12-06T22:15:10.607" v="3044"/>
          <ac:picMkLst>
            <pc:docMk/>
            <pc:sldMk cId="4035964316" sldId="279"/>
            <ac:picMk id="4" creationId="{EC707577-46D7-B8BA-A14F-7110F7DAB48F}"/>
          </ac:picMkLst>
        </pc:picChg>
        <pc:picChg chg="add mod">
          <ac:chgData name="Geetesh Kumar Singh" userId="6d1397eefc6c927c" providerId="LiveId" clId="{2EE7E04D-04BC-A64D-A6BB-8095B13FF977}" dt="2023-12-06T22:15:10.607" v="3044"/>
          <ac:picMkLst>
            <pc:docMk/>
            <pc:sldMk cId="4035964316" sldId="279"/>
            <ac:picMk id="5" creationId="{2158F68C-B492-73D9-55C1-AE65C25B4944}"/>
          </ac:picMkLst>
        </pc:picChg>
      </pc:sldChg>
      <pc:sldChg chg="addSp delSp modSp new mod setBg delDesignElem">
        <pc:chgData name="Geetesh Kumar Singh" userId="6d1397eefc6c927c" providerId="LiveId" clId="{2EE7E04D-04BC-A64D-A6BB-8095B13FF977}" dt="2023-12-06T22:46:44.134" v="3305" actId="14100"/>
        <pc:sldMkLst>
          <pc:docMk/>
          <pc:sldMk cId="774354926" sldId="280"/>
        </pc:sldMkLst>
        <pc:spChg chg="mod">
          <ac:chgData name="Geetesh Kumar Singh" userId="6d1397eefc6c927c" providerId="LiveId" clId="{2EE7E04D-04BC-A64D-A6BB-8095B13FF977}" dt="2023-12-06T22:46:44.134" v="3305" actId="14100"/>
          <ac:spMkLst>
            <pc:docMk/>
            <pc:sldMk cId="774354926" sldId="280"/>
            <ac:spMk id="2" creationId="{93DFC722-72D4-D2AD-6622-B0728244C860}"/>
          </ac:spMkLst>
        </pc:spChg>
        <pc:spChg chg="del mod">
          <ac:chgData name="Geetesh Kumar Singh" userId="6d1397eefc6c927c" providerId="LiveId" clId="{2EE7E04D-04BC-A64D-A6BB-8095B13FF977}" dt="2023-12-06T21:16:00.140" v="2563" actId="26606"/>
          <ac:spMkLst>
            <pc:docMk/>
            <pc:sldMk cId="774354926" sldId="280"/>
            <ac:spMk id="3" creationId="{C5749F8E-77B8-5A71-2134-EFCE4C6249E6}"/>
          </ac:spMkLst>
        </pc:spChg>
        <pc:spChg chg="add del">
          <ac:chgData name="Geetesh Kumar Singh" userId="6d1397eefc6c927c" providerId="LiveId" clId="{2EE7E04D-04BC-A64D-A6BB-8095B13FF977}" dt="2023-12-06T22:23:33.895" v="3135"/>
          <ac:spMkLst>
            <pc:docMk/>
            <pc:sldMk cId="774354926" sldId="280"/>
            <ac:spMk id="10" creationId="{D1D34770-47A8-402C-AF23-2B653F2D88C1}"/>
          </ac:spMkLst>
        </pc:spChg>
        <pc:graphicFrameChg chg="add mod">
          <ac:chgData name="Geetesh Kumar Singh" userId="6d1397eefc6c927c" providerId="LiveId" clId="{2EE7E04D-04BC-A64D-A6BB-8095B13FF977}" dt="2023-12-06T21:16:58.862" v="2573"/>
          <ac:graphicFrameMkLst>
            <pc:docMk/>
            <pc:sldMk cId="774354926" sldId="280"/>
            <ac:graphicFrameMk id="5" creationId="{FAF12485-BD71-41B6-F932-B93F6E51E207}"/>
          </ac:graphicFrameMkLst>
        </pc:graphicFrameChg>
        <pc:picChg chg="add mod">
          <ac:chgData name="Geetesh Kumar Singh" userId="6d1397eefc6c927c" providerId="LiveId" clId="{2EE7E04D-04BC-A64D-A6BB-8095B13FF977}" dt="2023-12-06T22:15:21.304" v="3046"/>
          <ac:picMkLst>
            <pc:docMk/>
            <pc:sldMk cId="774354926" sldId="280"/>
            <ac:picMk id="3" creationId="{A8D2E380-58C7-5033-C45C-3499C8292DE9}"/>
          </ac:picMkLst>
        </pc:picChg>
        <pc:picChg chg="add mod">
          <ac:chgData name="Geetesh Kumar Singh" userId="6d1397eefc6c927c" providerId="LiveId" clId="{2EE7E04D-04BC-A64D-A6BB-8095B13FF977}" dt="2023-12-06T22:15:21.304" v="3046"/>
          <ac:picMkLst>
            <pc:docMk/>
            <pc:sldMk cId="774354926" sldId="280"/>
            <ac:picMk id="4" creationId="{61B66E48-FFC2-13B4-9912-BFC627C36E2C}"/>
          </ac:picMkLst>
        </pc:picChg>
        <pc:picChg chg="add del">
          <ac:chgData name="Geetesh Kumar Singh" userId="6d1397eefc6c927c" providerId="LiveId" clId="{2EE7E04D-04BC-A64D-A6BB-8095B13FF977}" dt="2023-12-06T21:16:02.806" v="2564" actId="478"/>
          <ac:picMkLst>
            <pc:docMk/>
            <pc:sldMk cId="774354926" sldId="280"/>
            <ac:picMk id="6" creationId="{3DE7A66C-3C6F-08EE-2667-B731DBE68B8E}"/>
          </ac:picMkLst>
        </pc:picChg>
      </pc:sldChg>
      <pc:sldChg chg="addSp delSp modSp add mod">
        <pc:chgData name="Geetesh Kumar Singh" userId="6d1397eefc6c927c" providerId="LiveId" clId="{2EE7E04D-04BC-A64D-A6BB-8095B13FF977}" dt="2023-12-06T22:47:05.953" v="3309" actId="113"/>
        <pc:sldMkLst>
          <pc:docMk/>
          <pc:sldMk cId="1140409106" sldId="281"/>
        </pc:sldMkLst>
        <pc:spChg chg="mod">
          <ac:chgData name="Geetesh Kumar Singh" userId="6d1397eefc6c927c" providerId="LiveId" clId="{2EE7E04D-04BC-A64D-A6BB-8095B13FF977}" dt="2023-12-06T22:23:33.895" v="3135"/>
          <ac:spMkLst>
            <pc:docMk/>
            <pc:sldMk cId="1140409106" sldId="281"/>
            <ac:spMk id="2" creationId="{93DFC722-72D4-D2AD-6622-B0728244C860}"/>
          </ac:spMkLst>
        </pc:spChg>
        <pc:spChg chg="del mod">
          <ac:chgData name="Geetesh Kumar Singh" userId="6d1397eefc6c927c" providerId="LiveId" clId="{2EE7E04D-04BC-A64D-A6BB-8095B13FF977}" dt="2023-12-06T21:18:14.065" v="2574" actId="26606"/>
          <ac:spMkLst>
            <pc:docMk/>
            <pc:sldMk cId="1140409106" sldId="281"/>
            <ac:spMk id="3" creationId="{C5749F8E-77B8-5A71-2134-EFCE4C6249E6}"/>
          </ac:spMkLst>
        </pc:spChg>
        <pc:graphicFrameChg chg="add mod">
          <ac:chgData name="Geetesh Kumar Singh" userId="6d1397eefc6c927c" providerId="LiveId" clId="{2EE7E04D-04BC-A64D-A6BB-8095B13FF977}" dt="2023-12-06T22:47:05.953" v="3309" actId="113"/>
          <ac:graphicFrameMkLst>
            <pc:docMk/>
            <pc:sldMk cId="1140409106" sldId="281"/>
            <ac:graphicFrameMk id="5" creationId="{190A9343-9409-6CD2-2996-D6DD5894D1BC}"/>
          </ac:graphicFrameMkLst>
        </pc:graphicFrameChg>
        <pc:picChg chg="add mod">
          <ac:chgData name="Geetesh Kumar Singh" userId="6d1397eefc6c927c" providerId="LiveId" clId="{2EE7E04D-04BC-A64D-A6BB-8095B13FF977}" dt="2023-12-06T22:15:26.141" v="3047"/>
          <ac:picMkLst>
            <pc:docMk/>
            <pc:sldMk cId="1140409106" sldId="281"/>
            <ac:picMk id="3" creationId="{EBA4855A-0962-7F70-EE01-7F73EF5D7002}"/>
          </ac:picMkLst>
        </pc:picChg>
        <pc:picChg chg="add mod">
          <ac:chgData name="Geetesh Kumar Singh" userId="6d1397eefc6c927c" providerId="LiveId" clId="{2EE7E04D-04BC-A64D-A6BB-8095B13FF977}" dt="2023-12-06T22:15:26.141" v="3047"/>
          <ac:picMkLst>
            <pc:docMk/>
            <pc:sldMk cId="1140409106" sldId="281"/>
            <ac:picMk id="4" creationId="{CAA567DD-F2C1-BE22-9C15-117776FC79A4}"/>
          </ac:picMkLst>
        </pc:picChg>
      </pc:sldChg>
      <pc:sldChg chg="addSp delSp modSp add mod setBg delDesignElem">
        <pc:chgData name="Geetesh Kumar Singh" userId="6d1397eefc6c927c" providerId="LiveId" clId="{2EE7E04D-04BC-A64D-A6BB-8095B13FF977}" dt="2023-12-06T22:46:58.149" v="3307" actId="113"/>
        <pc:sldMkLst>
          <pc:docMk/>
          <pc:sldMk cId="1872782210" sldId="282"/>
        </pc:sldMkLst>
        <pc:spChg chg="mod">
          <ac:chgData name="Geetesh Kumar Singh" userId="6d1397eefc6c927c" providerId="LiveId" clId="{2EE7E04D-04BC-A64D-A6BB-8095B13FF977}" dt="2023-12-06T21:18:58.354" v="2581" actId="26606"/>
          <ac:spMkLst>
            <pc:docMk/>
            <pc:sldMk cId="1872782210" sldId="282"/>
            <ac:spMk id="2" creationId="{93DFC722-72D4-D2AD-6622-B0728244C860}"/>
          </ac:spMkLst>
        </pc:spChg>
        <pc:spChg chg="del mod">
          <ac:chgData name="Geetesh Kumar Singh" userId="6d1397eefc6c927c" providerId="LiveId" clId="{2EE7E04D-04BC-A64D-A6BB-8095B13FF977}" dt="2023-12-06T21:18:23.469" v="2575" actId="26606"/>
          <ac:spMkLst>
            <pc:docMk/>
            <pc:sldMk cId="1872782210" sldId="282"/>
            <ac:spMk id="3" creationId="{C5749F8E-77B8-5A71-2134-EFCE4C6249E6}"/>
          </ac:spMkLst>
        </pc:spChg>
        <pc:spChg chg="add del">
          <ac:chgData name="Geetesh Kumar Singh" userId="6d1397eefc6c927c" providerId="LiveId" clId="{2EE7E04D-04BC-A64D-A6BB-8095B13FF977}" dt="2023-12-06T22:23:33.895" v="3135"/>
          <ac:spMkLst>
            <pc:docMk/>
            <pc:sldMk cId="1872782210" sldId="282"/>
            <ac:spMk id="7" creationId="{6C4028FD-8BAA-4A19-BFDE-594D991B7552}"/>
          </ac:spMkLst>
        </pc:spChg>
        <pc:spChg chg="add del">
          <ac:chgData name="Geetesh Kumar Singh" userId="6d1397eefc6c927c" providerId="LiveId" clId="{2EE7E04D-04BC-A64D-A6BB-8095B13FF977}" dt="2023-12-06T21:18:55.219" v="2580" actId="26606"/>
          <ac:spMkLst>
            <pc:docMk/>
            <pc:sldMk cId="1872782210" sldId="282"/>
            <ac:spMk id="10" creationId="{6C4028FD-8BAA-4A19-BFDE-594D991B7552}"/>
          </ac:spMkLst>
        </pc:spChg>
        <pc:graphicFrameChg chg="add mod modGraphic">
          <ac:chgData name="Geetesh Kumar Singh" userId="6d1397eefc6c927c" providerId="LiveId" clId="{2EE7E04D-04BC-A64D-A6BB-8095B13FF977}" dt="2023-12-06T22:46:58.149" v="3307" actId="113"/>
          <ac:graphicFrameMkLst>
            <pc:docMk/>
            <pc:sldMk cId="1872782210" sldId="282"/>
            <ac:graphicFrameMk id="5" creationId="{55C4580E-6EFD-5989-E129-CAEF22F5F4AA}"/>
          </ac:graphicFrameMkLst>
        </pc:graphicFrameChg>
        <pc:picChg chg="add mod">
          <ac:chgData name="Geetesh Kumar Singh" userId="6d1397eefc6c927c" providerId="LiveId" clId="{2EE7E04D-04BC-A64D-A6BB-8095B13FF977}" dt="2023-12-06T22:15:43.092" v="3048"/>
          <ac:picMkLst>
            <pc:docMk/>
            <pc:sldMk cId="1872782210" sldId="282"/>
            <ac:picMk id="3" creationId="{50A4BEC9-2753-B454-0F9C-DD1D4DC03E13}"/>
          </ac:picMkLst>
        </pc:picChg>
        <pc:picChg chg="add mod">
          <ac:chgData name="Geetesh Kumar Singh" userId="6d1397eefc6c927c" providerId="LiveId" clId="{2EE7E04D-04BC-A64D-A6BB-8095B13FF977}" dt="2023-12-06T22:15:43.092" v="3048"/>
          <ac:picMkLst>
            <pc:docMk/>
            <pc:sldMk cId="1872782210" sldId="282"/>
            <ac:picMk id="4" creationId="{6A4D2265-DB2C-4E1D-A6EA-E9328B36B16F}"/>
          </ac:picMkLst>
        </pc:picChg>
      </pc:sldChg>
      <pc:sldChg chg="addSp delSp modSp new mod setBg modClrScheme delDesignElem chgLayout">
        <pc:chgData name="Geetesh Kumar Singh" userId="6d1397eefc6c927c" providerId="LiveId" clId="{2EE7E04D-04BC-A64D-A6BB-8095B13FF977}" dt="2023-12-06T22:40:00.034" v="3258" actId="1076"/>
        <pc:sldMkLst>
          <pc:docMk/>
          <pc:sldMk cId="2210636816" sldId="283"/>
        </pc:sldMkLst>
        <pc:spChg chg="mod ord">
          <ac:chgData name="Geetesh Kumar Singh" userId="6d1397eefc6c927c" providerId="LiveId" clId="{2EE7E04D-04BC-A64D-A6BB-8095B13FF977}" dt="2023-12-06T22:40:00.034" v="3258" actId="1076"/>
          <ac:spMkLst>
            <pc:docMk/>
            <pc:sldMk cId="2210636816" sldId="283"/>
            <ac:spMk id="2" creationId="{9B8480B9-54C9-7DDA-E705-558B7A7DBC1A}"/>
          </ac:spMkLst>
        </pc:spChg>
        <pc:spChg chg="del">
          <ac:chgData name="Geetesh Kumar Singh" userId="6d1397eefc6c927c" providerId="LiveId" clId="{2EE7E04D-04BC-A64D-A6BB-8095B13FF977}" dt="2023-12-06T19:25:59.371" v="1754"/>
          <ac:spMkLst>
            <pc:docMk/>
            <pc:sldMk cId="2210636816" sldId="283"/>
            <ac:spMk id="3" creationId="{11AEDA17-E0A1-5BC2-5D1D-D81039B16AA1}"/>
          </ac:spMkLst>
        </pc:spChg>
        <pc:spChg chg="add del">
          <ac:chgData name="Geetesh Kumar Singh" userId="6d1397eefc6c927c" providerId="LiveId" clId="{2EE7E04D-04BC-A64D-A6BB-8095B13FF977}" dt="2023-12-06T21:19:33.612" v="2588" actId="26606"/>
          <ac:spMkLst>
            <pc:docMk/>
            <pc:sldMk cId="2210636816" sldId="283"/>
            <ac:spMk id="7" creationId="{F0DCC097-1DB8-4B6D-85D0-6FBA0E1CA4BA}"/>
          </ac:spMkLst>
        </pc:spChg>
        <pc:spChg chg="add del">
          <ac:chgData name="Geetesh Kumar Singh" userId="6d1397eefc6c927c" providerId="LiveId" clId="{2EE7E04D-04BC-A64D-A6BB-8095B13FF977}" dt="2023-12-06T21:19:33.612" v="2588" actId="26606"/>
          <ac:spMkLst>
            <pc:docMk/>
            <pc:sldMk cId="2210636816" sldId="283"/>
            <ac:spMk id="8" creationId="{E0B58608-23C8-4441-994D-C6823EEE1DB7}"/>
          </ac:spMkLst>
        </pc:spChg>
        <pc:grpChg chg="add del">
          <ac:chgData name="Geetesh Kumar Singh" userId="6d1397eefc6c927c" providerId="LiveId" clId="{2EE7E04D-04BC-A64D-A6BB-8095B13FF977}" dt="2023-12-06T22:23:33.895" v="3135"/>
          <ac:grpSpMkLst>
            <pc:docMk/>
            <pc:sldMk cId="2210636816" sldId="283"/>
            <ac:grpSpMk id="10" creationId="{BE6E7D98-3D55-80C4-C8EA-40EC70EB12A7}"/>
          </ac:grpSpMkLst>
        </pc:grpChg>
        <pc:picChg chg="add mod">
          <ac:chgData name="Geetesh Kumar Singh" userId="6d1397eefc6c927c" providerId="LiveId" clId="{2EE7E04D-04BC-A64D-A6BB-8095B13FF977}" dt="2023-12-06T22:15:46.086" v="3049"/>
          <ac:picMkLst>
            <pc:docMk/>
            <pc:sldMk cId="2210636816" sldId="283"/>
            <ac:picMk id="3" creationId="{A2EE6A10-9DC8-E80E-5458-4C30B995839B}"/>
          </ac:picMkLst>
        </pc:picChg>
        <pc:picChg chg="add mod">
          <ac:chgData name="Geetesh Kumar Singh" userId="6d1397eefc6c927c" providerId="LiveId" clId="{2EE7E04D-04BC-A64D-A6BB-8095B13FF977}" dt="2023-12-06T22:15:46.086" v="3049"/>
          <ac:picMkLst>
            <pc:docMk/>
            <pc:sldMk cId="2210636816" sldId="283"/>
            <ac:picMk id="4" creationId="{5C94365E-6676-E010-B667-21A36E7BEC0E}"/>
          </ac:picMkLst>
        </pc:picChg>
        <pc:picChg chg="add mod ord">
          <ac:chgData name="Geetesh Kumar Singh" userId="6d1397eefc6c927c" providerId="LiveId" clId="{2EE7E04D-04BC-A64D-A6BB-8095B13FF977}" dt="2023-12-06T22:39:46.418" v="3256" actId="1076"/>
          <ac:picMkLst>
            <pc:docMk/>
            <pc:sldMk cId="2210636816" sldId="283"/>
            <ac:picMk id="5" creationId="{C4EE66BA-26E1-AD85-70A7-97AF129C5284}"/>
          </ac:picMkLst>
        </pc:picChg>
      </pc:sldChg>
      <pc:sldChg chg="addSp delSp modSp new mod setBg modClrScheme chgLayout">
        <pc:chgData name="Geetesh Kumar Singh" userId="6d1397eefc6c927c" providerId="LiveId" clId="{2EE7E04D-04BC-A64D-A6BB-8095B13FF977}" dt="2023-12-06T22:40:06.168" v="3259" actId="1076"/>
        <pc:sldMkLst>
          <pc:docMk/>
          <pc:sldMk cId="3475640002" sldId="284"/>
        </pc:sldMkLst>
        <pc:spChg chg="del">
          <ac:chgData name="Geetesh Kumar Singh" userId="6d1397eefc6c927c" providerId="LiveId" clId="{2EE7E04D-04BC-A64D-A6BB-8095B13FF977}" dt="2023-12-06T19:29:34.247" v="1765" actId="700"/>
          <ac:spMkLst>
            <pc:docMk/>
            <pc:sldMk cId="3475640002" sldId="284"/>
            <ac:spMk id="2" creationId="{4A6107F8-A5CF-4BC7-5D14-9A02ED91B142}"/>
          </ac:spMkLst>
        </pc:spChg>
        <pc:spChg chg="del">
          <ac:chgData name="Geetesh Kumar Singh" userId="6d1397eefc6c927c" providerId="LiveId" clId="{2EE7E04D-04BC-A64D-A6BB-8095B13FF977}" dt="2023-12-06T19:26:40.591" v="1756"/>
          <ac:spMkLst>
            <pc:docMk/>
            <pc:sldMk cId="3475640002" sldId="284"/>
            <ac:spMk id="3" creationId="{743F0A2E-C472-BB7E-0F82-2FB4C734DD60}"/>
          </ac:spMkLst>
        </pc:spChg>
        <pc:picChg chg="add mod">
          <ac:chgData name="Geetesh Kumar Singh" userId="6d1397eefc6c927c" providerId="LiveId" clId="{2EE7E04D-04BC-A64D-A6BB-8095B13FF977}" dt="2023-12-06T22:15:48.851" v="3050"/>
          <ac:picMkLst>
            <pc:docMk/>
            <pc:sldMk cId="3475640002" sldId="284"/>
            <ac:picMk id="2" creationId="{2C9C4AA4-DB69-DE34-A175-23FE02FBF81A}"/>
          </ac:picMkLst>
        </pc:picChg>
        <pc:picChg chg="add mod">
          <ac:chgData name="Geetesh Kumar Singh" userId="6d1397eefc6c927c" providerId="LiveId" clId="{2EE7E04D-04BC-A64D-A6BB-8095B13FF977}" dt="2023-12-06T22:15:48.851" v="3050"/>
          <ac:picMkLst>
            <pc:docMk/>
            <pc:sldMk cId="3475640002" sldId="284"/>
            <ac:picMk id="3" creationId="{5E2195D9-D561-6EE5-F542-4E4FD87C7DBE}"/>
          </ac:picMkLst>
        </pc:picChg>
        <pc:picChg chg="add mod ord">
          <ac:chgData name="Geetesh Kumar Singh" userId="6d1397eefc6c927c" providerId="LiveId" clId="{2EE7E04D-04BC-A64D-A6BB-8095B13FF977}" dt="2023-12-06T22:40:06.168" v="3259" actId="1076"/>
          <ac:picMkLst>
            <pc:docMk/>
            <pc:sldMk cId="3475640002" sldId="284"/>
            <ac:picMk id="5" creationId="{CDBCBF4E-02CB-608A-6863-B974969D6D41}"/>
          </ac:picMkLst>
        </pc:picChg>
      </pc:sldChg>
      <pc:sldChg chg="addSp delSp modSp new mod setBg modClrScheme chgLayout">
        <pc:chgData name="Geetesh Kumar Singh" userId="6d1397eefc6c927c" providerId="LiveId" clId="{2EE7E04D-04BC-A64D-A6BB-8095B13FF977}" dt="2023-12-06T22:40:10.084" v="3260" actId="1076"/>
        <pc:sldMkLst>
          <pc:docMk/>
          <pc:sldMk cId="567971483" sldId="285"/>
        </pc:sldMkLst>
        <pc:spChg chg="del">
          <ac:chgData name="Geetesh Kumar Singh" userId="6d1397eefc6c927c" providerId="LiveId" clId="{2EE7E04D-04BC-A64D-A6BB-8095B13FF977}" dt="2023-12-06T19:29:42.911" v="1766" actId="700"/>
          <ac:spMkLst>
            <pc:docMk/>
            <pc:sldMk cId="567971483" sldId="285"/>
            <ac:spMk id="2" creationId="{A4EBFCF0-499F-CD25-5402-F84374823624}"/>
          </ac:spMkLst>
        </pc:spChg>
        <pc:spChg chg="del">
          <ac:chgData name="Geetesh Kumar Singh" userId="6d1397eefc6c927c" providerId="LiveId" clId="{2EE7E04D-04BC-A64D-A6BB-8095B13FF977}" dt="2023-12-06T19:27:16.468" v="1759"/>
          <ac:spMkLst>
            <pc:docMk/>
            <pc:sldMk cId="567971483" sldId="285"/>
            <ac:spMk id="3" creationId="{A5D7B360-B7AB-0092-DEBE-B6CF10B3194F}"/>
          </ac:spMkLst>
        </pc:spChg>
        <pc:picChg chg="add mod">
          <ac:chgData name="Geetesh Kumar Singh" userId="6d1397eefc6c927c" providerId="LiveId" clId="{2EE7E04D-04BC-A64D-A6BB-8095B13FF977}" dt="2023-12-06T22:15:51.362" v="3051"/>
          <ac:picMkLst>
            <pc:docMk/>
            <pc:sldMk cId="567971483" sldId="285"/>
            <ac:picMk id="2" creationId="{5BEC7F16-F554-856B-91FE-061572CC229E}"/>
          </ac:picMkLst>
        </pc:picChg>
        <pc:picChg chg="add mod">
          <ac:chgData name="Geetesh Kumar Singh" userId="6d1397eefc6c927c" providerId="LiveId" clId="{2EE7E04D-04BC-A64D-A6BB-8095B13FF977}" dt="2023-12-06T22:15:51.362" v="3051"/>
          <ac:picMkLst>
            <pc:docMk/>
            <pc:sldMk cId="567971483" sldId="285"/>
            <ac:picMk id="3" creationId="{D75CCA90-1B4A-2F0F-C3B1-2EB963B6AE07}"/>
          </ac:picMkLst>
        </pc:picChg>
        <pc:picChg chg="add mod ord">
          <ac:chgData name="Geetesh Kumar Singh" userId="6d1397eefc6c927c" providerId="LiveId" clId="{2EE7E04D-04BC-A64D-A6BB-8095B13FF977}" dt="2023-12-06T22:40:10.084" v="3260" actId="1076"/>
          <ac:picMkLst>
            <pc:docMk/>
            <pc:sldMk cId="567971483" sldId="285"/>
            <ac:picMk id="5" creationId="{B96509D5-7976-EC78-06EC-97CF49D5598D}"/>
          </ac:picMkLst>
        </pc:picChg>
      </pc:sldChg>
      <pc:sldChg chg="addSp delSp modSp new mod setBg modClrScheme chgLayout">
        <pc:chgData name="Geetesh Kumar Singh" userId="6d1397eefc6c927c" providerId="LiveId" clId="{2EE7E04D-04BC-A64D-A6BB-8095B13FF977}" dt="2023-12-06T22:40:13.985" v="3261" actId="1076"/>
        <pc:sldMkLst>
          <pc:docMk/>
          <pc:sldMk cId="2321050180" sldId="286"/>
        </pc:sldMkLst>
        <pc:spChg chg="del">
          <ac:chgData name="Geetesh Kumar Singh" userId="6d1397eefc6c927c" providerId="LiveId" clId="{2EE7E04D-04BC-A64D-A6BB-8095B13FF977}" dt="2023-12-06T19:29:46.328" v="1767" actId="700"/>
          <ac:spMkLst>
            <pc:docMk/>
            <pc:sldMk cId="2321050180" sldId="286"/>
            <ac:spMk id="2" creationId="{66529B62-4950-AECC-3142-D9753E27D8A8}"/>
          </ac:spMkLst>
        </pc:spChg>
        <pc:spChg chg="del">
          <ac:chgData name="Geetesh Kumar Singh" userId="6d1397eefc6c927c" providerId="LiveId" clId="{2EE7E04D-04BC-A64D-A6BB-8095B13FF977}" dt="2023-12-06T19:27:40.128" v="1760"/>
          <ac:spMkLst>
            <pc:docMk/>
            <pc:sldMk cId="2321050180" sldId="286"/>
            <ac:spMk id="3" creationId="{1EDAFA87-CC60-6ED9-A6C6-782B1FB5F26B}"/>
          </ac:spMkLst>
        </pc:spChg>
        <pc:picChg chg="add mod">
          <ac:chgData name="Geetesh Kumar Singh" userId="6d1397eefc6c927c" providerId="LiveId" clId="{2EE7E04D-04BC-A64D-A6BB-8095B13FF977}" dt="2023-12-06T22:15:54.647" v="3052"/>
          <ac:picMkLst>
            <pc:docMk/>
            <pc:sldMk cId="2321050180" sldId="286"/>
            <ac:picMk id="2" creationId="{B5B0D58C-A817-9096-5935-5A62E99A2167}"/>
          </ac:picMkLst>
        </pc:picChg>
        <pc:picChg chg="add mod">
          <ac:chgData name="Geetesh Kumar Singh" userId="6d1397eefc6c927c" providerId="LiveId" clId="{2EE7E04D-04BC-A64D-A6BB-8095B13FF977}" dt="2023-12-06T22:15:54.647" v="3052"/>
          <ac:picMkLst>
            <pc:docMk/>
            <pc:sldMk cId="2321050180" sldId="286"/>
            <ac:picMk id="3" creationId="{B5522635-B947-9E9A-7F30-6C7C8D5EEBB2}"/>
          </ac:picMkLst>
        </pc:picChg>
        <pc:picChg chg="add mod ord">
          <ac:chgData name="Geetesh Kumar Singh" userId="6d1397eefc6c927c" providerId="LiveId" clId="{2EE7E04D-04BC-A64D-A6BB-8095B13FF977}" dt="2023-12-06T22:40:13.985" v="3261" actId="1076"/>
          <ac:picMkLst>
            <pc:docMk/>
            <pc:sldMk cId="2321050180" sldId="286"/>
            <ac:picMk id="5" creationId="{4490916E-F959-0CA8-289C-0AB904152C12}"/>
          </ac:picMkLst>
        </pc:picChg>
        <pc:cxnChg chg="add del">
          <ac:chgData name="Geetesh Kumar Singh" userId="6d1397eefc6c927c" providerId="LiveId" clId="{2EE7E04D-04BC-A64D-A6BB-8095B13FF977}" dt="2023-12-06T21:20:48.156" v="2601" actId="26606"/>
          <ac:cxnSpMkLst>
            <pc:docMk/>
            <pc:sldMk cId="2321050180" sldId="286"/>
            <ac:cxnSpMk id="7" creationId="{EBC8029E-E679-5CC4-DE1F-B1AA37452C77}"/>
          </ac:cxnSpMkLst>
        </pc:cxnChg>
        <pc:cxnChg chg="add del">
          <ac:chgData name="Geetesh Kumar Singh" userId="6d1397eefc6c927c" providerId="LiveId" clId="{2EE7E04D-04BC-A64D-A6BB-8095B13FF977}" dt="2023-12-06T21:20:52.375" v="2605" actId="26606"/>
          <ac:cxnSpMkLst>
            <pc:docMk/>
            <pc:sldMk cId="2321050180" sldId="286"/>
            <ac:cxnSpMk id="8" creationId="{EBC8029E-E679-5CC4-DE1F-B1AA37452C77}"/>
          </ac:cxnSpMkLst>
        </pc:cxnChg>
        <pc:cxnChg chg="add del">
          <ac:chgData name="Geetesh Kumar Singh" userId="6d1397eefc6c927c" providerId="LiveId" clId="{2EE7E04D-04BC-A64D-A6BB-8095B13FF977}" dt="2023-12-06T21:20:55.122" v="2609" actId="26606"/>
          <ac:cxnSpMkLst>
            <pc:docMk/>
            <pc:sldMk cId="2321050180" sldId="286"/>
            <ac:cxnSpMk id="9" creationId="{EBC8029E-E679-5CC4-DE1F-B1AA37452C77}"/>
          </ac:cxnSpMkLst>
        </pc:cxnChg>
        <pc:cxnChg chg="add del">
          <ac:chgData name="Geetesh Kumar Singh" userId="6d1397eefc6c927c" providerId="LiveId" clId="{2EE7E04D-04BC-A64D-A6BB-8095B13FF977}" dt="2023-12-06T21:20:45.923" v="2597" actId="26606"/>
          <ac:cxnSpMkLst>
            <pc:docMk/>
            <pc:sldMk cId="2321050180" sldId="286"/>
            <ac:cxnSpMk id="10" creationId="{EBC8029E-E679-5CC4-DE1F-B1AA37452C77}"/>
          </ac:cxnSpMkLst>
        </pc:cxnChg>
      </pc:sldChg>
      <pc:sldChg chg="addSp delSp modSp new mod setBg modClrScheme chgLayout">
        <pc:chgData name="Geetesh Kumar Singh" userId="6d1397eefc6c927c" providerId="LiveId" clId="{2EE7E04D-04BC-A64D-A6BB-8095B13FF977}" dt="2023-12-06T22:40:18.050" v="3262" actId="1076"/>
        <pc:sldMkLst>
          <pc:docMk/>
          <pc:sldMk cId="2037872849" sldId="287"/>
        </pc:sldMkLst>
        <pc:spChg chg="del">
          <ac:chgData name="Geetesh Kumar Singh" userId="6d1397eefc6c927c" providerId="LiveId" clId="{2EE7E04D-04BC-A64D-A6BB-8095B13FF977}" dt="2023-12-06T19:29:51.429" v="1768" actId="700"/>
          <ac:spMkLst>
            <pc:docMk/>
            <pc:sldMk cId="2037872849" sldId="287"/>
            <ac:spMk id="2" creationId="{6AE95250-E8B8-4A5B-8E5B-9FD994811F47}"/>
          </ac:spMkLst>
        </pc:spChg>
        <pc:spChg chg="del">
          <ac:chgData name="Geetesh Kumar Singh" userId="6d1397eefc6c927c" providerId="LiveId" clId="{2EE7E04D-04BC-A64D-A6BB-8095B13FF977}" dt="2023-12-06T19:28:24.674" v="1763"/>
          <ac:spMkLst>
            <pc:docMk/>
            <pc:sldMk cId="2037872849" sldId="287"/>
            <ac:spMk id="3" creationId="{7D9264FF-AA8D-68F8-9874-4D78DC909E7E}"/>
          </ac:spMkLst>
        </pc:spChg>
        <pc:picChg chg="add mod">
          <ac:chgData name="Geetesh Kumar Singh" userId="6d1397eefc6c927c" providerId="LiveId" clId="{2EE7E04D-04BC-A64D-A6BB-8095B13FF977}" dt="2023-12-06T22:15:57.247" v="3053"/>
          <ac:picMkLst>
            <pc:docMk/>
            <pc:sldMk cId="2037872849" sldId="287"/>
            <ac:picMk id="2" creationId="{93CB4B08-A5B1-0E8E-A87F-0501753959F4}"/>
          </ac:picMkLst>
        </pc:picChg>
        <pc:picChg chg="add mod">
          <ac:chgData name="Geetesh Kumar Singh" userId="6d1397eefc6c927c" providerId="LiveId" clId="{2EE7E04D-04BC-A64D-A6BB-8095B13FF977}" dt="2023-12-06T22:15:57.247" v="3053"/>
          <ac:picMkLst>
            <pc:docMk/>
            <pc:sldMk cId="2037872849" sldId="287"/>
            <ac:picMk id="3" creationId="{80C65B7C-2452-CEC3-C50E-DAFEA3C5705A}"/>
          </ac:picMkLst>
        </pc:picChg>
        <pc:picChg chg="add mod ord">
          <ac:chgData name="Geetesh Kumar Singh" userId="6d1397eefc6c927c" providerId="LiveId" clId="{2EE7E04D-04BC-A64D-A6BB-8095B13FF977}" dt="2023-12-06T22:40:18.050" v="3262" actId="1076"/>
          <ac:picMkLst>
            <pc:docMk/>
            <pc:sldMk cId="2037872849" sldId="287"/>
            <ac:picMk id="5" creationId="{527188C8-87AB-AAF4-CB84-DDA928790674}"/>
          </ac:picMkLst>
        </pc:picChg>
        <pc:cxnChg chg="add del">
          <ac:chgData name="Geetesh Kumar Singh" userId="6d1397eefc6c927c" providerId="LiveId" clId="{2EE7E04D-04BC-A64D-A6BB-8095B13FF977}" dt="2023-12-06T21:21:04.384" v="2614" actId="26606"/>
          <ac:cxnSpMkLst>
            <pc:docMk/>
            <pc:sldMk cId="2037872849" sldId="287"/>
            <ac:cxnSpMk id="10" creationId="{1D2C85F1-A25E-ACF0-F435-AF8D6EFBDCF5}"/>
          </ac:cxnSpMkLst>
        </pc:cxnChg>
      </pc:sldChg>
      <pc:sldChg chg="addSp delSp modSp new mod setBg modClrScheme chgLayout">
        <pc:chgData name="Geetesh Kumar Singh" userId="6d1397eefc6c927c" providerId="LiveId" clId="{2EE7E04D-04BC-A64D-A6BB-8095B13FF977}" dt="2023-12-06T22:40:23.186" v="3263" actId="1076"/>
        <pc:sldMkLst>
          <pc:docMk/>
          <pc:sldMk cId="2566231398" sldId="288"/>
        </pc:sldMkLst>
        <pc:spChg chg="del">
          <ac:chgData name="Geetesh Kumar Singh" userId="6d1397eefc6c927c" providerId="LiveId" clId="{2EE7E04D-04BC-A64D-A6BB-8095B13FF977}" dt="2023-12-06T19:29:55.210" v="1769" actId="700"/>
          <ac:spMkLst>
            <pc:docMk/>
            <pc:sldMk cId="2566231398" sldId="288"/>
            <ac:spMk id="2" creationId="{F56EA301-F4C1-7A45-D668-FB8F5506CA71}"/>
          </ac:spMkLst>
        </pc:spChg>
        <pc:spChg chg="del">
          <ac:chgData name="Geetesh Kumar Singh" userId="6d1397eefc6c927c" providerId="LiveId" clId="{2EE7E04D-04BC-A64D-A6BB-8095B13FF977}" dt="2023-12-06T19:28:58.657" v="1764"/>
          <ac:spMkLst>
            <pc:docMk/>
            <pc:sldMk cId="2566231398" sldId="288"/>
            <ac:spMk id="3" creationId="{388AE7DE-2DDF-68DF-D382-1A9B97DD9A00}"/>
          </ac:spMkLst>
        </pc:spChg>
        <pc:picChg chg="add mod">
          <ac:chgData name="Geetesh Kumar Singh" userId="6d1397eefc6c927c" providerId="LiveId" clId="{2EE7E04D-04BC-A64D-A6BB-8095B13FF977}" dt="2023-12-06T22:16:04.753" v="3054"/>
          <ac:picMkLst>
            <pc:docMk/>
            <pc:sldMk cId="2566231398" sldId="288"/>
            <ac:picMk id="2" creationId="{8281EFE8-8F03-68D7-EDB2-C8318E2C9496}"/>
          </ac:picMkLst>
        </pc:picChg>
        <pc:picChg chg="add mod">
          <ac:chgData name="Geetesh Kumar Singh" userId="6d1397eefc6c927c" providerId="LiveId" clId="{2EE7E04D-04BC-A64D-A6BB-8095B13FF977}" dt="2023-12-06T22:16:04.753" v="3054"/>
          <ac:picMkLst>
            <pc:docMk/>
            <pc:sldMk cId="2566231398" sldId="288"/>
            <ac:picMk id="3" creationId="{AD64B034-37D9-DAAB-A177-2A44C136E319}"/>
          </ac:picMkLst>
        </pc:picChg>
        <pc:picChg chg="add mod ord">
          <ac:chgData name="Geetesh Kumar Singh" userId="6d1397eefc6c927c" providerId="LiveId" clId="{2EE7E04D-04BC-A64D-A6BB-8095B13FF977}" dt="2023-12-06T22:40:23.186" v="3263" actId="1076"/>
          <ac:picMkLst>
            <pc:docMk/>
            <pc:sldMk cId="2566231398" sldId="288"/>
            <ac:picMk id="5" creationId="{4791DAA6-45D1-37EB-B555-DB474C24865E}"/>
          </ac:picMkLst>
        </pc:picChg>
      </pc:sldChg>
      <pc:sldChg chg="addSp delSp modSp new mod modClrScheme chgLayout">
        <pc:chgData name="Geetesh Kumar Singh" userId="6d1397eefc6c927c" providerId="LiveId" clId="{2EE7E04D-04BC-A64D-A6BB-8095B13FF977}" dt="2023-12-06T22:23:33.895" v="3135"/>
        <pc:sldMkLst>
          <pc:docMk/>
          <pc:sldMk cId="4207203617" sldId="289"/>
        </pc:sldMkLst>
        <pc:spChg chg="add mod">
          <ac:chgData name="Geetesh Kumar Singh" userId="6d1397eefc6c927c" providerId="LiveId" clId="{2EE7E04D-04BC-A64D-A6BB-8095B13FF977}" dt="2023-12-06T22:23:33.895" v="3135"/>
          <ac:spMkLst>
            <pc:docMk/>
            <pc:sldMk cId="4207203617" sldId="289"/>
            <ac:spMk id="2" creationId="{BE03CC7A-F698-942C-D363-59685B500048}"/>
          </ac:spMkLst>
        </pc:spChg>
        <pc:spChg chg="add mod">
          <ac:chgData name="Geetesh Kumar Singh" userId="6d1397eefc6c927c" providerId="LiveId" clId="{2EE7E04D-04BC-A64D-A6BB-8095B13FF977}" dt="2023-12-06T22:23:33.895" v="3135"/>
          <ac:spMkLst>
            <pc:docMk/>
            <pc:sldMk cId="4207203617" sldId="289"/>
            <ac:spMk id="3" creationId="{AF705509-903F-9BF1-9055-BA9A2243A09C}"/>
          </ac:spMkLst>
        </pc:spChg>
        <pc:picChg chg="add mod">
          <ac:chgData name="Geetesh Kumar Singh" userId="6d1397eefc6c927c" providerId="LiveId" clId="{2EE7E04D-04BC-A64D-A6BB-8095B13FF977}" dt="2023-12-06T22:16:08.043" v="3055"/>
          <ac:picMkLst>
            <pc:docMk/>
            <pc:sldMk cId="4207203617" sldId="289"/>
            <ac:picMk id="4" creationId="{B1D2FA4C-DD8D-39B2-17E5-A6B911C2E05E}"/>
          </ac:picMkLst>
        </pc:picChg>
        <pc:picChg chg="add del mod">
          <ac:chgData name="Geetesh Kumar Singh" userId="6d1397eefc6c927c" providerId="LiveId" clId="{2EE7E04D-04BC-A64D-A6BB-8095B13FF977}" dt="2023-12-06T19:34:36.392" v="1807" actId="21"/>
          <ac:picMkLst>
            <pc:docMk/>
            <pc:sldMk cId="4207203617" sldId="289"/>
            <ac:picMk id="5" creationId="{096D09DD-1602-7F35-7E41-CAC998A689D4}"/>
          </ac:picMkLst>
        </pc:picChg>
        <pc:picChg chg="add mod">
          <ac:chgData name="Geetesh Kumar Singh" userId="6d1397eefc6c927c" providerId="LiveId" clId="{2EE7E04D-04BC-A64D-A6BB-8095B13FF977}" dt="2023-12-06T22:16:08.043" v="3055"/>
          <ac:picMkLst>
            <pc:docMk/>
            <pc:sldMk cId="4207203617" sldId="289"/>
            <ac:picMk id="5" creationId="{45069DAF-44F9-44CC-ED9F-1209763505D7}"/>
          </ac:picMkLst>
        </pc:picChg>
      </pc:sldChg>
      <pc:sldChg chg="addSp delSp modSp new mod setBg modClrScheme chgLayout">
        <pc:chgData name="Geetesh Kumar Singh" userId="6d1397eefc6c927c" providerId="LiveId" clId="{2EE7E04D-04BC-A64D-A6BB-8095B13FF977}" dt="2023-12-06T22:40:36.236" v="3264" actId="1076"/>
        <pc:sldMkLst>
          <pc:docMk/>
          <pc:sldMk cId="608667487" sldId="290"/>
        </pc:sldMkLst>
        <pc:spChg chg="del">
          <ac:chgData name="Geetesh Kumar Singh" userId="6d1397eefc6c927c" providerId="LiveId" clId="{2EE7E04D-04BC-A64D-A6BB-8095B13FF977}" dt="2023-12-06T19:34:45.395" v="1809" actId="700"/>
          <ac:spMkLst>
            <pc:docMk/>
            <pc:sldMk cId="608667487" sldId="290"/>
            <ac:spMk id="2" creationId="{16F6513A-E961-9B72-2128-557EED36F067}"/>
          </ac:spMkLst>
        </pc:spChg>
        <pc:spChg chg="del">
          <ac:chgData name="Geetesh Kumar Singh" userId="6d1397eefc6c927c" providerId="LiveId" clId="{2EE7E04D-04BC-A64D-A6BB-8095B13FF977}" dt="2023-12-06T19:34:45.395" v="1809" actId="700"/>
          <ac:spMkLst>
            <pc:docMk/>
            <pc:sldMk cId="608667487" sldId="290"/>
            <ac:spMk id="3" creationId="{06F1D0F6-2642-85BE-2355-FD46F6D7F583}"/>
          </ac:spMkLst>
        </pc:spChg>
        <pc:picChg chg="add mod">
          <ac:chgData name="Geetesh Kumar Singh" userId="6d1397eefc6c927c" providerId="LiveId" clId="{2EE7E04D-04BC-A64D-A6BB-8095B13FF977}" dt="2023-12-06T22:16:10.990" v="3056"/>
          <ac:picMkLst>
            <pc:docMk/>
            <pc:sldMk cId="608667487" sldId="290"/>
            <ac:picMk id="2" creationId="{46D78D6E-DDFE-F8B7-CF52-B75635C3ADB3}"/>
          </ac:picMkLst>
        </pc:picChg>
        <pc:picChg chg="add mod">
          <ac:chgData name="Geetesh Kumar Singh" userId="6d1397eefc6c927c" providerId="LiveId" clId="{2EE7E04D-04BC-A64D-A6BB-8095B13FF977}" dt="2023-12-06T22:16:10.990" v="3056"/>
          <ac:picMkLst>
            <pc:docMk/>
            <pc:sldMk cId="608667487" sldId="290"/>
            <ac:picMk id="3" creationId="{9DB48D2C-572D-F522-78DE-ED55B704AB17}"/>
          </ac:picMkLst>
        </pc:picChg>
        <pc:picChg chg="add mod">
          <ac:chgData name="Geetesh Kumar Singh" userId="6d1397eefc6c927c" providerId="LiveId" clId="{2EE7E04D-04BC-A64D-A6BB-8095B13FF977}" dt="2023-12-06T22:40:36.236" v="3264" actId="1076"/>
          <ac:picMkLst>
            <pc:docMk/>
            <pc:sldMk cId="608667487" sldId="290"/>
            <ac:picMk id="4" creationId="{7FF2EB6F-5485-830B-384A-9B4197CD1E4A}"/>
          </ac:picMkLst>
        </pc:picChg>
      </pc:sldChg>
      <pc:sldChg chg="addSp delSp modSp new mod setBg modClrScheme delDesignElem chgLayout">
        <pc:chgData name="Geetesh Kumar Singh" userId="6d1397eefc6c927c" providerId="LiveId" clId="{2EE7E04D-04BC-A64D-A6BB-8095B13FF977}" dt="2023-12-06T22:37:59.505" v="3249" actId="20577"/>
        <pc:sldMkLst>
          <pc:docMk/>
          <pc:sldMk cId="671027058" sldId="291"/>
        </pc:sldMkLst>
        <pc:spChg chg="add mod ord">
          <ac:chgData name="Geetesh Kumar Singh" userId="6d1397eefc6c927c" providerId="LiveId" clId="{2EE7E04D-04BC-A64D-A6BB-8095B13FF977}" dt="2023-12-06T22:37:59.505" v="3249" actId="20577"/>
          <ac:spMkLst>
            <pc:docMk/>
            <pc:sldMk cId="671027058" sldId="291"/>
            <ac:spMk id="2" creationId="{14421A4B-8C3A-2E1B-04AB-FF43AD9C2A19}"/>
          </ac:spMkLst>
        </pc:spChg>
        <pc:spChg chg="add del mod">
          <ac:chgData name="Geetesh Kumar Singh" userId="6d1397eefc6c927c" providerId="LiveId" clId="{2EE7E04D-04BC-A64D-A6BB-8095B13FF977}" dt="2023-12-06T21:22:12.650" v="2620" actId="26606"/>
          <ac:spMkLst>
            <pc:docMk/>
            <pc:sldMk cId="671027058" sldId="291"/>
            <ac:spMk id="3" creationId="{FD134FAC-BFA4-7444-DD15-12BEF380ADC1}"/>
          </ac:spMkLst>
        </pc:spChg>
        <pc:spChg chg="add del mod">
          <ac:chgData name="Geetesh Kumar Singh" userId="6d1397eefc6c927c" providerId="LiveId" clId="{2EE7E04D-04BC-A64D-A6BB-8095B13FF977}" dt="2023-12-06T21:23:07.737" v="2625"/>
          <ac:spMkLst>
            <pc:docMk/>
            <pc:sldMk cId="671027058" sldId="291"/>
            <ac:spMk id="4" creationId="{C5A13B30-257F-E982-712A-F952C5AE1997}"/>
          </ac:spMkLst>
        </pc:spChg>
        <pc:spChg chg="add del">
          <ac:chgData name="Geetesh Kumar Singh" userId="6d1397eefc6c927c" providerId="LiveId" clId="{2EE7E04D-04BC-A64D-A6BB-8095B13FF977}" dt="2023-12-06T22:23:33.895" v="3135"/>
          <ac:spMkLst>
            <pc:docMk/>
            <pc:sldMk cId="671027058" sldId="291"/>
            <ac:spMk id="9" creationId="{CB49665F-0298-4449-8D2D-209989CB9EE3}"/>
          </ac:spMkLst>
        </pc:spChg>
        <pc:spChg chg="add del">
          <ac:chgData name="Geetesh Kumar Singh" userId="6d1397eefc6c927c" providerId="LiveId" clId="{2EE7E04D-04BC-A64D-A6BB-8095B13FF977}" dt="2023-12-06T22:23:33.895" v="3135"/>
          <ac:spMkLst>
            <pc:docMk/>
            <pc:sldMk cId="671027058" sldId="291"/>
            <ac:spMk id="11" creationId="{A71EEC14-174A-46FA-B046-474750457130}"/>
          </ac:spMkLst>
        </pc:spChg>
        <pc:grpChg chg="add del">
          <ac:chgData name="Geetesh Kumar Singh" userId="6d1397eefc6c927c" providerId="LiveId" clId="{2EE7E04D-04BC-A64D-A6BB-8095B13FF977}" dt="2023-12-06T22:23:33.895" v="3135"/>
          <ac:grpSpMkLst>
            <pc:docMk/>
            <pc:sldMk cId="671027058" sldId="291"/>
            <ac:grpSpMk id="13" creationId="{EEB6CB95-E653-4C6C-AE51-62FD848E8D5B}"/>
          </ac:grpSpMkLst>
        </pc:grpChg>
        <pc:grpChg chg="add del">
          <ac:chgData name="Geetesh Kumar Singh" userId="6d1397eefc6c927c" providerId="LiveId" clId="{2EE7E04D-04BC-A64D-A6BB-8095B13FF977}" dt="2023-12-06T22:23:33.895" v="3135"/>
          <ac:grpSpMkLst>
            <pc:docMk/>
            <pc:sldMk cId="671027058" sldId="291"/>
            <ac:grpSpMk id="17" creationId="{43F5E015-E085-4624-B431-B42414448684}"/>
          </ac:grpSpMkLst>
        </pc:grpChg>
        <pc:graphicFrameChg chg="add mod ord">
          <ac:chgData name="Geetesh Kumar Singh" userId="6d1397eefc6c927c" providerId="LiveId" clId="{2EE7E04D-04BC-A64D-A6BB-8095B13FF977}" dt="2023-12-06T22:36:40.570" v="3232" actId="700"/>
          <ac:graphicFrameMkLst>
            <pc:docMk/>
            <pc:sldMk cId="671027058" sldId="291"/>
            <ac:graphicFrameMk id="5" creationId="{2C50F2B2-17FE-75F7-BBB6-C13E7D63E169}"/>
          </ac:graphicFrameMkLst>
        </pc:graphicFrameChg>
        <pc:picChg chg="add mod">
          <ac:chgData name="Geetesh Kumar Singh" userId="6d1397eefc6c927c" providerId="LiveId" clId="{2EE7E04D-04BC-A64D-A6BB-8095B13FF977}" dt="2023-12-06T22:16:19.391" v="3057"/>
          <ac:picMkLst>
            <pc:docMk/>
            <pc:sldMk cId="671027058" sldId="291"/>
            <ac:picMk id="3" creationId="{DFC97629-B435-7996-5142-3E1AA567A7E8}"/>
          </ac:picMkLst>
        </pc:picChg>
        <pc:picChg chg="add mod">
          <ac:chgData name="Geetesh Kumar Singh" userId="6d1397eefc6c927c" providerId="LiveId" clId="{2EE7E04D-04BC-A64D-A6BB-8095B13FF977}" dt="2023-12-06T22:16:19.391" v="3057"/>
          <ac:picMkLst>
            <pc:docMk/>
            <pc:sldMk cId="671027058" sldId="291"/>
            <ac:picMk id="4" creationId="{8DB5AB3A-AA3E-D09E-4FE9-0BDD741AE920}"/>
          </ac:picMkLst>
        </pc:picChg>
      </pc:sldChg>
      <pc:sldChg chg="addSp delSp modSp new mod setBg">
        <pc:chgData name="Geetesh Kumar Singh" userId="6d1397eefc6c927c" providerId="LiveId" clId="{2EE7E04D-04BC-A64D-A6BB-8095B13FF977}" dt="2023-12-06T22:40:46.186" v="3265" actId="1076"/>
        <pc:sldMkLst>
          <pc:docMk/>
          <pc:sldMk cId="172051083" sldId="292"/>
        </pc:sldMkLst>
        <pc:spChg chg="del">
          <ac:chgData name="Geetesh Kumar Singh" userId="6d1397eefc6c927c" providerId="LiveId" clId="{2EE7E04D-04BC-A64D-A6BB-8095B13FF977}" dt="2023-12-06T19:39:21.196" v="1828" actId="26606"/>
          <ac:spMkLst>
            <pc:docMk/>
            <pc:sldMk cId="172051083" sldId="292"/>
            <ac:spMk id="2" creationId="{1A2F96D2-BB14-BA14-722F-50B0B57C25D0}"/>
          </ac:spMkLst>
        </pc:spChg>
        <pc:spChg chg="del">
          <ac:chgData name="Geetesh Kumar Singh" userId="6d1397eefc6c927c" providerId="LiveId" clId="{2EE7E04D-04BC-A64D-A6BB-8095B13FF977}" dt="2023-12-06T19:39:16.655" v="1827"/>
          <ac:spMkLst>
            <pc:docMk/>
            <pc:sldMk cId="172051083" sldId="292"/>
            <ac:spMk id="3" creationId="{40B0A231-BBAD-C9ED-F102-DE79C6E3D71B}"/>
          </ac:spMkLst>
        </pc:spChg>
        <pc:picChg chg="add mod">
          <ac:chgData name="Geetesh Kumar Singh" userId="6d1397eefc6c927c" providerId="LiveId" clId="{2EE7E04D-04BC-A64D-A6BB-8095B13FF977}" dt="2023-12-06T22:16:30.288" v="3058"/>
          <ac:picMkLst>
            <pc:docMk/>
            <pc:sldMk cId="172051083" sldId="292"/>
            <ac:picMk id="2" creationId="{3A886615-0F99-9B2A-8E52-14C84A66EB05}"/>
          </ac:picMkLst>
        </pc:picChg>
        <pc:picChg chg="add mod">
          <ac:chgData name="Geetesh Kumar Singh" userId="6d1397eefc6c927c" providerId="LiveId" clId="{2EE7E04D-04BC-A64D-A6BB-8095B13FF977}" dt="2023-12-06T22:16:30.288" v="3058"/>
          <ac:picMkLst>
            <pc:docMk/>
            <pc:sldMk cId="172051083" sldId="292"/>
            <ac:picMk id="3" creationId="{250FE167-D06C-B4AB-E1DE-5BB9F509ED8D}"/>
          </ac:picMkLst>
        </pc:picChg>
        <pc:picChg chg="add mod">
          <ac:chgData name="Geetesh Kumar Singh" userId="6d1397eefc6c927c" providerId="LiveId" clId="{2EE7E04D-04BC-A64D-A6BB-8095B13FF977}" dt="2023-12-06T22:40:46.186" v="3265" actId="1076"/>
          <ac:picMkLst>
            <pc:docMk/>
            <pc:sldMk cId="172051083" sldId="292"/>
            <ac:picMk id="5" creationId="{78149A2D-46C5-5E05-5ACB-EE33398C910D}"/>
          </ac:picMkLst>
        </pc:picChg>
      </pc:sldChg>
      <pc:sldChg chg="addSp delSp modSp new mod setBg">
        <pc:chgData name="Geetesh Kumar Singh" userId="6d1397eefc6c927c" providerId="LiveId" clId="{2EE7E04D-04BC-A64D-A6BB-8095B13FF977}" dt="2023-12-06T22:15:06.889" v="3043"/>
        <pc:sldMkLst>
          <pc:docMk/>
          <pc:sldMk cId="995269711" sldId="293"/>
        </pc:sldMkLst>
        <pc:spChg chg="del">
          <ac:chgData name="Geetesh Kumar Singh" userId="6d1397eefc6c927c" providerId="LiveId" clId="{2EE7E04D-04BC-A64D-A6BB-8095B13FF977}" dt="2023-12-06T20:03:12.007" v="2144" actId="26606"/>
          <ac:spMkLst>
            <pc:docMk/>
            <pc:sldMk cId="995269711" sldId="293"/>
            <ac:spMk id="2" creationId="{8DD3D0F1-0441-D04F-C54C-CBC67E9F2C8C}"/>
          </ac:spMkLst>
        </pc:spChg>
        <pc:spChg chg="del">
          <ac:chgData name="Geetesh Kumar Singh" userId="6d1397eefc6c927c" providerId="LiveId" clId="{2EE7E04D-04BC-A64D-A6BB-8095B13FF977}" dt="2023-12-06T20:03:05.768" v="2143"/>
          <ac:spMkLst>
            <pc:docMk/>
            <pc:sldMk cId="995269711" sldId="293"/>
            <ac:spMk id="3" creationId="{01F18B2F-DF4C-5C8C-DE07-9B8EC92F1B34}"/>
          </ac:spMkLst>
        </pc:spChg>
        <pc:picChg chg="add mod">
          <ac:chgData name="Geetesh Kumar Singh" userId="6d1397eefc6c927c" providerId="LiveId" clId="{2EE7E04D-04BC-A64D-A6BB-8095B13FF977}" dt="2023-12-06T22:15:06.889" v="3043"/>
          <ac:picMkLst>
            <pc:docMk/>
            <pc:sldMk cId="995269711" sldId="293"/>
            <ac:picMk id="2" creationId="{7848DD0D-68B3-47FD-CFB6-8FEDC937A41E}"/>
          </ac:picMkLst>
        </pc:picChg>
        <pc:picChg chg="add mod">
          <ac:chgData name="Geetesh Kumar Singh" userId="6d1397eefc6c927c" providerId="LiveId" clId="{2EE7E04D-04BC-A64D-A6BB-8095B13FF977}" dt="2023-12-06T22:15:06.889" v="3043"/>
          <ac:picMkLst>
            <pc:docMk/>
            <pc:sldMk cId="995269711" sldId="293"/>
            <ac:picMk id="3" creationId="{DD266D9A-E6E3-BAD2-E86A-E20583BD8E14}"/>
          </ac:picMkLst>
        </pc:picChg>
        <pc:picChg chg="add mod">
          <ac:chgData name="Geetesh Kumar Singh" userId="6d1397eefc6c927c" providerId="LiveId" clId="{2EE7E04D-04BC-A64D-A6BB-8095B13FF977}" dt="2023-12-06T20:03:12.007" v="2144" actId="26606"/>
          <ac:picMkLst>
            <pc:docMk/>
            <pc:sldMk cId="995269711" sldId="293"/>
            <ac:picMk id="5" creationId="{1CA44852-6778-0729-0101-6FE0803D5112}"/>
          </ac:picMkLst>
        </pc:picChg>
      </pc:sldChg>
      <pc:sldChg chg="addSp delSp modSp new mod">
        <pc:chgData name="Geetesh Kumar Singh" userId="6d1397eefc6c927c" providerId="LiveId" clId="{2EE7E04D-04BC-A64D-A6BB-8095B13FF977}" dt="2023-12-06T22:23:33.895" v="3135"/>
        <pc:sldMkLst>
          <pc:docMk/>
          <pc:sldMk cId="764701699" sldId="294"/>
        </pc:sldMkLst>
        <pc:spChg chg="mod">
          <ac:chgData name="Geetesh Kumar Singh" userId="6d1397eefc6c927c" providerId="LiveId" clId="{2EE7E04D-04BC-A64D-A6BB-8095B13FF977}" dt="2023-12-06T22:23:33.895" v="3135"/>
          <ac:spMkLst>
            <pc:docMk/>
            <pc:sldMk cId="764701699" sldId="294"/>
            <ac:spMk id="2" creationId="{71C75427-4C04-F559-56DB-4F55E3BC95A7}"/>
          </ac:spMkLst>
        </pc:spChg>
        <pc:spChg chg="del mod">
          <ac:chgData name="Geetesh Kumar Singh" userId="6d1397eefc6c927c" providerId="LiveId" clId="{2EE7E04D-04BC-A64D-A6BB-8095B13FF977}" dt="2023-12-06T21:24:17.250" v="2630" actId="26606"/>
          <ac:spMkLst>
            <pc:docMk/>
            <pc:sldMk cId="764701699" sldId="294"/>
            <ac:spMk id="3" creationId="{226A3CE0-A0D3-888C-1BA6-EDFEA87D42BC}"/>
          </ac:spMkLst>
        </pc:spChg>
        <pc:graphicFrameChg chg="add mod modGraphic">
          <ac:chgData name="Geetesh Kumar Singh" userId="6d1397eefc6c927c" providerId="LiveId" clId="{2EE7E04D-04BC-A64D-A6BB-8095B13FF977}" dt="2023-12-06T21:25:10.664" v="2640"/>
          <ac:graphicFrameMkLst>
            <pc:docMk/>
            <pc:sldMk cId="764701699" sldId="294"/>
            <ac:graphicFrameMk id="5" creationId="{82AFDFD8-1E1E-96EC-DCEF-7B099599D2D8}"/>
          </ac:graphicFrameMkLst>
        </pc:graphicFrameChg>
        <pc:picChg chg="add mod">
          <ac:chgData name="Geetesh Kumar Singh" userId="6d1397eefc6c927c" providerId="LiveId" clId="{2EE7E04D-04BC-A64D-A6BB-8095B13FF977}" dt="2023-12-06T22:16:33.235" v="3059"/>
          <ac:picMkLst>
            <pc:docMk/>
            <pc:sldMk cId="764701699" sldId="294"/>
            <ac:picMk id="3" creationId="{31988D1D-9C90-1B76-72A1-48ED6F3B89D8}"/>
          </ac:picMkLst>
        </pc:picChg>
        <pc:picChg chg="add mod">
          <ac:chgData name="Geetesh Kumar Singh" userId="6d1397eefc6c927c" providerId="LiveId" clId="{2EE7E04D-04BC-A64D-A6BB-8095B13FF977}" dt="2023-12-06T22:16:33.235" v="3059"/>
          <ac:picMkLst>
            <pc:docMk/>
            <pc:sldMk cId="764701699" sldId="294"/>
            <ac:picMk id="4" creationId="{2F65C2BE-8FA5-AEC5-45FB-C70FEEC73719}"/>
          </ac:picMkLst>
        </pc:picChg>
      </pc:sldChg>
      <pc:sldChg chg="addSp delSp modSp new mod setBg modClrScheme delDesignElem chgLayout">
        <pc:chgData name="Geetesh Kumar Singh" userId="6d1397eefc6c927c" providerId="LiveId" clId="{2EE7E04D-04BC-A64D-A6BB-8095B13FF977}" dt="2023-12-06T22:47:50.186" v="3311" actId="1076"/>
        <pc:sldMkLst>
          <pc:docMk/>
          <pc:sldMk cId="3539216996" sldId="295"/>
        </pc:sldMkLst>
        <pc:spChg chg="mod ord">
          <ac:chgData name="Geetesh Kumar Singh" userId="6d1397eefc6c927c" providerId="LiveId" clId="{2EE7E04D-04BC-A64D-A6BB-8095B13FF977}" dt="2023-12-06T22:47:41.902" v="3310" actId="1076"/>
          <ac:spMkLst>
            <pc:docMk/>
            <pc:sldMk cId="3539216996" sldId="295"/>
            <ac:spMk id="2" creationId="{91100D2A-D8F4-2198-82FA-3395988FF653}"/>
          </ac:spMkLst>
        </pc:spChg>
        <pc:spChg chg="del">
          <ac:chgData name="Geetesh Kumar Singh" userId="6d1397eefc6c927c" providerId="LiveId" clId="{2EE7E04D-04BC-A64D-A6BB-8095B13FF977}" dt="2023-12-06T19:45:02.922" v="1850"/>
          <ac:spMkLst>
            <pc:docMk/>
            <pc:sldMk cId="3539216996" sldId="295"/>
            <ac:spMk id="3" creationId="{17BEB1E2-64A8-0FFF-5AE6-108867057AB5}"/>
          </ac:spMkLst>
        </pc:spChg>
        <pc:spChg chg="add del">
          <ac:chgData name="Geetesh Kumar Singh" userId="6d1397eefc6c927c" providerId="LiveId" clId="{2EE7E04D-04BC-A64D-A6BB-8095B13FF977}" dt="2023-12-06T22:23:33.895" v="3135"/>
          <ac:spMkLst>
            <pc:docMk/>
            <pc:sldMk cId="3539216996" sldId="295"/>
            <ac:spMk id="7" creationId="{F0DCC097-1DB8-4B6D-85D0-6FBA0E1CA4BA}"/>
          </ac:spMkLst>
        </pc:spChg>
        <pc:spChg chg="add del">
          <ac:chgData name="Geetesh Kumar Singh" userId="6d1397eefc6c927c" providerId="LiveId" clId="{2EE7E04D-04BC-A64D-A6BB-8095B13FF977}" dt="2023-12-06T22:23:33.895" v="3135"/>
          <ac:spMkLst>
            <pc:docMk/>
            <pc:sldMk cId="3539216996" sldId="295"/>
            <ac:spMk id="8" creationId="{E0B58608-23C8-4441-994D-C6823EEE1DB7}"/>
          </ac:spMkLst>
        </pc:spChg>
        <pc:spChg chg="add del">
          <ac:chgData name="Geetesh Kumar Singh" userId="6d1397eefc6c927c" providerId="LiveId" clId="{2EE7E04D-04BC-A64D-A6BB-8095B13FF977}" dt="2023-12-06T21:27:07.651" v="2648" actId="26606"/>
          <ac:spMkLst>
            <pc:docMk/>
            <pc:sldMk cId="3539216996" sldId="295"/>
            <ac:spMk id="10" creationId="{0E91F5CA-B392-444C-88E3-BF5BAAEBDEB0}"/>
          </ac:spMkLst>
        </pc:spChg>
        <pc:spChg chg="add del">
          <ac:chgData name="Geetesh Kumar Singh" userId="6d1397eefc6c927c" providerId="LiveId" clId="{2EE7E04D-04BC-A64D-A6BB-8095B13FF977}" dt="2023-12-06T21:27:07.651" v="2648" actId="26606"/>
          <ac:spMkLst>
            <pc:docMk/>
            <pc:sldMk cId="3539216996" sldId="295"/>
            <ac:spMk id="12" creationId="{DFCA2118-59A2-4310-A4B2-F2CBA821E842}"/>
          </ac:spMkLst>
        </pc:spChg>
        <pc:picChg chg="add mod">
          <ac:chgData name="Geetesh Kumar Singh" userId="6d1397eefc6c927c" providerId="LiveId" clId="{2EE7E04D-04BC-A64D-A6BB-8095B13FF977}" dt="2023-12-06T22:16:35.979" v="3060"/>
          <ac:picMkLst>
            <pc:docMk/>
            <pc:sldMk cId="3539216996" sldId="295"/>
            <ac:picMk id="3" creationId="{E90F4B4B-BE1B-839B-7260-76D794815246}"/>
          </ac:picMkLst>
        </pc:picChg>
        <pc:picChg chg="add mod">
          <ac:chgData name="Geetesh Kumar Singh" userId="6d1397eefc6c927c" providerId="LiveId" clId="{2EE7E04D-04BC-A64D-A6BB-8095B13FF977}" dt="2023-12-06T22:16:35.979" v="3060"/>
          <ac:picMkLst>
            <pc:docMk/>
            <pc:sldMk cId="3539216996" sldId="295"/>
            <ac:picMk id="4" creationId="{87D837DE-508E-7B29-42CB-F9EF516507F5}"/>
          </ac:picMkLst>
        </pc:picChg>
        <pc:picChg chg="add mod ord">
          <ac:chgData name="Geetesh Kumar Singh" userId="6d1397eefc6c927c" providerId="LiveId" clId="{2EE7E04D-04BC-A64D-A6BB-8095B13FF977}" dt="2023-12-06T22:47:50.186" v="3311" actId="1076"/>
          <ac:picMkLst>
            <pc:docMk/>
            <pc:sldMk cId="3539216996" sldId="295"/>
            <ac:picMk id="5" creationId="{F8AD21BD-F509-638C-20F2-211E7393F04D}"/>
          </ac:picMkLst>
        </pc:picChg>
      </pc:sldChg>
      <pc:sldChg chg="addSp delSp modSp new mod setBg modClrScheme chgLayout">
        <pc:chgData name="Geetesh Kumar Singh" userId="6d1397eefc6c927c" providerId="LiveId" clId="{2EE7E04D-04BC-A64D-A6BB-8095B13FF977}" dt="2023-12-06T22:39:13.453" v="3252" actId="1076"/>
        <pc:sldMkLst>
          <pc:docMk/>
          <pc:sldMk cId="989973405" sldId="296"/>
        </pc:sldMkLst>
        <pc:spChg chg="del">
          <ac:chgData name="Geetesh Kumar Singh" userId="6d1397eefc6c927c" providerId="LiveId" clId="{2EE7E04D-04BC-A64D-A6BB-8095B13FF977}" dt="2023-12-06T19:45:15.579" v="1852" actId="700"/>
          <ac:spMkLst>
            <pc:docMk/>
            <pc:sldMk cId="989973405" sldId="296"/>
            <ac:spMk id="2" creationId="{EB9D40AB-4B1B-4CBF-89FE-33D85319B93E}"/>
          </ac:spMkLst>
        </pc:spChg>
        <pc:spChg chg="del">
          <ac:chgData name="Geetesh Kumar Singh" userId="6d1397eefc6c927c" providerId="LiveId" clId="{2EE7E04D-04BC-A64D-A6BB-8095B13FF977}" dt="2023-12-06T19:45:15.579" v="1852" actId="700"/>
          <ac:spMkLst>
            <pc:docMk/>
            <pc:sldMk cId="989973405" sldId="296"/>
            <ac:spMk id="3" creationId="{E25661F7-39E6-826B-61D8-3F2279824CC3}"/>
          </ac:spMkLst>
        </pc:spChg>
        <pc:spChg chg="add del">
          <ac:chgData name="Geetesh Kumar Singh" userId="6d1397eefc6c927c" providerId="LiveId" clId="{2EE7E04D-04BC-A64D-A6BB-8095B13FF977}" dt="2023-12-06T21:27:33.147" v="2651" actId="26606"/>
          <ac:spMkLst>
            <pc:docMk/>
            <pc:sldMk cId="989973405" sldId="296"/>
            <ac:spMk id="10" creationId="{32BC26D8-82FB-445E-AA49-62A77D7C1EE0}"/>
          </ac:spMkLst>
        </pc:spChg>
        <pc:spChg chg="add del">
          <ac:chgData name="Geetesh Kumar Singh" userId="6d1397eefc6c927c" providerId="LiveId" clId="{2EE7E04D-04BC-A64D-A6BB-8095B13FF977}" dt="2023-12-06T21:27:33.147" v="2651" actId="26606"/>
          <ac:spMkLst>
            <pc:docMk/>
            <pc:sldMk cId="989973405" sldId="296"/>
            <ac:spMk id="12" creationId="{CB44330D-EA18-4254-AA95-EB49948539B8}"/>
          </ac:spMkLst>
        </pc:spChg>
        <pc:spChg chg="add del">
          <ac:chgData name="Geetesh Kumar Singh" userId="6d1397eefc6c927c" providerId="LiveId" clId="{2EE7E04D-04BC-A64D-A6BB-8095B13FF977}" dt="2023-12-06T21:28:23.813" v="2655" actId="26606"/>
          <ac:spMkLst>
            <pc:docMk/>
            <pc:sldMk cId="989973405" sldId="296"/>
            <ac:spMk id="17" creationId="{AB8C311F-7253-4AED-9701-7FC0708C41C7}"/>
          </ac:spMkLst>
        </pc:spChg>
        <pc:spChg chg="add del">
          <ac:chgData name="Geetesh Kumar Singh" userId="6d1397eefc6c927c" providerId="LiveId" clId="{2EE7E04D-04BC-A64D-A6BB-8095B13FF977}" dt="2023-12-06T21:28:23.813" v="2655" actId="26606"/>
          <ac:spMkLst>
            <pc:docMk/>
            <pc:sldMk cId="989973405" sldId="296"/>
            <ac:spMk id="19" creationId="{E2384209-CB15-4CDF-9D31-C44FD9A3F20D}"/>
          </ac:spMkLst>
        </pc:spChg>
        <pc:spChg chg="add del">
          <ac:chgData name="Geetesh Kumar Singh" userId="6d1397eefc6c927c" providerId="LiveId" clId="{2EE7E04D-04BC-A64D-A6BB-8095B13FF977}" dt="2023-12-06T21:28:23.813" v="2655" actId="26606"/>
          <ac:spMkLst>
            <pc:docMk/>
            <pc:sldMk cId="989973405" sldId="296"/>
            <ac:spMk id="21" creationId="{2633B3B5-CC90-43F0-8714-D31D1F3F0209}"/>
          </ac:spMkLst>
        </pc:spChg>
        <pc:spChg chg="add del">
          <ac:chgData name="Geetesh Kumar Singh" userId="6d1397eefc6c927c" providerId="LiveId" clId="{2EE7E04D-04BC-A64D-A6BB-8095B13FF977}" dt="2023-12-06T21:28:23.813" v="2655" actId="26606"/>
          <ac:spMkLst>
            <pc:docMk/>
            <pc:sldMk cId="989973405" sldId="296"/>
            <ac:spMk id="23" creationId="{A8D57A06-A426-446D-B02C-A2DC6B62E45E}"/>
          </ac:spMkLst>
        </pc:spChg>
        <pc:spChg chg="add del">
          <ac:chgData name="Geetesh Kumar Singh" userId="6d1397eefc6c927c" providerId="LiveId" clId="{2EE7E04D-04BC-A64D-A6BB-8095B13FF977}" dt="2023-12-06T22:16:46.668" v="3062" actId="26606"/>
          <ac:spMkLst>
            <pc:docMk/>
            <pc:sldMk cId="989973405" sldId="296"/>
            <ac:spMk id="28" creationId="{AB8C311F-7253-4AED-9701-7FC0708C41C7}"/>
          </ac:spMkLst>
        </pc:spChg>
        <pc:spChg chg="add del">
          <ac:chgData name="Geetesh Kumar Singh" userId="6d1397eefc6c927c" providerId="LiveId" clId="{2EE7E04D-04BC-A64D-A6BB-8095B13FF977}" dt="2023-12-06T22:16:46.668" v="3062" actId="26606"/>
          <ac:spMkLst>
            <pc:docMk/>
            <pc:sldMk cId="989973405" sldId="296"/>
            <ac:spMk id="30" creationId="{E2384209-CB15-4CDF-9D31-C44FD9A3F20D}"/>
          </ac:spMkLst>
        </pc:spChg>
        <pc:spChg chg="add del">
          <ac:chgData name="Geetesh Kumar Singh" userId="6d1397eefc6c927c" providerId="LiveId" clId="{2EE7E04D-04BC-A64D-A6BB-8095B13FF977}" dt="2023-12-06T22:16:46.668" v="3062" actId="26606"/>
          <ac:spMkLst>
            <pc:docMk/>
            <pc:sldMk cId="989973405" sldId="296"/>
            <ac:spMk id="32" creationId="{2633B3B5-CC90-43F0-8714-D31D1F3F0209}"/>
          </ac:spMkLst>
        </pc:spChg>
        <pc:spChg chg="add del">
          <ac:chgData name="Geetesh Kumar Singh" userId="6d1397eefc6c927c" providerId="LiveId" clId="{2EE7E04D-04BC-A64D-A6BB-8095B13FF977}" dt="2023-12-06T22:16:46.668" v="3062" actId="26606"/>
          <ac:spMkLst>
            <pc:docMk/>
            <pc:sldMk cId="989973405" sldId="296"/>
            <ac:spMk id="34" creationId="{A8D57A06-A426-446D-B02C-A2DC6B62E45E}"/>
          </ac:spMkLst>
        </pc:spChg>
        <pc:picChg chg="add mod">
          <ac:chgData name="Geetesh Kumar Singh" userId="6d1397eefc6c927c" providerId="LiveId" clId="{2EE7E04D-04BC-A64D-A6BB-8095B13FF977}" dt="2023-12-06T22:16:40.798" v="3061"/>
          <ac:picMkLst>
            <pc:docMk/>
            <pc:sldMk cId="989973405" sldId="296"/>
            <ac:picMk id="2" creationId="{52A6D99A-B48C-B377-DC8A-8299BEBFA122}"/>
          </ac:picMkLst>
        </pc:picChg>
        <pc:picChg chg="add mod">
          <ac:chgData name="Geetesh Kumar Singh" userId="6d1397eefc6c927c" providerId="LiveId" clId="{2EE7E04D-04BC-A64D-A6BB-8095B13FF977}" dt="2023-12-06T22:16:40.798" v="3061"/>
          <ac:picMkLst>
            <pc:docMk/>
            <pc:sldMk cId="989973405" sldId="296"/>
            <ac:picMk id="3" creationId="{E057DC50-0129-F1DE-83A2-A9C317049235}"/>
          </ac:picMkLst>
        </pc:picChg>
        <pc:picChg chg="add mod">
          <ac:chgData name="Geetesh Kumar Singh" userId="6d1397eefc6c927c" providerId="LiveId" clId="{2EE7E04D-04BC-A64D-A6BB-8095B13FF977}" dt="2023-12-06T22:39:13.453" v="3252" actId="1076"/>
          <ac:picMkLst>
            <pc:docMk/>
            <pc:sldMk cId="989973405" sldId="296"/>
            <ac:picMk id="5" creationId="{2C68FC46-BADE-EB73-CDC9-9F40436D2C70}"/>
          </ac:picMkLst>
        </pc:picChg>
      </pc:sldChg>
      <pc:sldChg chg="addSp delSp modSp new mod setBg">
        <pc:chgData name="Geetesh Kumar Singh" userId="6d1397eefc6c927c" providerId="LiveId" clId="{2EE7E04D-04BC-A64D-A6BB-8095B13FF977}" dt="2023-12-06T22:16:52.406" v="3064" actId="26606"/>
        <pc:sldMkLst>
          <pc:docMk/>
          <pc:sldMk cId="880891383" sldId="297"/>
        </pc:sldMkLst>
        <pc:spChg chg="add del">
          <ac:chgData name="Geetesh Kumar Singh" userId="6d1397eefc6c927c" providerId="LiveId" clId="{2EE7E04D-04BC-A64D-A6BB-8095B13FF977}" dt="2023-12-06T21:27:43.212" v="2652" actId="26606"/>
          <ac:spMkLst>
            <pc:docMk/>
            <pc:sldMk cId="880891383" sldId="297"/>
            <ac:spMk id="8" creationId="{32BC26D8-82FB-445E-AA49-62A77D7C1EE0}"/>
          </ac:spMkLst>
        </pc:spChg>
        <pc:spChg chg="add del">
          <ac:chgData name="Geetesh Kumar Singh" userId="6d1397eefc6c927c" providerId="LiveId" clId="{2EE7E04D-04BC-A64D-A6BB-8095B13FF977}" dt="2023-12-06T21:27:43.212" v="2652" actId="26606"/>
          <ac:spMkLst>
            <pc:docMk/>
            <pc:sldMk cId="880891383" sldId="297"/>
            <ac:spMk id="10" creationId="{CB44330D-EA18-4254-AA95-EB49948539B8}"/>
          </ac:spMkLst>
        </pc:spChg>
        <pc:spChg chg="add del">
          <ac:chgData name="Geetesh Kumar Singh" userId="6d1397eefc6c927c" providerId="LiveId" clId="{2EE7E04D-04BC-A64D-A6BB-8095B13FF977}" dt="2023-12-06T22:16:52.406" v="3064" actId="26606"/>
          <ac:spMkLst>
            <pc:docMk/>
            <pc:sldMk cId="880891383" sldId="297"/>
            <ac:spMk id="15" creationId="{32BC26D8-82FB-445E-AA49-62A77D7C1EE0}"/>
          </ac:spMkLst>
        </pc:spChg>
        <pc:spChg chg="add del">
          <ac:chgData name="Geetesh Kumar Singh" userId="6d1397eefc6c927c" providerId="LiveId" clId="{2EE7E04D-04BC-A64D-A6BB-8095B13FF977}" dt="2023-12-06T22:16:52.406" v="3064" actId="26606"/>
          <ac:spMkLst>
            <pc:docMk/>
            <pc:sldMk cId="880891383" sldId="297"/>
            <ac:spMk id="17" creationId="{CB44330D-EA18-4254-AA95-EB49948539B8}"/>
          </ac:spMkLst>
        </pc:spChg>
        <pc:picChg chg="add mod">
          <ac:chgData name="Geetesh Kumar Singh" userId="6d1397eefc6c927c" providerId="LiveId" clId="{2EE7E04D-04BC-A64D-A6BB-8095B13FF977}" dt="2023-12-06T22:16:49.304" v="3063"/>
          <ac:picMkLst>
            <pc:docMk/>
            <pc:sldMk cId="880891383" sldId="297"/>
            <ac:picMk id="2" creationId="{BA4D6BCF-507B-7E73-D46A-7D2B6FFD9E08}"/>
          </ac:picMkLst>
        </pc:picChg>
        <pc:picChg chg="add mod">
          <ac:chgData name="Geetesh Kumar Singh" userId="6d1397eefc6c927c" providerId="LiveId" clId="{2EE7E04D-04BC-A64D-A6BB-8095B13FF977}" dt="2023-12-06T19:46:13.196" v="1857" actId="26606"/>
          <ac:picMkLst>
            <pc:docMk/>
            <pc:sldMk cId="880891383" sldId="297"/>
            <ac:picMk id="3" creationId="{A698B998-4F2A-E2C8-BFCE-756315B68047}"/>
          </ac:picMkLst>
        </pc:picChg>
        <pc:picChg chg="add mod">
          <ac:chgData name="Geetesh Kumar Singh" userId="6d1397eefc6c927c" providerId="LiveId" clId="{2EE7E04D-04BC-A64D-A6BB-8095B13FF977}" dt="2023-12-06T22:16:49.304" v="3063"/>
          <ac:picMkLst>
            <pc:docMk/>
            <pc:sldMk cId="880891383" sldId="297"/>
            <ac:picMk id="4" creationId="{C6A706AA-D451-B5BC-A271-8C1507295FA0}"/>
          </ac:picMkLst>
        </pc:picChg>
      </pc:sldChg>
      <pc:sldChg chg="addSp delSp modSp new mod setBg">
        <pc:chgData name="Geetesh Kumar Singh" userId="6d1397eefc6c927c" providerId="LiveId" clId="{2EE7E04D-04BC-A64D-A6BB-8095B13FF977}" dt="2023-12-06T22:39:24.605" v="3253" actId="1076"/>
        <pc:sldMkLst>
          <pc:docMk/>
          <pc:sldMk cId="2419456589" sldId="298"/>
        </pc:sldMkLst>
        <pc:spChg chg="add del">
          <ac:chgData name="Geetesh Kumar Singh" userId="6d1397eefc6c927c" providerId="LiveId" clId="{2EE7E04D-04BC-A64D-A6BB-8095B13FF977}" dt="2023-12-06T22:16:57.304" v="3065" actId="26606"/>
          <ac:spMkLst>
            <pc:docMk/>
            <pc:sldMk cId="2419456589" sldId="298"/>
            <ac:spMk id="8" creationId="{AB8C311F-7253-4AED-9701-7FC0708C41C7}"/>
          </ac:spMkLst>
        </pc:spChg>
        <pc:spChg chg="add del">
          <ac:chgData name="Geetesh Kumar Singh" userId="6d1397eefc6c927c" providerId="LiveId" clId="{2EE7E04D-04BC-A64D-A6BB-8095B13FF977}" dt="2023-12-06T22:16:57.304" v="3065" actId="26606"/>
          <ac:spMkLst>
            <pc:docMk/>
            <pc:sldMk cId="2419456589" sldId="298"/>
            <ac:spMk id="10" creationId="{E2384209-CB15-4CDF-9D31-C44FD9A3F20D}"/>
          </ac:spMkLst>
        </pc:spChg>
        <pc:spChg chg="add del">
          <ac:chgData name="Geetesh Kumar Singh" userId="6d1397eefc6c927c" providerId="LiveId" clId="{2EE7E04D-04BC-A64D-A6BB-8095B13FF977}" dt="2023-12-06T22:16:57.304" v="3065" actId="26606"/>
          <ac:spMkLst>
            <pc:docMk/>
            <pc:sldMk cId="2419456589" sldId="298"/>
            <ac:spMk id="12" creationId="{2633B3B5-CC90-43F0-8714-D31D1F3F0209}"/>
          </ac:spMkLst>
        </pc:spChg>
        <pc:spChg chg="add del">
          <ac:chgData name="Geetesh Kumar Singh" userId="6d1397eefc6c927c" providerId="LiveId" clId="{2EE7E04D-04BC-A64D-A6BB-8095B13FF977}" dt="2023-12-06T22:16:57.304" v="3065" actId="26606"/>
          <ac:spMkLst>
            <pc:docMk/>
            <pc:sldMk cId="2419456589" sldId="298"/>
            <ac:spMk id="14" creationId="{A8D57A06-A426-446D-B02C-A2DC6B62E45E}"/>
          </ac:spMkLst>
        </pc:spChg>
        <pc:picChg chg="add mod">
          <ac:chgData name="Geetesh Kumar Singh" userId="6d1397eefc6c927c" providerId="LiveId" clId="{2EE7E04D-04BC-A64D-A6BB-8095B13FF977}" dt="2023-12-06T22:16:58.295" v="3066"/>
          <ac:picMkLst>
            <pc:docMk/>
            <pc:sldMk cId="2419456589" sldId="298"/>
            <ac:picMk id="2" creationId="{069B6B4C-A424-7073-4DFC-5D532BE6A28A}"/>
          </ac:picMkLst>
        </pc:picChg>
        <pc:picChg chg="add mod">
          <ac:chgData name="Geetesh Kumar Singh" userId="6d1397eefc6c927c" providerId="LiveId" clId="{2EE7E04D-04BC-A64D-A6BB-8095B13FF977}" dt="2023-12-06T22:39:24.605" v="3253" actId="1076"/>
          <ac:picMkLst>
            <pc:docMk/>
            <pc:sldMk cId="2419456589" sldId="298"/>
            <ac:picMk id="3" creationId="{C5F021BB-4D66-8674-0A82-B5688E812E0A}"/>
          </ac:picMkLst>
        </pc:picChg>
        <pc:picChg chg="add mod">
          <ac:chgData name="Geetesh Kumar Singh" userId="6d1397eefc6c927c" providerId="LiveId" clId="{2EE7E04D-04BC-A64D-A6BB-8095B13FF977}" dt="2023-12-06T22:16:58.295" v="3066"/>
          <ac:picMkLst>
            <pc:docMk/>
            <pc:sldMk cId="2419456589" sldId="298"/>
            <ac:picMk id="4" creationId="{54067F8F-1FF0-4A6A-3417-7A2C0D838F54}"/>
          </ac:picMkLst>
        </pc:picChg>
      </pc:sldChg>
      <pc:sldChg chg="addSp modSp new mod setBg">
        <pc:chgData name="Geetesh Kumar Singh" userId="6d1397eefc6c927c" providerId="LiveId" clId="{2EE7E04D-04BC-A64D-A6BB-8095B13FF977}" dt="2023-12-06T22:17:01.781" v="3067"/>
        <pc:sldMkLst>
          <pc:docMk/>
          <pc:sldMk cId="3140530011" sldId="299"/>
        </pc:sldMkLst>
        <pc:picChg chg="add mod">
          <ac:chgData name="Geetesh Kumar Singh" userId="6d1397eefc6c927c" providerId="LiveId" clId="{2EE7E04D-04BC-A64D-A6BB-8095B13FF977}" dt="2023-12-06T22:17:01.781" v="3067"/>
          <ac:picMkLst>
            <pc:docMk/>
            <pc:sldMk cId="3140530011" sldId="299"/>
            <ac:picMk id="2" creationId="{E14DE0AB-506C-7F95-0AC7-FB8ACFB99B83}"/>
          </ac:picMkLst>
        </pc:picChg>
        <pc:picChg chg="add mod">
          <ac:chgData name="Geetesh Kumar Singh" userId="6d1397eefc6c927c" providerId="LiveId" clId="{2EE7E04D-04BC-A64D-A6BB-8095B13FF977}" dt="2023-12-06T21:25:59.876" v="2646" actId="14100"/>
          <ac:picMkLst>
            <pc:docMk/>
            <pc:sldMk cId="3140530011" sldId="299"/>
            <ac:picMk id="3" creationId="{2D84ED06-B62B-19C1-3B6D-355B8693D3FA}"/>
          </ac:picMkLst>
        </pc:picChg>
        <pc:picChg chg="add mod">
          <ac:chgData name="Geetesh Kumar Singh" userId="6d1397eefc6c927c" providerId="LiveId" clId="{2EE7E04D-04BC-A64D-A6BB-8095B13FF977}" dt="2023-12-06T22:17:01.781" v="3067"/>
          <ac:picMkLst>
            <pc:docMk/>
            <pc:sldMk cId="3140530011" sldId="299"/>
            <ac:picMk id="4" creationId="{898D063A-A628-DF84-CC6E-6544E28E843F}"/>
          </ac:picMkLst>
        </pc:picChg>
      </pc:sldChg>
      <pc:sldChg chg="addSp delSp modSp new mod setBg modClrScheme chgLayout">
        <pc:chgData name="Geetesh Kumar Singh" userId="6d1397eefc6c927c" providerId="LiveId" clId="{2EE7E04D-04BC-A64D-A6BB-8095B13FF977}" dt="2023-12-06T22:15:18.339" v="3045"/>
        <pc:sldMkLst>
          <pc:docMk/>
          <pc:sldMk cId="864121260" sldId="300"/>
        </pc:sldMkLst>
        <pc:spChg chg="del">
          <ac:chgData name="Geetesh Kumar Singh" userId="6d1397eefc6c927c" providerId="LiveId" clId="{2EE7E04D-04BC-A64D-A6BB-8095B13FF977}" dt="2023-12-06T20:03:30.203" v="2146" actId="700"/>
          <ac:spMkLst>
            <pc:docMk/>
            <pc:sldMk cId="864121260" sldId="300"/>
            <ac:spMk id="2" creationId="{7DCE7505-8A12-0A0B-95E5-2177CC668600}"/>
          </ac:spMkLst>
        </pc:spChg>
        <pc:spChg chg="del">
          <ac:chgData name="Geetesh Kumar Singh" userId="6d1397eefc6c927c" providerId="LiveId" clId="{2EE7E04D-04BC-A64D-A6BB-8095B13FF977}" dt="2023-12-06T20:03:30.203" v="2146" actId="700"/>
          <ac:spMkLst>
            <pc:docMk/>
            <pc:sldMk cId="864121260" sldId="300"/>
            <ac:spMk id="3" creationId="{56B87C74-1FE9-2428-4A91-AA14646F47DB}"/>
          </ac:spMkLst>
        </pc:spChg>
        <pc:picChg chg="add mod">
          <ac:chgData name="Geetesh Kumar Singh" userId="6d1397eefc6c927c" providerId="LiveId" clId="{2EE7E04D-04BC-A64D-A6BB-8095B13FF977}" dt="2023-12-06T22:15:18.339" v="3045"/>
          <ac:picMkLst>
            <pc:docMk/>
            <pc:sldMk cId="864121260" sldId="300"/>
            <ac:picMk id="2" creationId="{9D03476E-9724-DF8A-58B0-27F9EB2D2428}"/>
          </ac:picMkLst>
        </pc:picChg>
        <pc:picChg chg="add mod">
          <ac:chgData name="Geetesh Kumar Singh" userId="6d1397eefc6c927c" providerId="LiveId" clId="{2EE7E04D-04BC-A64D-A6BB-8095B13FF977}" dt="2023-12-06T22:15:18.339" v="3045"/>
          <ac:picMkLst>
            <pc:docMk/>
            <pc:sldMk cId="864121260" sldId="300"/>
            <ac:picMk id="3" creationId="{A8115B01-36DB-7651-F2B9-7CF80E1CD4F1}"/>
          </ac:picMkLst>
        </pc:picChg>
        <pc:picChg chg="add mod">
          <ac:chgData name="Geetesh Kumar Singh" userId="6d1397eefc6c927c" providerId="LiveId" clId="{2EE7E04D-04BC-A64D-A6BB-8095B13FF977}" dt="2023-12-06T20:04:06.205" v="2150" actId="26606"/>
          <ac:picMkLst>
            <pc:docMk/>
            <pc:sldMk cId="864121260" sldId="300"/>
            <ac:picMk id="5" creationId="{6BF054C8-830B-4A91-D1B9-51C3EEFBFDB6}"/>
          </ac:picMkLst>
        </pc:picChg>
      </pc:sldChg>
      <pc:sldChg chg="addSp delSp modSp add mod delDesignElem">
        <pc:chgData name="Geetesh Kumar Singh" userId="6d1397eefc6c927c" providerId="LiveId" clId="{2EE7E04D-04BC-A64D-A6BB-8095B13FF977}" dt="2023-12-06T22:52:24.371" v="3338" actId="403"/>
        <pc:sldMkLst>
          <pc:docMk/>
          <pc:sldMk cId="1785982776" sldId="301"/>
        </pc:sldMkLst>
        <pc:spChg chg="mod">
          <ac:chgData name="Geetesh Kumar Singh" userId="6d1397eefc6c927c" providerId="LiveId" clId="{2EE7E04D-04BC-A64D-A6BB-8095B13FF977}" dt="2023-12-06T22:52:24.371" v="3338" actId="403"/>
          <ac:spMkLst>
            <pc:docMk/>
            <pc:sldMk cId="1785982776" sldId="301"/>
            <ac:spMk id="6" creationId="{72160FBD-AABA-C2AC-69E2-C2567CB559E3}"/>
          </ac:spMkLst>
        </pc:spChg>
        <pc:spChg chg="del">
          <ac:chgData name="Geetesh Kumar Singh" userId="6d1397eefc6c927c" providerId="LiveId" clId="{2EE7E04D-04BC-A64D-A6BB-8095B13FF977}" dt="2023-12-06T22:23:33.895" v="3135"/>
          <ac:spMkLst>
            <pc:docMk/>
            <pc:sldMk cId="1785982776" sldId="301"/>
            <ac:spMk id="12" creationId="{E35A04CF-97D4-4FF7-B359-C546B1F62E54}"/>
          </ac:spMkLst>
        </pc:spChg>
        <pc:spChg chg="del">
          <ac:chgData name="Geetesh Kumar Singh" userId="6d1397eefc6c927c" providerId="LiveId" clId="{2EE7E04D-04BC-A64D-A6BB-8095B13FF977}" dt="2023-12-06T22:23:33.895" v="3135"/>
          <ac:spMkLst>
            <pc:docMk/>
            <pc:sldMk cId="1785982776" sldId="301"/>
            <ac:spMk id="14" creationId="{1DE7243B-5109-444B-8FAF-7437C66BC0E9}"/>
          </ac:spMkLst>
        </pc:spChg>
        <pc:spChg chg="del">
          <ac:chgData name="Geetesh Kumar Singh" userId="6d1397eefc6c927c" providerId="LiveId" clId="{2EE7E04D-04BC-A64D-A6BB-8095B13FF977}" dt="2023-12-06T22:23:33.895" v="3135"/>
          <ac:spMkLst>
            <pc:docMk/>
            <pc:sldMk cId="1785982776" sldId="301"/>
            <ac:spMk id="17" creationId="{4C5D6221-DA7B-4611-AA26-7D8E349FDE96}"/>
          </ac:spMkLst>
        </pc:spChg>
        <pc:spChg chg="mod">
          <ac:chgData name="Geetesh Kumar Singh" userId="6d1397eefc6c927c" providerId="LiveId" clId="{2EE7E04D-04BC-A64D-A6BB-8095B13FF977}" dt="2023-12-06T22:52:07.367" v="3336" actId="27636"/>
          <ac:spMkLst>
            <pc:docMk/>
            <pc:sldMk cId="1785982776" sldId="301"/>
            <ac:spMk id="19" creationId="{AFB30BFA-EA60-8CFD-F348-2FB5B633AF71}"/>
          </ac:spMkLst>
        </pc:spChg>
        <pc:spChg chg="add">
          <ac:chgData name="Geetesh Kumar Singh" userId="6d1397eefc6c927c" providerId="LiveId" clId="{2EE7E04D-04BC-A64D-A6BB-8095B13FF977}" dt="2023-12-06T22:51:29.169" v="3323" actId="26606"/>
          <ac:spMkLst>
            <pc:docMk/>
            <pc:sldMk cId="1785982776" sldId="301"/>
            <ac:spMk id="24" creationId="{E35A04CF-97D4-4FF7-B359-C546B1F62E54}"/>
          </ac:spMkLst>
        </pc:spChg>
        <pc:spChg chg="add">
          <ac:chgData name="Geetesh Kumar Singh" userId="6d1397eefc6c927c" providerId="LiveId" clId="{2EE7E04D-04BC-A64D-A6BB-8095B13FF977}" dt="2023-12-06T22:51:29.169" v="3323" actId="26606"/>
          <ac:spMkLst>
            <pc:docMk/>
            <pc:sldMk cId="1785982776" sldId="301"/>
            <ac:spMk id="26" creationId="{1DE7243B-5109-444B-8FAF-7437C66BC0E9}"/>
          </ac:spMkLst>
        </pc:spChg>
        <pc:spChg chg="add">
          <ac:chgData name="Geetesh Kumar Singh" userId="6d1397eefc6c927c" providerId="LiveId" clId="{2EE7E04D-04BC-A64D-A6BB-8095B13FF977}" dt="2023-12-06T22:51:29.169" v="3323" actId="26606"/>
          <ac:spMkLst>
            <pc:docMk/>
            <pc:sldMk cId="1785982776" sldId="301"/>
            <ac:spMk id="28" creationId="{4C5D6221-DA7B-4611-AA26-7D8E349FDE96}"/>
          </ac:spMkLst>
        </pc:spChg>
        <pc:picChg chg="add mod">
          <ac:chgData name="Geetesh Kumar Singh" userId="6d1397eefc6c927c" providerId="LiveId" clId="{2EE7E04D-04BC-A64D-A6BB-8095B13FF977}" dt="2023-12-06T22:17:54.100" v="3077"/>
          <ac:picMkLst>
            <pc:docMk/>
            <pc:sldMk cId="1785982776" sldId="301"/>
            <ac:picMk id="2" creationId="{455E96C8-F29B-5662-A4BD-2092DD23B20D}"/>
          </ac:picMkLst>
        </pc:picChg>
        <pc:picChg chg="add mod">
          <ac:chgData name="Geetesh Kumar Singh" userId="6d1397eefc6c927c" providerId="LiveId" clId="{2EE7E04D-04BC-A64D-A6BB-8095B13FF977}" dt="2023-12-06T22:17:54.100" v="3077"/>
          <ac:picMkLst>
            <pc:docMk/>
            <pc:sldMk cId="1785982776" sldId="301"/>
            <ac:picMk id="3" creationId="{6D3CE7BA-7EFD-8A01-D861-7301F6409277}"/>
          </ac:picMkLst>
        </pc:picChg>
      </pc:sldChg>
      <pc:sldChg chg="addSp delSp modSp add mod delDesignElem">
        <pc:chgData name="Geetesh Kumar Singh" userId="6d1397eefc6c927c" providerId="LiveId" clId="{2EE7E04D-04BC-A64D-A6BB-8095B13FF977}" dt="2023-12-06T22:23:33.895" v="3135"/>
        <pc:sldMkLst>
          <pc:docMk/>
          <pc:sldMk cId="3741155982" sldId="302"/>
        </pc:sldMkLst>
        <pc:spChg chg="del">
          <ac:chgData name="Geetesh Kumar Singh" userId="6d1397eefc6c927c" providerId="LiveId" clId="{2EE7E04D-04BC-A64D-A6BB-8095B13FF977}" dt="2023-12-06T22:23:33.895" v="3135"/>
          <ac:spMkLst>
            <pc:docMk/>
            <pc:sldMk cId="3741155982" sldId="302"/>
            <ac:spMk id="12" creationId="{5D7F64A8-D625-4F61-A290-B499BB62ACFF}"/>
          </ac:spMkLst>
        </pc:spChg>
        <pc:graphicFrameChg chg="mod">
          <ac:chgData name="Geetesh Kumar Singh" userId="6d1397eefc6c927c" providerId="LiveId" clId="{2EE7E04D-04BC-A64D-A6BB-8095B13FF977}" dt="2023-12-06T21:53:53.485" v="2895" actId="14100"/>
          <ac:graphicFrameMkLst>
            <pc:docMk/>
            <pc:sldMk cId="3741155982" sldId="302"/>
            <ac:graphicFrameMk id="3" creationId="{345A050E-6B46-4FC5-48B1-3B6D1B0F7897}"/>
          </ac:graphicFrameMkLst>
        </pc:graphicFrameChg>
        <pc:picChg chg="add mod">
          <ac:chgData name="Geetesh Kumar Singh" userId="6d1397eefc6c927c" providerId="LiveId" clId="{2EE7E04D-04BC-A64D-A6BB-8095B13FF977}" dt="2023-12-06T22:17:36.317" v="3072"/>
          <ac:picMkLst>
            <pc:docMk/>
            <pc:sldMk cId="3741155982" sldId="302"/>
            <ac:picMk id="2" creationId="{47B4E5AE-7264-4AF2-D11E-EA9273E286FC}"/>
          </ac:picMkLst>
        </pc:picChg>
        <pc:picChg chg="add mod">
          <ac:chgData name="Geetesh Kumar Singh" userId="6d1397eefc6c927c" providerId="LiveId" clId="{2EE7E04D-04BC-A64D-A6BB-8095B13FF977}" dt="2023-12-06T22:17:36.317" v="3072"/>
          <ac:picMkLst>
            <pc:docMk/>
            <pc:sldMk cId="3741155982" sldId="302"/>
            <ac:picMk id="4" creationId="{BC9BE3B7-4B02-0CEF-9DF2-6C9FA8287A66}"/>
          </ac:picMkLst>
        </pc:picChg>
        <pc:picChg chg="del">
          <ac:chgData name="Geetesh Kumar Singh" userId="6d1397eefc6c927c" providerId="LiveId" clId="{2EE7E04D-04BC-A64D-A6BB-8095B13FF977}" dt="2023-12-06T22:23:33.895" v="3135"/>
          <ac:picMkLst>
            <pc:docMk/>
            <pc:sldMk cId="3741155982" sldId="302"/>
            <ac:picMk id="22" creationId="{8402717F-305C-4A41-A101-86C945E627F2}"/>
          </ac:picMkLst>
        </pc:picChg>
      </pc:sldChg>
      <pc:sldChg chg="addSp delSp modSp add delDesignElem">
        <pc:chgData name="Geetesh Kumar Singh" userId="6d1397eefc6c927c" providerId="LiveId" clId="{2EE7E04D-04BC-A64D-A6BB-8095B13FF977}" dt="2023-12-06T22:23:33.895" v="3135"/>
        <pc:sldMkLst>
          <pc:docMk/>
          <pc:sldMk cId="3553884030" sldId="303"/>
        </pc:sldMkLst>
        <pc:spChg chg="del">
          <ac:chgData name="Geetesh Kumar Singh" userId="6d1397eefc6c927c" providerId="LiveId" clId="{2EE7E04D-04BC-A64D-A6BB-8095B13FF977}" dt="2023-12-06T22:23:33.895" v="3135"/>
          <ac:spMkLst>
            <pc:docMk/>
            <pc:sldMk cId="3553884030" sldId="303"/>
            <ac:spMk id="12" creationId="{5D7F64A8-D625-4F61-A290-B499BB62ACFF}"/>
          </ac:spMkLst>
        </pc:spChg>
        <pc:graphicFrameChg chg="mod">
          <ac:chgData name="Geetesh Kumar Singh" userId="6d1397eefc6c927c" providerId="LiveId" clId="{2EE7E04D-04BC-A64D-A6BB-8095B13FF977}" dt="2023-12-06T21:53:29.713" v="2892" actId="20577"/>
          <ac:graphicFrameMkLst>
            <pc:docMk/>
            <pc:sldMk cId="3553884030" sldId="303"/>
            <ac:graphicFrameMk id="3" creationId="{345A050E-6B46-4FC5-48B1-3B6D1B0F7897}"/>
          </ac:graphicFrameMkLst>
        </pc:graphicFrameChg>
        <pc:picChg chg="add mod">
          <ac:chgData name="Geetesh Kumar Singh" userId="6d1397eefc6c927c" providerId="LiveId" clId="{2EE7E04D-04BC-A64D-A6BB-8095B13FF977}" dt="2023-12-06T22:17:42.977" v="3073"/>
          <ac:picMkLst>
            <pc:docMk/>
            <pc:sldMk cId="3553884030" sldId="303"/>
            <ac:picMk id="2" creationId="{9979AA93-B811-7871-1261-B49AE1B473B3}"/>
          </ac:picMkLst>
        </pc:picChg>
        <pc:picChg chg="add mod">
          <ac:chgData name="Geetesh Kumar Singh" userId="6d1397eefc6c927c" providerId="LiveId" clId="{2EE7E04D-04BC-A64D-A6BB-8095B13FF977}" dt="2023-12-06T22:17:42.977" v="3073"/>
          <ac:picMkLst>
            <pc:docMk/>
            <pc:sldMk cId="3553884030" sldId="303"/>
            <ac:picMk id="4" creationId="{676476F4-5392-9F5D-527C-556B36D76EEE}"/>
          </ac:picMkLst>
        </pc:picChg>
        <pc:picChg chg="del">
          <ac:chgData name="Geetesh Kumar Singh" userId="6d1397eefc6c927c" providerId="LiveId" clId="{2EE7E04D-04BC-A64D-A6BB-8095B13FF977}" dt="2023-12-06T22:23:33.895" v="3135"/>
          <ac:picMkLst>
            <pc:docMk/>
            <pc:sldMk cId="3553884030" sldId="303"/>
            <ac:picMk id="22" creationId="{8402717F-305C-4A41-A101-86C945E627F2}"/>
          </ac:picMkLst>
        </pc:picChg>
      </pc:sldChg>
      <pc:sldChg chg="addSp delSp modSp add delDesignElem">
        <pc:chgData name="Geetesh Kumar Singh" userId="6d1397eefc6c927c" providerId="LiveId" clId="{2EE7E04D-04BC-A64D-A6BB-8095B13FF977}" dt="2023-12-06T22:23:33.895" v="3135"/>
        <pc:sldMkLst>
          <pc:docMk/>
          <pc:sldMk cId="332548456" sldId="304"/>
        </pc:sldMkLst>
        <pc:spChg chg="del">
          <ac:chgData name="Geetesh Kumar Singh" userId="6d1397eefc6c927c" providerId="LiveId" clId="{2EE7E04D-04BC-A64D-A6BB-8095B13FF977}" dt="2023-12-06T22:23:33.895" v="3135"/>
          <ac:spMkLst>
            <pc:docMk/>
            <pc:sldMk cId="332548456" sldId="304"/>
            <ac:spMk id="12" creationId="{5D7F64A8-D625-4F61-A290-B499BB62ACFF}"/>
          </ac:spMkLst>
        </pc:spChg>
        <pc:graphicFrameChg chg="mod">
          <ac:chgData name="Geetesh Kumar Singh" userId="6d1397eefc6c927c" providerId="LiveId" clId="{2EE7E04D-04BC-A64D-A6BB-8095B13FF977}" dt="2023-12-06T21:53:22.121" v="2891" actId="20577"/>
          <ac:graphicFrameMkLst>
            <pc:docMk/>
            <pc:sldMk cId="332548456" sldId="304"/>
            <ac:graphicFrameMk id="3" creationId="{345A050E-6B46-4FC5-48B1-3B6D1B0F7897}"/>
          </ac:graphicFrameMkLst>
        </pc:graphicFrameChg>
        <pc:picChg chg="add mod">
          <ac:chgData name="Geetesh Kumar Singh" userId="6d1397eefc6c927c" providerId="LiveId" clId="{2EE7E04D-04BC-A64D-A6BB-8095B13FF977}" dt="2023-12-06T22:17:45.229" v="3074"/>
          <ac:picMkLst>
            <pc:docMk/>
            <pc:sldMk cId="332548456" sldId="304"/>
            <ac:picMk id="2" creationId="{B9FFC3E7-A9D1-025E-FA79-0B8B51009CB2}"/>
          </ac:picMkLst>
        </pc:picChg>
        <pc:picChg chg="add mod">
          <ac:chgData name="Geetesh Kumar Singh" userId="6d1397eefc6c927c" providerId="LiveId" clId="{2EE7E04D-04BC-A64D-A6BB-8095B13FF977}" dt="2023-12-06T22:17:45.229" v="3074"/>
          <ac:picMkLst>
            <pc:docMk/>
            <pc:sldMk cId="332548456" sldId="304"/>
            <ac:picMk id="4" creationId="{E130B781-B78B-CAA3-14A6-19F1CDF20258}"/>
          </ac:picMkLst>
        </pc:picChg>
        <pc:picChg chg="del">
          <ac:chgData name="Geetesh Kumar Singh" userId="6d1397eefc6c927c" providerId="LiveId" clId="{2EE7E04D-04BC-A64D-A6BB-8095B13FF977}" dt="2023-12-06T22:23:33.895" v="3135"/>
          <ac:picMkLst>
            <pc:docMk/>
            <pc:sldMk cId="332548456" sldId="304"/>
            <ac:picMk id="22" creationId="{8402717F-305C-4A41-A101-86C945E627F2}"/>
          </ac:picMkLst>
        </pc:picChg>
      </pc:sldChg>
      <pc:sldChg chg="addSp delSp modSp add mod delDesignElem">
        <pc:chgData name="Geetesh Kumar Singh" userId="6d1397eefc6c927c" providerId="LiveId" clId="{2EE7E04D-04BC-A64D-A6BB-8095B13FF977}" dt="2023-12-06T22:23:33.895" v="3135"/>
        <pc:sldMkLst>
          <pc:docMk/>
          <pc:sldMk cId="986006241" sldId="305"/>
        </pc:sldMkLst>
        <pc:spChg chg="add mod">
          <ac:chgData name="Geetesh Kumar Singh" userId="6d1397eefc6c927c" providerId="LiveId" clId="{2EE7E04D-04BC-A64D-A6BB-8095B13FF977}" dt="2023-12-06T21:51:05.820" v="2874" actId="255"/>
          <ac:spMkLst>
            <pc:docMk/>
            <pc:sldMk cId="986006241" sldId="305"/>
            <ac:spMk id="4" creationId="{6B4280BE-FC57-F9AD-4074-4950E66DE8C2}"/>
          </ac:spMkLst>
        </pc:spChg>
        <pc:spChg chg="del">
          <ac:chgData name="Geetesh Kumar Singh" userId="6d1397eefc6c927c" providerId="LiveId" clId="{2EE7E04D-04BC-A64D-A6BB-8095B13FF977}" dt="2023-12-06T22:23:33.895" v="3135"/>
          <ac:spMkLst>
            <pc:docMk/>
            <pc:sldMk cId="986006241" sldId="305"/>
            <ac:spMk id="12" creationId="{5D7F64A8-D625-4F61-A290-B499BB62ACFF}"/>
          </ac:spMkLst>
        </pc:spChg>
        <pc:graphicFrameChg chg="mod modGraphic">
          <ac:chgData name="Geetesh Kumar Singh" userId="6d1397eefc6c927c" providerId="LiveId" clId="{2EE7E04D-04BC-A64D-A6BB-8095B13FF977}" dt="2023-12-06T21:50:24.753" v="2864" actId="20577"/>
          <ac:graphicFrameMkLst>
            <pc:docMk/>
            <pc:sldMk cId="986006241" sldId="305"/>
            <ac:graphicFrameMk id="3" creationId="{345A050E-6B46-4FC5-48B1-3B6D1B0F7897}"/>
          </ac:graphicFrameMkLst>
        </pc:graphicFrameChg>
        <pc:picChg chg="add mod">
          <ac:chgData name="Geetesh Kumar Singh" userId="6d1397eefc6c927c" providerId="LiveId" clId="{2EE7E04D-04BC-A64D-A6BB-8095B13FF977}" dt="2023-12-06T22:17:47.641" v="3075"/>
          <ac:picMkLst>
            <pc:docMk/>
            <pc:sldMk cId="986006241" sldId="305"/>
            <ac:picMk id="2" creationId="{680FB1D9-C608-E2AC-4A69-364AB45F01C0}"/>
          </ac:picMkLst>
        </pc:picChg>
        <pc:picChg chg="add mod">
          <ac:chgData name="Geetesh Kumar Singh" userId="6d1397eefc6c927c" providerId="LiveId" clId="{2EE7E04D-04BC-A64D-A6BB-8095B13FF977}" dt="2023-12-06T22:17:47.641" v="3075"/>
          <ac:picMkLst>
            <pc:docMk/>
            <pc:sldMk cId="986006241" sldId="305"/>
            <ac:picMk id="5" creationId="{39A06FFD-705E-A8E4-BF98-7FB2E5E80641}"/>
          </ac:picMkLst>
        </pc:picChg>
        <pc:picChg chg="del">
          <ac:chgData name="Geetesh Kumar Singh" userId="6d1397eefc6c927c" providerId="LiveId" clId="{2EE7E04D-04BC-A64D-A6BB-8095B13FF977}" dt="2023-12-06T22:23:33.895" v="3135"/>
          <ac:picMkLst>
            <pc:docMk/>
            <pc:sldMk cId="986006241" sldId="305"/>
            <ac:picMk id="22" creationId="{8402717F-305C-4A41-A101-86C945E627F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2160" b="1" i="0" u="none" strike="noStrike" kern="1200" cap="all" spc="120" normalizeH="0" baseline="0">
                <a:solidFill>
                  <a:schemeClr val="tx1">
                    <a:lumMod val="65000"/>
                    <a:lumOff val="35000"/>
                  </a:schemeClr>
                </a:solidFill>
                <a:latin typeface="+mn-lt"/>
                <a:ea typeface="+mn-ea"/>
                <a:cs typeface="+mn-cs"/>
              </a:defRPr>
            </a:pPr>
            <a:r>
              <a:rPr lang="en-IN" sz="3200" b="0" cap="none" dirty="0"/>
              <a:t>Trend of Cybercrime over Time in India</a:t>
            </a:r>
          </a:p>
        </c:rich>
      </c:tx>
      <c:layout>
        <c:manualLayout>
          <c:xMode val="edge"/>
          <c:yMode val="edge"/>
          <c:x val="0.20862686379628079"/>
          <c:y val="0"/>
        </c:manualLayout>
      </c:layout>
      <c:overlay val="0"/>
      <c:spPr>
        <a:noFill/>
        <a:ln>
          <a:noFill/>
        </a:ln>
        <a:effectLst/>
      </c:spPr>
      <c:txPr>
        <a:bodyPr rot="0" spcFirstLastPara="1" vertOverflow="ellipsis" vert="horz" wrap="square" anchor="ctr" anchorCtr="1"/>
        <a:lstStyle/>
        <a:p>
          <a:pPr algn="ctr" rtl="0">
            <a:defRPr sz="216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48256268498355E-2"/>
          <c:y val="0.38219939050369633"/>
          <c:w val="0.88607231110738816"/>
          <c:h val="0.57236483915347025"/>
        </c:manualLayout>
      </c:layout>
      <c:lineChart>
        <c:grouping val="standard"/>
        <c:varyColors val="0"/>
        <c:ser>
          <c:idx val="0"/>
          <c:order val="0"/>
          <c:tx>
            <c:strRef>
              <c:f>Sheet1!$B$1</c:f>
              <c:strCache>
                <c:ptCount val="1"/>
                <c:pt idx="0">
                  <c:v>Total Cyber Crimes in India</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prstDash val="sysDash"/>
              </a:ln>
              <a:effectLst/>
            </c:spPr>
            <c:trendlineType val="linear"/>
            <c:dispRSqr val="1"/>
            <c:dispEq val="1"/>
            <c:trendlineLbl>
              <c:layout>
                <c:manualLayout>
                  <c:x val="5.0187426704640645E-2"/>
                  <c:y val="5.9766739194775376E-2"/>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21796</c:v>
                </c:pt>
                <c:pt idx="1">
                  <c:v>27248</c:v>
                </c:pt>
                <c:pt idx="2">
                  <c:v>44546</c:v>
                </c:pt>
                <c:pt idx="3">
                  <c:v>50035</c:v>
                </c:pt>
                <c:pt idx="4">
                  <c:v>52974</c:v>
                </c:pt>
              </c:numCache>
            </c:numRef>
          </c:val>
          <c:smooth val="0"/>
          <c:extLst>
            <c:ext xmlns:c16="http://schemas.microsoft.com/office/drawing/2014/chart" uri="{C3380CC4-5D6E-409C-BE32-E72D297353CC}">
              <c16:uniqueId val="{00000001-CF95-2E4A-91D9-E6D9A2A0FE75}"/>
            </c:ext>
          </c:extLst>
        </c:ser>
        <c:ser>
          <c:idx val="1"/>
          <c:order val="1"/>
          <c:tx>
            <c:strRef>
              <c:f>Sheet1!$C$1</c:f>
              <c:strCache>
                <c:ptCount val="1"/>
                <c:pt idx="0">
                  <c:v>Total Cyber Crimes against Children in India</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2"/>
                </a:solidFill>
                <a:prstDash val="sysDash"/>
              </a:ln>
              <a:effectLst/>
            </c:spPr>
            <c:trendlineType val="linear"/>
            <c:dispRSqr val="1"/>
            <c:dispEq val="1"/>
            <c:trendlineLbl>
              <c:layout>
                <c:manualLayout>
                  <c:x val="6.874912743619814E-2"/>
                  <c:y val="-0.12191812454669933"/>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cat>
            <c:numRef>
              <c:f>Sheet1!$A$2:$A$6</c:f>
              <c:numCache>
                <c:formatCode>General</c:formatCode>
                <c:ptCount val="5"/>
                <c:pt idx="0">
                  <c:v>2017</c:v>
                </c:pt>
                <c:pt idx="1">
                  <c:v>2018</c:v>
                </c:pt>
                <c:pt idx="2">
                  <c:v>2019</c:v>
                </c:pt>
                <c:pt idx="3">
                  <c:v>2020</c:v>
                </c:pt>
                <c:pt idx="4">
                  <c:v>2021</c:v>
                </c:pt>
              </c:numCache>
            </c:numRef>
          </c:cat>
          <c:val>
            <c:numRef>
              <c:f>Sheet1!$C$2:$C$6</c:f>
              <c:numCache>
                <c:formatCode>General</c:formatCode>
                <c:ptCount val="5"/>
                <c:pt idx="0">
                  <c:v>88</c:v>
                </c:pt>
                <c:pt idx="1">
                  <c:v>232</c:v>
                </c:pt>
                <c:pt idx="2">
                  <c:v>305</c:v>
                </c:pt>
                <c:pt idx="3">
                  <c:v>1102</c:v>
                </c:pt>
                <c:pt idx="4">
                  <c:v>1376</c:v>
                </c:pt>
              </c:numCache>
            </c:numRef>
          </c:val>
          <c:smooth val="0"/>
          <c:extLst>
            <c:ext xmlns:c16="http://schemas.microsoft.com/office/drawing/2014/chart" uri="{C3380CC4-5D6E-409C-BE32-E72D297353CC}">
              <c16:uniqueId val="{00000003-CF95-2E4A-91D9-E6D9A2A0FE75}"/>
            </c:ext>
          </c:extLst>
        </c:ser>
        <c:dLbls>
          <c:dLblPos val="t"/>
          <c:showLegendKey val="0"/>
          <c:showVal val="1"/>
          <c:showCatName val="0"/>
          <c:showSerName val="0"/>
          <c:showPercent val="0"/>
          <c:showBubbleSize val="0"/>
        </c:dLbls>
        <c:marker val="1"/>
        <c:smooth val="0"/>
        <c:axId val="1252768656"/>
        <c:axId val="1252769136"/>
      </c:lineChart>
      <c:catAx>
        <c:axId val="1252768656"/>
        <c:scaling>
          <c:orientation val="minMax"/>
        </c:scaling>
        <c:delete val="0"/>
        <c:axPos val="b"/>
        <c:majorGridlines>
          <c:spPr>
            <a:ln w="9525">
              <a:solidFill>
                <a:schemeClr val="tx1">
                  <a:lumMod val="15000"/>
                  <a:lumOff val="85000"/>
                </a:schemeClr>
              </a:solidFill>
              <a:round/>
            </a:ln>
            <a:effectLst/>
          </c:spPr>
        </c:majorGridlines>
        <c:numFmt formatCode="General" sourceLinked="1"/>
        <c:majorTickMark val="none"/>
        <c:minorTickMark val="none"/>
        <c:tickLblPos val="nextTo"/>
        <c:spPr>
          <a:noFill/>
          <a:ln w="9525">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1252769136"/>
        <c:crosses val="autoZero"/>
        <c:auto val="1"/>
        <c:lblAlgn val="ctr"/>
        <c:lblOffset val="100"/>
        <c:noMultiLvlLbl val="0"/>
      </c:catAx>
      <c:valAx>
        <c:axId val="1252769136"/>
        <c:scaling>
          <c:orientation val="minMax"/>
        </c:scaling>
        <c:delete val="0"/>
        <c:axPos val="l"/>
        <c:numFmt formatCode="General" sourceLinked="1"/>
        <c:majorTickMark val="none"/>
        <c:minorTickMark val="none"/>
        <c:tickLblPos val="nextTo"/>
        <c:spPr>
          <a:noFill/>
          <a:ln w="9525">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52768656"/>
        <c:crosses val="autoZero"/>
        <c:crossBetween val="between"/>
      </c:valAx>
      <c:spPr>
        <a:noFill/>
        <a:ln>
          <a:noFill/>
        </a:ln>
        <a:effectLst/>
      </c:spPr>
    </c:plotArea>
    <c:legend>
      <c:legendPos val="t"/>
      <c:layout>
        <c:manualLayout>
          <c:xMode val="edge"/>
          <c:yMode val="edge"/>
          <c:x val="1.1878385547551249E-2"/>
          <c:y val="0.1426270136307311"/>
          <c:w val="0.98067567850561232"/>
          <c:h val="0.1487008361872981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a:noFill/>
      <a:round/>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Sheet3!$H$38</c:f>
              <c:strCache>
                <c:ptCount val="1"/>
                <c:pt idx="0">
                  <c:v>Total incidents from 2017 - 2021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Sheet3!$G$39:$G$74</c:f>
              <c:strCache>
                <c:ptCount val="36"/>
                <c:pt idx="0">
                  <c:v>Sikkim</c:v>
                </c:pt>
                <c:pt idx="1">
                  <c:v>Dadra and Nagar Haveli and Daman and Diu</c:v>
                </c:pt>
                <c:pt idx="2">
                  <c:v>Lakshadweep</c:v>
                </c:pt>
                <c:pt idx="3">
                  <c:v>Nagaland</c:v>
                </c:pt>
                <c:pt idx="4">
                  <c:v>Andaman and Nicobar Islands</c:v>
                </c:pt>
                <c:pt idx="5">
                  <c:v>Puducherry</c:v>
                </c:pt>
                <c:pt idx="6">
                  <c:v>Mizoram</c:v>
                </c:pt>
                <c:pt idx="7">
                  <c:v>Arunachal Pradesh</c:v>
                </c:pt>
                <c:pt idx="8">
                  <c:v>Tripura</c:v>
                </c:pt>
                <c:pt idx="9">
                  <c:v>Chandigarh</c:v>
                </c:pt>
                <c:pt idx="10">
                  <c:v>Manipur</c:v>
                </c:pt>
                <c:pt idx="11">
                  <c:v>Meghalaya</c:v>
                </c:pt>
                <c:pt idx="12">
                  <c:v>Jammu and Kashmir</c:v>
                </c:pt>
                <c:pt idx="13">
                  <c:v>Delhi</c:v>
                </c:pt>
                <c:pt idx="14">
                  <c:v>Goa</c:v>
                </c:pt>
                <c:pt idx="15">
                  <c:v>Ladakh</c:v>
                </c:pt>
                <c:pt idx="16">
                  <c:v>Chhattisgarh</c:v>
                </c:pt>
                <c:pt idx="17">
                  <c:v>Uttarakhand</c:v>
                </c:pt>
                <c:pt idx="18">
                  <c:v>Punjab</c:v>
                </c:pt>
                <c:pt idx="19">
                  <c:v>Himachal Pradesh</c:v>
                </c:pt>
                <c:pt idx="20">
                  <c:v>Jharkhand</c:v>
                </c:pt>
                <c:pt idx="21">
                  <c:v>West Bengal</c:v>
                </c:pt>
                <c:pt idx="22">
                  <c:v>Tamil Nadu</c:v>
                </c:pt>
                <c:pt idx="23">
                  <c:v>Gujarat</c:v>
                </c:pt>
                <c:pt idx="24">
                  <c:v>Madhya Pradesh</c:v>
                </c:pt>
                <c:pt idx="25">
                  <c:v>Haryana</c:v>
                </c:pt>
                <c:pt idx="26">
                  <c:v>Bihar</c:v>
                </c:pt>
                <c:pt idx="27">
                  <c:v>Rajasthan</c:v>
                </c:pt>
                <c:pt idx="28">
                  <c:v>Odisha</c:v>
                </c:pt>
                <c:pt idx="29">
                  <c:v>Andhra Pradesh</c:v>
                </c:pt>
                <c:pt idx="30">
                  <c:v>Assam</c:v>
                </c:pt>
                <c:pt idx="31">
                  <c:v>Telangana</c:v>
                </c:pt>
                <c:pt idx="32">
                  <c:v>Karnataka</c:v>
                </c:pt>
                <c:pt idx="33">
                  <c:v>Kerala</c:v>
                </c:pt>
                <c:pt idx="34">
                  <c:v>Maharashtra</c:v>
                </c:pt>
                <c:pt idx="35">
                  <c:v>Uttar Pradesh</c:v>
                </c:pt>
              </c:strCache>
            </c:strRef>
          </c:cat>
          <c:val>
            <c:numRef>
              <c:f>Sheet3!$H$39:$H$74</c:f>
              <c:numCache>
                <c:formatCode>General</c:formatCode>
                <c:ptCount val="36"/>
                <c:pt idx="0">
                  <c:v>4</c:v>
                </c:pt>
                <c:pt idx="1">
                  <c:v>9</c:v>
                </c:pt>
                <c:pt idx="2">
                  <c:v>12</c:v>
                </c:pt>
                <c:pt idx="3">
                  <c:v>20</c:v>
                </c:pt>
                <c:pt idx="4">
                  <c:v>25</c:v>
                </c:pt>
                <c:pt idx="5">
                  <c:v>33</c:v>
                </c:pt>
                <c:pt idx="6">
                  <c:v>67</c:v>
                </c:pt>
                <c:pt idx="7">
                  <c:v>93</c:v>
                </c:pt>
                <c:pt idx="8">
                  <c:v>105</c:v>
                </c:pt>
                <c:pt idx="9">
                  <c:v>117</c:v>
                </c:pt>
                <c:pt idx="10">
                  <c:v>253</c:v>
                </c:pt>
                <c:pt idx="11">
                  <c:v>451</c:v>
                </c:pt>
                <c:pt idx="12">
                  <c:v>475</c:v>
                </c:pt>
                <c:pt idx="13">
                  <c:v>527</c:v>
                </c:pt>
                <c:pt idx="14">
                  <c:v>542</c:v>
                </c:pt>
                <c:pt idx="15">
                  <c:v>973</c:v>
                </c:pt>
                <c:pt idx="16">
                  <c:v>1134</c:v>
                </c:pt>
                <c:pt idx="17">
                  <c:v>1356</c:v>
                </c:pt>
                <c:pt idx="18">
                  <c:v>1587</c:v>
                </c:pt>
                <c:pt idx="19">
                  <c:v>1654</c:v>
                </c:pt>
                <c:pt idx="20">
                  <c:v>2366</c:v>
                </c:pt>
                <c:pt idx="21">
                  <c:v>2463</c:v>
                </c:pt>
                <c:pt idx="22">
                  <c:v>2766</c:v>
                </c:pt>
                <c:pt idx="23">
                  <c:v>2876</c:v>
                </c:pt>
                <c:pt idx="24">
                  <c:v>3120</c:v>
                </c:pt>
                <c:pt idx="25">
                  <c:v>3222</c:v>
                </c:pt>
                <c:pt idx="26">
                  <c:v>4782</c:v>
                </c:pt>
                <c:pt idx="27">
                  <c:v>7028</c:v>
                </c:pt>
                <c:pt idx="28">
                  <c:v>7120</c:v>
                </c:pt>
                <c:pt idx="29">
                  <c:v>7798</c:v>
                </c:pt>
                <c:pt idx="30">
                  <c:v>13749</c:v>
                </c:pt>
                <c:pt idx="31">
                  <c:v>20432</c:v>
                </c:pt>
                <c:pt idx="32">
                  <c:v>21622</c:v>
                </c:pt>
                <c:pt idx="33">
                  <c:v>22085</c:v>
                </c:pt>
                <c:pt idx="34">
                  <c:v>23140</c:v>
                </c:pt>
                <c:pt idx="35">
                  <c:v>42593</c:v>
                </c:pt>
              </c:numCache>
            </c:numRef>
          </c:val>
          <c:extLst>
            <c:ext xmlns:c16="http://schemas.microsoft.com/office/drawing/2014/chart" uri="{C3380CC4-5D6E-409C-BE32-E72D297353CC}">
              <c16:uniqueId val="{00000000-373C-9642-8386-F34ABA4E321B}"/>
            </c:ext>
          </c:extLst>
        </c:ser>
        <c:dLbls>
          <c:dLblPos val="outEnd"/>
          <c:showLegendKey val="0"/>
          <c:showVal val="1"/>
          <c:showCatName val="0"/>
          <c:showSerName val="0"/>
          <c:showPercent val="0"/>
          <c:showBubbleSize val="0"/>
        </c:dLbls>
        <c:gapWidth val="182"/>
        <c:axId val="1386453984"/>
        <c:axId val="1386455904"/>
      </c:barChart>
      <c:catAx>
        <c:axId val="1386453984"/>
        <c:scaling>
          <c:orientation val="minMax"/>
        </c:scaling>
        <c:delete val="0"/>
        <c:axPos val="l"/>
        <c:majorGridlines>
          <c:spPr>
            <a:ln w="9525">
              <a:solidFill>
                <a:schemeClr val="tx1">
                  <a:lumMod val="15000"/>
                  <a:lumOff val="85000"/>
                </a:schemeClr>
              </a:solidFill>
              <a:round/>
            </a:ln>
            <a:effectLst/>
          </c:spPr>
        </c:majorGridlines>
        <c:numFmt formatCode="General" sourceLinked="1"/>
        <c:majorTickMark val="none"/>
        <c:minorTickMark val="none"/>
        <c:tickLblPos val="nextTo"/>
        <c:spPr>
          <a:noFill/>
          <a:ln w="9525">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6455904"/>
        <c:crosses val="autoZero"/>
        <c:auto val="1"/>
        <c:lblAlgn val="ctr"/>
        <c:lblOffset val="100"/>
        <c:noMultiLvlLbl val="0"/>
      </c:catAx>
      <c:valAx>
        <c:axId val="1386455904"/>
        <c:scaling>
          <c:orientation val="minMax"/>
        </c:scaling>
        <c:delete val="1"/>
        <c:axPos val="b"/>
        <c:numFmt formatCode="General" sourceLinked="1"/>
        <c:majorTickMark val="none"/>
        <c:minorTickMark val="none"/>
        <c:tickLblPos val="nextTo"/>
        <c:crossAx val="138645398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baseline="0">
                <a:solidFill>
                  <a:schemeClr val="tx2"/>
                </a:solidFill>
                <a:latin typeface="+mn-lt"/>
                <a:ea typeface="+mn-ea"/>
                <a:cs typeface="+mn-cs"/>
              </a:defRPr>
            </a:pPr>
            <a:r>
              <a:rPr lang="en-US" sz="2800" b="0"/>
              <a:t>Cybercrime against Children in India (2017-21)</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PowerPoint]Sheet6 (2)'!$B$1</c:f>
              <c:strCache>
                <c:ptCount val="1"/>
                <c:pt idx="0">
                  <c:v>Total incidents from 2017 - 2021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'[Chart in Microsoft PowerPoint]Sheet6 (2)'!$A$2:$A$23</c:f>
              <c:strCache>
                <c:ptCount val="22"/>
                <c:pt idx="0">
                  <c:v>Maharashtra</c:v>
                </c:pt>
                <c:pt idx="1">
                  <c:v>Uttar Pradesh</c:v>
                </c:pt>
                <c:pt idx="2">
                  <c:v>Kerala</c:v>
                </c:pt>
                <c:pt idx="3">
                  <c:v>Karnataka</c:v>
                </c:pt>
                <c:pt idx="4">
                  <c:v>Assam</c:v>
                </c:pt>
                <c:pt idx="5">
                  <c:v>Delhi</c:v>
                </c:pt>
                <c:pt idx="6">
                  <c:v>Andhra Pradesh</c:v>
                </c:pt>
                <c:pt idx="7">
                  <c:v>Odisha</c:v>
                </c:pt>
                <c:pt idx="8">
                  <c:v>Chhattisgarh</c:v>
                </c:pt>
                <c:pt idx="9">
                  <c:v>Madhya Pradesh</c:v>
                </c:pt>
                <c:pt idx="10">
                  <c:v>Punjab</c:v>
                </c:pt>
                <c:pt idx="11">
                  <c:v>Gujarat</c:v>
                </c:pt>
                <c:pt idx="12">
                  <c:v>Rajasthan</c:v>
                </c:pt>
                <c:pt idx="13">
                  <c:v>Tamil Nadu</c:v>
                </c:pt>
                <c:pt idx="14">
                  <c:v>Haryana</c:v>
                </c:pt>
                <c:pt idx="15">
                  <c:v>Ladakh</c:v>
                </c:pt>
                <c:pt idx="16">
                  <c:v>West Bengal</c:v>
                </c:pt>
                <c:pt idx="17">
                  <c:v>Uttarakhand</c:v>
                </c:pt>
                <c:pt idx="18">
                  <c:v>Himachal Pradesh</c:v>
                </c:pt>
                <c:pt idx="19">
                  <c:v>Telangana</c:v>
                </c:pt>
                <c:pt idx="20">
                  <c:v>Goa</c:v>
                </c:pt>
                <c:pt idx="21">
                  <c:v>Jammu and Kashmir</c:v>
                </c:pt>
              </c:strCache>
            </c:strRef>
          </c:cat>
          <c:val>
            <c:numRef>
              <c:f>'[Chart in Microsoft PowerPoint]Sheet6 (2)'!$B$2:$B$23</c:f>
              <c:numCache>
                <c:formatCode>General</c:formatCode>
                <c:ptCount val="22"/>
                <c:pt idx="0">
                  <c:v>529</c:v>
                </c:pt>
                <c:pt idx="1">
                  <c:v>426</c:v>
                </c:pt>
                <c:pt idx="2">
                  <c:v>324</c:v>
                </c:pt>
                <c:pt idx="3">
                  <c:v>308</c:v>
                </c:pt>
                <c:pt idx="4">
                  <c:v>198</c:v>
                </c:pt>
                <c:pt idx="5">
                  <c:v>167</c:v>
                </c:pt>
                <c:pt idx="6">
                  <c:v>139</c:v>
                </c:pt>
                <c:pt idx="7">
                  <c:v>131</c:v>
                </c:pt>
                <c:pt idx="8">
                  <c:v>125</c:v>
                </c:pt>
                <c:pt idx="9">
                  <c:v>124</c:v>
                </c:pt>
                <c:pt idx="10">
                  <c:v>83</c:v>
                </c:pt>
                <c:pt idx="11">
                  <c:v>80</c:v>
                </c:pt>
                <c:pt idx="12">
                  <c:v>74</c:v>
                </c:pt>
                <c:pt idx="13">
                  <c:v>67</c:v>
                </c:pt>
                <c:pt idx="14">
                  <c:v>61</c:v>
                </c:pt>
                <c:pt idx="15">
                  <c:v>55</c:v>
                </c:pt>
                <c:pt idx="16">
                  <c:v>40</c:v>
                </c:pt>
                <c:pt idx="17">
                  <c:v>36</c:v>
                </c:pt>
                <c:pt idx="18">
                  <c:v>32</c:v>
                </c:pt>
                <c:pt idx="19">
                  <c:v>31</c:v>
                </c:pt>
                <c:pt idx="20">
                  <c:v>20</c:v>
                </c:pt>
                <c:pt idx="21">
                  <c:v>17</c:v>
                </c:pt>
              </c:numCache>
            </c:numRef>
          </c:val>
          <c:extLst>
            <c:ext xmlns:c16="http://schemas.microsoft.com/office/drawing/2014/chart" uri="{C3380CC4-5D6E-409C-BE32-E72D297353CC}">
              <c16:uniqueId val="{00000000-7ACD-5247-9FC1-02CBEB4FB094}"/>
            </c:ext>
          </c:extLst>
        </c:ser>
        <c:dLbls>
          <c:showLegendKey val="0"/>
          <c:showVal val="0"/>
          <c:showCatName val="0"/>
          <c:showSerName val="0"/>
          <c:showPercent val="0"/>
          <c:showBubbleSize val="0"/>
        </c:dLbls>
        <c:gapWidth val="247"/>
        <c:overlap val="-27"/>
        <c:axId val="1472442272"/>
        <c:axId val="1472523424"/>
      </c:barChart>
      <c:lineChart>
        <c:grouping val="standard"/>
        <c:varyColors val="0"/>
        <c:ser>
          <c:idx val="1"/>
          <c:order val="1"/>
          <c:tx>
            <c:strRef>
              <c:f>'[Chart in Microsoft PowerPoint]Sheet6 (2)'!$C$1</c:f>
              <c:strCache>
                <c:ptCount val="1"/>
                <c:pt idx="0">
                  <c:v>percentage of total incidents from 2017 - 2022 in India</c:v>
                </c:pt>
              </c:strCache>
            </c:strRef>
          </c:tx>
          <c:spPr>
            <a:ln w="31750"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'[Chart in Microsoft PowerPoint]Sheet6 (2)'!$A$2:$A$23</c:f>
              <c:strCache>
                <c:ptCount val="22"/>
                <c:pt idx="0">
                  <c:v>Maharashtra</c:v>
                </c:pt>
                <c:pt idx="1">
                  <c:v>Uttar Pradesh</c:v>
                </c:pt>
                <c:pt idx="2">
                  <c:v>Kerala</c:v>
                </c:pt>
                <c:pt idx="3">
                  <c:v>Karnataka</c:v>
                </c:pt>
                <c:pt idx="4">
                  <c:v>Assam</c:v>
                </c:pt>
                <c:pt idx="5">
                  <c:v>Delhi</c:v>
                </c:pt>
                <c:pt idx="6">
                  <c:v>Andhra Pradesh</c:v>
                </c:pt>
                <c:pt idx="7">
                  <c:v>Odisha</c:v>
                </c:pt>
                <c:pt idx="8">
                  <c:v>Chhattisgarh</c:v>
                </c:pt>
                <c:pt idx="9">
                  <c:v>Madhya Pradesh</c:v>
                </c:pt>
                <c:pt idx="10">
                  <c:v>Punjab</c:v>
                </c:pt>
                <c:pt idx="11">
                  <c:v>Gujarat</c:v>
                </c:pt>
                <c:pt idx="12">
                  <c:v>Rajasthan</c:v>
                </c:pt>
                <c:pt idx="13">
                  <c:v>Tamil Nadu</c:v>
                </c:pt>
                <c:pt idx="14">
                  <c:v>Haryana</c:v>
                </c:pt>
                <c:pt idx="15">
                  <c:v>Ladakh</c:v>
                </c:pt>
                <c:pt idx="16">
                  <c:v>West Bengal</c:v>
                </c:pt>
                <c:pt idx="17">
                  <c:v>Uttarakhand</c:v>
                </c:pt>
                <c:pt idx="18">
                  <c:v>Himachal Pradesh</c:v>
                </c:pt>
                <c:pt idx="19">
                  <c:v>Telangana</c:v>
                </c:pt>
                <c:pt idx="20">
                  <c:v>Goa</c:v>
                </c:pt>
                <c:pt idx="21">
                  <c:v>Jammu and Kashmir</c:v>
                </c:pt>
              </c:strCache>
            </c:strRef>
          </c:cat>
          <c:val>
            <c:numRef>
              <c:f>'[Chart in Microsoft PowerPoint]Sheet6 (2)'!$C$2:$C$23</c:f>
              <c:numCache>
                <c:formatCode>0%</c:formatCode>
                <c:ptCount val="22"/>
                <c:pt idx="0">
                  <c:v>0.17048018047051242</c:v>
                </c:pt>
                <c:pt idx="1">
                  <c:v>0.13728649693844666</c:v>
                </c:pt>
                <c:pt idx="2">
                  <c:v>0.1044150821785369</c:v>
                </c:pt>
                <c:pt idx="3">
                  <c:v>9.9258781824041256E-2</c:v>
                </c:pt>
                <c:pt idx="4">
                  <c:v>6.3809216886883666E-2</c:v>
                </c:pt>
                <c:pt idx="5">
                  <c:v>5.3818884950048343E-2</c:v>
                </c:pt>
                <c:pt idx="6">
                  <c:v>4.4795359329680956E-2</c:v>
                </c:pt>
                <c:pt idx="7">
                  <c:v>4.2217209152433127E-2</c:v>
                </c:pt>
                <c:pt idx="8">
                  <c:v>4.0283596519497263E-2</c:v>
                </c:pt>
                <c:pt idx="9">
                  <c:v>3.9961327747341284E-2</c:v>
                </c:pt>
                <c:pt idx="10">
                  <c:v>2.6748308088946182E-2</c:v>
                </c:pt>
                <c:pt idx="11">
                  <c:v>2.5781501772478246E-2</c:v>
                </c:pt>
                <c:pt idx="12">
                  <c:v>2.3847889139542378E-2</c:v>
                </c:pt>
                <c:pt idx="13">
                  <c:v>2.1592007734450532E-2</c:v>
                </c:pt>
                <c:pt idx="14">
                  <c:v>1.9658395101514663E-2</c:v>
                </c:pt>
                <c:pt idx="15">
                  <c:v>1.7724782468578795E-2</c:v>
                </c:pt>
                <c:pt idx="16">
                  <c:v>1.2890750886239123E-2</c:v>
                </c:pt>
                <c:pt idx="17">
                  <c:v>1.1601675797615211E-2</c:v>
                </c:pt>
                <c:pt idx="18">
                  <c:v>1.03126007089913E-2</c:v>
                </c:pt>
                <c:pt idx="19">
                  <c:v>9.990331936835321E-3</c:v>
                </c:pt>
                <c:pt idx="20">
                  <c:v>6.4453754431195616E-3</c:v>
                </c:pt>
                <c:pt idx="21">
                  <c:v>5.4785691266516275E-3</c:v>
                </c:pt>
              </c:numCache>
            </c:numRef>
          </c:val>
          <c:smooth val="0"/>
          <c:extLst>
            <c:ext xmlns:c16="http://schemas.microsoft.com/office/drawing/2014/chart" uri="{C3380CC4-5D6E-409C-BE32-E72D297353CC}">
              <c16:uniqueId val="{00000001-7ACD-5247-9FC1-02CBEB4FB094}"/>
            </c:ext>
          </c:extLst>
        </c:ser>
        <c:dLbls>
          <c:showLegendKey val="0"/>
          <c:showVal val="0"/>
          <c:showCatName val="0"/>
          <c:showSerName val="0"/>
          <c:showPercent val="0"/>
          <c:showBubbleSize val="0"/>
        </c:dLbls>
        <c:marker val="1"/>
        <c:smooth val="0"/>
        <c:axId val="1474368048"/>
        <c:axId val="1428532800"/>
      </c:lineChart>
      <c:catAx>
        <c:axId val="14724422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472523424"/>
        <c:crosses val="autoZero"/>
        <c:auto val="1"/>
        <c:lblAlgn val="ctr"/>
        <c:lblOffset val="100"/>
        <c:noMultiLvlLbl val="0"/>
      </c:catAx>
      <c:valAx>
        <c:axId val="14725234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472442272"/>
        <c:crosses val="autoZero"/>
        <c:crossBetween val="between"/>
      </c:valAx>
      <c:valAx>
        <c:axId val="142853280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474368048"/>
        <c:crosses val="max"/>
        <c:crossBetween val="between"/>
      </c:valAx>
      <c:catAx>
        <c:axId val="1474368048"/>
        <c:scaling>
          <c:orientation val="minMax"/>
        </c:scaling>
        <c:delete val="1"/>
        <c:axPos val="b"/>
        <c:numFmt formatCode="General" sourceLinked="1"/>
        <c:majorTickMark val="none"/>
        <c:minorTickMark val="none"/>
        <c:tickLblPos val="nextTo"/>
        <c:crossAx val="14285328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sz="2000" b="1" i="0" u="none" strike="noStrike" kern="1200" cap="none" baseline="0">
                <a:solidFill>
                  <a:sysClr val="windowText" lastClr="000000">
                    <a:lumMod val="65000"/>
                    <a:lumOff val="35000"/>
                  </a:sysClr>
                </a:solidFill>
                <a:latin typeface="+mn-lt"/>
                <a:ea typeface="+mn-ea"/>
                <a:cs typeface="+mn-cs"/>
              </a:defRPr>
            </a:pPr>
            <a:r>
              <a:rPr lang="en-US" sz="2800" b="0" i="0" kern="100" dirty="0">
                <a:solidFill>
                  <a:srgbClr val="44546A"/>
                </a:solidFill>
                <a:effectLst/>
                <a:latin typeface="Times New Roman" panose="02020603050405020304" pitchFamily="18" charset="0"/>
                <a:ea typeface="Calibri" panose="020F0502020204030204" pitchFamily="34" charset="0"/>
                <a:cs typeface="Latha" panose="020B0604020202020204" pitchFamily="34" charset="0"/>
              </a:rPr>
              <a:t>Motives Behind Cybercrime against Children in India (2017-21)</a:t>
            </a:r>
            <a:endParaRPr lang="en-US" sz="2800" b="0" i="0" kern="100" dirty="0">
              <a:solidFill>
                <a:srgbClr val="44546A"/>
              </a:solidFill>
              <a:effectLst/>
              <a:latin typeface="Calibri" panose="020F0502020204030204" pitchFamily="34" charset="0"/>
              <a:ea typeface="Calibri" panose="020F0502020204030204" pitchFamily="34" charset="0"/>
              <a:cs typeface="Latha" panose="020B060402020202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sz="2000" b="1" i="0" u="none" strike="noStrike" kern="1200" cap="none" baseline="0">
              <a:solidFill>
                <a:sysClr val="windowText" lastClr="000000">
                  <a:lumMod val="65000"/>
                  <a:lumOff val="35000"/>
                </a:sysClr>
              </a:solidFill>
              <a:latin typeface="+mn-lt"/>
              <a:ea typeface="+mn-ea"/>
              <a:cs typeface="+mn-cs"/>
            </a:defRPr>
          </a:pPr>
          <a:endParaRPr lang="en-US"/>
        </a:p>
      </c:txPr>
    </c:title>
    <c:autoTitleDeleted val="0"/>
    <c:view3D>
      <c:rotX val="30"/>
      <c:rotY val="9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299914975416805E-2"/>
          <c:y val="0.29503068171841845"/>
          <c:w val="0.50088462533732581"/>
          <c:h val="0.61055378458315546"/>
        </c:manualLayout>
      </c:layout>
      <c:pie3DChart>
        <c:varyColors val="1"/>
        <c:ser>
          <c:idx val="0"/>
          <c:order val="0"/>
          <c:tx>
            <c:strRef>
              <c:f>Sheet5!$C$1</c:f>
              <c:strCache>
                <c:ptCount val="1"/>
                <c:pt idx="0">
                  <c:v>% of total incidents from 2017 - 2022 in India</c:v>
                </c:pt>
              </c:strCache>
            </c:strRef>
          </c:tx>
          <c:explosion val="9"/>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B70-2842-BAC6-8469CD5D915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B70-2842-BAC6-8469CD5D915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B70-2842-BAC6-8469CD5D915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B70-2842-BAC6-8469CD5D9153}"/>
              </c:ext>
            </c:extLst>
          </c:dPt>
          <c:dPt>
            <c:idx val="4"/>
            <c:bubble3D val="0"/>
            <c:explosion val="18"/>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7B70-2842-BAC6-8469CD5D9153}"/>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B70-2842-BAC6-8469CD5D9153}"/>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7B70-2842-BAC6-8469CD5D9153}"/>
                </c:ext>
              </c:extLst>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7B70-2842-BAC6-8469CD5D9153}"/>
                </c:ext>
              </c:extLst>
            </c:dLbl>
            <c:dLbl>
              <c:idx val="3"/>
              <c:layout>
                <c:manualLayout>
                  <c:x val="1.6666666666666566E-2"/>
                  <c:y val="-2.7777777777777776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spc="0" baseline="0">
                      <a:solidFill>
                        <a:schemeClr val="accent4"/>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70-2842-BAC6-8469CD5D9153}"/>
                </c:ext>
              </c:extLst>
            </c:dLbl>
            <c:dLbl>
              <c:idx val="4"/>
              <c:layout>
                <c:manualLayout>
                  <c:x val="1.9444444444444344E-2"/>
                  <c:y val="2.3148148148148064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spc="0" baseline="0">
                      <a:solidFill>
                        <a:schemeClr val="accent5"/>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70-2842-BAC6-8469CD5D915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Sheet5!$A$2:$A$6</c:f>
              <c:strCache>
                <c:ptCount val="5"/>
                <c:pt idx="0">
                  <c:v>Cyber Pornography/ Hosting or Publishing Obscene Sexual Materials depicting children</c:v>
                </c:pt>
                <c:pt idx="1">
                  <c:v>Other Cyber Crimes against Children</c:v>
                </c:pt>
                <c:pt idx="2">
                  <c:v>Cyber Stalking/ Bullying</c:v>
                </c:pt>
                <c:pt idx="3">
                  <c:v>Cyber Blackmailing/ Threatening/ Harassment</c:v>
                </c:pt>
                <c:pt idx="4">
                  <c:v>Fake Profile</c:v>
                </c:pt>
              </c:strCache>
            </c:strRef>
          </c:cat>
          <c:val>
            <c:numRef>
              <c:f>Sheet5!$C$2:$C$6</c:f>
              <c:numCache>
                <c:formatCode>0%</c:formatCode>
                <c:ptCount val="5"/>
                <c:pt idx="0">
                  <c:v>0.59941991621011925</c:v>
                </c:pt>
                <c:pt idx="1">
                  <c:v>0.26941669352239767</c:v>
                </c:pt>
                <c:pt idx="2">
                  <c:v>0.11440541411537222</c:v>
                </c:pt>
                <c:pt idx="3">
                  <c:v>1.0957138253303255E-2</c:v>
                </c:pt>
                <c:pt idx="4">
                  <c:v>5.4785691266516275E-3</c:v>
                </c:pt>
              </c:numCache>
            </c:numRef>
          </c:val>
          <c:extLst>
            <c:ext xmlns:c16="http://schemas.microsoft.com/office/drawing/2014/chart" uri="{C3380CC4-5D6E-409C-BE32-E72D297353CC}">
              <c16:uniqueId val="{0000000C-7B70-2842-BAC6-8469CD5D9153}"/>
            </c:ext>
          </c:extLst>
        </c:ser>
        <c:dLbls>
          <c:dLblPos val="outEnd"/>
          <c:showLegendKey val="0"/>
          <c:showVal val="0"/>
          <c:showCatName val="1"/>
          <c:showSerName val="0"/>
          <c:showPercent val="0"/>
          <c:showBubbleSize val="0"/>
          <c:showLeaderLines val="0"/>
        </c:dLbls>
      </c:pie3DChart>
      <c:spPr>
        <a:noFill/>
        <a:ln>
          <a:noFill/>
        </a:ln>
        <a:effectLst/>
      </c:spPr>
    </c:plotArea>
    <c:legend>
      <c:legendPos val="r"/>
      <c:layout>
        <c:manualLayout>
          <c:xMode val="edge"/>
          <c:yMode val="edge"/>
          <c:x val="0.63272462813778974"/>
          <c:y val="0.22424084168966057"/>
          <c:w val="0.35060866511404382"/>
          <c:h val="0.77575908835397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round/>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50000"/>
            <a:lumOff val="50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round/>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50000"/>
            <a:lumOff val="50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3.xml.rels><?xml version="1.0" encoding="UTF-8" standalone="yes"?>
<Relationships xmlns="http://schemas.openxmlformats.org/package/2006/relationships"><Relationship Id="rId2" Type="http://schemas.openxmlformats.org/officeDocument/2006/relationships/hyperlink" Target="http://www.reportphishing.in/" TargetMode="External"/><Relationship Id="rId1" Type="http://schemas.openxmlformats.org/officeDocument/2006/relationships/hyperlink" Target="https://cybercrime.gov.in/" TargetMode="External"/></Relationships>
</file>

<file path=ppt/diagrams/_rels/data24.xml.rels><?xml version="1.0" encoding="UTF-8" standalone="yes"?>
<Relationships xmlns="http://schemas.openxmlformats.org/package/2006/relationships"><Relationship Id="rId2" Type="http://schemas.openxmlformats.org/officeDocument/2006/relationships/hyperlink" Target="https://ceir.gov.in/" TargetMode="External"/><Relationship Id="rId1" Type="http://schemas.openxmlformats.org/officeDocument/2006/relationships/hyperlink" Target="https://www.cert-in.org.in/" TargetMode="External"/></Relationships>
</file>

<file path=ppt/diagrams/_rels/data25.xml.rels><?xml version="1.0" encoding="UTF-8" standalone="yes"?>
<Relationships xmlns="http://schemas.openxmlformats.org/package/2006/relationships"><Relationship Id="rId1" Type="http://schemas.openxmlformats.org/officeDocument/2006/relationships/image" Target="../media/image31.jpg"/></Relationships>
</file>

<file path=ppt/diagrams/_rels/data2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hyperlink" Target="https://www.linkedin.com/in/geeteshkumarsingh/" TargetMode="External"/><Relationship Id="rId7" Type="http://schemas.openxmlformats.org/officeDocument/2006/relationships/image" Target="../media/image34.png"/><Relationship Id="rId12" Type="http://schemas.openxmlformats.org/officeDocument/2006/relationships/hyperlink" Target="https://en.wikialpha.org/wiki/Twitter" TargetMode="External"/><Relationship Id="rId2" Type="http://schemas.openxmlformats.org/officeDocument/2006/relationships/hyperlink" Target="https://rru.ac.in/mr-geetesh-kumar-singh/" TargetMode="External"/><Relationship Id="rId1" Type="http://schemas.openxmlformats.org/officeDocument/2006/relationships/hyperlink" Target="mailto:geeteshkumar.singh@rru.ac.in" TargetMode="External"/><Relationship Id="rId6" Type="http://schemas.openxmlformats.org/officeDocument/2006/relationships/image" Target="../media/image33.sv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hyperlink" Target="https://pngimg.com/download/55010" TargetMode="External"/><Relationship Id="rId4" Type="http://schemas.openxmlformats.org/officeDocument/2006/relationships/hyperlink" Target="https://twitter.com/geeteshksingh" TargetMode="External"/><Relationship Id="rId9" Type="http://schemas.openxmlformats.org/officeDocument/2006/relationships/image" Target="../media/image36.png"/></Relationships>
</file>

<file path=ppt/diagrams/_rels/data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3.xml.rels><?xml version="1.0" encoding="UTF-8" standalone="yes"?>
<Relationships xmlns="http://schemas.openxmlformats.org/package/2006/relationships"><Relationship Id="rId2" Type="http://schemas.openxmlformats.org/officeDocument/2006/relationships/hyperlink" Target="http://www.reportphishing.in/" TargetMode="External"/><Relationship Id="rId1" Type="http://schemas.openxmlformats.org/officeDocument/2006/relationships/hyperlink" Target="https://cybercrime.gov.in/" TargetMode="External"/></Relationships>
</file>

<file path=ppt/diagrams/_rels/drawing24.xml.rels><?xml version="1.0" encoding="UTF-8" standalone="yes"?>
<Relationships xmlns="http://schemas.openxmlformats.org/package/2006/relationships"><Relationship Id="rId2" Type="http://schemas.openxmlformats.org/officeDocument/2006/relationships/hyperlink" Target="https://ceir.gov.in/" TargetMode="External"/><Relationship Id="rId1" Type="http://schemas.openxmlformats.org/officeDocument/2006/relationships/hyperlink" Target="https://www.cert-in.org.in/" TargetMode="External"/></Relationships>
</file>

<file path=ppt/diagrams/_rels/drawing25.xml.rels><?xml version="1.0" encoding="UTF-8" standalone="yes"?>
<Relationships xmlns="http://schemas.openxmlformats.org/package/2006/relationships"><Relationship Id="rId1" Type="http://schemas.openxmlformats.org/officeDocument/2006/relationships/image" Target="../media/image31.jpg"/></Relationships>
</file>

<file path=ppt/diagrams/_rels/drawing26.xml.rels><?xml version="1.0" encoding="UTF-8" standalone="yes"?>
<Relationships xmlns="http://schemas.openxmlformats.org/package/2006/relationships"><Relationship Id="rId8" Type="http://schemas.openxmlformats.org/officeDocument/2006/relationships/hyperlink" Target="https://pngimg.com/download/55010" TargetMode="External"/><Relationship Id="rId3" Type="http://schemas.openxmlformats.org/officeDocument/2006/relationships/hyperlink" Target="mailto:geeteshkumar.singh@rru.ac.in" TargetMode="External"/><Relationship Id="rId7" Type="http://schemas.openxmlformats.org/officeDocument/2006/relationships/image" Target="../media/image36.png"/><Relationship Id="rId12" Type="http://schemas.openxmlformats.org/officeDocument/2006/relationships/hyperlink" Target="https://twitter.com/geeteshksingh" TargetMode="External"/><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hyperlink" Target="https://rru.ac.in/mr-geetesh-kumar-singh/" TargetMode="External"/><Relationship Id="rId11" Type="http://schemas.openxmlformats.org/officeDocument/2006/relationships/hyperlink" Target="https://en.wikialpha.org/wiki/Twitter" TargetMode="External"/><Relationship Id="rId5" Type="http://schemas.openxmlformats.org/officeDocument/2006/relationships/image" Target="../media/image35.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hyperlink" Target="https://www.linkedin.com/in/geeteshkumarsingh/"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62C27-1E7C-8E4A-BCCA-FC1E324E9437}"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5123A2EF-86BF-D349-9B9D-DCC9C77453BB}">
      <dgm:prSet/>
      <dgm:spPr/>
      <dgm:t>
        <a:bodyPr/>
        <a:lstStyle/>
        <a:p>
          <a:pPr algn="ctr"/>
          <a:r>
            <a:rPr lang="en-US" dirty="0"/>
            <a:t>Learning Outcome</a:t>
          </a:r>
        </a:p>
      </dgm:t>
    </dgm:pt>
    <dgm:pt modelId="{0C12C8C2-C4C0-D04A-9B65-A20E8A0F7FD3}" type="parTrans" cxnId="{8F5AB325-C6E8-134E-A55F-589011C63767}">
      <dgm:prSet/>
      <dgm:spPr/>
      <dgm:t>
        <a:bodyPr/>
        <a:lstStyle/>
        <a:p>
          <a:pPr algn="ctr"/>
          <a:endParaRPr lang="en-US"/>
        </a:p>
      </dgm:t>
    </dgm:pt>
    <dgm:pt modelId="{4CD2B6B9-3519-9D4D-A1CF-00ED3B95F089}" type="sibTrans" cxnId="{8F5AB325-C6E8-134E-A55F-589011C63767}">
      <dgm:prSet/>
      <dgm:spPr/>
      <dgm:t>
        <a:bodyPr/>
        <a:lstStyle/>
        <a:p>
          <a:pPr algn="ctr"/>
          <a:endParaRPr lang="en-US"/>
        </a:p>
      </dgm:t>
    </dgm:pt>
    <dgm:pt modelId="{FAD0A6AC-0EAD-4548-B631-CA9667517046}" type="pres">
      <dgm:prSet presAssocID="{72A62C27-1E7C-8E4A-BCCA-FC1E324E9437}" presName="linear" presStyleCnt="0">
        <dgm:presLayoutVars>
          <dgm:animLvl val="lvl"/>
          <dgm:resizeHandles val="exact"/>
        </dgm:presLayoutVars>
      </dgm:prSet>
      <dgm:spPr/>
    </dgm:pt>
    <dgm:pt modelId="{F880218A-CA55-C54E-8974-B73DE497545E}" type="pres">
      <dgm:prSet presAssocID="{5123A2EF-86BF-D349-9B9D-DCC9C77453BB}" presName="parentText" presStyleLbl="node1" presStyleIdx="0" presStyleCnt="1">
        <dgm:presLayoutVars>
          <dgm:chMax val="0"/>
          <dgm:bulletEnabled val="1"/>
        </dgm:presLayoutVars>
      </dgm:prSet>
      <dgm:spPr/>
    </dgm:pt>
  </dgm:ptLst>
  <dgm:cxnLst>
    <dgm:cxn modelId="{8F5AB325-C6E8-134E-A55F-589011C63767}" srcId="{72A62C27-1E7C-8E4A-BCCA-FC1E324E9437}" destId="{5123A2EF-86BF-D349-9B9D-DCC9C77453BB}" srcOrd="0" destOrd="0" parTransId="{0C12C8C2-C4C0-D04A-9B65-A20E8A0F7FD3}" sibTransId="{4CD2B6B9-3519-9D4D-A1CF-00ED3B95F089}"/>
    <dgm:cxn modelId="{F5BE588C-892A-C749-9B11-91BB087E1E0A}" type="presOf" srcId="{5123A2EF-86BF-D349-9B9D-DCC9C77453BB}" destId="{F880218A-CA55-C54E-8974-B73DE497545E}" srcOrd="0" destOrd="0" presId="urn:microsoft.com/office/officeart/2005/8/layout/vList2"/>
    <dgm:cxn modelId="{1C66CA8E-0CBD-034D-844A-60B3D23962F8}" type="presOf" srcId="{72A62C27-1E7C-8E4A-BCCA-FC1E324E9437}" destId="{FAD0A6AC-0EAD-4548-B631-CA9667517046}" srcOrd="0" destOrd="0" presId="urn:microsoft.com/office/officeart/2005/8/layout/vList2"/>
    <dgm:cxn modelId="{07ED9925-4877-AD4B-A151-ADB2F31FC6EF}" type="presParOf" srcId="{FAD0A6AC-0EAD-4548-B631-CA9667517046}" destId="{F880218A-CA55-C54E-8974-B73DE497545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E139B9-5D30-9444-B0AD-621519A3FB5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672FE8D-E953-2149-B24C-8548E1940E86}">
      <dgm:prSet/>
      <dgm:spPr/>
      <dgm:t>
        <a:bodyPr/>
        <a:lstStyle/>
        <a:p>
          <a:pPr algn="ctr"/>
          <a:r>
            <a:rPr lang="en-US"/>
            <a:t>Understanding Cyber Parenting</a:t>
          </a:r>
        </a:p>
      </dgm:t>
    </dgm:pt>
    <dgm:pt modelId="{DE5B5802-284D-6A43-AE66-30FAF6ABB812}" type="parTrans" cxnId="{91A8FC98-7827-3447-86A1-530AE1F288C5}">
      <dgm:prSet/>
      <dgm:spPr/>
      <dgm:t>
        <a:bodyPr/>
        <a:lstStyle/>
        <a:p>
          <a:endParaRPr lang="en-US"/>
        </a:p>
      </dgm:t>
    </dgm:pt>
    <dgm:pt modelId="{88D939DB-CD36-C845-8C8E-9CA647914054}" type="sibTrans" cxnId="{91A8FC98-7827-3447-86A1-530AE1F288C5}">
      <dgm:prSet/>
      <dgm:spPr/>
      <dgm:t>
        <a:bodyPr/>
        <a:lstStyle/>
        <a:p>
          <a:endParaRPr lang="en-US"/>
        </a:p>
      </dgm:t>
    </dgm:pt>
    <dgm:pt modelId="{B1BF146E-41ED-424A-813D-C5F62F293BF1}" type="pres">
      <dgm:prSet presAssocID="{E5E139B9-5D30-9444-B0AD-621519A3FB52}" presName="linear" presStyleCnt="0">
        <dgm:presLayoutVars>
          <dgm:animLvl val="lvl"/>
          <dgm:resizeHandles val="exact"/>
        </dgm:presLayoutVars>
      </dgm:prSet>
      <dgm:spPr/>
    </dgm:pt>
    <dgm:pt modelId="{F4B24686-7261-F648-B8C8-2E8515770C79}" type="pres">
      <dgm:prSet presAssocID="{6672FE8D-E953-2149-B24C-8548E1940E86}" presName="parentText" presStyleLbl="node1" presStyleIdx="0" presStyleCnt="1" custScaleX="53018">
        <dgm:presLayoutVars>
          <dgm:chMax val="0"/>
          <dgm:bulletEnabled val="1"/>
        </dgm:presLayoutVars>
      </dgm:prSet>
      <dgm:spPr/>
    </dgm:pt>
  </dgm:ptLst>
  <dgm:cxnLst>
    <dgm:cxn modelId="{AA48668A-8375-214A-ABAF-E6549A21227B}" type="presOf" srcId="{E5E139B9-5D30-9444-B0AD-621519A3FB52}" destId="{B1BF146E-41ED-424A-813D-C5F62F293BF1}" srcOrd="0" destOrd="0" presId="urn:microsoft.com/office/officeart/2005/8/layout/vList2"/>
    <dgm:cxn modelId="{91A8FC98-7827-3447-86A1-530AE1F288C5}" srcId="{E5E139B9-5D30-9444-B0AD-621519A3FB52}" destId="{6672FE8D-E953-2149-B24C-8548E1940E86}" srcOrd="0" destOrd="0" parTransId="{DE5B5802-284D-6A43-AE66-30FAF6ABB812}" sibTransId="{88D939DB-CD36-C845-8C8E-9CA647914054}"/>
    <dgm:cxn modelId="{31FA55B3-0260-B841-A565-1D5935A31CC5}" type="presOf" srcId="{6672FE8D-E953-2149-B24C-8548E1940E86}" destId="{F4B24686-7261-F648-B8C8-2E8515770C79}" srcOrd="0" destOrd="0" presId="urn:microsoft.com/office/officeart/2005/8/layout/vList2"/>
    <dgm:cxn modelId="{C8AD7C53-2F66-A144-8999-9ACF39A81E68}" type="presParOf" srcId="{B1BF146E-41ED-424A-813D-C5F62F293BF1}" destId="{F4B24686-7261-F648-B8C8-2E8515770C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93FD89-28D7-492D-A471-EDA91AB3E22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216DB090-F923-410A-A688-033BF35F4197}">
      <dgm:prSet custT="1"/>
      <dgm:spPr/>
      <dgm:t>
        <a:bodyPr/>
        <a:lstStyle/>
        <a:p>
          <a:pPr algn="l"/>
          <a:r>
            <a:rPr lang="en-US" sz="2000" dirty="0"/>
            <a:t>Cyber parenting is the practice of guiding and monitoring children's online activities, such as browsing, gaming, socializing, and learning. Cyber parenting can be challenging, especially in the age of digital natives who are more adept and familiar with technology than their parents. However, cyber parenting is essential for ensuring children's safety, well-being, and development in the digital world. </a:t>
          </a:r>
        </a:p>
      </dgm:t>
    </dgm:pt>
    <dgm:pt modelId="{47E8B7AF-BCFB-4AFE-A4F5-DE1C84541A1F}" type="parTrans" cxnId="{C5C0A7C4-B9A6-4803-A093-98B3B221058B}">
      <dgm:prSet/>
      <dgm:spPr/>
      <dgm:t>
        <a:bodyPr/>
        <a:lstStyle/>
        <a:p>
          <a:endParaRPr lang="en-US" sz="2400"/>
        </a:p>
      </dgm:t>
    </dgm:pt>
    <dgm:pt modelId="{2E3F2727-2237-456F-B81C-2AFD00EB6D6E}" type="sibTrans" cxnId="{C5C0A7C4-B9A6-4803-A093-98B3B221058B}">
      <dgm:prSet custT="1"/>
      <dgm:spPr/>
      <dgm:t>
        <a:bodyPr/>
        <a:lstStyle/>
        <a:p>
          <a:endParaRPr lang="en-US" sz="2400"/>
        </a:p>
      </dgm:t>
    </dgm:pt>
    <dgm:pt modelId="{B1D4699B-807D-47DA-9588-36DAF6D06E79}">
      <dgm:prSet custT="1"/>
      <dgm:spPr/>
      <dgm:t>
        <a:bodyPr/>
        <a:lstStyle/>
        <a:p>
          <a:r>
            <a:rPr lang="en-US" sz="2400" dirty="0"/>
            <a:t>Effective cyber parenting involves a combination of awareness, communication, and technological strategies to ensure a safe online environment for children.</a:t>
          </a:r>
        </a:p>
      </dgm:t>
    </dgm:pt>
    <dgm:pt modelId="{E51B0E2A-772E-4871-BBDB-005AF6200EC3}" type="parTrans" cxnId="{7341F028-B928-4C25-89AB-EE2022AABCD1}">
      <dgm:prSet/>
      <dgm:spPr/>
      <dgm:t>
        <a:bodyPr/>
        <a:lstStyle/>
        <a:p>
          <a:endParaRPr lang="en-US" sz="2400"/>
        </a:p>
      </dgm:t>
    </dgm:pt>
    <dgm:pt modelId="{D8CFD77B-0834-41BE-804C-0B5CA42EB703}" type="sibTrans" cxnId="{7341F028-B928-4C25-89AB-EE2022AABCD1}">
      <dgm:prSet/>
      <dgm:spPr/>
      <dgm:t>
        <a:bodyPr/>
        <a:lstStyle/>
        <a:p>
          <a:endParaRPr lang="en-US" sz="2400"/>
        </a:p>
      </dgm:t>
    </dgm:pt>
    <dgm:pt modelId="{A367DF7F-DF37-714A-BABD-11E56346458E}" type="pres">
      <dgm:prSet presAssocID="{8293FD89-28D7-492D-A471-EDA91AB3E22E}" presName="outerComposite" presStyleCnt="0">
        <dgm:presLayoutVars>
          <dgm:chMax val="5"/>
          <dgm:dir/>
          <dgm:resizeHandles val="exact"/>
        </dgm:presLayoutVars>
      </dgm:prSet>
      <dgm:spPr/>
    </dgm:pt>
    <dgm:pt modelId="{BFA1391D-B674-9940-AE02-458DFF620342}" type="pres">
      <dgm:prSet presAssocID="{8293FD89-28D7-492D-A471-EDA91AB3E22E}" presName="dummyMaxCanvas" presStyleCnt="0">
        <dgm:presLayoutVars/>
      </dgm:prSet>
      <dgm:spPr/>
    </dgm:pt>
    <dgm:pt modelId="{19AB3D97-54BC-894E-9E45-1281362753FB}" type="pres">
      <dgm:prSet presAssocID="{8293FD89-28D7-492D-A471-EDA91AB3E22E}" presName="TwoNodes_1" presStyleLbl="node1" presStyleIdx="0" presStyleCnt="2" custScaleY="122582">
        <dgm:presLayoutVars>
          <dgm:bulletEnabled val="1"/>
        </dgm:presLayoutVars>
      </dgm:prSet>
      <dgm:spPr/>
    </dgm:pt>
    <dgm:pt modelId="{A55AAF14-2558-6941-AB7A-2CC0AFD6BF05}" type="pres">
      <dgm:prSet presAssocID="{8293FD89-28D7-492D-A471-EDA91AB3E22E}" presName="TwoNodes_2" presStyleLbl="node1" presStyleIdx="1" presStyleCnt="2">
        <dgm:presLayoutVars>
          <dgm:bulletEnabled val="1"/>
        </dgm:presLayoutVars>
      </dgm:prSet>
      <dgm:spPr/>
    </dgm:pt>
    <dgm:pt modelId="{0AE5E77C-82CC-8B45-B0ED-3836A516F200}" type="pres">
      <dgm:prSet presAssocID="{8293FD89-28D7-492D-A471-EDA91AB3E22E}" presName="TwoConn_1-2" presStyleLbl="fgAccFollowNode1" presStyleIdx="0" presStyleCnt="1">
        <dgm:presLayoutVars>
          <dgm:bulletEnabled val="1"/>
        </dgm:presLayoutVars>
      </dgm:prSet>
      <dgm:spPr/>
    </dgm:pt>
    <dgm:pt modelId="{BFCB2C61-ED98-3B4B-AFD0-BBE474498405}" type="pres">
      <dgm:prSet presAssocID="{8293FD89-28D7-492D-A471-EDA91AB3E22E}" presName="TwoNodes_1_text" presStyleLbl="node1" presStyleIdx="1" presStyleCnt="2">
        <dgm:presLayoutVars>
          <dgm:bulletEnabled val="1"/>
        </dgm:presLayoutVars>
      </dgm:prSet>
      <dgm:spPr/>
    </dgm:pt>
    <dgm:pt modelId="{E78155E7-1B9B-A942-9684-3386AB99773E}" type="pres">
      <dgm:prSet presAssocID="{8293FD89-28D7-492D-A471-EDA91AB3E22E}" presName="TwoNodes_2_text" presStyleLbl="node1" presStyleIdx="1" presStyleCnt="2">
        <dgm:presLayoutVars>
          <dgm:bulletEnabled val="1"/>
        </dgm:presLayoutVars>
      </dgm:prSet>
      <dgm:spPr/>
    </dgm:pt>
  </dgm:ptLst>
  <dgm:cxnLst>
    <dgm:cxn modelId="{59F33605-6FC5-C24F-BF69-2BA47B8A1893}" type="presOf" srcId="{B1D4699B-807D-47DA-9588-36DAF6D06E79}" destId="{A55AAF14-2558-6941-AB7A-2CC0AFD6BF05}" srcOrd="0" destOrd="0" presId="urn:microsoft.com/office/officeart/2005/8/layout/vProcess5"/>
    <dgm:cxn modelId="{7341F028-B928-4C25-89AB-EE2022AABCD1}" srcId="{8293FD89-28D7-492D-A471-EDA91AB3E22E}" destId="{B1D4699B-807D-47DA-9588-36DAF6D06E79}" srcOrd="1" destOrd="0" parTransId="{E51B0E2A-772E-4871-BBDB-005AF6200EC3}" sibTransId="{D8CFD77B-0834-41BE-804C-0B5CA42EB703}"/>
    <dgm:cxn modelId="{E5334A57-5F73-594C-8905-23E6604EF90D}" type="presOf" srcId="{216DB090-F923-410A-A688-033BF35F4197}" destId="{BFCB2C61-ED98-3B4B-AFD0-BBE474498405}" srcOrd="1" destOrd="0" presId="urn:microsoft.com/office/officeart/2005/8/layout/vProcess5"/>
    <dgm:cxn modelId="{1B8825A5-B248-1049-A788-21C21A6211F0}" type="presOf" srcId="{216DB090-F923-410A-A688-033BF35F4197}" destId="{19AB3D97-54BC-894E-9E45-1281362753FB}" srcOrd="0" destOrd="0" presId="urn:microsoft.com/office/officeart/2005/8/layout/vProcess5"/>
    <dgm:cxn modelId="{39A9A7AC-70AB-AD43-AA87-4F6F61CEA561}" type="presOf" srcId="{2E3F2727-2237-456F-B81C-2AFD00EB6D6E}" destId="{0AE5E77C-82CC-8B45-B0ED-3836A516F200}" srcOrd="0" destOrd="0" presId="urn:microsoft.com/office/officeart/2005/8/layout/vProcess5"/>
    <dgm:cxn modelId="{7DF6E1AF-B013-034D-BA72-63A9BDB9566D}" type="presOf" srcId="{8293FD89-28D7-492D-A471-EDA91AB3E22E}" destId="{A367DF7F-DF37-714A-BABD-11E56346458E}" srcOrd="0" destOrd="0" presId="urn:microsoft.com/office/officeart/2005/8/layout/vProcess5"/>
    <dgm:cxn modelId="{C5C0A7C4-B9A6-4803-A093-98B3B221058B}" srcId="{8293FD89-28D7-492D-A471-EDA91AB3E22E}" destId="{216DB090-F923-410A-A688-033BF35F4197}" srcOrd="0" destOrd="0" parTransId="{47E8B7AF-BCFB-4AFE-A4F5-DE1C84541A1F}" sibTransId="{2E3F2727-2237-456F-B81C-2AFD00EB6D6E}"/>
    <dgm:cxn modelId="{A14B66E6-6405-9A4E-AD39-CE2319C99C96}" type="presOf" srcId="{B1D4699B-807D-47DA-9588-36DAF6D06E79}" destId="{E78155E7-1B9B-A942-9684-3386AB99773E}" srcOrd="1" destOrd="0" presId="urn:microsoft.com/office/officeart/2005/8/layout/vProcess5"/>
    <dgm:cxn modelId="{BC01E3B2-A88A-9F4A-9C9E-773AAD85F2EA}" type="presParOf" srcId="{A367DF7F-DF37-714A-BABD-11E56346458E}" destId="{BFA1391D-B674-9940-AE02-458DFF620342}" srcOrd="0" destOrd="0" presId="urn:microsoft.com/office/officeart/2005/8/layout/vProcess5"/>
    <dgm:cxn modelId="{3448187C-0EE8-604E-A61D-FE319E723189}" type="presParOf" srcId="{A367DF7F-DF37-714A-BABD-11E56346458E}" destId="{19AB3D97-54BC-894E-9E45-1281362753FB}" srcOrd="1" destOrd="0" presId="urn:microsoft.com/office/officeart/2005/8/layout/vProcess5"/>
    <dgm:cxn modelId="{AD78B558-7D18-3641-B6E7-022616DE164A}" type="presParOf" srcId="{A367DF7F-DF37-714A-BABD-11E56346458E}" destId="{A55AAF14-2558-6941-AB7A-2CC0AFD6BF05}" srcOrd="2" destOrd="0" presId="urn:microsoft.com/office/officeart/2005/8/layout/vProcess5"/>
    <dgm:cxn modelId="{6C255121-CD39-8E46-B2B7-05AE3898A8A9}" type="presParOf" srcId="{A367DF7F-DF37-714A-BABD-11E56346458E}" destId="{0AE5E77C-82CC-8B45-B0ED-3836A516F200}" srcOrd="3" destOrd="0" presId="urn:microsoft.com/office/officeart/2005/8/layout/vProcess5"/>
    <dgm:cxn modelId="{A4556AF5-C243-004E-BA04-B3F3C6AB9EFE}" type="presParOf" srcId="{A367DF7F-DF37-714A-BABD-11E56346458E}" destId="{BFCB2C61-ED98-3B4B-AFD0-BBE474498405}" srcOrd="4" destOrd="0" presId="urn:microsoft.com/office/officeart/2005/8/layout/vProcess5"/>
    <dgm:cxn modelId="{34BCC994-C7F3-0D4D-B8E8-B7A3D7FB43BE}" type="presParOf" srcId="{A367DF7F-DF37-714A-BABD-11E56346458E}" destId="{E78155E7-1B9B-A942-9684-3386AB99773E}"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C8163B-B62C-BF49-8EBF-7077A96B5E02}"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1C98E93E-115C-A54D-A922-1DBFC5A4F0BC}">
      <dgm:prSet custT="1"/>
      <dgm:spPr/>
      <dgm:t>
        <a:bodyPr/>
        <a:lstStyle/>
        <a:p>
          <a:pPr algn="ctr"/>
          <a:r>
            <a:rPr lang="en-US" sz="2800" b="0" dirty="0"/>
            <a:t>Strategies for effective cyber parenting</a:t>
          </a:r>
        </a:p>
      </dgm:t>
    </dgm:pt>
    <dgm:pt modelId="{D21D7BB3-A3B2-F046-9FBC-C13BC0F39058}" type="parTrans" cxnId="{A91BA3C5-05D0-394E-B588-C988206252B6}">
      <dgm:prSet/>
      <dgm:spPr/>
      <dgm:t>
        <a:bodyPr/>
        <a:lstStyle/>
        <a:p>
          <a:endParaRPr lang="en-US"/>
        </a:p>
      </dgm:t>
    </dgm:pt>
    <dgm:pt modelId="{70C6BCD5-6C3D-7740-A3CA-AF7A5875E608}" type="sibTrans" cxnId="{A91BA3C5-05D0-394E-B588-C988206252B6}">
      <dgm:prSet/>
      <dgm:spPr/>
      <dgm:t>
        <a:bodyPr/>
        <a:lstStyle/>
        <a:p>
          <a:endParaRPr lang="en-US"/>
        </a:p>
      </dgm:t>
    </dgm:pt>
    <dgm:pt modelId="{F98C01CB-A856-454F-9D05-C80717904451}" type="pres">
      <dgm:prSet presAssocID="{5AC8163B-B62C-BF49-8EBF-7077A96B5E02}" presName="linear" presStyleCnt="0">
        <dgm:presLayoutVars>
          <dgm:animLvl val="lvl"/>
          <dgm:resizeHandles val="exact"/>
        </dgm:presLayoutVars>
      </dgm:prSet>
      <dgm:spPr/>
    </dgm:pt>
    <dgm:pt modelId="{50E81520-D9F8-684D-8397-D8922FA73A9C}" type="pres">
      <dgm:prSet presAssocID="{1C98E93E-115C-A54D-A922-1DBFC5A4F0BC}" presName="parentText" presStyleLbl="node1" presStyleIdx="0" presStyleCnt="1">
        <dgm:presLayoutVars>
          <dgm:chMax val="0"/>
          <dgm:bulletEnabled val="1"/>
        </dgm:presLayoutVars>
      </dgm:prSet>
      <dgm:spPr/>
    </dgm:pt>
  </dgm:ptLst>
  <dgm:cxnLst>
    <dgm:cxn modelId="{0B65B5B4-D5F9-5948-97CD-D1F6FEF3DB4B}" type="presOf" srcId="{1C98E93E-115C-A54D-A922-1DBFC5A4F0BC}" destId="{50E81520-D9F8-684D-8397-D8922FA73A9C}" srcOrd="0" destOrd="0" presId="urn:microsoft.com/office/officeart/2005/8/layout/vList2"/>
    <dgm:cxn modelId="{E5B0ABC4-80CB-D943-BFEA-3C6EAA359D1C}" type="presOf" srcId="{5AC8163B-B62C-BF49-8EBF-7077A96B5E02}" destId="{F98C01CB-A856-454F-9D05-C80717904451}" srcOrd="0" destOrd="0" presId="urn:microsoft.com/office/officeart/2005/8/layout/vList2"/>
    <dgm:cxn modelId="{A91BA3C5-05D0-394E-B588-C988206252B6}" srcId="{5AC8163B-B62C-BF49-8EBF-7077A96B5E02}" destId="{1C98E93E-115C-A54D-A922-1DBFC5A4F0BC}" srcOrd="0" destOrd="0" parTransId="{D21D7BB3-A3B2-F046-9FBC-C13BC0F39058}" sibTransId="{70C6BCD5-6C3D-7740-A3CA-AF7A5875E608}"/>
    <dgm:cxn modelId="{09BFBD97-7EC7-F545-BF9E-A7CCDF5A7BD8}" type="presParOf" srcId="{F98C01CB-A856-454F-9D05-C80717904451}" destId="{50E81520-D9F8-684D-8397-D8922FA73A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E66BD1-2062-6241-BD3E-E419E282A08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2E7EC02-8D0C-DA4F-BCFE-177768F24EC6}">
      <dgm:prSet/>
      <dgm:spPr/>
      <dgm:t>
        <a:bodyPr/>
        <a:lstStyle/>
        <a:p>
          <a:r>
            <a:rPr lang="en-US" dirty="0"/>
            <a:t>1. Open Communication</a:t>
          </a:r>
        </a:p>
      </dgm:t>
    </dgm:pt>
    <dgm:pt modelId="{B0FAFD81-0ECF-2447-B03F-73B1017577D0}" type="parTrans" cxnId="{DBCE481C-31CC-0F4F-A4C6-E5ED6E02E1A0}">
      <dgm:prSet/>
      <dgm:spPr/>
      <dgm:t>
        <a:bodyPr/>
        <a:lstStyle/>
        <a:p>
          <a:endParaRPr lang="en-US"/>
        </a:p>
      </dgm:t>
    </dgm:pt>
    <dgm:pt modelId="{7F42CA6D-E8D7-D146-B528-FC434CE25F31}" type="sibTrans" cxnId="{DBCE481C-31CC-0F4F-A4C6-E5ED6E02E1A0}">
      <dgm:prSet/>
      <dgm:spPr/>
      <dgm:t>
        <a:bodyPr/>
        <a:lstStyle/>
        <a:p>
          <a:endParaRPr lang="en-US"/>
        </a:p>
      </dgm:t>
    </dgm:pt>
    <dgm:pt modelId="{187D23D5-59A1-3846-985A-959BF81A4ABD}">
      <dgm:prSet/>
      <dgm:spPr/>
      <dgm:t>
        <a:bodyPr/>
        <a:lstStyle/>
        <a:p>
          <a:r>
            <a:rPr lang="en-US" dirty="0"/>
            <a:t>Establish an open and non-judgmental line of communication with your child. Encourage them to share their online experiences, concerns, and questions.</a:t>
          </a:r>
        </a:p>
      </dgm:t>
    </dgm:pt>
    <dgm:pt modelId="{5AB8C00F-C533-184E-8D0E-40F552749222}" type="parTrans" cxnId="{C25924A7-D84A-2E48-93D9-6C9466510FD2}">
      <dgm:prSet/>
      <dgm:spPr/>
      <dgm:t>
        <a:bodyPr/>
        <a:lstStyle/>
        <a:p>
          <a:endParaRPr lang="en-US"/>
        </a:p>
      </dgm:t>
    </dgm:pt>
    <dgm:pt modelId="{8A64029D-346A-0E47-8231-2F11BCB1E6EE}" type="sibTrans" cxnId="{C25924A7-D84A-2E48-93D9-6C9466510FD2}">
      <dgm:prSet/>
      <dgm:spPr/>
      <dgm:t>
        <a:bodyPr/>
        <a:lstStyle/>
        <a:p>
          <a:endParaRPr lang="en-US"/>
        </a:p>
      </dgm:t>
    </dgm:pt>
    <dgm:pt modelId="{5E7B802E-8CE2-2A44-9B76-37D10E5CEFE0}">
      <dgm:prSet/>
      <dgm:spPr/>
      <dgm:t>
        <a:bodyPr/>
        <a:lstStyle/>
        <a:p>
          <a:r>
            <a:rPr lang="en-US" dirty="0"/>
            <a:t>Educate your child about the potential risks and consequences of online activities, including cyberbullying, privacy issues, and exposure to inappropriate content.</a:t>
          </a:r>
        </a:p>
      </dgm:t>
    </dgm:pt>
    <dgm:pt modelId="{1C4609AB-63D5-2B44-AA21-2C54AF59957B}" type="parTrans" cxnId="{8CA94503-BB1A-4A4B-9B6B-A52AF73DC29D}">
      <dgm:prSet/>
      <dgm:spPr/>
      <dgm:t>
        <a:bodyPr/>
        <a:lstStyle/>
        <a:p>
          <a:endParaRPr lang="en-US"/>
        </a:p>
      </dgm:t>
    </dgm:pt>
    <dgm:pt modelId="{249D66CF-F511-4945-94B6-C295DDA5E81A}" type="sibTrans" cxnId="{8CA94503-BB1A-4A4B-9B6B-A52AF73DC29D}">
      <dgm:prSet/>
      <dgm:spPr/>
      <dgm:t>
        <a:bodyPr/>
        <a:lstStyle/>
        <a:p>
          <a:endParaRPr lang="en-US"/>
        </a:p>
      </dgm:t>
    </dgm:pt>
    <dgm:pt modelId="{C4595C63-5C90-DE41-8F7C-EDA00E9A52B4}">
      <dgm:prSet/>
      <dgm:spPr/>
      <dgm:t>
        <a:bodyPr/>
        <a:lstStyle/>
        <a:p>
          <a:r>
            <a:rPr lang="en-US" dirty="0"/>
            <a:t>2. Set Clear Rules and Boundaries</a:t>
          </a:r>
        </a:p>
      </dgm:t>
    </dgm:pt>
    <dgm:pt modelId="{A2A55B5E-6510-5B45-A59D-19A3063A9381}" type="parTrans" cxnId="{3B87AEBA-7C9B-0C42-B640-BF802F19D753}">
      <dgm:prSet/>
      <dgm:spPr/>
      <dgm:t>
        <a:bodyPr/>
        <a:lstStyle/>
        <a:p>
          <a:endParaRPr lang="en-US"/>
        </a:p>
      </dgm:t>
    </dgm:pt>
    <dgm:pt modelId="{086E64E0-204C-B346-AA54-37D4D389BFC6}" type="sibTrans" cxnId="{3B87AEBA-7C9B-0C42-B640-BF802F19D753}">
      <dgm:prSet/>
      <dgm:spPr/>
      <dgm:t>
        <a:bodyPr/>
        <a:lstStyle/>
        <a:p>
          <a:endParaRPr lang="en-US"/>
        </a:p>
      </dgm:t>
    </dgm:pt>
    <dgm:pt modelId="{B57AD67F-B7D9-E14C-A992-933F0F0E3A7D}">
      <dgm:prSet/>
      <dgm:spPr/>
      <dgm:t>
        <a:bodyPr/>
        <a:lstStyle/>
        <a:p>
          <a:r>
            <a:rPr lang="en-US" dirty="0"/>
            <a:t>Establish rules for screen time, online activities, and appropriate content. Clearly communicate these rules to your child and enforce consequences for violations.</a:t>
          </a:r>
        </a:p>
      </dgm:t>
    </dgm:pt>
    <dgm:pt modelId="{A179B02A-6901-EC49-8337-2865DA5774C0}" type="parTrans" cxnId="{0E1D184E-B9B8-1B4F-9BA7-4E10B2864137}">
      <dgm:prSet/>
      <dgm:spPr/>
      <dgm:t>
        <a:bodyPr/>
        <a:lstStyle/>
        <a:p>
          <a:endParaRPr lang="en-US"/>
        </a:p>
      </dgm:t>
    </dgm:pt>
    <dgm:pt modelId="{77359939-782C-6544-88D5-9D95A677DE25}" type="sibTrans" cxnId="{0E1D184E-B9B8-1B4F-9BA7-4E10B2864137}">
      <dgm:prSet/>
      <dgm:spPr/>
      <dgm:t>
        <a:bodyPr/>
        <a:lstStyle/>
        <a:p>
          <a:endParaRPr lang="en-US"/>
        </a:p>
      </dgm:t>
    </dgm:pt>
    <dgm:pt modelId="{D397CCFB-2C4F-7946-B8F3-07B2E4019EA6}">
      <dgm:prSet/>
      <dgm:spPr/>
      <dgm:t>
        <a:bodyPr/>
        <a:lstStyle/>
        <a:p>
          <a:r>
            <a:rPr lang="en-US"/>
            <a:t>Discuss and agree upon guidelines for social media usage, online gaming, and other internet activities.</a:t>
          </a:r>
        </a:p>
      </dgm:t>
    </dgm:pt>
    <dgm:pt modelId="{943A4362-B8AD-E241-AEFB-30A119A37F1F}" type="parTrans" cxnId="{BDE6E29F-8AA3-554B-AD9B-7F5B70E5DF5D}">
      <dgm:prSet/>
      <dgm:spPr/>
      <dgm:t>
        <a:bodyPr/>
        <a:lstStyle/>
        <a:p>
          <a:endParaRPr lang="en-US"/>
        </a:p>
      </dgm:t>
    </dgm:pt>
    <dgm:pt modelId="{DAEB759C-BC09-4D4A-86B4-05B148027A16}" type="sibTrans" cxnId="{BDE6E29F-8AA3-554B-AD9B-7F5B70E5DF5D}">
      <dgm:prSet/>
      <dgm:spPr/>
      <dgm:t>
        <a:bodyPr/>
        <a:lstStyle/>
        <a:p>
          <a:endParaRPr lang="en-US"/>
        </a:p>
      </dgm:t>
    </dgm:pt>
    <dgm:pt modelId="{E9F922ED-B413-7448-A465-B7359E3A2BF2}">
      <dgm:prSet/>
      <dgm:spPr/>
      <dgm:t>
        <a:bodyPr/>
        <a:lstStyle/>
        <a:p>
          <a:endParaRPr lang="en-US" dirty="0"/>
        </a:p>
      </dgm:t>
    </dgm:pt>
    <dgm:pt modelId="{5FDAF597-7AD6-2E46-AC7D-9D355899E3A6}" type="parTrans" cxnId="{FB091C46-8A92-D54B-A052-365AD4CEBCAB}">
      <dgm:prSet/>
      <dgm:spPr/>
      <dgm:t>
        <a:bodyPr/>
        <a:lstStyle/>
        <a:p>
          <a:endParaRPr lang="en-US"/>
        </a:p>
      </dgm:t>
    </dgm:pt>
    <dgm:pt modelId="{E015EAF4-B091-8C47-8075-2206709C9349}" type="sibTrans" cxnId="{FB091C46-8A92-D54B-A052-365AD4CEBCAB}">
      <dgm:prSet/>
      <dgm:spPr/>
      <dgm:t>
        <a:bodyPr/>
        <a:lstStyle/>
        <a:p>
          <a:endParaRPr lang="en-US"/>
        </a:p>
      </dgm:t>
    </dgm:pt>
    <dgm:pt modelId="{AA31D00F-70EE-D044-AC9F-256602A78063}" type="pres">
      <dgm:prSet presAssocID="{72E66BD1-2062-6241-BD3E-E419E282A086}" presName="linear" presStyleCnt="0">
        <dgm:presLayoutVars>
          <dgm:animLvl val="lvl"/>
          <dgm:resizeHandles val="exact"/>
        </dgm:presLayoutVars>
      </dgm:prSet>
      <dgm:spPr/>
    </dgm:pt>
    <dgm:pt modelId="{A76DBD15-122E-AB49-B642-6C5B165B0EAF}" type="pres">
      <dgm:prSet presAssocID="{B2E7EC02-8D0C-DA4F-BCFE-177768F24EC6}" presName="parentText" presStyleLbl="node1" presStyleIdx="0" presStyleCnt="2">
        <dgm:presLayoutVars>
          <dgm:chMax val="0"/>
          <dgm:bulletEnabled val="1"/>
        </dgm:presLayoutVars>
      </dgm:prSet>
      <dgm:spPr/>
    </dgm:pt>
    <dgm:pt modelId="{0551D6F6-2E4E-1142-AF0B-10254BAB3C61}" type="pres">
      <dgm:prSet presAssocID="{B2E7EC02-8D0C-DA4F-BCFE-177768F24EC6}" presName="childText" presStyleLbl="revTx" presStyleIdx="0" presStyleCnt="2">
        <dgm:presLayoutVars>
          <dgm:bulletEnabled val="1"/>
        </dgm:presLayoutVars>
      </dgm:prSet>
      <dgm:spPr/>
    </dgm:pt>
    <dgm:pt modelId="{81EB6E57-9BE4-4542-8361-4F65E7783697}" type="pres">
      <dgm:prSet presAssocID="{C4595C63-5C90-DE41-8F7C-EDA00E9A52B4}" presName="parentText" presStyleLbl="node1" presStyleIdx="1" presStyleCnt="2">
        <dgm:presLayoutVars>
          <dgm:chMax val="0"/>
          <dgm:bulletEnabled val="1"/>
        </dgm:presLayoutVars>
      </dgm:prSet>
      <dgm:spPr/>
    </dgm:pt>
    <dgm:pt modelId="{28BF8A0E-C219-654D-9E1C-DD15C76BA90D}" type="pres">
      <dgm:prSet presAssocID="{C4595C63-5C90-DE41-8F7C-EDA00E9A52B4}" presName="childText" presStyleLbl="revTx" presStyleIdx="1" presStyleCnt="2">
        <dgm:presLayoutVars>
          <dgm:bulletEnabled val="1"/>
        </dgm:presLayoutVars>
      </dgm:prSet>
      <dgm:spPr/>
    </dgm:pt>
  </dgm:ptLst>
  <dgm:cxnLst>
    <dgm:cxn modelId="{55541300-414A-0B4C-884F-389C34F117D1}" type="presOf" srcId="{5E7B802E-8CE2-2A44-9B76-37D10E5CEFE0}" destId="{0551D6F6-2E4E-1142-AF0B-10254BAB3C61}" srcOrd="0" destOrd="1" presId="urn:microsoft.com/office/officeart/2005/8/layout/vList2"/>
    <dgm:cxn modelId="{8CA94503-BB1A-4A4B-9B6B-A52AF73DC29D}" srcId="{B2E7EC02-8D0C-DA4F-BCFE-177768F24EC6}" destId="{5E7B802E-8CE2-2A44-9B76-37D10E5CEFE0}" srcOrd="1" destOrd="0" parTransId="{1C4609AB-63D5-2B44-AA21-2C54AF59957B}" sibTransId="{249D66CF-F511-4945-94B6-C295DDA5E81A}"/>
    <dgm:cxn modelId="{9889AF18-967B-A84D-861C-D1217D81D8EF}" type="presOf" srcId="{C4595C63-5C90-DE41-8F7C-EDA00E9A52B4}" destId="{81EB6E57-9BE4-4542-8361-4F65E7783697}" srcOrd="0" destOrd="0" presId="urn:microsoft.com/office/officeart/2005/8/layout/vList2"/>
    <dgm:cxn modelId="{DBCE481C-31CC-0F4F-A4C6-E5ED6E02E1A0}" srcId="{72E66BD1-2062-6241-BD3E-E419E282A086}" destId="{B2E7EC02-8D0C-DA4F-BCFE-177768F24EC6}" srcOrd="0" destOrd="0" parTransId="{B0FAFD81-0ECF-2447-B03F-73B1017577D0}" sibTransId="{7F42CA6D-E8D7-D146-B528-FC434CE25F31}"/>
    <dgm:cxn modelId="{AB4C9921-B049-474D-8B35-E9AAB2F6A415}" type="presOf" srcId="{B2E7EC02-8D0C-DA4F-BCFE-177768F24EC6}" destId="{A76DBD15-122E-AB49-B642-6C5B165B0EAF}" srcOrd="0" destOrd="0" presId="urn:microsoft.com/office/officeart/2005/8/layout/vList2"/>
    <dgm:cxn modelId="{6FF9892C-D1B5-8847-9FA0-B5376AD31606}" type="presOf" srcId="{E9F922ED-B413-7448-A465-B7359E3A2BF2}" destId="{0551D6F6-2E4E-1142-AF0B-10254BAB3C61}" srcOrd="0" destOrd="2" presId="urn:microsoft.com/office/officeart/2005/8/layout/vList2"/>
    <dgm:cxn modelId="{49EB1A37-5EDA-7D49-A84A-675AC8CCCAFA}" type="presOf" srcId="{72E66BD1-2062-6241-BD3E-E419E282A086}" destId="{AA31D00F-70EE-D044-AC9F-256602A78063}" srcOrd="0" destOrd="0" presId="urn:microsoft.com/office/officeart/2005/8/layout/vList2"/>
    <dgm:cxn modelId="{FB091C46-8A92-D54B-A052-365AD4CEBCAB}" srcId="{B2E7EC02-8D0C-DA4F-BCFE-177768F24EC6}" destId="{E9F922ED-B413-7448-A465-B7359E3A2BF2}" srcOrd="2" destOrd="0" parTransId="{5FDAF597-7AD6-2E46-AC7D-9D355899E3A6}" sibTransId="{E015EAF4-B091-8C47-8075-2206709C9349}"/>
    <dgm:cxn modelId="{0E1D184E-B9B8-1B4F-9BA7-4E10B2864137}" srcId="{C4595C63-5C90-DE41-8F7C-EDA00E9A52B4}" destId="{B57AD67F-B7D9-E14C-A992-933F0F0E3A7D}" srcOrd="0" destOrd="0" parTransId="{A179B02A-6901-EC49-8337-2865DA5774C0}" sibTransId="{77359939-782C-6544-88D5-9D95A677DE25}"/>
    <dgm:cxn modelId="{51D46F79-4EBA-5949-9CB4-B7E068D77AF3}" type="presOf" srcId="{187D23D5-59A1-3846-985A-959BF81A4ABD}" destId="{0551D6F6-2E4E-1142-AF0B-10254BAB3C61}" srcOrd="0" destOrd="0" presId="urn:microsoft.com/office/officeart/2005/8/layout/vList2"/>
    <dgm:cxn modelId="{BDE6E29F-8AA3-554B-AD9B-7F5B70E5DF5D}" srcId="{C4595C63-5C90-DE41-8F7C-EDA00E9A52B4}" destId="{D397CCFB-2C4F-7946-B8F3-07B2E4019EA6}" srcOrd="1" destOrd="0" parTransId="{943A4362-B8AD-E241-AEFB-30A119A37F1F}" sibTransId="{DAEB759C-BC09-4D4A-86B4-05B148027A16}"/>
    <dgm:cxn modelId="{C25924A7-D84A-2E48-93D9-6C9466510FD2}" srcId="{B2E7EC02-8D0C-DA4F-BCFE-177768F24EC6}" destId="{187D23D5-59A1-3846-985A-959BF81A4ABD}" srcOrd="0" destOrd="0" parTransId="{5AB8C00F-C533-184E-8D0E-40F552749222}" sibTransId="{8A64029D-346A-0E47-8231-2F11BCB1E6EE}"/>
    <dgm:cxn modelId="{3B87AEBA-7C9B-0C42-B640-BF802F19D753}" srcId="{72E66BD1-2062-6241-BD3E-E419E282A086}" destId="{C4595C63-5C90-DE41-8F7C-EDA00E9A52B4}" srcOrd="1" destOrd="0" parTransId="{A2A55B5E-6510-5B45-A59D-19A3063A9381}" sibTransId="{086E64E0-204C-B346-AA54-37D4D389BFC6}"/>
    <dgm:cxn modelId="{4C823FBC-B990-7343-A3C0-FD1D411C96B0}" type="presOf" srcId="{D397CCFB-2C4F-7946-B8F3-07B2E4019EA6}" destId="{28BF8A0E-C219-654D-9E1C-DD15C76BA90D}" srcOrd="0" destOrd="1" presId="urn:microsoft.com/office/officeart/2005/8/layout/vList2"/>
    <dgm:cxn modelId="{C396CDBF-AC87-8E49-84BD-9AED32416D33}" type="presOf" srcId="{B57AD67F-B7D9-E14C-A992-933F0F0E3A7D}" destId="{28BF8A0E-C219-654D-9E1C-DD15C76BA90D}" srcOrd="0" destOrd="0" presId="urn:microsoft.com/office/officeart/2005/8/layout/vList2"/>
    <dgm:cxn modelId="{3EDF0C12-710E-B247-A055-F4F6001E0AF0}" type="presParOf" srcId="{AA31D00F-70EE-D044-AC9F-256602A78063}" destId="{A76DBD15-122E-AB49-B642-6C5B165B0EAF}" srcOrd="0" destOrd="0" presId="urn:microsoft.com/office/officeart/2005/8/layout/vList2"/>
    <dgm:cxn modelId="{B0B4B18D-85A7-B94C-BF35-B0574CAD1516}" type="presParOf" srcId="{AA31D00F-70EE-D044-AC9F-256602A78063}" destId="{0551D6F6-2E4E-1142-AF0B-10254BAB3C61}" srcOrd="1" destOrd="0" presId="urn:microsoft.com/office/officeart/2005/8/layout/vList2"/>
    <dgm:cxn modelId="{9BA57A36-B0CE-3640-8917-4C0DC3FEF00E}" type="presParOf" srcId="{AA31D00F-70EE-D044-AC9F-256602A78063}" destId="{81EB6E57-9BE4-4542-8361-4F65E7783697}" srcOrd="2" destOrd="0" presId="urn:microsoft.com/office/officeart/2005/8/layout/vList2"/>
    <dgm:cxn modelId="{733BA279-7702-8D40-9295-78962D80FF50}" type="presParOf" srcId="{AA31D00F-70EE-D044-AC9F-256602A78063}" destId="{28BF8A0E-C219-654D-9E1C-DD15C76BA90D}"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C8163B-B62C-BF49-8EBF-7077A96B5E02}"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1C98E93E-115C-A54D-A922-1DBFC5A4F0BC}">
      <dgm:prSet custT="1"/>
      <dgm:spPr/>
      <dgm:t>
        <a:bodyPr/>
        <a:lstStyle/>
        <a:p>
          <a:pPr algn="ctr"/>
          <a:r>
            <a:rPr lang="en-US" sz="2800" b="0" dirty="0"/>
            <a:t>Strategies for effective cyber parenting</a:t>
          </a:r>
        </a:p>
      </dgm:t>
    </dgm:pt>
    <dgm:pt modelId="{D21D7BB3-A3B2-F046-9FBC-C13BC0F39058}" type="parTrans" cxnId="{A91BA3C5-05D0-394E-B588-C988206252B6}">
      <dgm:prSet/>
      <dgm:spPr/>
      <dgm:t>
        <a:bodyPr/>
        <a:lstStyle/>
        <a:p>
          <a:endParaRPr lang="en-US"/>
        </a:p>
      </dgm:t>
    </dgm:pt>
    <dgm:pt modelId="{70C6BCD5-6C3D-7740-A3CA-AF7A5875E608}" type="sibTrans" cxnId="{A91BA3C5-05D0-394E-B588-C988206252B6}">
      <dgm:prSet/>
      <dgm:spPr/>
      <dgm:t>
        <a:bodyPr/>
        <a:lstStyle/>
        <a:p>
          <a:endParaRPr lang="en-US"/>
        </a:p>
      </dgm:t>
    </dgm:pt>
    <dgm:pt modelId="{F98C01CB-A856-454F-9D05-C80717904451}" type="pres">
      <dgm:prSet presAssocID="{5AC8163B-B62C-BF49-8EBF-7077A96B5E02}" presName="linear" presStyleCnt="0">
        <dgm:presLayoutVars>
          <dgm:animLvl val="lvl"/>
          <dgm:resizeHandles val="exact"/>
        </dgm:presLayoutVars>
      </dgm:prSet>
      <dgm:spPr/>
    </dgm:pt>
    <dgm:pt modelId="{50E81520-D9F8-684D-8397-D8922FA73A9C}" type="pres">
      <dgm:prSet presAssocID="{1C98E93E-115C-A54D-A922-1DBFC5A4F0BC}" presName="parentText" presStyleLbl="node1" presStyleIdx="0" presStyleCnt="1">
        <dgm:presLayoutVars>
          <dgm:chMax val="0"/>
          <dgm:bulletEnabled val="1"/>
        </dgm:presLayoutVars>
      </dgm:prSet>
      <dgm:spPr/>
    </dgm:pt>
  </dgm:ptLst>
  <dgm:cxnLst>
    <dgm:cxn modelId="{0B65B5B4-D5F9-5948-97CD-D1F6FEF3DB4B}" type="presOf" srcId="{1C98E93E-115C-A54D-A922-1DBFC5A4F0BC}" destId="{50E81520-D9F8-684D-8397-D8922FA73A9C}" srcOrd="0" destOrd="0" presId="urn:microsoft.com/office/officeart/2005/8/layout/vList2"/>
    <dgm:cxn modelId="{E5B0ABC4-80CB-D943-BFEA-3C6EAA359D1C}" type="presOf" srcId="{5AC8163B-B62C-BF49-8EBF-7077A96B5E02}" destId="{F98C01CB-A856-454F-9D05-C80717904451}" srcOrd="0" destOrd="0" presId="urn:microsoft.com/office/officeart/2005/8/layout/vList2"/>
    <dgm:cxn modelId="{A91BA3C5-05D0-394E-B588-C988206252B6}" srcId="{5AC8163B-B62C-BF49-8EBF-7077A96B5E02}" destId="{1C98E93E-115C-A54D-A922-1DBFC5A4F0BC}" srcOrd="0" destOrd="0" parTransId="{D21D7BB3-A3B2-F046-9FBC-C13BC0F39058}" sibTransId="{70C6BCD5-6C3D-7740-A3CA-AF7A5875E608}"/>
    <dgm:cxn modelId="{09BFBD97-7EC7-F545-BF9E-A7CCDF5A7BD8}" type="presParOf" srcId="{F98C01CB-A856-454F-9D05-C80717904451}" destId="{50E81520-D9F8-684D-8397-D8922FA73A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E66BD1-2062-6241-BD3E-E419E282A08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2E7EC02-8D0C-DA4F-BCFE-177768F24EC6}">
      <dgm:prSet/>
      <dgm:spPr/>
      <dgm:t>
        <a:bodyPr/>
        <a:lstStyle/>
        <a:p>
          <a:r>
            <a:rPr lang="en-US" dirty="0"/>
            <a:t>3. Educate About Online Privacy</a:t>
          </a:r>
        </a:p>
      </dgm:t>
    </dgm:pt>
    <dgm:pt modelId="{B0FAFD81-0ECF-2447-B03F-73B1017577D0}" type="parTrans" cxnId="{DBCE481C-31CC-0F4F-A4C6-E5ED6E02E1A0}">
      <dgm:prSet/>
      <dgm:spPr/>
      <dgm:t>
        <a:bodyPr/>
        <a:lstStyle/>
        <a:p>
          <a:endParaRPr lang="en-US"/>
        </a:p>
      </dgm:t>
    </dgm:pt>
    <dgm:pt modelId="{7F42CA6D-E8D7-D146-B528-FC434CE25F31}" type="sibTrans" cxnId="{DBCE481C-31CC-0F4F-A4C6-E5ED6E02E1A0}">
      <dgm:prSet/>
      <dgm:spPr/>
      <dgm:t>
        <a:bodyPr/>
        <a:lstStyle/>
        <a:p>
          <a:endParaRPr lang="en-US"/>
        </a:p>
      </dgm:t>
    </dgm:pt>
    <dgm:pt modelId="{187D23D5-59A1-3846-985A-959BF81A4ABD}">
      <dgm:prSet/>
      <dgm:spPr/>
      <dgm:t>
        <a:bodyPr/>
        <a:lstStyle/>
        <a:p>
          <a:r>
            <a:rPr lang="en-US" dirty="0"/>
            <a:t>Teach your child about the importance of protecting personal information online. Emphasize the risks associated with sharing personal details, such as location, school, or contact information.</a:t>
          </a:r>
        </a:p>
      </dgm:t>
    </dgm:pt>
    <dgm:pt modelId="{5AB8C00F-C533-184E-8D0E-40F552749222}" type="parTrans" cxnId="{C25924A7-D84A-2E48-93D9-6C9466510FD2}">
      <dgm:prSet/>
      <dgm:spPr/>
      <dgm:t>
        <a:bodyPr/>
        <a:lstStyle/>
        <a:p>
          <a:endParaRPr lang="en-US"/>
        </a:p>
      </dgm:t>
    </dgm:pt>
    <dgm:pt modelId="{8A64029D-346A-0E47-8231-2F11BCB1E6EE}" type="sibTrans" cxnId="{C25924A7-D84A-2E48-93D9-6C9466510FD2}">
      <dgm:prSet/>
      <dgm:spPr/>
      <dgm:t>
        <a:bodyPr/>
        <a:lstStyle/>
        <a:p>
          <a:endParaRPr lang="en-US"/>
        </a:p>
      </dgm:t>
    </dgm:pt>
    <dgm:pt modelId="{C4595C63-5C90-DE41-8F7C-EDA00E9A52B4}">
      <dgm:prSet/>
      <dgm:spPr/>
      <dgm:t>
        <a:bodyPr/>
        <a:lstStyle/>
        <a:p>
          <a:r>
            <a:rPr lang="en-US" dirty="0"/>
            <a:t>4. Monitor Online Activities</a:t>
          </a:r>
        </a:p>
      </dgm:t>
    </dgm:pt>
    <dgm:pt modelId="{A2A55B5E-6510-5B45-A59D-19A3063A9381}" type="parTrans" cxnId="{3B87AEBA-7C9B-0C42-B640-BF802F19D753}">
      <dgm:prSet/>
      <dgm:spPr/>
      <dgm:t>
        <a:bodyPr/>
        <a:lstStyle/>
        <a:p>
          <a:endParaRPr lang="en-US"/>
        </a:p>
      </dgm:t>
    </dgm:pt>
    <dgm:pt modelId="{086E64E0-204C-B346-AA54-37D4D389BFC6}" type="sibTrans" cxnId="{3B87AEBA-7C9B-0C42-B640-BF802F19D753}">
      <dgm:prSet/>
      <dgm:spPr/>
      <dgm:t>
        <a:bodyPr/>
        <a:lstStyle/>
        <a:p>
          <a:endParaRPr lang="en-US"/>
        </a:p>
      </dgm:t>
    </dgm:pt>
    <dgm:pt modelId="{B57AD67F-B7D9-E14C-A992-933F0F0E3A7D}">
      <dgm:prSet/>
      <dgm:spPr/>
      <dgm:t>
        <a:bodyPr/>
        <a:lstStyle/>
        <a:p>
          <a:r>
            <a:rPr lang="en-US" dirty="0"/>
            <a:t>Regularly check your child's online profiles, friend lists, and posts to ensure they are following the established guidelines.</a:t>
          </a:r>
        </a:p>
      </dgm:t>
    </dgm:pt>
    <dgm:pt modelId="{A179B02A-6901-EC49-8337-2865DA5774C0}" type="parTrans" cxnId="{0E1D184E-B9B8-1B4F-9BA7-4E10B2864137}">
      <dgm:prSet/>
      <dgm:spPr/>
      <dgm:t>
        <a:bodyPr/>
        <a:lstStyle/>
        <a:p>
          <a:endParaRPr lang="en-US"/>
        </a:p>
      </dgm:t>
    </dgm:pt>
    <dgm:pt modelId="{77359939-782C-6544-88D5-9D95A677DE25}" type="sibTrans" cxnId="{0E1D184E-B9B8-1B4F-9BA7-4E10B2864137}">
      <dgm:prSet/>
      <dgm:spPr/>
      <dgm:t>
        <a:bodyPr/>
        <a:lstStyle/>
        <a:p>
          <a:endParaRPr lang="en-US"/>
        </a:p>
      </dgm:t>
    </dgm:pt>
    <dgm:pt modelId="{2443CCD2-6EB2-FF4A-BF27-814152F0240D}">
      <dgm:prSet/>
      <dgm:spPr/>
      <dgm:t>
        <a:bodyPr/>
        <a:lstStyle/>
        <a:p>
          <a:r>
            <a:rPr lang="en-US" dirty="0"/>
            <a:t>Instruct them on how to use privacy settings on social media platforms and other online services.</a:t>
          </a:r>
        </a:p>
      </dgm:t>
    </dgm:pt>
    <dgm:pt modelId="{4253C0EC-D5F0-B946-8B77-FE51098B7AD2}" type="parTrans" cxnId="{B6E344A7-FFE6-3C42-B1EB-B318C04AF61C}">
      <dgm:prSet/>
      <dgm:spPr/>
      <dgm:t>
        <a:bodyPr/>
        <a:lstStyle/>
        <a:p>
          <a:endParaRPr lang="en-US"/>
        </a:p>
      </dgm:t>
    </dgm:pt>
    <dgm:pt modelId="{903D1070-90F6-204F-82D7-EBE8FD5A1D9F}" type="sibTrans" cxnId="{B6E344A7-FFE6-3C42-B1EB-B318C04AF61C}">
      <dgm:prSet/>
      <dgm:spPr/>
      <dgm:t>
        <a:bodyPr/>
        <a:lstStyle/>
        <a:p>
          <a:endParaRPr lang="en-US"/>
        </a:p>
      </dgm:t>
    </dgm:pt>
    <dgm:pt modelId="{8F777EF0-8658-EF4E-9111-4ACFBE837985}">
      <dgm:prSet/>
      <dgm:spPr/>
      <dgm:t>
        <a:bodyPr/>
        <a:lstStyle/>
        <a:p>
          <a:r>
            <a:rPr lang="en-US" dirty="0"/>
            <a:t>Use parental control tools and software to monitor and restrict access to inappropriate content. Many internet service providers and devices offer built-in parental controls.</a:t>
          </a:r>
        </a:p>
      </dgm:t>
    </dgm:pt>
    <dgm:pt modelId="{25BB7EC0-CDF4-5A44-A9F8-65BB6258F999}" type="parTrans" cxnId="{FD29AEBC-D631-D04D-A143-87EC982EEC0D}">
      <dgm:prSet/>
      <dgm:spPr/>
      <dgm:t>
        <a:bodyPr/>
        <a:lstStyle/>
        <a:p>
          <a:endParaRPr lang="en-US"/>
        </a:p>
      </dgm:t>
    </dgm:pt>
    <dgm:pt modelId="{8D73DE19-DD3E-9D4D-AFC1-D0FD76CACEE9}" type="sibTrans" cxnId="{FD29AEBC-D631-D04D-A143-87EC982EEC0D}">
      <dgm:prSet/>
      <dgm:spPr/>
      <dgm:t>
        <a:bodyPr/>
        <a:lstStyle/>
        <a:p>
          <a:endParaRPr lang="en-US"/>
        </a:p>
      </dgm:t>
    </dgm:pt>
    <dgm:pt modelId="{B1DF17D0-FAA7-1E47-A089-191A66E6D299}">
      <dgm:prSet/>
      <dgm:spPr/>
      <dgm:t>
        <a:bodyPr/>
        <a:lstStyle/>
        <a:p>
          <a:endParaRPr lang="en-US" dirty="0"/>
        </a:p>
      </dgm:t>
    </dgm:pt>
    <dgm:pt modelId="{E9AD8DD8-A1DD-314C-9336-5774B0B27CAB}" type="parTrans" cxnId="{5F62F136-334F-A045-8392-1971746A0ECE}">
      <dgm:prSet/>
      <dgm:spPr/>
      <dgm:t>
        <a:bodyPr/>
        <a:lstStyle/>
        <a:p>
          <a:endParaRPr lang="en-US"/>
        </a:p>
      </dgm:t>
    </dgm:pt>
    <dgm:pt modelId="{FEFBDC10-6BF5-484A-A93C-E0D819080D90}" type="sibTrans" cxnId="{5F62F136-334F-A045-8392-1971746A0ECE}">
      <dgm:prSet/>
      <dgm:spPr/>
      <dgm:t>
        <a:bodyPr/>
        <a:lstStyle/>
        <a:p>
          <a:endParaRPr lang="en-US"/>
        </a:p>
      </dgm:t>
    </dgm:pt>
    <dgm:pt modelId="{AA31D00F-70EE-D044-AC9F-256602A78063}" type="pres">
      <dgm:prSet presAssocID="{72E66BD1-2062-6241-BD3E-E419E282A086}" presName="linear" presStyleCnt="0">
        <dgm:presLayoutVars>
          <dgm:animLvl val="lvl"/>
          <dgm:resizeHandles val="exact"/>
        </dgm:presLayoutVars>
      </dgm:prSet>
      <dgm:spPr/>
    </dgm:pt>
    <dgm:pt modelId="{A76DBD15-122E-AB49-B642-6C5B165B0EAF}" type="pres">
      <dgm:prSet presAssocID="{B2E7EC02-8D0C-DA4F-BCFE-177768F24EC6}" presName="parentText" presStyleLbl="node1" presStyleIdx="0" presStyleCnt="2">
        <dgm:presLayoutVars>
          <dgm:chMax val="0"/>
          <dgm:bulletEnabled val="1"/>
        </dgm:presLayoutVars>
      </dgm:prSet>
      <dgm:spPr/>
    </dgm:pt>
    <dgm:pt modelId="{0551D6F6-2E4E-1142-AF0B-10254BAB3C61}" type="pres">
      <dgm:prSet presAssocID="{B2E7EC02-8D0C-DA4F-BCFE-177768F24EC6}" presName="childText" presStyleLbl="revTx" presStyleIdx="0" presStyleCnt="2">
        <dgm:presLayoutVars>
          <dgm:bulletEnabled val="1"/>
        </dgm:presLayoutVars>
      </dgm:prSet>
      <dgm:spPr/>
    </dgm:pt>
    <dgm:pt modelId="{81EB6E57-9BE4-4542-8361-4F65E7783697}" type="pres">
      <dgm:prSet presAssocID="{C4595C63-5C90-DE41-8F7C-EDA00E9A52B4}" presName="parentText" presStyleLbl="node1" presStyleIdx="1" presStyleCnt="2">
        <dgm:presLayoutVars>
          <dgm:chMax val="0"/>
          <dgm:bulletEnabled val="1"/>
        </dgm:presLayoutVars>
      </dgm:prSet>
      <dgm:spPr/>
    </dgm:pt>
    <dgm:pt modelId="{28BF8A0E-C219-654D-9E1C-DD15C76BA90D}" type="pres">
      <dgm:prSet presAssocID="{C4595C63-5C90-DE41-8F7C-EDA00E9A52B4}" presName="childText" presStyleLbl="revTx" presStyleIdx="1" presStyleCnt="2">
        <dgm:presLayoutVars>
          <dgm:bulletEnabled val="1"/>
        </dgm:presLayoutVars>
      </dgm:prSet>
      <dgm:spPr/>
    </dgm:pt>
  </dgm:ptLst>
  <dgm:cxnLst>
    <dgm:cxn modelId="{9889AF18-967B-A84D-861C-D1217D81D8EF}" type="presOf" srcId="{C4595C63-5C90-DE41-8F7C-EDA00E9A52B4}" destId="{81EB6E57-9BE4-4542-8361-4F65E7783697}" srcOrd="0" destOrd="0" presId="urn:microsoft.com/office/officeart/2005/8/layout/vList2"/>
    <dgm:cxn modelId="{DBCE481C-31CC-0F4F-A4C6-E5ED6E02E1A0}" srcId="{72E66BD1-2062-6241-BD3E-E419E282A086}" destId="{B2E7EC02-8D0C-DA4F-BCFE-177768F24EC6}" srcOrd="0" destOrd="0" parTransId="{B0FAFD81-0ECF-2447-B03F-73B1017577D0}" sibTransId="{7F42CA6D-E8D7-D146-B528-FC434CE25F31}"/>
    <dgm:cxn modelId="{AB4C9921-B049-474D-8B35-E9AAB2F6A415}" type="presOf" srcId="{B2E7EC02-8D0C-DA4F-BCFE-177768F24EC6}" destId="{A76DBD15-122E-AB49-B642-6C5B165B0EAF}" srcOrd="0" destOrd="0" presId="urn:microsoft.com/office/officeart/2005/8/layout/vList2"/>
    <dgm:cxn modelId="{5F62F136-334F-A045-8392-1971746A0ECE}" srcId="{B2E7EC02-8D0C-DA4F-BCFE-177768F24EC6}" destId="{B1DF17D0-FAA7-1E47-A089-191A66E6D299}" srcOrd="2" destOrd="0" parTransId="{E9AD8DD8-A1DD-314C-9336-5774B0B27CAB}" sibTransId="{FEFBDC10-6BF5-484A-A93C-E0D819080D90}"/>
    <dgm:cxn modelId="{49EB1A37-5EDA-7D49-A84A-675AC8CCCAFA}" type="presOf" srcId="{72E66BD1-2062-6241-BD3E-E419E282A086}" destId="{AA31D00F-70EE-D044-AC9F-256602A78063}" srcOrd="0" destOrd="0" presId="urn:microsoft.com/office/officeart/2005/8/layout/vList2"/>
    <dgm:cxn modelId="{0E1D184E-B9B8-1B4F-9BA7-4E10B2864137}" srcId="{C4595C63-5C90-DE41-8F7C-EDA00E9A52B4}" destId="{B57AD67F-B7D9-E14C-A992-933F0F0E3A7D}" srcOrd="0" destOrd="0" parTransId="{A179B02A-6901-EC49-8337-2865DA5774C0}" sibTransId="{77359939-782C-6544-88D5-9D95A677DE25}"/>
    <dgm:cxn modelId="{0AF72C74-11CC-9C4B-9FF2-33BA6CA1C2B8}" type="presOf" srcId="{2443CCD2-6EB2-FF4A-BF27-814152F0240D}" destId="{0551D6F6-2E4E-1142-AF0B-10254BAB3C61}" srcOrd="0" destOrd="1" presId="urn:microsoft.com/office/officeart/2005/8/layout/vList2"/>
    <dgm:cxn modelId="{51D46F79-4EBA-5949-9CB4-B7E068D77AF3}" type="presOf" srcId="{187D23D5-59A1-3846-985A-959BF81A4ABD}" destId="{0551D6F6-2E4E-1142-AF0B-10254BAB3C61}" srcOrd="0" destOrd="0" presId="urn:microsoft.com/office/officeart/2005/8/layout/vList2"/>
    <dgm:cxn modelId="{C8F584A2-36BC-D34C-9857-5B8218F451FA}" type="presOf" srcId="{8F777EF0-8658-EF4E-9111-4ACFBE837985}" destId="{28BF8A0E-C219-654D-9E1C-DD15C76BA90D}" srcOrd="0" destOrd="1" presId="urn:microsoft.com/office/officeart/2005/8/layout/vList2"/>
    <dgm:cxn modelId="{C25924A7-D84A-2E48-93D9-6C9466510FD2}" srcId="{B2E7EC02-8D0C-DA4F-BCFE-177768F24EC6}" destId="{187D23D5-59A1-3846-985A-959BF81A4ABD}" srcOrd="0" destOrd="0" parTransId="{5AB8C00F-C533-184E-8D0E-40F552749222}" sibTransId="{8A64029D-346A-0E47-8231-2F11BCB1E6EE}"/>
    <dgm:cxn modelId="{B6E344A7-FFE6-3C42-B1EB-B318C04AF61C}" srcId="{B2E7EC02-8D0C-DA4F-BCFE-177768F24EC6}" destId="{2443CCD2-6EB2-FF4A-BF27-814152F0240D}" srcOrd="1" destOrd="0" parTransId="{4253C0EC-D5F0-B946-8B77-FE51098B7AD2}" sibTransId="{903D1070-90F6-204F-82D7-EBE8FD5A1D9F}"/>
    <dgm:cxn modelId="{B52BFCA8-0C69-F740-9E29-8FF10F09EC4A}" type="presOf" srcId="{B1DF17D0-FAA7-1E47-A089-191A66E6D299}" destId="{0551D6F6-2E4E-1142-AF0B-10254BAB3C61}" srcOrd="0" destOrd="2" presId="urn:microsoft.com/office/officeart/2005/8/layout/vList2"/>
    <dgm:cxn modelId="{3B87AEBA-7C9B-0C42-B640-BF802F19D753}" srcId="{72E66BD1-2062-6241-BD3E-E419E282A086}" destId="{C4595C63-5C90-DE41-8F7C-EDA00E9A52B4}" srcOrd="1" destOrd="0" parTransId="{A2A55B5E-6510-5B45-A59D-19A3063A9381}" sibTransId="{086E64E0-204C-B346-AA54-37D4D389BFC6}"/>
    <dgm:cxn modelId="{FD29AEBC-D631-D04D-A143-87EC982EEC0D}" srcId="{C4595C63-5C90-DE41-8F7C-EDA00E9A52B4}" destId="{8F777EF0-8658-EF4E-9111-4ACFBE837985}" srcOrd="1" destOrd="0" parTransId="{25BB7EC0-CDF4-5A44-A9F8-65BB6258F999}" sibTransId="{8D73DE19-DD3E-9D4D-AFC1-D0FD76CACEE9}"/>
    <dgm:cxn modelId="{C396CDBF-AC87-8E49-84BD-9AED32416D33}" type="presOf" srcId="{B57AD67F-B7D9-E14C-A992-933F0F0E3A7D}" destId="{28BF8A0E-C219-654D-9E1C-DD15C76BA90D}" srcOrd="0" destOrd="0" presId="urn:microsoft.com/office/officeart/2005/8/layout/vList2"/>
    <dgm:cxn modelId="{3EDF0C12-710E-B247-A055-F4F6001E0AF0}" type="presParOf" srcId="{AA31D00F-70EE-D044-AC9F-256602A78063}" destId="{A76DBD15-122E-AB49-B642-6C5B165B0EAF}" srcOrd="0" destOrd="0" presId="urn:microsoft.com/office/officeart/2005/8/layout/vList2"/>
    <dgm:cxn modelId="{B0B4B18D-85A7-B94C-BF35-B0574CAD1516}" type="presParOf" srcId="{AA31D00F-70EE-D044-AC9F-256602A78063}" destId="{0551D6F6-2E4E-1142-AF0B-10254BAB3C61}" srcOrd="1" destOrd="0" presId="urn:microsoft.com/office/officeart/2005/8/layout/vList2"/>
    <dgm:cxn modelId="{9BA57A36-B0CE-3640-8917-4C0DC3FEF00E}" type="presParOf" srcId="{AA31D00F-70EE-D044-AC9F-256602A78063}" destId="{81EB6E57-9BE4-4542-8361-4F65E7783697}" srcOrd="2" destOrd="0" presId="urn:microsoft.com/office/officeart/2005/8/layout/vList2"/>
    <dgm:cxn modelId="{733BA279-7702-8D40-9295-78962D80FF50}" type="presParOf" srcId="{AA31D00F-70EE-D044-AC9F-256602A78063}" destId="{28BF8A0E-C219-654D-9E1C-DD15C76BA90D}"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C8163B-B62C-BF49-8EBF-7077A96B5E02}"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1C98E93E-115C-A54D-A922-1DBFC5A4F0BC}">
      <dgm:prSet custT="1"/>
      <dgm:spPr/>
      <dgm:t>
        <a:bodyPr/>
        <a:lstStyle/>
        <a:p>
          <a:pPr algn="ctr"/>
          <a:r>
            <a:rPr lang="en-US" sz="2800" b="0" dirty="0"/>
            <a:t>Strategies for effective cyber parenting</a:t>
          </a:r>
        </a:p>
      </dgm:t>
    </dgm:pt>
    <dgm:pt modelId="{D21D7BB3-A3B2-F046-9FBC-C13BC0F39058}" type="parTrans" cxnId="{A91BA3C5-05D0-394E-B588-C988206252B6}">
      <dgm:prSet/>
      <dgm:spPr/>
      <dgm:t>
        <a:bodyPr/>
        <a:lstStyle/>
        <a:p>
          <a:endParaRPr lang="en-US"/>
        </a:p>
      </dgm:t>
    </dgm:pt>
    <dgm:pt modelId="{70C6BCD5-6C3D-7740-A3CA-AF7A5875E608}" type="sibTrans" cxnId="{A91BA3C5-05D0-394E-B588-C988206252B6}">
      <dgm:prSet/>
      <dgm:spPr/>
      <dgm:t>
        <a:bodyPr/>
        <a:lstStyle/>
        <a:p>
          <a:endParaRPr lang="en-US"/>
        </a:p>
      </dgm:t>
    </dgm:pt>
    <dgm:pt modelId="{F98C01CB-A856-454F-9D05-C80717904451}" type="pres">
      <dgm:prSet presAssocID="{5AC8163B-B62C-BF49-8EBF-7077A96B5E02}" presName="linear" presStyleCnt="0">
        <dgm:presLayoutVars>
          <dgm:animLvl val="lvl"/>
          <dgm:resizeHandles val="exact"/>
        </dgm:presLayoutVars>
      </dgm:prSet>
      <dgm:spPr/>
    </dgm:pt>
    <dgm:pt modelId="{50E81520-D9F8-684D-8397-D8922FA73A9C}" type="pres">
      <dgm:prSet presAssocID="{1C98E93E-115C-A54D-A922-1DBFC5A4F0BC}" presName="parentText" presStyleLbl="node1" presStyleIdx="0" presStyleCnt="1">
        <dgm:presLayoutVars>
          <dgm:chMax val="0"/>
          <dgm:bulletEnabled val="1"/>
        </dgm:presLayoutVars>
      </dgm:prSet>
      <dgm:spPr/>
    </dgm:pt>
  </dgm:ptLst>
  <dgm:cxnLst>
    <dgm:cxn modelId="{0B65B5B4-D5F9-5948-97CD-D1F6FEF3DB4B}" type="presOf" srcId="{1C98E93E-115C-A54D-A922-1DBFC5A4F0BC}" destId="{50E81520-D9F8-684D-8397-D8922FA73A9C}" srcOrd="0" destOrd="0" presId="urn:microsoft.com/office/officeart/2005/8/layout/vList2"/>
    <dgm:cxn modelId="{E5B0ABC4-80CB-D943-BFEA-3C6EAA359D1C}" type="presOf" srcId="{5AC8163B-B62C-BF49-8EBF-7077A96B5E02}" destId="{F98C01CB-A856-454F-9D05-C80717904451}" srcOrd="0" destOrd="0" presId="urn:microsoft.com/office/officeart/2005/8/layout/vList2"/>
    <dgm:cxn modelId="{A91BA3C5-05D0-394E-B588-C988206252B6}" srcId="{5AC8163B-B62C-BF49-8EBF-7077A96B5E02}" destId="{1C98E93E-115C-A54D-A922-1DBFC5A4F0BC}" srcOrd="0" destOrd="0" parTransId="{D21D7BB3-A3B2-F046-9FBC-C13BC0F39058}" sibTransId="{70C6BCD5-6C3D-7740-A3CA-AF7A5875E608}"/>
    <dgm:cxn modelId="{09BFBD97-7EC7-F545-BF9E-A7CCDF5A7BD8}" type="presParOf" srcId="{F98C01CB-A856-454F-9D05-C80717904451}" destId="{50E81520-D9F8-684D-8397-D8922FA73A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E66BD1-2062-6241-BD3E-E419E282A08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2E7EC02-8D0C-DA4F-BCFE-177768F24EC6}">
      <dgm:prSet/>
      <dgm:spPr/>
      <dgm:t>
        <a:bodyPr/>
        <a:lstStyle/>
        <a:p>
          <a:r>
            <a:rPr lang="en-US" dirty="0"/>
            <a:t>5. Teach Online Etiquette and Responsible Behavior</a:t>
          </a:r>
        </a:p>
      </dgm:t>
    </dgm:pt>
    <dgm:pt modelId="{B0FAFD81-0ECF-2447-B03F-73B1017577D0}" type="parTrans" cxnId="{DBCE481C-31CC-0F4F-A4C6-E5ED6E02E1A0}">
      <dgm:prSet/>
      <dgm:spPr/>
      <dgm:t>
        <a:bodyPr/>
        <a:lstStyle/>
        <a:p>
          <a:endParaRPr lang="en-US"/>
        </a:p>
      </dgm:t>
    </dgm:pt>
    <dgm:pt modelId="{7F42CA6D-E8D7-D146-B528-FC434CE25F31}" type="sibTrans" cxnId="{DBCE481C-31CC-0F4F-A4C6-E5ED6E02E1A0}">
      <dgm:prSet/>
      <dgm:spPr/>
      <dgm:t>
        <a:bodyPr/>
        <a:lstStyle/>
        <a:p>
          <a:endParaRPr lang="en-US"/>
        </a:p>
      </dgm:t>
    </dgm:pt>
    <dgm:pt modelId="{187D23D5-59A1-3846-985A-959BF81A4ABD}">
      <dgm:prSet/>
      <dgm:spPr/>
      <dgm:t>
        <a:bodyPr/>
        <a:lstStyle/>
        <a:p>
          <a:r>
            <a:rPr lang="en-US"/>
            <a:t>Emphasize the importance of respectful and responsible behavior online. Discuss the potential impact of online actions on themselves and others.</a:t>
          </a:r>
          <a:endParaRPr lang="en-US" dirty="0"/>
        </a:p>
      </dgm:t>
    </dgm:pt>
    <dgm:pt modelId="{5AB8C00F-C533-184E-8D0E-40F552749222}" type="parTrans" cxnId="{C25924A7-D84A-2E48-93D9-6C9466510FD2}">
      <dgm:prSet/>
      <dgm:spPr/>
      <dgm:t>
        <a:bodyPr/>
        <a:lstStyle/>
        <a:p>
          <a:endParaRPr lang="en-US"/>
        </a:p>
      </dgm:t>
    </dgm:pt>
    <dgm:pt modelId="{8A64029D-346A-0E47-8231-2F11BCB1E6EE}" type="sibTrans" cxnId="{C25924A7-D84A-2E48-93D9-6C9466510FD2}">
      <dgm:prSet/>
      <dgm:spPr/>
      <dgm:t>
        <a:bodyPr/>
        <a:lstStyle/>
        <a:p>
          <a:endParaRPr lang="en-US"/>
        </a:p>
      </dgm:t>
    </dgm:pt>
    <dgm:pt modelId="{C4595C63-5C90-DE41-8F7C-EDA00E9A52B4}">
      <dgm:prSet/>
      <dgm:spPr/>
      <dgm:t>
        <a:bodyPr/>
        <a:lstStyle/>
        <a:p>
          <a:r>
            <a:rPr lang="en-US" dirty="0"/>
            <a:t>6. Stay Informed about Current Trends and Apps</a:t>
          </a:r>
        </a:p>
      </dgm:t>
    </dgm:pt>
    <dgm:pt modelId="{A2A55B5E-6510-5B45-A59D-19A3063A9381}" type="parTrans" cxnId="{3B87AEBA-7C9B-0C42-B640-BF802F19D753}">
      <dgm:prSet/>
      <dgm:spPr/>
      <dgm:t>
        <a:bodyPr/>
        <a:lstStyle/>
        <a:p>
          <a:endParaRPr lang="en-US"/>
        </a:p>
      </dgm:t>
    </dgm:pt>
    <dgm:pt modelId="{086E64E0-204C-B346-AA54-37D4D389BFC6}" type="sibTrans" cxnId="{3B87AEBA-7C9B-0C42-B640-BF802F19D753}">
      <dgm:prSet/>
      <dgm:spPr/>
      <dgm:t>
        <a:bodyPr/>
        <a:lstStyle/>
        <a:p>
          <a:endParaRPr lang="en-US"/>
        </a:p>
      </dgm:t>
    </dgm:pt>
    <dgm:pt modelId="{B57AD67F-B7D9-E14C-A992-933F0F0E3A7D}">
      <dgm:prSet/>
      <dgm:spPr/>
      <dgm:t>
        <a:bodyPr/>
        <a:lstStyle/>
        <a:p>
          <a:r>
            <a:rPr lang="en-US"/>
            <a:t>Stay updated on the latest trends, apps, and social media platforms your child may be using. This knowledge allows you to better understand the potential risks associated with specific online activities.</a:t>
          </a:r>
          <a:endParaRPr lang="en-US" dirty="0"/>
        </a:p>
      </dgm:t>
    </dgm:pt>
    <dgm:pt modelId="{A179B02A-6901-EC49-8337-2865DA5774C0}" type="parTrans" cxnId="{0E1D184E-B9B8-1B4F-9BA7-4E10B2864137}">
      <dgm:prSet/>
      <dgm:spPr/>
      <dgm:t>
        <a:bodyPr/>
        <a:lstStyle/>
        <a:p>
          <a:endParaRPr lang="en-US"/>
        </a:p>
      </dgm:t>
    </dgm:pt>
    <dgm:pt modelId="{77359939-782C-6544-88D5-9D95A677DE25}" type="sibTrans" cxnId="{0E1D184E-B9B8-1B4F-9BA7-4E10B2864137}">
      <dgm:prSet/>
      <dgm:spPr/>
      <dgm:t>
        <a:bodyPr/>
        <a:lstStyle/>
        <a:p>
          <a:endParaRPr lang="en-US"/>
        </a:p>
      </dgm:t>
    </dgm:pt>
    <dgm:pt modelId="{CFDC653B-E907-E042-B309-37095ED70078}">
      <dgm:prSet/>
      <dgm:spPr/>
      <dgm:t>
        <a:bodyPr/>
        <a:lstStyle/>
        <a:p>
          <a:r>
            <a:rPr lang="en-US" dirty="0"/>
            <a:t>Encourage them to think before posting or sharing content and to consider the consequences of their online behavior.</a:t>
          </a:r>
        </a:p>
      </dgm:t>
    </dgm:pt>
    <dgm:pt modelId="{972E458D-9A58-C64F-BBE9-BCEA4C529195}" type="parTrans" cxnId="{3ABBFC32-12E7-0B44-8A49-93B052FE163E}">
      <dgm:prSet/>
      <dgm:spPr/>
      <dgm:t>
        <a:bodyPr/>
        <a:lstStyle/>
        <a:p>
          <a:endParaRPr lang="en-US"/>
        </a:p>
      </dgm:t>
    </dgm:pt>
    <dgm:pt modelId="{C4DC249A-3829-534E-A882-D7DF2BD42996}" type="sibTrans" cxnId="{3ABBFC32-12E7-0B44-8A49-93B052FE163E}">
      <dgm:prSet/>
      <dgm:spPr/>
      <dgm:t>
        <a:bodyPr/>
        <a:lstStyle/>
        <a:p>
          <a:endParaRPr lang="en-US"/>
        </a:p>
      </dgm:t>
    </dgm:pt>
    <dgm:pt modelId="{EFC852C1-146B-0B4F-8AC1-3328F67BCF6A}">
      <dgm:prSet/>
      <dgm:spPr/>
      <dgm:t>
        <a:bodyPr/>
        <a:lstStyle/>
        <a:p>
          <a:r>
            <a:rPr lang="en-US" dirty="0"/>
            <a:t>Consider joining the same social media platforms your child uses to stay connected and understand their digital world.</a:t>
          </a:r>
        </a:p>
      </dgm:t>
    </dgm:pt>
    <dgm:pt modelId="{5E6C5E98-C00F-C044-84EB-879E3C15C611}" type="parTrans" cxnId="{572B5278-20C1-3B4F-A855-C2E5516F8429}">
      <dgm:prSet/>
      <dgm:spPr/>
      <dgm:t>
        <a:bodyPr/>
        <a:lstStyle/>
        <a:p>
          <a:endParaRPr lang="en-US"/>
        </a:p>
      </dgm:t>
    </dgm:pt>
    <dgm:pt modelId="{672B77D4-A098-7B42-B808-BEF2B48505B9}" type="sibTrans" cxnId="{572B5278-20C1-3B4F-A855-C2E5516F8429}">
      <dgm:prSet/>
      <dgm:spPr/>
      <dgm:t>
        <a:bodyPr/>
        <a:lstStyle/>
        <a:p>
          <a:endParaRPr lang="en-US"/>
        </a:p>
      </dgm:t>
    </dgm:pt>
    <dgm:pt modelId="{47D98C1D-26D2-EE4E-A8BF-32F8572D30AA}">
      <dgm:prSet/>
      <dgm:spPr/>
      <dgm:t>
        <a:bodyPr/>
        <a:lstStyle/>
        <a:p>
          <a:endParaRPr lang="en-US" dirty="0"/>
        </a:p>
      </dgm:t>
    </dgm:pt>
    <dgm:pt modelId="{4355D166-A69E-6547-88C2-12CBC6A042CC}" type="parTrans" cxnId="{78842F48-7F31-ED42-BAA5-1E4428710960}">
      <dgm:prSet/>
      <dgm:spPr/>
    </dgm:pt>
    <dgm:pt modelId="{4BAC420D-1E24-194A-A15A-95305705E8F8}" type="sibTrans" cxnId="{78842F48-7F31-ED42-BAA5-1E4428710960}">
      <dgm:prSet/>
      <dgm:spPr/>
    </dgm:pt>
    <dgm:pt modelId="{AA31D00F-70EE-D044-AC9F-256602A78063}" type="pres">
      <dgm:prSet presAssocID="{72E66BD1-2062-6241-BD3E-E419E282A086}" presName="linear" presStyleCnt="0">
        <dgm:presLayoutVars>
          <dgm:animLvl val="lvl"/>
          <dgm:resizeHandles val="exact"/>
        </dgm:presLayoutVars>
      </dgm:prSet>
      <dgm:spPr/>
    </dgm:pt>
    <dgm:pt modelId="{A76DBD15-122E-AB49-B642-6C5B165B0EAF}" type="pres">
      <dgm:prSet presAssocID="{B2E7EC02-8D0C-DA4F-BCFE-177768F24EC6}" presName="parentText" presStyleLbl="node1" presStyleIdx="0" presStyleCnt="2">
        <dgm:presLayoutVars>
          <dgm:chMax val="0"/>
          <dgm:bulletEnabled val="1"/>
        </dgm:presLayoutVars>
      </dgm:prSet>
      <dgm:spPr/>
    </dgm:pt>
    <dgm:pt modelId="{0551D6F6-2E4E-1142-AF0B-10254BAB3C61}" type="pres">
      <dgm:prSet presAssocID="{B2E7EC02-8D0C-DA4F-BCFE-177768F24EC6}" presName="childText" presStyleLbl="revTx" presStyleIdx="0" presStyleCnt="2">
        <dgm:presLayoutVars>
          <dgm:bulletEnabled val="1"/>
        </dgm:presLayoutVars>
      </dgm:prSet>
      <dgm:spPr/>
    </dgm:pt>
    <dgm:pt modelId="{81EB6E57-9BE4-4542-8361-4F65E7783697}" type="pres">
      <dgm:prSet presAssocID="{C4595C63-5C90-DE41-8F7C-EDA00E9A52B4}" presName="parentText" presStyleLbl="node1" presStyleIdx="1" presStyleCnt="2">
        <dgm:presLayoutVars>
          <dgm:chMax val="0"/>
          <dgm:bulletEnabled val="1"/>
        </dgm:presLayoutVars>
      </dgm:prSet>
      <dgm:spPr/>
    </dgm:pt>
    <dgm:pt modelId="{28BF8A0E-C219-654D-9E1C-DD15C76BA90D}" type="pres">
      <dgm:prSet presAssocID="{C4595C63-5C90-DE41-8F7C-EDA00E9A52B4}" presName="childText" presStyleLbl="revTx" presStyleIdx="1" presStyleCnt="2">
        <dgm:presLayoutVars>
          <dgm:bulletEnabled val="1"/>
        </dgm:presLayoutVars>
      </dgm:prSet>
      <dgm:spPr/>
    </dgm:pt>
  </dgm:ptLst>
  <dgm:cxnLst>
    <dgm:cxn modelId="{9889AF18-967B-A84D-861C-D1217D81D8EF}" type="presOf" srcId="{C4595C63-5C90-DE41-8F7C-EDA00E9A52B4}" destId="{81EB6E57-9BE4-4542-8361-4F65E7783697}" srcOrd="0" destOrd="0" presId="urn:microsoft.com/office/officeart/2005/8/layout/vList2"/>
    <dgm:cxn modelId="{DBCE481C-31CC-0F4F-A4C6-E5ED6E02E1A0}" srcId="{72E66BD1-2062-6241-BD3E-E419E282A086}" destId="{B2E7EC02-8D0C-DA4F-BCFE-177768F24EC6}" srcOrd="0" destOrd="0" parTransId="{B0FAFD81-0ECF-2447-B03F-73B1017577D0}" sibTransId="{7F42CA6D-E8D7-D146-B528-FC434CE25F31}"/>
    <dgm:cxn modelId="{AB4C9921-B049-474D-8B35-E9AAB2F6A415}" type="presOf" srcId="{B2E7EC02-8D0C-DA4F-BCFE-177768F24EC6}" destId="{A76DBD15-122E-AB49-B642-6C5B165B0EAF}" srcOrd="0" destOrd="0" presId="urn:microsoft.com/office/officeart/2005/8/layout/vList2"/>
    <dgm:cxn modelId="{3ABBFC32-12E7-0B44-8A49-93B052FE163E}" srcId="{B2E7EC02-8D0C-DA4F-BCFE-177768F24EC6}" destId="{CFDC653B-E907-E042-B309-37095ED70078}" srcOrd="1" destOrd="0" parTransId="{972E458D-9A58-C64F-BBE9-BCEA4C529195}" sibTransId="{C4DC249A-3829-534E-A882-D7DF2BD42996}"/>
    <dgm:cxn modelId="{49EB1A37-5EDA-7D49-A84A-675AC8CCCAFA}" type="presOf" srcId="{72E66BD1-2062-6241-BD3E-E419E282A086}" destId="{AA31D00F-70EE-D044-AC9F-256602A78063}" srcOrd="0" destOrd="0" presId="urn:microsoft.com/office/officeart/2005/8/layout/vList2"/>
    <dgm:cxn modelId="{78842F48-7F31-ED42-BAA5-1E4428710960}" srcId="{B2E7EC02-8D0C-DA4F-BCFE-177768F24EC6}" destId="{47D98C1D-26D2-EE4E-A8BF-32F8572D30AA}" srcOrd="2" destOrd="0" parTransId="{4355D166-A69E-6547-88C2-12CBC6A042CC}" sibTransId="{4BAC420D-1E24-194A-A15A-95305705E8F8}"/>
    <dgm:cxn modelId="{0E1D184E-B9B8-1B4F-9BA7-4E10B2864137}" srcId="{C4595C63-5C90-DE41-8F7C-EDA00E9A52B4}" destId="{B57AD67F-B7D9-E14C-A992-933F0F0E3A7D}" srcOrd="0" destOrd="0" parTransId="{A179B02A-6901-EC49-8337-2865DA5774C0}" sibTransId="{77359939-782C-6544-88D5-9D95A677DE25}"/>
    <dgm:cxn modelId="{7C69D650-8886-7344-B3EF-ED48A82A44BB}" type="presOf" srcId="{CFDC653B-E907-E042-B309-37095ED70078}" destId="{0551D6F6-2E4E-1142-AF0B-10254BAB3C61}" srcOrd="0" destOrd="1" presId="urn:microsoft.com/office/officeart/2005/8/layout/vList2"/>
    <dgm:cxn modelId="{6032F06D-D0E0-1442-BDDC-0E0372366664}" type="presOf" srcId="{EFC852C1-146B-0B4F-8AC1-3328F67BCF6A}" destId="{28BF8A0E-C219-654D-9E1C-DD15C76BA90D}" srcOrd="0" destOrd="1" presId="urn:microsoft.com/office/officeart/2005/8/layout/vList2"/>
    <dgm:cxn modelId="{572B5278-20C1-3B4F-A855-C2E5516F8429}" srcId="{C4595C63-5C90-DE41-8F7C-EDA00E9A52B4}" destId="{EFC852C1-146B-0B4F-8AC1-3328F67BCF6A}" srcOrd="1" destOrd="0" parTransId="{5E6C5E98-C00F-C044-84EB-879E3C15C611}" sibTransId="{672B77D4-A098-7B42-B808-BEF2B48505B9}"/>
    <dgm:cxn modelId="{51D46F79-4EBA-5949-9CB4-B7E068D77AF3}" type="presOf" srcId="{187D23D5-59A1-3846-985A-959BF81A4ABD}" destId="{0551D6F6-2E4E-1142-AF0B-10254BAB3C61}" srcOrd="0" destOrd="0" presId="urn:microsoft.com/office/officeart/2005/8/layout/vList2"/>
    <dgm:cxn modelId="{C25924A7-D84A-2E48-93D9-6C9466510FD2}" srcId="{B2E7EC02-8D0C-DA4F-BCFE-177768F24EC6}" destId="{187D23D5-59A1-3846-985A-959BF81A4ABD}" srcOrd="0" destOrd="0" parTransId="{5AB8C00F-C533-184E-8D0E-40F552749222}" sibTransId="{8A64029D-346A-0E47-8231-2F11BCB1E6EE}"/>
    <dgm:cxn modelId="{3B87AEBA-7C9B-0C42-B640-BF802F19D753}" srcId="{72E66BD1-2062-6241-BD3E-E419E282A086}" destId="{C4595C63-5C90-DE41-8F7C-EDA00E9A52B4}" srcOrd="1" destOrd="0" parTransId="{A2A55B5E-6510-5B45-A59D-19A3063A9381}" sibTransId="{086E64E0-204C-B346-AA54-37D4D389BFC6}"/>
    <dgm:cxn modelId="{C396CDBF-AC87-8E49-84BD-9AED32416D33}" type="presOf" srcId="{B57AD67F-B7D9-E14C-A992-933F0F0E3A7D}" destId="{28BF8A0E-C219-654D-9E1C-DD15C76BA90D}" srcOrd="0" destOrd="0" presId="urn:microsoft.com/office/officeart/2005/8/layout/vList2"/>
    <dgm:cxn modelId="{E20EFDCA-496F-7F4F-A737-3FD1F46F4CE1}" type="presOf" srcId="{47D98C1D-26D2-EE4E-A8BF-32F8572D30AA}" destId="{0551D6F6-2E4E-1142-AF0B-10254BAB3C61}" srcOrd="0" destOrd="2" presId="urn:microsoft.com/office/officeart/2005/8/layout/vList2"/>
    <dgm:cxn modelId="{3EDF0C12-710E-B247-A055-F4F6001E0AF0}" type="presParOf" srcId="{AA31D00F-70EE-D044-AC9F-256602A78063}" destId="{A76DBD15-122E-AB49-B642-6C5B165B0EAF}" srcOrd="0" destOrd="0" presId="urn:microsoft.com/office/officeart/2005/8/layout/vList2"/>
    <dgm:cxn modelId="{B0B4B18D-85A7-B94C-BF35-B0574CAD1516}" type="presParOf" srcId="{AA31D00F-70EE-D044-AC9F-256602A78063}" destId="{0551D6F6-2E4E-1142-AF0B-10254BAB3C61}" srcOrd="1" destOrd="0" presId="urn:microsoft.com/office/officeart/2005/8/layout/vList2"/>
    <dgm:cxn modelId="{9BA57A36-B0CE-3640-8917-4C0DC3FEF00E}" type="presParOf" srcId="{AA31D00F-70EE-D044-AC9F-256602A78063}" destId="{81EB6E57-9BE4-4542-8361-4F65E7783697}" srcOrd="2" destOrd="0" presId="urn:microsoft.com/office/officeart/2005/8/layout/vList2"/>
    <dgm:cxn modelId="{733BA279-7702-8D40-9295-78962D80FF50}" type="presParOf" srcId="{AA31D00F-70EE-D044-AC9F-256602A78063}" destId="{28BF8A0E-C219-654D-9E1C-DD15C76BA90D}"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AC8163B-B62C-BF49-8EBF-7077A96B5E02}"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1C98E93E-115C-A54D-A922-1DBFC5A4F0BC}">
      <dgm:prSet custT="1"/>
      <dgm:spPr/>
      <dgm:t>
        <a:bodyPr/>
        <a:lstStyle/>
        <a:p>
          <a:pPr algn="ctr"/>
          <a:r>
            <a:rPr lang="en-US" sz="2800" b="0" dirty="0"/>
            <a:t>Strategies for effective cyber parenting</a:t>
          </a:r>
        </a:p>
      </dgm:t>
    </dgm:pt>
    <dgm:pt modelId="{D21D7BB3-A3B2-F046-9FBC-C13BC0F39058}" type="parTrans" cxnId="{A91BA3C5-05D0-394E-B588-C988206252B6}">
      <dgm:prSet/>
      <dgm:spPr/>
      <dgm:t>
        <a:bodyPr/>
        <a:lstStyle/>
        <a:p>
          <a:endParaRPr lang="en-US"/>
        </a:p>
      </dgm:t>
    </dgm:pt>
    <dgm:pt modelId="{70C6BCD5-6C3D-7740-A3CA-AF7A5875E608}" type="sibTrans" cxnId="{A91BA3C5-05D0-394E-B588-C988206252B6}">
      <dgm:prSet/>
      <dgm:spPr/>
      <dgm:t>
        <a:bodyPr/>
        <a:lstStyle/>
        <a:p>
          <a:endParaRPr lang="en-US"/>
        </a:p>
      </dgm:t>
    </dgm:pt>
    <dgm:pt modelId="{F98C01CB-A856-454F-9D05-C80717904451}" type="pres">
      <dgm:prSet presAssocID="{5AC8163B-B62C-BF49-8EBF-7077A96B5E02}" presName="linear" presStyleCnt="0">
        <dgm:presLayoutVars>
          <dgm:animLvl val="lvl"/>
          <dgm:resizeHandles val="exact"/>
        </dgm:presLayoutVars>
      </dgm:prSet>
      <dgm:spPr/>
    </dgm:pt>
    <dgm:pt modelId="{50E81520-D9F8-684D-8397-D8922FA73A9C}" type="pres">
      <dgm:prSet presAssocID="{1C98E93E-115C-A54D-A922-1DBFC5A4F0BC}" presName="parentText" presStyleLbl="node1" presStyleIdx="0" presStyleCnt="1">
        <dgm:presLayoutVars>
          <dgm:chMax val="0"/>
          <dgm:bulletEnabled val="1"/>
        </dgm:presLayoutVars>
      </dgm:prSet>
      <dgm:spPr/>
    </dgm:pt>
  </dgm:ptLst>
  <dgm:cxnLst>
    <dgm:cxn modelId="{0B65B5B4-D5F9-5948-97CD-D1F6FEF3DB4B}" type="presOf" srcId="{1C98E93E-115C-A54D-A922-1DBFC5A4F0BC}" destId="{50E81520-D9F8-684D-8397-D8922FA73A9C}" srcOrd="0" destOrd="0" presId="urn:microsoft.com/office/officeart/2005/8/layout/vList2"/>
    <dgm:cxn modelId="{E5B0ABC4-80CB-D943-BFEA-3C6EAA359D1C}" type="presOf" srcId="{5AC8163B-B62C-BF49-8EBF-7077A96B5E02}" destId="{F98C01CB-A856-454F-9D05-C80717904451}" srcOrd="0" destOrd="0" presId="urn:microsoft.com/office/officeart/2005/8/layout/vList2"/>
    <dgm:cxn modelId="{A91BA3C5-05D0-394E-B588-C988206252B6}" srcId="{5AC8163B-B62C-BF49-8EBF-7077A96B5E02}" destId="{1C98E93E-115C-A54D-A922-1DBFC5A4F0BC}" srcOrd="0" destOrd="0" parTransId="{D21D7BB3-A3B2-F046-9FBC-C13BC0F39058}" sibTransId="{70C6BCD5-6C3D-7740-A3CA-AF7A5875E608}"/>
    <dgm:cxn modelId="{09BFBD97-7EC7-F545-BF9E-A7CCDF5A7BD8}" type="presParOf" srcId="{F98C01CB-A856-454F-9D05-C80717904451}" destId="{50E81520-D9F8-684D-8397-D8922FA73A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2E66BD1-2062-6241-BD3E-E419E282A08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2E7EC02-8D0C-DA4F-BCFE-177768F24EC6}">
      <dgm:prSet/>
      <dgm:spPr/>
      <dgm:t>
        <a:bodyPr/>
        <a:lstStyle/>
        <a:p>
          <a:r>
            <a:rPr lang="en-US" dirty="0"/>
            <a:t>7. Encourage Critical Thinking</a:t>
          </a:r>
        </a:p>
      </dgm:t>
    </dgm:pt>
    <dgm:pt modelId="{B0FAFD81-0ECF-2447-B03F-73B1017577D0}" type="parTrans" cxnId="{DBCE481C-31CC-0F4F-A4C6-E5ED6E02E1A0}">
      <dgm:prSet/>
      <dgm:spPr/>
      <dgm:t>
        <a:bodyPr/>
        <a:lstStyle/>
        <a:p>
          <a:endParaRPr lang="en-US"/>
        </a:p>
      </dgm:t>
    </dgm:pt>
    <dgm:pt modelId="{7F42CA6D-E8D7-D146-B528-FC434CE25F31}" type="sibTrans" cxnId="{DBCE481C-31CC-0F4F-A4C6-E5ED6E02E1A0}">
      <dgm:prSet/>
      <dgm:spPr/>
      <dgm:t>
        <a:bodyPr/>
        <a:lstStyle/>
        <a:p>
          <a:endParaRPr lang="en-US"/>
        </a:p>
      </dgm:t>
    </dgm:pt>
    <dgm:pt modelId="{187D23D5-59A1-3846-985A-959BF81A4ABD}">
      <dgm:prSet/>
      <dgm:spPr/>
      <dgm:t>
        <a:bodyPr/>
        <a:lstStyle/>
        <a:p>
          <a:r>
            <a:rPr lang="en-US"/>
            <a:t>Teach your child to critically evaluate online information. Discuss the importance of verifying information, recognizing misinformation, and being aware of potential online scams.</a:t>
          </a:r>
          <a:endParaRPr lang="en-US" dirty="0"/>
        </a:p>
      </dgm:t>
    </dgm:pt>
    <dgm:pt modelId="{5AB8C00F-C533-184E-8D0E-40F552749222}" type="parTrans" cxnId="{C25924A7-D84A-2E48-93D9-6C9466510FD2}">
      <dgm:prSet/>
      <dgm:spPr/>
      <dgm:t>
        <a:bodyPr/>
        <a:lstStyle/>
        <a:p>
          <a:endParaRPr lang="en-US"/>
        </a:p>
      </dgm:t>
    </dgm:pt>
    <dgm:pt modelId="{8A64029D-346A-0E47-8231-2F11BCB1E6EE}" type="sibTrans" cxnId="{C25924A7-D84A-2E48-93D9-6C9466510FD2}">
      <dgm:prSet/>
      <dgm:spPr/>
      <dgm:t>
        <a:bodyPr/>
        <a:lstStyle/>
        <a:p>
          <a:endParaRPr lang="en-US"/>
        </a:p>
      </dgm:t>
    </dgm:pt>
    <dgm:pt modelId="{C4595C63-5C90-DE41-8F7C-EDA00E9A52B4}">
      <dgm:prSet/>
      <dgm:spPr/>
      <dgm:t>
        <a:bodyPr/>
        <a:lstStyle/>
        <a:p>
          <a:r>
            <a:rPr lang="en-US" dirty="0"/>
            <a:t>8. Model Healthy Online Behavior</a:t>
          </a:r>
        </a:p>
      </dgm:t>
    </dgm:pt>
    <dgm:pt modelId="{A2A55B5E-6510-5B45-A59D-19A3063A9381}" type="parTrans" cxnId="{3B87AEBA-7C9B-0C42-B640-BF802F19D753}">
      <dgm:prSet/>
      <dgm:spPr/>
      <dgm:t>
        <a:bodyPr/>
        <a:lstStyle/>
        <a:p>
          <a:endParaRPr lang="en-US"/>
        </a:p>
      </dgm:t>
    </dgm:pt>
    <dgm:pt modelId="{086E64E0-204C-B346-AA54-37D4D389BFC6}" type="sibTrans" cxnId="{3B87AEBA-7C9B-0C42-B640-BF802F19D753}">
      <dgm:prSet/>
      <dgm:spPr/>
      <dgm:t>
        <a:bodyPr/>
        <a:lstStyle/>
        <a:p>
          <a:endParaRPr lang="en-US"/>
        </a:p>
      </dgm:t>
    </dgm:pt>
    <dgm:pt modelId="{B57AD67F-B7D9-E14C-A992-933F0F0E3A7D}">
      <dgm:prSet/>
      <dgm:spPr/>
      <dgm:t>
        <a:bodyPr/>
        <a:lstStyle/>
        <a:p>
          <a:r>
            <a:rPr lang="en-US" dirty="0"/>
            <a:t>Be a positive role model for your child by demonstrating responsible online behavior. Show them how to use technology in a balanced and mindful way.</a:t>
          </a:r>
        </a:p>
      </dgm:t>
    </dgm:pt>
    <dgm:pt modelId="{A179B02A-6901-EC49-8337-2865DA5774C0}" type="parTrans" cxnId="{0E1D184E-B9B8-1B4F-9BA7-4E10B2864137}">
      <dgm:prSet/>
      <dgm:spPr/>
      <dgm:t>
        <a:bodyPr/>
        <a:lstStyle/>
        <a:p>
          <a:endParaRPr lang="en-US"/>
        </a:p>
      </dgm:t>
    </dgm:pt>
    <dgm:pt modelId="{77359939-782C-6544-88D5-9D95A677DE25}" type="sibTrans" cxnId="{0E1D184E-B9B8-1B4F-9BA7-4E10B2864137}">
      <dgm:prSet/>
      <dgm:spPr/>
      <dgm:t>
        <a:bodyPr/>
        <a:lstStyle/>
        <a:p>
          <a:endParaRPr lang="en-US"/>
        </a:p>
      </dgm:t>
    </dgm:pt>
    <dgm:pt modelId="{515BD7A3-1573-9F4E-BB0E-75BE4FCA572B}">
      <dgm:prSet/>
      <dgm:spPr/>
      <dgm:t>
        <a:bodyPr/>
        <a:lstStyle/>
        <a:p>
          <a:r>
            <a:rPr lang="en-US" dirty="0"/>
            <a:t>Encourage them to report any suspicious or inappropriate behavior they encounter online.</a:t>
          </a:r>
        </a:p>
      </dgm:t>
    </dgm:pt>
    <dgm:pt modelId="{B556E176-6053-0F44-BF70-6E78006720C1}" type="parTrans" cxnId="{2A5F1C87-AA38-E948-AE4D-B52632A1C5EF}">
      <dgm:prSet/>
      <dgm:spPr/>
      <dgm:t>
        <a:bodyPr/>
        <a:lstStyle/>
        <a:p>
          <a:endParaRPr lang="en-US"/>
        </a:p>
      </dgm:t>
    </dgm:pt>
    <dgm:pt modelId="{04316E38-F61C-2740-A55E-DBCDBEC83A76}" type="sibTrans" cxnId="{2A5F1C87-AA38-E948-AE4D-B52632A1C5EF}">
      <dgm:prSet/>
      <dgm:spPr/>
      <dgm:t>
        <a:bodyPr/>
        <a:lstStyle/>
        <a:p>
          <a:endParaRPr lang="en-US"/>
        </a:p>
      </dgm:t>
    </dgm:pt>
    <dgm:pt modelId="{156D68D3-52FC-4D47-AF15-BAE5C3F25556}">
      <dgm:prSet/>
      <dgm:spPr/>
      <dgm:t>
        <a:bodyPr/>
        <a:lstStyle/>
        <a:p>
          <a:endParaRPr lang="en-US" dirty="0"/>
        </a:p>
      </dgm:t>
    </dgm:pt>
    <dgm:pt modelId="{8B62345F-076C-5446-AA07-BA51E7DC9FBB}" type="parTrans" cxnId="{F3DAD7A5-69B6-1444-B714-787371CB1AB7}">
      <dgm:prSet/>
      <dgm:spPr/>
    </dgm:pt>
    <dgm:pt modelId="{0623A55D-B789-C745-960F-C7717B47904E}" type="sibTrans" cxnId="{F3DAD7A5-69B6-1444-B714-787371CB1AB7}">
      <dgm:prSet/>
      <dgm:spPr/>
    </dgm:pt>
    <dgm:pt modelId="{AA31D00F-70EE-D044-AC9F-256602A78063}" type="pres">
      <dgm:prSet presAssocID="{72E66BD1-2062-6241-BD3E-E419E282A086}" presName="linear" presStyleCnt="0">
        <dgm:presLayoutVars>
          <dgm:animLvl val="lvl"/>
          <dgm:resizeHandles val="exact"/>
        </dgm:presLayoutVars>
      </dgm:prSet>
      <dgm:spPr/>
    </dgm:pt>
    <dgm:pt modelId="{A76DBD15-122E-AB49-B642-6C5B165B0EAF}" type="pres">
      <dgm:prSet presAssocID="{B2E7EC02-8D0C-DA4F-BCFE-177768F24EC6}" presName="parentText" presStyleLbl="node1" presStyleIdx="0" presStyleCnt="2">
        <dgm:presLayoutVars>
          <dgm:chMax val="0"/>
          <dgm:bulletEnabled val="1"/>
        </dgm:presLayoutVars>
      </dgm:prSet>
      <dgm:spPr/>
    </dgm:pt>
    <dgm:pt modelId="{0551D6F6-2E4E-1142-AF0B-10254BAB3C61}" type="pres">
      <dgm:prSet presAssocID="{B2E7EC02-8D0C-DA4F-BCFE-177768F24EC6}" presName="childText" presStyleLbl="revTx" presStyleIdx="0" presStyleCnt="2">
        <dgm:presLayoutVars>
          <dgm:bulletEnabled val="1"/>
        </dgm:presLayoutVars>
      </dgm:prSet>
      <dgm:spPr/>
    </dgm:pt>
    <dgm:pt modelId="{81EB6E57-9BE4-4542-8361-4F65E7783697}" type="pres">
      <dgm:prSet presAssocID="{C4595C63-5C90-DE41-8F7C-EDA00E9A52B4}" presName="parentText" presStyleLbl="node1" presStyleIdx="1" presStyleCnt="2">
        <dgm:presLayoutVars>
          <dgm:chMax val="0"/>
          <dgm:bulletEnabled val="1"/>
        </dgm:presLayoutVars>
      </dgm:prSet>
      <dgm:spPr/>
    </dgm:pt>
    <dgm:pt modelId="{28BF8A0E-C219-654D-9E1C-DD15C76BA90D}" type="pres">
      <dgm:prSet presAssocID="{C4595C63-5C90-DE41-8F7C-EDA00E9A52B4}" presName="childText" presStyleLbl="revTx" presStyleIdx="1" presStyleCnt="2">
        <dgm:presLayoutVars>
          <dgm:bulletEnabled val="1"/>
        </dgm:presLayoutVars>
      </dgm:prSet>
      <dgm:spPr/>
    </dgm:pt>
  </dgm:ptLst>
  <dgm:cxnLst>
    <dgm:cxn modelId="{9889AF18-967B-A84D-861C-D1217D81D8EF}" type="presOf" srcId="{C4595C63-5C90-DE41-8F7C-EDA00E9A52B4}" destId="{81EB6E57-9BE4-4542-8361-4F65E7783697}" srcOrd="0" destOrd="0" presId="urn:microsoft.com/office/officeart/2005/8/layout/vList2"/>
    <dgm:cxn modelId="{DBCE481C-31CC-0F4F-A4C6-E5ED6E02E1A0}" srcId="{72E66BD1-2062-6241-BD3E-E419E282A086}" destId="{B2E7EC02-8D0C-DA4F-BCFE-177768F24EC6}" srcOrd="0" destOrd="0" parTransId="{B0FAFD81-0ECF-2447-B03F-73B1017577D0}" sibTransId="{7F42CA6D-E8D7-D146-B528-FC434CE25F31}"/>
    <dgm:cxn modelId="{AB4C9921-B049-474D-8B35-E9AAB2F6A415}" type="presOf" srcId="{B2E7EC02-8D0C-DA4F-BCFE-177768F24EC6}" destId="{A76DBD15-122E-AB49-B642-6C5B165B0EAF}" srcOrd="0" destOrd="0" presId="urn:microsoft.com/office/officeart/2005/8/layout/vList2"/>
    <dgm:cxn modelId="{49EB1A37-5EDA-7D49-A84A-675AC8CCCAFA}" type="presOf" srcId="{72E66BD1-2062-6241-BD3E-E419E282A086}" destId="{AA31D00F-70EE-D044-AC9F-256602A78063}" srcOrd="0" destOrd="0" presId="urn:microsoft.com/office/officeart/2005/8/layout/vList2"/>
    <dgm:cxn modelId="{0E1D184E-B9B8-1B4F-9BA7-4E10B2864137}" srcId="{C4595C63-5C90-DE41-8F7C-EDA00E9A52B4}" destId="{B57AD67F-B7D9-E14C-A992-933F0F0E3A7D}" srcOrd="0" destOrd="0" parTransId="{A179B02A-6901-EC49-8337-2865DA5774C0}" sibTransId="{77359939-782C-6544-88D5-9D95A677DE25}"/>
    <dgm:cxn modelId="{51D46F79-4EBA-5949-9CB4-B7E068D77AF3}" type="presOf" srcId="{187D23D5-59A1-3846-985A-959BF81A4ABD}" destId="{0551D6F6-2E4E-1142-AF0B-10254BAB3C61}" srcOrd="0" destOrd="0" presId="urn:microsoft.com/office/officeart/2005/8/layout/vList2"/>
    <dgm:cxn modelId="{2A5F1C87-AA38-E948-AE4D-B52632A1C5EF}" srcId="{B2E7EC02-8D0C-DA4F-BCFE-177768F24EC6}" destId="{515BD7A3-1573-9F4E-BB0E-75BE4FCA572B}" srcOrd="1" destOrd="0" parTransId="{B556E176-6053-0F44-BF70-6E78006720C1}" sibTransId="{04316E38-F61C-2740-A55E-DBCDBEC83A76}"/>
    <dgm:cxn modelId="{F3DAD7A5-69B6-1444-B714-787371CB1AB7}" srcId="{B2E7EC02-8D0C-DA4F-BCFE-177768F24EC6}" destId="{156D68D3-52FC-4D47-AF15-BAE5C3F25556}" srcOrd="2" destOrd="0" parTransId="{8B62345F-076C-5446-AA07-BA51E7DC9FBB}" sibTransId="{0623A55D-B789-C745-960F-C7717B47904E}"/>
    <dgm:cxn modelId="{C25924A7-D84A-2E48-93D9-6C9466510FD2}" srcId="{B2E7EC02-8D0C-DA4F-BCFE-177768F24EC6}" destId="{187D23D5-59A1-3846-985A-959BF81A4ABD}" srcOrd="0" destOrd="0" parTransId="{5AB8C00F-C533-184E-8D0E-40F552749222}" sibTransId="{8A64029D-346A-0E47-8231-2F11BCB1E6EE}"/>
    <dgm:cxn modelId="{776B3AA8-0073-E94C-9C56-37A9FF2ECA3D}" type="presOf" srcId="{515BD7A3-1573-9F4E-BB0E-75BE4FCA572B}" destId="{0551D6F6-2E4E-1142-AF0B-10254BAB3C61}" srcOrd="0" destOrd="1" presId="urn:microsoft.com/office/officeart/2005/8/layout/vList2"/>
    <dgm:cxn modelId="{3B87AEBA-7C9B-0C42-B640-BF802F19D753}" srcId="{72E66BD1-2062-6241-BD3E-E419E282A086}" destId="{C4595C63-5C90-DE41-8F7C-EDA00E9A52B4}" srcOrd="1" destOrd="0" parTransId="{A2A55B5E-6510-5B45-A59D-19A3063A9381}" sibTransId="{086E64E0-204C-B346-AA54-37D4D389BFC6}"/>
    <dgm:cxn modelId="{C396CDBF-AC87-8E49-84BD-9AED32416D33}" type="presOf" srcId="{B57AD67F-B7D9-E14C-A992-933F0F0E3A7D}" destId="{28BF8A0E-C219-654D-9E1C-DD15C76BA90D}" srcOrd="0" destOrd="0" presId="urn:microsoft.com/office/officeart/2005/8/layout/vList2"/>
    <dgm:cxn modelId="{1DDA8BEA-BD52-4242-83B9-2229997467EE}" type="presOf" srcId="{156D68D3-52FC-4D47-AF15-BAE5C3F25556}" destId="{0551D6F6-2E4E-1142-AF0B-10254BAB3C61}" srcOrd="0" destOrd="2" presId="urn:microsoft.com/office/officeart/2005/8/layout/vList2"/>
    <dgm:cxn modelId="{3EDF0C12-710E-B247-A055-F4F6001E0AF0}" type="presParOf" srcId="{AA31D00F-70EE-D044-AC9F-256602A78063}" destId="{A76DBD15-122E-AB49-B642-6C5B165B0EAF}" srcOrd="0" destOrd="0" presId="urn:microsoft.com/office/officeart/2005/8/layout/vList2"/>
    <dgm:cxn modelId="{B0B4B18D-85A7-B94C-BF35-B0574CAD1516}" type="presParOf" srcId="{AA31D00F-70EE-D044-AC9F-256602A78063}" destId="{0551D6F6-2E4E-1142-AF0B-10254BAB3C61}" srcOrd="1" destOrd="0" presId="urn:microsoft.com/office/officeart/2005/8/layout/vList2"/>
    <dgm:cxn modelId="{9BA57A36-B0CE-3640-8917-4C0DC3FEF00E}" type="presParOf" srcId="{AA31D00F-70EE-D044-AC9F-256602A78063}" destId="{81EB6E57-9BE4-4542-8361-4F65E7783697}" srcOrd="2" destOrd="0" presId="urn:microsoft.com/office/officeart/2005/8/layout/vList2"/>
    <dgm:cxn modelId="{733BA279-7702-8D40-9295-78962D80FF50}" type="presParOf" srcId="{AA31D00F-70EE-D044-AC9F-256602A78063}" destId="{28BF8A0E-C219-654D-9E1C-DD15C76BA90D}"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B2939-5638-4D7A-BD9C-95A6AD9793F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D85C2A1D-0B1D-4BFB-B4FA-55722303C388}">
      <dgm:prSet custT="1"/>
      <dgm:spPr/>
      <dgm:t>
        <a:bodyPr/>
        <a:lstStyle/>
        <a:p>
          <a:r>
            <a:rPr lang="en-US" sz="3200" dirty="0"/>
            <a:t>Upon completion of this module, you will learn about</a:t>
          </a:r>
        </a:p>
      </dgm:t>
    </dgm:pt>
    <dgm:pt modelId="{F322B467-70E6-43BB-94D4-EA68B359FD65}" type="parTrans" cxnId="{9D31A28F-4BD9-4833-95CA-EB09AA47993B}">
      <dgm:prSet/>
      <dgm:spPr/>
      <dgm:t>
        <a:bodyPr/>
        <a:lstStyle/>
        <a:p>
          <a:endParaRPr lang="en-US"/>
        </a:p>
      </dgm:t>
    </dgm:pt>
    <dgm:pt modelId="{B36B507B-FF88-4423-B90F-C15179255D1A}" type="sibTrans" cxnId="{9D31A28F-4BD9-4833-95CA-EB09AA47993B}">
      <dgm:prSet/>
      <dgm:spPr/>
      <dgm:t>
        <a:bodyPr/>
        <a:lstStyle/>
        <a:p>
          <a:endParaRPr lang="en-US"/>
        </a:p>
      </dgm:t>
    </dgm:pt>
    <dgm:pt modelId="{3E3EB16B-9D82-4609-BD40-9D19EC7564E6}">
      <dgm:prSet/>
      <dgm:spPr/>
      <dgm:t>
        <a:bodyPr/>
        <a:lstStyle/>
        <a:p>
          <a:r>
            <a:rPr lang="en-US"/>
            <a:t>Landscape of the cyber space</a:t>
          </a:r>
        </a:p>
      </dgm:t>
    </dgm:pt>
    <dgm:pt modelId="{1E46C62E-1534-4F32-923B-47AE3016DB1C}" type="parTrans" cxnId="{2DC97898-9551-4F76-BA2C-24317DCDAA78}">
      <dgm:prSet/>
      <dgm:spPr/>
      <dgm:t>
        <a:bodyPr/>
        <a:lstStyle/>
        <a:p>
          <a:endParaRPr lang="en-US"/>
        </a:p>
      </dgm:t>
    </dgm:pt>
    <dgm:pt modelId="{47089CB3-FB36-4546-A11C-17F82B330B5E}" type="sibTrans" cxnId="{2DC97898-9551-4F76-BA2C-24317DCDAA78}">
      <dgm:prSet/>
      <dgm:spPr/>
      <dgm:t>
        <a:bodyPr/>
        <a:lstStyle/>
        <a:p>
          <a:endParaRPr lang="en-US"/>
        </a:p>
      </dgm:t>
    </dgm:pt>
    <dgm:pt modelId="{D12BCF2C-370D-49E4-9EA1-1D07996613B2}">
      <dgm:prSet/>
      <dgm:spPr/>
      <dgm:t>
        <a:bodyPr/>
        <a:lstStyle/>
        <a:p>
          <a:r>
            <a:rPr lang="en-US"/>
            <a:t>Trend of cybercrime in India</a:t>
          </a:r>
        </a:p>
      </dgm:t>
    </dgm:pt>
    <dgm:pt modelId="{A75585AD-99C4-4171-BC50-361C726D7A44}" type="parTrans" cxnId="{921D9D2F-2276-479C-A97F-0AE5406F7A10}">
      <dgm:prSet/>
      <dgm:spPr/>
      <dgm:t>
        <a:bodyPr/>
        <a:lstStyle/>
        <a:p>
          <a:endParaRPr lang="en-US"/>
        </a:p>
      </dgm:t>
    </dgm:pt>
    <dgm:pt modelId="{7AB214D2-BB31-494D-8D1D-E8593F38DD91}" type="sibTrans" cxnId="{921D9D2F-2276-479C-A97F-0AE5406F7A10}">
      <dgm:prSet/>
      <dgm:spPr/>
      <dgm:t>
        <a:bodyPr/>
        <a:lstStyle/>
        <a:p>
          <a:endParaRPr lang="en-US"/>
        </a:p>
      </dgm:t>
    </dgm:pt>
    <dgm:pt modelId="{C649E97F-1310-4E0A-B2F8-B5B52A1F29DA}">
      <dgm:prSet/>
      <dgm:spPr/>
      <dgm:t>
        <a:bodyPr/>
        <a:lstStyle/>
        <a:p>
          <a:r>
            <a:rPr lang="en-US" dirty="0"/>
            <a:t>Importance of cyber parenting</a:t>
          </a:r>
        </a:p>
      </dgm:t>
    </dgm:pt>
    <dgm:pt modelId="{291D2D4C-A32A-4C5D-892F-DD63E29FDF01}" type="parTrans" cxnId="{8E71EB54-E181-43C0-B537-FFDFEA775D12}">
      <dgm:prSet/>
      <dgm:spPr/>
      <dgm:t>
        <a:bodyPr/>
        <a:lstStyle/>
        <a:p>
          <a:endParaRPr lang="en-US"/>
        </a:p>
      </dgm:t>
    </dgm:pt>
    <dgm:pt modelId="{71111FA1-F844-49D7-BF01-AC489E8C7EB5}" type="sibTrans" cxnId="{8E71EB54-E181-43C0-B537-FFDFEA775D12}">
      <dgm:prSet/>
      <dgm:spPr/>
      <dgm:t>
        <a:bodyPr/>
        <a:lstStyle/>
        <a:p>
          <a:endParaRPr lang="en-US"/>
        </a:p>
      </dgm:t>
    </dgm:pt>
    <dgm:pt modelId="{5A56B0E1-9F91-4BC3-BE78-B3E80D0A2734}">
      <dgm:prSet/>
      <dgm:spPr/>
      <dgm:t>
        <a:bodyPr/>
        <a:lstStyle/>
        <a:p>
          <a:r>
            <a:rPr lang="en-US"/>
            <a:t>Strategies for cyber parenting</a:t>
          </a:r>
        </a:p>
      </dgm:t>
    </dgm:pt>
    <dgm:pt modelId="{C7CF67BE-C78F-40F6-85BF-39F08138EB57}" type="parTrans" cxnId="{9CBC9FBF-E7E9-4468-B453-A5F403D83DCB}">
      <dgm:prSet/>
      <dgm:spPr/>
      <dgm:t>
        <a:bodyPr/>
        <a:lstStyle/>
        <a:p>
          <a:endParaRPr lang="en-US"/>
        </a:p>
      </dgm:t>
    </dgm:pt>
    <dgm:pt modelId="{6EFCE051-C5A3-413D-B5A1-38099F53202E}" type="sibTrans" cxnId="{9CBC9FBF-E7E9-4468-B453-A5F403D83DCB}">
      <dgm:prSet/>
      <dgm:spPr/>
      <dgm:t>
        <a:bodyPr/>
        <a:lstStyle/>
        <a:p>
          <a:endParaRPr lang="en-US"/>
        </a:p>
      </dgm:t>
    </dgm:pt>
    <dgm:pt modelId="{3EB2EDAB-65B6-4013-8A2A-AFF16F7C6314}">
      <dgm:prSet/>
      <dgm:spPr/>
      <dgm:t>
        <a:bodyPr/>
        <a:lstStyle/>
        <a:p>
          <a:r>
            <a:rPr lang="en-US" dirty="0"/>
            <a:t>Reporting of cybercrime incidents</a:t>
          </a:r>
        </a:p>
      </dgm:t>
    </dgm:pt>
    <dgm:pt modelId="{AE7B12D8-9B49-40BB-9098-EB13C3C4830A}" type="parTrans" cxnId="{AFD11574-BEF0-4976-8963-C337CA8F9692}">
      <dgm:prSet/>
      <dgm:spPr/>
      <dgm:t>
        <a:bodyPr/>
        <a:lstStyle/>
        <a:p>
          <a:endParaRPr lang="en-US"/>
        </a:p>
      </dgm:t>
    </dgm:pt>
    <dgm:pt modelId="{D73FD087-F374-46AD-97AA-C76D01D087CE}" type="sibTrans" cxnId="{AFD11574-BEF0-4976-8963-C337CA8F9692}">
      <dgm:prSet/>
      <dgm:spPr/>
      <dgm:t>
        <a:bodyPr/>
        <a:lstStyle/>
        <a:p>
          <a:endParaRPr lang="en-US"/>
        </a:p>
      </dgm:t>
    </dgm:pt>
    <dgm:pt modelId="{ACB917A5-A1FB-B146-A808-8B4B8DC81C91}" type="pres">
      <dgm:prSet presAssocID="{17BB2939-5638-4D7A-BD9C-95A6AD9793FC}" presName="Name0" presStyleCnt="0">
        <dgm:presLayoutVars>
          <dgm:dir/>
          <dgm:animLvl val="lvl"/>
          <dgm:resizeHandles val="exact"/>
        </dgm:presLayoutVars>
      </dgm:prSet>
      <dgm:spPr/>
    </dgm:pt>
    <dgm:pt modelId="{AF9816C0-5C41-2A42-8E5D-6D3CAA06BC59}" type="pres">
      <dgm:prSet presAssocID="{D85C2A1D-0B1D-4BFB-B4FA-55722303C388}" presName="linNode" presStyleCnt="0"/>
      <dgm:spPr/>
    </dgm:pt>
    <dgm:pt modelId="{BE0025A2-9028-0341-9A55-8471B169F9B2}" type="pres">
      <dgm:prSet presAssocID="{D85C2A1D-0B1D-4BFB-B4FA-55722303C388}" presName="parentText" presStyleLbl="node1" presStyleIdx="0" presStyleCnt="1">
        <dgm:presLayoutVars>
          <dgm:chMax val="1"/>
          <dgm:bulletEnabled val="1"/>
        </dgm:presLayoutVars>
      </dgm:prSet>
      <dgm:spPr/>
    </dgm:pt>
    <dgm:pt modelId="{C5F3C9D6-57C3-4548-9DAD-49C4282BC5E9}" type="pres">
      <dgm:prSet presAssocID="{D85C2A1D-0B1D-4BFB-B4FA-55722303C388}" presName="descendantText" presStyleLbl="alignAccFollowNode1" presStyleIdx="0" presStyleCnt="1">
        <dgm:presLayoutVars>
          <dgm:bulletEnabled val="1"/>
        </dgm:presLayoutVars>
      </dgm:prSet>
      <dgm:spPr/>
    </dgm:pt>
  </dgm:ptLst>
  <dgm:cxnLst>
    <dgm:cxn modelId="{8470C506-19BC-C643-A5C5-68C15A1E91AD}" type="presOf" srcId="{D85C2A1D-0B1D-4BFB-B4FA-55722303C388}" destId="{BE0025A2-9028-0341-9A55-8471B169F9B2}" srcOrd="0" destOrd="0" presId="urn:microsoft.com/office/officeart/2005/8/layout/vList5"/>
    <dgm:cxn modelId="{921D9D2F-2276-479C-A97F-0AE5406F7A10}" srcId="{D85C2A1D-0B1D-4BFB-B4FA-55722303C388}" destId="{D12BCF2C-370D-49E4-9EA1-1D07996613B2}" srcOrd="1" destOrd="0" parTransId="{A75585AD-99C4-4171-BC50-361C726D7A44}" sibTransId="{7AB214D2-BB31-494D-8D1D-E8593F38DD91}"/>
    <dgm:cxn modelId="{8E71EB54-E181-43C0-B537-FFDFEA775D12}" srcId="{D85C2A1D-0B1D-4BFB-B4FA-55722303C388}" destId="{C649E97F-1310-4E0A-B2F8-B5B52A1F29DA}" srcOrd="2" destOrd="0" parTransId="{291D2D4C-A32A-4C5D-892F-DD63E29FDF01}" sibTransId="{71111FA1-F844-49D7-BF01-AC489E8C7EB5}"/>
    <dgm:cxn modelId="{2E20AC5F-A40E-3641-B93F-2BF4668B81F4}" type="presOf" srcId="{17BB2939-5638-4D7A-BD9C-95A6AD9793FC}" destId="{ACB917A5-A1FB-B146-A808-8B4B8DC81C91}" srcOrd="0" destOrd="0" presId="urn:microsoft.com/office/officeart/2005/8/layout/vList5"/>
    <dgm:cxn modelId="{9BA6046E-6AEA-C543-8A6A-35569FA2C4D2}" type="presOf" srcId="{D12BCF2C-370D-49E4-9EA1-1D07996613B2}" destId="{C5F3C9D6-57C3-4548-9DAD-49C4282BC5E9}" srcOrd="0" destOrd="1" presId="urn:microsoft.com/office/officeart/2005/8/layout/vList5"/>
    <dgm:cxn modelId="{AFD11574-BEF0-4976-8963-C337CA8F9692}" srcId="{D85C2A1D-0B1D-4BFB-B4FA-55722303C388}" destId="{3EB2EDAB-65B6-4013-8A2A-AFF16F7C6314}" srcOrd="4" destOrd="0" parTransId="{AE7B12D8-9B49-40BB-9098-EB13C3C4830A}" sibTransId="{D73FD087-F374-46AD-97AA-C76D01D087CE}"/>
    <dgm:cxn modelId="{6A9EDA7B-BB80-FD40-A627-FF1E1AA92E78}" type="presOf" srcId="{3E3EB16B-9D82-4609-BD40-9D19EC7564E6}" destId="{C5F3C9D6-57C3-4548-9DAD-49C4282BC5E9}" srcOrd="0" destOrd="0" presId="urn:microsoft.com/office/officeart/2005/8/layout/vList5"/>
    <dgm:cxn modelId="{92CFD27E-4D98-BF4C-BDCB-C49EBA56E4D9}" type="presOf" srcId="{C649E97F-1310-4E0A-B2F8-B5B52A1F29DA}" destId="{C5F3C9D6-57C3-4548-9DAD-49C4282BC5E9}" srcOrd="0" destOrd="2" presId="urn:microsoft.com/office/officeart/2005/8/layout/vList5"/>
    <dgm:cxn modelId="{9D31A28F-4BD9-4833-95CA-EB09AA47993B}" srcId="{17BB2939-5638-4D7A-BD9C-95A6AD9793FC}" destId="{D85C2A1D-0B1D-4BFB-B4FA-55722303C388}" srcOrd="0" destOrd="0" parTransId="{F322B467-70E6-43BB-94D4-EA68B359FD65}" sibTransId="{B36B507B-FF88-4423-B90F-C15179255D1A}"/>
    <dgm:cxn modelId="{2DC97898-9551-4F76-BA2C-24317DCDAA78}" srcId="{D85C2A1D-0B1D-4BFB-B4FA-55722303C388}" destId="{3E3EB16B-9D82-4609-BD40-9D19EC7564E6}" srcOrd="0" destOrd="0" parTransId="{1E46C62E-1534-4F32-923B-47AE3016DB1C}" sibTransId="{47089CB3-FB36-4546-A11C-17F82B330B5E}"/>
    <dgm:cxn modelId="{2F83ACAF-B6B0-CC45-A417-9EB1F4C668B3}" type="presOf" srcId="{3EB2EDAB-65B6-4013-8A2A-AFF16F7C6314}" destId="{C5F3C9D6-57C3-4548-9DAD-49C4282BC5E9}" srcOrd="0" destOrd="4" presId="urn:microsoft.com/office/officeart/2005/8/layout/vList5"/>
    <dgm:cxn modelId="{9CBC9FBF-E7E9-4468-B453-A5F403D83DCB}" srcId="{D85C2A1D-0B1D-4BFB-B4FA-55722303C388}" destId="{5A56B0E1-9F91-4BC3-BE78-B3E80D0A2734}" srcOrd="3" destOrd="0" parTransId="{C7CF67BE-C78F-40F6-85BF-39F08138EB57}" sibTransId="{6EFCE051-C5A3-413D-B5A1-38099F53202E}"/>
    <dgm:cxn modelId="{C377D0D3-BCFB-2649-A5CF-B812E63E3598}" type="presOf" srcId="{5A56B0E1-9F91-4BC3-BE78-B3E80D0A2734}" destId="{C5F3C9D6-57C3-4548-9DAD-49C4282BC5E9}" srcOrd="0" destOrd="3" presId="urn:microsoft.com/office/officeart/2005/8/layout/vList5"/>
    <dgm:cxn modelId="{D6D59DD1-8832-E942-9D8A-52588B988C7E}" type="presParOf" srcId="{ACB917A5-A1FB-B146-A808-8B4B8DC81C91}" destId="{AF9816C0-5C41-2A42-8E5D-6D3CAA06BC59}" srcOrd="0" destOrd="0" presId="urn:microsoft.com/office/officeart/2005/8/layout/vList5"/>
    <dgm:cxn modelId="{943284F6-F59D-9143-B0F7-1BD75E416ECB}" type="presParOf" srcId="{AF9816C0-5C41-2A42-8E5D-6D3CAA06BC59}" destId="{BE0025A2-9028-0341-9A55-8471B169F9B2}" srcOrd="0" destOrd="0" presId="urn:microsoft.com/office/officeart/2005/8/layout/vList5"/>
    <dgm:cxn modelId="{714B6910-1479-5C47-9E3B-4DF6F6B4D78D}" type="presParOf" srcId="{AF9816C0-5C41-2A42-8E5D-6D3CAA06BC59}" destId="{C5F3C9D6-57C3-4548-9DAD-49C4282BC5E9}"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AC8163B-B62C-BF49-8EBF-7077A96B5E02}"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1C98E93E-115C-A54D-A922-1DBFC5A4F0BC}">
      <dgm:prSet custT="1"/>
      <dgm:spPr/>
      <dgm:t>
        <a:bodyPr/>
        <a:lstStyle/>
        <a:p>
          <a:pPr algn="ctr"/>
          <a:r>
            <a:rPr lang="en-US" sz="2800" b="0" dirty="0"/>
            <a:t>Strategies for effective cyber parenting</a:t>
          </a:r>
        </a:p>
      </dgm:t>
    </dgm:pt>
    <dgm:pt modelId="{D21D7BB3-A3B2-F046-9FBC-C13BC0F39058}" type="parTrans" cxnId="{A91BA3C5-05D0-394E-B588-C988206252B6}">
      <dgm:prSet/>
      <dgm:spPr/>
      <dgm:t>
        <a:bodyPr/>
        <a:lstStyle/>
        <a:p>
          <a:endParaRPr lang="en-US"/>
        </a:p>
      </dgm:t>
    </dgm:pt>
    <dgm:pt modelId="{70C6BCD5-6C3D-7740-A3CA-AF7A5875E608}" type="sibTrans" cxnId="{A91BA3C5-05D0-394E-B588-C988206252B6}">
      <dgm:prSet/>
      <dgm:spPr/>
      <dgm:t>
        <a:bodyPr/>
        <a:lstStyle/>
        <a:p>
          <a:endParaRPr lang="en-US"/>
        </a:p>
      </dgm:t>
    </dgm:pt>
    <dgm:pt modelId="{F98C01CB-A856-454F-9D05-C80717904451}" type="pres">
      <dgm:prSet presAssocID="{5AC8163B-B62C-BF49-8EBF-7077A96B5E02}" presName="linear" presStyleCnt="0">
        <dgm:presLayoutVars>
          <dgm:animLvl val="lvl"/>
          <dgm:resizeHandles val="exact"/>
        </dgm:presLayoutVars>
      </dgm:prSet>
      <dgm:spPr/>
    </dgm:pt>
    <dgm:pt modelId="{50E81520-D9F8-684D-8397-D8922FA73A9C}" type="pres">
      <dgm:prSet presAssocID="{1C98E93E-115C-A54D-A922-1DBFC5A4F0BC}" presName="parentText" presStyleLbl="node1" presStyleIdx="0" presStyleCnt="1">
        <dgm:presLayoutVars>
          <dgm:chMax val="0"/>
          <dgm:bulletEnabled val="1"/>
        </dgm:presLayoutVars>
      </dgm:prSet>
      <dgm:spPr/>
    </dgm:pt>
  </dgm:ptLst>
  <dgm:cxnLst>
    <dgm:cxn modelId="{0B65B5B4-D5F9-5948-97CD-D1F6FEF3DB4B}" type="presOf" srcId="{1C98E93E-115C-A54D-A922-1DBFC5A4F0BC}" destId="{50E81520-D9F8-684D-8397-D8922FA73A9C}" srcOrd="0" destOrd="0" presId="urn:microsoft.com/office/officeart/2005/8/layout/vList2"/>
    <dgm:cxn modelId="{E5B0ABC4-80CB-D943-BFEA-3C6EAA359D1C}" type="presOf" srcId="{5AC8163B-B62C-BF49-8EBF-7077A96B5E02}" destId="{F98C01CB-A856-454F-9D05-C80717904451}" srcOrd="0" destOrd="0" presId="urn:microsoft.com/office/officeart/2005/8/layout/vList2"/>
    <dgm:cxn modelId="{A91BA3C5-05D0-394E-B588-C988206252B6}" srcId="{5AC8163B-B62C-BF49-8EBF-7077A96B5E02}" destId="{1C98E93E-115C-A54D-A922-1DBFC5A4F0BC}" srcOrd="0" destOrd="0" parTransId="{D21D7BB3-A3B2-F046-9FBC-C13BC0F39058}" sibTransId="{70C6BCD5-6C3D-7740-A3CA-AF7A5875E608}"/>
    <dgm:cxn modelId="{09BFBD97-7EC7-F545-BF9E-A7CCDF5A7BD8}" type="presParOf" srcId="{F98C01CB-A856-454F-9D05-C80717904451}" destId="{50E81520-D9F8-684D-8397-D8922FA73A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2E66BD1-2062-6241-BD3E-E419E282A08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2E7EC02-8D0C-DA4F-BCFE-177768F24EC6}">
      <dgm:prSet/>
      <dgm:spPr/>
      <dgm:t>
        <a:bodyPr/>
        <a:lstStyle/>
        <a:p>
          <a:r>
            <a:rPr lang="en-US" dirty="0"/>
            <a:t>9. Establish a Family Media Use Plan</a:t>
          </a:r>
        </a:p>
      </dgm:t>
    </dgm:pt>
    <dgm:pt modelId="{B0FAFD81-0ECF-2447-B03F-73B1017577D0}" type="parTrans" cxnId="{DBCE481C-31CC-0F4F-A4C6-E5ED6E02E1A0}">
      <dgm:prSet/>
      <dgm:spPr/>
      <dgm:t>
        <a:bodyPr/>
        <a:lstStyle/>
        <a:p>
          <a:endParaRPr lang="en-US"/>
        </a:p>
      </dgm:t>
    </dgm:pt>
    <dgm:pt modelId="{7F42CA6D-E8D7-D146-B528-FC434CE25F31}" type="sibTrans" cxnId="{DBCE481C-31CC-0F4F-A4C6-E5ED6E02E1A0}">
      <dgm:prSet/>
      <dgm:spPr/>
      <dgm:t>
        <a:bodyPr/>
        <a:lstStyle/>
        <a:p>
          <a:endParaRPr lang="en-US"/>
        </a:p>
      </dgm:t>
    </dgm:pt>
    <dgm:pt modelId="{187D23D5-59A1-3846-985A-959BF81A4ABD}">
      <dgm:prSet/>
      <dgm:spPr/>
      <dgm:t>
        <a:bodyPr/>
        <a:lstStyle/>
        <a:p>
          <a:r>
            <a:rPr lang="en-US" dirty="0"/>
            <a:t>Collaborate with your child to create a family media use plan that includes guidelines for screen time, device-free zones, and family activities.</a:t>
          </a:r>
        </a:p>
      </dgm:t>
    </dgm:pt>
    <dgm:pt modelId="{5AB8C00F-C533-184E-8D0E-40F552749222}" type="parTrans" cxnId="{C25924A7-D84A-2E48-93D9-6C9466510FD2}">
      <dgm:prSet/>
      <dgm:spPr/>
      <dgm:t>
        <a:bodyPr/>
        <a:lstStyle/>
        <a:p>
          <a:endParaRPr lang="en-US"/>
        </a:p>
      </dgm:t>
    </dgm:pt>
    <dgm:pt modelId="{8A64029D-346A-0E47-8231-2F11BCB1E6EE}" type="sibTrans" cxnId="{C25924A7-D84A-2E48-93D9-6C9466510FD2}">
      <dgm:prSet/>
      <dgm:spPr/>
      <dgm:t>
        <a:bodyPr/>
        <a:lstStyle/>
        <a:p>
          <a:endParaRPr lang="en-US"/>
        </a:p>
      </dgm:t>
    </dgm:pt>
    <dgm:pt modelId="{C4595C63-5C90-DE41-8F7C-EDA00E9A52B4}">
      <dgm:prSet/>
      <dgm:spPr/>
      <dgm:t>
        <a:bodyPr/>
        <a:lstStyle/>
        <a:p>
          <a:r>
            <a:rPr lang="en-US" dirty="0"/>
            <a:t>10. Provide Emotional Support</a:t>
          </a:r>
        </a:p>
      </dgm:t>
    </dgm:pt>
    <dgm:pt modelId="{A2A55B5E-6510-5B45-A59D-19A3063A9381}" type="parTrans" cxnId="{3B87AEBA-7C9B-0C42-B640-BF802F19D753}">
      <dgm:prSet/>
      <dgm:spPr/>
      <dgm:t>
        <a:bodyPr/>
        <a:lstStyle/>
        <a:p>
          <a:endParaRPr lang="en-US"/>
        </a:p>
      </dgm:t>
    </dgm:pt>
    <dgm:pt modelId="{086E64E0-204C-B346-AA54-37D4D389BFC6}" type="sibTrans" cxnId="{3B87AEBA-7C9B-0C42-B640-BF802F19D753}">
      <dgm:prSet/>
      <dgm:spPr/>
      <dgm:t>
        <a:bodyPr/>
        <a:lstStyle/>
        <a:p>
          <a:endParaRPr lang="en-US"/>
        </a:p>
      </dgm:t>
    </dgm:pt>
    <dgm:pt modelId="{B57AD67F-B7D9-E14C-A992-933F0F0E3A7D}">
      <dgm:prSet/>
      <dgm:spPr/>
      <dgm:t>
        <a:bodyPr/>
        <a:lstStyle/>
        <a:p>
          <a:r>
            <a:rPr lang="en-US" dirty="0"/>
            <a:t>Be supportive and understanding if your child encounters challenges online. Create an environment where they feel comfortable discussing any issues, they may face without fear of punishment.</a:t>
          </a:r>
        </a:p>
      </dgm:t>
    </dgm:pt>
    <dgm:pt modelId="{A179B02A-6901-EC49-8337-2865DA5774C0}" type="parTrans" cxnId="{0E1D184E-B9B8-1B4F-9BA7-4E10B2864137}">
      <dgm:prSet/>
      <dgm:spPr/>
      <dgm:t>
        <a:bodyPr/>
        <a:lstStyle/>
        <a:p>
          <a:endParaRPr lang="en-US"/>
        </a:p>
      </dgm:t>
    </dgm:pt>
    <dgm:pt modelId="{77359939-782C-6544-88D5-9D95A677DE25}" type="sibTrans" cxnId="{0E1D184E-B9B8-1B4F-9BA7-4E10B2864137}">
      <dgm:prSet/>
      <dgm:spPr/>
      <dgm:t>
        <a:bodyPr/>
        <a:lstStyle/>
        <a:p>
          <a:endParaRPr lang="en-US"/>
        </a:p>
      </dgm:t>
    </dgm:pt>
    <dgm:pt modelId="{27B241E4-E35D-4C4E-8596-C97532B7E6CA}">
      <dgm:prSet/>
      <dgm:spPr/>
      <dgm:t>
        <a:bodyPr/>
        <a:lstStyle/>
        <a:p>
          <a:endParaRPr lang="en-US" dirty="0"/>
        </a:p>
      </dgm:t>
    </dgm:pt>
    <dgm:pt modelId="{B3CFA27C-5203-4848-82A4-3E801E1FBC80}" type="parTrans" cxnId="{F68A57B6-BA6F-274A-AB4E-51501A2EB418}">
      <dgm:prSet/>
      <dgm:spPr/>
    </dgm:pt>
    <dgm:pt modelId="{70DFB320-DA38-4140-8735-4A0C55A280F9}" type="sibTrans" cxnId="{F68A57B6-BA6F-274A-AB4E-51501A2EB418}">
      <dgm:prSet/>
      <dgm:spPr/>
    </dgm:pt>
    <dgm:pt modelId="{AA31D00F-70EE-D044-AC9F-256602A78063}" type="pres">
      <dgm:prSet presAssocID="{72E66BD1-2062-6241-BD3E-E419E282A086}" presName="linear" presStyleCnt="0">
        <dgm:presLayoutVars>
          <dgm:animLvl val="lvl"/>
          <dgm:resizeHandles val="exact"/>
        </dgm:presLayoutVars>
      </dgm:prSet>
      <dgm:spPr/>
    </dgm:pt>
    <dgm:pt modelId="{A76DBD15-122E-AB49-B642-6C5B165B0EAF}" type="pres">
      <dgm:prSet presAssocID="{B2E7EC02-8D0C-DA4F-BCFE-177768F24EC6}" presName="parentText" presStyleLbl="node1" presStyleIdx="0" presStyleCnt="2">
        <dgm:presLayoutVars>
          <dgm:chMax val="0"/>
          <dgm:bulletEnabled val="1"/>
        </dgm:presLayoutVars>
      </dgm:prSet>
      <dgm:spPr/>
    </dgm:pt>
    <dgm:pt modelId="{0551D6F6-2E4E-1142-AF0B-10254BAB3C61}" type="pres">
      <dgm:prSet presAssocID="{B2E7EC02-8D0C-DA4F-BCFE-177768F24EC6}" presName="childText" presStyleLbl="revTx" presStyleIdx="0" presStyleCnt="2">
        <dgm:presLayoutVars>
          <dgm:bulletEnabled val="1"/>
        </dgm:presLayoutVars>
      </dgm:prSet>
      <dgm:spPr/>
    </dgm:pt>
    <dgm:pt modelId="{81EB6E57-9BE4-4542-8361-4F65E7783697}" type="pres">
      <dgm:prSet presAssocID="{C4595C63-5C90-DE41-8F7C-EDA00E9A52B4}" presName="parentText" presStyleLbl="node1" presStyleIdx="1" presStyleCnt="2">
        <dgm:presLayoutVars>
          <dgm:chMax val="0"/>
          <dgm:bulletEnabled val="1"/>
        </dgm:presLayoutVars>
      </dgm:prSet>
      <dgm:spPr/>
    </dgm:pt>
    <dgm:pt modelId="{28BF8A0E-C219-654D-9E1C-DD15C76BA90D}" type="pres">
      <dgm:prSet presAssocID="{C4595C63-5C90-DE41-8F7C-EDA00E9A52B4}" presName="childText" presStyleLbl="revTx" presStyleIdx="1" presStyleCnt="2">
        <dgm:presLayoutVars>
          <dgm:bulletEnabled val="1"/>
        </dgm:presLayoutVars>
      </dgm:prSet>
      <dgm:spPr/>
    </dgm:pt>
  </dgm:ptLst>
  <dgm:cxnLst>
    <dgm:cxn modelId="{9889AF18-967B-A84D-861C-D1217D81D8EF}" type="presOf" srcId="{C4595C63-5C90-DE41-8F7C-EDA00E9A52B4}" destId="{81EB6E57-9BE4-4542-8361-4F65E7783697}" srcOrd="0" destOrd="0" presId="urn:microsoft.com/office/officeart/2005/8/layout/vList2"/>
    <dgm:cxn modelId="{DBCE481C-31CC-0F4F-A4C6-E5ED6E02E1A0}" srcId="{72E66BD1-2062-6241-BD3E-E419E282A086}" destId="{B2E7EC02-8D0C-DA4F-BCFE-177768F24EC6}" srcOrd="0" destOrd="0" parTransId="{B0FAFD81-0ECF-2447-B03F-73B1017577D0}" sibTransId="{7F42CA6D-E8D7-D146-B528-FC434CE25F31}"/>
    <dgm:cxn modelId="{AB4C9921-B049-474D-8B35-E9AAB2F6A415}" type="presOf" srcId="{B2E7EC02-8D0C-DA4F-BCFE-177768F24EC6}" destId="{A76DBD15-122E-AB49-B642-6C5B165B0EAF}" srcOrd="0" destOrd="0" presId="urn:microsoft.com/office/officeart/2005/8/layout/vList2"/>
    <dgm:cxn modelId="{49EB1A37-5EDA-7D49-A84A-675AC8CCCAFA}" type="presOf" srcId="{72E66BD1-2062-6241-BD3E-E419E282A086}" destId="{AA31D00F-70EE-D044-AC9F-256602A78063}" srcOrd="0" destOrd="0" presId="urn:microsoft.com/office/officeart/2005/8/layout/vList2"/>
    <dgm:cxn modelId="{0E1D184E-B9B8-1B4F-9BA7-4E10B2864137}" srcId="{C4595C63-5C90-DE41-8F7C-EDA00E9A52B4}" destId="{B57AD67F-B7D9-E14C-A992-933F0F0E3A7D}" srcOrd="0" destOrd="0" parTransId="{A179B02A-6901-EC49-8337-2865DA5774C0}" sibTransId="{77359939-782C-6544-88D5-9D95A677DE25}"/>
    <dgm:cxn modelId="{26428A4E-848B-7C44-9953-06F46E22E8D9}" type="presOf" srcId="{27B241E4-E35D-4C4E-8596-C97532B7E6CA}" destId="{0551D6F6-2E4E-1142-AF0B-10254BAB3C61}" srcOrd="0" destOrd="1" presId="urn:microsoft.com/office/officeart/2005/8/layout/vList2"/>
    <dgm:cxn modelId="{51D46F79-4EBA-5949-9CB4-B7E068D77AF3}" type="presOf" srcId="{187D23D5-59A1-3846-985A-959BF81A4ABD}" destId="{0551D6F6-2E4E-1142-AF0B-10254BAB3C61}" srcOrd="0" destOrd="0" presId="urn:microsoft.com/office/officeart/2005/8/layout/vList2"/>
    <dgm:cxn modelId="{C25924A7-D84A-2E48-93D9-6C9466510FD2}" srcId="{B2E7EC02-8D0C-DA4F-BCFE-177768F24EC6}" destId="{187D23D5-59A1-3846-985A-959BF81A4ABD}" srcOrd="0" destOrd="0" parTransId="{5AB8C00F-C533-184E-8D0E-40F552749222}" sibTransId="{8A64029D-346A-0E47-8231-2F11BCB1E6EE}"/>
    <dgm:cxn modelId="{F68A57B6-BA6F-274A-AB4E-51501A2EB418}" srcId="{B2E7EC02-8D0C-DA4F-BCFE-177768F24EC6}" destId="{27B241E4-E35D-4C4E-8596-C97532B7E6CA}" srcOrd="1" destOrd="0" parTransId="{B3CFA27C-5203-4848-82A4-3E801E1FBC80}" sibTransId="{70DFB320-DA38-4140-8735-4A0C55A280F9}"/>
    <dgm:cxn modelId="{3B87AEBA-7C9B-0C42-B640-BF802F19D753}" srcId="{72E66BD1-2062-6241-BD3E-E419E282A086}" destId="{C4595C63-5C90-DE41-8F7C-EDA00E9A52B4}" srcOrd="1" destOrd="0" parTransId="{A2A55B5E-6510-5B45-A59D-19A3063A9381}" sibTransId="{086E64E0-204C-B346-AA54-37D4D389BFC6}"/>
    <dgm:cxn modelId="{C396CDBF-AC87-8E49-84BD-9AED32416D33}" type="presOf" srcId="{B57AD67F-B7D9-E14C-A992-933F0F0E3A7D}" destId="{28BF8A0E-C219-654D-9E1C-DD15C76BA90D}" srcOrd="0" destOrd="0" presId="urn:microsoft.com/office/officeart/2005/8/layout/vList2"/>
    <dgm:cxn modelId="{3EDF0C12-710E-B247-A055-F4F6001E0AF0}" type="presParOf" srcId="{AA31D00F-70EE-D044-AC9F-256602A78063}" destId="{A76DBD15-122E-AB49-B642-6C5B165B0EAF}" srcOrd="0" destOrd="0" presId="urn:microsoft.com/office/officeart/2005/8/layout/vList2"/>
    <dgm:cxn modelId="{B0B4B18D-85A7-B94C-BF35-B0574CAD1516}" type="presParOf" srcId="{AA31D00F-70EE-D044-AC9F-256602A78063}" destId="{0551D6F6-2E4E-1142-AF0B-10254BAB3C61}" srcOrd="1" destOrd="0" presId="urn:microsoft.com/office/officeart/2005/8/layout/vList2"/>
    <dgm:cxn modelId="{9BA57A36-B0CE-3640-8917-4C0DC3FEF00E}" type="presParOf" srcId="{AA31D00F-70EE-D044-AC9F-256602A78063}" destId="{81EB6E57-9BE4-4542-8361-4F65E7783697}" srcOrd="2" destOrd="0" presId="urn:microsoft.com/office/officeart/2005/8/layout/vList2"/>
    <dgm:cxn modelId="{733BA279-7702-8D40-9295-78962D80FF50}" type="presParOf" srcId="{AA31D00F-70EE-D044-AC9F-256602A78063}" destId="{28BF8A0E-C219-654D-9E1C-DD15C76BA90D}"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AF4FC77-1552-2642-92DD-EBDD65D64DF4}" type="doc">
      <dgm:prSet loTypeId="urn:microsoft.com/office/officeart/2005/8/layout/vList2" loCatId="list" qsTypeId="urn:microsoft.com/office/officeart/2005/8/quickstyle/3d2" qsCatId="3D" csTypeId="urn:microsoft.com/office/officeart/2005/8/colors/accent1_2" csCatId="accent1"/>
      <dgm:spPr/>
      <dgm:t>
        <a:bodyPr/>
        <a:lstStyle/>
        <a:p>
          <a:endParaRPr lang="en-US"/>
        </a:p>
      </dgm:t>
    </dgm:pt>
    <dgm:pt modelId="{967B30B0-8BB0-0842-975B-8BC18CBE6A05}">
      <dgm:prSet custT="1"/>
      <dgm:spPr/>
      <dgm:t>
        <a:bodyPr/>
        <a:lstStyle/>
        <a:p>
          <a:pPr algn="ctr"/>
          <a:r>
            <a:rPr lang="en-US" sz="4000"/>
            <a:t>Reporting Cybercrime</a:t>
          </a:r>
        </a:p>
      </dgm:t>
    </dgm:pt>
    <dgm:pt modelId="{F5C3721C-3E0F-7A4C-A108-D4ACF3E695D9}" type="parTrans" cxnId="{DE66CF55-4034-2F4A-A625-16BC1997008E}">
      <dgm:prSet/>
      <dgm:spPr/>
      <dgm:t>
        <a:bodyPr/>
        <a:lstStyle/>
        <a:p>
          <a:endParaRPr lang="en-US"/>
        </a:p>
      </dgm:t>
    </dgm:pt>
    <dgm:pt modelId="{FDAD54D1-18D7-8947-82BC-B630C3204AD0}" type="sibTrans" cxnId="{DE66CF55-4034-2F4A-A625-16BC1997008E}">
      <dgm:prSet/>
      <dgm:spPr/>
      <dgm:t>
        <a:bodyPr/>
        <a:lstStyle/>
        <a:p>
          <a:endParaRPr lang="en-US"/>
        </a:p>
      </dgm:t>
    </dgm:pt>
    <dgm:pt modelId="{4CDEFC70-70C9-9C4E-ADED-5B9F3D00529D}" type="pres">
      <dgm:prSet presAssocID="{2AF4FC77-1552-2642-92DD-EBDD65D64DF4}" presName="linear" presStyleCnt="0">
        <dgm:presLayoutVars>
          <dgm:animLvl val="lvl"/>
          <dgm:resizeHandles val="exact"/>
        </dgm:presLayoutVars>
      </dgm:prSet>
      <dgm:spPr/>
    </dgm:pt>
    <dgm:pt modelId="{BF04FE4A-446C-094C-BC59-B52457184A71}" type="pres">
      <dgm:prSet presAssocID="{967B30B0-8BB0-0842-975B-8BC18CBE6A05}" presName="parentText" presStyleLbl="node1" presStyleIdx="0" presStyleCnt="1">
        <dgm:presLayoutVars>
          <dgm:chMax val="0"/>
          <dgm:bulletEnabled val="1"/>
        </dgm:presLayoutVars>
      </dgm:prSet>
      <dgm:spPr/>
    </dgm:pt>
  </dgm:ptLst>
  <dgm:cxnLst>
    <dgm:cxn modelId="{A9EFE924-E402-8F4C-9B5A-60F18EFBDB36}" type="presOf" srcId="{2AF4FC77-1552-2642-92DD-EBDD65D64DF4}" destId="{4CDEFC70-70C9-9C4E-ADED-5B9F3D00529D}" srcOrd="0" destOrd="0" presId="urn:microsoft.com/office/officeart/2005/8/layout/vList2"/>
    <dgm:cxn modelId="{DE66CF55-4034-2F4A-A625-16BC1997008E}" srcId="{2AF4FC77-1552-2642-92DD-EBDD65D64DF4}" destId="{967B30B0-8BB0-0842-975B-8BC18CBE6A05}" srcOrd="0" destOrd="0" parTransId="{F5C3721C-3E0F-7A4C-A108-D4ACF3E695D9}" sibTransId="{FDAD54D1-18D7-8947-82BC-B630C3204AD0}"/>
    <dgm:cxn modelId="{980DD35E-8F45-C14E-9CE7-7714100FD9D6}" type="presOf" srcId="{967B30B0-8BB0-0842-975B-8BC18CBE6A05}" destId="{BF04FE4A-446C-094C-BC59-B52457184A71}" srcOrd="0" destOrd="0" presId="urn:microsoft.com/office/officeart/2005/8/layout/vList2"/>
    <dgm:cxn modelId="{832E5757-39CE-5640-8A99-61CB36EA3F98}" type="presParOf" srcId="{4CDEFC70-70C9-9C4E-ADED-5B9F3D00529D}" destId="{BF04FE4A-446C-094C-BC59-B52457184A7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706647B-3DEE-4FF8-90E0-25547356145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FC3B573-1408-4921-8B86-FA479A9E0AD5}">
      <dgm:prSet custT="1"/>
      <dgm:spPr/>
      <dgm:t>
        <a:bodyPr/>
        <a:lstStyle/>
        <a:p>
          <a:r>
            <a:rPr lang="en-US" sz="2400" dirty="0"/>
            <a:t>1. Immediate Action</a:t>
          </a:r>
        </a:p>
      </dgm:t>
    </dgm:pt>
    <dgm:pt modelId="{21085303-F971-4181-885C-378251AD91C6}" type="parTrans" cxnId="{67650947-5139-4CF0-B7FA-93A625B17A2D}">
      <dgm:prSet/>
      <dgm:spPr/>
      <dgm:t>
        <a:bodyPr/>
        <a:lstStyle/>
        <a:p>
          <a:endParaRPr lang="en-US" sz="2400"/>
        </a:p>
      </dgm:t>
    </dgm:pt>
    <dgm:pt modelId="{376A178D-51C3-4DFB-BC0E-D317E5667490}" type="sibTrans" cxnId="{67650947-5139-4CF0-B7FA-93A625B17A2D}">
      <dgm:prSet/>
      <dgm:spPr/>
      <dgm:t>
        <a:bodyPr/>
        <a:lstStyle/>
        <a:p>
          <a:endParaRPr lang="en-US" sz="2400"/>
        </a:p>
      </dgm:t>
    </dgm:pt>
    <dgm:pt modelId="{6E400376-653A-40B8-8EDD-F9571652C24F}">
      <dgm:prSet custT="1"/>
      <dgm:spPr/>
      <dgm:t>
        <a:bodyPr/>
        <a:lstStyle/>
        <a:p>
          <a:r>
            <a:rPr lang="en-US" sz="2400"/>
            <a:t>Visit the nearest police 	station.</a:t>
          </a:r>
        </a:p>
      </dgm:t>
    </dgm:pt>
    <dgm:pt modelId="{A54D1650-D889-48D4-83CB-EB6A716F8B1D}" type="parTrans" cxnId="{A95A58D9-993F-4DD8-8761-AC16B6E00D6E}">
      <dgm:prSet/>
      <dgm:spPr/>
      <dgm:t>
        <a:bodyPr/>
        <a:lstStyle/>
        <a:p>
          <a:endParaRPr lang="en-US" sz="2400"/>
        </a:p>
      </dgm:t>
    </dgm:pt>
    <dgm:pt modelId="{4B4F224E-EE80-4E63-87FC-69FF19299A8A}" type="sibTrans" cxnId="{A95A58D9-993F-4DD8-8761-AC16B6E00D6E}">
      <dgm:prSet/>
      <dgm:spPr/>
      <dgm:t>
        <a:bodyPr/>
        <a:lstStyle/>
        <a:p>
          <a:endParaRPr lang="en-US" sz="2400"/>
        </a:p>
      </dgm:t>
    </dgm:pt>
    <dgm:pt modelId="{340040B6-E800-46FF-B7BC-4330A1874938}">
      <dgm:prSet custT="1"/>
      <dgm:spPr/>
      <dgm:t>
        <a:bodyPr/>
        <a:lstStyle/>
        <a:p>
          <a:r>
            <a:rPr lang="en-US" sz="2400" dirty="0"/>
            <a:t>2. Online Reporting</a:t>
          </a:r>
        </a:p>
      </dgm:t>
    </dgm:pt>
    <dgm:pt modelId="{98FBAF68-E73E-4BAE-848F-7D5D143EA02D}" type="parTrans" cxnId="{47B71981-07A9-4D90-8EAB-FA260C6C0CAE}">
      <dgm:prSet/>
      <dgm:spPr/>
      <dgm:t>
        <a:bodyPr/>
        <a:lstStyle/>
        <a:p>
          <a:endParaRPr lang="en-US" sz="2400"/>
        </a:p>
      </dgm:t>
    </dgm:pt>
    <dgm:pt modelId="{F377536F-690A-4EBC-9152-0556BD2E17C7}" type="sibTrans" cxnId="{47B71981-07A9-4D90-8EAB-FA260C6C0CAE}">
      <dgm:prSet/>
      <dgm:spPr/>
      <dgm:t>
        <a:bodyPr/>
        <a:lstStyle/>
        <a:p>
          <a:endParaRPr lang="en-US" sz="2400"/>
        </a:p>
      </dgm:t>
    </dgm:pt>
    <dgm:pt modelId="{50CEA113-FB42-4FB1-B5CE-116E19675C0C}">
      <dgm:prSet custT="1"/>
      <dgm:spPr/>
      <dgm:t>
        <a:bodyPr/>
        <a:lstStyle/>
        <a:p>
          <a:r>
            <a:rPr lang="en-US" sz="2400" dirty="0"/>
            <a:t>National Cyber Crime 	Reporting Portal: </a:t>
          </a:r>
          <a:r>
            <a:rPr lang="en-US" sz="2400" dirty="0">
              <a:hlinkClick xmlns:r="http://schemas.openxmlformats.org/officeDocument/2006/relationships" r:id="rId1"/>
            </a:rPr>
            <a:t>https://cybercrime.gov.in/</a:t>
          </a:r>
          <a:r>
            <a:rPr lang="en-US" sz="2400" dirty="0"/>
            <a:t> </a:t>
          </a:r>
        </a:p>
      </dgm:t>
    </dgm:pt>
    <dgm:pt modelId="{9EAA5293-D95D-4B35-8E36-0C957255A49D}" type="parTrans" cxnId="{F781A3B6-BE3E-4ED0-AFB3-B577C173B15C}">
      <dgm:prSet/>
      <dgm:spPr/>
      <dgm:t>
        <a:bodyPr/>
        <a:lstStyle/>
        <a:p>
          <a:endParaRPr lang="en-US" sz="2400"/>
        </a:p>
      </dgm:t>
    </dgm:pt>
    <dgm:pt modelId="{86165ED9-6ADB-450B-B61A-19BD7981E62C}" type="sibTrans" cxnId="{F781A3B6-BE3E-4ED0-AFB3-B577C173B15C}">
      <dgm:prSet/>
      <dgm:spPr/>
      <dgm:t>
        <a:bodyPr/>
        <a:lstStyle/>
        <a:p>
          <a:endParaRPr lang="en-US" sz="2400"/>
        </a:p>
      </dgm:t>
    </dgm:pt>
    <dgm:pt modelId="{C3FBC95C-EA0C-4B21-8871-E1D2F5989430}">
      <dgm:prSet custT="1"/>
      <dgm:spPr/>
      <dgm:t>
        <a:bodyPr/>
        <a:lstStyle/>
        <a:p>
          <a:r>
            <a:rPr lang="en-US" sz="2400" dirty="0"/>
            <a:t>3. Report Phishing </a:t>
          </a:r>
        </a:p>
      </dgm:t>
    </dgm:pt>
    <dgm:pt modelId="{66F09194-9064-4337-8E1D-70293A5214A1}" type="parTrans" cxnId="{EF9B9FB5-97F0-4EAE-A118-866DAE4FF4DB}">
      <dgm:prSet/>
      <dgm:spPr/>
      <dgm:t>
        <a:bodyPr/>
        <a:lstStyle/>
        <a:p>
          <a:endParaRPr lang="en-US" sz="2400"/>
        </a:p>
      </dgm:t>
    </dgm:pt>
    <dgm:pt modelId="{32898372-3654-4794-B2FE-8EA7E413E92B}" type="sibTrans" cxnId="{EF9B9FB5-97F0-4EAE-A118-866DAE4FF4DB}">
      <dgm:prSet/>
      <dgm:spPr/>
      <dgm:t>
        <a:bodyPr/>
        <a:lstStyle/>
        <a:p>
          <a:endParaRPr lang="en-US" sz="2400"/>
        </a:p>
      </dgm:t>
    </dgm:pt>
    <dgm:pt modelId="{3BF1093B-7966-4646-B96B-964F2E29E910}">
      <dgm:prSet custT="1"/>
      <dgm:spPr/>
      <dgm:t>
        <a:bodyPr/>
        <a:lstStyle/>
        <a:p>
          <a:r>
            <a:rPr lang="en-US" sz="2400" dirty="0"/>
            <a:t>Use </a:t>
          </a:r>
          <a:r>
            <a:rPr lang="en-US" sz="2400" dirty="0">
              <a:hlinkClick xmlns:r="http://schemas.openxmlformats.org/officeDocument/2006/relationships" r:id="rId2"/>
            </a:rPr>
            <a:t>www.reportphishing.in</a:t>
          </a:r>
          <a:r>
            <a:rPr lang="en-US" sz="2400" dirty="0"/>
            <a:t> for fraud SMS, emails, links, or calls.</a:t>
          </a:r>
        </a:p>
      </dgm:t>
    </dgm:pt>
    <dgm:pt modelId="{736733F7-06C2-4BA2-9175-8E837F5FCFDB}" type="parTrans" cxnId="{91B15756-1BE9-435A-9B7E-6450AC551A4E}">
      <dgm:prSet/>
      <dgm:spPr/>
      <dgm:t>
        <a:bodyPr/>
        <a:lstStyle/>
        <a:p>
          <a:endParaRPr lang="en-US" sz="2400"/>
        </a:p>
      </dgm:t>
    </dgm:pt>
    <dgm:pt modelId="{12275D81-4E46-4A48-8DFE-CFCA9D812524}" type="sibTrans" cxnId="{91B15756-1BE9-435A-9B7E-6450AC551A4E}">
      <dgm:prSet/>
      <dgm:spPr/>
      <dgm:t>
        <a:bodyPr/>
        <a:lstStyle/>
        <a:p>
          <a:endParaRPr lang="en-US" sz="2400"/>
        </a:p>
      </dgm:t>
    </dgm:pt>
    <dgm:pt modelId="{A456C13E-C3C4-2B45-A25C-1958FBB26858}" type="pres">
      <dgm:prSet presAssocID="{5706647B-3DEE-4FF8-90E0-255473561452}" presName="linear" presStyleCnt="0">
        <dgm:presLayoutVars>
          <dgm:animLvl val="lvl"/>
          <dgm:resizeHandles val="exact"/>
        </dgm:presLayoutVars>
      </dgm:prSet>
      <dgm:spPr/>
    </dgm:pt>
    <dgm:pt modelId="{4E9524F5-7983-F648-BC4A-455538A69B4B}" type="pres">
      <dgm:prSet presAssocID="{EFC3B573-1408-4921-8B86-FA479A9E0AD5}" presName="parentText" presStyleLbl="node1" presStyleIdx="0" presStyleCnt="3">
        <dgm:presLayoutVars>
          <dgm:chMax val="0"/>
          <dgm:bulletEnabled val="1"/>
        </dgm:presLayoutVars>
      </dgm:prSet>
      <dgm:spPr/>
    </dgm:pt>
    <dgm:pt modelId="{B4206FC4-A7F8-B542-AF51-E486407F55C6}" type="pres">
      <dgm:prSet presAssocID="{EFC3B573-1408-4921-8B86-FA479A9E0AD5}" presName="childText" presStyleLbl="revTx" presStyleIdx="0" presStyleCnt="3">
        <dgm:presLayoutVars>
          <dgm:bulletEnabled val="1"/>
        </dgm:presLayoutVars>
      </dgm:prSet>
      <dgm:spPr/>
    </dgm:pt>
    <dgm:pt modelId="{7DF14956-4EE4-C54D-8EF7-74CDF1AA570F}" type="pres">
      <dgm:prSet presAssocID="{340040B6-E800-46FF-B7BC-4330A1874938}" presName="parentText" presStyleLbl="node1" presStyleIdx="1" presStyleCnt="3">
        <dgm:presLayoutVars>
          <dgm:chMax val="0"/>
          <dgm:bulletEnabled val="1"/>
        </dgm:presLayoutVars>
      </dgm:prSet>
      <dgm:spPr/>
    </dgm:pt>
    <dgm:pt modelId="{A92CE518-8E9A-5547-871C-94085D0E7039}" type="pres">
      <dgm:prSet presAssocID="{340040B6-E800-46FF-B7BC-4330A1874938}" presName="childText" presStyleLbl="revTx" presStyleIdx="1" presStyleCnt="3">
        <dgm:presLayoutVars>
          <dgm:bulletEnabled val="1"/>
        </dgm:presLayoutVars>
      </dgm:prSet>
      <dgm:spPr/>
    </dgm:pt>
    <dgm:pt modelId="{9D45863D-9396-A749-9CA8-04A2E84E533E}" type="pres">
      <dgm:prSet presAssocID="{C3FBC95C-EA0C-4B21-8871-E1D2F5989430}" presName="parentText" presStyleLbl="node1" presStyleIdx="2" presStyleCnt="3">
        <dgm:presLayoutVars>
          <dgm:chMax val="0"/>
          <dgm:bulletEnabled val="1"/>
        </dgm:presLayoutVars>
      </dgm:prSet>
      <dgm:spPr/>
    </dgm:pt>
    <dgm:pt modelId="{25246624-3B15-1242-A119-12741B37D28B}" type="pres">
      <dgm:prSet presAssocID="{C3FBC95C-EA0C-4B21-8871-E1D2F5989430}" presName="childText" presStyleLbl="revTx" presStyleIdx="2" presStyleCnt="3">
        <dgm:presLayoutVars>
          <dgm:bulletEnabled val="1"/>
        </dgm:presLayoutVars>
      </dgm:prSet>
      <dgm:spPr/>
    </dgm:pt>
  </dgm:ptLst>
  <dgm:cxnLst>
    <dgm:cxn modelId="{891AEE0B-C615-4F45-B9E5-1C28A29060CA}" type="presOf" srcId="{EFC3B573-1408-4921-8B86-FA479A9E0AD5}" destId="{4E9524F5-7983-F648-BC4A-455538A69B4B}" srcOrd="0" destOrd="0" presId="urn:microsoft.com/office/officeart/2005/8/layout/vList2"/>
    <dgm:cxn modelId="{878B9F18-D713-2948-9E05-43ACB1583E17}" type="presOf" srcId="{3BF1093B-7966-4646-B96B-964F2E29E910}" destId="{25246624-3B15-1242-A119-12741B37D28B}" srcOrd="0" destOrd="0" presId="urn:microsoft.com/office/officeart/2005/8/layout/vList2"/>
    <dgm:cxn modelId="{67650947-5139-4CF0-B7FA-93A625B17A2D}" srcId="{5706647B-3DEE-4FF8-90E0-255473561452}" destId="{EFC3B573-1408-4921-8B86-FA479A9E0AD5}" srcOrd="0" destOrd="0" parTransId="{21085303-F971-4181-885C-378251AD91C6}" sibTransId="{376A178D-51C3-4DFB-BC0E-D317E5667490}"/>
    <dgm:cxn modelId="{91B15756-1BE9-435A-9B7E-6450AC551A4E}" srcId="{C3FBC95C-EA0C-4B21-8871-E1D2F5989430}" destId="{3BF1093B-7966-4646-B96B-964F2E29E910}" srcOrd="0" destOrd="0" parTransId="{736733F7-06C2-4BA2-9175-8E837F5FCFDB}" sibTransId="{12275D81-4E46-4A48-8DFE-CFCA9D812524}"/>
    <dgm:cxn modelId="{47B71981-07A9-4D90-8EAB-FA260C6C0CAE}" srcId="{5706647B-3DEE-4FF8-90E0-255473561452}" destId="{340040B6-E800-46FF-B7BC-4330A1874938}" srcOrd="1" destOrd="0" parTransId="{98FBAF68-E73E-4BAE-848F-7D5D143EA02D}" sibTransId="{F377536F-690A-4EBC-9152-0556BD2E17C7}"/>
    <dgm:cxn modelId="{E65173AB-4B37-3F44-8728-CFF11558BD36}" type="presOf" srcId="{50CEA113-FB42-4FB1-B5CE-116E19675C0C}" destId="{A92CE518-8E9A-5547-871C-94085D0E7039}" srcOrd="0" destOrd="0" presId="urn:microsoft.com/office/officeart/2005/8/layout/vList2"/>
    <dgm:cxn modelId="{EF9B9FB5-97F0-4EAE-A118-866DAE4FF4DB}" srcId="{5706647B-3DEE-4FF8-90E0-255473561452}" destId="{C3FBC95C-EA0C-4B21-8871-E1D2F5989430}" srcOrd="2" destOrd="0" parTransId="{66F09194-9064-4337-8E1D-70293A5214A1}" sibTransId="{32898372-3654-4794-B2FE-8EA7E413E92B}"/>
    <dgm:cxn modelId="{F781A3B6-BE3E-4ED0-AFB3-B577C173B15C}" srcId="{340040B6-E800-46FF-B7BC-4330A1874938}" destId="{50CEA113-FB42-4FB1-B5CE-116E19675C0C}" srcOrd="0" destOrd="0" parTransId="{9EAA5293-D95D-4B35-8E36-0C957255A49D}" sibTransId="{86165ED9-6ADB-450B-B61A-19BD7981E62C}"/>
    <dgm:cxn modelId="{99648BB7-B5CC-984C-B012-8A4A9992F566}" type="presOf" srcId="{6E400376-653A-40B8-8EDD-F9571652C24F}" destId="{B4206FC4-A7F8-B542-AF51-E486407F55C6}" srcOrd="0" destOrd="0" presId="urn:microsoft.com/office/officeart/2005/8/layout/vList2"/>
    <dgm:cxn modelId="{39F849CA-E584-2541-BFD6-5DEECBE5E470}" type="presOf" srcId="{340040B6-E800-46FF-B7BC-4330A1874938}" destId="{7DF14956-4EE4-C54D-8EF7-74CDF1AA570F}" srcOrd="0" destOrd="0" presId="urn:microsoft.com/office/officeart/2005/8/layout/vList2"/>
    <dgm:cxn modelId="{CE9C8AD8-6C34-394D-9358-98FA1D199D79}" type="presOf" srcId="{5706647B-3DEE-4FF8-90E0-255473561452}" destId="{A456C13E-C3C4-2B45-A25C-1958FBB26858}" srcOrd="0" destOrd="0" presId="urn:microsoft.com/office/officeart/2005/8/layout/vList2"/>
    <dgm:cxn modelId="{A95A58D9-993F-4DD8-8761-AC16B6E00D6E}" srcId="{EFC3B573-1408-4921-8B86-FA479A9E0AD5}" destId="{6E400376-653A-40B8-8EDD-F9571652C24F}" srcOrd="0" destOrd="0" parTransId="{A54D1650-D889-48D4-83CB-EB6A716F8B1D}" sibTransId="{4B4F224E-EE80-4E63-87FC-69FF19299A8A}"/>
    <dgm:cxn modelId="{5A3DA1DE-283E-DF45-AD6B-68771478AC79}" type="presOf" srcId="{C3FBC95C-EA0C-4B21-8871-E1D2F5989430}" destId="{9D45863D-9396-A749-9CA8-04A2E84E533E}" srcOrd="0" destOrd="0" presId="urn:microsoft.com/office/officeart/2005/8/layout/vList2"/>
    <dgm:cxn modelId="{F1AC869D-BC85-EF40-B051-F10700A88C6A}" type="presParOf" srcId="{A456C13E-C3C4-2B45-A25C-1958FBB26858}" destId="{4E9524F5-7983-F648-BC4A-455538A69B4B}" srcOrd="0" destOrd="0" presId="urn:microsoft.com/office/officeart/2005/8/layout/vList2"/>
    <dgm:cxn modelId="{912D6030-689C-2346-B14F-0465F6B2735E}" type="presParOf" srcId="{A456C13E-C3C4-2B45-A25C-1958FBB26858}" destId="{B4206FC4-A7F8-B542-AF51-E486407F55C6}" srcOrd="1" destOrd="0" presId="urn:microsoft.com/office/officeart/2005/8/layout/vList2"/>
    <dgm:cxn modelId="{9BD83D16-FCE1-6A4A-AAC2-A64E386622C3}" type="presParOf" srcId="{A456C13E-C3C4-2B45-A25C-1958FBB26858}" destId="{7DF14956-4EE4-C54D-8EF7-74CDF1AA570F}" srcOrd="2" destOrd="0" presId="urn:microsoft.com/office/officeart/2005/8/layout/vList2"/>
    <dgm:cxn modelId="{B5855623-6938-1241-92F0-18792C974690}" type="presParOf" srcId="{A456C13E-C3C4-2B45-A25C-1958FBB26858}" destId="{A92CE518-8E9A-5547-871C-94085D0E7039}" srcOrd="3" destOrd="0" presId="urn:microsoft.com/office/officeart/2005/8/layout/vList2"/>
    <dgm:cxn modelId="{FF43A664-E604-4C43-85F6-9394BB6A97A9}" type="presParOf" srcId="{A456C13E-C3C4-2B45-A25C-1958FBB26858}" destId="{9D45863D-9396-A749-9CA8-04A2E84E533E}" srcOrd="4" destOrd="0" presId="urn:microsoft.com/office/officeart/2005/8/layout/vList2"/>
    <dgm:cxn modelId="{8F413EE8-51CF-F44D-8E08-C535E394B285}" type="presParOf" srcId="{A456C13E-C3C4-2B45-A25C-1958FBB26858}" destId="{25246624-3B15-1242-A119-12741B37D28B}"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6B1FB1A-5595-1D4B-8398-6A884BE3A2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83927BA-6533-1840-91C5-BA610D36CA4D}">
      <dgm:prSet custT="1"/>
      <dgm:spPr/>
      <dgm:t>
        <a:bodyPr/>
        <a:lstStyle/>
        <a:p>
          <a:r>
            <a:rPr lang="en-US" sz="2400" dirty="0"/>
            <a:t>4. Stay Informed </a:t>
          </a:r>
        </a:p>
      </dgm:t>
    </dgm:pt>
    <dgm:pt modelId="{B6330FA9-9F1E-9146-B1A3-1DE96B1166A9}" type="parTrans" cxnId="{30B2E8DF-6FEE-3F44-A471-7F457B249BEE}">
      <dgm:prSet/>
      <dgm:spPr/>
      <dgm:t>
        <a:bodyPr/>
        <a:lstStyle/>
        <a:p>
          <a:endParaRPr lang="en-US" sz="2400"/>
        </a:p>
      </dgm:t>
    </dgm:pt>
    <dgm:pt modelId="{FBE2CE07-3062-8247-92A2-A8E32295FBFE}" type="sibTrans" cxnId="{30B2E8DF-6FEE-3F44-A471-7F457B249BEE}">
      <dgm:prSet/>
      <dgm:spPr/>
      <dgm:t>
        <a:bodyPr/>
        <a:lstStyle/>
        <a:p>
          <a:endParaRPr lang="en-US" sz="2400"/>
        </a:p>
      </dgm:t>
    </dgm:pt>
    <dgm:pt modelId="{37081EC2-C20A-0245-BC71-0C425ABE7750}">
      <dgm:prSet custT="1"/>
      <dgm:spPr/>
      <dgm:t>
        <a:bodyPr/>
        <a:lstStyle/>
        <a:p>
          <a:r>
            <a:rPr lang="en-US" sz="2400" dirty="0"/>
            <a:t>Check CERT-IN advisories at </a:t>
          </a:r>
          <a:r>
            <a:rPr lang="en-US" sz="2400" dirty="0">
              <a:hlinkClick xmlns:r="http://schemas.openxmlformats.org/officeDocument/2006/relationships" r:id="rId1"/>
            </a:rPr>
            <a:t>https://www.cert-in.org.in</a:t>
          </a:r>
          <a:r>
            <a:rPr lang="en-US" sz="2400" dirty="0"/>
            <a:t> </a:t>
          </a:r>
        </a:p>
      </dgm:t>
    </dgm:pt>
    <dgm:pt modelId="{7DC9DC40-0772-3846-8280-7AF6FC4F3E00}" type="parTrans" cxnId="{FA4285BB-0F60-FD4F-BF3A-7F97FC050686}">
      <dgm:prSet/>
      <dgm:spPr/>
      <dgm:t>
        <a:bodyPr/>
        <a:lstStyle/>
        <a:p>
          <a:endParaRPr lang="en-US" sz="2400"/>
        </a:p>
      </dgm:t>
    </dgm:pt>
    <dgm:pt modelId="{D009E399-9667-9E41-BB58-40183B50B605}" type="sibTrans" cxnId="{FA4285BB-0F60-FD4F-BF3A-7F97FC050686}">
      <dgm:prSet/>
      <dgm:spPr/>
      <dgm:t>
        <a:bodyPr/>
        <a:lstStyle/>
        <a:p>
          <a:endParaRPr lang="en-US" sz="2400"/>
        </a:p>
      </dgm:t>
    </dgm:pt>
    <dgm:pt modelId="{1FC3BE18-F66A-7042-8D4F-599483D53852}">
      <dgm:prSet custT="1"/>
      <dgm:spPr/>
      <dgm:t>
        <a:bodyPr/>
        <a:lstStyle/>
        <a:p>
          <a:r>
            <a:rPr lang="en-US" sz="2400" dirty="0"/>
            <a:t>5. Report to CERT-IN</a:t>
          </a:r>
        </a:p>
      </dgm:t>
    </dgm:pt>
    <dgm:pt modelId="{33F64A46-E71E-8547-83E9-CA6EC9E312FB}" type="parTrans" cxnId="{13554149-EB95-8741-A6B1-A7A6104E56C8}">
      <dgm:prSet/>
      <dgm:spPr/>
      <dgm:t>
        <a:bodyPr/>
        <a:lstStyle/>
        <a:p>
          <a:endParaRPr lang="en-US" sz="2400"/>
        </a:p>
      </dgm:t>
    </dgm:pt>
    <dgm:pt modelId="{ED1A0C6F-C006-1D42-B08B-5446C9980EF4}" type="sibTrans" cxnId="{13554149-EB95-8741-A6B1-A7A6104E56C8}">
      <dgm:prSet/>
      <dgm:spPr/>
      <dgm:t>
        <a:bodyPr/>
        <a:lstStyle/>
        <a:p>
          <a:endParaRPr lang="en-US" sz="2400"/>
        </a:p>
      </dgm:t>
    </dgm:pt>
    <dgm:pt modelId="{85E93C92-7958-8349-A6C4-61ABB01BFB98}">
      <dgm:prSet custT="1"/>
      <dgm:spPr/>
      <dgm:t>
        <a:bodyPr/>
        <a:lstStyle/>
        <a:p>
          <a:r>
            <a:rPr lang="en-US" sz="2400" dirty="0"/>
            <a:t>Email: </a:t>
          </a:r>
          <a:r>
            <a:rPr lang="en-US" sz="2400" dirty="0" err="1"/>
            <a:t>incident@cert-in.org.in</a:t>
          </a:r>
          <a:endParaRPr lang="en-US" sz="2400" dirty="0"/>
        </a:p>
      </dgm:t>
    </dgm:pt>
    <dgm:pt modelId="{B3AFD9EA-3172-F74A-83A2-0F081481C897}" type="parTrans" cxnId="{B8F362B9-ABC9-6343-A2AB-44AC3F1ECBE4}">
      <dgm:prSet/>
      <dgm:spPr/>
      <dgm:t>
        <a:bodyPr/>
        <a:lstStyle/>
        <a:p>
          <a:endParaRPr lang="en-US" sz="2400"/>
        </a:p>
      </dgm:t>
    </dgm:pt>
    <dgm:pt modelId="{D1ECDF7E-0C1F-F44E-AA8C-3A3F21DD831B}" type="sibTrans" cxnId="{B8F362B9-ABC9-6343-A2AB-44AC3F1ECBE4}">
      <dgm:prSet/>
      <dgm:spPr/>
      <dgm:t>
        <a:bodyPr/>
        <a:lstStyle/>
        <a:p>
          <a:endParaRPr lang="en-US" sz="2400"/>
        </a:p>
      </dgm:t>
    </dgm:pt>
    <dgm:pt modelId="{F4739AA2-1235-7D45-B8EB-B57948703417}">
      <dgm:prSet custT="1"/>
      <dgm:spPr/>
      <dgm:t>
        <a:bodyPr/>
        <a:lstStyle/>
        <a:p>
          <a:r>
            <a:rPr lang="en-US" sz="2400"/>
            <a:t>Helpdesk: +91 1800 11 4949</a:t>
          </a:r>
        </a:p>
      </dgm:t>
    </dgm:pt>
    <dgm:pt modelId="{3208F07C-01D0-4344-A3A9-C59688817AF6}" type="parTrans" cxnId="{E305003A-6D32-2A43-9FDF-5EF476890EBC}">
      <dgm:prSet/>
      <dgm:spPr/>
      <dgm:t>
        <a:bodyPr/>
        <a:lstStyle/>
        <a:p>
          <a:endParaRPr lang="en-US" sz="2400"/>
        </a:p>
      </dgm:t>
    </dgm:pt>
    <dgm:pt modelId="{FC2790DA-60F6-724F-9D02-0C7DAB2990CA}" type="sibTrans" cxnId="{E305003A-6D32-2A43-9FDF-5EF476890EBC}">
      <dgm:prSet/>
      <dgm:spPr/>
      <dgm:t>
        <a:bodyPr/>
        <a:lstStyle/>
        <a:p>
          <a:endParaRPr lang="en-US" sz="2400"/>
        </a:p>
      </dgm:t>
    </dgm:pt>
    <dgm:pt modelId="{3E3CF4A7-8673-B04F-8387-B346B5EB3018}">
      <dgm:prSet custT="1"/>
      <dgm:spPr/>
      <dgm:t>
        <a:bodyPr/>
        <a:lstStyle/>
        <a:p>
          <a:r>
            <a:rPr lang="en-US" sz="2400" dirty="0"/>
            <a:t>6. Lost or Stolen Phones</a:t>
          </a:r>
        </a:p>
      </dgm:t>
    </dgm:pt>
    <dgm:pt modelId="{87DCE680-40E8-5749-A833-529DD395B0E5}" type="parTrans" cxnId="{9C19CB11-F6A3-8E4A-BADE-541E7ED41F8A}">
      <dgm:prSet/>
      <dgm:spPr/>
      <dgm:t>
        <a:bodyPr/>
        <a:lstStyle/>
        <a:p>
          <a:endParaRPr lang="en-US" sz="2400"/>
        </a:p>
      </dgm:t>
    </dgm:pt>
    <dgm:pt modelId="{0B9067B4-4FEA-E54F-84EB-56E08A3F0694}" type="sibTrans" cxnId="{9C19CB11-F6A3-8E4A-BADE-541E7ED41F8A}">
      <dgm:prSet/>
      <dgm:spPr/>
      <dgm:t>
        <a:bodyPr/>
        <a:lstStyle/>
        <a:p>
          <a:endParaRPr lang="en-US" sz="2400"/>
        </a:p>
      </dgm:t>
    </dgm:pt>
    <dgm:pt modelId="{B101692F-55F4-884F-AEB2-97213DA89944}">
      <dgm:prSet custT="1"/>
      <dgm:spPr/>
      <dgm:t>
        <a:bodyPr/>
        <a:lstStyle/>
        <a:p>
          <a:r>
            <a:rPr lang="en-US" sz="2400" dirty="0"/>
            <a:t>File FIR with police.</a:t>
          </a:r>
        </a:p>
      </dgm:t>
    </dgm:pt>
    <dgm:pt modelId="{E8260E76-FDD6-5F48-B762-F5B83598A977}" type="parTrans" cxnId="{2C96C590-2043-E14F-BE28-04CB7F8EA02B}">
      <dgm:prSet/>
      <dgm:spPr/>
      <dgm:t>
        <a:bodyPr/>
        <a:lstStyle/>
        <a:p>
          <a:endParaRPr lang="en-US" sz="2400"/>
        </a:p>
      </dgm:t>
    </dgm:pt>
    <dgm:pt modelId="{614D164B-F213-1F45-B9DA-B6B1163E1B5F}" type="sibTrans" cxnId="{2C96C590-2043-E14F-BE28-04CB7F8EA02B}">
      <dgm:prSet/>
      <dgm:spPr/>
      <dgm:t>
        <a:bodyPr/>
        <a:lstStyle/>
        <a:p>
          <a:endParaRPr lang="en-US" sz="2400"/>
        </a:p>
      </dgm:t>
    </dgm:pt>
    <dgm:pt modelId="{8B852C48-405A-7E4E-BC4B-82A0E06F82EC}">
      <dgm:prSet custT="1"/>
      <dgm:spPr/>
      <dgm:t>
        <a:bodyPr/>
        <a:lstStyle/>
        <a:p>
          <a:r>
            <a:rPr lang="en-US" sz="2400" dirty="0"/>
            <a:t>Inform DoT: </a:t>
          </a:r>
          <a:r>
            <a:rPr lang="en-US" sz="2400" dirty="0">
              <a:hlinkClick xmlns:r="http://schemas.openxmlformats.org/officeDocument/2006/relationships" r:id="rId2"/>
            </a:rPr>
            <a:t>https://ceir.gov.in</a:t>
          </a:r>
          <a:r>
            <a:rPr lang="en-US" sz="2400" dirty="0"/>
            <a:t> </a:t>
          </a:r>
        </a:p>
      </dgm:t>
    </dgm:pt>
    <dgm:pt modelId="{B1124ED2-72BB-3649-8EC3-2EBBB85EF5A3}" type="parTrans" cxnId="{0E7F502E-0952-B447-9FC6-C90A3A3525E1}">
      <dgm:prSet/>
      <dgm:spPr/>
      <dgm:t>
        <a:bodyPr/>
        <a:lstStyle/>
        <a:p>
          <a:endParaRPr lang="en-US" sz="2400"/>
        </a:p>
      </dgm:t>
    </dgm:pt>
    <dgm:pt modelId="{11181E4F-B11F-4C4D-871E-DAC352FBFC04}" type="sibTrans" cxnId="{0E7F502E-0952-B447-9FC6-C90A3A3525E1}">
      <dgm:prSet/>
      <dgm:spPr/>
      <dgm:t>
        <a:bodyPr/>
        <a:lstStyle/>
        <a:p>
          <a:endParaRPr lang="en-US" sz="2400"/>
        </a:p>
      </dgm:t>
    </dgm:pt>
    <dgm:pt modelId="{29F0F21F-8703-9345-B5B5-89D8084FA541}" type="pres">
      <dgm:prSet presAssocID="{46B1FB1A-5595-1D4B-8398-6A884BE3A267}" presName="linear" presStyleCnt="0">
        <dgm:presLayoutVars>
          <dgm:animLvl val="lvl"/>
          <dgm:resizeHandles val="exact"/>
        </dgm:presLayoutVars>
      </dgm:prSet>
      <dgm:spPr/>
    </dgm:pt>
    <dgm:pt modelId="{58A7C5A5-CADC-6648-9F81-145CB26E8A17}" type="pres">
      <dgm:prSet presAssocID="{183927BA-6533-1840-91C5-BA610D36CA4D}" presName="parentText" presStyleLbl="node1" presStyleIdx="0" presStyleCnt="3">
        <dgm:presLayoutVars>
          <dgm:chMax val="0"/>
          <dgm:bulletEnabled val="1"/>
        </dgm:presLayoutVars>
      </dgm:prSet>
      <dgm:spPr/>
    </dgm:pt>
    <dgm:pt modelId="{14C681C5-E0B1-C849-A417-878B0AF664D1}" type="pres">
      <dgm:prSet presAssocID="{183927BA-6533-1840-91C5-BA610D36CA4D}" presName="childText" presStyleLbl="revTx" presStyleIdx="0" presStyleCnt="3">
        <dgm:presLayoutVars>
          <dgm:bulletEnabled val="1"/>
        </dgm:presLayoutVars>
      </dgm:prSet>
      <dgm:spPr/>
    </dgm:pt>
    <dgm:pt modelId="{55E5D74B-1687-3048-B165-39593A28045C}" type="pres">
      <dgm:prSet presAssocID="{1FC3BE18-F66A-7042-8D4F-599483D53852}" presName="parentText" presStyleLbl="node1" presStyleIdx="1" presStyleCnt="3">
        <dgm:presLayoutVars>
          <dgm:chMax val="0"/>
          <dgm:bulletEnabled val="1"/>
        </dgm:presLayoutVars>
      </dgm:prSet>
      <dgm:spPr/>
    </dgm:pt>
    <dgm:pt modelId="{B67EC2C8-9AB0-7A4F-9DB0-A691D3D5696D}" type="pres">
      <dgm:prSet presAssocID="{1FC3BE18-F66A-7042-8D4F-599483D53852}" presName="childText" presStyleLbl="revTx" presStyleIdx="1" presStyleCnt="3">
        <dgm:presLayoutVars>
          <dgm:bulletEnabled val="1"/>
        </dgm:presLayoutVars>
      </dgm:prSet>
      <dgm:spPr/>
    </dgm:pt>
    <dgm:pt modelId="{40B8A40B-A3D2-3D44-8913-66429B05A227}" type="pres">
      <dgm:prSet presAssocID="{3E3CF4A7-8673-B04F-8387-B346B5EB3018}" presName="parentText" presStyleLbl="node1" presStyleIdx="2" presStyleCnt="3">
        <dgm:presLayoutVars>
          <dgm:chMax val="0"/>
          <dgm:bulletEnabled val="1"/>
        </dgm:presLayoutVars>
      </dgm:prSet>
      <dgm:spPr/>
    </dgm:pt>
    <dgm:pt modelId="{929F7E8E-B8CE-3B44-815B-221B39244488}" type="pres">
      <dgm:prSet presAssocID="{3E3CF4A7-8673-B04F-8387-B346B5EB3018}" presName="childText" presStyleLbl="revTx" presStyleIdx="2" presStyleCnt="3">
        <dgm:presLayoutVars>
          <dgm:bulletEnabled val="1"/>
        </dgm:presLayoutVars>
      </dgm:prSet>
      <dgm:spPr/>
    </dgm:pt>
  </dgm:ptLst>
  <dgm:cxnLst>
    <dgm:cxn modelId="{9C19CB11-F6A3-8E4A-BADE-541E7ED41F8A}" srcId="{46B1FB1A-5595-1D4B-8398-6A884BE3A267}" destId="{3E3CF4A7-8673-B04F-8387-B346B5EB3018}" srcOrd="2" destOrd="0" parTransId="{87DCE680-40E8-5749-A833-529DD395B0E5}" sibTransId="{0B9067B4-4FEA-E54F-84EB-56E08A3F0694}"/>
    <dgm:cxn modelId="{809FD919-3E07-A944-94A0-80AC42B7878C}" type="presOf" srcId="{8B852C48-405A-7E4E-BC4B-82A0E06F82EC}" destId="{929F7E8E-B8CE-3B44-815B-221B39244488}" srcOrd="0" destOrd="1" presId="urn:microsoft.com/office/officeart/2005/8/layout/vList2"/>
    <dgm:cxn modelId="{0E7F502E-0952-B447-9FC6-C90A3A3525E1}" srcId="{3E3CF4A7-8673-B04F-8387-B346B5EB3018}" destId="{8B852C48-405A-7E4E-BC4B-82A0E06F82EC}" srcOrd="1" destOrd="0" parTransId="{B1124ED2-72BB-3649-8EC3-2EBBB85EF5A3}" sibTransId="{11181E4F-B11F-4C4D-871E-DAC352FBFC04}"/>
    <dgm:cxn modelId="{61862232-CF2D-E94A-94B7-B57B32F6A94C}" type="presOf" srcId="{37081EC2-C20A-0245-BC71-0C425ABE7750}" destId="{14C681C5-E0B1-C849-A417-878B0AF664D1}" srcOrd="0" destOrd="0" presId="urn:microsoft.com/office/officeart/2005/8/layout/vList2"/>
    <dgm:cxn modelId="{E305003A-6D32-2A43-9FDF-5EF476890EBC}" srcId="{1FC3BE18-F66A-7042-8D4F-599483D53852}" destId="{F4739AA2-1235-7D45-B8EB-B57948703417}" srcOrd="1" destOrd="0" parTransId="{3208F07C-01D0-4344-A3A9-C59688817AF6}" sibTransId="{FC2790DA-60F6-724F-9D02-0C7DAB2990CA}"/>
    <dgm:cxn modelId="{13554149-EB95-8741-A6B1-A7A6104E56C8}" srcId="{46B1FB1A-5595-1D4B-8398-6A884BE3A267}" destId="{1FC3BE18-F66A-7042-8D4F-599483D53852}" srcOrd="1" destOrd="0" parTransId="{33F64A46-E71E-8547-83E9-CA6EC9E312FB}" sibTransId="{ED1A0C6F-C006-1D42-B08B-5446C9980EF4}"/>
    <dgm:cxn modelId="{38661B4C-F75E-4042-ADC2-2F7ED5D1F9C5}" type="presOf" srcId="{F4739AA2-1235-7D45-B8EB-B57948703417}" destId="{B67EC2C8-9AB0-7A4F-9DB0-A691D3D5696D}" srcOrd="0" destOrd="1" presId="urn:microsoft.com/office/officeart/2005/8/layout/vList2"/>
    <dgm:cxn modelId="{27CEAA4C-BB93-364E-8957-220584B32BAB}" type="presOf" srcId="{183927BA-6533-1840-91C5-BA610D36CA4D}" destId="{58A7C5A5-CADC-6648-9F81-145CB26E8A17}" srcOrd="0" destOrd="0" presId="urn:microsoft.com/office/officeart/2005/8/layout/vList2"/>
    <dgm:cxn modelId="{2C96C590-2043-E14F-BE28-04CB7F8EA02B}" srcId="{3E3CF4A7-8673-B04F-8387-B346B5EB3018}" destId="{B101692F-55F4-884F-AEB2-97213DA89944}" srcOrd="0" destOrd="0" parTransId="{E8260E76-FDD6-5F48-B762-F5B83598A977}" sibTransId="{614D164B-F213-1F45-B9DA-B6B1163E1B5F}"/>
    <dgm:cxn modelId="{AE292F9D-7DDB-6040-BCBE-C67294E4F955}" type="presOf" srcId="{1FC3BE18-F66A-7042-8D4F-599483D53852}" destId="{55E5D74B-1687-3048-B165-39593A28045C}" srcOrd="0" destOrd="0" presId="urn:microsoft.com/office/officeart/2005/8/layout/vList2"/>
    <dgm:cxn modelId="{95D950A9-19FC-4242-99F3-F7B4CADD0C25}" type="presOf" srcId="{85E93C92-7958-8349-A6C4-61ABB01BFB98}" destId="{B67EC2C8-9AB0-7A4F-9DB0-A691D3D5696D}" srcOrd="0" destOrd="0" presId="urn:microsoft.com/office/officeart/2005/8/layout/vList2"/>
    <dgm:cxn modelId="{B8F362B9-ABC9-6343-A2AB-44AC3F1ECBE4}" srcId="{1FC3BE18-F66A-7042-8D4F-599483D53852}" destId="{85E93C92-7958-8349-A6C4-61ABB01BFB98}" srcOrd="0" destOrd="0" parTransId="{B3AFD9EA-3172-F74A-83A2-0F081481C897}" sibTransId="{D1ECDF7E-0C1F-F44E-AA8C-3A3F21DD831B}"/>
    <dgm:cxn modelId="{6C8B5CBB-32D1-D04E-A518-CB32310D2382}" type="presOf" srcId="{B101692F-55F4-884F-AEB2-97213DA89944}" destId="{929F7E8E-B8CE-3B44-815B-221B39244488}" srcOrd="0" destOrd="0" presId="urn:microsoft.com/office/officeart/2005/8/layout/vList2"/>
    <dgm:cxn modelId="{FA4285BB-0F60-FD4F-BF3A-7F97FC050686}" srcId="{183927BA-6533-1840-91C5-BA610D36CA4D}" destId="{37081EC2-C20A-0245-BC71-0C425ABE7750}" srcOrd="0" destOrd="0" parTransId="{7DC9DC40-0772-3846-8280-7AF6FC4F3E00}" sibTransId="{D009E399-9667-9E41-BB58-40183B50B605}"/>
    <dgm:cxn modelId="{30B2E8DF-6FEE-3F44-A471-7F457B249BEE}" srcId="{46B1FB1A-5595-1D4B-8398-6A884BE3A267}" destId="{183927BA-6533-1840-91C5-BA610D36CA4D}" srcOrd="0" destOrd="0" parTransId="{B6330FA9-9F1E-9146-B1A3-1DE96B1166A9}" sibTransId="{FBE2CE07-3062-8247-92A2-A8E32295FBFE}"/>
    <dgm:cxn modelId="{185763E8-F167-3C40-8BBB-DCE3BC6442CB}" type="presOf" srcId="{3E3CF4A7-8673-B04F-8387-B346B5EB3018}" destId="{40B8A40B-A3D2-3D44-8913-66429B05A227}" srcOrd="0" destOrd="0" presId="urn:microsoft.com/office/officeart/2005/8/layout/vList2"/>
    <dgm:cxn modelId="{5B32B4EC-B8C2-AE4A-AEF0-8F6C2219BDBE}" type="presOf" srcId="{46B1FB1A-5595-1D4B-8398-6A884BE3A267}" destId="{29F0F21F-8703-9345-B5B5-89D8084FA541}" srcOrd="0" destOrd="0" presId="urn:microsoft.com/office/officeart/2005/8/layout/vList2"/>
    <dgm:cxn modelId="{035EF9D9-B6DB-C943-BF75-3000232D226E}" type="presParOf" srcId="{29F0F21F-8703-9345-B5B5-89D8084FA541}" destId="{58A7C5A5-CADC-6648-9F81-145CB26E8A17}" srcOrd="0" destOrd="0" presId="urn:microsoft.com/office/officeart/2005/8/layout/vList2"/>
    <dgm:cxn modelId="{7A68CB82-237B-D14D-8EC7-03CAC595F4C5}" type="presParOf" srcId="{29F0F21F-8703-9345-B5B5-89D8084FA541}" destId="{14C681C5-E0B1-C849-A417-878B0AF664D1}" srcOrd="1" destOrd="0" presId="urn:microsoft.com/office/officeart/2005/8/layout/vList2"/>
    <dgm:cxn modelId="{1C9F5E51-3936-574F-BBB4-435619DDFC15}" type="presParOf" srcId="{29F0F21F-8703-9345-B5B5-89D8084FA541}" destId="{55E5D74B-1687-3048-B165-39593A28045C}" srcOrd="2" destOrd="0" presId="urn:microsoft.com/office/officeart/2005/8/layout/vList2"/>
    <dgm:cxn modelId="{E010F301-C4A4-8145-908B-A8F12A3F5E9A}" type="presParOf" srcId="{29F0F21F-8703-9345-B5B5-89D8084FA541}" destId="{B67EC2C8-9AB0-7A4F-9DB0-A691D3D5696D}" srcOrd="3" destOrd="0" presId="urn:microsoft.com/office/officeart/2005/8/layout/vList2"/>
    <dgm:cxn modelId="{BEBEE34F-B160-244F-892D-75632C0725B7}" type="presParOf" srcId="{29F0F21F-8703-9345-B5B5-89D8084FA541}" destId="{40B8A40B-A3D2-3D44-8913-66429B05A227}" srcOrd="4" destOrd="0" presId="urn:microsoft.com/office/officeart/2005/8/layout/vList2"/>
    <dgm:cxn modelId="{A7B8834F-F6C3-F44E-B21A-3D1F2D08E281}" type="presParOf" srcId="{29F0F21F-8703-9345-B5B5-89D8084FA541}" destId="{929F7E8E-B8CE-3B44-815B-221B39244488}" srcOrd="5"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B44D469-2EDE-994C-8259-1121FE183B61}" type="doc">
      <dgm:prSet loTypeId="urn:microsoft.com/office/officeart/2005/8/layout/vList3" loCatId="list" qsTypeId="urn:microsoft.com/office/officeart/2005/8/quickstyle/simple5" qsCatId="simple" csTypeId="urn:microsoft.com/office/officeart/2005/8/colors/accent1_1" csCatId="accent1" phldr="1"/>
      <dgm:spPr/>
      <dgm:t>
        <a:bodyPr/>
        <a:lstStyle/>
        <a:p>
          <a:endParaRPr lang="en-US"/>
        </a:p>
      </dgm:t>
    </dgm:pt>
    <dgm:pt modelId="{B3E1DE72-D76A-7F4B-8931-AE8B5D2E1C56}">
      <dgm:prSet custT="1"/>
      <dgm:spPr/>
      <dgm:t>
        <a:bodyPr/>
        <a:lstStyle/>
        <a:p>
          <a:pPr algn="ctr"/>
          <a:r>
            <a:rPr lang="en-US" sz="4800" dirty="0">
              <a:latin typeface="Apple Chancery" panose="03020702040506060504" pitchFamily="66" charset="-79"/>
              <a:cs typeface="Apple Chancery" panose="03020702040506060504" pitchFamily="66" charset="-79"/>
            </a:rPr>
            <a:t>Thank You</a:t>
          </a:r>
        </a:p>
      </dgm:t>
    </dgm:pt>
    <dgm:pt modelId="{0E42869D-8E62-B840-8E11-F539ADD0F8CD}" type="parTrans" cxnId="{4E64AFB2-DF0D-BF49-B733-670A2A1C672B}">
      <dgm:prSet/>
      <dgm:spPr/>
      <dgm:t>
        <a:bodyPr/>
        <a:lstStyle/>
        <a:p>
          <a:pPr algn="ctr"/>
          <a:endParaRPr lang="en-US">
            <a:latin typeface="Trebuchet MS" panose="020B0703020202090204" pitchFamily="34" charset="0"/>
          </a:endParaRPr>
        </a:p>
      </dgm:t>
    </dgm:pt>
    <dgm:pt modelId="{3B21161E-4F51-3D4C-9B63-CC1E99F06CE8}" type="sibTrans" cxnId="{4E64AFB2-DF0D-BF49-B733-670A2A1C672B}">
      <dgm:prSet/>
      <dgm:spPr/>
      <dgm:t>
        <a:bodyPr/>
        <a:lstStyle/>
        <a:p>
          <a:pPr algn="ctr"/>
          <a:endParaRPr lang="en-US">
            <a:latin typeface="Trebuchet MS" panose="020B0703020202090204" pitchFamily="34" charset="0"/>
          </a:endParaRPr>
        </a:p>
      </dgm:t>
    </dgm:pt>
    <dgm:pt modelId="{1F95003E-1B7F-E34D-AC73-B738565410B1}" type="pres">
      <dgm:prSet presAssocID="{3B44D469-2EDE-994C-8259-1121FE183B61}" presName="linearFlow" presStyleCnt="0">
        <dgm:presLayoutVars>
          <dgm:dir/>
          <dgm:resizeHandles val="exact"/>
        </dgm:presLayoutVars>
      </dgm:prSet>
      <dgm:spPr/>
    </dgm:pt>
    <dgm:pt modelId="{B0BC0FD0-F59A-BB44-9E2A-38B96A332AAA}" type="pres">
      <dgm:prSet presAssocID="{B3E1DE72-D76A-7F4B-8931-AE8B5D2E1C56}" presName="composite" presStyleCnt="0"/>
      <dgm:spPr/>
    </dgm:pt>
    <dgm:pt modelId="{3038C682-61A9-9846-B142-5403A5DA276C}" type="pres">
      <dgm:prSet presAssocID="{B3E1DE72-D76A-7F4B-8931-AE8B5D2E1C56}" presName="imgShp" presStyleLbl="fgImgPlace1" presStyleIdx="0" presStyleCnt="1" custScaleX="107703" custScaleY="100098"/>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A336447A-3FC4-B845-ADA3-C2F99077F1BD}" type="pres">
      <dgm:prSet presAssocID="{B3E1DE72-D76A-7F4B-8931-AE8B5D2E1C56}" presName="txShp" presStyleLbl="node1" presStyleIdx="0" presStyleCnt="1">
        <dgm:presLayoutVars>
          <dgm:bulletEnabled val="1"/>
        </dgm:presLayoutVars>
      </dgm:prSet>
      <dgm:spPr/>
    </dgm:pt>
  </dgm:ptLst>
  <dgm:cxnLst>
    <dgm:cxn modelId="{ED817F1B-D35C-0240-867C-74773018D0C5}" type="presOf" srcId="{3B44D469-2EDE-994C-8259-1121FE183B61}" destId="{1F95003E-1B7F-E34D-AC73-B738565410B1}" srcOrd="0" destOrd="0" presId="urn:microsoft.com/office/officeart/2005/8/layout/vList3"/>
    <dgm:cxn modelId="{4E64AFB2-DF0D-BF49-B733-670A2A1C672B}" srcId="{3B44D469-2EDE-994C-8259-1121FE183B61}" destId="{B3E1DE72-D76A-7F4B-8931-AE8B5D2E1C56}" srcOrd="0" destOrd="0" parTransId="{0E42869D-8E62-B840-8E11-F539ADD0F8CD}" sibTransId="{3B21161E-4F51-3D4C-9B63-CC1E99F06CE8}"/>
    <dgm:cxn modelId="{3DFB44C3-0CD2-6541-9CAF-6EF3AE1034FC}" type="presOf" srcId="{B3E1DE72-D76A-7F4B-8931-AE8B5D2E1C56}" destId="{A336447A-3FC4-B845-ADA3-C2F99077F1BD}" srcOrd="0" destOrd="0" presId="urn:microsoft.com/office/officeart/2005/8/layout/vList3"/>
    <dgm:cxn modelId="{B7F93399-9234-ED4E-AD7B-BE1E96522632}" type="presParOf" srcId="{1F95003E-1B7F-E34D-AC73-B738565410B1}" destId="{B0BC0FD0-F59A-BB44-9E2A-38B96A332AAA}" srcOrd="0" destOrd="0" presId="urn:microsoft.com/office/officeart/2005/8/layout/vList3"/>
    <dgm:cxn modelId="{A9FE9910-4B4B-E348-9803-D068E7C7518E}" type="presParOf" srcId="{B0BC0FD0-F59A-BB44-9E2A-38B96A332AAA}" destId="{3038C682-61A9-9846-B142-5403A5DA276C}" srcOrd="0" destOrd="0" presId="urn:microsoft.com/office/officeart/2005/8/layout/vList3"/>
    <dgm:cxn modelId="{B5684EFF-22F6-1D49-A541-C68218AE9600}" type="presParOf" srcId="{B0BC0FD0-F59A-BB44-9E2A-38B96A332AAA}" destId="{A336447A-3FC4-B845-ADA3-C2F99077F1B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D3029E9-D708-3C48-93EE-68C0C92ECA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C136AA-D723-D541-9CC5-DF6F4A76DC1C}">
      <dgm:prSet/>
      <dgm:spPr/>
      <dgm:t>
        <a:bodyPr/>
        <a:lstStyle/>
        <a:p>
          <a:r>
            <a:rPr lang="en-US"/>
            <a:t>Email ID: </a:t>
          </a:r>
          <a:r>
            <a:rPr lang="en-US">
              <a:hlinkClick xmlns:r="http://schemas.openxmlformats.org/officeDocument/2006/relationships" r:id="rId1"/>
            </a:rPr>
            <a:t>geeteshkumar.singh@rru.ac.in</a:t>
          </a:r>
          <a:endParaRPr lang="en-US"/>
        </a:p>
      </dgm:t>
    </dgm:pt>
    <dgm:pt modelId="{5F17F8DB-DCE2-7244-8721-71BAAC4C2A73}" type="parTrans" cxnId="{4BB05C13-E1F7-964E-AA52-F9D44B416721}">
      <dgm:prSet/>
      <dgm:spPr/>
      <dgm:t>
        <a:bodyPr/>
        <a:lstStyle/>
        <a:p>
          <a:endParaRPr lang="en-US" sz="1600"/>
        </a:p>
      </dgm:t>
    </dgm:pt>
    <dgm:pt modelId="{01661F38-6FCA-F146-BE90-A84010B6B14F}" type="sibTrans" cxnId="{4BB05C13-E1F7-964E-AA52-F9D44B416721}">
      <dgm:prSet/>
      <dgm:spPr/>
      <dgm:t>
        <a:bodyPr/>
        <a:lstStyle/>
        <a:p>
          <a:endParaRPr lang="en-US"/>
        </a:p>
      </dgm:t>
    </dgm:pt>
    <dgm:pt modelId="{07872DCC-6B65-CD4A-8426-D43372A6E858}">
      <dgm:prSet/>
      <dgm:spPr/>
      <dgm:t>
        <a:bodyPr/>
        <a:lstStyle/>
        <a:p>
          <a:r>
            <a:rPr lang="en-US"/>
            <a:t>Website: </a:t>
          </a:r>
          <a:r>
            <a:rPr lang="en-US">
              <a:hlinkClick xmlns:r="http://schemas.openxmlformats.org/officeDocument/2006/relationships" r:id="rId2"/>
            </a:rPr>
            <a:t>https://rru.ac.in/mr-geetesh-kumar-singh/</a:t>
          </a:r>
          <a:endParaRPr lang="en-US"/>
        </a:p>
      </dgm:t>
    </dgm:pt>
    <dgm:pt modelId="{EEF09730-93B7-B94E-B656-553568677D8B}" type="parTrans" cxnId="{F1003340-9679-AE43-9268-5D61DEAEE4FF}">
      <dgm:prSet/>
      <dgm:spPr/>
      <dgm:t>
        <a:bodyPr/>
        <a:lstStyle/>
        <a:p>
          <a:endParaRPr lang="en-US" sz="1600"/>
        </a:p>
      </dgm:t>
    </dgm:pt>
    <dgm:pt modelId="{D29464BC-83E5-0D43-AA1C-D1D6D3F2B423}" type="sibTrans" cxnId="{F1003340-9679-AE43-9268-5D61DEAEE4FF}">
      <dgm:prSet/>
      <dgm:spPr/>
      <dgm:t>
        <a:bodyPr/>
        <a:lstStyle/>
        <a:p>
          <a:endParaRPr lang="en-US"/>
        </a:p>
      </dgm:t>
    </dgm:pt>
    <dgm:pt modelId="{F2B7404B-DA7D-9043-A9D6-8373AB0CCD3F}">
      <dgm:prSet/>
      <dgm:spPr/>
      <dgm:t>
        <a:bodyPr/>
        <a:lstStyle/>
        <a:p>
          <a:r>
            <a:rPr lang="en-US"/>
            <a:t>LinkedIn: </a:t>
          </a:r>
          <a:r>
            <a:rPr lang="en-US">
              <a:hlinkClick xmlns:r="http://schemas.openxmlformats.org/officeDocument/2006/relationships" r:id="rId3"/>
            </a:rPr>
            <a:t>https://www.linkedin.com/in/geeteshkumarsingh/</a:t>
          </a:r>
          <a:endParaRPr lang="en-US"/>
        </a:p>
      </dgm:t>
    </dgm:pt>
    <dgm:pt modelId="{4A976E7F-2A92-3045-AD52-8B7C681303F1}" type="parTrans" cxnId="{C730E598-18BA-8E4E-BB63-7780C7E19730}">
      <dgm:prSet/>
      <dgm:spPr/>
      <dgm:t>
        <a:bodyPr/>
        <a:lstStyle/>
        <a:p>
          <a:endParaRPr lang="en-US" sz="1600"/>
        </a:p>
      </dgm:t>
    </dgm:pt>
    <dgm:pt modelId="{8555A67B-EB05-7745-8E9A-983949DC68C4}" type="sibTrans" cxnId="{C730E598-18BA-8E4E-BB63-7780C7E19730}">
      <dgm:prSet/>
      <dgm:spPr/>
      <dgm:t>
        <a:bodyPr/>
        <a:lstStyle/>
        <a:p>
          <a:endParaRPr lang="en-US"/>
        </a:p>
      </dgm:t>
    </dgm:pt>
    <dgm:pt modelId="{86184EF3-A551-174D-8BCE-539E5E47304C}">
      <dgm:prSet/>
      <dgm:spPr/>
      <dgm:t>
        <a:bodyPr/>
        <a:lstStyle/>
        <a:p>
          <a:r>
            <a:rPr lang="en-US"/>
            <a:t>X (Twitter): </a:t>
          </a:r>
          <a:r>
            <a:rPr lang="en-US">
              <a:hlinkClick xmlns:r="http://schemas.openxmlformats.org/officeDocument/2006/relationships" r:id="rId4"/>
            </a:rPr>
            <a:t>https://twitter.com/geeteshksingh</a:t>
          </a:r>
          <a:r>
            <a:rPr lang="en-US"/>
            <a:t> </a:t>
          </a:r>
        </a:p>
      </dgm:t>
    </dgm:pt>
    <dgm:pt modelId="{CB09B9CA-D072-9846-85FB-FCDC8602A699}" type="parTrans" cxnId="{E0EEFE13-5921-1E42-A2F5-C2586B72DB86}">
      <dgm:prSet/>
      <dgm:spPr/>
      <dgm:t>
        <a:bodyPr/>
        <a:lstStyle/>
        <a:p>
          <a:endParaRPr lang="en-US" sz="1600"/>
        </a:p>
      </dgm:t>
    </dgm:pt>
    <dgm:pt modelId="{089CE8AF-D3A9-EF44-B9F8-A9ECA9CF8C71}" type="sibTrans" cxnId="{E0EEFE13-5921-1E42-A2F5-C2586B72DB86}">
      <dgm:prSet/>
      <dgm:spPr/>
      <dgm:t>
        <a:bodyPr/>
        <a:lstStyle/>
        <a:p>
          <a:endParaRPr lang="en-US"/>
        </a:p>
      </dgm:t>
    </dgm:pt>
    <dgm:pt modelId="{37C06485-504E-4E75-B291-6C8EA96F91F2}" type="pres">
      <dgm:prSet presAssocID="{7D3029E9-D708-3C48-93EE-68C0C92ECA7C}" presName="root" presStyleCnt="0">
        <dgm:presLayoutVars>
          <dgm:dir/>
          <dgm:resizeHandles val="exact"/>
        </dgm:presLayoutVars>
      </dgm:prSet>
      <dgm:spPr/>
    </dgm:pt>
    <dgm:pt modelId="{5DB4253A-53A9-48E9-8321-B038A0A48A5E}" type="pres">
      <dgm:prSet presAssocID="{2CC136AA-D723-D541-9CC5-DF6F4A76DC1C}" presName="compNode" presStyleCnt="0"/>
      <dgm:spPr/>
    </dgm:pt>
    <dgm:pt modelId="{1C9A074A-94B4-4737-9054-C9A8451755F7}" type="pres">
      <dgm:prSet presAssocID="{2CC136AA-D723-D541-9CC5-DF6F4A76DC1C}" presName="bgRect" presStyleLbl="bgShp" presStyleIdx="0" presStyleCnt="4"/>
      <dgm:spPr/>
    </dgm:pt>
    <dgm:pt modelId="{036BAD3F-E902-49F1-B73C-30FF974EE9EA}" type="pres">
      <dgm:prSet presAssocID="{2CC136AA-D723-D541-9CC5-DF6F4A76DC1C}"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26E2D644-2296-451D-A4E5-97A3AA28732C}" type="pres">
      <dgm:prSet presAssocID="{2CC136AA-D723-D541-9CC5-DF6F4A76DC1C}" presName="spaceRect" presStyleCnt="0"/>
      <dgm:spPr/>
    </dgm:pt>
    <dgm:pt modelId="{ED413B5E-DADE-4750-BF68-4E9535FCE8A8}" type="pres">
      <dgm:prSet presAssocID="{2CC136AA-D723-D541-9CC5-DF6F4A76DC1C}" presName="parTx" presStyleLbl="revTx" presStyleIdx="0" presStyleCnt="4">
        <dgm:presLayoutVars>
          <dgm:chMax val="0"/>
          <dgm:chPref val="0"/>
        </dgm:presLayoutVars>
      </dgm:prSet>
      <dgm:spPr/>
    </dgm:pt>
    <dgm:pt modelId="{F273D8B1-65EC-42ED-B9F6-FD9FDA43DFCE}" type="pres">
      <dgm:prSet presAssocID="{01661F38-6FCA-F146-BE90-A84010B6B14F}" presName="sibTrans" presStyleCnt="0"/>
      <dgm:spPr/>
    </dgm:pt>
    <dgm:pt modelId="{C5400683-A259-4400-95FE-C5D9EB1D4398}" type="pres">
      <dgm:prSet presAssocID="{07872DCC-6B65-CD4A-8426-D43372A6E858}" presName="compNode" presStyleCnt="0"/>
      <dgm:spPr/>
    </dgm:pt>
    <dgm:pt modelId="{45958C49-DAAF-42BF-8FC1-A0892519EC24}" type="pres">
      <dgm:prSet presAssocID="{07872DCC-6B65-CD4A-8426-D43372A6E858}" presName="bgRect" presStyleLbl="bgShp" presStyleIdx="1" presStyleCnt="4"/>
      <dgm:spPr/>
    </dgm:pt>
    <dgm:pt modelId="{8EF65913-4161-4883-B3CD-59D30DCFED4A}" type="pres">
      <dgm:prSet presAssocID="{07872DCC-6B65-CD4A-8426-D43372A6E858}"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itor"/>
        </a:ext>
      </dgm:extLst>
    </dgm:pt>
    <dgm:pt modelId="{BA1042D8-933B-4F3B-B88E-FBB08AF683BD}" type="pres">
      <dgm:prSet presAssocID="{07872DCC-6B65-CD4A-8426-D43372A6E858}" presName="spaceRect" presStyleCnt="0"/>
      <dgm:spPr/>
    </dgm:pt>
    <dgm:pt modelId="{2F354ADB-4501-4D96-B9D8-CEF6C474BFAB}" type="pres">
      <dgm:prSet presAssocID="{07872DCC-6B65-CD4A-8426-D43372A6E858}" presName="parTx" presStyleLbl="revTx" presStyleIdx="1" presStyleCnt="4">
        <dgm:presLayoutVars>
          <dgm:chMax val="0"/>
          <dgm:chPref val="0"/>
        </dgm:presLayoutVars>
      </dgm:prSet>
      <dgm:spPr/>
    </dgm:pt>
    <dgm:pt modelId="{59271F6B-7595-450F-B9FE-680E4857544D}" type="pres">
      <dgm:prSet presAssocID="{D29464BC-83E5-0D43-AA1C-D1D6D3F2B423}" presName="sibTrans" presStyleCnt="0"/>
      <dgm:spPr/>
    </dgm:pt>
    <dgm:pt modelId="{68C65F30-1896-4F60-AC27-81405E13A997}" type="pres">
      <dgm:prSet presAssocID="{F2B7404B-DA7D-9043-A9D6-8373AB0CCD3F}" presName="compNode" presStyleCnt="0"/>
      <dgm:spPr/>
    </dgm:pt>
    <dgm:pt modelId="{1C407E8E-25E4-4AAB-ADD4-31CB2A8AAA7F}" type="pres">
      <dgm:prSet presAssocID="{F2B7404B-DA7D-9043-A9D6-8373AB0CCD3F}" presName="bgRect" presStyleLbl="bgShp" presStyleIdx="2" presStyleCnt="4"/>
      <dgm:spPr/>
    </dgm:pt>
    <dgm:pt modelId="{51C7C1FC-D25B-41CC-A525-559FEAB54A7B}" type="pres">
      <dgm:prSet presAssocID="{F2B7404B-DA7D-9043-A9D6-8373AB0CCD3F}" presName="iconRect" presStyleLbl="node1" presStyleIdx="2" presStyleCnt="4"/>
      <dgm:spPr>
        <a:blipFill>
          <a:blip xmlns:r="http://schemas.openxmlformats.org/officeDocument/2006/relationships" r:embed="rId9">
            <a:extLst>
              <a:ext uri="{837473B0-CC2E-450A-ABE3-18F120FF3D39}">
                <a1611:picAttrSrcUrl xmlns:a1611="http://schemas.microsoft.com/office/drawing/2016/11/main" r:id="rId10"/>
              </a:ext>
            </a:extLst>
          </a:blip>
          <a:srcRect/>
          <a:stretch>
            <a:fillRect/>
          </a:stretch>
        </a:blipFill>
        <a:ln>
          <a:noFill/>
        </a:ln>
      </dgm:spPr>
      <dgm:extLst>
        <a:ext uri="{E40237B7-FDA0-4F09-8148-C483321AD2D9}">
          <dgm14:cNvPr xmlns:dgm14="http://schemas.microsoft.com/office/drawing/2010/diagram" id="0" name="" descr="LinkedIn logo PNG"/>
        </a:ext>
      </dgm:extLst>
    </dgm:pt>
    <dgm:pt modelId="{045DA296-1F9A-45CB-B513-6DF5B2999923}" type="pres">
      <dgm:prSet presAssocID="{F2B7404B-DA7D-9043-A9D6-8373AB0CCD3F}" presName="spaceRect" presStyleCnt="0"/>
      <dgm:spPr/>
    </dgm:pt>
    <dgm:pt modelId="{977A7FC5-6862-4300-B243-18B97B93B7B2}" type="pres">
      <dgm:prSet presAssocID="{F2B7404B-DA7D-9043-A9D6-8373AB0CCD3F}" presName="parTx" presStyleLbl="revTx" presStyleIdx="2" presStyleCnt="4">
        <dgm:presLayoutVars>
          <dgm:chMax val="0"/>
          <dgm:chPref val="0"/>
        </dgm:presLayoutVars>
      </dgm:prSet>
      <dgm:spPr/>
    </dgm:pt>
    <dgm:pt modelId="{2E2B9937-5F4C-4890-906E-3B2F50F7DD2E}" type="pres">
      <dgm:prSet presAssocID="{8555A67B-EB05-7745-8E9A-983949DC68C4}" presName="sibTrans" presStyleCnt="0"/>
      <dgm:spPr/>
    </dgm:pt>
    <dgm:pt modelId="{81EF98A0-BFED-4300-AEE5-C902A37AC721}" type="pres">
      <dgm:prSet presAssocID="{86184EF3-A551-174D-8BCE-539E5E47304C}" presName="compNode" presStyleCnt="0"/>
      <dgm:spPr/>
    </dgm:pt>
    <dgm:pt modelId="{C6FA8143-6821-4DBF-9336-3B44C82E9B74}" type="pres">
      <dgm:prSet presAssocID="{86184EF3-A551-174D-8BCE-539E5E47304C}" presName="bgRect" presStyleLbl="bgShp" presStyleIdx="3" presStyleCnt="4"/>
      <dgm:spPr/>
    </dgm:pt>
    <dgm:pt modelId="{BD1E6E2A-9148-4E6B-B279-C744E6398C0A}" type="pres">
      <dgm:prSet presAssocID="{86184EF3-A551-174D-8BCE-539E5E47304C}" presName="iconRect" presStyleLbl="node1" presStyleIdx="3" presStyleCnt="4"/>
      <dgm:spPr>
        <a:blipFill>
          <a:blip xmlns:r="http://schemas.openxmlformats.org/officeDocument/2006/relationships" r:embed="rId11">
            <a:extLst>
              <a:ext uri="{837473B0-CC2E-450A-ABE3-18F120FF3D39}">
                <a1611:picAttrSrcUrl xmlns:a1611="http://schemas.microsoft.com/office/drawing/2016/11/main" r:id="rId12"/>
              </a:ext>
            </a:extLst>
          </a:blip>
          <a:srcRect/>
          <a:stretch>
            <a:fillRect l="-11000" r="-11000"/>
          </a:stretch>
        </a:blipFill>
        <a:ln>
          <a:noFill/>
        </a:ln>
      </dgm:spPr>
      <dgm:extLst>
        <a:ext uri="{E40237B7-FDA0-4F09-8148-C483321AD2D9}">
          <dgm14:cNvPr xmlns:dgm14="http://schemas.microsoft.com/office/drawing/2010/diagram" id="0" name="" descr="Twitter - WikiAlpha"/>
        </a:ext>
      </dgm:extLst>
    </dgm:pt>
    <dgm:pt modelId="{1877C2F2-5B08-483E-874E-36D633EF7081}" type="pres">
      <dgm:prSet presAssocID="{86184EF3-A551-174D-8BCE-539E5E47304C}" presName="spaceRect" presStyleCnt="0"/>
      <dgm:spPr/>
    </dgm:pt>
    <dgm:pt modelId="{794D48DD-7AB2-4E8C-9F1E-8B3C4CAB58BF}" type="pres">
      <dgm:prSet presAssocID="{86184EF3-A551-174D-8BCE-539E5E47304C}" presName="parTx" presStyleLbl="revTx" presStyleIdx="3" presStyleCnt="4">
        <dgm:presLayoutVars>
          <dgm:chMax val="0"/>
          <dgm:chPref val="0"/>
        </dgm:presLayoutVars>
      </dgm:prSet>
      <dgm:spPr/>
    </dgm:pt>
  </dgm:ptLst>
  <dgm:cxnLst>
    <dgm:cxn modelId="{4BB05C13-E1F7-964E-AA52-F9D44B416721}" srcId="{7D3029E9-D708-3C48-93EE-68C0C92ECA7C}" destId="{2CC136AA-D723-D541-9CC5-DF6F4A76DC1C}" srcOrd="0" destOrd="0" parTransId="{5F17F8DB-DCE2-7244-8721-71BAAC4C2A73}" sibTransId="{01661F38-6FCA-F146-BE90-A84010B6B14F}"/>
    <dgm:cxn modelId="{E0EEFE13-5921-1E42-A2F5-C2586B72DB86}" srcId="{7D3029E9-D708-3C48-93EE-68C0C92ECA7C}" destId="{86184EF3-A551-174D-8BCE-539E5E47304C}" srcOrd="3" destOrd="0" parTransId="{CB09B9CA-D072-9846-85FB-FCDC8602A699}" sibTransId="{089CE8AF-D3A9-EF44-B9F8-A9ECA9CF8C71}"/>
    <dgm:cxn modelId="{F211C225-2C34-F245-8B7F-505FA242FC62}" type="presOf" srcId="{07872DCC-6B65-CD4A-8426-D43372A6E858}" destId="{2F354ADB-4501-4D96-B9D8-CEF6C474BFAB}" srcOrd="0" destOrd="0" presId="urn:microsoft.com/office/officeart/2018/2/layout/IconVerticalSolidList"/>
    <dgm:cxn modelId="{F1003340-9679-AE43-9268-5D61DEAEE4FF}" srcId="{7D3029E9-D708-3C48-93EE-68C0C92ECA7C}" destId="{07872DCC-6B65-CD4A-8426-D43372A6E858}" srcOrd="1" destOrd="0" parTransId="{EEF09730-93B7-B94E-B656-553568677D8B}" sibTransId="{D29464BC-83E5-0D43-AA1C-D1D6D3F2B423}"/>
    <dgm:cxn modelId="{2E566E92-B80E-164E-AE2B-34059D006C63}" type="presOf" srcId="{86184EF3-A551-174D-8BCE-539E5E47304C}" destId="{794D48DD-7AB2-4E8C-9F1E-8B3C4CAB58BF}" srcOrd="0" destOrd="0" presId="urn:microsoft.com/office/officeart/2018/2/layout/IconVerticalSolidList"/>
    <dgm:cxn modelId="{C730E598-18BA-8E4E-BB63-7780C7E19730}" srcId="{7D3029E9-D708-3C48-93EE-68C0C92ECA7C}" destId="{F2B7404B-DA7D-9043-A9D6-8373AB0CCD3F}" srcOrd="2" destOrd="0" parTransId="{4A976E7F-2A92-3045-AD52-8B7C681303F1}" sibTransId="{8555A67B-EB05-7745-8E9A-983949DC68C4}"/>
    <dgm:cxn modelId="{8E9AB1C2-CE34-F141-B55B-F7F35B8C23D3}" type="presOf" srcId="{7D3029E9-D708-3C48-93EE-68C0C92ECA7C}" destId="{37C06485-504E-4E75-B291-6C8EA96F91F2}" srcOrd="0" destOrd="0" presId="urn:microsoft.com/office/officeart/2018/2/layout/IconVerticalSolidList"/>
    <dgm:cxn modelId="{340B72E7-882B-754D-8C68-17C55D6772C7}" type="presOf" srcId="{2CC136AA-D723-D541-9CC5-DF6F4A76DC1C}" destId="{ED413B5E-DADE-4750-BF68-4E9535FCE8A8}" srcOrd="0" destOrd="0" presId="urn:microsoft.com/office/officeart/2018/2/layout/IconVerticalSolidList"/>
    <dgm:cxn modelId="{08C04AF4-62B0-C947-92E3-CF14E74622E7}" type="presOf" srcId="{F2B7404B-DA7D-9043-A9D6-8373AB0CCD3F}" destId="{977A7FC5-6862-4300-B243-18B97B93B7B2}" srcOrd="0" destOrd="0" presId="urn:microsoft.com/office/officeart/2018/2/layout/IconVerticalSolidList"/>
    <dgm:cxn modelId="{417ABC17-D9C6-ED40-9D7B-0E25A0B43590}" type="presParOf" srcId="{37C06485-504E-4E75-B291-6C8EA96F91F2}" destId="{5DB4253A-53A9-48E9-8321-B038A0A48A5E}" srcOrd="0" destOrd="0" presId="urn:microsoft.com/office/officeart/2018/2/layout/IconVerticalSolidList"/>
    <dgm:cxn modelId="{0A623A5D-5342-B44E-8720-53BF6A2091C1}" type="presParOf" srcId="{5DB4253A-53A9-48E9-8321-B038A0A48A5E}" destId="{1C9A074A-94B4-4737-9054-C9A8451755F7}" srcOrd="0" destOrd="0" presId="urn:microsoft.com/office/officeart/2018/2/layout/IconVerticalSolidList"/>
    <dgm:cxn modelId="{0BB64CAB-820E-6E46-9764-24F41054CC3E}" type="presParOf" srcId="{5DB4253A-53A9-48E9-8321-B038A0A48A5E}" destId="{036BAD3F-E902-49F1-B73C-30FF974EE9EA}" srcOrd="1" destOrd="0" presId="urn:microsoft.com/office/officeart/2018/2/layout/IconVerticalSolidList"/>
    <dgm:cxn modelId="{DA228009-84D2-AC4E-983B-A10CFD89007B}" type="presParOf" srcId="{5DB4253A-53A9-48E9-8321-B038A0A48A5E}" destId="{26E2D644-2296-451D-A4E5-97A3AA28732C}" srcOrd="2" destOrd="0" presId="urn:microsoft.com/office/officeart/2018/2/layout/IconVerticalSolidList"/>
    <dgm:cxn modelId="{D9199241-958F-D74F-9593-5A2418164B6B}" type="presParOf" srcId="{5DB4253A-53A9-48E9-8321-B038A0A48A5E}" destId="{ED413B5E-DADE-4750-BF68-4E9535FCE8A8}" srcOrd="3" destOrd="0" presId="urn:microsoft.com/office/officeart/2018/2/layout/IconVerticalSolidList"/>
    <dgm:cxn modelId="{037708BE-75DA-C24D-826E-113DAAE1E25E}" type="presParOf" srcId="{37C06485-504E-4E75-B291-6C8EA96F91F2}" destId="{F273D8B1-65EC-42ED-B9F6-FD9FDA43DFCE}" srcOrd="1" destOrd="0" presId="urn:microsoft.com/office/officeart/2018/2/layout/IconVerticalSolidList"/>
    <dgm:cxn modelId="{49FE94EC-CE08-914E-9C23-372B37DD5259}" type="presParOf" srcId="{37C06485-504E-4E75-B291-6C8EA96F91F2}" destId="{C5400683-A259-4400-95FE-C5D9EB1D4398}" srcOrd="2" destOrd="0" presId="urn:microsoft.com/office/officeart/2018/2/layout/IconVerticalSolidList"/>
    <dgm:cxn modelId="{EFF587B8-B15E-5E43-AE37-654FAF2A2C94}" type="presParOf" srcId="{C5400683-A259-4400-95FE-C5D9EB1D4398}" destId="{45958C49-DAAF-42BF-8FC1-A0892519EC24}" srcOrd="0" destOrd="0" presId="urn:microsoft.com/office/officeart/2018/2/layout/IconVerticalSolidList"/>
    <dgm:cxn modelId="{B157489E-B93D-464A-BB17-719E86A47064}" type="presParOf" srcId="{C5400683-A259-4400-95FE-C5D9EB1D4398}" destId="{8EF65913-4161-4883-B3CD-59D30DCFED4A}" srcOrd="1" destOrd="0" presId="urn:microsoft.com/office/officeart/2018/2/layout/IconVerticalSolidList"/>
    <dgm:cxn modelId="{B4302698-BC15-9746-8635-9591A9CB09DF}" type="presParOf" srcId="{C5400683-A259-4400-95FE-C5D9EB1D4398}" destId="{BA1042D8-933B-4F3B-B88E-FBB08AF683BD}" srcOrd="2" destOrd="0" presId="urn:microsoft.com/office/officeart/2018/2/layout/IconVerticalSolidList"/>
    <dgm:cxn modelId="{F10E8879-3246-F345-A909-A4AD0CB8B440}" type="presParOf" srcId="{C5400683-A259-4400-95FE-C5D9EB1D4398}" destId="{2F354ADB-4501-4D96-B9D8-CEF6C474BFAB}" srcOrd="3" destOrd="0" presId="urn:microsoft.com/office/officeart/2018/2/layout/IconVerticalSolidList"/>
    <dgm:cxn modelId="{F2569B6B-8773-7548-AA6F-9CCF574E01D5}" type="presParOf" srcId="{37C06485-504E-4E75-B291-6C8EA96F91F2}" destId="{59271F6B-7595-450F-B9FE-680E4857544D}" srcOrd="3" destOrd="0" presId="urn:microsoft.com/office/officeart/2018/2/layout/IconVerticalSolidList"/>
    <dgm:cxn modelId="{DC35E517-2DF7-C74E-8B47-8FA2D0A82A90}" type="presParOf" srcId="{37C06485-504E-4E75-B291-6C8EA96F91F2}" destId="{68C65F30-1896-4F60-AC27-81405E13A997}" srcOrd="4" destOrd="0" presId="urn:microsoft.com/office/officeart/2018/2/layout/IconVerticalSolidList"/>
    <dgm:cxn modelId="{DE236B3A-BD47-D64C-ADD9-4CEA83A4C439}" type="presParOf" srcId="{68C65F30-1896-4F60-AC27-81405E13A997}" destId="{1C407E8E-25E4-4AAB-ADD4-31CB2A8AAA7F}" srcOrd="0" destOrd="0" presId="urn:microsoft.com/office/officeart/2018/2/layout/IconVerticalSolidList"/>
    <dgm:cxn modelId="{A9C254C2-542B-B84B-BE75-BB9DE3ED2C1F}" type="presParOf" srcId="{68C65F30-1896-4F60-AC27-81405E13A997}" destId="{51C7C1FC-D25B-41CC-A525-559FEAB54A7B}" srcOrd="1" destOrd="0" presId="urn:microsoft.com/office/officeart/2018/2/layout/IconVerticalSolidList"/>
    <dgm:cxn modelId="{71E73DB4-0970-A64C-BBE9-18F308F12694}" type="presParOf" srcId="{68C65F30-1896-4F60-AC27-81405E13A997}" destId="{045DA296-1F9A-45CB-B513-6DF5B2999923}" srcOrd="2" destOrd="0" presId="urn:microsoft.com/office/officeart/2018/2/layout/IconVerticalSolidList"/>
    <dgm:cxn modelId="{50543E21-4D6E-0641-B821-832F21115852}" type="presParOf" srcId="{68C65F30-1896-4F60-AC27-81405E13A997}" destId="{977A7FC5-6862-4300-B243-18B97B93B7B2}" srcOrd="3" destOrd="0" presId="urn:microsoft.com/office/officeart/2018/2/layout/IconVerticalSolidList"/>
    <dgm:cxn modelId="{BDF4FA98-DC0D-4D48-8E86-2E257D9BBCC1}" type="presParOf" srcId="{37C06485-504E-4E75-B291-6C8EA96F91F2}" destId="{2E2B9937-5F4C-4890-906E-3B2F50F7DD2E}" srcOrd="5" destOrd="0" presId="urn:microsoft.com/office/officeart/2018/2/layout/IconVerticalSolidList"/>
    <dgm:cxn modelId="{84FB2795-AFC0-BD4E-A6E7-5C75ECF07E68}" type="presParOf" srcId="{37C06485-504E-4E75-B291-6C8EA96F91F2}" destId="{81EF98A0-BFED-4300-AEE5-C902A37AC721}" srcOrd="6" destOrd="0" presId="urn:microsoft.com/office/officeart/2018/2/layout/IconVerticalSolidList"/>
    <dgm:cxn modelId="{84A4B06A-9A0D-4944-8D63-E978515F26CD}" type="presParOf" srcId="{81EF98A0-BFED-4300-AEE5-C902A37AC721}" destId="{C6FA8143-6821-4DBF-9336-3B44C82E9B74}" srcOrd="0" destOrd="0" presId="urn:microsoft.com/office/officeart/2018/2/layout/IconVerticalSolidList"/>
    <dgm:cxn modelId="{4FF60B3D-BB16-2046-B448-A34006F6902D}" type="presParOf" srcId="{81EF98A0-BFED-4300-AEE5-C902A37AC721}" destId="{BD1E6E2A-9148-4E6B-B279-C744E6398C0A}" srcOrd="1" destOrd="0" presId="urn:microsoft.com/office/officeart/2018/2/layout/IconVerticalSolidList"/>
    <dgm:cxn modelId="{10518710-FA3F-D948-9812-861CBB3B0588}" type="presParOf" srcId="{81EF98A0-BFED-4300-AEE5-C902A37AC721}" destId="{1877C2F2-5B08-483E-874E-36D633EF7081}" srcOrd="2" destOrd="0" presId="urn:microsoft.com/office/officeart/2018/2/layout/IconVerticalSolidList"/>
    <dgm:cxn modelId="{6E2B8B27-59D8-D648-BDE0-184166F4031F}" type="presParOf" srcId="{81EF98A0-BFED-4300-AEE5-C902A37AC721}" destId="{794D48DD-7AB2-4E8C-9F1E-8B3C4CAB58BF}"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351D2-D35D-4EBF-B109-7F6E8602DAF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794CFB3-965E-462E-98D0-7E45DB5B0BC9}">
      <dgm:prSet/>
      <dgm:spPr/>
      <dgm:t>
        <a:bodyPr/>
        <a:lstStyle/>
        <a:p>
          <a:r>
            <a:rPr lang="en-US" dirty="0"/>
            <a:t>India has one of the youngest populations globally with an average age of 29 years. Over a quarter of its population – 25.78% to be precise – falls in the 0-14 age group. Children constituted about 14 percent of the country's overall internet user population in 2021.</a:t>
          </a:r>
        </a:p>
      </dgm:t>
    </dgm:pt>
    <dgm:pt modelId="{7C5B8134-08FE-41BE-8E39-A62F5CF05C64}" type="parTrans" cxnId="{BF5DB5BC-C318-48F8-BD9C-BFEC01C83585}">
      <dgm:prSet/>
      <dgm:spPr/>
      <dgm:t>
        <a:bodyPr/>
        <a:lstStyle/>
        <a:p>
          <a:endParaRPr lang="en-US"/>
        </a:p>
      </dgm:t>
    </dgm:pt>
    <dgm:pt modelId="{A495A03D-9BCB-49E7-89FF-69B94A3DB45D}" type="sibTrans" cxnId="{BF5DB5BC-C318-48F8-BD9C-BFEC01C83585}">
      <dgm:prSet/>
      <dgm:spPr/>
      <dgm:t>
        <a:bodyPr/>
        <a:lstStyle/>
        <a:p>
          <a:endParaRPr lang="en-US"/>
        </a:p>
      </dgm:t>
    </dgm:pt>
    <dgm:pt modelId="{20F27ED9-B972-4433-A2B8-EBEC1BDD16E6}">
      <dgm:prSet/>
      <dgm:spPr/>
      <dgm:t>
        <a:bodyPr/>
        <a:lstStyle/>
        <a:p>
          <a:r>
            <a:rPr lang="en-US" dirty="0"/>
            <a:t>According to a survey in September 2023, about 46 percent of urban parents reported that their children spent three to six hours each day using social media, OTT, and online games in India. 15 percent of Indian parents stated their kids spent more than six hours using online media every day.</a:t>
          </a:r>
        </a:p>
      </dgm:t>
    </dgm:pt>
    <dgm:pt modelId="{D1D2C06C-2C24-4ECE-B0F4-1CAB39546237}" type="parTrans" cxnId="{CA103C1C-E956-40F7-B318-E34052E8CBFC}">
      <dgm:prSet/>
      <dgm:spPr/>
      <dgm:t>
        <a:bodyPr/>
        <a:lstStyle/>
        <a:p>
          <a:endParaRPr lang="en-US"/>
        </a:p>
      </dgm:t>
    </dgm:pt>
    <dgm:pt modelId="{B50BC56A-3FEB-46A8-B32E-E968BB5A2E8F}" type="sibTrans" cxnId="{CA103C1C-E956-40F7-B318-E34052E8CBFC}">
      <dgm:prSet/>
      <dgm:spPr/>
      <dgm:t>
        <a:bodyPr/>
        <a:lstStyle/>
        <a:p>
          <a:endParaRPr lang="en-US"/>
        </a:p>
      </dgm:t>
    </dgm:pt>
    <dgm:pt modelId="{D111E258-53B7-A044-9D80-9F79438619EB}" type="pres">
      <dgm:prSet presAssocID="{222351D2-D35D-4EBF-B109-7F6E8602DAF8}" presName="linear" presStyleCnt="0">
        <dgm:presLayoutVars>
          <dgm:animLvl val="lvl"/>
          <dgm:resizeHandles val="exact"/>
        </dgm:presLayoutVars>
      </dgm:prSet>
      <dgm:spPr/>
    </dgm:pt>
    <dgm:pt modelId="{C63F0561-8ED9-6E47-903B-12668654DCA7}" type="pres">
      <dgm:prSet presAssocID="{7794CFB3-965E-462E-98D0-7E45DB5B0BC9}" presName="parentText" presStyleLbl="node1" presStyleIdx="0" presStyleCnt="2">
        <dgm:presLayoutVars>
          <dgm:chMax val="0"/>
          <dgm:bulletEnabled val="1"/>
        </dgm:presLayoutVars>
      </dgm:prSet>
      <dgm:spPr/>
    </dgm:pt>
    <dgm:pt modelId="{17941604-E64A-F24E-A0C2-9F3702DD73CD}" type="pres">
      <dgm:prSet presAssocID="{A495A03D-9BCB-49E7-89FF-69B94A3DB45D}" presName="spacer" presStyleCnt="0"/>
      <dgm:spPr/>
    </dgm:pt>
    <dgm:pt modelId="{0E95041F-9DCD-4A4B-83C4-23A7E2E30A36}" type="pres">
      <dgm:prSet presAssocID="{20F27ED9-B972-4433-A2B8-EBEC1BDD16E6}" presName="parentText" presStyleLbl="node1" presStyleIdx="1" presStyleCnt="2">
        <dgm:presLayoutVars>
          <dgm:chMax val="0"/>
          <dgm:bulletEnabled val="1"/>
        </dgm:presLayoutVars>
      </dgm:prSet>
      <dgm:spPr/>
    </dgm:pt>
  </dgm:ptLst>
  <dgm:cxnLst>
    <dgm:cxn modelId="{CA103C1C-E956-40F7-B318-E34052E8CBFC}" srcId="{222351D2-D35D-4EBF-B109-7F6E8602DAF8}" destId="{20F27ED9-B972-4433-A2B8-EBEC1BDD16E6}" srcOrd="1" destOrd="0" parTransId="{D1D2C06C-2C24-4ECE-B0F4-1CAB39546237}" sibTransId="{B50BC56A-3FEB-46A8-B32E-E968BB5A2E8F}"/>
    <dgm:cxn modelId="{D0A54B6D-7340-8A4F-A2E2-FF6DBDB2BAFD}" type="presOf" srcId="{222351D2-D35D-4EBF-B109-7F6E8602DAF8}" destId="{D111E258-53B7-A044-9D80-9F79438619EB}" srcOrd="0" destOrd="0" presId="urn:microsoft.com/office/officeart/2005/8/layout/vList2"/>
    <dgm:cxn modelId="{FB499796-530A-2D42-BD9B-706052EA3BF9}" type="presOf" srcId="{20F27ED9-B972-4433-A2B8-EBEC1BDD16E6}" destId="{0E95041F-9DCD-4A4B-83C4-23A7E2E30A36}" srcOrd="0" destOrd="0" presId="urn:microsoft.com/office/officeart/2005/8/layout/vList2"/>
    <dgm:cxn modelId="{BF5DB5BC-C318-48F8-BD9C-BFEC01C83585}" srcId="{222351D2-D35D-4EBF-B109-7F6E8602DAF8}" destId="{7794CFB3-965E-462E-98D0-7E45DB5B0BC9}" srcOrd="0" destOrd="0" parTransId="{7C5B8134-08FE-41BE-8E39-A62F5CF05C64}" sibTransId="{A495A03D-9BCB-49E7-89FF-69B94A3DB45D}"/>
    <dgm:cxn modelId="{E37460DD-3977-414C-850E-A00C0E62F9C1}" type="presOf" srcId="{7794CFB3-965E-462E-98D0-7E45DB5B0BC9}" destId="{C63F0561-8ED9-6E47-903B-12668654DCA7}" srcOrd="0" destOrd="0" presId="urn:microsoft.com/office/officeart/2005/8/layout/vList2"/>
    <dgm:cxn modelId="{504DFB34-5EB1-E24A-A821-094D44DC0B0E}" type="presParOf" srcId="{D111E258-53B7-A044-9D80-9F79438619EB}" destId="{C63F0561-8ED9-6E47-903B-12668654DCA7}" srcOrd="0" destOrd="0" presId="urn:microsoft.com/office/officeart/2005/8/layout/vList2"/>
    <dgm:cxn modelId="{126855C2-23A0-7849-A9D8-016B905498F2}" type="presParOf" srcId="{D111E258-53B7-A044-9D80-9F79438619EB}" destId="{17941604-E64A-F24E-A0C2-9F3702DD73CD}" srcOrd="1" destOrd="0" presId="urn:microsoft.com/office/officeart/2005/8/layout/vList2"/>
    <dgm:cxn modelId="{5A5CAFB5-D98A-7343-B029-AE6AB034A7B3}" type="presParOf" srcId="{D111E258-53B7-A044-9D80-9F79438619EB}" destId="{0E95041F-9DCD-4A4B-83C4-23A7E2E30A3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D31F33-635E-475C-8740-5E2CFEE7EB79}"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73D2B7CA-33AE-4F4C-997E-CFBCC9467E1C}">
      <dgm:prSet custT="1"/>
      <dgm:spPr/>
      <dgm:t>
        <a:bodyPr/>
        <a:lstStyle/>
        <a:p>
          <a:r>
            <a:rPr lang="en-US" sz="2000"/>
            <a:t>A cybercrime is a crime involving computers and networks.</a:t>
          </a:r>
        </a:p>
      </dgm:t>
    </dgm:pt>
    <dgm:pt modelId="{D96FB710-278B-452D-B652-189F4ABC32BF}" type="parTrans" cxnId="{A314AA06-516A-4E0C-9BF2-C41EEE2A54E3}">
      <dgm:prSet/>
      <dgm:spPr/>
      <dgm:t>
        <a:bodyPr/>
        <a:lstStyle/>
        <a:p>
          <a:endParaRPr lang="en-US" sz="2000"/>
        </a:p>
      </dgm:t>
    </dgm:pt>
    <dgm:pt modelId="{E50686E9-0134-46B9-ABF3-DAB34D7CC432}" type="sibTrans" cxnId="{A314AA06-516A-4E0C-9BF2-C41EEE2A54E3}">
      <dgm:prSet/>
      <dgm:spPr/>
      <dgm:t>
        <a:bodyPr/>
        <a:lstStyle/>
        <a:p>
          <a:endParaRPr lang="en-US" sz="2000"/>
        </a:p>
      </dgm:t>
    </dgm:pt>
    <dgm:pt modelId="{E1252735-E8E1-4669-9884-E77AF30BE27A}">
      <dgm:prSet custT="1"/>
      <dgm:spPr/>
      <dgm:t>
        <a:bodyPr/>
        <a:lstStyle/>
        <a:p>
          <a:r>
            <a:rPr lang="en-US" sz="2000"/>
            <a:t>This includes a wide range of activities, from illegally downloading music files to stealing money from online bank accounts. </a:t>
          </a:r>
        </a:p>
      </dgm:t>
    </dgm:pt>
    <dgm:pt modelId="{8A86799E-DA97-4914-97DB-0FB5880F421A}" type="parTrans" cxnId="{AA31AB84-8338-4A5E-8552-6E2EB136D0A0}">
      <dgm:prSet/>
      <dgm:spPr/>
      <dgm:t>
        <a:bodyPr/>
        <a:lstStyle/>
        <a:p>
          <a:endParaRPr lang="en-US" sz="2000"/>
        </a:p>
      </dgm:t>
    </dgm:pt>
    <dgm:pt modelId="{4A4376BA-01DC-4A32-BF27-7E81D1824C34}" type="sibTrans" cxnId="{AA31AB84-8338-4A5E-8552-6E2EB136D0A0}">
      <dgm:prSet/>
      <dgm:spPr/>
      <dgm:t>
        <a:bodyPr/>
        <a:lstStyle/>
        <a:p>
          <a:endParaRPr lang="en-US" sz="2000"/>
        </a:p>
      </dgm:t>
    </dgm:pt>
    <dgm:pt modelId="{D3CF9E79-5B9B-40B1-A094-AF429180BCC3}">
      <dgm:prSet custT="1"/>
      <dgm:spPr/>
      <dgm:t>
        <a:bodyPr/>
        <a:lstStyle/>
        <a:p>
          <a:r>
            <a:rPr lang="en-US" sz="2000"/>
            <a:t>Cybercrimes include both monetary &amp; non-monetary offenses.</a:t>
          </a:r>
        </a:p>
      </dgm:t>
    </dgm:pt>
    <dgm:pt modelId="{711B90FD-AFFD-45F6-88E9-441651CD520C}" type="parTrans" cxnId="{87942B48-AEA4-4AA7-AF87-2DAB627EA236}">
      <dgm:prSet/>
      <dgm:spPr/>
      <dgm:t>
        <a:bodyPr/>
        <a:lstStyle/>
        <a:p>
          <a:endParaRPr lang="en-US" sz="2000"/>
        </a:p>
      </dgm:t>
    </dgm:pt>
    <dgm:pt modelId="{7E6BB3F0-B49A-49D3-A2D0-217A5E46A053}" type="sibTrans" cxnId="{87942B48-AEA4-4AA7-AF87-2DAB627EA236}">
      <dgm:prSet/>
      <dgm:spPr/>
      <dgm:t>
        <a:bodyPr/>
        <a:lstStyle/>
        <a:p>
          <a:endParaRPr lang="en-US" sz="2000"/>
        </a:p>
      </dgm:t>
    </dgm:pt>
    <dgm:pt modelId="{15B61E03-40F0-4B0B-B701-F1BB4DCE22A1}">
      <dgm:prSet custT="1"/>
      <dgm:spPr/>
      <dgm:t>
        <a:bodyPr/>
        <a:lstStyle/>
        <a:p>
          <a:r>
            <a:rPr lang="en-US" sz="2000"/>
            <a:t>It can include frauds such as job-related frauds, matrimonial frauds; stealing and misusing sensitive personal information (Aadhaar details, credit/debit card details, bank account credentials, etc.);</a:t>
          </a:r>
        </a:p>
      </dgm:t>
    </dgm:pt>
    <dgm:pt modelId="{E348A6FD-1918-4E00-AAF3-CF8C9D93A4C9}" type="parTrans" cxnId="{A983EADB-4F7C-4BE3-9EF1-33EAE5CD0F68}">
      <dgm:prSet/>
      <dgm:spPr/>
      <dgm:t>
        <a:bodyPr/>
        <a:lstStyle/>
        <a:p>
          <a:endParaRPr lang="en-US" sz="2000"/>
        </a:p>
      </dgm:t>
    </dgm:pt>
    <dgm:pt modelId="{B97C6CAD-E951-4312-8FD3-66938FAB8CFA}" type="sibTrans" cxnId="{A983EADB-4F7C-4BE3-9EF1-33EAE5CD0F68}">
      <dgm:prSet/>
      <dgm:spPr/>
      <dgm:t>
        <a:bodyPr/>
        <a:lstStyle/>
        <a:p>
          <a:endParaRPr lang="en-US" sz="2000"/>
        </a:p>
      </dgm:t>
    </dgm:pt>
    <dgm:pt modelId="{610462A3-3816-4B3A-9BEF-FC819C56DDB9}">
      <dgm:prSet custT="1"/>
      <dgm:spPr/>
      <dgm:t>
        <a:bodyPr/>
        <a:lstStyle/>
        <a:p>
          <a:r>
            <a:rPr lang="en-US" sz="2000"/>
            <a:t>Defamation of an individual on social media; distribution of computer viruses etc.</a:t>
          </a:r>
        </a:p>
      </dgm:t>
    </dgm:pt>
    <dgm:pt modelId="{ED7C5EC1-7A30-433B-A897-6F524D86F008}" type="parTrans" cxnId="{4F1135FF-E474-42DD-A964-DC9FECBB8038}">
      <dgm:prSet/>
      <dgm:spPr/>
      <dgm:t>
        <a:bodyPr/>
        <a:lstStyle/>
        <a:p>
          <a:endParaRPr lang="en-US" sz="2000"/>
        </a:p>
      </dgm:t>
    </dgm:pt>
    <dgm:pt modelId="{9E21633C-2BFF-4FB1-B127-8B5451E1EA14}" type="sibTrans" cxnId="{4F1135FF-E474-42DD-A964-DC9FECBB8038}">
      <dgm:prSet/>
      <dgm:spPr/>
      <dgm:t>
        <a:bodyPr/>
        <a:lstStyle/>
        <a:p>
          <a:endParaRPr lang="en-US" sz="2000"/>
        </a:p>
      </dgm:t>
    </dgm:pt>
    <dgm:pt modelId="{C585D7A6-2E96-4D52-BB79-CD88A0070CCC}">
      <dgm:prSet custT="1"/>
      <dgm:spPr/>
      <dgm:t>
        <a:bodyPr/>
        <a:lstStyle/>
        <a:p>
          <a:r>
            <a:rPr lang="en-US" sz="2000"/>
            <a:t>Cybercrimes can also lead to physical or sexual abuse.</a:t>
          </a:r>
        </a:p>
      </dgm:t>
    </dgm:pt>
    <dgm:pt modelId="{28804863-5991-4951-B2CD-36D4D744DE39}" type="parTrans" cxnId="{722AADB2-DAE8-4D34-985C-F6C059DBC6A6}">
      <dgm:prSet/>
      <dgm:spPr/>
      <dgm:t>
        <a:bodyPr/>
        <a:lstStyle/>
        <a:p>
          <a:endParaRPr lang="en-US" sz="2000"/>
        </a:p>
      </dgm:t>
    </dgm:pt>
    <dgm:pt modelId="{7A1377F6-157C-4396-AF76-C15E9C13E34A}" type="sibTrans" cxnId="{722AADB2-DAE8-4D34-985C-F6C059DBC6A6}">
      <dgm:prSet/>
      <dgm:spPr/>
      <dgm:t>
        <a:bodyPr/>
        <a:lstStyle/>
        <a:p>
          <a:endParaRPr lang="en-US" sz="2000"/>
        </a:p>
      </dgm:t>
    </dgm:pt>
    <dgm:pt modelId="{585E2646-F704-6A4A-BF7C-D6AEC9B09676}" type="pres">
      <dgm:prSet presAssocID="{93D31F33-635E-475C-8740-5E2CFEE7EB79}" presName="linear" presStyleCnt="0">
        <dgm:presLayoutVars>
          <dgm:animLvl val="lvl"/>
          <dgm:resizeHandles val="exact"/>
        </dgm:presLayoutVars>
      </dgm:prSet>
      <dgm:spPr/>
    </dgm:pt>
    <dgm:pt modelId="{2AA7E95A-456A-C54E-BB11-B2DF9EBBE2F8}" type="pres">
      <dgm:prSet presAssocID="{73D2B7CA-33AE-4F4C-997E-CFBCC9467E1C}" presName="parentText" presStyleLbl="node1" presStyleIdx="0" presStyleCnt="6">
        <dgm:presLayoutVars>
          <dgm:chMax val="0"/>
          <dgm:bulletEnabled val="1"/>
        </dgm:presLayoutVars>
      </dgm:prSet>
      <dgm:spPr/>
    </dgm:pt>
    <dgm:pt modelId="{40715D98-34C0-7C42-A69A-7C80638DF405}" type="pres">
      <dgm:prSet presAssocID="{E50686E9-0134-46B9-ABF3-DAB34D7CC432}" presName="spacer" presStyleCnt="0"/>
      <dgm:spPr/>
    </dgm:pt>
    <dgm:pt modelId="{8A3E0042-A860-6D4F-92B0-2F1D78BC568B}" type="pres">
      <dgm:prSet presAssocID="{E1252735-E8E1-4669-9884-E77AF30BE27A}" presName="parentText" presStyleLbl="node1" presStyleIdx="1" presStyleCnt="6">
        <dgm:presLayoutVars>
          <dgm:chMax val="0"/>
          <dgm:bulletEnabled val="1"/>
        </dgm:presLayoutVars>
      </dgm:prSet>
      <dgm:spPr/>
    </dgm:pt>
    <dgm:pt modelId="{E16111E5-C328-C944-994F-4210471832D4}" type="pres">
      <dgm:prSet presAssocID="{4A4376BA-01DC-4A32-BF27-7E81D1824C34}" presName="spacer" presStyleCnt="0"/>
      <dgm:spPr/>
    </dgm:pt>
    <dgm:pt modelId="{035AAC25-E9F2-F047-A78A-F7BA05BD7CEF}" type="pres">
      <dgm:prSet presAssocID="{D3CF9E79-5B9B-40B1-A094-AF429180BCC3}" presName="parentText" presStyleLbl="node1" presStyleIdx="2" presStyleCnt="6">
        <dgm:presLayoutVars>
          <dgm:chMax val="0"/>
          <dgm:bulletEnabled val="1"/>
        </dgm:presLayoutVars>
      </dgm:prSet>
      <dgm:spPr/>
    </dgm:pt>
    <dgm:pt modelId="{7F8AD8FC-EF4B-684B-99B7-3F0108D5FBEA}" type="pres">
      <dgm:prSet presAssocID="{7E6BB3F0-B49A-49D3-A2D0-217A5E46A053}" presName="spacer" presStyleCnt="0"/>
      <dgm:spPr/>
    </dgm:pt>
    <dgm:pt modelId="{6D815DF6-F3BE-754C-89BC-108E8492A5DF}" type="pres">
      <dgm:prSet presAssocID="{15B61E03-40F0-4B0B-B701-F1BB4DCE22A1}" presName="parentText" presStyleLbl="node1" presStyleIdx="3" presStyleCnt="6">
        <dgm:presLayoutVars>
          <dgm:chMax val="0"/>
          <dgm:bulletEnabled val="1"/>
        </dgm:presLayoutVars>
      </dgm:prSet>
      <dgm:spPr/>
    </dgm:pt>
    <dgm:pt modelId="{AB0FBDDB-47BB-5A49-9519-A3A8EA1FF232}" type="pres">
      <dgm:prSet presAssocID="{B97C6CAD-E951-4312-8FD3-66938FAB8CFA}" presName="spacer" presStyleCnt="0"/>
      <dgm:spPr/>
    </dgm:pt>
    <dgm:pt modelId="{034B12C8-D0A3-4C4C-8A33-36C41E3A6182}" type="pres">
      <dgm:prSet presAssocID="{610462A3-3816-4B3A-9BEF-FC819C56DDB9}" presName="parentText" presStyleLbl="node1" presStyleIdx="4" presStyleCnt="6">
        <dgm:presLayoutVars>
          <dgm:chMax val="0"/>
          <dgm:bulletEnabled val="1"/>
        </dgm:presLayoutVars>
      </dgm:prSet>
      <dgm:spPr/>
    </dgm:pt>
    <dgm:pt modelId="{43BB4553-004D-494D-A596-B91FC6315EA0}" type="pres">
      <dgm:prSet presAssocID="{9E21633C-2BFF-4FB1-B127-8B5451E1EA14}" presName="spacer" presStyleCnt="0"/>
      <dgm:spPr/>
    </dgm:pt>
    <dgm:pt modelId="{D753BC3C-9277-2F45-9455-CD620A2415CC}" type="pres">
      <dgm:prSet presAssocID="{C585D7A6-2E96-4D52-BB79-CD88A0070CCC}" presName="parentText" presStyleLbl="node1" presStyleIdx="5" presStyleCnt="6">
        <dgm:presLayoutVars>
          <dgm:chMax val="0"/>
          <dgm:bulletEnabled val="1"/>
        </dgm:presLayoutVars>
      </dgm:prSet>
      <dgm:spPr/>
    </dgm:pt>
  </dgm:ptLst>
  <dgm:cxnLst>
    <dgm:cxn modelId="{A314AA06-516A-4E0C-9BF2-C41EEE2A54E3}" srcId="{93D31F33-635E-475C-8740-5E2CFEE7EB79}" destId="{73D2B7CA-33AE-4F4C-997E-CFBCC9467E1C}" srcOrd="0" destOrd="0" parTransId="{D96FB710-278B-452D-B652-189F4ABC32BF}" sibTransId="{E50686E9-0134-46B9-ABF3-DAB34D7CC432}"/>
    <dgm:cxn modelId="{363B962B-8D70-3E48-AD19-DE0492EAFF59}" type="presOf" srcId="{610462A3-3816-4B3A-9BEF-FC819C56DDB9}" destId="{034B12C8-D0A3-4C4C-8A33-36C41E3A6182}" srcOrd="0" destOrd="0" presId="urn:microsoft.com/office/officeart/2005/8/layout/vList2"/>
    <dgm:cxn modelId="{B431703D-7B20-F14D-978A-3529F5A355C0}" type="presOf" srcId="{E1252735-E8E1-4669-9884-E77AF30BE27A}" destId="{8A3E0042-A860-6D4F-92B0-2F1D78BC568B}" srcOrd="0" destOrd="0" presId="urn:microsoft.com/office/officeart/2005/8/layout/vList2"/>
    <dgm:cxn modelId="{125AF43D-2256-B44E-BFEC-FE0B979D4297}" type="presOf" srcId="{D3CF9E79-5B9B-40B1-A094-AF429180BCC3}" destId="{035AAC25-E9F2-F047-A78A-F7BA05BD7CEF}" srcOrd="0" destOrd="0" presId="urn:microsoft.com/office/officeart/2005/8/layout/vList2"/>
    <dgm:cxn modelId="{87942B48-AEA4-4AA7-AF87-2DAB627EA236}" srcId="{93D31F33-635E-475C-8740-5E2CFEE7EB79}" destId="{D3CF9E79-5B9B-40B1-A094-AF429180BCC3}" srcOrd="2" destOrd="0" parTransId="{711B90FD-AFFD-45F6-88E9-441651CD520C}" sibTransId="{7E6BB3F0-B49A-49D3-A2D0-217A5E46A053}"/>
    <dgm:cxn modelId="{1100DA51-DA6D-404A-979A-8D0DE2E661C0}" type="presOf" srcId="{15B61E03-40F0-4B0B-B701-F1BB4DCE22A1}" destId="{6D815DF6-F3BE-754C-89BC-108E8492A5DF}" srcOrd="0" destOrd="0" presId="urn:microsoft.com/office/officeart/2005/8/layout/vList2"/>
    <dgm:cxn modelId="{469E0C64-C935-894A-9AA9-B1191C030C06}" type="presOf" srcId="{C585D7A6-2E96-4D52-BB79-CD88A0070CCC}" destId="{D753BC3C-9277-2F45-9455-CD620A2415CC}" srcOrd="0" destOrd="0" presId="urn:microsoft.com/office/officeart/2005/8/layout/vList2"/>
    <dgm:cxn modelId="{AA31AB84-8338-4A5E-8552-6E2EB136D0A0}" srcId="{93D31F33-635E-475C-8740-5E2CFEE7EB79}" destId="{E1252735-E8E1-4669-9884-E77AF30BE27A}" srcOrd="1" destOrd="0" parTransId="{8A86799E-DA97-4914-97DB-0FB5880F421A}" sibTransId="{4A4376BA-01DC-4A32-BF27-7E81D1824C34}"/>
    <dgm:cxn modelId="{7558AB8E-8D12-8049-937D-D6CCD20D3C0B}" type="presOf" srcId="{73D2B7CA-33AE-4F4C-997E-CFBCC9467E1C}" destId="{2AA7E95A-456A-C54E-BB11-B2DF9EBBE2F8}" srcOrd="0" destOrd="0" presId="urn:microsoft.com/office/officeart/2005/8/layout/vList2"/>
    <dgm:cxn modelId="{034AE8A2-82EB-264D-9560-9A5238DFC1C5}" type="presOf" srcId="{93D31F33-635E-475C-8740-5E2CFEE7EB79}" destId="{585E2646-F704-6A4A-BF7C-D6AEC9B09676}" srcOrd="0" destOrd="0" presId="urn:microsoft.com/office/officeart/2005/8/layout/vList2"/>
    <dgm:cxn modelId="{722AADB2-DAE8-4D34-985C-F6C059DBC6A6}" srcId="{93D31F33-635E-475C-8740-5E2CFEE7EB79}" destId="{C585D7A6-2E96-4D52-BB79-CD88A0070CCC}" srcOrd="5" destOrd="0" parTransId="{28804863-5991-4951-B2CD-36D4D744DE39}" sibTransId="{7A1377F6-157C-4396-AF76-C15E9C13E34A}"/>
    <dgm:cxn modelId="{A983EADB-4F7C-4BE3-9EF1-33EAE5CD0F68}" srcId="{93D31F33-635E-475C-8740-5E2CFEE7EB79}" destId="{15B61E03-40F0-4B0B-B701-F1BB4DCE22A1}" srcOrd="3" destOrd="0" parTransId="{E348A6FD-1918-4E00-AAF3-CF8C9D93A4C9}" sibTransId="{B97C6CAD-E951-4312-8FD3-66938FAB8CFA}"/>
    <dgm:cxn modelId="{4F1135FF-E474-42DD-A964-DC9FECBB8038}" srcId="{93D31F33-635E-475C-8740-5E2CFEE7EB79}" destId="{610462A3-3816-4B3A-9BEF-FC819C56DDB9}" srcOrd="4" destOrd="0" parTransId="{ED7C5EC1-7A30-433B-A897-6F524D86F008}" sibTransId="{9E21633C-2BFF-4FB1-B127-8B5451E1EA14}"/>
    <dgm:cxn modelId="{3797605D-2F3B-AB47-A94B-0E2912601D27}" type="presParOf" srcId="{585E2646-F704-6A4A-BF7C-D6AEC9B09676}" destId="{2AA7E95A-456A-C54E-BB11-B2DF9EBBE2F8}" srcOrd="0" destOrd="0" presId="urn:microsoft.com/office/officeart/2005/8/layout/vList2"/>
    <dgm:cxn modelId="{32436624-FA51-5B48-A094-DCA53A1FA7E7}" type="presParOf" srcId="{585E2646-F704-6A4A-BF7C-D6AEC9B09676}" destId="{40715D98-34C0-7C42-A69A-7C80638DF405}" srcOrd="1" destOrd="0" presId="urn:microsoft.com/office/officeart/2005/8/layout/vList2"/>
    <dgm:cxn modelId="{C4B35198-D974-F647-BC22-29306BEEE417}" type="presParOf" srcId="{585E2646-F704-6A4A-BF7C-D6AEC9B09676}" destId="{8A3E0042-A860-6D4F-92B0-2F1D78BC568B}" srcOrd="2" destOrd="0" presId="urn:microsoft.com/office/officeart/2005/8/layout/vList2"/>
    <dgm:cxn modelId="{34504A91-27E8-884A-81F7-941F06ED8E8A}" type="presParOf" srcId="{585E2646-F704-6A4A-BF7C-D6AEC9B09676}" destId="{E16111E5-C328-C944-994F-4210471832D4}" srcOrd="3" destOrd="0" presId="urn:microsoft.com/office/officeart/2005/8/layout/vList2"/>
    <dgm:cxn modelId="{39E309A8-07BB-0346-8B73-A8DBE7735A72}" type="presParOf" srcId="{585E2646-F704-6A4A-BF7C-D6AEC9B09676}" destId="{035AAC25-E9F2-F047-A78A-F7BA05BD7CEF}" srcOrd="4" destOrd="0" presId="urn:microsoft.com/office/officeart/2005/8/layout/vList2"/>
    <dgm:cxn modelId="{137E0ECC-FDA0-3143-8CDA-E68D982CB958}" type="presParOf" srcId="{585E2646-F704-6A4A-BF7C-D6AEC9B09676}" destId="{7F8AD8FC-EF4B-684B-99B7-3F0108D5FBEA}" srcOrd="5" destOrd="0" presId="urn:microsoft.com/office/officeart/2005/8/layout/vList2"/>
    <dgm:cxn modelId="{3081741F-1AEB-4141-84F0-FF2C8CCEA85E}" type="presParOf" srcId="{585E2646-F704-6A4A-BF7C-D6AEC9B09676}" destId="{6D815DF6-F3BE-754C-89BC-108E8492A5DF}" srcOrd="6" destOrd="0" presId="urn:microsoft.com/office/officeart/2005/8/layout/vList2"/>
    <dgm:cxn modelId="{E371D703-BFA1-1941-BE88-D454FC613575}" type="presParOf" srcId="{585E2646-F704-6A4A-BF7C-D6AEC9B09676}" destId="{AB0FBDDB-47BB-5A49-9519-A3A8EA1FF232}" srcOrd="7" destOrd="0" presId="urn:microsoft.com/office/officeart/2005/8/layout/vList2"/>
    <dgm:cxn modelId="{AC6BB601-4D5B-D942-BE2C-D0E13EF9843E}" type="presParOf" srcId="{585E2646-F704-6A4A-BF7C-D6AEC9B09676}" destId="{034B12C8-D0A3-4C4C-8A33-36C41E3A6182}" srcOrd="8" destOrd="0" presId="urn:microsoft.com/office/officeart/2005/8/layout/vList2"/>
    <dgm:cxn modelId="{F0137D42-86AF-F140-9165-E7A4F07DF014}" type="presParOf" srcId="{585E2646-F704-6A4A-BF7C-D6AEC9B09676}" destId="{43BB4553-004D-494D-A596-B91FC6315EA0}" srcOrd="9" destOrd="0" presId="urn:microsoft.com/office/officeart/2005/8/layout/vList2"/>
    <dgm:cxn modelId="{ADFFDE4F-0C35-9446-908D-F3779903831B}" type="presParOf" srcId="{585E2646-F704-6A4A-BF7C-D6AEC9B09676}" destId="{D753BC3C-9277-2F45-9455-CD620A2415C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F3A61E-EC26-4252-BFEC-51E3EE2E632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B077D86-C5E8-48DD-BA11-87BB7A227FE8}">
      <dgm:prSet custT="1"/>
      <dgm:spPr/>
      <dgm:t>
        <a:bodyPr/>
        <a:lstStyle/>
        <a:p>
          <a:r>
            <a:rPr lang="en-US" sz="2400" dirty="0"/>
            <a:t>Social Media is the new way of communicating, sharing and informing people about the events in our lives. We share our day to day lives on social media in the form of self and family photographs, updates on our locations/whereabouts, our views/thoughts on prevalent topics etc. One can understand the entire history of an individual through their social media profile and can even predict future events based on patterns in the past. This poses a threat to an individual as unwanted access to social media profile can cause loss of information, defamation or even worse consequences such as physical/sexual assault, robbery etc.</a:t>
          </a:r>
        </a:p>
      </dgm:t>
    </dgm:pt>
    <dgm:pt modelId="{22C65204-BD3B-4D99-8EB2-F7EC8B6FE68B}" type="parTrans" cxnId="{5E5CF1E7-6AB8-4496-8C44-30B3672C6C3F}">
      <dgm:prSet/>
      <dgm:spPr/>
      <dgm:t>
        <a:bodyPr/>
        <a:lstStyle/>
        <a:p>
          <a:endParaRPr lang="en-US" sz="2400"/>
        </a:p>
      </dgm:t>
    </dgm:pt>
    <dgm:pt modelId="{918F1ADA-3F16-4E86-AFDA-37600F0AE982}" type="sibTrans" cxnId="{5E5CF1E7-6AB8-4496-8C44-30B3672C6C3F}">
      <dgm:prSet/>
      <dgm:spPr/>
      <dgm:t>
        <a:bodyPr/>
        <a:lstStyle/>
        <a:p>
          <a:endParaRPr lang="en-US" sz="2400"/>
        </a:p>
      </dgm:t>
    </dgm:pt>
    <dgm:pt modelId="{8D5EA788-4445-4612-A7C0-27DC0A19330A}">
      <dgm:prSet custT="1"/>
      <dgm:spPr/>
      <dgm:t>
        <a:bodyPr/>
        <a:lstStyle/>
        <a:p>
          <a:r>
            <a:rPr lang="en-US" sz="2400" dirty="0"/>
            <a:t>Hence, protection and appropriate use of social media profile is very important. Let us look at some examples of social media frauds.</a:t>
          </a:r>
        </a:p>
      </dgm:t>
    </dgm:pt>
    <dgm:pt modelId="{85242EE4-5740-4510-A656-CCC0F02E5878}" type="parTrans" cxnId="{85A15B5D-B527-4AA9-AECA-DBADCE084362}">
      <dgm:prSet/>
      <dgm:spPr/>
      <dgm:t>
        <a:bodyPr/>
        <a:lstStyle/>
        <a:p>
          <a:endParaRPr lang="en-US" sz="2400"/>
        </a:p>
      </dgm:t>
    </dgm:pt>
    <dgm:pt modelId="{14E9EA40-8E36-4054-9E19-26038E709916}" type="sibTrans" cxnId="{85A15B5D-B527-4AA9-AECA-DBADCE084362}">
      <dgm:prSet/>
      <dgm:spPr/>
      <dgm:t>
        <a:bodyPr/>
        <a:lstStyle/>
        <a:p>
          <a:endParaRPr lang="en-US" sz="2400"/>
        </a:p>
      </dgm:t>
    </dgm:pt>
    <dgm:pt modelId="{9AFA0244-BDEE-144C-9B92-299284DED7D2}" type="pres">
      <dgm:prSet presAssocID="{82F3A61E-EC26-4252-BFEC-51E3EE2E632D}" presName="linear" presStyleCnt="0">
        <dgm:presLayoutVars>
          <dgm:animLvl val="lvl"/>
          <dgm:resizeHandles val="exact"/>
        </dgm:presLayoutVars>
      </dgm:prSet>
      <dgm:spPr/>
    </dgm:pt>
    <dgm:pt modelId="{2EABBE22-EEBB-E548-9303-4C4C6795B13C}" type="pres">
      <dgm:prSet presAssocID="{6B077D86-C5E8-48DD-BA11-87BB7A227FE8}" presName="parentText" presStyleLbl="node1" presStyleIdx="0" presStyleCnt="2" custScaleY="137811">
        <dgm:presLayoutVars>
          <dgm:chMax val="0"/>
          <dgm:bulletEnabled val="1"/>
        </dgm:presLayoutVars>
      </dgm:prSet>
      <dgm:spPr/>
    </dgm:pt>
    <dgm:pt modelId="{DA0D90EA-CD41-6043-90E5-68152BA7E3DB}" type="pres">
      <dgm:prSet presAssocID="{918F1ADA-3F16-4E86-AFDA-37600F0AE982}" presName="spacer" presStyleCnt="0"/>
      <dgm:spPr/>
    </dgm:pt>
    <dgm:pt modelId="{497A4344-AFFD-504D-8DCC-DA45E2F43EB6}" type="pres">
      <dgm:prSet presAssocID="{8D5EA788-4445-4612-A7C0-27DC0A19330A}" presName="parentText" presStyleLbl="node1" presStyleIdx="1" presStyleCnt="2" custScaleY="34052">
        <dgm:presLayoutVars>
          <dgm:chMax val="0"/>
          <dgm:bulletEnabled val="1"/>
        </dgm:presLayoutVars>
      </dgm:prSet>
      <dgm:spPr/>
    </dgm:pt>
  </dgm:ptLst>
  <dgm:cxnLst>
    <dgm:cxn modelId="{03108A10-D52B-AA49-8BE0-559B9F016CE6}" type="presOf" srcId="{8D5EA788-4445-4612-A7C0-27DC0A19330A}" destId="{497A4344-AFFD-504D-8DCC-DA45E2F43EB6}" srcOrd="0" destOrd="0" presId="urn:microsoft.com/office/officeart/2005/8/layout/vList2"/>
    <dgm:cxn modelId="{85A15B5D-B527-4AA9-AECA-DBADCE084362}" srcId="{82F3A61E-EC26-4252-BFEC-51E3EE2E632D}" destId="{8D5EA788-4445-4612-A7C0-27DC0A19330A}" srcOrd="1" destOrd="0" parTransId="{85242EE4-5740-4510-A656-CCC0F02E5878}" sibTransId="{14E9EA40-8E36-4054-9E19-26038E709916}"/>
    <dgm:cxn modelId="{C20C99BB-6EF3-AD4D-BFCB-05BFF21AD453}" type="presOf" srcId="{82F3A61E-EC26-4252-BFEC-51E3EE2E632D}" destId="{9AFA0244-BDEE-144C-9B92-299284DED7D2}" srcOrd="0" destOrd="0" presId="urn:microsoft.com/office/officeart/2005/8/layout/vList2"/>
    <dgm:cxn modelId="{D7A72DC5-78FA-1D4E-8080-682BBB619861}" type="presOf" srcId="{6B077D86-C5E8-48DD-BA11-87BB7A227FE8}" destId="{2EABBE22-EEBB-E548-9303-4C4C6795B13C}" srcOrd="0" destOrd="0" presId="urn:microsoft.com/office/officeart/2005/8/layout/vList2"/>
    <dgm:cxn modelId="{5E5CF1E7-6AB8-4496-8C44-30B3672C6C3F}" srcId="{82F3A61E-EC26-4252-BFEC-51E3EE2E632D}" destId="{6B077D86-C5E8-48DD-BA11-87BB7A227FE8}" srcOrd="0" destOrd="0" parTransId="{22C65204-BD3B-4D99-8EB2-F7EC8B6FE68B}" sibTransId="{918F1ADA-3F16-4E86-AFDA-37600F0AE982}"/>
    <dgm:cxn modelId="{D4C7801D-1FE0-7D42-8076-991A398F2D24}" type="presParOf" srcId="{9AFA0244-BDEE-144C-9B92-299284DED7D2}" destId="{2EABBE22-EEBB-E548-9303-4C4C6795B13C}" srcOrd="0" destOrd="0" presId="urn:microsoft.com/office/officeart/2005/8/layout/vList2"/>
    <dgm:cxn modelId="{E9FFB7BF-9D2C-6743-91FE-5701503AC001}" type="presParOf" srcId="{9AFA0244-BDEE-144C-9B92-299284DED7D2}" destId="{DA0D90EA-CD41-6043-90E5-68152BA7E3DB}" srcOrd="1" destOrd="0" presId="urn:microsoft.com/office/officeart/2005/8/layout/vList2"/>
    <dgm:cxn modelId="{6C551761-F388-E749-9582-E2FBDA2981DD}" type="presParOf" srcId="{9AFA0244-BDEE-144C-9B92-299284DED7D2}" destId="{497A4344-AFFD-504D-8DCC-DA45E2F43EB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0F34DF-BA69-4B66-BD84-D0AB437AC2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F550813-6A57-455F-9104-2740A9EC9EB0}">
      <dgm:prSet/>
      <dgm:spPr/>
      <dgm:t>
        <a:bodyPr/>
        <a:lstStyle/>
        <a:p>
          <a:r>
            <a:rPr lang="en-US" b="1" dirty="0"/>
            <a:t>Sympathy Fraud: </a:t>
          </a:r>
          <a:r>
            <a:rPr lang="en-US" dirty="0"/>
            <a:t>The attacker becomes friends with the victim on social media. The attacker gains trust by frequent interactions. The attacker later extracts money/harms the victim.</a:t>
          </a:r>
        </a:p>
      </dgm:t>
    </dgm:pt>
    <dgm:pt modelId="{DABD3035-8CF3-426B-A36C-F8F05C79C2FD}" type="parTrans" cxnId="{6D46F7CF-04A2-484C-8639-0516C73F2D57}">
      <dgm:prSet/>
      <dgm:spPr/>
      <dgm:t>
        <a:bodyPr/>
        <a:lstStyle/>
        <a:p>
          <a:endParaRPr lang="en-US"/>
        </a:p>
      </dgm:t>
    </dgm:pt>
    <dgm:pt modelId="{07BD28AE-16EA-4E87-84E6-4B1F22ECFBBB}" type="sibTrans" cxnId="{6D46F7CF-04A2-484C-8639-0516C73F2D57}">
      <dgm:prSet/>
      <dgm:spPr/>
      <dgm:t>
        <a:bodyPr/>
        <a:lstStyle/>
        <a:p>
          <a:endParaRPr lang="en-US"/>
        </a:p>
      </dgm:t>
    </dgm:pt>
    <dgm:pt modelId="{F370B6F2-8DFD-4F5E-BEF7-8764B5F168A1}">
      <dgm:prSet/>
      <dgm:spPr/>
      <dgm:t>
        <a:bodyPr/>
        <a:lstStyle/>
        <a:p>
          <a:r>
            <a:rPr lang="en-US" b="1" dirty="0"/>
            <a:t>Romance Fraud: </a:t>
          </a:r>
          <a:r>
            <a:rPr lang="en-US" dirty="0"/>
            <a:t>The attacker becomes friends with the victim on social media. Over a period, the attacker gains victim’s affection. The attacker later exploits the victim physically, financially and/or emotionally.</a:t>
          </a:r>
        </a:p>
      </dgm:t>
    </dgm:pt>
    <dgm:pt modelId="{86972759-9B02-4AC2-BC84-399C55D8B3E2}" type="parTrans" cxnId="{10532D8F-ED6E-4536-BEE1-87D635640A99}">
      <dgm:prSet/>
      <dgm:spPr/>
      <dgm:t>
        <a:bodyPr/>
        <a:lstStyle/>
        <a:p>
          <a:endParaRPr lang="en-US"/>
        </a:p>
      </dgm:t>
    </dgm:pt>
    <dgm:pt modelId="{44B8EA36-7E0B-4BA0-A725-276924F3A113}" type="sibTrans" cxnId="{10532D8F-ED6E-4536-BEE1-87D635640A99}">
      <dgm:prSet/>
      <dgm:spPr/>
      <dgm:t>
        <a:bodyPr/>
        <a:lstStyle/>
        <a:p>
          <a:endParaRPr lang="en-US"/>
        </a:p>
      </dgm:t>
    </dgm:pt>
    <dgm:pt modelId="{4AFDCB5E-8B1A-CC42-B2A8-00D5488236FD}" type="pres">
      <dgm:prSet presAssocID="{830F34DF-BA69-4B66-BD84-D0AB437AC2DC}" presName="linear" presStyleCnt="0">
        <dgm:presLayoutVars>
          <dgm:animLvl val="lvl"/>
          <dgm:resizeHandles val="exact"/>
        </dgm:presLayoutVars>
      </dgm:prSet>
      <dgm:spPr/>
    </dgm:pt>
    <dgm:pt modelId="{04F21D8B-6915-C74A-A150-915352AFBAA4}" type="pres">
      <dgm:prSet presAssocID="{9F550813-6A57-455F-9104-2740A9EC9EB0}" presName="parentText" presStyleLbl="node1" presStyleIdx="0" presStyleCnt="2">
        <dgm:presLayoutVars>
          <dgm:chMax val="0"/>
          <dgm:bulletEnabled val="1"/>
        </dgm:presLayoutVars>
      </dgm:prSet>
      <dgm:spPr/>
    </dgm:pt>
    <dgm:pt modelId="{4511F04A-4E28-0D49-9495-CE6F6F075DCD}" type="pres">
      <dgm:prSet presAssocID="{07BD28AE-16EA-4E87-84E6-4B1F22ECFBBB}" presName="spacer" presStyleCnt="0"/>
      <dgm:spPr/>
    </dgm:pt>
    <dgm:pt modelId="{5BD6EB1B-6321-2F42-98D6-FC42D24B679F}" type="pres">
      <dgm:prSet presAssocID="{F370B6F2-8DFD-4F5E-BEF7-8764B5F168A1}" presName="parentText" presStyleLbl="node1" presStyleIdx="1" presStyleCnt="2">
        <dgm:presLayoutVars>
          <dgm:chMax val="0"/>
          <dgm:bulletEnabled val="1"/>
        </dgm:presLayoutVars>
      </dgm:prSet>
      <dgm:spPr/>
    </dgm:pt>
  </dgm:ptLst>
  <dgm:cxnLst>
    <dgm:cxn modelId="{A02C5372-4E4E-114D-BCF9-E97ABDC31078}" type="presOf" srcId="{830F34DF-BA69-4B66-BD84-D0AB437AC2DC}" destId="{4AFDCB5E-8B1A-CC42-B2A8-00D5488236FD}" srcOrd="0" destOrd="0" presId="urn:microsoft.com/office/officeart/2005/8/layout/vList2"/>
    <dgm:cxn modelId="{8BBD7787-5727-BF49-9643-D7FA543E1EF0}" type="presOf" srcId="{F370B6F2-8DFD-4F5E-BEF7-8764B5F168A1}" destId="{5BD6EB1B-6321-2F42-98D6-FC42D24B679F}" srcOrd="0" destOrd="0" presId="urn:microsoft.com/office/officeart/2005/8/layout/vList2"/>
    <dgm:cxn modelId="{10532D8F-ED6E-4536-BEE1-87D635640A99}" srcId="{830F34DF-BA69-4B66-BD84-D0AB437AC2DC}" destId="{F370B6F2-8DFD-4F5E-BEF7-8764B5F168A1}" srcOrd="1" destOrd="0" parTransId="{86972759-9B02-4AC2-BC84-399C55D8B3E2}" sibTransId="{44B8EA36-7E0B-4BA0-A725-276924F3A113}"/>
    <dgm:cxn modelId="{6D46F7CF-04A2-484C-8639-0516C73F2D57}" srcId="{830F34DF-BA69-4B66-BD84-D0AB437AC2DC}" destId="{9F550813-6A57-455F-9104-2740A9EC9EB0}" srcOrd="0" destOrd="0" parTransId="{DABD3035-8CF3-426B-A36C-F8F05C79C2FD}" sibTransId="{07BD28AE-16EA-4E87-84E6-4B1F22ECFBBB}"/>
    <dgm:cxn modelId="{48F8DBD9-891F-E34C-B43A-E08A9F476111}" type="presOf" srcId="{9F550813-6A57-455F-9104-2740A9EC9EB0}" destId="{04F21D8B-6915-C74A-A150-915352AFBAA4}" srcOrd="0" destOrd="0" presId="urn:microsoft.com/office/officeart/2005/8/layout/vList2"/>
    <dgm:cxn modelId="{46515924-0B96-B046-8ACB-181F8B22B530}" type="presParOf" srcId="{4AFDCB5E-8B1A-CC42-B2A8-00D5488236FD}" destId="{04F21D8B-6915-C74A-A150-915352AFBAA4}" srcOrd="0" destOrd="0" presId="urn:microsoft.com/office/officeart/2005/8/layout/vList2"/>
    <dgm:cxn modelId="{132008D3-401A-2B46-A57E-E8185DEB66FC}" type="presParOf" srcId="{4AFDCB5E-8B1A-CC42-B2A8-00D5488236FD}" destId="{4511F04A-4E28-0D49-9495-CE6F6F075DCD}" srcOrd="1" destOrd="0" presId="urn:microsoft.com/office/officeart/2005/8/layout/vList2"/>
    <dgm:cxn modelId="{F512B0AB-2CDC-2644-B896-B04C3DA5981B}" type="presParOf" srcId="{4AFDCB5E-8B1A-CC42-B2A8-00D5488236FD}" destId="{5BD6EB1B-6321-2F42-98D6-FC42D24B679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B3B082-B744-4605-B7D6-686117A0E1D7}"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742F0A80-C64C-4ABB-9379-C76EFF4215D2}">
      <dgm:prSet/>
      <dgm:spPr/>
      <dgm:t>
        <a:bodyPr/>
        <a:lstStyle/>
        <a:p>
          <a:r>
            <a:rPr lang="en-US" b="1" dirty="0"/>
            <a:t>Cyber Stalking: </a:t>
          </a:r>
          <a:r>
            <a:rPr lang="en-US" dirty="0"/>
            <a:t>Cyber stalking is a crime in which the attacker harasses a victim using electronic communication, such as e-mail, instant messaging (IM), messages posted on a website or a discussion group. A cyber stalker relies upon the fact that his/her true identity is not known in the digital world. A cyber stalker targets the victim with threatening/abusive messages and follows them/their activities in the real world.</a:t>
          </a:r>
        </a:p>
      </dgm:t>
    </dgm:pt>
    <dgm:pt modelId="{5DF13361-37EA-4896-9F27-04C1E82B893F}" type="parTrans" cxnId="{C7AD8FD9-357A-4FE0-AECC-5317BFC776FA}">
      <dgm:prSet/>
      <dgm:spPr/>
      <dgm:t>
        <a:bodyPr/>
        <a:lstStyle/>
        <a:p>
          <a:endParaRPr lang="en-US"/>
        </a:p>
      </dgm:t>
    </dgm:pt>
    <dgm:pt modelId="{D5F31B55-2531-40EA-BC77-47400FBC46C9}" type="sibTrans" cxnId="{C7AD8FD9-357A-4FE0-AECC-5317BFC776FA}">
      <dgm:prSet/>
      <dgm:spPr/>
      <dgm:t>
        <a:bodyPr/>
        <a:lstStyle/>
        <a:p>
          <a:endParaRPr lang="en-US"/>
        </a:p>
      </dgm:t>
    </dgm:pt>
    <dgm:pt modelId="{0E1A68BA-B43B-4C8C-96AC-682395D8E556}">
      <dgm:prSet/>
      <dgm:spPr/>
      <dgm:t>
        <a:bodyPr/>
        <a:lstStyle/>
        <a:p>
          <a:r>
            <a:rPr lang="en-US" b="1" dirty="0"/>
            <a:t>Cyber Bullying: </a:t>
          </a:r>
          <a:r>
            <a:rPr lang="en-US" dirty="0"/>
            <a:t>Cyber bullying is bullying that takes place over digital devices. Cyber bullying can occur through SMS, social media, forums or gaming apps where people can view, participate or share content. Cyber bullying includes sending, posting or sharing negative, harmful, false content about someone else. The intention is to cause embarrassment or humiliation. At times, it can also cross the line into unlawful criminal behavior.</a:t>
          </a:r>
        </a:p>
      </dgm:t>
    </dgm:pt>
    <dgm:pt modelId="{8F503179-C2C7-4772-8848-A821C4550512}" type="parTrans" cxnId="{C56B1C89-0E5B-4107-A3A4-0ADE46F50B83}">
      <dgm:prSet/>
      <dgm:spPr/>
      <dgm:t>
        <a:bodyPr/>
        <a:lstStyle/>
        <a:p>
          <a:endParaRPr lang="en-US"/>
        </a:p>
      </dgm:t>
    </dgm:pt>
    <dgm:pt modelId="{36FBA585-007E-41C6-BDBF-4C99D11D9CBB}" type="sibTrans" cxnId="{C56B1C89-0E5B-4107-A3A4-0ADE46F50B83}">
      <dgm:prSet/>
      <dgm:spPr/>
      <dgm:t>
        <a:bodyPr/>
        <a:lstStyle/>
        <a:p>
          <a:endParaRPr lang="en-US"/>
        </a:p>
      </dgm:t>
    </dgm:pt>
    <dgm:pt modelId="{F2340786-BF83-D64E-BBA2-6B39594792CD}" type="pres">
      <dgm:prSet presAssocID="{8AB3B082-B744-4605-B7D6-686117A0E1D7}" presName="linear" presStyleCnt="0">
        <dgm:presLayoutVars>
          <dgm:animLvl val="lvl"/>
          <dgm:resizeHandles val="exact"/>
        </dgm:presLayoutVars>
      </dgm:prSet>
      <dgm:spPr/>
    </dgm:pt>
    <dgm:pt modelId="{2AE8436B-06CA-984A-BFCE-D9C6C244A1F1}" type="pres">
      <dgm:prSet presAssocID="{742F0A80-C64C-4ABB-9379-C76EFF4215D2}" presName="parentText" presStyleLbl="node1" presStyleIdx="0" presStyleCnt="2">
        <dgm:presLayoutVars>
          <dgm:chMax val="0"/>
          <dgm:bulletEnabled val="1"/>
        </dgm:presLayoutVars>
      </dgm:prSet>
      <dgm:spPr/>
    </dgm:pt>
    <dgm:pt modelId="{9176B7B7-B16B-3F41-9037-5B5B33E9285C}" type="pres">
      <dgm:prSet presAssocID="{D5F31B55-2531-40EA-BC77-47400FBC46C9}" presName="spacer" presStyleCnt="0"/>
      <dgm:spPr/>
    </dgm:pt>
    <dgm:pt modelId="{894DEB90-960D-784E-8600-CA0EE7B269F7}" type="pres">
      <dgm:prSet presAssocID="{0E1A68BA-B43B-4C8C-96AC-682395D8E556}" presName="parentText" presStyleLbl="node1" presStyleIdx="1" presStyleCnt="2">
        <dgm:presLayoutVars>
          <dgm:chMax val="0"/>
          <dgm:bulletEnabled val="1"/>
        </dgm:presLayoutVars>
      </dgm:prSet>
      <dgm:spPr/>
    </dgm:pt>
  </dgm:ptLst>
  <dgm:cxnLst>
    <dgm:cxn modelId="{80652401-EBF5-2E43-8C9C-A7CB1EC4A8E2}" type="presOf" srcId="{8AB3B082-B744-4605-B7D6-686117A0E1D7}" destId="{F2340786-BF83-D64E-BBA2-6B39594792CD}" srcOrd="0" destOrd="0" presId="urn:microsoft.com/office/officeart/2005/8/layout/vList2"/>
    <dgm:cxn modelId="{3C6E1A54-8823-2C48-AC43-DDFD9A3E2F8A}" type="presOf" srcId="{0E1A68BA-B43B-4C8C-96AC-682395D8E556}" destId="{894DEB90-960D-784E-8600-CA0EE7B269F7}" srcOrd="0" destOrd="0" presId="urn:microsoft.com/office/officeart/2005/8/layout/vList2"/>
    <dgm:cxn modelId="{C56B1C89-0E5B-4107-A3A4-0ADE46F50B83}" srcId="{8AB3B082-B744-4605-B7D6-686117A0E1D7}" destId="{0E1A68BA-B43B-4C8C-96AC-682395D8E556}" srcOrd="1" destOrd="0" parTransId="{8F503179-C2C7-4772-8848-A821C4550512}" sibTransId="{36FBA585-007E-41C6-BDBF-4C99D11D9CBB}"/>
    <dgm:cxn modelId="{E32502CA-72C2-0F44-A075-CE1FF9F97A4C}" type="presOf" srcId="{742F0A80-C64C-4ABB-9379-C76EFF4215D2}" destId="{2AE8436B-06CA-984A-BFCE-D9C6C244A1F1}" srcOrd="0" destOrd="0" presId="urn:microsoft.com/office/officeart/2005/8/layout/vList2"/>
    <dgm:cxn modelId="{C7AD8FD9-357A-4FE0-AECC-5317BFC776FA}" srcId="{8AB3B082-B744-4605-B7D6-686117A0E1D7}" destId="{742F0A80-C64C-4ABB-9379-C76EFF4215D2}" srcOrd="0" destOrd="0" parTransId="{5DF13361-37EA-4896-9F27-04C1E82B893F}" sibTransId="{D5F31B55-2531-40EA-BC77-47400FBC46C9}"/>
    <dgm:cxn modelId="{E45AE14E-B4F2-A848-B7C1-597E1D854D4C}" type="presParOf" srcId="{F2340786-BF83-D64E-BBA2-6B39594792CD}" destId="{2AE8436B-06CA-984A-BFCE-D9C6C244A1F1}" srcOrd="0" destOrd="0" presId="urn:microsoft.com/office/officeart/2005/8/layout/vList2"/>
    <dgm:cxn modelId="{5283633C-9FFE-0740-9994-F5D511124B98}" type="presParOf" srcId="{F2340786-BF83-D64E-BBA2-6B39594792CD}" destId="{9176B7B7-B16B-3F41-9037-5B5B33E9285C}" srcOrd="1" destOrd="0" presId="urn:microsoft.com/office/officeart/2005/8/layout/vList2"/>
    <dgm:cxn modelId="{8BE95F37-385C-A542-8AE3-892DBB74C714}" type="presParOf" srcId="{F2340786-BF83-D64E-BBA2-6B39594792CD}" destId="{894DEB90-960D-784E-8600-CA0EE7B269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DDAC24-7255-4075-ADF1-59697924853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929BEF3-E1CA-41D5-A9D5-757A012AFA27}">
      <dgm:prSet/>
      <dgm:spPr/>
      <dgm:t>
        <a:bodyPr/>
        <a:lstStyle/>
        <a:p>
          <a:r>
            <a:rPr lang="en-US" dirty="0"/>
            <a:t>Nowadays, banking services are predominantly online, allowing tasks such as account statement retrieval, fund transfers, and cheque book requests to be easily completed from home. However, the shift to online platforms also brings an increase in cyber fraud. </a:t>
          </a:r>
        </a:p>
      </dgm:t>
    </dgm:pt>
    <dgm:pt modelId="{1855DC57-A02B-4AF6-BFC6-63957EECBE10}" type="parTrans" cxnId="{4E03A8D4-0A03-42AA-94E9-F7045A4E930E}">
      <dgm:prSet/>
      <dgm:spPr/>
      <dgm:t>
        <a:bodyPr/>
        <a:lstStyle/>
        <a:p>
          <a:endParaRPr lang="en-US"/>
        </a:p>
      </dgm:t>
    </dgm:pt>
    <dgm:pt modelId="{DA6FE877-8EC6-407D-9FDC-96A7F45FAB6A}" type="sibTrans" cxnId="{4E03A8D4-0A03-42AA-94E9-F7045A4E930E}">
      <dgm:prSet/>
      <dgm:spPr/>
      <dgm:t>
        <a:bodyPr/>
        <a:lstStyle/>
        <a:p>
          <a:endParaRPr lang="en-US"/>
        </a:p>
      </dgm:t>
    </dgm:pt>
    <dgm:pt modelId="{76918111-3B17-4097-9EE1-4035DC199C92}">
      <dgm:prSet/>
      <dgm:spPr/>
      <dgm:t>
        <a:bodyPr/>
        <a:lstStyle/>
        <a:p>
          <a:r>
            <a:rPr lang="en-US" dirty="0"/>
            <a:t>Just as we secure our physical valuables with locks, protecting our online bank accounts with strong passwords is crucial. </a:t>
          </a:r>
        </a:p>
      </dgm:t>
    </dgm:pt>
    <dgm:pt modelId="{234496D8-9507-450B-8F0D-523D773E8ABE}" type="parTrans" cxnId="{FC4B6868-AF65-46EE-BADD-D1460D9B643A}">
      <dgm:prSet/>
      <dgm:spPr/>
      <dgm:t>
        <a:bodyPr/>
        <a:lstStyle/>
        <a:p>
          <a:endParaRPr lang="en-US"/>
        </a:p>
      </dgm:t>
    </dgm:pt>
    <dgm:pt modelId="{BA2F058B-E54D-408B-B82C-8A7BD3B9CDE9}" type="sibTrans" cxnId="{FC4B6868-AF65-46EE-BADD-D1460D9B643A}">
      <dgm:prSet/>
      <dgm:spPr/>
      <dgm:t>
        <a:bodyPr/>
        <a:lstStyle/>
        <a:p>
          <a:endParaRPr lang="en-US"/>
        </a:p>
      </dgm:t>
    </dgm:pt>
    <dgm:pt modelId="{19E13280-FFE7-4237-834B-D59504FA531B}">
      <dgm:prSet/>
      <dgm:spPr/>
      <dgm:t>
        <a:bodyPr/>
        <a:lstStyle/>
        <a:p>
          <a:r>
            <a:rPr lang="en-US"/>
            <a:t>Weak passwords can lead to account hacking, resulting in financial loss. </a:t>
          </a:r>
        </a:p>
      </dgm:t>
    </dgm:pt>
    <dgm:pt modelId="{7276774F-6A04-486A-8516-43E099C57811}" type="parTrans" cxnId="{AB218B7A-6CEF-4403-8E73-06A5E1B5771B}">
      <dgm:prSet/>
      <dgm:spPr/>
      <dgm:t>
        <a:bodyPr/>
        <a:lstStyle/>
        <a:p>
          <a:endParaRPr lang="en-US"/>
        </a:p>
      </dgm:t>
    </dgm:pt>
    <dgm:pt modelId="{065B10A5-081E-4CB0-B874-11B2E680FDC9}" type="sibTrans" cxnId="{AB218B7A-6CEF-4403-8E73-06A5E1B5771B}">
      <dgm:prSet/>
      <dgm:spPr/>
      <dgm:t>
        <a:bodyPr/>
        <a:lstStyle/>
        <a:p>
          <a:endParaRPr lang="en-US"/>
        </a:p>
      </dgm:t>
    </dgm:pt>
    <dgm:pt modelId="{A0B5A910-5E28-4265-9D53-B2E2C64CB9C3}">
      <dgm:prSet/>
      <dgm:spPr/>
      <dgm:t>
        <a:bodyPr/>
        <a:lstStyle/>
        <a:p>
          <a:r>
            <a:rPr lang="en-US"/>
            <a:t>Examples of online banking fraud include attacks on digital payment applications and hacking due to weak or reused passwords.</a:t>
          </a:r>
        </a:p>
      </dgm:t>
    </dgm:pt>
    <dgm:pt modelId="{4875E0F3-ACC7-4C9D-A55B-DFC9B20ADF74}" type="parTrans" cxnId="{908E5029-D794-49A1-B1D9-BF6953F87699}">
      <dgm:prSet/>
      <dgm:spPr/>
      <dgm:t>
        <a:bodyPr/>
        <a:lstStyle/>
        <a:p>
          <a:endParaRPr lang="en-US"/>
        </a:p>
      </dgm:t>
    </dgm:pt>
    <dgm:pt modelId="{D12E50DB-D1A4-43EE-B86D-DD96F24DD347}" type="sibTrans" cxnId="{908E5029-D794-49A1-B1D9-BF6953F87699}">
      <dgm:prSet/>
      <dgm:spPr/>
      <dgm:t>
        <a:bodyPr/>
        <a:lstStyle/>
        <a:p>
          <a:endParaRPr lang="en-US"/>
        </a:p>
      </dgm:t>
    </dgm:pt>
    <dgm:pt modelId="{CA7FB906-857D-BE4F-AE4B-234554F24E6A}" type="pres">
      <dgm:prSet presAssocID="{D7DDAC24-7255-4075-ADF1-59697924853A}" presName="linear" presStyleCnt="0">
        <dgm:presLayoutVars>
          <dgm:animLvl val="lvl"/>
          <dgm:resizeHandles val="exact"/>
        </dgm:presLayoutVars>
      </dgm:prSet>
      <dgm:spPr/>
    </dgm:pt>
    <dgm:pt modelId="{9FCC36E8-1374-E84D-8178-634282144E7B}" type="pres">
      <dgm:prSet presAssocID="{7929BEF3-E1CA-41D5-A9D5-757A012AFA27}" presName="parentText" presStyleLbl="node1" presStyleIdx="0" presStyleCnt="1">
        <dgm:presLayoutVars>
          <dgm:chMax val="0"/>
          <dgm:bulletEnabled val="1"/>
        </dgm:presLayoutVars>
      </dgm:prSet>
      <dgm:spPr/>
    </dgm:pt>
    <dgm:pt modelId="{43A3CA5B-895B-DD4F-BB53-02D12DB773CE}" type="pres">
      <dgm:prSet presAssocID="{7929BEF3-E1CA-41D5-A9D5-757A012AFA27}" presName="childText" presStyleLbl="revTx" presStyleIdx="0" presStyleCnt="1">
        <dgm:presLayoutVars>
          <dgm:bulletEnabled val="1"/>
        </dgm:presLayoutVars>
      </dgm:prSet>
      <dgm:spPr/>
    </dgm:pt>
  </dgm:ptLst>
  <dgm:cxnLst>
    <dgm:cxn modelId="{1CDD2B0B-98A9-3242-A43C-A46DBEE49795}" type="presOf" srcId="{7929BEF3-E1CA-41D5-A9D5-757A012AFA27}" destId="{9FCC36E8-1374-E84D-8178-634282144E7B}" srcOrd="0" destOrd="0" presId="urn:microsoft.com/office/officeart/2005/8/layout/vList2"/>
    <dgm:cxn modelId="{77270C15-B4FA-334E-B270-B0C56D663B33}" type="presOf" srcId="{19E13280-FFE7-4237-834B-D59504FA531B}" destId="{43A3CA5B-895B-DD4F-BB53-02D12DB773CE}" srcOrd="0" destOrd="1" presId="urn:microsoft.com/office/officeart/2005/8/layout/vList2"/>
    <dgm:cxn modelId="{908E5029-D794-49A1-B1D9-BF6953F87699}" srcId="{7929BEF3-E1CA-41D5-A9D5-757A012AFA27}" destId="{A0B5A910-5E28-4265-9D53-B2E2C64CB9C3}" srcOrd="2" destOrd="0" parTransId="{4875E0F3-ACC7-4C9D-A55B-DFC9B20ADF74}" sibTransId="{D12E50DB-D1A4-43EE-B86D-DD96F24DD347}"/>
    <dgm:cxn modelId="{FC4B6868-AF65-46EE-BADD-D1460D9B643A}" srcId="{7929BEF3-E1CA-41D5-A9D5-757A012AFA27}" destId="{76918111-3B17-4097-9EE1-4035DC199C92}" srcOrd="0" destOrd="0" parTransId="{234496D8-9507-450B-8F0D-523D773E8ABE}" sibTransId="{BA2F058B-E54D-408B-B82C-8A7BD3B9CDE9}"/>
    <dgm:cxn modelId="{AB218B7A-6CEF-4403-8E73-06A5E1B5771B}" srcId="{7929BEF3-E1CA-41D5-A9D5-757A012AFA27}" destId="{19E13280-FFE7-4237-834B-D59504FA531B}" srcOrd="1" destOrd="0" parTransId="{7276774F-6A04-486A-8516-43E099C57811}" sibTransId="{065B10A5-081E-4CB0-B874-11B2E680FDC9}"/>
    <dgm:cxn modelId="{597CF68B-9651-604A-A81A-55EF035B889A}" type="presOf" srcId="{A0B5A910-5E28-4265-9D53-B2E2C64CB9C3}" destId="{43A3CA5B-895B-DD4F-BB53-02D12DB773CE}" srcOrd="0" destOrd="2" presId="urn:microsoft.com/office/officeart/2005/8/layout/vList2"/>
    <dgm:cxn modelId="{19B020AE-792B-2241-96D7-268D54BAAA5B}" type="presOf" srcId="{76918111-3B17-4097-9EE1-4035DC199C92}" destId="{43A3CA5B-895B-DD4F-BB53-02D12DB773CE}" srcOrd="0" destOrd="0" presId="urn:microsoft.com/office/officeart/2005/8/layout/vList2"/>
    <dgm:cxn modelId="{4E03A8D4-0A03-42AA-94E9-F7045A4E930E}" srcId="{D7DDAC24-7255-4075-ADF1-59697924853A}" destId="{7929BEF3-E1CA-41D5-A9D5-757A012AFA27}" srcOrd="0" destOrd="0" parTransId="{1855DC57-A02B-4AF6-BFC6-63957EECBE10}" sibTransId="{DA6FE877-8EC6-407D-9FDC-96A7F45FAB6A}"/>
    <dgm:cxn modelId="{665A70E2-D8CA-AE4E-8B73-20F321EC5A88}" type="presOf" srcId="{D7DDAC24-7255-4075-ADF1-59697924853A}" destId="{CA7FB906-857D-BE4F-AE4B-234554F24E6A}" srcOrd="0" destOrd="0" presId="urn:microsoft.com/office/officeart/2005/8/layout/vList2"/>
    <dgm:cxn modelId="{22839F94-7727-D74C-8734-84FA0190E315}" type="presParOf" srcId="{CA7FB906-857D-BE4F-AE4B-234554F24E6A}" destId="{9FCC36E8-1374-E84D-8178-634282144E7B}" srcOrd="0" destOrd="0" presId="urn:microsoft.com/office/officeart/2005/8/layout/vList2"/>
    <dgm:cxn modelId="{F9E91D43-00C7-0B4C-B19C-BD88668EE6EA}" type="presParOf" srcId="{CA7FB906-857D-BE4F-AE4B-234554F24E6A}" destId="{43A3CA5B-895B-DD4F-BB53-02D12DB773C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2BCE70-1DEF-4AD1-B67D-7AF912B2DA9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89B7BD8-9E99-4BD5-A6C4-F03A4AD12F53}">
      <dgm:prSet custT="1"/>
      <dgm:spPr/>
      <dgm:t>
        <a:bodyPr/>
        <a:lstStyle/>
        <a:p>
          <a:pPr>
            <a:lnSpc>
              <a:spcPct val="100000"/>
            </a:lnSpc>
          </a:pPr>
          <a:r>
            <a:rPr lang="en-US" sz="2000" dirty="0"/>
            <a:t>Personal computers and laptops are integral to our lives, storing crucial information like bank account numbers and personal files. </a:t>
          </a:r>
        </a:p>
      </dgm:t>
    </dgm:pt>
    <dgm:pt modelId="{306FFAB0-5578-48BC-8A73-54C7C3D38D86}" type="parTrans" cxnId="{A01BFF3F-C3B5-45C0-855A-1DF4F82C8342}">
      <dgm:prSet/>
      <dgm:spPr/>
      <dgm:t>
        <a:bodyPr/>
        <a:lstStyle/>
        <a:p>
          <a:endParaRPr lang="en-US" sz="2000"/>
        </a:p>
      </dgm:t>
    </dgm:pt>
    <dgm:pt modelId="{C84B2687-C4BC-4763-9CE9-909B49D1E30E}" type="sibTrans" cxnId="{A01BFF3F-C3B5-45C0-855A-1DF4F82C8342}">
      <dgm:prSet/>
      <dgm:spPr/>
      <dgm:t>
        <a:bodyPr/>
        <a:lstStyle/>
        <a:p>
          <a:endParaRPr lang="en-US" sz="2000"/>
        </a:p>
      </dgm:t>
    </dgm:pt>
    <dgm:pt modelId="{65B6D794-8776-46C6-A16B-77E7725918B1}">
      <dgm:prSet custT="1"/>
      <dgm:spPr/>
      <dgm:t>
        <a:bodyPr/>
        <a:lstStyle/>
        <a:p>
          <a:pPr>
            <a:lnSpc>
              <a:spcPct val="100000"/>
            </a:lnSpc>
          </a:pPr>
          <a:r>
            <a:rPr lang="en-US" sz="2000" dirty="0"/>
            <a:t>Protecting this data is essential, akin to securing a safe vault with a physical lock. </a:t>
          </a:r>
        </a:p>
      </dgm:t>
    </dgm:pt>
    <dgm:pt modelId="{08EA0924-E223-4279-BA12-7F84D8B250EF}" type="parTrans" cxnId="{A61E41CF-5E91-4BC0-95B3-1A91970A6F2E}">
      <dgm:prSet/>
      <dgm:spPr/>
      <dgm:t>
        <a:bodyPr/>
        <a:lstStyle/>
        <a:p>
          <a:endParaRPr lang="en-US" sz="2000"/>
        </a:p>
      </dgm:t>
    </dgm:pt>
    <dgm:pt modelId="{E852D535-C353-4A9B-BE15-481004A50639}" type="sibTrans" cxnId="{A61E41CF-5E91-4BC0-95B3-1A91970A6F2E}">
      <dgm:prSet/>
      <dgm:spPr/>
      <dgm:t>
        <a:bodyPr/>
        <a:lstStyle/>
        <a:p>
          <a:endParaRPr lang="en-US" sz="2000"/>
        </a:p>
      </dgm:t>
    </dgm:pt>
    <dgm:pt modelId="{3847B0B5-8AAF-4B23-B87D-2207DC38EA29}">
      <dgm:prSet custT="1"/>
      <dgm:spPr/>
      <dgm:t>
        <a:bodyPr/>
        <a:lstStyle/>
        <a:p>
          <a:pPr>
            <a:lnSpc>
              <a:spcPct val="100000"/>
            </a:lnSpc>
          </a:pPr>
          <a:r>
            <a:rPr lang="en-US" sz="2000" dirty="0"/>
            <a:t>Viruses and malicious applications pose threats to our computers, entering through external devices, downloads from untrusted websites, or installation of dubious software. Such attacks can lead to computer slowdown, data corruption, deletion, or loss.</a:t>
          </a:r>
        </a:p>
      </dgm:t>
    </dgm:pt>
    <dgm:pt modelId="{05816E9C-2020-4696-B34E-38E482F584E0}" type="parTrans" cxnId="{C81A5316-85C5-471A-B280-23BE44DCC426}">
      <dgm:prSet/>
      <dgm:spPr/>
      <dgm:t>
        <a:bodyPr/>
        <a:lstStyle/>
        <a:p>
          <a:endParaRPr lang="en-US" sz="2000"/>
        </a:p>
      </dgm:t>
    </dgm:pt>
    <dgm:pt modelId="{F76F3C10-EEE0-4067-B0E2-D42462F8408F}" type="sibTrans" cxnId="{C81A5316-85C5-471A-B280-23BE44DCC426}">
      <dgm:prSet/>
      <dgm:spPr/>
      <dgm:t>
        <a:bodyPr/>
        <a:lstStyle/>
        <a:p>
          <a:endParaRPr lang="en-US" sz="2000"/>
        </a:p>
      </dgm:t>
    </dgm:pt>
    <dgm:pt modelId="{582EFA4C-9A7A-4340-833B-F51685700DBA}" type="pres">
      <dgm:prSet presAssocID="{AD2BCE70-1DEF-4AD1-B67D-7AF912B2DA9C}" presName="root" presStyleCnt="0">
        <dgm:presLayoutVars>
          <dgm:dir/>
          <dgm:resizeHandles val="exact"/>
        </dgm:presLayoutVars>
      </dgm:prSet>
      <dgm:spPr/>
    </dgm:pt>
    <dgm:pt modelId="{8B27C025-901F-44A4-9F70-EF11AE9F6135}" type="pres">
      <dgm:prSet presAssocID="{F89B7BD8-9E99-4BD5-A6C4-F03A4AD12F53}" presName="compNode" presStyleCnt="0"/>
      <dgm:spPr/>
    </dgm:pt>
    <dgm:pt modelId="{21E5BAD8-E266-43F2-92D7-B6C7E4212444}" type="pres">
      <dgm:prSet presAssocID="{F89B7BD8-9E99-4BD5-A6C4-F03A4AD12F53}" presName="bgRect" presStyleLbl="bgShp" presStyleIdx="0" presStyleCnt="3"/>
      <dgm:spPr/>
    </dgm:pt>
    <dgm:pt modelId="{4305FA56-5AC7-412E-BCFF-7DF02B530478}" type="pres">
      <dgm:prSet presAssocID="{F89B7BD8-9E99-4BD5-A6C4-F03A4AD12F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a:ext>
      </dgm:extLst>
    </dgm:pt>
    <dgm:pt modelId="{67099FBE-87DA-4059-8B34-94C6708C2059}" type="pres">
      <dgm:prSet presAssocID="{F89B7BD8-9E99-4BD5-A6C4-F03A4AD12F53}" presName="spaceRect" presStyleCnt="0"/>
      <dgm:spPr/>
    </dgm:pt>
    <dgm:pt modelId="{8B8883A4-3C8F-4BDB-A248-DF6946217F1C}" type="pres">
      <dgm:prSet presAssocID="{F89B7BD8-9E99-4BD5-A6C4-F03A4AD12F53}" presName="parTx" presStyleLbl="revTx" presStyleIdx="0" presStyleCnt="3">
        <dgm:presLayoutVars>
          <dgm:chMax val="0"/>
          <dgm:chPref val="0"/>
        </dgm:presLayoutVars>
      </dgm:prSet>
      <dgm:spPr/>
    </dgm:pt>
    <dgm:pt modelId="{EB82B60B-59AC-4D12-9702-1F62201F8074}" type="pres">
      <dgm:prSet presAssocID="{C84B2687-C4BC-4763-9CE9-909B49D1E30E}" presName="sibTrans" presStyleCnt="0"/>
      <dgm:spPr/>
    </dgm:pt>
    <dgm:pt modelId="{6C2DE82B-9785-430C-B0C9-1C825D00E30C}" type="pres">
      <dgm:prSet presAssocID="{65B6D794-8776-46C6-A16B-77E7725918B1}" presName="compNode" presStyleCnt="0"/>
      <dgm:spPr/>
    </dgm:pt>
    <dgm:pt modelId="{B201DDD6-D7EC-49F9-A64F-D77F48E4D94D}" type="pres">
      <dgm:prSet presAssocID="{65B6D794-8776-46C6-A16B-77E7725918B1}" presName="bgRect" presStyleLbl="bgShp" presStyleIdx="1" presStyleCnt="3"/>
      <dgm:spPr/>
    </dgm:pt>
    <dgm:pt modelId="{3B9FAAD0-C80A-435B-9AF9-DA3318BFE9C3}" type="pres">
      <dgm:prSet presAssocID="{65B6D794-8776-46C6-A16B-77E7725918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afe"/>
        </a:ext>
      </dgm:extLst>
    </dgm:pt>
    <dgm:pt modelId="{244AB483-085A-42F5-870E-CB2F105F6795}" type="pres">
      <dgm:prSet presAssocID="{65B6D794-8776-46C6-A16B-77E7725918B1}" presName="spaceRect" presStyleCnt="0"/>
      <dgm:spPr/>
    </dgm:pt>
    <dgm:pt modelId="{DDBB8D6D-7109-420E-9E66-FAFF12794640}" type="pres">
      <dgm:prSet presAssocID="{65B6D794-8776-46C6-A16B-77E7725918B1}" presName="parTx" presStyleLbl="revTx" presStyleIdx="1" presStyleCnt="3">
        <dgm:presLayoutVars>
          <dgm:chMax val="0"/>
          <dgm:chPref val="0"/>
        </dgm:presLayoutVars>
      </dgm:prSet>
      <dgm:spPr/>
    </dgm:pt>
    <dgm:pt modelId="{9E96E836-3F06-431D-892C-BEE759EE862F}" type="pres">
      <dgm:prSet presAssocID="{E852D535-C353-4A9B-BE15-481004A50639}" presName="sibTrans" presStyleCnt="0"/>
      <dgm:spPr/>
    </dgm:pt>
    <dgm:pt modelId="{41B5D844-0955-41C8-8F88-76CE99CA21AE}" type="pres">
      <dgm:prSet presAssocID="{3847B0B5-8AAF-4B23-B87D-2207DC38EA29}" presName="compNode" presStyleCnt="0"/>
      <dgm:spPr/>
    </dgm:pt>
    <dgm:pt modelId="{19937FB1-C219-4702-AFBF-388F39FC64FA}" type="pres">
      <dgm:prSet presAssocID="{3847B0B5-8AAF-4B23-B87D-2207DC38EA29}" presName="bgRect" presStyleLbl="bgShp" presStyleIdx="2" presStyleCnt="3"/>
      <dgm:spPr/>
    </dgm:pt>
    <dgm:pt modelId="{A5D2D241-F269-4755-93BF-0648A0E649DC}" type="pres">
      <dgm:prSet presAssocID="{3847B0B5-8AAF-4B23-B87D-2207DC38EA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nlock"/>
        </a:ext>
      </dgm:extLst>
    </dgm:pt>
    <dgm:pt modelId="{B9FF53FE-C6B5-48CB-A25F-027E45F0A49B}" type="pres">
      <dgm:prSet presAssocID="{3847B0B5-8AAF-4B23-B87D-2207DC38EA29}" presName="spaceRect" presStyleCnt="0"/>
      <dgm:spPr/>
    </dgm:pt>
    <dgm:pt modelId="{E73CD9AF-15E5-4E3E-A957-22D2413AAED0}" type="pres">
      <dgm:prSet presAssocID="{3847B0B5-8AAF-4B23-B87D-2207DC38EA29}" presName="parTx" presStyleLbl="revTx" presStyleIdx="2" presStyleCnt="3">
        <dgm:presLayoutVars>
          <dgm:chMax val="0"/>
          <dgm:chPref val="0"/>
        </dgm:presLayoutVars>
      </dgm:prSet>
      <dgm:spPr/>
    </dgm:pt>
  </dgm:ptLst>
  <dgm:cxnLst>
    <dgm:cxn modelId="{C81A5316-85C5-471A-B280-23BE44DCC426}" srcId="{AD2BCE70-1DEF-4AD1-B67D-7AF912B2DA9C}" destId="{3847B0B5-8AAF-4B23-B87D-2207DC38EA29}" srcOrd="2" destOrd="0" parTransId="{05816E9C-2020-4696-B34E-38E482F584E0}" sibTransId="{F76F3C10-EEE0-4067-B0E2-D42462F8408F}"/>
    <dgm:cxn modelId="{FAFEEE2D-F7B7-4A1C-84E1-8FD54F015C4D}" type="presOf" srcId="{3847B0B5-8AAF-4B23-B87D-2207DC38EA29}" destId="{E73CD9AF-15E5-4E3E-A957-22D2413AAED0}" srcOrd="0" destOrd="0" presId="urn:microsoft.com/office/officeart/2018/2/layout/IconVerticalSolidList"/>
    <dgm:cxn modelId="{A01BFF3F-C3B5-45C0-855A-1DF4F82C8342}" srcId="{AD2BCE70-1DEF-4AD1-B67D-7AF912B2DA9C}" destId="{F89B7BD8-9E99-4BD5-A6C4-F03A4AD12F53}" srcOrd="0" destOrd="0" parTransId="{306FFAB0-5578-48BC-8A73-54C7C3D38D86}" sibTransId="{C84B2687-C4BC-4763-9CE9-909B49D1E30E}"/>
    <dgm:cxn modelId="{9723E94F-F8CE-48C0-896F-2E8492E087C0}" type="presOf" srcId="{F89B7BD8-9E99-4BD5-A6C4-F03A4AD12F53}" destId="{8B8883A4-3C8F-4BDB-A248-DF6946217F1C}" srcOrd="0" destOrd="0" presId="urn:microsoft.com/office/officeart/2018/2/layout/IconVerticalSolidList"/>
    <dgm:cxn modelId="{F78549CB-1849-4334-BE07-106E60A438BA}" type="presOf" srcId="{65B6D794-8776-46C6-A16B-77E7725918B1}" destId="{DDBB8D6D-7109-420E-9E66-FAFF12794640}" srcOrd="0" destOrd="0" presId="urn:microsoft.com/office/officeart/2018/2/layout/IconVerticalSolidList"/>
    <dgm:cxn modelId="{A61E41CF-5E91-4BC0-95B3-1A91970A6F2E}" srcId="{AD2BCE70-1DEF-4AD1-B67D-7AF912B2DA9C}" destId="{65B6D794-8776-46C6-A16B-77E7725918B1}" srcOrd="1" destOrd="0" parTransId="{08EA0924-E223-4279-BA12-7F84D8B250EF}" sibTransId="{E852D535-C353-4A9B-BE15-481004A50639}"/>
    <dgm:cxn modelId="{97C21BD5-A7D9-4602-A644-3E4BE242C40C}" type="presOf" srcId="{AD2BCE70-1DEF-4AD1-B67D-7AF912B2DA9C}" destId="{582EFA4C-9A7A-4340-833B-F51685700DBA}" srcOrd="0" destOrd="0" presId="urn:microsoft.com/office/officeart/2018/2/layout/IconVerticalSolidList"/>
    <dgm:cxn modelId="{0E2FD0A5-DC02-42FD-A4BD-8837BEF4998F}" type="presParOf" srcId="{582EFA4C-9A7A-4340-833B-F51685700DBA}" destId="{8B27C025-901F-44A4-9F70-EF11AE9F6135}" srcOrd="0" destOrd="0" presId="urn:microsoft.com/office/officeart/2018/2/layout/IconVerticalSolidList"/>
    <dgm:cxn modelId="{36178B6C-D6BD-4D4D-A0E6-7EB26A4B480E}" type="presParOf" srcId="{8B27C025-901F-44A4-9F70-EF11AE9F6135}" destId="{21E5BAD8-E266-43F2-92D7-B6C7E4212444}" srcOrd="0" destOrd="0" presId="urn:microsoft.com/office/officeart/2018/2/layout/IconVerticalSolidList"/>
    <dgm:cxn modelId="{6BE0B1FA-4BD9-4B27-8F42-CE7DEE9FD71D}" type="presParOf" srcId="{8B27C025-901F-44A4-9F70-EF11AE9F6135}" destId="{4305FA56-5AC7-412E-BCFF-7DF02B530478}" srcOrd="1" destOrd="0" presId="urn:microsoft.com/office/officeart/2018/2/layout/IconVerticalSolidList"/>
    <dgm:cxn modelId="{3ADB8113-9DE3-4ACD-918D-C024636AE0EC}" type="presParOf" srcId="{8B27C025-901F-44A4-9F70-EF11AE9F6135}" destId="{67099FBE-87DA-4059-8B34-94C6708C2059}" srcOrd="2" destOrd="0" presId="urn:microsoft.com/office/officeart/2018/2/layout/IconVerticalSolidList"/>
    <dgm:cxn modelId="{95D7F8F2-8054-41AE-B267-F6513514B06D}" type="presParOf" srcId="{8B27C025-901F-44A4-9F70-EF11AE9F6135}" destId="{8B8883A4-3C8F-4BDB-A248-DF6946217F1C}" srcOrd="3" destOrd="0" presId="urn:microsoft.com/office/officeart/2018/2/layout/IconVerticalSolidList"/>
    <dgm:cxn modelId="{CF288ED8-B218-45A4-9471-393B346232FD}" type="presParOf" srcId="{582EFA4C-9A7A-4340-833B-F51685700DBA}" destId="{EB82B60B-59AC-4D12-9702-1F62201F8074}" srcOrd="1" destOrd="0" presId="urn:microsoft.com/office/officeart/2018/2/layout/IconVerticalSolidList"/>
    <dgm:cxn modelId="{3041A9C2-D825-4085-A44D-EE6B4A365B12}" type="presParOf" srcId="{582EFA4C-9A7A-4340-833B-F51685700DBA}" destId="{6C2DE82B-9785-430C-B0C9-1C825D00E30C}" srcOrd="2" destOrd="0" presId="urn:microsoft.com/office/officeart/2018/2/layout/IconVerticalSolidList"/>
    <dgm:cxn modelId="{81354ACA-745D-4418-9216-8DB5FA949B34}" type="presParOf" srcId="{6C2DE82B-9785-430C-B0C9-1C825D00E30C}" destId="{B201DDD6-D7EC-49F9-A64F-D77F48E4D94D}" srcOrd="0" destOrd="0" presId="urn:microsoft.com/office/officeart/2018/2/layout/IconVerticalSolidList"/>
    <dgm:cxn modelId="{32951DDF-B186-40CE-B980-9162952F7126}" type="presParOf" srcId="{6C2DE82B-9785-430C-B0C9-1C825D00E30C}" destId="{3B9FAAD0-C80A-435B-9AF9-DA3318BFE9C3}" srcOrd="1" destOrd="0" presId="urn:microsoft.com/office/officeart/2018/2/layout/IconVerticalSolidList"/>
    <dgm:cxn modelId="{67BB4F28-732C-4A6D-B7E2-A2F57C2F225A}" type="presParOf" srcId="{6C2DE82B-9785-430C-B0C9-1C825D00E30C}" destId="{244AB483-085A-42F5-870E-CB2F105F6795}" srcOrd="2" destOrd="0" presId="urn:microsoft.com/office/officeart/2018/2/layout/IconVerticalSolidList"/>
    <dgm:cxn modelId="{4FC03EF0-2167-4C51-BFEC-6D358DDADF87}" type="presParOf" srcId="{6C2DE82B-9785-430C-B0C9-1C825D00E30C}" destId="{DDBB8D6D-7109-420E-9E66-FAFF12794640}" srcOrd="3" destOrd="0" presId="urn:microsoft.com/office/officeart/2018/2/layout/IconVerticalSolidList"/>
    <dgm:cxn modelId="{01CC1663-FF7F-4BFF-93CA-72D2916D2FDE}" type="presParOf" srcId="{582EFA4C-9A7A-4340-833B-F51685700DBA}" destId="{9E96E836-3F06-431D-892C-BEE759EE862F}" srcOrd="3" destOrd="0" presId="urn:microsoft.com/office/officeart/2018/2/layout/IconVerticalSolidList"/>
    <dgm:cxn modelId="{A56FC398-947F-49B3-8E96-8C75A8A8732D}" type="presParOf" srcId="{582EFA4C-9A7A-4340-833B-F51685700DBA}" destId="{41B5D844-0955-41C8-8F88-76CE99CA21AE}" srcOrd="4" destOrd="0" presId="urn:microsoft.com/office/officeart/2018/2/layout/IconVerticalSolidList"/>
    <dgm:cxn modelId="{E7E0698E-92F9-4EA2-8399-6BC5BD772ECE}" type="presParOf" srcId="{41B5D844-0955-41C8-8F88-76CE99CA21AE}" destId="{19937FB1-C219-4702-AFBF-388F39FC64FA}" srcOrd="0" destOrd="0" presId="urn:microsoft.com/office/officeart/2018/2/layout/IconVerticalSolidList"/>
    <dgm:cxn modelId="{E40201FE-B2DF-4D91-9814-0FF11DA737C7}" type="presParOf" srcId="{41B5D844-0955-41C8-8F88-76CE99CA21AE}" destId="{A5D2D241-F269-4755-93BF-0648A0E649DC}" srcOrd="1" destOrd="0" presId="urn:microsoft.com/office/officeart/2018/2/layout/IconVerticalSolidList"/>
    <dgm:cxn modelId="{D20C287C-F21E-4206-8FC9-BCF7EC2506CF}" type="presParOf" srcId="{41B5D844-0955-41C8-8F88-76CE99CA21AE}" destId="{B9FF53FE-C6B5-48CB-A25F-027E45F0A49B}" srcOrd="2" destOrd="0" presId="urn:microsoft.com/office/officeart/2018/2/layout/IconVerticalSolidList"/>
    <dgm:cxn modelId="{C0040F7B-E8B9-4A23-898B-27D4B7A6C51B}" type="presParOf" srcId="{41B5D844-0955-41C8-8F88-76CE99CA21AE}" destId="{E73CD9AF-15E5-4E3E-A957-22D2413AAED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0218A-CA55-C54E-8974-B73DE497545E}">
      <dsp:nvSpPr>
        <dsp:cNvPr id="0" name=""/>
        <dsp:cNvSpPr/>
      </dsp:nvSpPr>
      <dsp:spPr>
        <a:xfrm>
          <a:off x="0" y="2294"/>
          <a:ext cx="6940062" cy="8394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Learning Outcome</a:t>
          </a:r>
        </a:p>
      </dsp:txBody>
      <dsp:txXfrm>
        <a:off x="40980" y="43274"/>
        <a:ext cx="6858102" cy="7575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24686-7261-F648-B8C8-2E8515770C79}">
      <dsp:nvSpPr>
        <dsp:cNvPr id="0" name=""/>
        <dsp:cNvSpPr/>
      </dsp:nvSpPr>
      <dsp:spPr>
        <a:xfrm>
          <a:off x="2327018" y="7109"/>
          <a:ext cx="5251963" cy="6715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Understanding Cyber Parenting</a:t>
          </a:r>
        </a:p>
      </dsp:txBody>
      <dsp:txXfrm>
        <a:off x="2359802" y="39893"/>
        <a:ext cx="5186395" cy="606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B3D97-54BC-894E-9E45-1281362753FB}">
      <dsp:nvSpPr>
        <dsp:cNvPr id="0" name=""/>
        <dsp:cNvSpPr/>
      </dsp:nvSpPr>
      <dsp:spPr>
        <a:xfrm>
          <a:off x="0" y="-94856"/>
          <a:ext cx="9197340" cy="20596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Cyber parenting is the practice of guiding and monitoring children's online activities, such as browsing, gaming, socializing, and learning. Cyber parenting can be challenging, especially in the age of digital natives who are more adept and familiar with technology than their parents. However, cyber parenting is essential for ensuring children's safety, well-being, and development in the digital world. </a:t>
          </a:r>
        </a:p>
      </dsp:txBody>
      <dsp:txXfrm>
        <a:off x="60325" y="-34531"/>
        <a:ext cx="7438485" cy="1938984"/>
      </dsp:txXfrm>
    </dsp:sp>
    <dsp:sp modelId="{A55AAF14-2558-6941-AB7A-2CC0AFD6BF05}">
      <dsp:nvSpPr>
        <dsp:cNvPr id="0" name=""/>
        <dsp:cNvSpPr/>
      </dsp:nvSpPr>
      <dsp:spPr>
        <a:xfrm>
          <a:off x="1623060" y="2148445"/>
          <a:ext cx="9197340" cy="168020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Effective cyber parenting involves a combination of awareness, communication, and technological strategies to ensure a safe online environment for children.</a:t>
          </a:r>
        </a:p>
      </dsp:txBody>
      <dsp:txXfrm>
        <a:off x="1672272" y="2197657"/>
        <a:ext cx="6383719" cy="1581785"/>
      </dsp:txXfrm>
    </dsp:sp>
    <dsp:sp modelId="{0AE5E77C-82CC-8B45-B0ED-3836A516F200}">
      <dsp:nvSpPr>
        <dsp:cNvPr id="0" name=""/>
        <dsp:cNvSpPr/>
      </dsp:nvSpPr>
      <dsp:spPr>
        <a:xfrm>
          <a:off x="8105203" y="1415687"/>
          <a:ext cx="1092136" cy="109213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50934" y="1415687"/>
        <a:ext cx="600674" cy="8218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81520-D9F8-684D-8397-D8922FA73A9C}">
      <dsp:nvSpPr>
        <dsp:cNvPr id="0" name=""/>
        <dsp:cNvSpPr/>
      </dsp:nvSpPr>
      <dsp:spPr>
        <a:xfrm>
          <a:off x="0" y="314"/>
          <a:ext cx="7916311" cy="58515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Strategies for effective cyber parenting</a:t>
          </a:r>
        </a:p>
      </dsp:txBody>
      <dsp:txXfrm>
        <a:off x="28565" y="28879"/>
        <a:ext cx="7859181" cy="5280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DBD15-122E-AB49-B642-6C5B165B0EAF}">
      <dsp:nvSpPr>
        <dsp:cNvPr id="0" name=""/>
        <dsp:cNvSpPr/>
      </dsp:nvSpPr>
      <dsp:spPr>
        <a:xfrm>
          <a:off x="0" y="149185"/>
          <a:ext cx="10262567"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Open Communication</a:t>
          </a:r>
        </a:p>
      </dsp:txBody>
      <dsp:txXfrm>
        <a:off x="32784" y="181969"/>
        <a:ext cx="10196999" cy="606012"/>
      </dsp:txXfrm>
    </dsp:sp>
    <dsp:sp modelId="{0551D6F6-2E4E-1142-AF0B-10254BAB3C61}">
      <dsp:nvSpPr>
        <dsp:cNvPr id="0" name=""/>
        <dsp:cNvSpPr/>
      </dsp:nvSpPr>
      <dsp:spPr>
        <a:xfrm>
          <a:off x="0" y="820765"/>
          <a:ext cx="10262567" cy="17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3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Establish an open and non-judgmental line of communication with your child. Encourage them to share their online experiences, concerns, and questions.</a:t>
          </a:r>
        </a:p>
        <a:p>
          <a:pPr marL="228600" lvl="1" indent="-228600" algn="l" defTabSz="977900">
            <a:lnSpc>
              <a:spcPct val="90000"/>
            </a:lnSpc>
            <a:spcBef>
              <a:spcPct val="0"/>
            </a:spcBef>
            <a:spcAft>
              <a:spcPct val="20000"/>
            </a:spcAft>
            <a:buChar char="•"/>
          </a:pPr>
          <a:r>
            <a:rPr lang="en-US" sz="2200" kern="1200" dirty="0"/>
            <a:t>Educate your child about the potential risks and consequences of online activities, including cyberbullying, privacy issues, and exposure to inappropriate content.</a:t>
          </a:r>
        </a:p>
        <a:p>
          <a:pPr marL="228600" lvl="1" indent="-228600" algn="l" defTabSz="977900">
            <a:lnSpc>
              <a:spcPct val="90000"/>
            </a:lnSpc>
            <a:spcBef>
              <a:spcPct val="0"/>
            </a:spcBef>
            <a:spcAft>
              <a:spcPct val="20000"/>
            </a:spcAft>
            <a:buChar char="•"/>
          </a:pPr>
          <a:endParaRPr lang="en-US" sz="2200" kern="1200" dirty="0"/>
        </a:p>
      </dsp:txBody>
      <dsp:txXfrm>
        <a:off x="0" y="820765"/>
        <a:ext cx="10262567" cy="1767780"/>
      </dsp:txXfrm>
    </dsp:sp>
    <dsp:sp modelId="{81EB6E57-9BE4-4542-8361-4F65E7783697}">
      <dsp:nvSpPr>
        <dsp:cNvPr id="0" name=""/>
        <dsp:cNvSpPr/>
      </dsp:nvSpPr>
      <dsp:spPr>
        <a:xfrm>
          <a:off x="0" y="2588544"/>
          <a:ext cx="10262567"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2. Set Clear Rules and Boundaries</a:t>
          </a:r>
        </a:p>
      </dsp:txBody>
      <dsp:txXfrm>
        <a:off x="32784" y="2621328"/>
        <a:ext cx="10196999" cy="606012"/>
      </dsp:txXfrm>
    </dsp:sp>
    <dsp:sp modelId="{28BF8A0E-C219-654D-9E1C-DD15C76BA90D}">
      <dsp:nvSpPr>
        <dsp:cNvPr id="0" name=""/>
        <dsp:cNvSpPr/>
      </dsp:nvSpPr>
      <dsp:spPr>
        <a:xfrm>
          <a:off x="0" y="3260124"/>
          <a:ext cx="10262567"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3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Establish rules for screen time, online activities, and appropriate content. Clearly communicate these rules to your child and enforce consequences for violations.</a:t>
          </a:r>
        </a:p>
        <a:p>
          <a:pPr marL="228600" lvl="1" indent="-228600" algn="l" defTabSz="977900">
            <a:lnSpc>
              <a:spcPct val="90000"/>
            </a:lnSpc>
            <a:spcBef>
              <a:spcPct val="0"/>
            </a:spcBef>
            <a:spcAft>
              <a:spcPct val="20000"/>
            </a:spcAft>
            <a:buChar char="•"/>
          </a:pPr>
          <a:r>
            <a:rPr lang="en-US" sz="2200" kern="1200"/>
            <a:t>Discuss and agree upon guidelines for social media usage, online gaming, and other internet activities.</a:t>
          </a:r>
        </a:p>
      </dsp:txBody>
      <dsp:txXfrm>
        <a:off x="0" y="3260124"/>
        <a:ext cx="10262567" cy="13910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81520-D9F8-684D-8397-D8922FA73A9C}">
      <dsp:nvSpPr>
        <dsp:cNvPr id="0" name=""/>
        <dsp:cNvSpPr/>
      </dsp:nvSpPr>
      <dsp:spPr>
        <a:xfrm>
          <a:off x="0" y="314"/>
          <a:ext cx="7916311" cy="58515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Strategies for effective cyber parenting</a:t>
          </a:r>
        </a:p>
      </dsp:txBody>
      <dsp:txXfrm>
        <a:off x="28565" y="28879"/>
        <a:ext cx="7859181" cy="5280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DBD15-122E-AB49-B642-6C5B165B0EAF}">
      <dsp:nvSpPr>
        <dsp:cNvPr id="0" name=""/>
        <dsp:cNvSpPr/>
      </dsp:nvSpPr>
      <dsp:spPr>
        <a:xfrm>
          <a:off x="0" y="89852"/>
          <a:ext cx="10262567"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3. Educate About Online Privacy</a:t>
          </a:r>
        </a:p>
      </dsp:txBody>
      <dsp:txXfrm>
        <a:off x="31613" y="121465"/>
        <a:ext cx="10199341" cy="584369"/>
      </dsp:txXfrm>
    </dsp:sp>
    <dsp:sp modelId="{0551D6F6-2E4E-1142-AF0B-10254BAB3C61}">
      <dsp:nvSpPr>
        <dsp:cNvPr id="0" name=""/>
        <dsp:cNvSpPr/>
      </dsp:nvSpPr>
      <dsp:spPr>
        <a:xfrm>
          <a:off x="0" y="737447"/>
          <a:ext cx="10262567" cy="201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3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Teach your child about the importance of protecting personal information online. Emphasize the risks associated with sharing personal details, such as location, school, or contact information.</a:t>
          </a:r>
        </a:p>
        <a:p>
          <a:pPr marL="228600" lvl="1" indent="-228600" algn="l" defTabSz="933450">
            <a:lnSpc>
              <a:spcPct val="90000"/>
            </a:lnSpc>
            <a:spcBef>
              <a:spcPct val="0"/>
            </a:spcBef>
            <a:spcAft>
              <a:spcPct val="20000"/>
            </a:spcAft>
            <a:buChar char="•"/>
          </a:pPr>
          <a:r>
            <a:rPr lang="en-US" sz="2100" kern="1200" dirty="0"/>
            <a:t>Instruct them on how to use privacy settings on social media platforms and other online services.</a:t>
          </a:r>
        </a:p>
        <a:p>
          <a:pPr marL="228600" lvl="1" indent="-228600" algn="l" defTabSz="933450">
            <a:lnSpc>
              <a:spcPct val="90000"/>
            </a:lnSpc>
            <a:spcBef>
              <a:spcPct val="0"/>
            </a:spcBef>
            <a:spcAft>
              <a:spcPct val="20000"/>
            </a:spcAft>
            <a:buChar char="•"/>
          </a:pPr>
          <a:endParaRPr lang="en-US" sz="2100" kern="1200" dirty="0"/>
        </a:p>
      </dsp:txBody>
      <dsp:txXfrm>
        <a:off x="0" y="737447"/>
        <a:ext cx="10262567" cy="2012039"/>
      </dsp:txXfrm>
    </dsp:sp>
    <dsp:sp modelId="{81EB6E57-9BE4-4542-8361-4F65E7783697}">
      <dsp:nvSpPr>
        <dsp:cNvPr id="0" name=""/>
        <dsp:cNvSpPr/>
      </dsp:nvSpPr>
      <dsp:spPr>
        <a:xfrm>
          <a:off x="0" y="2749487"/>
          <a:ext cx="10262567"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4. Monitor Online Activities</a:t>
          </a:r>
        </a:p>
      </dsp:txBody>
      <dsp:txXfrm>
        <a:off x="31613" y="2781100"/>
        <a:ext cx="10199341" cy="584369"/>
      </dsp:txXfrm>
    </dsp:sp>
    <dsp:sp modelId="{28BF8A0E-C219-654D-9E1C-DD15C76BA90D}">
      <dsp:nvSpPr>
        <dsp:cNvPr id="0" name=""/>
        <dsp:cNvSpPr/>
      </dsp:nvSpPr>
      <dsp:spPr>
        <a:xfrm>
          <a:off x="0" y="3397082"/>
          <a:ext cx="10262567" cy="13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3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Regularly check your child's online profiles, friend lists, and posts to ensure they are following the established guidelines.</a:t>
          </a:r>
        </a:p>
        <a:p>
          <a:pPr marL="228600" lvl="1" indent="-228600" algn="l" defTabSz="933450">
            <a:lnSpc>
              <a:spcPct val="90000"/>
            </a:lnSpc>
            <a:spcBef>
              <a:spcPct val="0"/>
            </a:spcBef>
            <a:spcAft>
              <a:spcPct val="20000"/>
            </a:spcAft>
            <a:buChar char="•"/>
          </a:pPr>
          <a:r>
            <a:rPr lang="en-US" sz="2100" kern="1200" dirty="0"/>
            <a:t>Use parental control tools and software to monitor and restrict access to inappropriate content. Many internet service providers and devices offer built-in parental controls.</a:t>
          </a:r>
        </a:p>
      </dsp:txBody>
      <dsp:txXfrm>
        <a:off x="0" y="3397082"/>
        <a:ext cx="10262567" cy="13134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81520-D9F8-684D-8397-D8922FA73A9C}">
      <dsp:nvSpPr>
        <dsp:cNvPr id="0" name=""/>
        <dsp:cNvSpPr/>
      </dsp:nvSpPr>
      <dsp:spPr>
        <a:xfrm>
          <a:off x="0" y="314"/>
          <a:ext cx="7916311" cy="58515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Strategies for effective cyber parenting</a:t>
          </a:r>
        </a:p>
      </dsp:txBody>
      <dsp:txXfrm>
        <a:off x="28565" y="28879"/>
        <a:ext cx="7859181" cy="5280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DBD15-122E-AB49-B642-6C5B165B0EAF}">
      <dsp:nvSpPr>
        <dsp:cNvPr id="0" name=""/>
        <dsp:cNvSpPr/>
      </dsp:nvSpPr>
      <dsp:spPr>
        <a:xfrm>
          <a:off x="0" y="4285"/>
          <a:ext cx="10262567"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5. Teach Online Etiquette and Responsible Behavior</a:t>
          </a:r>
        </a:p>
      </dsp:txBody>
      <dsp:txXfrm>
        <a:off x="32784" y="37069"/>
        <a:ext cx="10196999" cy="606012"/>
      </dsp:txXfrm>
    </dsp:sp>
    <dsp:sp modelId="{0551D6F6-2E4E-1142-AF0B-10254BAB3C61}">
      <dsp:nvSpPr>
        <dsp:cNvPr id="0" name=""/>
        <dsp:cNvSpPr/>
      </dsp:nvSpPr>
      <dsp:spPr>
        <a:xfrm>
          <a:off x="0" y="675865"/>
          <a:ext cx="10262567" cy="17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3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Emphasize the importance of respectful and responsible behavior online. Discuss the potential impact of online actions on themselves and others.</a:t>
          </a:r>
          <a:endParaRPr lang="en-US" sz="2200" kern="1200" dirty="0"/>
        </a:p>
        <a:p>
          <a:pPr marL="228600" lvl="1" indent="-228600" algn="l" defTabSz="977900">
            <a:lnSpc>
              <a:spcPct val="90000"/>
            </a:lnSpc>
            <a:spcBef>
              <a:spcPct val="0"/>
            </a:spcBef>
            <a:spcAft>
              <a:spcPct val="20000"/>
            </a:spcAft>
            <a:buChar char="•"/>
          </a:pPr>
          <a:r>
            <a:rPr lang="en-US" sz="2200" kern="1200" dirty="0"/>
            <a:t>Encourage them to think before posting or sharing content and to consider the consequences of their online behavior.</a:t>
          </a:r>
        </a:p>
        <a:p>
          <a:pPr marL="228600" lvl="1" indent="-228600" algn="l" defTabSz="977900">
            <a:lnSpc>
              <a:spcPct val="90000"/>
            </a:lnSpc>
            <a:spcBef>
              <a:spcPct val="0"/>
            </a:spcBef>
            <a:spcAft>
              <a:spcPct val="20000"/>
            </a:spcAft>
            <a:buChar char="•"/>
          </a:pPr>
          <a:endParaRPr lang="en-US" sz="2200" kern="1200" dirty="0"/>
        </a:p>
      </dsp:txBody>
      <dsp:txXfrm>
        <a:off x="0" y="675865"/>
        <a:ext cx="10262567" cy="1767780"/>
      </dsp:txXfrm>
    </dsp:sp>
    <dsp:sp modelId="{81EB6E57-9BE4-4542-8361-4F65E7783697}">
      <dsp:nvSpPr>
        <dsp:cNvPr id="0" name=""/>
        <dsp:cNvSpPr/>
      </dsp:nvSpPr>
      <dsp:spPr>
        <a:xfrm>
          <a:off x="0" y="2443645"/>
          <a:ext cx="10262567"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6. Stay Informed about Current Trends and Apps</a:t>
          </a:r>
        </a:p>
      </dsp:txBody>
      <dsp:txXfrm>
        <a:off x="32784" y="2476429"/>
        <a:ext cx="10196999" cy="606012"/>
      </dsp:txXfrm>
    </dsp:sp>
    <dsp:sp modelId="{28BF8A0E-C219-654D-9E1C-DD15C76BA90D}">
      <dsp:nvSpPr>
        <dsp:cNvPr id="0" name=""/>
        <dsp:cNvSpPr/>
      </dsp:nvSpPr>
      <dsp:spPr>
        <a:xfrm>
          <a:off x="0" y="3115225"/>
          <a:ext cx="10262567" cy="168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3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Stay updated on the latest trends, apps, and social media platforms your child may be using. This knowledge allows you to better understand the potential risks associated with specific online activities.</a:t>
          </a:r>
          <a:endParaRPr lang="en-US" sz="2200" kern="1200" dirty="0"/>
        </a:p>
        <a:p>
          <a:pPr marL="228600" lvl="1" indent="-228600" algn="l" defTabSz="977900">
            <a:lnSpc>
              <a:spcPct val="90000"/>
            </a:lnSpc>
            <a:spcBef>
              <a:spcPct val="0"/>
            </a:spcBef>
            <a:spcAft>
              <a:spcPct val="20000"/>
            </a:spcAft>
            <a:buChar char="•"/>
          </a:pPr>
          <a:r>
            <a:rPr lang="en-US" sz="2200" kern="1200" dirty="0"/>
            <a:t>Consider joining the same social media platforms your child uses to stay connected and understand their digital world.</a:t>
          </a:r>
        </a:p>
      </dsp:txBody>
      <dsp:txXfrm>
        <a:off x="0" y="3115225"/>
        <a:ext cx="10262567" cy="16808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81520-D9F8-684D-8397-D8922FA73A9C}">
      <dsp:nvSpPr>
        <dsp:cNvPr id="0" name=""/>
        <dsp:cNvSpPr/>
      </dsp:nvSpPr>
      <dsp:spPr>
        <a:xfrm>
          <a:off x="0" y="314"/>
          <a:ext cx="7916311" cy="58515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Strategies for effective cyber parenting</a:t>
          </a:r>
        </a:p>
      </dsp:txBody>
      <dsp:txXfrm>
        <a:off x="28565" y="28879"/>
        <a:ext cx="7859181" cy="5280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DBD15-122E-AB49-B642-6C5B165B0EAF}">
      <dsp:nvSpPr>
        <dsp:cNvPr id="0" name=""/>
        <dsp:cNvSpPr/>
      </dsp:nvSpPr>
      <dsp:spPr>
        <a:xfrm>
          <a:off x="0" y="156666"/>
          <a:ext cx="10262567"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7. Encourage Critical Thinking</a:t>
          </a:r>
        </a:p>
      </dsp:txBody>
      <dsp:txXfrm>
        <a:off x="36296" y="192962"/>
        <a:ext cx="10189975" cy="670943"/>
      </dsp:txXfrm>
    </dsp:sp>
    <dsp:sp modelId="{0551D6F6-2E4E-1142-AF0B-10254BAB3C61}">
      <dsp:nvSpPr>
        <dsp:cNvPr id="0" name=""/>
        <dsp:cNvSpPr/>
      </dsp:nvSpPr>
      <dsp:spPr>
        <a:xfrm>
          <a:off x="0" y="900201"/>
          <a:ext cx="10262567" cy="224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3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Teach your child to critically evaluate online information. Discuss the importance of verifying information, recognizing misinformation, and being aware of potential online scams.</a:t>
          </a:r>
          <a:endParaRPr lang="en-US" sz="2400" kern="1200" dirty="0"/>
        </a:p>
        <a:p>
          <a:pPr marL="228600" lvl="1" indent="-228600" algn="l" defTabSz="1066800">
            <a:lnSpc>
              <a:spcPct val="90000"/>
            </a:lnSpc>
            <a:spcBef>
              <a:spcPct val="0"/>
            </a:spcBef>
            <a:spcAft>
              <a:spcPct val="20000"/>
            </a:spcAft>
            <a:buChar char="•"/>
          </a:pPr>
          <a:r>
            <a:rPr lang="en-US" sz="2400" kern="1200" dirty="0"/>
            <a:t>Encourage them to report any suspicious or inappropriate behavior they encounter online.</a:t>
          </a:r>
        </a:p>
        <a:p>
          <a:pPr marL="228600" lvl="1" indent="-228600" algn="l" defTabSz="1066800">
            <a:lnSpc>
              <a:spcPct val="90000"/>
            </a:lnSpc>
            <a:spcBef>
              <a:spcPct val="0"/>
            </a:spcBef>
            <a:spcAft>
              <a:spcPct val="20000"/>
            </a:spcAft>
            <a:buChar char="•"/>
          </a:pPr>
          <a:endParaRPr lang="en-US" sz="2400" kern="1200" dirty="0"/>
        </a:p>
      </dsp:txBody>
      <dsp:txXfrm>
        <a:off x="0" y="900201"/>
        <a:ext cx="10262567" cy="2245950"/>
      </dsp:txXfrm>
    </dsp:sp>
    <dsp:sp modelId="{81EB6E57-9BE4-4542-8361-4F65E7783697}">
      <dsp:nvSpPr>
        <dsp:cNvPr id="0" name=""/>
        <dsp:cNvSpPr/>
      </dsp:nvSpPr>
      <dsp:spPr>
        <a:xfrm>
          <a:off x="0" y="3146151"/>
          <a:ext cx="10262567"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8. Model Healthy Online Behavior</a:t>
          </a:r>
        </a:p>
      </dsp:txBody>
      <dsp:txXfrm>
        <a:off x="36296" y="3182447"/>
        <a:ext cx="10189975" cy="670943"/>
      </dsp:txXfrm>
    </dsp:sp>
    <dsp:sp modelId="{28BF8A0E-C219-654D-9E1C-DD15C76BA90D}">
      <dsp:nvSpPr>
        <dsp:cNvPr id="0" name=""/>
        <dsp:cNvSpPr/>
      </dsp:nvSpPr>
      <dsp:spPr>
        <a:xfrm>
          <a:off x="0" y="3889686"/>
          <a:ext cx="10262567"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3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Be a positive role model for your child by demonstrating responsible online behavior. Show them how to use technology in a balanced and mindful way.</a:t>
          </a:r>
        </a:p>
      </dsp:txBody>
      <dsp:txXfrm>
        <a:off x="0" y="3889686"/>
        <a:ext cx="10262567" cy="753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3C9D6-57C3-4548-9DAD-49C4282BC5E9}">
      <dsp:nvSpPr>
        <dsp:cNvPr id="0" name=""/>
        <dsp:cNvSpPr/>
      </dsp:nvSpPr>
      <dsp:spPr>
        <a:xfrm rot="5400000">
          <a:off x="5410072" y="-1189323"/>
          <a:ext cx="3481070"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a:t>Landscape of the cyber space</a:t>
          </a:r>
        </a:p>
        <a:p>
          <a:pPr marL="285750" lvl="1" indent="-285750" algn="l" defTabSz="1511300">
            <a:lnSpc>
              <a:spcPct val="90000"/>
            </a:lnSpc>
            <a:spcBef>
              <a:spcPct val="0"/>
            </a:spcBef>
            <a:spcAft>
              <a:spcPct val="15000"/>
            </a:spcAft>
            <a:buChar char="•"/>
          </a:pPr>
          <a:r>
            <a:rPr lang="en-US" sz="3400" kern="1200"/>
            <a:t>Trend of cybercrime in India</a:t>
          </a:r>
        </a:p>
        <a:p>
          <a:pPr marL="285750" lvl="1" indent="-285750" algn="l" defTabSz="1511300">
            <a:lnSpc>
              <a:spcPct val="90000"/>
            </a:lnSpc>
            <a:spcBef>
              <a:spcPct val="0"/>
            </a:spcBef>
            <a:spcAft>
              <a:spcPct val="15000"/>
            </a:spcAft>
            <a:buChar char="•"/>
          </a:pPr>
          <a:r>
            <a:rPr lang="en-US" sz="3400" kern="1200" dirty="0"/>
            <a:t>Importance of cyber parenting</a:t>
          </a:r>
        </a:p>
        <a:p>
          <a:pPr marL="285750" lvl="1" indent="-285750" algn="l" defTabSz="1511300">
            <a:lnSpc>
              <a:spcPct val="90000"/>
            </a:lnSpc>
            <a:spcBef>
              <a:spcPct val="0"/>
            </a:spcBef>
            <a:spcAft>
              <a:spcPct val="15000"/>
            </a:spcAft>
            <a:buChar char="•"/>
          </a:pPr>
          <a:r>
            <a:rPr lang="en-US" sz="3400" kern="1200"/>
            <a:t>Strategies for cyber parenting</a:t>
          </a:r>
        </a:p>
        <a:p>
          <a:pPr marL="285750" lvl="1" indent="-285750" algn="l" defTabSz="1511300">
            <a:lnSpc>
              <a:spcPct val="90000"/>
            </a:lnSpc>
            <a:spcBef>
              <a:spcPct val="0"/>
            </a:spcBef>
            <a:spcAft>
              <a:spcPct val="15000"/>
            </a:spcAft>
            <a:buChar char="•"/>
          </a:pPr>
          <a:r>
            <a:rPr lang="en-US" sz="3400" kern="1200" dirty="0"/>
            <a:t>Reporting of cybercrime incidents</a:t>
          </a:r>
        </a:p>
      </dsp:txBody>
      <dsp:txXfrm rot="-5400000">
        <a:off x="3785615" y="605066"/>
        <a:ext cx="6560052" cy="3141206"/>
      </dsp:txXfrm>
    </dsp:sp>
    <dsp:sp modelId="{BE0025A2-9028-0341-9A55-8471B169F9B2}">
      <dsp:nvSpPr>
        <dsp:cNvPr id="0" name=""/>
        <dsp:cNvSpPr/>
      </dsp:nvSpPr>
      <dsp:spPr>
        <a:xfrm>
          <a:off x="0" y="0"/>
          <a:ext cx="3785616" cy="43513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Upon completion of this module, you will learn about</a:t>
          </a:r>
        </a:p>
      </dsp:txBody>
      <dsp:txXfrm>
        <a:off x="184799" y="184799"/>
        <a:ext cx="3416018" cy="39817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81520-D9F8-684D-8397-D8922FA73A9C}">
      <dsp:nvSpPr>
        <dsp:cNvPr id="0" name=""/>
        <dsp:cNvSpPr/>
      </dsp:nvSpPr>
      <dsp:spPr>
        <a:xfrm>
          <a:off x="0" y="314"/>
          <a:ext cx="7916311" cy="58515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Strategies for effective cyber parenting</a:t>
          </a:r>
        </a:p>
      </dsp:txBody>
      <dsp:txXfrm>
        <a:off x="28565" y="28879"/>
        <a:ext cx="7859181" cy="52802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DBD15-122E-AB49-B642-6C5B165B0EAF}">
      <dsp:nvSpPr>
        <dsp:cNvPr id="0" name=""/>
        <dsp:cNvSpPr/>
      </dsp:nvSpPr>
      <dsp:spPr>
        <a:xfrm>
          <a:off x="0" y="191237"/>
          <a:ext cx="10262567"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9. Establish a Family Media Use Plan</a:t>
          </a:r>
        </a:p>
      </dsp:txBody>
      <dsp:txXfrm>
        <a:off x="38638" y="229875"/>
        <a:ext cx="10185291" cy="714229"/>
      </dsp:txXfrm>
    </dsp:sp>
    <dsp:sp modelId="{0551D6F6-2E4E-1142-AF0B-10254BAB3C61}">
      <dsp:nvSpPr>
        <dsp:cNvPr id="0" name=""/>
        <dsp:cNvSpPr/>
      </dsp:nvSpPr>
      <dsp:spPr>
        <a:xfrm>
          <a:off x="0" y="982742"/>
          <a:ext cx="10262567"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3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Collaborate with your child to create a family media use plan that includes guidelines for screen time, device-free zones, and family activities.</a:t>
          </a:r>
        </a:p>
        <a:p>
          <a:pPr marL="228600" lvl="1" indent="-228600" algn="l" defTabSz="1155700">
            <a:lnSpc>
              <a:spcPct val="90000"/>
            </a:lnSpc>
            <a:spcBef>
              <a:spcPct val="0"/>
            </a:spcBef>
            <a:spcAft>
              <a:spcPct val="20000"/>
            </a:spcAft>
            <a:buChar char="•"/>
          </a:pPr>
          <a:endParaRPr lang="en-US" sz="2600" kern="1200" dirty="0"/>
        </a:p>
      </dsp:txBody>
      <dsp:txXfrm>
        <a:off x="0" y="982742"/>
        <a:ext cx="10262567" cy="1639440"/>
      </dsp:txXfrm>
    </dsp:sp>
    <dsp:sp modelId="{81EB6E57-9BE4-4542-8361-4F65E7783697}">
      <dsp:nvSpPr>
        <dsp:cNvPr id="0" name=""/>
        <dsp:cNvSpPr/>
      </dsp:nvSpPr>
      <dsp:spPr>
        <a:xfrm>
          <a:off x="0" y="2622182"/>
          <a:ext cx="10262567" cy="7915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10. Provide Emotional Support</a:t>
          </a:r>
        </a:p>
      </dsp:txBody>
      <dsp:txXfrm>
        <a:off x="38638" y="2660820"/>
        <a:ext cx="10185291" cy="714229"/>
      </dsp:txXfrm>
    </dsp:sp>
    <dsp:sp modelId="{28BF8A0E-C219-654D-9E1C-DD15C76BA90D}">
      <dsp:nvSpPr>
        <dsp:cNvPr id="0" name=""/>
        <dsp:cNvSpPr/>
      </dsp:nvSpPr>
      <dsp:spPr>
        <a:xfrm>
          <a:off x="0" y="3413687"/>
          <a:ext cx="10262567" cy="119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3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Be supportive and understanding if your child encounters challenges online. Create an environment where they feel comfortable discussing any issues, they may face without fear of punishment.</a:t>
          </a:r>
        </a:p>
      </dsp:txBody>
      <dsp:txXfrm>
        <a:off x="0" y="3413687"/>
        <a:ext cx="10262567" cy="11954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4FE4A-446C-094C-BC59-B52457184A71}">
      <dsp:nvSpPr>
        <dsp:cNvPr id="0" name=""/>
        <dsp:cNvSpPr/>
      </dsp:nvSpPr>
      <dsp:spPr>
        <a:xfrm>
          <a:off x="0" y="273"/>
          <a:ext cx="6657975" cy="85352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Reporting Cybercrime</a:t>
          </a:r>
        </a:p>
      </dsp:txBody>
      <dsp:txXfrm>
        <a:off x="41666" y="41939"/>
        <a:ext cx="6574643" cy="77019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524F5-7983-F648-BC4A-455538A69B4B}">
      <dsp:nvSpPr>
        <dsp:cNvPr id="0" name=""/>
        <dsp:cNvSpPr/>
      </dsp:nvSpPr>
      <dsp:spPr>
        <a:xfrm>
          <a:off x="0" y="10876"/>
          <a:ext cx="5181600" cy="730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 Immediate Action</a:t>
          </a:r>
        </a:p>
      </dsp:txBody>
      <dsp:txXfrm>
        <a:off x="35640" y="46516"/>
        <a:ext cx="5110320" cy="658800"/>
      </dsp:txXfrm>
    </dsp:sp>
    <dsp:sp modelId="{B4206FC4-A7F8-B542-AF51-E486407F55C6}">
      <dsp:nvSpPr>
        <dsp:cNvPr id="0" name=""/>
        <dsp:cNvSpPr/>
      </dsp:nvSpPr>
      <dsp:spPr>
        <a:xfrm>
          <a:off x="0" y="740956"/>
          <a:ext cx="51816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Visit the nearest police 	station.</a:t>
          </a:r>
        </a:p>
      </dsp:txBody>
      <dsp:txXfrm>
        <a:off x="0" y="740956"/>
        <a:ext cx="5181600" cy="645840"/>
      </dsp:txXfrm>
    </dsp:sp>
    <dsp:sp modelId="{7DF14956-4EE4-C54D-8EF7-74CDF1AA570F}">
      <dsp:nvSpPr>
        <dsp:cNvPr id="0" name=""/>
        <dsp:cNvSpPr/>
      </dsp:nvSpPr>
      <dsp:spPr>
        <a:xfrm>
          <a:off x="0" y="1386796"/>
          <a:ext cx="5181600" cy="730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2. Online Reporting</a:t>
          </a:r>
        </a:p>
      </dsp:txBody>
      <dsp:txXfrm>
        <a:off x="35640" y="1422436"/>
        <a:ext cx="5110320" cy="658800"/>
      </dsp:txXfrm>
    </dsp:sp>
    <dsp:sp modelId="{A92CE518-8E9A-5547-871C-94085D0E7039}">
      <dsp:nvSpPr>
        <dsp:cNvPr id="0" name=""/>
        <dsp:cNvSpPr/>
      </dsp:nvSpPr>
      <dsp:spPr>
        <a:xfrm>
          <a:off x="0" y="2116876"/>
          <a:ext cx="5181600" cy="746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National Cyber Crime 	Reporting Portal: </a:t>
          </a:r>
          <a:r>
            <a:rPr lang="en-US" sz="2400" kern="1200" dirty="0">
              <a:hlinkClick xmlns:r="http://schemas.openxmlformats.org/officeDocument/2006/relationships" r:id="rId1"/>
            </a:rPr>
            <a:t>https://cybercrime.gov.in/</a:t>
          </a:r>
          <a:r>
            <a:rPr lang="en-US" sz="2400" kern="1200" dirty="0"/>
            <a:t> </a:t>
          </a:r>
        </a:p>
      </dsp:txBody>
      <dsp:txXfrm>
        <a:off x="0" y="2116876"/>
        <a:ext cx="5181600" cy="746752"/>
      </dsp:txXfrm>
    </dsp:sp>
    <dsp:sp modelId="{9D45863D-9396-A749-9CA8-04A2E84E533E}">
      <dsp:nvSpPr>
        <dsp:cNvPr id="0" name=""/>
        <dsp:cNvSpPr/>
      </dsp:nvSpPr>
      <dsp:spPr>
        <a:xfrm>
          <a:off x="0" y="2863629"/>
          <a:ext cx="5181600" cy="7300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3. Report Phishing </a:t>
          </a:r>
        </a:p>
      </dsp:txBody>
      <dsp:txXfrm>
        <a:off x="35640" y="2899269"/>
        <a:ext cx="5110320" cy="658800"/>
      </dsp:txXfrm>
    </dsp:sp>
    <dsp:sp modelId="{25246624-3B15-1242-A119-12741B37D28B}">
      <dsp:nvSpPr>
        <dsp:cNvPr id="0" name=""/>
        <dsp:cNvSpPr/>
      </dsp:nvSpPr>
      <dsp:spPr>
        <a:xfrm>
          <a:off x="0" y="3593709"/>
          <a:ext cx="5181600" cy="746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Use </a:t>
          </a:r>
          <a:r>
            <a:rPr lang="en-US" sz="2400" kern="1200" dirty="0">
              <a:hlinkClick xmlns:r="http://schemas.openxmlformats.org/officeDocument/2006/relationships" r:id="rId2"/>
            </a:rPr>
            <a:t>www.reportphishing.in</a:t>
          </a:r>
          <a:r>
            <a:rPr lang="en-US" sz="2400" kern="1200" dirty="0"/>
            <a:t> for fraud SMS, emails, links, or calls.</a:t>
          </a:r>
        </a:p>
      </dsp:txBody>
      <dsp:txXfrm>
        <a:off x="0" y="3593709"/>
        <a:ext cx="5181600" cy="7467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7C5A5-CADC-6648-9F81-145CB26E8A17}">
      <dsp:nvSpPr>
        <dsp:cNvPr id="0" name=""/>
        <dsp:cNvSpPr/>
      </dsp:nvSpPr>
      <dsp:spPr>
        <a:xfrm>
          <a:off x="0" y="6500"/>
          <a:ext cx="5181600" cy="65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4. Stay Informed </a:t>
          </a:r>
        </a:p>
      </dsp:txBody>
      <dsp:txXfrm>
        <a:off x="31984" y="38484"/>
        <a:ext cx="5117632" cy="591232"/>
      </dsp:txXfrm>
    </dsp:sp>
    <dsp:sp modelId="{14C681C5-E0B1-C849-A417-878B0AF664D1}">
      <dsp:nvSpPr>
        <dsp:cNvPr id="0" name=""/>
        <dsp:cNvSpPr/>
      </dsp:nvSpPr>
      <dsp:spPr>
        <a:xfrm>
          <a:off x="0" y="661700"/>
          <a:ext cx="5181600" cy="742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Check CERT-IN advisories at </a:t>
          </a:r>
          <a:r>
            <a:rPr lang="en-US" sz="2400" kern="1200" dirty="0">
              <a:hlinkClick xmlns:r="http://schemas.openxmlformats.org/officeDocument/2006/relationships" r:id="rId1"/>
            </a:rPr>
            <a:t>https://www.cert-in.org.in</a:t>
          </a:r>
          <a:r>
            <a:rPr lang="en-US" sz="2400" kern="1200" dirty="0"/>
            <a:t> </a:t>
          </a:r>
        </a:p>
      </dsp:txBody>
      <dsp:txXfrm>
        <a:off x="0" y="661700"/>
        <a:ext cx="5181600" cy="742612"/>
      </dsp:txXfrm>
    </dsp:sp>
    <dsp:sp modelId="{55E5D74B-1687-3048-B165-39593A28045C}">
      <dsp:nvSpPr>
        <dsp:cNvPr id="0" name=""/>
        <dsp:cNvSpPr/>
      </dsp:nvSpPr>
      <dsp:spPr>
        <a:xfrm>
          <a:off x="0" y="1404312"/>
          <a:ext cx="5181600" cy="655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5. Report to CERT-IN</a:t>
          </a:r>
        </a:p>
      </dsp:txBody>
      <dsp:txXfrm>
        <a:off x="31984" y="1436296"/>
        <a:ext cx="5117632" cy="591232"/>
      </dsp:txXfrm>
    </dsp:sp>
    <dsp:sp modelId="{B67EC2C8-9AB0-7A4F-9DB0-A691D3D5696D}">
      <dsp:nvSpPr>
        <dsp:cNvPr id="0" name=""/>
        <dsp:cNvSpPr/>
      </dsp:nvSpPr>
      <dsp:spPr>
        <a:xfrm>
          <a:off x="0" y="2059512"/>
          <a:ext cx="5181600" cy="81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Email: </a:t>
          </a:r>
          <a:r>
            <a:rPr lang="en-US" sz="2400" kern="1200" dirty="0" err="1"/>
            <a:t>incident@cert-in.org.in</a:t>
          </a:r>
          <a:endParaRPr lang="en-US" sz="2400" kern="1200" dirty="0"/>
        </a:p>
        <a:p>
          <a:pPr marL="228600" lvl="1" indent="-228600" algn="l" defTabSz="1066800">
            <a:lnSpc>
              <a:spcPct val="90000"/>
            </a:lnSpc>
            <a:spcBef>
              <a:spcPct val="0"/>
            </a:spcBef>
            <a:spcAft>
              <a:spcPct val="20000"/>
            </a:spcAft>
            <a:buChar char="•"/>
          </a:pPr>
          <a:r>
            <a:rPr lang="en-US" sz="2400" kern="1200"/>
            <a:t>Helpdesk: +91 1800 11 4949</a:t>
          </a:r>
        </a:p>
      </dsp:txBody>
      <dsp:txXfrm>
        <a:off x="0" y="2059512"/>
        <a:ext cx="5181600" cy="815062"/>
      </dsp:txXfrm>
    </dsp:sp>
    <dsp:sp modelId="{40B8A40B-A3D2-3D44-8913-66429B05A227}">
      <dsp:nvSpPr>
        <dsp:cNvPr id="0" name=""/>
        <dsp:cNvSpPr/>
      </dsp:nvSpPr>
      <dsp:spPr>
        <a:xfrm>
          <a:off x="0" y="2874575"/>
          <a:ext cx="5181600" cy="655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6. Lost or Stolen Phones</a:t>
          </a:r>
        </a:p>
      </dsp:txBody>
      <dsp:txXfrm>
        <a:off x="31984" y="2906559"/>
        <a:ext cx="5117632" cy="591232"/>
      </dsp:txXfrm>
    </dsp:sp>
    <dsp:sp modelId="{929F7E8E-B8CE-3B44-815B-221B39244488}">
      <dsp:nvSpPr>
        <dsp:cNvPr id="0" name=""/>
        <dsp:cNvSpPr/>
      </dsp:nvSpPr>
      <dsp:spPr>
        <a:xfrm>
          <a:off x="0" y="3529775"/>
          <a:ext cx="5181600" cy="81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File FIR with police.</a:t>
          </a:r>
        </a:p>
        <a:p>
          <a:pPr marL="228600" lvl="1" indent="-228600" algn="l" defTabSz="1066800">
            <a:lnSpc>
              <a:spcPct val="90000"/>
            </a:lnSpc>
            <a:spcBef>
              <a:spcPct val="0"/>
            </a:spcBef>
            <a:spcAft>
              <a:spcPct val="20000"/>
            </a:spcAft>
            <a:buChar char="•"/>
          </a:pPr>
          <a:r>
            <a:rPr lang="en-US" sz="2400" kern="1200" dirty="0"/>
            <a:t>Inform DoT: </a:t>
          </a:r>
          <a:r>
            <a:rPr lang="en-US" sz="2400" kern="1200" dirty="0">
              <a:hlinkClick xmlns:r="http://schemas.openxmlformats.org/officeDocument/2006/relationships" r:id="rId2"/>
            </a:rPr>
            <a:t>https://ceir.gov.in</a:t>
          </a:r>
          <a:r>
            <a:rPr lang="en-US" sz="2400" kern="1200" dirty="0"/>
            <a:t> </a:t>
          </a:r>
        </a:p>
      </dsp:txBody>
      <dsp:txXfrm>
        <a:off x="0" y="3529775"/>
        <a:ext cx="5181600" cy="81506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6447A-3FC4-B845-ADA3-C2F99077F1BD}">
      <dsp:nvSpPr>
        <dsp:cNvPr id="0" name=""/>
        <dsp:cNvSpPr/>
      </dsp:nvSpPr>
      <dsp:spPr>
        <a:xfrm rot="10800000">
          <a:off x="1633585" y="1106"/>
          <a:ext cx="5276244" cy="113128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8865" tIns="182880" rIns="341376"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pple Chancery" panose="03020702040506060504" pitchFamily="66" charset="-79"/>
              <a:cs typeface="Apple Chancery" panose="03020702040506060504" pitchFamily="66" charset="-79"/>
            </a:rPr>
            <a:t>Thank You</a:t>
          </a:r>
        </a:p>
      </dsp:txBody>
      <dsp:txXfrm rot="10800000">
        <a:off x="1916406" y="1106"/>
        <a:ext cx="4993423" cy="1131285"/>
      </dsp:txXfrm>
    </dsp:sp>
    <dsp:sp modelId="{3038C682-61A9-9846-B142-5403A5DA276C}">
      <dsp:nvSpPr>
        <dsp:cNvPr id="0" name=""/>
        <dsp:cNvSpPr/>
      </dsp:nvSpPr>
      <dsp:spPr>
        <a:xfrm>
          <a:off x="1024371" y="552"/>
          <a:ext cx="1218428" cy="11323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A074A-94B4-4737-9054-C9A8451755F7}">
      <dsp:nvSpPr>
        <dsp:cNvPr id="0" name=""/>
        <dsp:cNvSpPr/>
      </dsp:nvSpPr>
      <dsp:spPr>
        <a:xfrm>
          <a:off x="0" y="1367"/>
          <a:ext cx="8034338" cy="6931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6BAD3F-E902-49F1-B73C-30FF974EE9EA}">
      <dsp:nvSpPr>
        <dsp:cNvPr id="0" name=""/>
        <dsp:cNvSpPr/>
      </dsp:nvSpPr>
      <dsp:spPr>
        <a:xfrm>
          <a:off x="209682" y="157329"/>
          <a:ext cx="381240" cy="381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13B5E-DADE-4750-BF68-4E9535FCE8A8}">
      <dsp:nvSpPr>
        <dsp:cNvPr id="0" name=""/>
        <dsp:cNvSpPr/>
      </dsp:nvSpPr>
      <dsp:spPr>
        <a:xfrm>
          <a:off x="800605" y="1367"/>
          <a:ext cx="7233732" cy="69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360" tIns="73360" rIns="73360" bIns="73360" numCol="1" spcCol="1270" anchor="ctr" anchorCtr="0">
          <a:noAutofit/>
        </a:bodyPr>
        <a:lstStyle/>
        <a:p>
          <a:pPr marL="0" lvl="0" indent="0" algn="l" defTabSz="977900">
            <a:lnSpc>
              <a:spcPct val="90000"/>
            </a:lnSpc>
            <a:spcBef>
              <a:spcPct val="0"/>
            </a:spcBef>
            <a:spcAft>
              <a:spcPct val="35000"/>
            </a:spcAft>
            <a:buNone/>
          </a:pPr>
          <a:r>
            <a:rPr lang="en-US" sz="2200" kern="1200"/>
            <a:t>Email ID: </a:t>
          </a:r>
          <a:r>
            <a:rPr lang="en-US" sz="2200" kern="1200">
              <a:hlinkClick xmlns:r="http://schemas.openxmlformats.org/officeDocument/2006/relationships" r:id="rId3"/>
            </a:rPr>
            <a:t>geeteshkumar.singh@rru.ac.in</a:t>
          </a:r>
          <a:endParaRPr lang="en-US" sz="2200" kern="1200"/>
        </a:p>
      </dsp:txBody>
      <dsp:txXfrm>
        <a:off x="800605" y="1367"/>
        <a:ext cx="7233732" cy="693164"/>
      </dsp:txXfrm>
    </dsp:sp>
    <dsp:sp modelId="{45958C49-DAAF-42BF-8FC1-A0892519EC24}">
      <dsp:nvSpPr>
        <dsp:cNvPr id="0" name=""/>
        <dsp:cNvSpPr/>
      </dsp:nvSpPr>
      <dsp:spPr>
        <a:xfrm>
          <a:off x="0" y="867823"/>
          <a:ext cx="8034338" cy="6931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65913-4161-4883-B3CD-59D30DCFED4A}">
      <dsp:nvSpPr>
        <dsp:cNvPr id="0" name=""/>
        <dsp:cNvSpPr/>
      </dsp:nvSpPr>
      <dsp:spPr>
        <a:xfrm>
          <a:off x="209682" y="1023785"/>
          <a:ext cx="381240" cy="38124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354ADB-4501-4D96-B9D8-CEF6C474BFAB}">
      <dsp:nvSpPr>
        <dsp:cNvPr id="0" name=""/>
        <dsp:cNvSpPr/>
      </dsp:nvSpPr>
      <dsp:spPr>
        <a:xfrm>
          <a:off x="800605" y="867823"/>
          <a:ext cx="7233732" cy="69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360" tIns="73360" rIns="73360" bIns="73360" numCol="1" spcCol="1270" anchor="ctr" anchorCtr="0">
          <a:noAutofit/>
        </a:bodyPr>
        <a:lstStyle/>
        <a:p>
          <a:pPr marL="0" lvl="0" indent="0" algn="l" defTabSz="977900">
            <a:lnSpc>
              <a:spcPct val="90000"/>
            </a:lnSpc>
            <a:spcBef>
              <a:spcPct val="0"/>
            </a:spcBef>
            <a:spcAft>
              <a:spcPct val="35000"/>
            </a:spcAft>
            <a:buNone/>
          </a:pPr>
          <a:r>
            <a:rPr lang="en-US" sz="2200" kern="1200"/>
            <a:t>Website: </a:t>
          </a:r>
          <a:r>
            <a:rPr lang="en-US" sz="2200" kern="1200">
              <a:hlinkClick xmlns:r="http://schemas.openxmlformats.org/officeDocument/2006/relationships" r:id="rId6"/>
            </a:rPr>
            <a:t>https://rru.ac.in/mr-geetesh-kumar-singh/</a:t>
          </a:r>
          <a:endParaRPr lang="en-US" sz="2200" kern="1200"/>
        </a:p>
      </dsp:txBody>
      <dsp:txXfrm>
        <a:off x="800605" y="867823"/>
        <a:ext cx="7233732" cy="693164"/>
      </dsp:txXfrm>
    </dsp:sp>
    <dsp:sp modelId="{1C407E8E-25E4-4AAB-ADD4-31CB2A8AAA7F}">
      <dsp:nvSpPr>
        <dsp:cNvPr id="0" name=""/>
        <dsp:cNvSpPr/>
      </dsp:nvSpPr>
      <dsp:spPr>
        <a:xfrm>
          <a:off x="0" y="1734279"/>
          <a:ext cx="8034338" cy="6931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7C1FC-D25B-41CC-A525-559FEAB54A7B}">
      <dsp:nvSpPr>
        <dsp:cNvPr id="0" name=""/>
        <dsp:cNvSpPr/>
      </dsp:nvSpPr>
      <dsp:spPr>
        <a:xfrm>
          <a:off x="209682" y="1890241"/>
          <a:ext cx="381240" cy="381240"/>
        </a:xfrm>
        <a:prstGeom prst="rect">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7A7FC5-6862-4300-B243-18B97B93B7B2}">
      <dsp:nvSpPr>
        <dsp:cNvPr id="0" name=""/>
        <dsp:cNvSpPr/>
      </dsp:nvSpPr>
      <dsp:spPr>
        <a:xfrm>
          <a:off x="800605" y="1734279"/>
          <a:ext cx="7233732" cy="69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360" tIns="73360" rIns="73360" bIns="73360" numCol="1" spcCol="1270" anchor="ctr" anchorCtr="0">
          <a:noAutofit/>
        </a:bodyPr>
        <a:lstStyle/>
        <a:p>
          <a:pPr marL="0" lvl="0" indent="0" algn="l" defTabSz="977900">
            <a:lnSpc>
              <a:spcPct val="90000"/>
            </a:lnSpc>
            <a:spcBef>
              <a:spcPct val="0"/>
            </a:spcBef>
            <a:spcAft>
              <a:spcPct val="35000"/>
            </a:spcAft>
            <a:buNone/>
          </a:pPr>
          <a:r>
            <a:rPr lang="en-US" sz="2200" kern="1200"/>
            <a:t>LinkedIn: </a:t>
          </a:r>
          <a:r>
            <a:rPr lang="en-US" sz="2200" kern="1200">
              <a:hlinkClick xmlns:r="http://schemas.openxmlformats.org/officeDocument/2006/relationships" r:id="rId9"/>
            </a:rPr>
            <a:t>https://www.linkedin.com/in/geeteshkumarsingh/</a:t>
          </a:r>
          <a:endParaRPr lang="en-US" sz="2200" kern="1200"/>
        </a:p>
      </dsp:txBody>
      <dsp:txXfrm>
        <a:off x="800605" y="1734279"/>
        <a:ext cx="7233732" cy="693164"/>
      </dsp:txXfrm>
    </dsp:sp>
    <dsp:sp modelId="{C6FA8143-6821-4DBF-9336-3B44C82E9B74}">
      <dsp:nvSpPr>
        <dsp:cNvPr id="0" name=""/>
        <dsp:cNvSpPr/>
      </dsp:nvSpPr>
      <dsp:spPr>
        <a:xfrm>
          <a:off x="0" y="2600734"/>
          <a:ext cx="8034338" cy="6931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E6E2A-9148-4E6B-B279-C744E6398C0A}">
      <dsp:nvSpPr>
        <dsp:cNvPr id="0" name=""/>
        <dsp:cNvSpPr/>
      </dsp:nvSpPr>
      <dsp:spPr>
        <a:xfrm>
          <a:off x="209682" y="2756696"/>
          <a:ext cx="381240" cy="381240"/>
        </a:xfrm>
        <a:prstGeom prst="rect">
          <a:avLst/>
        </a:prstGeom>
        <a:blipFill>
          <a:blip xmlns:r="http://schemas.openxmlformats.org/officeDocument/2006/relationships" r:embed="rId10">
            <a:extLst>
              <a:ext uri="{837473B0-CC2E-450A-ABE3-18F120FF3D39}">
                <a1611:picAttrSrcUrl xmlns:a1611="http://schemas.microsoft.com/office/drawing/2016/11/main" r:id="rId11"/>
              </a:ext>
            </a:extLst>
          </a:blip>
          <a:srcRect/>
          <a:stretch>
            <a:fillRect l="-11000" r="-1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4D48DD-7AB2-4E8C-9F1E-8B3C4CAB58BF}">
      <dsp:nvSpPr>
        <dsp:cNvPr id="0" name=""/>
        <dsp:cNvSpPr/>
      </dsp:nvSpPr>
      <dsp:spPr>
        <a:xfrm>
          <a:off x="800605" y="2600734"/>
          <a:ext cx="7233732" cy="69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360" tIns="73360" rIns="73360" bIns="73360" numCol="1" spcCol="1270" anchor="ctr" anchorCtr="0">
          <a:noAutofit/>
        </a:bodyPr>
        <a:lstStyle/>
        <a:p>
          <a:pPr marL="0" lvl="0" indent="0" algn="l" defTabSz="977900">
            <a:lnSpc>
              <a:spcPct val="90000"/>
            </a:lnSpc>
            <a:spcBef>
              <a:spcPct val="0"/>
            </a:spcBef>
            <a:spcAft>
              <a:spcPct val="35000"/>
            </a:spcAft>
            <a:buNone/>
          </a:pPr>
          <a:r>
            <a:rPr lang="en-US" sz="2200" kern="1200"/>
            <a:t>X (Twitter): </a:t>
          </a:r>
          <a:r>
            <a:rPr lang="en-US" sz="2200" kern="1200">
              <a:hlinkClick xmlns:r="http://schemas.openxmlformats.org/officeDocument/2006/relationships" r:id="rId12"/>
            </a:rPr>
            <a:t>https://twitter.com/geeteshksingh</a:t>
          </a:r>
          <a:r>
            <a:rPr lang="en-US" sz="2200" kern="1200"/>
            <a:t> </a:t>
          </a:r>
        </a:p>
      </dsp:txBody>
      <dsp:txXfrm>
        <a:off x="800605" y="2600734"/>
        <a:ext cx="7233732" cy="693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F0561-8ED9-6E47-903B-12668654DCA7}">
      <dsp:nvSpPr>
        <dsp:cNvPr id="0" name=""/>
        <dsp:cNvSpPr/>
      </dsp:nvSpPr>
      <dsp:spPr>
        <a:xfrm>
          <a:off x="0" y="282609"/>
          <a:ext cx="10515600" cy="18556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India has one of the youngest populations globally with an average age of 29 years. Over a quarter of its population – 25.78% to be precise – falls in the 0-14 age group. Children constituted about 14 percent of the country's overall internet user population in 2021.</a:t>
          </a:r>
        </a:p>
      </dsp:txBody>
      <dsp:txXfrm>
        <a:off x="90584" y="373193"/>
        <a:ext cx="10334432" cy="1674452"/>
      </dsp:txXfrm>
    </dsp:sp>
    <dsp:sp modelId="{0E95041F-9DCD-4A4B-83C4-23A7E2E30A36}">
      <dsp:nvSpPr>
        <dsp:cNvPr id="0" name=""/>
        <dsp:cNvSpPr/>
      </dsp:nvSpPr>
      <dsp:spPr>
        <a:xfrm>
          <a:off x="0" y="2213109"/>
          <a:ext cx="10515600" cy="18556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According to a survey in September 2023, about 46 percent of urban parents reported that their children spent three to six hours each day using social media, OTT, and online games in India. 15 percent of Indian parents stated their kids spent more than six hours using online media every day.</a:t>
          </a:r>
        </a:p>
      </dsp:txBody>
      <dsp:txXfrm>
        <a:off x="90584" y="2303693"/>
        <a:ext cx="10334432" cy="1674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7E95A-456A-C54E-BB11-B2DF9EBBE2F8}">
      <dsp:nvSpPr>
        <dsp:cNvPr id="0" name=""/>
        <dsp:cNvSpPr/>
      </dsp:nvSpPr>
      <dsp:spPr>
        <a:xfrm>
          <a:off x="0" y="16588"/>
          <a:ext cx="10515600" cy="7918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 cybercrime is a crime involving computers and networks.</a:t>
          </a:r>
        </a:p>
      </dsp:txBody>
      <dsp:txXfrm>
        <a:off x="38656" y="55244"/>
        <a:ext cx="10438288" cy="714558"/>
      </dsp:txXfrm>
    </dsp:sp>
    <dsp:sp modelId="{8A3E0042-A860-6D4F-92B0-2F1D78BC568B}">
      <dsp:nvSpPr>
        <dsp:cNvPr id="0" name=""/>
        <dsp:cNvSpPr/>
      </dsp:nvSpPr>
      <dsp:spPr>
        <a:xfrm>
          <a:off x="0" y="857418"/>
          <a:ext cx="10515600" cy="79187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This includes a wide range of activities, from illegally downloading music files to stealing money from online bank accounts. </a:t>
          </a:r>
        </a:p>
      </dsp:txBody>
      <dsp:txXfrm>
        <a:off x="38656" y="896074"/>
        <a:ext cx="10438288" cy="714558"/>
      </dsp:txXfrm>
    </dsp:sp>
    <dsp:sp modelId="{035AAC25-E9F2-F047-A78A-F7BA05BD7CEF}">
      <dsp:nvSpPr>
        <dsp:cNvPr id="0" name=""/>
        <dsp:cNvSpPr/>
      </dsp:nvSpPr>
      <dsp:spPr>
        <a:xfrm>
          <a:off x="0" y="1698249"/>
          <a:ext cx="10515600" cy="79187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Cybercrimes include both monetary &amp; non-monetary offenses.</a:t>
          </a:r>
        </a:p>
      </dsp:txBody>
      <dsp:txXfrm>
        <a:off x="38656" y="1736905"/>
        <a:ext cx="10438288" cy="714558"/>
      </dsp:txXfrm>
    </dsp:sp>
    <dsp:sp modelId="{6D815DF6-F3BE-754C-89BC-108E8492A5DF}">
      <dsp:nvSpPr>
        <dsp:cNvPr id="0" name=""/>
        <dsp:cNvSpPr/>
      </dsp:nvSpPr>
      <dsp:spPr>
        <a:xfrm>
          <a:off x="0" y="2539080"/>
          <a:ext cx="10515600" cy="7918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It can include frauds such as job-related frauds, matrimonial frauds; stealing and misusing sensitive personal information (Aadhaar details, credit/debit card details, bank account credentials, etc.);</a:t>
          </a:r>
        </a:p>
      </dsp:txBody>
      <dsp:txXfrm>
        <a:off x="38656" y="2577736"/>
        <a:ext cx="10438288" cy="714558"/>
      </dsp:txXfrm>
    </dsp:sp>
    <dsp:sp modelId="{034B12C8-D0A3-4C4C-8A33-36C41E3A6182}">
      <dsp:nvSpPr>
        <dsp:cNvPr id="0" name=""/>
        <dsp:cNvSpPr/>
      </dsp:nvSpPr>
      <dsp:spPr>
        <a:xfrm>
          <a:off x="0" y="3379910"/>
          <a:ext cx="10515600" cy="79187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Defamation of an individual on social media; distribution of computer viruses etc.</a:t>
          </a:r>
        </a:p>
      </dsp:txBody>
      <dsp:txXfrm>
        <a:off x="38656" y="3418566"/>
        <a:ext cx="10438288" cy="714558"/>
      </dsp:txXfrm>
    </dsp:sp>
    <dsp:sp modelId="{D753BC3C-9277-2F45-9455-CD620A2415CC}">
      <dsp:nvSpPr>
        <dsp:cNvPr id="0" name=""/>
        <dsp:cNvSpPr/>
      </dsp:nvSpPr>
      <dsp:spPr>
        <a:xfrm>
          <a:off x="0" y="4220741"/>
          <a:ext cx="10515600" cy="7918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Cybercrimes can also lead to physical or sexual abuse.</a:t>
          </a:r>
        </a:p>
      </dsp:txBody>
      <dsp:txXfrm>
        <a:off x="38656" y="4259397"/>
        <a:ext cx="10438288" cy="714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BBE22-EEBB-E548-9303-4C4C6795B13C}">
      <dsp:nvSpPr>
        <dsp:cNvPr id="0" name=""/>
        <dsp:cNvSpPr/>
      </dsp:nvSpPr>
      <dsp:spPr>
        <a:xfrm>
          <a:off x="0" y="793"/>
          <a:ext cx="10278995" cy="347348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Social Media is the new way of communicating, sharing and informing people about the events in our lives. We share our day to day lives on social media in the form of self and family photographs, updates on our locations/whereabouts, our views/thoughts on prevalent topics etc. One can understand the entire history of an individual through their social media profile and can even predict future events based on patterns in the past. This poses a threat to an individual as unwanted access to social media profile can cause loss of information, defamation or even worse consequences such as physical/sexual assault, robbery etc.</a:t>
          </a:r>
        </a:p>
      </dsp:txBody>
      <dsp:txXfrm>
        <a:off x="169562" y="170355"/>
        <a:ext cx="9939871" cy="3134364"/>
      </dsp:txXfrm>
    </dsp:sp>
    <dsp:sp modelId="{497A4344-AFFD-504D-8DCC-DA45E2F43EB6}">
      <dsp:nvSpPr>
        <dsp:cNvPr id="0" name=""/>
        <dsp:cNvSpPr/>
      </dsp:nvSpPr>
      <dsp:spPr>
        <a:xfrm>
          <a:off x="0" y="3487262"/>
          <a:ext cx="10278995" cy="8582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Hence, protection and appropriate use of social media profile is very important. Let us look at some examples of social media frauds.</a:t>
          </a:r>
        </a:p>
      </dsp:txBody>
      <dsp:txXfrm>
        <a:off x="41897" y="3529159"/>
        <a:ext cx="10195201" cy="774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21D8B-6915-C74A-A150-915352AFBAA4}">
      <dsp:nvSpPr>
        <dsp:cNvPr id="0" name=""/>
        <dsp:cNvSpPr/>
      </dsp:nvSpPr>
      <dsp:spPr>
        <a:xfrm>
          <a:off x="0" y="18790"/>
          <a:ext cx="10515600" cy="21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Sympathy Fraud: </a:t>
          </a:r>
          <a:r>
            <a:rPr lang="en-US" sz="3000" kern="1200" dirty="0"/>
            <a:t>The attacker becomes friends with the victim on social media. The attacker gains trust by frequent interactions. The attacker later extracts money/harms the victim.</a:t>
          </a:r>
        </a:p>
      </dsp:txBody>
      <dsp:txXfrm>
        <a:off x="103181" y="121971"/>
        <a:ext cx="10309238" cy="1907316"/>
      </dsp:txXfrm>
    </dsp:sp>
    <dsp:sp modelId="{5BD6EB1B-6321-2F42-98D6-FC42D24B679F}">
      <dsp:nvSpPr>
        <dsp:cNvPr id="0" name=""/>
        <dsp:cNvSpPr/>
      </dsp:nvSpPr>
      <dsp:spPr>
        <a:xfrm>
          <a:off x="0" y="2218869"/>
          <a:ext cx="10515600" cy="21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Romance Fraud: </a:t>
          </a:r>
          <a:r>
            <a:rPr lang="en-US" sz="3000" kern="1200" dirty="0"/>
            <a:t>The attacker becomes friends with the victim on social media. Over a period, the attacker gains victim’s affection. The attacker later exploits the victim physically, financially and/or emotionally.</a:t>
          </a:r>
        </a:p>
      </dsp:txBody>
      <dsp:txXfrm>
        <a:off x="103181" y="2322050"/>
        <a:ext cx="10309238" cy="1907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8436B-06CA-984A-BFCE-D9C6C244A1F1}">
      <dsp:nvSpPr>
        <dsp:cNvPr id="0" name=""/>
        <dsp:cNvSpPr/>
      </dsp:nvSpPr>
      <dsp:spPr>
        <a:xfrm>
          <a:off x="0" y="327249"/>
          <a:ext cx="10515600" cy="1818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Cyber Stalking: </a:t>
          </a:r>
          <a:r>
            <a:rPr lang="en-US" sz="2100" kern="1200" dirty="0"/>
            <a:t>Cyber stalking is a crime in which the attacker harasses a victim using electronic communication, such as e-mail, instant messaging (IM), messages posted on a website or a discussion group. A cyber stalker relies upon the fact that his/her true identity is not known in the digital world. A cyber stalker targets the victim with threatening/abusive messages and follows them/their activities in the real world.</a:t>
          </a:r>
        </a:p>
      </dsp:txBody>
      <dsp:txXfrm>
        <a:off x="88756" y="416005"/>
        <a:ext cx="10338088" cy="1640667"/>
      </dsp:txXfrm>
    </dsp:sp>
    <dsp:sp modelId="{894DEB90-960D-784E-8600-CA0EE7B269F7}">
      <dsp:nvSpPr>
        <dsp:cNvPr id="0" name=""/>
        <dsp:cNvSpPr/>
      </dsp:nvSpPr>
      <dsp:spPr>
        <a:xfrm>
          <a:off x="0" y="2205909"/>
          <a:ext cx="10515600" cy="1818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Cyber Bullying: </a:t>
          </a:r>
          <a:r>
            <a:rPr lang="en-US" sz="2100" kern="1200" dirty="0"/>
            <a:t>Cyber bullying is bullying that takes place over digital devices. Cyber bullying can occur through SMS, social media, forums or gaming apps where people can view, participate or share content. Cyber bullying includes sending, posting or sharing negative, harmful, false content about someone else. The intention is to cause embarrassment or humiliation. At times, it can also cross the line into unlawful criminal behavior.</a:t>
          </a:r>
        </a:p>
      </dsp:txBody>
      <dsp:txXfrm>
        <a:off x="88756" y="2294665"/>
        <a:ext cx="10338088" cy="16406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C36E8-1374-E84D-8178-634282144E7B}">
      <dsp:nvSpPr>
        <dsp:cNvPr id="0" name=""/>
        <dsp:cNvSpPr/>
      </dsp:nvSpPr>
      <dsp:spPr>
        <a:xfrm>
          <a:off x="0" y="4801"/>
          <a:ext cx="10515600" cy="25108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Nowadays, banking services are predominantly online, allowing tasks such as account statement retrieval, fund transfers, and cheque book requests to be easily completed from home. However, the shift to online platforms also brings an increase in cyber fraud. </a:t>
          </a:r>
        </a:p>
      </dsp:txBody>
      <dsp:txXfrm>
        <a:off x="122568" y="127369"/>
        <a:ext cx="10270464" cy="2265683"/>
      </dsp:txXfrm>
    </dsp:sp>
    <dsp:sp modelId="{43A3CA5B-895B-DD4F-BB53-02D12DB773CE}">
      <dsp:nvSpPr>
        <dsp:cNvPr id="0" name=""/>
        <dsp:cNvSpPr/>
      </dsp:nvSpPr>
      <dsp:spPr>
        <a:xfrm>
          <a:off x="0" y="2515621"/>
          <a:ext cx="10515600" cy="183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Just as we secure our physical valuables with locks, protecting our online bank accounts with strong passwords is crucial. </a:t>
          </a:r>
        </a:p>
        <a:p>
          <a:pPr marL="228600" lvl="1" indent="-228600" algn="l" defTabSz="1022350">
            <a:lnSpc>
              <a:spcPct val="90000"/>
            </a:lnSpc>
            <a:spcBef>
              <a:spcPct val="0"/>
            </a:spcBef>
            <a:spcAft>
              <a:spcPct val="20000"/>
            </a:spcAft>
            <a:buChar char="•"/>
          </a:pPr>
          <a:r>
            <a:rPr lang="en-US" sz="2300" kern="1200"/>
            <a:t>Weak passwords can lead to account hacking, resulting in financial loss. </a:t>
          </a:r>
        </a:p>
        <a:p>
          <a:pPr marL="228600" lvl="1" indent="-228600" algn="l" defTabSz="1022350">
            <a:lnSpc>
              <a:spcPct val="90000"/>
            </a:lnSpc>
            <a:spcBef>
              <a:spcPct val="0"/>
            </a:spcBef>
            <a:spcAft>
              <a:spcPct val="20000"/>
            </a:spcAft>
            <a:buChar char="•"/>
          </a:pPr>
          <a:r>
            <a:rPr lang="en-US" sz="2300" kern="1200"/>
            <a:t>Examples of online banking fraud include attacks on digital payment applications and hacking due to weak or reused passwords.</a:t>
          </a:r>
        </a:p>
      </dsp:txBody>
      <dsp:txXfrm>
        <a:off x="0" y="2515621"/>
        <a:ext cx="10515600" cy="18309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5BAD8-E266-43F2-92D7-B6C7E4212444}">
      <dsp:nvSpPr>
        <dsp:cNvPr id="0" name=""/>
        <dsp:cNvSpPr/>
      </dsp:nvSpPr>
      <dsp:spPr>
        <a:xfrm>
          <a:off x="0" y="4555"/>
          <a:ext cx="10515600" cy="13510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5FA56-5AC7-412E-BCFF-7DF02B530478}">
      <dsp:nvSpPr>
        <dsp:cNvPr id="0" name=""/>
        <dsp:cNvSpPr/>
      </dsp:nvSpPr>
      <dsp:spPr>
        <a:xfrm>
          <a:off x="408690" y="308540"/>
          <a:ext cx="743799" cy="743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883A4-3C8F-4BDB-A248-DF6946217F1C}">
      <dsp:nvSpPr>
        <dsp:cNvPr id="0" name=""/>
        <dsp:cNvSpPr/>
      </dsp:nvSpPr>
      <dsp:spPr>
        <a:xfrm>
          <a:off x="1561180" y="4555"/>
          <a:ext cx="8830262" cy="135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25" tIns="143125" rIns="143125" bIns="143125" numCol="1" spcCol="1270" anchor="ctr" anchorCtr="0">
          <a:noAutofit/>
        </a:bodyPr>
        <a:lstStyle/>
        <a:p>
          <a:pPr marL="0" lvl="0" indent="0" algn="l" defTabSz="889000">
            <a:lnSpc>
              <a:spcPct val="100000"/>
            </a:lnSpc>
            <a:spcBef>
              <a:spcPct val="0"/>
            </a:spcBef>
            <a:spcAft>
              <a:spcPct val="35000"/>
            </a:spcAft>
            <a:buNone/>
          </a:pPr>
          <a:r>
            <a:rPr lang="en-US" sz="2000" kern="1200" dirty="0"/>
            <a:t>Personal computers and laptops are integral to our lives, storing crucial information like bank account numbers and personal files. </a:t>
          </a:r>
        </a:p>
      </dsp:txBody>
      <dsp:txXfrm>
        <a:off x="1561180" y="4555"/>
        <a:ext cx="8830262" cy="1352362"/>
      </dsp:txXfrm>
    </dsp:sp>
    <dsp:sp modelId="{B201DDD6-D7EC-49F9-A64F-D77F48E4D94D}">
      <dsp:nvSpPr>
        <dsp:cNvPr id="0" name=""/>
        <dsp:cNvSpPr/>
      </dsp:nvSpPr>
      <dsp:spPr>
        <a:xfrm>
          <a:off x="0" y="1657443"/>
          <a:ext cx="10515600" cy="13510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FAAD0-C80A-435B-9AF9-DA3318BFE9C3}">
      <dsp:nvSpPr>
        <dsp:cNvPr id="0" name=""/>
        <dsp:cNvSpPr/>
      </dsp:nvSpPr>
      <dsp:spPr>
        <a:xfrm>
          <a:off x="408690" y="1961428"/>
          <a:ext cx="743799" cy="743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B8D6D-7109-420E-9E66-FAFF12794640}">
      <dsp:nvSpPr>
        <dsp:cNvPr id="0" name=""/>
        <dsp:cNvSpPr/>
      </dsp:nvSpPr>
      <dsp:spPr>
        <a:xfrm>
          <a:off x="1561180" y="1657443"/>
          <a:ext cx="8830262" cy="135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25" tIns="143125" rIns="143125" bIns="143125" numCol="1" spcCol="1270" anchor="ctr" anchorCtr="0">
          <a:noAutofit/>
        </a:bodyPr>
        <a:lstStyle/>
        <a:p>
          <a:pPr marL="0" lvl="0" indent="0" algn="l" defTabSz="889000">
            <a:lnSpc>
              <a:spcPct val="100000"/>
            </a:lnSpc>
            <a:spcBef>
              <a:spcPct val="0"/>
            </a:spcBef>
            <a:spcAft>
              <a:spcPct val="35000"/>
            </a:spcAft>
            <a:buNone/>
          </a:pPr>
          <a:r>
            <a:rPr lang="en-US" sz="2000" kern="1200" dirty="0"/>
            <a:t>Protecting this data is essential, akin to securing a safe vault with a physical lock. </a:t>
          </a:r>
        </a:p>
      </dsp:txBody>
      <dsp:txXfrm>
        <a:off x="1561180" y="1657443"/>
        <a:ext cx="8830262" cy="1352362"/>
      </dsp:txXfrm>
    </dsp:sp>
    <dsp:sp modelId="{19937FB1-C219-4702-AFBF-388F39FC64FA}">
      <dsp:nvSpPr>
        <dsp:cNvPr id="0" name=""/>
        <dsp:cNvSpPr/>
      </dsp:nvSpPr>
      <dsp:spPr>
        <a:xfrm>
          <a:off x="0" y="3310331"/>
          <a:ext cx="10515600" cy="13510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D2D241-F269-4755-93BF-0648A0E649DC}">
      <dsp:nvSpPr>
        <dsp:cNvPr id="0" name=""/>
        <dsp:cNvSpPr/>
      </dsp:nvSpPr>
      <dsp:spPr>
        <a:xfrm>
          <a:off x="409089" y="3614316"/>
          <a:ext cx="743799" cy="743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CD9AF-15E5-4E3E-A957-22D2413AAED0}">
      <dsp:nvSpPr>
        <dsp:cNvPr id="0" name=""/>
        <dsp:cNvSpPr/>
      </dsp:nvSpPr>
      <dsp:spPr>
        <a:xfrm>
          <a:off x="1561979" y="3310331"/>
          <a:ext cx="8830262" cy="135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25" tIns="143125" rIns="143125" bIns="143125" numCol="1" spcCol="1270" anchor="ctr" anchorCtr="0">
          <a:noAutofit/>
        </a:bodyPr>
        <a:lstStyle/>
        <a:p>
          <a:pPr marL="0" lvl="0" indent="0" algn="l" defTabSz="889000">
            <a:lnSpc>
              <a:spcPct val="100000"/>
            </a:lnSpc>
            <a:spcBef>
              <a:spcPct val="0"/>
            </a:spcBef>
            <a:spcAft>
              <a:spcPct val="35000"/>
            </a:spcAft>
            <a:buNone/>
          </a:pPr>
          <a:r>
            <a:rPr lang="en-US" sz="2000" kern="1200" dirty="0"/>
            <a:t>Viruses and malicious applications pose threats to our computers, entering through external devices, downloads from untrusted websites, or installation of dubious software. Such attacks can lead to computer slowdown, data corruption, deletion, or loss.</a:t>
          </a:r>
        </a:p>
      </dsp:txBody>
      <dsp:txXfrm>
        <a:off x="1561979" y="3310331"/>
        <a:ext cx="8830262" cy="13523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7998-1535-143F-BDF6-CB8A67B795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8BDFE9-A984-439C-493B-9099B512AF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1CE81-FE39-8989-9954-108C11C73CE5}"/>
              </a:ext>
            </a:extLst>
          </p:cNvPr>
          <p:cNvSpPr>
            <a:spLocks noGrp="1"/>
          </p:cNvSpPr>
          <p:nvPr>
            <p:ph type="dt" sz="half" idx="10"/>
          </p:nvPr>
        </p:nvSpPr>
        <p:spPr/>
        <p:txBody>
          <a:bodyPr/>
          <a:lstStyle/>
          <a:p>
            <a:fld id="{328D78AF-FCA3-F14C-AEB2-D5C9BCB2AEB7}" type="datetimeFigureOut">
              <a:rPr lang="en-US" smtClean="0"/>
              <a:t>12/7/23</a:t>
            </a:fld>
            <a:endParaRPr lang="en-US"/>
          </a:p>
        </p:txBody>
      </p:sp>
      <p:sp>
        <p:nvSpPr>
          <p:cNvPr id="5" name="Footer Placeholder 4">
            <a:extLst>
              <a:ext uri="{FF2B5EF4-FFF2-40B4-BE49-F238E27FC236}">
                <a16:creationId xmlns:a16="http://schemas.microsoft.com/office/drawing/2014/main" id="{B4220486-847A-54BC-E4D7-DE867F559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A10C3-043F-3F5A-169C-DF7D14BFC2EB}"/>
              </a:ext>
            </a:extLst>
          </p:cNvPr>
          <p:cNvSpPr>
            <a:spLocks noGrp="1"/>
          </p:cNvSpPr>
          <p:nvPr>
            <p:ph type="sldNum" sz="quarter" idx="12"/>
          </p:nvPr>
        </p:nvSpPr>
        <p:spPr/>
        <p:txBody>
          <a:bodyPr/>
          <a:lstStyle/>
          <a:p>
            <a:fld id="{05D92FFA-7AC7-3847-90AA-8396F061174B}" type="slidenum">
              <a:rPr lang="en-US" smtClean="0"/>
              <a:t>‹#›</a:t>
            </a:fld>
            <a:endParaRPr lang="en-US"/>
          </a:p>
        </p:txBody>
      </p:sp>
    </p:spTree>
    <p:extLst>
      <p:ext uri="{BB962C8B-B14F-4D97-AF65-F5344CB8AC3E}">
        <p14:creationId xmlns:p14="http://schemas.microsoft.com/office/powerpoint/2010/main" val="155646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572E-DB27-27C5-BEEF-15CAA1700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D60DB0-CA59-BB98-7DCF-17781C617D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6F5FA-B98E-42A8-CE7D-0E8A6E2D03EA}"/>
              </a:ext>
            </a:extLst>
          </p:cNvPr>
          <p:cNvSpPr>
            <a:spLocks noGrp="1"/>
          </p:cNvSpPr>
          <p:nvPr>
            <p:ph type="dt" sz="half" idx="10"/>
          </p:nvPr>
        </p:nvSpPr>
        <p:spPr/>
        <p:txBody>
          <a:bodyPr/>
          <a:lstStyle/>
          <a:p>
            <a:fld id="{328D78AF-FCA3-F14C-AEB2-D5C9BCB2AEB7}" type="datetimeFigureOut">
              <a:rPr lang="en-US" smtClean="0"/>
              <a:t>12/7/23</a:t>
            </a:fld>
            <a:endParaRPr lang="en-US"/>
          </a:p>
        </p:txBody>
      </p:sp>
      <p:sp>
        <p:nvSpPr>
          <p:cNvPr id="5" name="Footer Placeholder 4">
            <a:extLst>
              <a:ext uri="{FF2B5EF4-FFF2-40B4-BE49-F238E27FC236}">
                <a16:creationId xmlns:a16="http://schemas.microsoft.com/office/drawing/2014/main" id="{E0C26EE7-6803-8EAB-A3C2-0326A554A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439EC-DE29-8BA9-59FC-B518D4890F0B}"/>
              </a:ext>
            </a:extLst>
          </p:cNvPr>
          <p:cNvSpPr>
            <a:spLocks noGrp="1"/>
          </p:cNvSpPr>
          <p:nvPr>
            <p:ph type="sldNum" sz="quarter" idx="12"/>
          </p:nvPr>
        </p:nvSpPr>
        <p:spPr/>
        <p:txBody>
          <a:bodyPr/>
          <a:lstStyle/>
          <a:p>
            <a:fld id="{05D92FFA-7AC7-3847-90AA-8396F061174B}" type="slidenum">
              <a:rPr lang="en-US" smtClean="0"/>
              <a:t>‹#›</a:t>
            </a:fld>
            <a:endParaRPr lang="en-US"/>
          </a:p>
        </p:txBody>
      </p:sp>
    </p:spTree>
    <p:extLst>
      <p:ext uri="{BB962C8B-B14F-4D97-AF65-F5344CB8AC3E}">
        <p14:creationId xmlns:p14="http://schemas.microsoft.com/office/powerpoint/2010/main" val="43283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CE2AED-4884-042E-0A12-C41EBE17F6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CC432E-A32C-AEBD-1B12-4B40B33A72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78CBE-B8F5-AA72-B334-55923B2A21C6}"/>
              </a:ext>
            </a:extLst>
          </p:cNvPr>
          <p:cNvSpPr>
            <a:spLocks noGrp="1"/>
          </p:cNvSpPr>
          <p:nvPr>
            <p:ph type="dt" sz="half" idx="10"/>
          </p:nvPr>
        </p:nvSpPr>
        <p:spPr/>
        <p:txBody>
          <a:bodyPr/>
          <a:lstStyle/>
          <a:p>
            <a:fld id="{328D78AF-FCA3-F14C-AEB2-D5C9BCB2AEB7}" type="datetimeFigureOut">
              <a:rPr lang="en-US" smtClean="0"/>
              <a:t>12/7/23</a:t>
            </a:fld>
            <a:endParaRPr lang="en-US"/>
          </a:p>
        </p:txBody>
      </p:sp>
      <p:sp>
        <p:nvSpPr>
          <p:cNvPr id="5" name="Footer Placeholder 4">
            <a:extLst>
              <a:ext uri="{FF2B5EF4-FFF2-40B4-BE49-F238E27FC236}">
                <a16:creationId xmlns:a16="http://schemas.microsoft.com/office/drawing/2014/main" id="{C9015C04-5BF4-B063-1090-EDBAE675F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1F79C-AF18-900D-9C3E-08571C7636C1}"/>
              </a:ext>
            </a:extLst>
          </p:cNvPr>
          <p:cNvSpPr>
            <a:spLocks noGrp="1"/>
          </p:cNvSpPr>
          <p:nvPr>
            <p:ph type="sldNum" sz="quarter" idx="12"/>
          </p:nvPr>
        </p:nvSpPr>
        <p:spPr/>
        <p:txBody>
          <a:bodyPr/>
          <a:lstStyle/>
          <a:p>
            <a:fld id="{05D92FFA-7AC7-3847-90AA-8396F061174B}" type="slidenum">
              <a:rPr lang="en-US" smtClean="0"/>
              <a:t>‹#›</a:t>
            </a:fld>
            <a:endParaRPr lang="en-US"/>
          </a:p>
        </p:txBody>
      </p:sp>
    </p:spTree>
    <p:extLst>
      <p:ext uri="{BB962C8B-B14F-4D97-AF65-F5344CB8AC3E}">
        <p14:creationId xmlns:p14="http://schemas.microsoft.com/office/powerpoint/2010/main" val="53351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9979-1CCB-79E1-E66D-50210069D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3B8AE-9232-7C06-4E29-F84F3154CD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944D3-398D-3A02-CD3D-3A35C10DBDDD}"/>
              </a:ext>
            </a:extLst>
          </p:cNvPr>
          <p:cNvSpPr>
            <a:spLocks noGrp="1"/>
          </p:cNvSpPr>
          <p:nvPr>
            <p:ph type="dt" sz="half" idx="10"/>
          </p:nvPr>
        </p:nvSpPr>
        <p:spPr/>
        <p:txBody>
          <a:bodyPr/>
          <a:lstStyle/>
          <a:p>
            <a:fld id="{328D78AF-FCA3-F14C-AEB2-D5C9BCB2AEB7}" type="datetimeFigureOut">
              <a:rPr lang="en-US" smtClean="0"/>
              <a:t>12/7/23</a:t>
            </a:fld>
            <a:endParaRPr lang="en-US"/>
          </a:p>
        </p:txBody>
      </p:sp>
      <p:sp>
        <p:nvSpPr>
          <p:cNvPr id="5" name="Footer Placeholder 4">
            <a:extLst>
              <a:ext uri="{FF2B5EF4-FFF2-40B4-BE49-F238E27FC236}">
                <a16:creationId xmlns:a16="http://schemas.microsoft.com/office/drawing/2014/main" id="{D1DB6C87-42CF-3531-54B4-E57E6A1D0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D1156-E8EA-F374-5DB7-D69F9932EDCE}"/>
              </a:ext>
            </a:extLst>
          </p:cNvPr>
          <p:cNvSpPr>
            <a:spLocks noGrp="1"/>
          </p:cNvSpPr>
          <p:nvPr>
            <p:ph type="sldNum" sz="quarter" idx="12"/>
          </p:nvPr>
        </p:nvSpPr>
        <p:spPr/>
        <p:txBody>
          <a:bodyPr/>
          <a:lstStyle/>
          <a:p>
            <a:fld id="{05D92FFA-7AC7-3847-90AA-8396F061174B}" type="slidenum">
              <a:rPr lang="en-US" smtClean="0"/>
              <a:t>‹#›</a:t>
            </a:fld>
            <a:endParaRPr lang="en-US"/>
          </a:p>
        </p:txBody>
      </p:sp>
    </p:spTree>
    <p:extLst>
      <p:ext uri="{BB962C8B-B14F-4D97-AF65-F5344CB8AC3E}">
        <p14:creationId xmlns:p14="http://schemas.microsoft.com/office/powerpoint/2010/main" val="370752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3EA5-F776-4698-E406-F385EF3EE4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AEEE06-42A0-4CD6-0A18-5E5D10E99C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BD745-F0A0-B146-6609-6DC8EB09D03C}"/>
              </a:ext>
            </a:extLst>
          </p:cNvPr>
          <p:cNvSpPr>
            <a:spLocks noGrp="1"/>
          </p:cNvSpPr>
          <p:nvPr>
            <p:ph type="dt" sz="half" idx="10"/>
          </p:nvPr>
        </p:nvSpPr>
        <p:spPr/>
        <p:txBody>
          <a:bodyPr/>
          <a:lstStyle/>
          <a:p>
            <a:fld id="{328D78AF-FCA3-F14C-AEB2-D5C9BCB2AEB7}" type="datetimeFigureOut">
              <a:rPr lang="en-US" smtClean="0"/>
              <a:t>12/7/23</a:t>
            </a:fld>
            <a:endParaRPr lang="en-US"/>
          </a:p>
        </p:txBody>
      </p:sp>
      <p:sp>
        <p:nvSpPr>
          <p:cNvPr id="5" name="Footer Placeholder 4">
            <a:extLst>
              <a:ext uri="{FF2B5EF4-FFF2-40B4-BE49-F238E27FC236}">
                <a16:creationId xmlns:a16="http://schemas.microsoft.com/office/drawing/2014/main" id="{5ACF874C-6D97-C311-F35C-08584B2EA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442E-B0EB-DAEA-189B-432D225D65A3}"/>
              </a:ext>
            </a:extLst>
          </p:cNvPr>
          <p:cNvSpPr>
            <a:spLocks noGrp="1"/>
          </p:cNvSpPr>
          <p:nvPr>
            <p:ph type="sldNum" sz="quarter" idx="12"/>
          </p:nvPr>
        </p:nvSpPr>
        <p:spPr/>
        <p:txBody>
          <a:bodyPr/>
          <a:lstStyle/>
          <a:p>
            <a:fld id="{05D92FFA-7AC7-3847-90AA-8396F061174B}" type="slidenum">
              <a:rPr lang="en-US" smtClean="0"/>
              <a:t>‹#›</a:t>
            </a:fld>
            <a:endParaRPr lang="en-US"/>
          </a:p>
        </p:txBody>
      </p:sp>
    </p:spTree>
    <p:extLst>
      <p:ext uri="{BB962C8B-B14F-4D97-AF65-F5344CB8AC3E}">
        <p14:creationId xmlns:p14="http://schemas.microsoft.com/office/powerpoint/2010/main" val="425714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923B-145A-5359-3975-5C0D612A93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49E01-287E-7F55-B2E9-413F86E350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C9DF11-9D2C-51E0-5FB3-DF0641C67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32A245-413A-0659-603D-88B2C459AF8C}"/>
              </a:ext>
            </a:extLst>
          </p:cNvPr>
          <p:cNvSpPr>
            <a:spLocks noGrp="1"/>
          </p:cNvSpPr>
          <p:nvPr>
            <p:ph type="dt" sz="half" idx="10"/>
          </p:nvPr>
        </p:nvSpPr>
        <p:spPr/>
        <p:txBody>
          <a:bodyPr/>
          <a:lstStyle/>
          <a:p>
            <a:fld id="{328D78AF-FCA3-F14C-AEB2-D5C9BCB2AEB7}" type="datetimeFigureOut">
              <a:rPr lang="en-US" smtClean="0"/>
              <a:t>12/7/23</a:t>
            </a:fld>
            <a:endParaRPr lang="en-US"/>
          </a:p>
        </p:txBody>
      </p:sp>
      <p:sp>
        <p:nvSpPr>
          <p:cNvPr id="6" name="Footer Placeholder 5">
            <a:extLst>
              <a:ext uri="{FF2B5EF4-FFF2-40B4-BE49-F238E27FC236}">
                <a16:creationId xmlns:a16="http://schemas.microsoft.com/office/drawing/2014/main" id="{636FDE1D-D514-35BA-44E9-85964B1C1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62963-EB13-58FF-16A6-143CED3A617F}"/>
              </a:ext>
            </a:extLst>
          </p:cNvPr>
          <p:cNvSpPr>
            <a:spLocks noGrp="1"/>
          </p:cNvSpPr>
          <p:nvPr>
            <p:ph type="sldNum" sz="quarter" idx="12"/>
          </p:nvPr>
        </p:nvSpPr>
        <p:spPr/>
        <p:txBody>
          <a:bodyPr/>
          <a:lstStyle/>
          <a:p>
            <a:fld id="{05D92FFA-7AC7-3847-90AA-8396F061174B}" type="slidenum">
              <a:rPr lang="en-US" smtClean="0"/>
              <a:t>‹#›</a:t>
            </a:fld>
            <a:endParaRPr lang="en-US"/>
          </a:p>
        </p:txBody>
      </p:sp>
    </p:spTree>
    <p:extLst>
      <p:ext uri="{BB962C8B-B14F-4D97-AF65-F5344CB8AC3E}">
        <p14:creationId xmlns:p14="http://schemas.microsoft.com/office/powerpoint/2010/main" val="130428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F30A-D327-99BA-2448-19EF92277C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C846A2-9BCC-E963-8EA1-EC0AD6273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37F42F-04B2-3DD8-607E-276D78FFC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3E23B-4168-12F8-A349-F57E2DF8E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FED457-1E09-6FD0-9632-E46453C457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93491E-3E60-0759-79EE-5B37C8757396}"/>
              </a:ext>
            </a:extLst>
          </p:cNvPr>
          <p:cNvSpPr>
            <a:spLocks noGrp="1"/>
          </p:cNvSpPr>
          <p:nvPr>
            <p:ph type="dt" sz="half" idx="10"/>
          </p:nvPr>
        </p:nvSpPr>
        <p:spPr/>
        <p:txBody>
          <a:bodyPr/>
          <a:lstStyle/>
          <a:p>
            <a:fld id="{328D78AF-FCA3-F14C-AEB2-D5C9BCB2AEB7}" type="datetimeFigureOut">
              <a:rPr lang="en-US" smtClean="0"/>
              <a:t>12/7/23</a:t>
            </a:fld>
            <a:endParaRPr lang="en-US"/>
          </a:p>
        </p:txBody>
      </p:sp>
      <p:sp>
        <p:nvSpPr>
          <p:cNvPr id="8" name="Footer Placeholder 7">
            <a:extLst>
              <a:ext uri="{FF2B5EF4-FFF2-40B4-BE49-F238E27FC236}">
                <a16:creationId xmlns:a16="http://schemas.microsoft.com/office/drawing/2014/main" id="{10B2D1A5-B639-8D97-289F-FF93C68016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6A2250-7EC5-0193-4317-7B155AB19F1B}"/>
              </a:ext>
            </a:extLst>
          </p:cNvPr>
          <p:cNvSpPr>
            <a:spLocks noGrp="1"/>
          </p:cNvSpPr>
          <p:nvPr>
            <p:ph type="sldNum" sz="quarter" idx="12"/>
          </p:nvPr>
        </p:nvSpPr>
        <p:spPr/>
        <p:txBody>
          <a:bodyPr/>
          <a:lstStyle/>
          <a:p>
            <a:fld id="{05D92FFA-7AC7-3847-90AA-8396F061174B}" type="slidenum">
              <a:rPr lang="en-US" smtClean="0"/>
              <a:t>‹#›</a:t>
            </a:fld>
            <a:endParaRPr lang="en-US"/>
          </a:p>
        </p:txBody>
      </p:sp>
    </p:spTree>
    <p:extLst>
      <p:ext uri="{BB962C8B-B14F-4D97-AF65-F5344CB8AC3E}">
        <p14:creationId xmlns:p14="http://schemas.microsoft.com/office/powerpoint/2010/main" val="102818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FCFC-FF49-F6BB-72DE-DAAB73F43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FD2FC3-3B87-F4DB-EE23-7EF75A612951}"/>
              </a:ext>
            </a:extLst>
          </p:cNvPr>
          <p:cNvSpPr>
            <a:spLocks noGrp="1"/>
          </p:cNvSpPr>
          <p:nvPr>
            <p:ph type="dt" sz="half" idx="10"/>
          </p:nvPr>
        </p:nvSpPr>
        <p:spPr/>
        <p:txBody>
          <a:bodyPr/>
          <a:lstStyle/>
          <a:p>
            <a:fld id="{328D78AF-FCA3-F14C-AEB2-D5C9BCB2AEB7}" type="datetimeFigureOut">
              <a:rPr lang="en-US" smtClean="0"/>
              <a:t>12/7/23</a:t>
            </a:fld>
            <a:endParaRPr lang="en-US"/>
          </a:p>
        </p:txBody>
      </p:sp>
      <p:sp>
        <p:nvSpPr>
          <p:cNvPr id="4" name="Footer Placeholder 3">
            <a:extLst>
              <a:ext uri="{FF2B5EF4-FFF2-40B4-BE49-F238E27FC236}">
                <a16:creationId xmlns:a16="http://schemas.microsoft.com/office/drawing/2014/main" id="{15D3B985-CC42-4103-4C2A-0386D95E22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FBBA38-EE86-2BA1-8342-50F3E3A7DECE}"/>
              </a:ext>
            </a:extLst>
          </p:cNvPr>
          <p:cNvSpPr>
            <a:spLocks noGrp="1"/>
          </p:cNvSpPr>
          <p:nvPr>
            <p:ph type="sldNum" sz="quarter" idx="12"/>
          </p:nvPr>
        </p:nvSpPr>
        <p:spPr/>
        <p:txBody>
          <a:bodyPr/>
          <a:lstStyle/>
          <a:p>
            <a:fld id="{05D92FFA-7AC7-3847-90AA-8396F061174B}" type="slidenum">
              <a:rPr lang="en-US" smtClean="0"/>
              <a:t>‹#›</a:t>
            </a:fld>
            <a:endParaRPr lang="en-US"/>
          </a:p>
        </p:txBody>
      </p:sp>
    </p:spTree>
    <p:extLst>
      <p:ext uri="{BB962C8B-B14F-4D97-AF65-F5344CB8AC3E}">
        <p14:creationId xmlns:p14="http://schemas.microsoft.com/office/powerpoint/2010/main" val="274078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F9EF1-3B83-4494-2D9F-E0DC68D1CE94}"/>
              </a:ext>
            </a:extLst>
          </p:cNvPr>
          <p:cNvSpPr>
            <a:spLocks noGrp="1"/>
          </p:cNvSpPr>
          <p:nvPr>
            <p:ph type="dt" sz="half" idx="10"/>
          </p:nvPr>
        </p:nvSpPr>
        <p:spPr/>
        <p:txBody>
          <a:bodyPr/>
          <a:lstStyle/>
          <a:p>
            <a:fld id="{328D78AF-FCA3-F14C-AEB2-D5C9BCB2AEB7}" type="datetimeFigureOut">
              <a:rPr lang="en-US" smtClean="0"/>
              <a:t>12/7/23</a:t>
            </a:fld>
            <a:endParaRPr lang="en-US"/>
          </a:p>
        </p:txBody>
      </p:sp>
      <p:sp>
        <p:nvSpPr>
          <p:cNvPr id="3" name="Footer Placeholder 2">
            <a:extLst>
              <a:ext uri="{FF2B5EF4-FFF2-40B4-BE49-F238E27FC236}">
                <a16:creationId xmlns:a16="http://schemas.microsoft.com/office/drawing/2014/main" id="{48D5069F-9E2C-D5D9-9E0E-7968227180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3F900D-C010-E0D4-42E3-7E11D179F621}"/>
              </a:ext>
            </a:extLst>
          </p:cNvPr>
          <p:cNvSpPr>
            <a:spLocks noGrp="1"/>
          </p:cNvSpPr>
          <p:nvPr>
            <p:ph type="sldNum" sz="quarter" idx="12"/>
          </p:nvPr>
        </p:nvSpPr>
        <p:spPr/>
        <p:txBody>
          <a:bodyPr/>
          <a:lstStyle/>
          <a:p>
            <a:fld id="{05D92FFA-7AC7-3847-90AA-8396F061174B}" type="slidenum">
              <a:rPr lang="en-US" smtClean="0"/>
              <a:t>‹#›</a:t>
            </a:fld>
            <a:endParaRPr lang="en-US"/>
          </a:p>
        </p:txBody>
      </p:sp>
    </p:spTree>
    <p:extLst>
      <p:ext uri="{BB962C8B-B14F-4D97-AF65-F5344CB8AC3E}">
        <p14:creationId xmlns:p14="http://schemas.microsoft.com/office/powerpoint/2010/main" val="136847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FE33-01DA-4093-0194-1516967A9B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93484A-E67C-266E-2E71-E86215259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F3E3D6-CD52-932C-5F9C-801A7AE40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3FD143-E603-19EA-7808-0C672CD69CC7}"/>
              </a:ext>
            </a:extLst>
          </p:cNvPr>
          <p:cNvSpPr>
            <a:spLocks noGrp="1"/>
          </p:cNvSpPr>
          <p:nvPr>
            <p:ph type="dt" sz="half" idx="10"/>
          </p:nvPr>
        </p:nvSpPr>
        <p:spPr/>
        <p:txBody>
          <a:bodyPr/>
          <a:lstStyle/>
          <a:p>
            <a:fld id="{328D78AF-FCA3-F14C-AEB2-D5C9BCB2AEB7}" type="datetimeFigureOut">
              <a:rPr lang="en-US" smtClean="0"/>
              <a:t>12/7/23</a:t>
            </a:fld>
            <a:endParaRPr lang="en-US"/>
          </a:p>
        </p:txBody>
      </p:sp>
      <p:sp>
        <p:nvSpPr>
          <p:cNvPr id="6" name="Footer Placeholder 5">
            <a:extLst>
              <a:ext uri="{FF2B5EF4-FFF2-40B4-BE49-F238E27FC236}">
                <a16:creationId xmlns:a16="http://schemas.microsoft.com/office/drawing/2014/main" id="{EBD3D3DF-6DAC-E1C6-59C9-DAC723593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87C9-D673-CF1F-5020-B00455B7D6AA}"/>
              </a:ext>
            </a:extLst>
          </p:cNvPr>
          <p:cNvSpPr>
            <a:spLocks noGrp="1"/>
          </p:cNvSpPr>
          <p:nvPr>
            <p:ph type="sldNum" sz="quarter" idx="12"/>
          </p:nvPr>
        </p:nvSpPr>
        <p:spPr/>
        <p:txBody>
          <a:bodyPr/>
          <a:lstStyle/>
          <a:p>
            <a:fld id="{05D92FFA-7AC7-3847-90AA-8396F061174B}" type="slidenum">
              <a:rPr lang="en-US" smtClean="0"/>
              <a:t>‹#›</a:t>
            </a:fld>
            <a:endParaRPr lang="en-US"/>
          </a:p>
        </p:txBody>
      </p:sp>
    </p:spTree>
    <p:extLst>
      <p:ext uri="{BB962C8B-B14F-4D97-AF65-F5344CB8AC3E}">
        <p14:creationId xmlns:p14="http://schemas.microsoft.com/office/powerpoint/2010/main" val="328871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2DA9-6BDF-862D-8EF2-2B9A626E4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F58A73-0339-A869-AAB2-EAE91091A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BA6F2-3C1C-B31E-6263-83CEF44BD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E878D-B4D4-64F8-559B-EDE3EBD31FFC}"/>
              </a:ext>
            </a:extLst>
          </p:cNvPr>
          <p:cNvSpPr>
            <a:spLocks noGrp="1"/>
          </p:cNvSpPr>
          <p:nvPr>
            <p:ph type="dt" sz="half" idx="10"/>
          </p:nvPr>
        </p:nvSpPr>
        <p:spPr/>
        <p:txBody>
          <a:bodyPr/>
          <a:lstStyle/>
          <a:p>
            <a:fld id="{328D78AF-FCA3-F14C-AEB2-D5C9BCB2AEB7}" type="datetimeFigureOut">
              <a:rPr lang="en-US" smtClean="0"/>
              <a:t>12/7/23</a:t>
            </a:fld>
            <a:endParaRPr lang="en-US"/>
          </a:p>
        </p:txBody>
      </p:sp>
      <p:sp>
        <p:nvSpPr>
          <p:cNvPr id="6" name="Footer Placeholder 5">
            <a:extLst>
              <a:ext uri="{FF2B5EF4-FFF2-40B4-BE49-F238E27FC236}">
                <a16:creationId xmlns:a16="http://schemas.microsoft.com/office/drawing/2014/main" id="{8542EF6D-1FD9-A6B9-813D-4F0E73BED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325BED-FBA5-D2EE-4550-7E2E7C0117C3}"/>
              </a:ext>
            </a:extLst>
          </p:cNvPr>
          <p:cNvSpPr>
            <a:spLocks noGrp="1"/>
          </p:cNvSpPr>
          <p:nvPr>
            <p:ph type="sldNum" sz="quarter" idx="12"/>
          </p:nvPr>
        </p:nvSpPr>
        <p:spPr/>
        <p:txBody>
          <a:bodyPr/>
          <a:lstStyle/>
          <a:p>
            <a:fld id="{05D92FFA-7AC7-3847-90AA-8396F061174B}" type="slidenum">
              <a:rPr lang="en-US" smtClean="0"/>
              <a:t>‹#›</a:t>
            </a:fld>
            <a:endParaRPr lang="en-US"/>
          </a:p>
        </p:txBody>
      </p:sp>
    </p:spTree>
    <p:extLst>
      <p:ext uri="{BB962C8B-B14F-4D97-AF65-F5344CB8AC3E}">
        <p14:creationId xmlns:p14="http://schemas.microsoft.com/office/powerpoint/2010/main" val="79581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25D5A-7A33-C645-6ED6-C0C0B41FC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91BA88-9D30-9868-0909-2BBC2D8EE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DE890-168C-E890-9033-2445F01C52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D78AF-FCA3-F14C-AEB2-D5C9BCB2AEB7}" type="datetimeFigureOut">
              <a:rPr lang="en-US" smtClean="0"/>
              <a:t>12/7/23</a:t>
            </a:fld>
            <a:endParaRPr lang="en-US"/>
          </a:p>
        </p:txBody>
      </p:sp>
      <p:sp>
        <p:nvSpPr>
          <p:cNvPr id="5" name="Footer Placeholder 4">
            <a:extLst>
              <a:ext uri="{FF2B5EF4-FFF2-40B4-BE49-F238E27FC236}">
                <a16:creationId xmlns:a16="http://schemas.microsoft.com/office/drawing/2014/main" id="{711FC77D-669F-8189-3306-FB4CD0DF1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20DE98-818A-5F15-AED1-98123D9FA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92FFA-7AC7-3847-90AA-8396F061174B}" type="slidenum">
              <a:rPr lang="en-US" smtClean="0"/>
              <a:t>‹#›</a:t>
            </a:fld>
            <a:endParaRPr lang="en-US"/>
          </a:p>
        </p:txBody>
      </p:sp>
    </p:spTree>
    <p:extLst>
      <p:ext uri="{BB962C8B-B14F-4D97-AF65-F5344CB8AC3E}">
        <p14:creationId xmlns:p14="http://schemas.microsoft.com/office/powerpoint/2010/main" val="3189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29.sv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2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image" Target="../media/image1.png"/><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29.svg"/><Relationship Id="rId13" Type="http://schemas.microsoft.com/office/2007/relationships/diagramDrawing" Target="../diagrams/drawing13.xml"/><Relationship Id="rId3" Type="http://schemas.openxmlformats.org/officeDocument/2006/relationships/diagramLayout" Target="../diagrams/layout12.xml"/><Relationship Id="rId7" Type="http://schemas.openxmlformats.org/officeDocument/2006/relationships/image" Target="../media/image28.png"/><Relationship Id="rId12" Type="http://schemas.openxmlformats.org/officeDocument/2006/relationships/diagramColors" Target="../diagrams/colors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diagramQuickStyle" Target="../diagrams/quickStyle13.xml"/><Relationship Id="rId5" Type="http://schemas.openxmlformats.org/officeDocument/2006/relationships/diagramColors" Target="../diagrams/colors12.xml"/><Relationship Id="rId15" Type="http://schemas.openxmlformats.org/officeDocument/2006/relationships/image" Target="../media/image1.png"/><Relationship Id="rId10" Type="http://schemas.openxmlformats.org/officeDocument/2006/relationships/diagramLayout" Target="../diagrams/layout13.xml"/><Relationship Id="rId4" Type="http://schemas.openxmlformats.org/officeDocument/2006/relationships/diagramQuickStyle" Target="../diagrams/quickStyle12.xml"/><Relationship Id="rId9" Type="http://schemas.openxmlformats.org/officeDocument/2006/relationships/diagramData" Target="../diagrams/data13.xml"/><Relationship Id="rId1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29.svg"/><Relationship Id="rId13" Type="http://schemas.microsoft.com/office/2007/relationships/diagramDrawing" Target="../diagrams/drawing15.xml"/><Relationship Id="rId3" Type="http://schemas.openxmlformats.org/officeDocument/2006/relationships/diagramLayout" Target="../diagrams/layout14.xml"/><Relationship Id="rId7" Type="http://schemas.openxmlformats.org/officeDocument/2006/relationships/image" Target="../media/image28.png"/><Relationship Id="rId12" Type="http://schemas.openxmlformats.org/officeDocument/2006/relationships/diagramColors" Target="../diagrams/colors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diagramQuickStyle" Target="../diagrams/quickStyle15.xml"/><Relationship Id="rId5" Type="http://schemas.openxmlformats.org/officeDocument/2006/relationships/diagramColors" Target="../diagrams/colors14.xml"/><Relationship Id="rId15" Type="http://schemas.openxmlformats.org/officeDocument/2006/relationships/image" Target="../media/image1.png"/><Relationship Id="rId10" Type="http://schemas.openxmlformats.org/officeDocument/2006/relationships/diagramLayout" Target="../diagrams/layout15.xml"/><Relationship Id="rId4" Type="http://schemas.openxmlformats.org/officeDocument/2006/relationships/diagramQuickStyle" Target="../diagrams/quickStyle14.xml"/><Relationship Id="rId9" Type="http://schemas.openxmlformats.org/officeDocument/2006/relationships/diagramData" Target="../diagrams/data15.xml"/><Relationship Id="rId1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29.svg"/><Relationship Id="rId13" Type="http://schemas.microsoft.com/office/2007/relationships/diagramDrawing" Target="../diagrams/drawing17.xml"/><Relationship Id="rId3" Type="http://schemas.openxmlformats.org/officeDocument/2006/relationships/diagramLayout" Target="../diagrams/layout16.xml"/><Relationship Id="rId7" Type="http://schemas.openxmlformats.org/officeDocument/2006/relationships/image" Target="../media/image28.png"/><Relationship Id="rId12" Type="http://schemas.openxmlformats.org/officeDocument/2006/relationships/diagramColors" Target="../diagrams/colors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diagramQuickStyle" Target="../diagrams/quickStyle17.xml"/><Relationship Id="rId5" Type="http://schemas.openxmlformats.org/officeDocument/2006/relationships/diagramColors" Target="../diagrams/colors16.xml"/><Relationship Id="rId15" Type="http://schemas.openxmlformats.org/officeDocument/2006/relationships/image" Target="../media/image1.png"/><Relationship Id="rId10" Type="http://schemas.openxmlformats.org/officeDocument/2006/relationships/diagramLayout" Target="../diagrams/layout17.xml"/><Relationship Id="rId4" Type="http://schemas.openxmlformats.org/officeDocument/2006/relationships/diagramQuickStyle" Target="../diagrams/quickStyle16.xml"/><Relationship Id="rId9" Type="http://schemas.openxmlformats.org/officeDocument/2006/relationships/diagramData" Target="../diagrams/data17.xml"/><Relationship Id="rId1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29.svg"/><Relationship Id="rId13" Type="http://schemas.microsoft.com/office/2007/relationships/diagramDrawing" Target="../diagrams/drawing19.xml"/><Relationship Id="rId3" Type="http://schemas.openxmlformats.org/officeDocument/2006/relationships/diagramLayout" Target="../diagrams/layout18.xml"/><Relationship Id="rId7" Type="http://schemas.openxmlformats.org/officeDocument/2006/relationships/image" Target="../media/image28.png"/><Relationship Id="rId12" Type="http://schemas.openxmlformats.org/officeDocument/2006/relationships/diagramColors" Target="../diagrams/colors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openxmlformats.org/officeDocument/2006/relationships/diagramQuickStyle" Target="../diagrams/quickStyle19.xml"/><Relationship Id="rId5" Type="http://schemas.openxmlformats.org/officeDocument/2006/relationships/diagramColors" Target="../diagrams/colors18.xml"/><Relationship Id="rId15" Type="http://schemas.openxmlformats.org/officeDocument/2006/relationships/image" Target="../media/image1.png"/><Relationship Id="rId10" Type="http://schemas.openxmlformats.org/officeDocument/2006/relationships/diagramLayout" Target="../diagrams/layout19.xml"/><Relationship Id="rId4" Type="http://schemas.openxmlformats.org/officeDocument/2006/relationships/diagramQuickStyle" Target="../diagrams/quickStyle18.xml"/><Relationship Id="rId9" Type="http://schemas.openxmlformats.org/officeDocument/2006/relationships/diagramData" Target="../diagrams/data19.xml"/><Relationship Id="rId1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29.svg"/><Relationship Id="rId13" Type="http://schemas.microsoft.com/office/2007/relationships/diagramDrawing" Target="../diagrams/drawing21.xml"/><Relationship Id="rId3" Type="http://schemas.openxmlformats.org/officeDocument/2006/relationships/diagramLayout" Target="../diagrams/layout20.xml"/><Relationship Id="rId7" Type="http://schemas.openxmlformats.org/officeDocument/2006/relationships/image" Target="../media/image28.png"/><Relationship Id="rId12" Type="http://schemas.openxmlformats.org/officeDocument/2006/relationships/diagramColors" Target="../diagrams/colors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openxmlformats.org/officeDocument/2006/relationships/diagramQuickStyle" Target="../diagrams/quickStyle21.xml"/><Relationship Id="rId5" Type="http://schemas.openxmlformats.org/officeDocument/2006/relationships/diagramColors" Target="../diagrams/colors20.xml"/><Relationship Id="rId15" Type="http://schemas.openxmlformats.org/officeDocument/2006/relationships/image" Target="../media/image1.png"/><Relationship Id="rId10" Type="http://schemas.openxmlformats.org/officeDocument/2006/relationships/diagramLayout" Target="../diagrams/layout21.xml"/><Relationship Id="rId4" Type="http://schemas.openxmlformats.org/officeDocument/2006/relationships/diagramQuickStyle" Target="../diagrams/quickStyle20.xml"/><Relationship Id="rId9" Type="http://schemas.openxmlformats.org/officeDocument/2006/relationships/diagramData" Target="../diagrams/data21.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23.xml"/><Relationship Id="rId13" Type="http://schemas.openxmlformats.org/officeDocument/2006/relationships/diagramLayout" Target="../diagrams/layout24.xml"/><Relationship Id="rId18" Type="http://schemas.openxmlformats.org/officeDocument/2006/relationships/image" Target="../media/image1.png"/><Relationship Id="rId3" Type="http://schemas.openxmlformats.org/officeDocument/2006/relationships/diagramLayout" Target="../diagrams/layout22.xml"/><Relationship Id="rId7" Type="http://schemas.openxmlformats.org/officeDocument/2006/relationships/diagramData" Target="../diagrams/data23.xml"/><Relationship Id="rId12" Type="http://schemas.openxmlformats.org/officeDocument/2006/relationships/diagramData" Target="../diagrams/data24.xml"/><Relationship Id="rId17" Type="http://schemas.openxmlformats.org/officeDocument/2006/relationships/image" Target="../media/image3.png"/><Relationship Id="rId2" Type="http://schemas.openxmlformats.org/officeDocument/2006/relationships/diagramData" Target="../diagrams/data22.xml"/><Relationship Id="rId16" Type="http://schemas.microsoft.com/office/2007/relationships/diagramDrawing" Target="../diagrams/drawing24.xml"/><Relationship Id="rId1" Type="http://schemas.openxmlformats.org/officeDocument/2006/relationships/slideLayout" Target="../slideLayouts/slideLayout4.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5" Type="http://schemas.openxmlformats.org/officeDocument/2006/relationships/diagramColors" Target="../diagrams/colors24.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 Id="rId1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26.xml"/><Relationship Id="rId13" Type="http://schemas.openxmlformats.org/officeDocument/2006/relationships/image" Target="../media/image1.png"/><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image" Target="../media/image3.png"/><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935B-DF6A-060B-8511-E3AA3009E24F}"/>
              </a:ext>
            </a:extLst>
          </p:cNvPr>
          <p:cNvSpPr>
            <a:spLocks noGrp="1"/>
          </p:cNvSpPr>
          <p:nvPr>
            <p:ph type="ctrTitle"/>
          </p:nvPr>
        </p:nvSpPr>
        <p:spPr>
          <a:xfrm>
            <a:off x="1524000" y="0"/>
            <a:ext cx="9144000" cy="2387600"/>
          </a:xfrm>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b="1" dirty="0">
                <a:solidFill>
                  <a:srgbClr val="0070C0"/>
                </a:solidFill>
                <a:latin typeface="APPLE CHANCERY" panose="03020702040506060504" pitchFamily="66" charset="-79"/>
                <a:cs typeface="APPLE CHANCERY" panose="03020702040506060504" pitchFamily="66" charset="-79"/>
              </a:rPr>
              <a:t>Interventions and Strategies for Effective Cyber Parenting</a:t>
            </a:r>
          </a:p>
        </p:txBody>
      </p:sp>
      <p:sp>
        <p:nvSpPr>
          <p:cNvPr id="14" name="Subtitle 13">
            <a:extLst>
              <a:ext uri="{FF2B5EF4-FFF2-40B4-BE49-F238E27FC236}">
                <a16:creationId xmlns:a16="http://schemas.microsoft.com/office/drawing/2014/main" id="{84FF1E30-2C0C-E6C9-DEBA-DE4AF7C549DB}"/>
              </a:ext>
            </a:extLst>
          </p:cNvPr>
          <p:cNvSpPr>
            <a:spLocks noGrp="1"/>
          </p:cNvSpPr>
          <p:nvPr>
            <p:ph type="subTitle" idx="1"/>
          </p:nvPr>
        </p:nvSpPr>
        <p:spPr>
          <a:xfrm>
            <a:off x="3711331" y="3429000"/>
            <a:ext cx="4769338" cy="603069"/>
          </a:xfrm>
        </p:spPr>
        <p:txBody>
          <a:bodyPr>
            <a:noAutofit/>
          </a:bodyPr>
          <a:lstStyle/>
          <a:p>
            <a:pPr>
              <a:lnSpc>
                <a:spcPct val="100000"/>
              </a:lnSpc>
            </a:pPr>
            <a:r>
              <a:rPr lang="en-US" sz="2800" b="1" spc="300" dirty="0">
                <a:solidFill>
                  <a:srgbClr val="0A54A0"/>
                </a:solidFill>
                <a:latin typeface="APPLE CHANCERY" panose="03020702040506060504" pitchFamily="66" charset="-79"/>
                <a:cs typeface="APPLE CHANCERY" panose="03020702040506060504" pitchFamily="66" charset="-79"/>
              </a:rPr>
              <a:t>Geetesh Kumar Singh</a:t>
            </a:r>
          </a:p>
        </p:txBody>
      </p:sp>
      <p:grpSp>
        <p:nvGrpSpPr>
          <p:cNvPr id="5" name="Group 4">
            <a:extLst>
              <a:ext uri="{FF2B5EF4-FFF2-40B4-BE49-F238E27FC236}">
                <a16:creationId xmlns:a16="http://schemas.microsoft.com/office/drawing/2014/main" id="{23B09D1C-B8F5-1D50-A7EA-DED0A1AA9661}"/>
              </a:ext>
            </a:extLst>
          </p:cNvPr>
          <p:cNvGrpSpPr/>
          <p:nvPr/>
        </p:nvGrpSpPr>
        <p:grpSpPr>
          <a:xfrm>
            <a:off x="2026373" y="3730534"/>
            <a:ext cx="8139253" cy="2606040"/>
            <a:chOff x="2921000" y="4095263"/>
            <a:chExt cx="8139253" cy="2606040"/>
          </a:xfrm>
        </p:grpSpPr>
        <p:pic>
          <p:nvPicPr>
            <p:cNvPr id="1026" name="Picture 2" descr="National Council of Educational Research and Training ...">
              <a:extLst>
                <a:ext uri="{FF2B5EF4-FFF2-40B4-BE49-F238E27FC236}">
                  <a16:creationId xmlns:a16="http://schemas.microsoft.com/office/drawing/2014/main" id="{E3FCD661-65ED-D7F7-A2E0-29F4B062A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000" y="4095263"/>
              <a:ext cx="1789253" cy="2606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BF9B231-8624-C570-FA5C-4349EB5751F6}"/>
                </a:ext>
              </a:extLst>
            </p:cNvPr>
            <p:cNvPicPr>
              <a:picLocks noChangeAspect="1"/>
            </p:cNvPicPr>
            <p:nvPr/>
          </p:nvPicPr>
          <p:blipFill>
            <a:blip r:embed="rId3"/>
            <a:stretch>
              <a:fillRect/>
            </a:stretch>
          </p:blipFill>
          <p:spPr>
            <a:xfrm>
              <a:off x="2921000" y="4095263"/>
              <a:ext cx="6356195" cy="2606040"/>
            </a:xfrm>
            <a:prstGeom prst="rect">
              <a:avLst/>
            </a:prstGeom>
          </p:spPr>
        </p:pic>
      </p:grpSp>
    </p:spTree>
    <p:extLst>
      <p:ext uri="{BB962C8B-B14F-4D97-AF65-F5344CB8AC3E}">
        <p14:creationId xmlns:p14="http://schemas.microsoft.com/office/powerpoint/2010/main" val="42096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F95E-6CE2-9126-4C20-88486FB2E52C}"/>
              </a:ext>
            </a:extLst>
          </p:cNvPr>
          <p:cNvSpPr>
            <a:spLocks noGrp="1"/>
          </p:cNvSpPr>
          <p:nvPr>
            <p:ph type="title"/>
          </p:nvPr>
        </p:nvSpPr>
        <p:spPr>
          <a:xfrm>
            <a:off x="1154096" y="144412"/>
            <a:ext cx="9681882" cy="739880"/>
          </a:xfrm>
        </p:spPr>
        <p:txBody>
          <a:bodyPr vert="horz" lIns="91440" tIns="45720" rIns="91440" bIns="45720" rtlCol="0" anchor="b">
            <a:normAutofit/>
          </a:bodyPr>
          <a:lstStyle/>
          <a:p>
            <a:pPr algn="ctr"/>
            <a:r>
              <a:rPr lang="en-US" sz="3600" kern="1200" dirty="0">
                <a:solidFill>
                  <a:schemeClr val="tx1">
                    <a:lumMod val="85000"/>
                    <a:lumOff val="15000"/>
                  </a:schemeClr>
                </a:solidFill>
                <a:latin typeface="+mj-lt"/>
                <a:ea typeface="+mj-ea"/>
                <a:cs typeface="+mj-cs"/>
              </a:rPr>
              <a:t>Types of Cybercrime</a:t>
            </a:r>
          </a:p>
        </p:txBody>
      </p:sp>
      <p:pic>
        <p:nvPicPr>
          <p:cNvPr id="5" name="Content Placeholder 4">
            <a:extLst>
              <a:ext uri="{FF2B5EF4-FFF2-40B4-BE49-F238E27FC236}">
                <a16:creationId xmlns:a16="http://schemas.microsoft.com/office/drawing/2014/main" id="{EB48C490-598A-79C6-3CCF-7B97222E7D05}"/>
              </a:ext>
            </a:extLst>
          </p:cNvPr>
          <p:cNvPicPr>
            <a:picLocks noGrp="1" noChangeAspect="1"/>
          </p:cNvPicPr>
          <p:nvPr>
            <p:ph idx="1"/>
          </p:nvPr>
        </p:nvPicPr>
        <p:blipFill>
          <a:blip r:embed="rId2"/>
          <a:stretch>
            <a:fillRect/>
          </a:stretch>
        </p:blipFill>
        <p:spPr>
          <a:xfrm>
            <a:off x="623087" y="1869221"/>
            <a:ext cx="10945825" cy="3119558"/>
          </a:xfrm>
          <a:prstGeom prst="rect">
            <a:avLst/>
          </a:prstGeom>
        </p:spPr>
      </p:pic>
      <p:pic>
        <p:nvPicPr>
          <p:cNvPr id="3" name="Picture 4" descr="Rashtriya Raksha University – Rashtriya Raksha University">
            <a:extLst>
              <a:ext uri="{FF2B5EF4-FFF2-40B4-BE49-F238E27FC236}">
                <a16:creationId xmlns:a16="http://schemas.microsoft.com/office/drawing/2014/main" id="{61B49070-9E05-68AE-4285-B5D1CFE83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B67D6BB3-8F7F-AA06-1E65-B4287DC42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25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E6D3-ADAE-FAF7-6B22-2F2D0A8F9946}"/>
              </a:ext>
            </a:extLst>
          </p:cNvPr>
          <p:cNvSpPr>
            <a:spLocks noGrp="1"/>
          </p:cNvSpPr>
          <p:nvPr>
            <p:ph type="title"/>
          </p:nvPr>
        </p:nvSpPr>
        <p:spPr>
          <a:xfrm>
            <a:off x="2019300" y="538956"/>
            <a:ext cx="8985250" cy="1118394"/>
          </a:xfrm>
        </p:spPr>
        <p:txBody>
          <a:bodyPr anchor="t">
            <a:normAutofit/>
          </a:bodyPr>
          <a:lstStyle/>
          <a:p>
            <a:r>
              <a:rPr lang="en-US" sz="4000" dirty="0">
                <a:effectLst/>
                <a:latin typeface="Helvetica" pitchFamily="2" charset="0"/>
              </a:rPr>
              <a:t>IDENTITY THEFT</a:t>
            </a:r>
            <a:endParaRPr lang="en-US" sz="4000" dirty="0"/>
          </a:p>
        </p:txBody>
      </p:sp>
      <p:sp>
        <p:nvSpPr>
          <p:cNvPr id="3" name="Content Placeholder 2">
            <a:extLst>
              <a:ext uri="{FF2B5EF4-FFF2-40B4-BE49-F238E27FC236}">
                <a16:creationId xmlns:a16="http://schemas.microsoft.com/office/drawing/2014/main" id="{F4DBBE83-3F2F-2D45-7CD8-155F6D26E20F}"/>
              </a:ext>
            </a:extLst>
          </p:cNvPr>
          <p:cNvSpPr>
            <a:spLocks noGrp="1"/>
          </p:cNvSpPr>
          <p:nvPr>
            <p:ph idx="1"/>
          </p:nvPr>
        </p:nvSpPr>
        <p:spPr>
          <a:xfrm>
            <a:off x="1009650" y="1847849"/>
            <a:ext cx="9994900" cy="4254501"/>
          </a:xfrm>
        </p:spPr>
        <p:txBody>
          <a:bodyPr>
            <a:normAutofit/>
          </a:bodyPr>
          <a:lstStyle/>
          <a:p>
            <a:pPr marL="0" indent="0">
              <a:buNone/>
            </a:pPr>
            <a:r>
              <a:rPr lang="en-US" sz="2400" dirty="0"/>
              <a:t>Identity theft is the act of wrongfully obtaining someone’s personal information (that defines one’s identity) without their permission. The personal information may include their name, phone number,  address, bank account number, Aadhaar number or credit/debit card number etc. The fraudster can use stolen personal information and identity proofs to:</a:t>
            </a:r>
          </a:p>
          <a:p>
            <a:pPr marL="0" indent="0">
              <a:buNone/>
            </a:pPr>
            <a:endParaRPr lang="en-US" sz="2400" dirty="0"/>
          </a:p>
          <a:p>
            <a:r>
              <a:rPr lang="en-US" sz="2400" dirty="0"/>
              <a:t>gain access to your bank accounts</a:t>
            </a:r>
          </a:p>
          <a:p>
            <a:r>
              <a:rPr lang="en-US" sz="2400" dirty="0"/>
              <a:t>apply for loans and credit cards or open insurance accounts</a:t>
            </a:r>
          </a:p>
          <a:p>
            <a:r>
              <a:rPr lang="en-US" sz="2400" dirty="0"/>
              <a:t>obtain a driver’s license, passport or immigration papers</a:t>
            </a:r>
          </a:p>
          <a:p>
            <a:r>
              <a:rPr lang="en-US" sz="2400" dirty="0"/>
              <a:t>assume your identity on social media</a:t>
            </a:r>
          </a:p>
          <a:p>
            <a:endParaRPr lang="en-US" sz="2400" dirty="0"/>
          </a:p>
        </p:txBody>
      </p:sp>
      <p:pic>
        <p:nvPicPr>
          <p:cNvPr id="7" name="Graphic 6" descr="Employee Badge">
            <a:extLst>
              <a:ext uri="{FF2B5EF4-FFF2-40B4-BE49-F238E27FC236}">
                <a16:creationId xmlns:a16="http://schemas.microsoft.com/office/drawing/2014/main" id="{81D19682-54C2-4412-A506-DABE0BDF9C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00" y="538956"/>
            <a:ext cx="749300" cy="749300"/>
          </a:xfrm>
          <a:prstGeom prst="rect">
            <a:avLst/>
          </a:prstGeom>
        </p:spPr>
      </p:pic>
      <p:pic>
        <p:nvPicPr>
          <p:cNvPr id="4" name="Picture 4" descr="Rashtriya Raksha University – Rashtriya Raksha University">
            <a:extLst>
              <a:ext uri="{FF2B5EF4-FFF2-40B4-BE49-F238E27FC236}">
                <a16:creationId xmlns:a16="http://schemas.microsoft.com/office/drawing/2014/main" id="{B0EE6F47-4FAE-951A-2CF2-63E5C2B9F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5" name="Picture 2" descr="National Council of Educational Research and Training ...">
            <a:extLst>
              <a:ext uri="{FF2B5EF4-FFF2-40B4-BE49-F238E27FC236}">
                <a16:creationId xmlns:a16="http://schemas.microsoft.com/office/drawing/2014/main" id="{90A5915A-A39A-5FFF-656F-CC594523C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449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A44852-6778-0729-0101-6FE0803D5112}"/>
              </a:ext>
            </a:extLst>
          </p:cNvPr>
          <p:cNvPicPr>
            <a:picLocks noGrp="1" noChangeAspect="1"/>
          </p:cNvPicPr>
          <p:nvPr>
            <p:ph idx="1"/>
          </p:nvPr>
        </p:nvPicPr>
        <p:blipFill>
          <a:blip r:embed="rId2"/>
          <a:stretch>
            <a:fillRect/>
          </a:stretch>
        </p:blipFill>
        <p:spPr>
          <a:xfrm>
            <a:off x="643467" y="1520613"/>
            <a:ext cx="10905066" cy="3816773"/>
          </a:xfrm>
          <a:prstGeom prst="rect">
            <a:avLst/>
          </a:prstGeom>
        </p:spPr>
      </p:pic>
      <p:pic>
        <p:nvPicPr>
          <p:cNvPr id="2" name="Picture 4" descr="Rashtriya Raksha University – Rashtriya Raksha University">
            <a:extLst>
              <a:ext uri="{FF2B5EF4-FFF2-40B4-BE49-F238E27FC236}">
                <a16:creationId xmlns:a16="http://schemas.microsoft.com/office/drawing/2014/main" id="{7848DD0D-68B3-47FD-CFB6-8FEDC937A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DD266D9A-E6E3-BAD2-E86A-E20583BD8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6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9C48-5997-CC1A-1222-B2A1C4A94CB5}"/>
              </a:ext>
            </a:extLst>
          </p:cNvPr>
          <p:cNvSpPr>
            <a:spLocks noGrp="1"/>
          </p:cNvSpPr>
          <p:nvPr>
            <p:ph type="title"/>
          </p:nvPr>
        </p:nvSpPr>
        <p:spPr/>
        <p:txBody>
          <a:bodyPr>
            <a:normAutofit/>
          </a:bodyPr>
          <a:lstStyle/>
          <a:p>
            <a:r>
              <a:rPr lang="en-US">
                <a:solidFill>
                  <a:srgbClr val="1F2A70"/>
                </a:solidFill>
                <a:effectLst/>
                <a:latin typeface="Helvetica" pitchFamily="2" charset="0"/>
              </a:rPr>
              <a:t>PSYCHOLOGICAL TRICKS</a:t>
            </a:r>
            <a:endParaRPr lang="en-US" dirty="0"/>
          </a:p>
        </p:txBody>
      </p:sp>
      <p:sp>
        <p:nvSpPr>
          <p:cNvPr id="3" name="Content Placeholder 2">
            <a:extLst>
              <a:ext uri="{FF2B5EF4-FFF2-40B4-BE49-F238E27FC236}">
                <a16:creationId xmlns:a16="http://schemas.microsoft.com/office/drawing/2014/main" id="{CA33E7F9-C736-88A9-1056-AC36C7D4DA76}"/>
              </a:ext>
            </a:extLst>
          </p:cNvPr>
          <p:cNvSpPr>
            <a:spLocks noGrp="1"/>
          </p:cNvSpPr>
          <p:nvPr>
            <p:ph idx="1"/>
          </p:nvPr>
        </p:nvSpPr>
        <p:spPr/>
        <p:txBody>
          <a:bodyPr>
            <a:normAutofit fontScale="77500" lnSpcReduction="20000"/>
          </a:bodyPr>
          <a:lstStyle/>
          <a:p>
            <a:pPr marL="0" indent="0">
              <a:buNone/>
            </a:pPr>
            <a:r>
              <a:rPr lang="en-US" dirty="0"/>
              <a:t>Psychological tricks are where attackers play with the minds of the user to trap them with lucrative offers. Once trapped, the attackers can exploit the victim by either stealing money or stealing sensitive personal information (name, Aadhaar details, bank account details etc.) or harm the victim in any other way. The entire basis of this kind of attack is to make the victim fall into their trap by sending fake e-mails, calls or SMSs.</a:t>
            </a:r>
          </a:p>
          <a:p>
            <a:pPr marL="0" indent="0">
              <a:buNone/>
            </a:pPr>
            <a:endParaRPr lang="en-US" dirty="0"/>
          </a:p>
          <a:p>
            <a:r>
              <a:rPr lang="en-US" dirty="0"/>
              <a:t>Phishing is the act of sending fraudulent e-mail that appears to be from a legitimate source, for example, a bank, a recruiter or a credit card company etc. This is done in an attempt to gain sensitive personal information, bank account details etc. from the victim.</a:t>
            </a:r>
          </a:p>
          <a:p>
            <a:r>
              <a:rPr lang="en-US" dirty="0"/>
              <a:t>Vishing is similar to phishing. But, instead of e-mail, in this type of crime, the fraudster uses telephone to obtain sensitive personal and financial information.</a:t>
            </a:r>
          </a:p>
          <a:p>
            <a:r>
              <a:rPr lang="en-US" dirty="0"/>
              <a:t>Smishing is the SMS equivalent of phishing. It uses SMS to send fraudulent text messages. The SMS asks the recipient to visit a website/weblink or call a phone number. The victim is then tricked into providing sensitive personal information, debit/credit card details or passwords etc.</a:t>
            </a:r>
          </a:p>
        </p:txBody>
      </p:sp>
      <p:pic>
        <p:nvPicPr>
          <p:cNvPr id="4" name="Picture 4" descr="Rashtriya Raksha University – Rashtriya Raksha University">
            <a:extLst>
              <a:ext uri="{FF2B5EF4-FFF2-40B4-BE49-F238E27FC236}">
                <a16:creationId xmlns:a16="http://schemas.microsoft.com/office/drawing/2014/main" id="{EC707577-46D7-B8BA-A14F-7110F7DAB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5" name="Picture 2" descr="National Council of Educational Research and Training ...">
            <a:extLst>
              <a:ext uri="{FF2B5EF4-FFF2-40B4-BE49-F238E27FC236}">
                <a16:creationId xmlns:a16="http://schemas.microsoft.com/office/drawing/2014/main" id="{2158F68C-B492-73D9-55C1-AE65C25B4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96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054C8-830B-4A91-D1B9-51C3EEFBFDB6}"/>
              </a:ext>
            </a:extLst>
          </p:cNvPr>
          <p:cNvPicPr>
            <a:picLocks noChangeAspect="1"/>
          </p:cNvPicPr>
          <p:nvPr/>
        </p:nvPicPr>
        <p:blipFill>
          <a:blip r:embed="rId2"/>
          <a:stretch>
            <a:fillRect/>
          </a:stretch>
        </p:blipFill>
        <p:spPr>
          <a:xfrm>
            <a:off x="643467" y="1806871"/>
            <a:ext cx="10905066" cy="3244257"/>
          </a:xfrm>
          <a:prstGeom prst="rect">
            <a:avLst/>
          </a:prstGeom>
        </p:spPr>
      </p:pic>
      <p:pic>
        <p:nvPicPr>
          <p:cNvPr id="2" name="Picture 4" descr="Rashtriya Raksha University – Rashtriya Raksha University">
            <a:extLst>
              <a:ext uri="{FF2B5EF4-FFF2-40B4-BE49-F238E27FC236}">
                <a16:creationId xmlns:a16="http://schemas.microsoft.com/office/drawing/2014/main" id="{9D03476E-9724-DF8A-58B0-27F9EB2D2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A8115B01-36DB-7651-F2B9-7CF80E1CD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12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C722-72D4-D2AD-6622-B0728244C860}"/>
              </a:ext>
            </a:extLst>
          </p:cNvPr>
          <p:cNvSpPr>
            <a:spLocks noGrp="1"/>
          </p:cNvSpPr>
          <p:nvPr>
            <p:ph type="title"/>
          </p:nvPr>
        </p:nvSpPr>
        <p:spPr>
          <a:xfrm>
            <a:off x="836679" y="723899"/>
            <a:ext cx="6002110" cy="1034564"/>
          </a:xfrm>
        </p:spPr>
        <p:txBody>
          <a:bodyPr>
            <a:normAutofit/>
          </a:bodyPr>
          <a:lstStyle/>
          <a:p>
            <a:r>
              <a:rPr lang="en-US" sz="4000" dirty="0">
                <a:effectLst/>
                <a:latin typeface="Helvetica" pitchFamily="2" charset="0"/>
              </a:rPr>
              <a:t>SOCIAL MEDIA FRAUDS</a:t>
            </a:r>
            <a:endParaRPr lang="en-US" sz="4000" dirty="0"/>
          </a:p>
        </p:txBody>
      </p:sp>
      <p:graphicFrame>
        <p:nvGraphicFramePr>
          <p:cNvPr id="5" name="Content Placeholder 2">
            <a:extLst>
              <a:ext uri="{FF2B5EF4-FFF2-40B4-BE49-F238E27FC236}">
                <a16:creationId xmlns:a16="http://schemas.microsoft.com/office/drawing/2014/main" id="{FAF12485-BD71-41B6-F932-B93F6E51E207}"/>
              </a:ext>
            </a:extLst>
          </p:cNvPr>
          <p:cNvGraphicFramePr>
            <a:graphicFrameLocks noGrp="1"/>
          </p:cNvGraphicFramePr>
          <p:nvPr>
            <p:ph idx="1"/>
            <p:extLst>
              <p:ext uri="{D42A27DB-BD31-4B8C-83A1-F6EECF244321}">
                <p14:modId xmlns:p14="http://schemas.microsoft.com/office/powerpoint/2010/main" val="3107056237"/>
              </p:ext>
            </p:extLst>
          </p:nvPr>
        </p:nvGraphicFramePr>
        <p:xfrm>
          <a:off x="836679" y="2019303"/>
          <a:ext cx="10278995" cy="4346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Rashtriya Raksha University – Rashtriya Raksha University">
            <a:extLst>
              <a:ext uri="{FF2B5EF4-FFF2-40B4-BE49-F238E27FC236}">
                <a16:creationId xmlns:a16="http://schemas.microsoft.com/office/drawing/2014/main" id="{A8D2E380-58C7-5033-C45C-3499C8292D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61B66E48-FFC2-13B4-9912-BFC627C36E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5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C722-72D4-D2AD-6622-B0728244C860}"/>
              </a:ext>
            </a:extLst>
          </p:cNvPr>
          <p:cNvSpPr>
            <a:spLocks noGrp="1"/>
          </p:cNvSpPr>
          <p:nvPr>
            <p:ph type="title"/>
          </p:nvPr>
        </p:nvSpPr>
        <p:spPr/>
        <p:txBody>
          <a:bodyPr>
            <a:normAutofit/>
          </a:bodyPr>
          <a:lstStyle/>
          <a:p>
            <a:r>
              <a:rPr lang="en-US" dirty="0">
                <a:solidFill>
                  <a:srgbClr val="1F2A70"/>
                </a:solidFill>
                <a:effectLst/>
                <a:latin typeface="Helvetica" pitchFamily="2" charset="0"/>
              </a:rPr>
              <a:t>SOCIAL MEDIA FRAUDS</a:t>
            </a:r>
            <a:endParaRPr lang="en-US" dirty="0"/>
          </a:p>
        </p:txBody>
      </p:sp>
      <p:graphicFrame>
        <p:nvGraphicFramePr>
          <p:cNvPr id="5" name="Content Placeholder 2">
            <a:extLst>
              <a:ext uri="{FF2B5EF4-FFF2-40B4-BE49-F238E27FC236}">
                <a16:creationId xmlns:a16="http://schemas.microsoft.com/office/drawing/2014/main" id="{190A9343-9409-6CD2-2996-D6DD5894D1BC}"/>
              </a:ext>
            </a:extLst>
          </p:cNvPr>
          <p:cNvGraphicFramePr>
            <a:graphicFrameLocks noGrp="1"/>
          </p:cNvGraphicFramePr>
          <p:nvPr>
            <p:ph idx="1"/>
            <p:extLst>
              <p:ext uri="{D42A27DB-BD31-4B8C-83A1-F6EECF244321}">
                <p14:modId xmlns:p14="http://schemas.microsoft.com/office/powerpoint/2010/main" val="8414348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Rashtriya Raksha University – Rashtriya Raksha University">
            <a:extLst>
              <a:ext uri="{FF2B5EF4-FFF2-40B4-BE49-F238E27FC236}">
                <a16:creationId xmlns:a16="http://schemas.microsoft.com/office/drawing/2014/main" id="{EBA4855A-0962-7F70-EE01-7F73EF5D70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CAA567DD-F2C1-BE22-9C15-117776FC79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40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C722-72D4-D2AD-6622-B0728244C860}"/>
              </a:ext>
            </a:extLst>
          </p:cNvPr>
          <p:cNvSpPr>
            <a:spLocks noGrp="1"/>
          </p:cNvSpPr>
          <p:nvPr>
            <p:ph type="title"/>
          </p:nvPr>
        </p:nvSpPr>
        <p:spPr>
          <a:xfrm>
            <a:off x="838200" y="556995"/>
            <a:ext cx="10515600" cy="1133693"/>
          </a:xfrm>
        </p:spPr>
        <p:txBody>
          <a:bodyPr>
            <a:normAutofit/>
          </a:bodyPr>
          <a:lstStyle/>
          <a:p>
            <a:r>
              <a:rPr lang="en-US" sz="5200">
                <a:effectLst/>
                <a:latin typeface="Helvetica" pitchFamily="2" charset="0"/>
              </a:rPr>
              <a:t>SOCIAL MEDIA FRAUDS</a:t>
            </a:r>
            <a:endParaRPr lang="en-US" sz="5200"/>
          </a:p>
        </p:txBody>
      </p:sp>
      <p:graphicFrame>
        <p:nvGraphicFramePr>
          <p:cNvPr id="5" name="Content Placeholder 2">
            <a:extLst>
              <a:ext uri="{FF2B5EF4-FFF2-40B4-BE49-F238E27FC236}">
                <a16:creationId xmlns:a16="http://schemas.microsoft.com/office/drawing/2014/main" id="{55C4580E-6EFD-5989-E129-CAEF22F5F4AA}"/>
              </a:ext>
            </a:extLst>
          </p:cNvPr>
          <p:cNvGraphicFramePr>
            <a:graphicFrameLocks noGrp="1"/>
          </p:cNvGraphicFramePr>
          <p:nvPr>
            <p:ph idx="1"/>
            <p:extLst>
              <p:ext uri="{D42A27DB-BD31-4B8C-83A1-F6EECF244321}">
                <p14:modId xmlns:p14="http://schemas.microsoft.com/office/powerpoint/2010/main" val="14735119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Rashtriya Raksha University – Rashtriya Raksha University">
            <a:extLst>
              <a:ext uri="{FF2B5EF4-FFF2-40B4-BE49-F238E27FC236}">
                <a16:creationId xmlns:a16="http://schemas.microsoft.com/office/drawing/2014/main" id="{50A4BEC9-2753-B454-0F9C-DD1D4DC03E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6A4D2265-DB2C-4E1D-A6EA-E9328B36B1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78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80B9-54C9-7DDA-E705-558B7A7DBC1A}"/>
              </a:ext>
            </a:extLst>
          </p:cNvPr>
          <p:cNvSpPr>
            <a:spLocks noGrp="1"/>
          </p:cNvSpPr>
          <p:nvPr>
            <p:ph type="title"/>
          </p:nvPr>
        </p:nvSpPr>
        <p:spPr>
          <a:xfrm>
            <a:off x="1524000" y="214235"/>
            <a:ext cx="9144000" cy="757317"/>
          </a:xfrm>
        </p:spPr>
        <p:txBody>
          <a:bodyPr vert="horz" lIns="91440" tIns="45720" rIns="91440" bIns="45720" rtlCol="0" anchor="b">
            <a:normAutofit/>
          </a:bodyPr>
          <a:lstStyle/>
          <a:p>
            <a:pPr algn="ctr"/>
            <a:r>
              <a:rPr lang="en-US" sz="3200" dirty="0">
                <a:effectLst/>
              </a:rPr>
              <a:t>Cyber Bullying Story</a:t>
            </a:r>
            <a:endParaRPr lang="en-US" sz="3200" dirty="0"/>
          </a:p>
        </p:txBody>
      </p:sp>
      <p:pic>
        <p:nvPicPr>
          <p:cNvPr id="5" name="Content Placeholder 4">
            <a:extLst>
              <a:ext uri="{FF2B5EF4-FFF2-40B4-BE49-F238E27FC236}">
                <a16:creationId xmlns:a16="http://schemas.microsoft.com/office/drawing/2014/main" id="{C4EE66BA-26E1-AD85-70A7-97AF129C5284}"/>
              </a:ext>
            </a:extLst>
          </p:cNvPr>
          <p:cNvPicPr>
            <a:picLocks noGrp="1" noChangeAspect="1"/>
          </p:cNvPicPr>
          <p:nvPr>
            <p:ph idx="1"/>
          </p:nvPr>
        </p:nvPicPr>
        <p:blipFill rotWithShape="1">
          <a:blip r:embed="rId2"/>
          <a:srcRect r="1" b="6371"/>
          <a:stretch/>
        </p:blipFill>
        <p:spPr>
          <a:xfrm>
            <a:off x="877053" y="1425535"/>
            <a:ext cx="10437894" cy="4006930"/>
          </a:xfrm>
          <a:prstGeom prst="rect">
            <a:avLst/>
          </a:prstGeom>
        </p:spPr>
      </p:pic>
      <p:pic>
        <p:nvPicPr>
          <p:cNvPr id="3" name="Picture 4" descr="Rashtriya Raksha University – Rashtriya Raksha University">
            <a:extLst>
              <a:ext uri="{FF2B5EF4-FFF2-40B4-BE49-F238E27FC236}">
                <a16:creationId xmlns:a16="http://schemas.microsoft.com/office/drawing/2014/main" id="{A2EE6A10-9DC8-E80E-5458-4C30B9958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5C94365E-6676-E010-B667-21A36E7BE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3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BCBF4E-02CB-608A-6863-B974969D6D41}"/>
              </a:ext>
            </a:extLst>
          </p:cNvPr>
          <p:cNvPicPr>
            <a:picLocks noGrp="1" noChangeAspect="1"/>
          </p:cNvPicPr>
          <p:nvPr>
            <p:ph idx="4294967295"/>
          </p:nvPr>
        </p:nvPicPr>
        <p:blipFill>
          <a:blip r:embed="rId2"/>
          <a:stretch>
            <a:fillRect/>
          </a:stretch>
        </p:blipFill>
        <p:spPr>
          <a:xfrm>
            <a:off x="642937" y="1206500"/>
            <a:ext cx="10906125" cy="4445000"/>
          </a:xfrm>
          <a:prstGeom prst="rect">
            <a:avLst/>
          </a:prstGeom>
        </p:spPr>
      </p:pic>
      <p:pic>
        <p:nvPicPr>
          <p:cNvPr id="2" name="Picture 4" descr="Rashtriya Raksha University – Rashtriya Raksha University">
            <a:extLst>
              <a:ext uri="{FF2B5EF4-FFF2-40B4-BE49-F238E27FC236}">
                <a16:creationId xmlns:a16="http://schemas.microsoft.com/office/drawing/2014/main" id="{2C9C4AA4-DB69-DE34-A175-23FE02FBF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5E2195D9-D561-6EE5-F542-4E4FD87C7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64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5DB26B5-8359-36CA-D41A-35CC20085021}"/>
              </a:ext>
            </a:extLst>
          </p:cNvPr>
          <p:cNvGraphicFramePr/>
          <p:nvPr>
            <p:extLst>
              <p:ext uri="{D42A27DB-BD31-4B8C-83A1-F6EECF244321}">
                <p14:modId xmlns:p14="http://schemas.microsoft.com/office/powerpoint/2010/main" val="1534444111"/>
              </p:ext>
            </p:extLst>
          </p:nvPr>
        </p:nvGraphicFramePr>
        <p:xfrm>
          <a:off x="2625969" y="259005"/>
          <a:ext cx="6940062" cy="84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2">
            <a:extLst>
              <a:ext uri="{FF2B5EF4-FFF2-40B4-BE49-F238E27FC236}">
                <a16:creationId xmlns:a16="http://schemas.microsoft.com/office/drawing/2014/main" id="{22C38C77-7C5D-2313-180D-848891D5A5EC}"/>
              </a:ext>
            </a:extLst>
          </p:cNvPr>
          <p:cNvGraphicFramePr>
            <a:graphicFrameLocks noGrp="1"/>
          </p:cNvGraphicFramePr>
          <p:nvPr>
            <p:ph idx="1"/>
            <p:extLst>
              <p:ext uri="{D42A27DB-BD31-4B8C-83A1-F6EECF244321}">
                <p14:modId xmlns:p14="http://schemas.microsoft.com/office/powerpoint/2010/main" val="36297346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4" descr="Rashtriya Raksha University – Rashtriya Raksha University">
            <a:extLst>
              <a:ext uri="{FF2B5EF4-FFF2-40B4-BE49-F238E27FC236}">
                <a16:creationId xmlns:a16="http://schemas.microsoft.com/office/drawing/2014/main" id="{D12F53FF-0B7C-6577-5883-2F0FAD1F147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5" name="Picture 2" descr="National Council of Educational Research and Training ...">
            <a:extLst>
              <a:ext uri="{FF2B5EF4-FFF2-40B4-BE49-F238E27FC236}">
                <a16:creationId xmlns:a16="http://schemas.microsoft.com/office/drawing/2014/main" id="{1E155D85-8BA4-C840-BF64-1B6EEC5DD63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93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6509D5-7976-EC78-06EC-97CF49D5598D}"/>
              </a:ext>
            </a:extLst>
          </p:cNvPr>
          <p:cNvPicPr>
            <a:picLocks noGrp="1" noChangeAspect="1"/>
          </p:cNvPicPr>
          <p:nvPr>
            <p:ph idx="4294967295"/>
          </p:nvPr>
        </p:nvPicPr>
        <p:blipFill>
          <a:blip r:embed="rId2"/>
          <a:stretch>
            <a:fillRect/>
          </a:stretch>
        </p:blipFill>
        <p:spPr>
          <a:xfrm>
            <a:off x="642937" y="1138237"/>
            <a:ext cx="10906125" cy="4581525"/>
          </a:xfrm>
          <a:prstGeom prst="rect">
            <a:avLst/>
          </a:prstGeom>
        </p:spPr>
      </p:pic>
      <p:pic>
        <p:nvPicPr>
          <p:cNvPr id="2" name="Picture 4" descr="Rashtriya Raksha University – Rashtriya Raksha University">
            <a:extLst>
              <a:ext uri="{FF2B5EF4-FFF2-40B4-BE49-F238E27FC236}">
                <a16:creationId xmlns:a16="http://schemas.microsoft.com/office/drawing/2014/main" id="{5BEC7F16-F554-856B-91FE-061572CC2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D75CCA90-1B4A-2F0F-C3B1-2EB963B6A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97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90916E-F959-0CA8-289C-0AB904152C12}"/>
              </a:ext>
            </a:extLst>
          </p:cNvPr>
          <p:cNvPicPr>
            <a:picLocks noGrp="1" noChangeAspect="1"/>
          </p:cNvPicPr>
          <p:nvPr>
            <p:ph idx="4294967295"/>
          </p:nvPr>
        </p:nvPicPr>
        <p:blipFill>
          <a:blip r:embed="rId2"/>
          <a:stretch>
            <a:fillRect/>
          </a:stretch>
        </p:blipFill>
        <p:spPr>
          <a:xfrm>
            <a:off x="642937" y="1166812"/>
            <a:ext cx="10906125" cy="4524375"/>
          </a:xfrm>
          <a:prstGeom prst="rect">
            <a:avLst/>
          </a:prstGeom>
        </p:spPr>
      </p:pic>
      <p:pic>
        <p:nvPicPr>
          <p:cNvPr id="2" name="Picture 4" descr="Rashtriya Raksha University – Rashtriya Raksha University">
            <a:extLst>
              <a:ext uri="{FF2B5EF4-FFF2-40B4-BE49-F238E27FC236}">
                <a16:creationId xmlns:a16="http://schemas.microsoft.com/office/drawing/2014/main" id="{B5B0D58C-A817-9096-5935-5A62E99A2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B5522635-B947-9E9A-7F30-6C7C8D5EE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05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7188C8-87AB-AAF4-CB84-DDA928790674}"/>
              </a:ext>
            </a:extLst>
          </p:cNvPr>
          <p:cNvPicPr>
            <a:picLocks noGrp="1" noChangeAspect="1"/>
          </p:cNvPicPr>
          <p:nvPr>
            <p:ph idx="4294967295"/>
          </p:nvPr>
        </p:nvPicPr>
        <p:blipFill>
          <a:blip r:embed="rId2"/>
          <a:stretch>
            <a:fillRect/>
          </a:stretch>
        </p:blipFill>
        <p:spPr>
          <a:xfrm>
            <a:off x="642937" y="1152525"/>
            <a:ext cx="10906125" cy="4552950"/>
          </a:xfrm>
          <a:prstGeom prst="rect">
            <a:avLst/>
          </a:prstGeom>
        </p:spPr>
      </p:pic>
      <p:pic>
        <p:nvPicPr>
          <p:cNvPr id="2" name="Picture 4" descr="Rashtriya Raksha University – Rashtriya Raksha University">
            <a:extLst>
              <a:ext uri="{FF2B5EF4-FFF2-40B4-BE49-F238E27FC236}">
                <a16:creationId xmlns:a16="http://schemas.microsoft.com/office/drawing/2014/main" id="{93CB4B08-A5B1-0E8E-A87F-050175395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80C65B7C-2452-CEC3-C50E-DAFEA3C570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87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91DAA6-45D1-37EB-B555-DB474C24865E}"/>
              </a:ext>
            </a:extLst>
          </p:cNvPr>
          <p:cNvPicPr>
            <a:picLocks noGrp="1" noChangeAspect="1"/>
          </p:cNvPicPr>
          <p:nvPr>
            <p:ph idx="4294967295"/>
          </p:nvPr>
        </p:nvPicPr>
        <p:blipFill>
          <a:blip r:embed="rId2"/>
          <a:stretch>
            <a:fillRect/>
          </a:stretch>
        </p:blipFill>
        <p:spPr>
          <a:xfrm>
            <a:off x="396490" y="852487"/>
            <a:ext cx="10906125" cy="5153025"/>
          </a:xfrm>
          <a:prstGeom prst="rect">
            <a:avLst/>
          </a:prstGeom>
        </p:spPr>
      </p:pic>
      <p:pic>
        <p:nvPicPr>
          <p:cNvPr id="2" name="Picture 4" descr="Rashtriya Raksha University – Rashtriya Raksha University">
            <a:extLst>
              <a:ext uri="{FF2B5EF4-FFF2-40B4-BE49-F238E27FC236}">
                <a16:creationId xmlns:a16="http://schemas.microsoft.com/office/drawing/2014/main" id="{8281EFE8-8F03-68D7-EDB2-C8318E2C9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AD64B034-37D9-DAAB-A177-2A44C136E3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3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CC7A-F698-942C-D363-59685B500048}"/>
              </a:ext>
            </a:extLst>
          </p:cNvPr>
          <p:cNvSpPr>
            <a:spLocks noGrp="1"/>
          </p:cNvSpPr>
          <p:nvPr>
            <p:ph type="title"/>
          </p:nvPr>
        </p:nvSpPr>
        <p:spPr/>
        <p:txBody>
          <a:bodyPr>
            <a:normAutofit/>
          </a:bodyPr>
          <a:lstStyle/>
          <a:p>
            <a:r>
              <a:rPr lang="en-US" dirty="0">
                <a:solidFill>
                  <a:srgbClr val="1F2A70"/>
                </a:solidFill>
                <a:effectLst/>
                <a:latin typeface="Helvetica" pitchFamily="2" charset="0"/>
              </a:rPr>
              <a:t>MOBILE APPLICATION FRAUDS</a:t>
            </a:r>
            <a:endParaRPr lang="en-US" dirty="0"/>
          </a:p>
        </p:txBody>
      </p:sp>
      <p:sp>
        <p:nvSpPr>
          <p:cNvPr id="3" name="Content Placeholder 2">
            <a:extLst>
              <a:ext uri="{FF2B5EF4-FFF2-40B4-BE49-F238E27FC236}">
                <a16:creationId xmlns:a16="http://schemas.microsoft.com/office/drawing/2014/main" id="{AF705509-903F-9BF1-9055-BA9A2243A09C}"/>
              </a:ext>
            </a:extLst>
          </p:cNvPr>
          <p:cNvSpPr>
            <a:spLocks noGrp="1"/>
          </p:cNvSpPr>
          <p:nvPr>
            <p:ph idx="1"/>
          </p:nvPr>
        </p:nvSpPr>
        <p:spPr/>
        <p:txBody>
          <a:bodyPr/>
          <a:lstStyle/>
          <a:p>
            <a:pPr marL="0" indent="0">
              <a:buNone/>
            </a:pPr>
            <a:r>
              <a:rPr lang="en-US" dirty="0"/>
              <a:t>Mobile applications are widely used not only for entertainment but also for ease and convenience to perform day-to-day tasks such as bill payments, bank accounts management, service delivery etc. As a result, these applications are more prone to cyber-attacks. Users need to be aware of such attacks on commonly used mobile applications such as digital payment applications and gaming applications.</a:t>
            </a:r>
          </a:p>
          <a:p>
            <a:endParaRPr lang="en-US" dirty="0"/>
          </a:p>
        </p:txBody>
      </p:sp>
      <p:pic>
        <p:nvPicPr>
          <p:cNvPr id="4" name="Picture 4" descr="Rashtriya Raksha University – Rashtriya Raksha University">
            <a:extLst>
              <a:ext uri="{FF2B5EF4-FFF2-40B4-BE49-F238E27FC236}">
                <a16:creationId xmlns:a16="http://schemas.microsoft.com/office/drawing/2014/main" id="{B1D2FA4C-DD8D-39B2-17E5-A6B911C2E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5" name="Picture 2" descr="National Council of Educational Research and Training ...">
            <a:extLst>
              <a:ext uri="{FF2B5EF4-FFF2-40B4-BE49-F238E27FC236}">
                <a16:creationId xmlns:a16="http://schemas.microsoft.com/office/drawing/2014/main" id="{45069DAF-44F9-44CC-ED9F-120976350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03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2EB6F-5485-830B-384A-9B4197CD1E4A}"/>
              </a:ext>
            </a:extLst>
          </p:cNvPr>
          <p:cNvPicPr>
            <a:picLocks noChangeAspect="1"/>
          </p:cNvPicPr>
          <p:nvPr/>
        </p:nvPicPr>
        <p:blipFill>
          <a:blip r:embed="rId2"/>
          <a:stretch>
            <a:fillRect/>
          </a:stretch>
        </p:blipFill>
        <p:spPr>
          <a:xfrm>
            <a:off x="68162" y="971552"/>
            <a:ext cx="12055675" cy="4914899"/>
          </a:xfrm>
          <a:prstGeom prst="rect">
            <a:avLst/>
          </a:prstGeom>
        </p:spPr>
      </p:pic>
      <p:pic>
        <p:nvPicPr>
          <p:cNvPr id="2" name="Picture 4" descr="Rashtriya Raksha University – Rashtriya Raksha University">
            <a:extLst>
              <a:ext uri="{FF2B5EF4-FFF2-40B4-BE49-F238E27FC236}">
                <a16:creationId xmlns:a16="http://schemas.microsoft.com/office/drawing/2014/main" id="{46D78D6E-DDFE-F8B7-CF52-B75635C3A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9DB48D2C-572D-F522-78DE-ED55B704A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667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1A4B-8C3A-2E1B-04AB-FF43AD9C2A19}"/>
              </a:ext>
            </a:extLst>
          </p:cNvPr>
          <p:cNvSpPr>
            <a:spLocks noGrp="1"/>
          </p:cNvSpPr>
          <p:nvPr>
            <p:ph type="title"/>
          </p:nvPr>
        </p:nvSpPr>
        <p:spPr/>
        <p:txBody>
          <a:bodyPr vert="horz" anchor="ctr">
            <a:normAutofit/>
          </a:bodyPr>
          <a:lstStyle/>
          <a:p>
            <a:r>
              <a:rPr lang="en-US" dirty="0">
                <a:solidFill>
                  <a:srgbClr val="30312F"/>
                </a:solidFill>
                <a:effectLst/>
                <a:latin typeface="Helvetica" pitchFamily="2" charset="0"/>
              </a:rPr>
              <a:t>ONLINE BANKING </a:t>
            </a:r>
            <a:r>
              <a:rPr lang="en-US" dirty="0">
                <a:solidFill>
                  <a:srgbClr val="1F2A70"/>
                </a:solidFill>
                <a:effectLst/>
                <a:latin typeface="Helvetica" pitchFamily="2" charset="0"/>
              </a:rPr>
              <a:t>FRAUDS</a:t>
            </a:r>
            <a:endParaRPr lang="en-US" dirty="0"/>
          </a:p>
        </p:txBody>
      </p:sp>
      <p:graphicFrame>
        <p:nvGraphicFramePr>
          <p:cNvPr id="5" name="Content Placeholder 2">
            <a:extLst>
              <a:ext uri="{FF2B5EF4-FFF2-40B4-BE49-F238E27FC236}">
                <a16:creationId xmlns:a16="http://schemas.microsoft.com/office/drawing/2014/main" id="{2C50F2B2-17FE-75F7-BBB6-C13E7D63E169}"/>
              </a:ext>
            </a:extLst>
          </p:cNvPr>
          <p:cNvGraphicFramePr>
            <a:graphicFrameLocks noGrp="1"/>
          </p:cNvGraphicFramePr>
          <p:nvPr>
            <p:ph idx="1"/>
            <p:extLst>
              <p:ext uri="{D42A27DB-BD31-4B8C-83A1-F6EECF244321}">
                <p14:modId xmlns:p14="http://schemas.microsoft.com/office/powerpoint/2010/main" val="18579933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Rashtriya Raksha University – Rashtriya Raksha University">
            <a:extLst>
              <a:ext uri="{FF2B5EF4-FFF2-40B4-BE49-F238E27FC236}">
                <a16:creationId xmlns:a16="http://schemas.microsoft.com/office/drawing/2014/main" id="{DFC97629-B435-7996-5142-3E1AA567A7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8DB5AB3A-AA3E-D09E-4FE9-0BDD741AE9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02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149A2D-46C5-5E05-5ACB-EE33398C910D}"/>
              </a:ext>
            </a:extLst>
          </p:cNvPr>
          <p:cNvPicPr>
            <a:picLocks noGrp="1" noChangeAspect="1"/>
          </p:cNvPicPr>
          <p:nvPr>
            <p:ph idx="1"/>
          </p:nvPr>
        </p:nvPicPr>
        <p:blipFill>
          <a:blip r:embed="rId2"/>
          <a:stretch>
            <a:fillRect/>
          </a:stretch>
        </p:blipFill>
        <p:spPr>
          <a:xfrm>
            <a:off x="90321" y="1191884"/>
            <a:ext cx="12011358" cy="4474231"/>
          </a:xfrm>
          <a:prstGeom prst="rect">
            <a:avLst/>
          </a:prstGeom>
        </p:spPr>
      </p:pic>
      <p:pic>
        <p:nvPicPr>
          <p:cNvPr id="2" name="Picture 4" descr="Rashtriya Raksha University – Rashtriya Raksha University">
            <a:extLst>
              <a:ext uri="{FF2B5EF4-FFF2-40B4-BE49-F238E27FC236}">
                <a16:creationId xmlns:a16="http://schemas.microsoft.com/office/drawing/2014/main" id="{3A886615-0F99-9B2A-8E52-14C84A66E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250FE167-D06C-B4AB-E1DE-5BB9F509E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1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5427-4C04-F559-56DB-4F55E3BC95A7}"/>
              </a:ext>
            </a:extLst>
          </p:cNvPr>
          <p:cNvSpPr>
            <a:spLocks noGrp="1"/>
          </p:cNvSpPr>
          <p:nvPr>
            <p:ph type="title"/>
          </p:nvPr>
        </p:nvSpPr>
        <p:spPr/>
        <p:txBody>
          <a:bodyPr>
            <a:normAutofit/>
          </a:bodyPr>
          <a:lstStyle/>
          <a:p>
            <a:r>
              <a:rPr lang="en-US" sz="3600" dirty="0">
                <a:solidFill>
                  <a:srgbClr val="30312F"/>
                </a:solidFill>
                <a:effectLst/>
                <a:latin typeface="Helvetica" pitchFamily="2" charset="0"/>
              </a:rPr>
              <a:t>VIRUS ATTACK ON </a:t>
            </a:r>
            <a:r>
              <a:rPr lang="en-US" sz="3600" dirty="0">
                <a:solidFill>
                  <a:srgbClr val="C7324C"/>
                </a:solidFill>
                <a:effectLst/>
                <a:latin typeface="Helvetica" pitchFamily="2" charset="0"/>
              </a:rPr>
              <a:t>PERSONAL COMPUTER</a:t>
            </a:r>
            <a:endParaRPr lang="en-US" sz="3600" dirty="0"/>
          </a:p>
        </p:txBody>
      </p:sp>
      <p:graphicFrame>
        <p:nvGraphicFramePr>
          <p:cNvPr id="5" name="Content Placeholder 2">
            <a:extLst>
              <a:ext uri="{FF2B5EF4-FFF2-40B4-BE49-F238E27FC236}">
                <a16:creationId xmlns:a16="http://schemas.microsoft.com/office/drawing/2014/main" id="{82AFDFD8-1E1E-96EC-DCEF-7B099599D2D8}"/>
              </a:ext>
            </a:extLst>
          </p:cNvPr>
          <p:cNvGraphicFramePr>
            <a:graphicFrameLocks noGrp="1"/>
          </p:cNvGraphicFramePr>
          <p:nvPr>
            <p:ph idx="1"/>
            <p:extLst>
              <p:ext uri="{D42A27DB-BD31-4B8C-83A1-F6EECF244321}">
                <p14:modId xmlns:p14="http://schemas.microsoft.com/office/powerpoint/2010/main" val="1724440930"/>
              </p:ext>
            </p:extLst>
          </p:nvPr>
        </p:nvGraphicFramePr>
        <p:xfrm>
          <a:off x="838200" y="1825625"/>
          <a:ext cx="10515600"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Rashtriya Raksha University – Rashtriya Raksha University">
            <a:extLst>
              <a:ext uri="{FF2B5EF4-FFF2-40B4-BE49-F238E27FC236}">
                <a16:creationId xmlns:a16="http://schemas.microsoft.com/office/drawing/2014/main" id="{31988D1D-9C90-1B76-72A1-48ED6F3B89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2F65C2BE-8FA5-AEC5-45FB-C70FEEC737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01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D2A-D8F4-2198-82FA-3395988FF653}"/>
              </a:ext>
            </a:extLst>
          </p:cNvPr>
          <p:cNvSpPr>
            <a:spLocks noGrp="1"/>
          </p:cNvSpPr>
          <p:nvPr>
            <p:ph type="title" idx="4294967295"/>
          </p:nvPr>
        </p:nvSpPr>
        <p:spPr>
          <a:xfrm>
            <a:off x="828675" y="105571"/>
            <a:ext cx="10534650" cy="817562"/>
          </a:xfrm>
        </p:spPr>
        <p:txBody>
          <a:bodyPr vert="horz" lIns="91440" tIns="45720" rIns="91440" bIns="45720" rtlCol="0" anchor="b">
            <a:normAutofit/>
          </a:bodyPr>
          <a:lstStyle/>
          <a:p>
            <a:pPr algn="ctr"/>
            <a:r>
              <a:rPr lang="en-US" sz="3600" kern="1200" dirty="0">
                <a:solidFill>
                  <a:schemeClr val="tx1"/>
                </a:solidFill>
                <a:effectLst/>
                <a:latin typeface="+mj-lt"/>
                <a:ea typeface="+mj-ea"/>
                <a:cs typeface="+mj-cs"/>
              </a:rPr>
              <a:t>Virus Attack Story</a:t>
            </a:r>
            <a:endParaRPr lang="en-US" sz="3600" kern="1200" dirty="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id="{F8AD21BD-F509-638C-20F2-211E7393F04D}"/>
              </a:ext>
            </a:extLst>
          </p:cNvPr>
          <p:cNvPicPr>
            <a:picLocks noGrp="1" noChangeAspect="1"/>
          </p:cNvPicPr>
          <p:nvPr>
            <p:ph idx="4294967295"/>
          </p:nvPr>
        </p:nvPicPr>
        <p:blipFill>
          <a:blip r:embed="rId2"/>
          <a:stretch>
            <a:fillRect/>
          </a:stretch>
        </p:blipFill>
        <p:spPr>
          <a:xfrm>
            <a:off x="828675" y="1282700"/>
            <a:ext cx="10534650" cy="4292600"/>
          </a:xfrm>
          <a:prstGeom prst="rect">
            <a:avLst/>
          </a:prstGeom>
        </p:spPr>
      </p:pic>
      <p:pic>
        <p:nvPicPr>
          <p:cNvPr id="3" name="Picture 4" descr="Rashtriya Raksha University – Rashtriya Raksha University">
            <a:extLst>
              <a:ext uri="{FF2B5EF4-FFF2-40B4-BE49-F238E27FC236}">
                <a16:creationId xmlns:a16="http://schemas.microsoft.com/office/drawing/2014/main" id="{E90F4B4B-BE1B-839B-7260-76D794815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87D837DE-508E-7B29-42CB-F9EF51650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21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6BBA-296B-1168-B891-CD7E8314A9A0}"/>
              </a:ext>
            </a:extLst>
          </p:cNvPr>
          <p:cNvSpPr>
            <a:spLocks noGrp="1"/>
          </p:cNvSpPr>
          <p:nvPr>
            <p:ph type="title"/>
          </p:nvPr>
        </p:nvSpPr>
        <p:spPr>
          <a:xfrm>
            <a:off x="838200" y="556995"/>
            <a:ext cx="10515600" cy="1133693"/>
          </a:xfrm>
        </p:spPr>
        <p:txBody>
          <a:bodyPr>
            <a:normAutofit/>
          </a:bodyPr>
          <a:lstStyle/>
          <a:p>
            <a:pPr algn="ctr"/>
            <a:r>
              <a:rPr lang="en-US" sz="5200" dirty="0"/>
              <a:t>Brief overview of the cyber space</a:t>
            </a:r>
          </a:p>
        </p:txBody>
      </p:sp>
      <p:graphicFrame>
        <p:nvGraphicFramePr>
          <p:cNvPr id="6" name="Content Placeholder 2">
            <a:extLst>
              <a:ext uri="{FF2B5EF4-FFF2-40B4-BE49-F238E27FC236}">
                <a16:creationId xmlns:a16="http://schemas.microsoft.com/office/drawing/2014/main" id="{63A36353-F04B-EE7D-2805-0C0E2FBBB7B0}"/>
              </a:ext>
            </a:extLst>
          </p:cNvPr>
          <p:cNvGraphicFramePr>
            <a:graphicFrameLocks noGrp="1"/>
          </p:cNvGraphicFramePr>
          <p:nvPr>
            <p:ph idx="1"/>
            <p:extLst>
              <p:ext uri="{D42A27DB-BD31-4B8C-83A1-F6EECF244321}">
                <p14:modId xmlns:p14="http://schemas.microsoft.com/office/powerpoint/2010/main" val="15334566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Rashtriya Raksha University – Rashtriya Raksha University">
            <a:extLst>
              <a:ext uri="{FF2B5EF4-FFF2-40B4-BE49-F238E27FC236}">
                <a16:creationId xmlns:a16="http://schemas.microsoft.com/office/drawing/2014/main" id="{ABC73852-860C-ABDF-63C9-DCF0967BBB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612A3364-28AF-5F37-1FB6-4571908CA9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35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68FC46-BADE-EB73-CDC9-9F40436D2C70}"/>
              </a:ext>
            </a:extLst>
          </p:cNvPr>
          <p:cNvPicPr>
            <a:picLocks noChangeAspect="1"/>
          </p:cNvPicPr>
          <p:nvPr/>
        </p:nvPicPr>
        <p:blipFill>
          <a:blip r:embed="rId2"/>
          <a:stretch>
            <a:fillRect/>
          </a:stretch>
        </p:blipFill>
        <p:spPr>
          <a:xfrm>
            <a:off x="643467" y="1111675"/>
            <a:ext cx="10905066" cy="4634650"/>
          </a:xfrm>
          <a:prstGeom prst="rect">
            <a:avLst/>
          </a:prstGeom>
        </p:spPr>
      </p:pic>
      <p:pic>
        <p:nvPicPr>
          <p:cNvPr id="2" name="Picture 4" descr="Rashtriya Raksha University – Rashtriya Raksha University">
            <a:extLst>
              <a:ext uri="{FF2B5EF4-FFF2-40B4-BE49-F238E27FC236}">
                <a16:creationId xmlns:a16="http://schemas.microsoft.com/office/drawing/2014/main" id="{52A6D99A-B48C-B377-DC8A-8299BEBFA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E057DC50-0129-F1DE-83A2-A9C317049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973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98B998-4F2A-E2C8-BFCE-756315B68047}"/>
              </a:ext>
            </a:extLst>
          </p:cNvPr>
          <p:cNvPicPr>
            <a:picLocks noChangeAspect="1"/>
          </p:cNvPicPr>
          <p:nvPr/>
        </p:nvPicPr>
        <p:blipFill>
          <a:blip r:embed="rId2"/>
          <a:stretch>
            <a:fillRect/>
          </a:stretch>
        </p:blipFill>
        <p:spPr>
          <a:xfrm>
            <a:off x="643467" y="1207093"/>
            <a:ext cx="10905066" cy="4443812"/>
          </a:xfrm>
          <a:prstGeom prst="rect">
            <a:avLst/>
          </a:prstGeom>
        </p:spPr>
      </p:pic>
      <p:pic>
        <p:nvPicPr>
          <p:cNvPr id="2" name="Picture 4" descr="Rashtriya Raksha University – Rashtriya Raksha University">
            <a:extLst>
              <a:ext uri="{FF2B5EF4-FFF2-40B4-BE49-F238E27FC236}">
                <a16:creationId xmlns:a16="http://schemas.microsoft.com/office/drawing/2014/main" id="{BA4D6BCF-507B-7E73-D46A-7D2B6FFD9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C6A706AA-D451-B5BC-A271-8C1507295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91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021BB-4D66-8674-0A82-B5688E812E0A}"/>
              </a:ext>
            </a:extLst>
          </p:cNvPr>
          <p:cNvPicPr>
            <a:picLocks noChangeAspect="1"/>
          </p:cNvPicPr>
          <p:nvPr/>
        </p:nvPicPr>
        <p:blipFill>
          <a:blip r:embed="rId2"/>
          <a:stretch>
            <a:fillRect/>
          </a:stretch>
        </p:blipFill>
        <p:spPr>
          <a:xfrm>
            <a:off x="643467" y="1084412"/>
            <a:ext cx="10905066" cy="4689176"/>
          </a:xfrm>
          <a:prstGeom prst="rect">
            <a:avLst/>
          </a:prstGeom>
        </p:spPr>
      </p:pic>
      <p:pic>
        <p:nvPicPr>
          <p:cNvPr id="2" name="Picture 4" descr="Rashtriya Raksha University – Rashtriya Raksha University">
            <a:extLst>
              <a:ext uri="{FF2B5EF4-FFF2-40B4-BE49-F238E27FC236}">
                <a16:creationId xmlns:a16="http://schemas.microsoft.com/office/drawing/2014/main" id="{069B6B4C-A424-7073-4DFC-5D532BE6A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54067F8F-1FF0-4A6A-3417-7A2C0D838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456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84ED06-B62B-19C1-3B6D-355B8693D3FA}"/>
              </a:ext>
            </a:extLst>
          </p:cNvPr>
          <p:cNvPicPr>
            <a:picLocks noChangeAspect="1"/>
          </p:cNvPicPr>
          <p:nvPr/>
        </p:nvPicPr>
        <p:blipFill>
          <a:blip r:embed="rId2"/>
          <a:stretch>
            <a:fillRect/>
          </a:stretch>
        </p:blipFill>
        <p:spPr>
          <a:xfrm>
            <a:off x="0" y="1232224"/>
            <a:ext cx="12192000" cy="4393551"/>
          </a:xfrm>
          <a:prstGeom prst="rect">
            <a:avLst/>
          </a:prstGeom>
        </p:spPr>
      </p:pic>
      <p:pic>
        <p:nvPicPr>
          <p:cNvPr id="2" name="Picture 4" descr="Rashtriya Raksha University – Rashtriya Raksha University">
            <a:extLst>
              <a:ext uri="{FF2B5EF4-FFF2-40B4-BE49-F238E27FC236}">
                <a16:creationId xmlns:a16="http://schemas.microsoft.com/office/drawing/2014/main" id="{E14DE0AB-506C-7F95-0AC7-FB8ACFB99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898D063A-A628-DF84-CC6E-6544E28E8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30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59B2229-28F1-423A-62C6-C2A3071023CC}"/>
              </a:ext>
            </a:extLst>
          </p:cNvPr>
          <p:cNvGraphicFramePr/>
          <p:nvPr>
            <p:extLst>
              <p:ext uri="{D42A27DB-BD31-4B8C-83A1-F6EECF244321}">
                <p14:modId xmlns:p14="http://schemas.microsoft.com/office/powerpoint/2010/main" val="823748737"/>
              </p:ext>
            </p:extLst>
          </p:nvPr>
        </p:nvGraphicFramePr>
        <p:xfrm>
          <a:off x="1142998" y="850621"/>
          <a:ext cx="99060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2">
            <a:extLst>
              <a:ext uri="{FF2B5EF4-FFF2-40B4-BE49-F238E27FC236}">
                <a16:creationId xmlns:a16="http://schemas.microsoft.com/office/drawing/2014/main" id="{64D5C48F-5D11-2BC8-66B3-A4853E3572FE}"/>
              </a:ext>
            </a:extLst>
          </p:cNvPr>
          <p:cNvGraphicFramePr>
            <a:graphicFrameLocks noGrp="1"/>
          </p:cNvGraphicFramePr>
          <p:nvPr>
            <p:ph idx="1"/>
            <p:extLst>
              <p:ext uri="{D42A27DB-BD31-4B8C-83A1-F6EECF244321}">
                <p14:modId xmlns:p14="http://schemas.microsoft.com/office/powerpoint/2010/main" val="702862955"/>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Graphic 2" descr="Parent and Child">
            <a:extLst>
              <a:ext uri="{FF2B5EF4-FFF2-40B4-BE49-F238E27FC236}">
                <a16:creationId xmlns:a16="http://schemas.microsoft.com/office/drawing/2014/main" id="{EC8BB676-B246-146D-ACF9-CF4940BB98C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49141" y="1607456"/>
            <a:ext cx="2730779" cy="2730779"/>
          </a:xfrm>
          <a:prstGeom prst="rect">
            <a:avLst/>
          </a:prstGeom>
        </p:spPr>
      </p:pic>
      <p:pic>
        <p:nvPicPr>
          <p:cNvPr id="7" name="Picture 4" descr="Rashtriya Raksha University – Rashtriya Raksha University">
            <a:extLst>
              <a:ext uri="{FF2B5EF4-FFF2-40B4-BE49-F238E27FC236}">
                <a16:creationId xmlns:a16="http://schemas.microsoft.com/office/drawing/2014/main" id="{6DC47183-6DB2-73D2-BBC5-6285DAC499F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8" name="Picture 2" descr="National Council of Educational Research and Training ...">
            <a:extLst>
              <a:ext uri="{FF2B5EF4-FFF2-40B4-BE49-F238E27FC236}">
                <a16:creationId xmlns:a16="http://schemas.microsoft.com/office/drawing/2014/main" id="{4A9A0812-2D7D-1B35-46FC-0DEF81FEAFC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462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6D6FE30-308B-5755-EC67-28321447EC07}"/>
              </a:ext>
            </a:extLst>
          </p:cNvPr>
          <p:cNvGraphicFramePr/>
          <p:nvPr>
            <p:extLst>
              <p:ext uri="{D42A27DB-BD31-4B8C-83A1-F6EECF244321}">
                <p14:modId xmlns:p14="http://schemas.microsoft.com/office/powerpoint/2010/main" val="503370617"/>
              </p:ext>
            </p:extLst>
          </p:nvPr>
        </p:nvGraphicFramePr>
        <p:xfrm>
          <a:off x="2187364" y="230547"/>
          <a:ext cx="7916311" cy="585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Parent and Child">
            <a:extLst>
              <a:ext uri="{FF2B5EF4-FFF2-40B4-BE49-F238E27FC236}">
                <a16:creationId xmlns:a16="http://schemas.microsoft.com/office/drawing/2014/main" id="{B58F69B0-03B8-2324-4911-B16087A4D0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7" y="2530383"/>
            <a:ext cx="1198532" cy="1198532"/>
          </a:xfrm>
          <a:prstGeom prst="rect">
            <a:avLst/>
          </a:prstGeom>
        </p:spPr>
      </p:pic>
      <p:graphicFrame>
        <p:nvGraphicFramePr>
          <p:cNvPr id="3" name="Content Placeholder 2">
            <a:extLst>
              <a:ext uri="{FF2B5EF4-FFF2-40B4-BE49-F238E27FC236}">
                <a16:creationId xmlns:a16="http://schemas.microsoft.com/office/drawing/2014/main" id="{345A050E-6B46-4FC5-48B1-3B6D1B0F7897}"/>
              </a:ext>
            </a:extLst>
          </p:cNvPr>
          <p:cNvGraphicFramePr>
            <a:graphicFrameLocks noGrp="1"/>
          </p:cNvGraphicFramePr>
          <p:nvPr>
            <p:ph idx="1"/>
            <p:extLst>
              <p:ext uri="{D42A27DB-BD31-4B8C-83A1-F6EECF244321}">
                <p14:modId xmlns:p14="http://schemas.microsoft.com/office/powerpoint/2010/main" val="1640406989"/>
              </p:ext>
            </p:extLst>
          </p:nvPr>
        </p:nvGraphicFramePr>
        <p:xfrm>
          <a:off x="1192485" y="1328740"/>
          <a:ext cx="10262567" cy="48003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Picture 4" descr="Rashtriya Raksha University – Rashtriya Raksha University">
            <a:extLst>
              <a:ext uri="{FF2B5EF4-FFF2-40B4-BE49-F238E27FC236}">
                <a16:creationId xmlns:a16="http://schemas.microsoft.com/office/drawing/2014/main" id="{3D026E6E-D607-E51F-45EE-B24D7EE90A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F851CA9B-AD34-F9EC-B20B-AE6183C6A48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56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6D6FE30-308B-5755-EC67-28321447EC07}"/>
              </a:ext>
            </a:extLst>
          </p:cNvPr>
          <p:cNvGraphicFramePr/>
          <p:nvPr/>
        </p:nvGraphicFramePr>
        <p:xfrm>
          <a:off x="2187364" y="230547"/>
          <a:ext cx="7916311" cy="585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Parent and Child">
            <a:extLst>
              <a:ext uri="{FF2B5EF4-FFF2-40B4-BE49-F238E27FC236}">
                <a16:creationId xmlns:a16="http://schemas.microsoft.com/office/drawing/2014/main" id="{B58F69B0-03B8-2324-4911-B16087A4D0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7" y="2530383"/>
            <a:ext cx="1198532" cy="1198532"/>
          </a:xfrm>
          <a:prstGeom prst="rect">
            <a:avLst/>
          </a:prstGeom>
        </p:spPr>
      </p:pic>
      <p:graphicFrame>
        <p:nvGraphicFramePr>
          <p:cNvPr id="3" name="Content Placeholder 2">
            <a:extLst>
              <a:ext uri="{FF2B5EF4-FFF2-40B4-BE49-F238E27FC236}">
                <a16:creationId xmlns:a16="http://schemas.microsoft.com/office/drawing/2014/main" id="{345A050E-6B46-4FC5-48B1-3B6D1B0F7897}"/>
              </a:ext>
            </a:extLst>
          </p:cNvPr>
          <p:cNvGraphicFramePr>
            <a:graphicFrameLocks noGrp="1"/>
          </p:cNvGraphicFramePr>
          <p:nvPr>
            <p:ph idx="1"/>
            <p:extLst>
              <p:ext uri="{D42A27DB-BD31-4B8C-83A1-F6EECF244321}">
                <p14:modId xmlns:p14="http://schemas.microsoft.com/office/powerpoint/2010/main" val="2850474384"/>
              </p:ext>
            </p:extLst>
          </p:nvPr>
        </p:nvGraphicFramePr>
        <p:xfrm>
          <a:off x="1192485" y="1328740"/>
          <a:ext cx="10262567" cy="48003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Picture 4" descr="Rashtriya Raksha University – Rashtriya Raksha University">
            <a:extLst>
              <a:ext uri="{FF2B5EF4-FFF2-40B4-BE49-F238E27FC236}">
                <a16:creationId xmlns:a16="http://schemas.microsoft.com/office/drawing/2014/main" id="{47B4E5AE-7264-4AF2-D11E-EA9273E286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BC9BE3B7-4B02-0CEF-9DF2-6C9FA8287A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55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6D6FE30-308B-5755-EC67-28321447EC07}"/>
              </a:ext>
            </a:extLst>
          </p:cNvPr>
          <p:cNvGraphicFramePr/>
          <p:nvPr/>
        </p:nvGraphicFramePr>
        <p:xfrm>
          <a:off x="2187364" y="230547"/>
          <a:ext cx="7916311" cy="585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Parent and Child">
            <a:extLst>
              <a:ext uri="{FF2B5EF4-FFF2-40B4-BE49-F238E27FC236}">
                <a16:creationId xmlns:a16="http://schemas.microsoft.com/office/drawing/2014/main" id="{B58F69B0-03B8-2324-4911-B16087A4D0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7" y="2530383"/>
            <a:ext cx="1198532" cy="1198532"/>
          </a:xfrm>
          <a:prstGeom prst="rect">
            <a:avLst/>
          </a:prstGeom>
        </p:spPr>
      </p:pic>
      <p:graphicFrame>
        <p:nvGraphicFramePr>
          <p:cNvPr id="3" name="Content Placeholder 2">
            <a:extLst>
              <a:ext uri="{FF2B5EF4-FFF2-40B4-BE49-F238E27FC236}">
                <a16:creationId xmlns:a16="http://schemas.microsoft.com/office/drawing/2014/main" id="{345A050E-6B46-4FC5-48B1-3B6D1B0F7897}"/>
              </a:ext>
            </a:extLst>
          </p:cNvPr>
          <p:cNvGraphicFramePr>
            <a:graphicFrameLocks noGrp="1"/>
          </p:cNvGraphicFramePr>
          <p:nvPr>
            <p:ph idx="1"/>
            <p:extLst>
              <p:ext uri="{D42A27DB-BD31-4B8C-83A1-F6EECF244321}">
                <p14:modId xmlns:p14="http://schemas.microsoft.com/office/powerpoint/2010/main" val="1461247641"/>
              </p:ext>
            </p:extLst>
          </p:nvPr>
        </p:nvGraphicFramePr>
        <p:xfrm>
          <a:off x="1192485" y="1328740"/>
          <a:ext cx="10262567" cy="48003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Picture 4" descr="Rashtriya Raksha University – Rashtriya Raksha University">
            <a:extLst>
              <a:ext uri="{FF2B5EF4-FFF2-40B4-BE49-F238E27FC236}">
                <a16:creationId xmlns:a16="http://schemas.microsoft.com/office/drawing/2014/main" id="{9979AA93-B811-7871-1261-B49AE1B473B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676476F4-5392-9F5D-527C-556B36D76EE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84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6D6FE30-308B-5755-EC67-28321447EC07}"/>
              </a:ext>
            </a:extLst>
          </p:cNvPr>
          <p:cNvGraphicFramePr/>
          <p:nvPr/>
        </p:nvGraphicFramePr>
        <p:xfrm>
          <a:off x="2187364" y="230547"/>
          <a:ext cx="7916311" cy="585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Parent and Child">
            <a:extLst>
              <a:ext uri="{FF2B5EF4-FFF2-40B4-BE49-F238E27FC236}">
                <a16:creationId xmlns:a16="http://schemas.microsoft.com/office/drawing/2014/main" id="{B58F69B0-03B8-2324-4911-B16087A4D0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7" y="2530383"/>
            <a:ext cx="1198532" cy="1198532"/>
          </a:xfrm>
          <a:prstGeom prst="rect">
            <a:avLst/>
          </a:prstGeom>
        </p:spPr>
      </p:pic>
      <p:graphicFrame>
        <p:nvGraphicFramePr>
          <p:cNvPr id="3" name="Content Placeholder 2">
            <a:extLst>
              <a:ext uri="{FF2B5EF4-FFF2-40B4-BE49-F238E27FC236}">
                <a16:creationId xmlns:a16="http://schemas.microsoft.com/office/drawing/2014/main" id="{345A050E-6B46-4FC5-48B1-3B6D1B0F7897}"/>
              </a:ext>
            </a:extLst>
          </p:cNvPr>
          <p:cNvGraphicFramePr>
            <a:graphicFrameLocks noGrp="1"/>
          </p:cNvGraphicFramePr>
          <p:nvPr>
            <p:ph idx="1"/>
            <p:extLst>
              <p:ext uri="{D42A27DB-BD31-4B8C-83A1-F6EECF244321}">
                <p14:modId xmlns:p14="http://schemas.microsoft.com/office/powerpoint/2010/main" val="3546847677"/>
              </p:ext>
            </p:extLst>
          </p:nvPr>
        </p:nvGraphicFramePr>
        <p:xfrm>
          <a:off x="1192485" y="1328740"/>
          <a:ext cx="10262567" cy="48003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Picture 4" descr="Rashtriya Raksha University – Rashtriya Raksha University">
            <a:extLst>
              <a:ext uri="{FF2B5EF4-FFF2-40B4-BE49-F238E27FC236}">
                <a16:creationId xmlns:a16="http://schemas.microsoft.com/office/drawing/2014/main" id="{B9FFC3E7-A9D1-025E-FA79-0B8B51009C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4" name="Picture 2" descr="National Council of Educational Research and Training ...">
            <a:extLst>
              <a:ext uri="{FF2B5EF4-FFF2-40B4-BE49-F238E27FC236}">
                <a16:creationId xmlns:a16="http://schemas.microsoft.com/office/drawing/2014/main" id="{E130B781-B78B-CAA3-14A6-19F1CDF202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8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6D6FE30-308B-5755-EC67-28321447EC07}"/>
              </a:ext>
            </a:extLst>
          </p:cNvPr>
          <p:cNvGraphicFramePr/>
          <p:nvPr/>
        </p:nvGraphicFramePr>
        <p:xfrm>
          <a:off x="2187364" y="230547"/>
          <a:ext cx="7916311" cy="585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Parent and Child">
            <a:extLst>
              <a:ext uri="{FF2B5EF4-FFF2-40B4-BE49-F238E27FC236}">
                <a16:creationId xmlns:a16="http://schemas.microsoft.com/office/drawing/2014/main" id="{B58F69B0-03B8-2324-4911-B16087A4D0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7" y="2530383"/>
            <a:ext cx="1198532" cy="1198532"/>
          </a:xfrm>
          <a:prstGeom prst="rect">
            <a:avLst/>
          </a:prstGeom>
        </p:spPr>
      </p:pic>
      <p:graphicFrame>
        <p:nvGraphicFramePr>
          <p:cNvPr id="3" name="Content Placeholder 2">
            <a:extLst>
              <a:ext uri="{FF2B5EF4-FFF2-40B4-BE49-F238E27FC236}">
                <a16:creationId xmlns:a16="http://schemas.microsoft.com/office/drawing/2014/main" id="{345A050E-6B46-4FC5-48B1-3B6D1B0F7897}"/>
              </a:ext>
            </a:extLst>
          </p:cNvPr>
          <p:cNvGraphicFramePr>
            <a:graphicFrameLocks noGrp="1"/>
          </p:cNvGraphicFramePr>
          <p:nvPr>
            <p:ph idx="1"/>
            <p:extLst>
              <p:ext uri="{D42A27DB-BD31-4B8C-83A1-F6EECF244321}">
                <p14:modId xmlns:p14="http://schemas.microsoft.com/office/powerpoint/2010/main" val="3612335842"/>
              </p:ext>
            </p:extLst>
          </p:nvPr>
        </p:nvGraphicFramePr>
        <p:xfrm>
          <a:off x="1192485" y="1328740"/>
          <a:ext cx="10262567" cy="48003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extBox 3">
            <a:extLst>
              <a:ext uri="{FF2B5EF4-FFF2-40B4-BE49-F238E27FC236}">
                <a16:creationId xmlns:a16="http://schemas.microsoft.com/office/drawing/2014/main" id="{6B4280BE-FC57-F9AD-4074-4950E66DE8C2}"/>
              </a:ext>
            </a:extLst>
          </p:cNvPr>
          <p:cNvSpPr txBox="1"/>
          <p:nvPr/>
        </p:nvSpPr>
        <p:spPr>
          <a:xfrm>
            <a:off x="1192485" y="6041663"/>
            <a:ext cx="10262567" cy="707886"/>
          </a:xfrm>
          <a:prstGeom prst="rect">
            <a:avLst/>
          </a:prstGeom>
          <a:noFill/>
        </p:spPr>
        <p:txBody>
          <a:bodyPr wrap="square">
            <a:spAutoFit/>
          </a:bodyPr>
          <a:lstStyle/>
          <a:p>
            <a:pPr marL="0" indent="0">
              <a:buNone/>
            </a:pPr>
            <a:r>
              <a:rPr lang="en-US" sz="2000" dirty="0"/>
              <a:t>By combining these interventions and strategies, you can promote a safe and positive online experience for your child while helping them develop responsible digital citizenship.</a:t>
            </a:r>
          </a:p>
        </p:txBody>
      </p:sp>
      <p:pic>
        <p:nvPicPr>
          <p:cNvPr id="2" name="Picture 4" descr="Rashtriya Raksha University – Rashtriya Raksha University">
            <a:extLst>
              <a:ext uri="{FF2B5EF4-FFF2-40B4-BE49-F238E27FC236}">
                <a16:creationId xmlns:a16="http://schemas.microsoft.com/office/drawing/2014/main" id="{680FB1D9-C608-E2AC-4A69-364AB45F01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5" name="Picture 2" descr="National Council of Educational Research and Training ...">
            <a:extLst>
              <a:ext uri="{FF2B5EF4-FFF2-40B4-BE49-F238E27FC236}">
                <a16:creationId xmlns:a16="http://schemas.microsoft.com/office/drawing/2014/main" id="{39A06FFD-705E-A8E4-BF98-7FB2E5E8064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0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279C-4113-C790-3883-9908ADA94B45}"/>
              </a:ext>
            </a:extLst>
          </p:cNvPr>
          <p:cNvSpPr>
            <a:spLocks noGrp="1"/>
          </p:cNvSpPr>
          <p:nvPr>
            <p:ph type="title"/>
          </p:nvPr>
        </p:nvSpPr>
        <p:spPr>
          <a:xfrm>
            <a:off x="838200" y="365125"/>
            <a:ext cx="10515600" cy="830629"/>
          </a:xfrm>
        </p:spPr>
        <p:txBody>
          <a:bodyPr>
            <a:normAutofit/>
          </a:bodyPr>
          <a:lstStyle/>
          <a:p>
            <a:pPr algn="ctr"/>
            <a:r>
              <a:rPr lang="en-US" dirty="0"/>
              <a:t>Cybercrime</a:t>
            </a:r>
          </a:p>
        </p:txBody>
      </p:sp>
      <p:graphicFrame>
        <p:nvGraphicFramePr>
          <p:cNvPr id="5" name="Content Placeholder 2">
            <a:extLst>
              <a:ext uri="{FF2B5EF4-FFF2-40B4-BE49-F238E27FC236}">
                <a16:creationId xmlns:a16="http://schemas.microsoft.com/office/drawing/2014/main" id="{DD920023-01E4-FF6E-1085-B3131D86481C}"/>
              </a:ext>
            </a:extLst>
          </p:cNvPr>
          <p:cNvGraphicFramePr>
            <a:graphicFrameLocks noGrp="1"/>
          </p:cNvGraphicFramePr>
          <p:nvPr>
            <p:ph idx="1"/>
            <p:extLst>
              <p:ext uri="{D42A27DB-BD31-4B8C-83A1-F6EECF244321}">
                <p14:modId xmlns:p14="http://schemas.microsoft.com/office/powerpoint/2010/main" val="3335487796"/>
              </p:ext>
            </p:extLst>
          </p:nvPr>
        </p:nvGraphicFramePr>
        <p:xfrm>
          <a:off x="838200" y="1371601"/>
          <a:ext cx="10515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Rashtriya Raksha University – Rashtriya Raksha University">
            <a:extLst>
              <a:ext uri="{FF2B5EF4-FFF2-40B4-BE49-F238E27FC236}">
                <a16:creationId xmlns:a16="http://schemas.microsoft.com/office/drawing/2014/main" id="{D396DCF5-E4E7-A00F-4113-B8E2E3C908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6" name="Picture 2" descr="National Council of Educational Research and Training ...">
            <a:extLst>
              <a:ext uri="{FF2B5EF4-FFF2-40B4-BE49-F238E27FC236}">
                <a16:creationId xmlns:a16="http://schemas.microsoft.com/office/drawing/2014/main" id="{CD257604-8C86-7382-3EFA-A0103C455A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541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229CB0D-8171-EFFA-21D5-07299958346E}"/>
              </a:ext>
            </a:extLst>
          </p:cNvPr>
          <p:cNvSpPr>
            <a:spLocks noGrp="1"/>
          </p:cNvSpPr>
          <p:nvPr>
            <p:ph type="title"/>
          </p:nvPr>
        </p:nvSpPr>
        <p:spPr>
          <a:xfrm>
            <a:off x="804672" y="1412489"/>
            <a:ext cx="2871095" cy="2156621"/>
          </a:xfrm>
        </p:spPr>
        <p:txBody>
          <a:bodyPr anchor="t">
            <a:normAutofit/>
          </a:bodyPr>
          <a:lstStyle/>
          <a:p>
            <a:r>
              <a:rPr lang="en-US" sz="3600" dirty="0">
                <a:solidFill>
                  <a:srgbClr val="FFFFFF"/>
                </a:solidFill>
              </a:rPr>
              <a:t>Do’s &amp; Don’ts of Cyber Parenting</a:t>
            </a:r>
          </a:p>
        </p:txBody>
      </p:sp>
      <p:sp>
        <p:nvSpPr>
          <p:cNvPr id="19" name="Content Placeholder 4">
            <a:extLst>
              <a:ext uri="{FF2B5EF4-FFF2-40B4-BE49-F238E27FC236}">
                <a16:creationId xmlns:a16="http://schemas.microsoft.com/office/drawing/2014/main" id="{AFB30BFA-EA60-8CFD-F348-2FB5B633AF71}"/>
              </a:ext>
            </a:extLst>
          </p:cNvPr>
          <p:cNvSpPr>
            <a:spLocks noGrp="1"/>
          </p:cNvSpPr>
          <p:nvPr>
            <p:ph sz="half" idx="1"/>
          </p:nvPr>
        </p:nvSpPr>
        <p:spPr>
          <a:xfrm>
            <a:off x="5198993" y="1412488"/>
            <a:ext cx="2926080" cy="4964865"/>
          </a:xfrm>
        </p:spPr>
        <p:txBody>
          <a:bodyPr>
            <a:normAutofit fontScale="92500" lnSpcReduction="10000"/>
          </a:bodyPr>
          <a:lstStyle/>
          <a:p>
            <a:pPr marL="0" indent="0">
              <a:buNone/>
            </a:pPr>
            <a:r>
              <a:rPr lang="en-US" sz="2000" b="1" dirty="0"/>
              <a:t>Do’s</a:t>
            </a:r>
          </a:p>
          <a:p>
            <a:pPr marL="0" indent="0">
              <a:buNone/>
            </a:pPr>
            <a:endParaRPr lang="en-US" sz="2000" dirty="0"/>
          </a:p>
          <a:p>
            <a:pPr>
              <a:buFont typeface="Wingdings" pitchFamily="2" charset="2"/>
              <a:buChar char="ü"/>
            </a:pPr>
            <a:r>
              <a:rPr lang="en-US" sz="2000" dirty="0"/>
              <a:t>Teach your kids how to be good digital citizens. It is never too early to start.</a:t>
            </a:r>
          </a:p>
          <a:p>
            <a:pPr>
              <a:buFont typeface="Wingdings" pitchFamily="2" charset="2"/>
              <a:buChar char="ü"/>
            </a:pPr>
            <a:r>
              <a:rPr lang="en-US" sz="2000" dirty="0"/>
              <a:t>Continuously remind your kids how important their identity is, and how to protect it.</a:t>
            </a:r>
          </a:p>
          <a:p>
            <a:pPr>
              <a:buFont typeface="Wingdings" pitchFamily="2" charset="2"/>
              <a:buChar char="ü"/>
            </a:pPr>
            <a:r>
              <a:rPr lang="en-US" sz="2000" dirty="0"/>
              <a:t>Protect your kids’ information, including any Personal Identifying Information (PII).</a:t>
            </a:r>
          </a:p>
          <a:p>
            <a:pPr>
              <a:buFont typeface="Wingdings" pitchFamily="2" charset="2"/>
              <a:buChar char="ü"/>
            </a:pPr>
            <a:r>
              <a:rPr lang="en-US" sz="2000" dirty="0"/>
              <a:t>Configure both security and privacy settings on devices and applications and check those settings often.</a:t>
            </a:r>
          </a:p>
        </p:txBody>
      </p:sp>
      <p:sp>
        <p:nvSpPr>
          <p:cNvPr id="6" name="Content Placeholder 5">
            <a:extLst>
              <a:ext uri="{FF2B5EF4-FFF2-40B4-BE49-F238E27FC236}">
                <a16:creationId xmlns:a16="http://schemas.microsoft.com/office/drawing/2014/main" id="{72160FBD-AABA-C2AC-69E2-C2567CB559E3}"/>
              </a:ext>
            </a:extLst>
          </p:cNvPr>
          <p:cNvSpPr>
            <a:spLocks noGrp="1"/>
          </p:cNvSpPr>
          <p:nvPr>
            <p:ph sz="half" idx="2"/>
          </p:nvPr>
        </p:nvSpPr>
        <p:spPr>
          <a:xfrm>
            <a:off x="8451604" y="1412489"/>
            <a:ext cx="2926080" cy="4964864"/>
          </a:xfrm>
        </p:spPr>
        <p:txBody>
          <a:bodyPr>
            <a:normAutofit fontScale="92500" lnSpcReduction="10000"/>
          </a:bodyPr>
          <a:lstStyle/>
          <a:p>
            <a:pPr marL="0" indent="0">
              <a:buNone/>
            </a:pPr>
            <a:r>
              <a:rPr lang="en-US" sz="2000" b="1" dirty="0"/>
              <a:t>Don’ts</a:t>
            </a:r>
          </a:p>
          <a:p>
            <a:pPr marL="0" indent="0">
              <a:buNone/>
            </a:pPr>
            <a:endParaRPr lang="en-US" sz="2000" dirty="0"/>
          </a:p>
          <a:p>
            <a:pPr>
              <a:buFont typeface="System Font Regular"/>
              <a:buChar char="❌"/>
            </a:pPr>
            <a:r>
              <a:rPr lang="en-US" sz="2000" dirty="0"/>
              <a:t>Overshare information about your kids or family online.</a:t>
            </a:r>
          </a:p>
          <a:p>
            <a:pPr>
              <a:buFont typeface="System Font Regular"/>
              <a:buChar char="❌"/>
            </a:pPr>
            <a:r>
              <a:rPr lang="en-US" sz="2000" dirty="0"/>
              <a:t>Leave devices unlocked or unattended.</a:t>
            </a:r>
          </a:p>
          <a:p>
            <a:pPr>
              <a:buFont typeface="System Font Regular"/>
              <a:buChar char="❌"/>
            </a:pPr>
            <a:r>
              <a:rPr lang="en-US" sz="2000" dirty="0"/>
              <a:t>Use screen names with Personal Identifying Information (PII).</a:t>
            </a:r>
          </a:p>
          <a:p>
            <a:pPr>
              <a:buFont typeface="System Font Regular"/>
              <a:buChar char="❌"/>
            </a:pPr>
            <a:r>
              <a:rPr lang="en-US" sz="2000" dirty="0"/>
              <a:t>Use your date of birth or location in your profiles.</a:t>
            </a:r>
          </a:p>
          <a:p>
            <a:pPr>
              <a:buFont typeface="System Font Regular"/>
              <a:buChar char="❌"/>
            </a:pPr>
            <a:r>
              <a:rPr lang="en-US" sz="2000" dirty="0"/>
              <a:t>Use information about you as a password – i.e. dog’s name or birthday.</a:t>
            </a:r>
          </a:p>
        </p:txBody>
      </p:sp>
      <p:pic>
        <p:nvPicPr>
          <p:cNvPr id="2" name="Picture 4" descr="Rashtriya Raksha University – Rashtriya Raksha University">
            <a:extLst>
              <a:ext uri="{FF2B5EF4-FFF2-40B4-BE49-F238E27FC236}">
                <a16:creationId xmlns:a16="http://schemas.microsoft.com/office/drawing/2014/main" id="{B610BB72-D178-1273-0ED9-D4EFE67E0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5834327E-6CFA-6225-8D85-110E7AC4C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630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229CB0D-8171-EFFA-21D5-07299958346E}"/>
              </a:ext>
            </a:extLst>
          </p:cNvPr>
          <p:cNvSpPr>
            <a:spLocks noGrp="1"/>
          </p:cNvSpPr>
          <p:nvPr>
            <p:ph type="title"/>
          </p:nvPr>
        </p:nvSpPr>
        <p:spPr>
          <a:xfrm>
            <a:off x="804672" y="1412489"/>
            <a:ext cx="2871095" cy="2156621"/>
          </a:xfrm>
        </p:spPr>
        <p:txBody>
          <a:bodyPr anchor="t">
            <a:normAutofit/>
          </a:bodyPr>
          <a:lstStyle/>
          <a:p>
            <a:r>
              <a:rPr lang="en-US" sz="3600">
                <a:solidFill>
                  <a:srgbClr val="FFFFFF"/>
                </a:solidFill>
              </a:rPr>
              <a:t>Do’s &amp; Don’ts of Cyber Parenting</a:t>
            </a:r>
          </a:p>
        </p:txBody>
      </p:sp>
      <p:sp>
        <p:nvSpPr>
          <p:cNvPr id="19" name="Content Placeholder 4">
            <a:extLst>
              <a:ext uri="{FF2B5EF4-FFF2-40B4-BE49-F238E27FC236}">
                <a16:creationId xmlns:a16="http://schemas.microsoft.com/office/drawing/2014/main" id="{AFB30BFA-EA60-8CFD-F348-2FB5B633AF71}"/>
              </a:ext>
            </a:extLst>
          </p:cNvPr>
          <p:cNvSpPr>
            <a:spLocks noGrp="1"/>
          </p:cNvSpPr>
          <p:nvPr>
            <p:ph sz="half" idx="1"/>
          </p:nvPr>
        </p:nvSpPr>
        <p:spPr>
          <a:xfrm>
            <a:off x="5198993" y="1412489"/>
            <a:ext cx="2926080" cy="5035202"/>
          </a:xfrm>
        </p:spPr>
        <p:txBody>
          <a:bodyPr>
            <a:normAutofit lnSpcReduction="10000"/>
          </a:bodyPr>
          <a:lstStyle/>
          <a:p>
            <a:pPr marL="0" indent="0">
              <a:buNone/>
            </a:pPr>
            <a:r>
              <a:rPr lang="en-US" sz="2000" b="1" dirty="0"/>
              <a:t>Do’s</a:t>
            </a:r>
          </a:p>
          <a:p>
            <a:pPr marL="0" indent="0">
              <a:buNone/>
            </a:pPr>
            <a:endParaRPr lang="en-US" sz="2000" dirty="0"/>
          </a:p>
          <a:p>
            <a:pPr>
              <a:buFont typeface="Wingdings" pitchFamily="2" charset="2"/>
              <a:buChar char="ü"/>
            </a:pPr>
            <a:r>
              <a:rPr lang="en-US" sz="2000" dirty="0"/>
              <a:t>Set time limits on device usage.</a:t>
            </a:r>
          </a:p>
          <a:p>
            <a:pPr>
              <a:buFont typeface="Wingdings" pitchFamily="2" charset="2"/>
              <a:buChar char="ü"/>
            </a:pPr>
            <a:r>
              <a:rPr lang="en-US" sz="2000" dirty="0"/>
              <a:t>Use built in-controls to enforce where available.</a:t>
            </a:r>
          </a:p>
          <a:p>
            <a:pPr>
              <a:buFont typeface="Wingdings" pitchFamily="2" charset="2"/>
              <a:buChar char="ü"/>
            </a:pPr>
            <a:r>
              <a:rPr lang="en-US" sz="2000" dirty="0"/>
              <a:t>Follow your kids’ social media profiles.</a:t>
            </a:r>
          </a:p>
          <a:p>
            <a:pPr>
              <a:buFont typeface="Wingdings" pitchFamily="2" charset="2"/>
              <a:buChar char="ü"/>
            </a:pPr>
            <a:r>
              <a:rPr lang="en-US" sz="2000" dirty="0"/>
              <a:t>Be mindful of what you share about yourself, your family, and your friends.</a:t>
            </a:r>
          </a:p>
          <a:p>
            <a:pPr>
              <a:buFont typeface="Wingdings" pitchFamily="2" charset="2"/>
              <a:buChar char="ü"/>
            </a:pPr>
            <a:r>
              <a:rPr lang="en-US" sz="2000" dirty="0"/>
              <a:t>Practice open communication with your kids.</a:t>
            </a:r>
          </a:p>
        </p:txBody>
      </p:sp>
      <p:sp>
        <p:nvSpPr>
          <p:cNvPr id="6" name="Content Placeholder 5">
            <a:extLst>
              <a:ext uri="{FF2B5EF4-FFF2-40B4-BE49-F238E27FC236}">
                <a16:creationId xmlns:a16="http://schemas.microsoft.com/office/drawing/2014/main" id="{72160FBD-AABA-C2AC-69E2-C2567CB559E3}"/>
              </a:ext>
            </a:extLst>
          </p:cNvPr>
          <p:cNvSpPr>
            <a:spLocks noGrp="1"/>
          </p:cNvSpPr>
          <p:nvPr>
            <p:ph sz="half" idx="2"/>
          </p:nvPr>
        </p:nvSpPr>
        <p:spPr>
          <a:xfrm>
            <a:off x="8451604" y="1412488"/>
            <a:ext cx="2926080" cy="5035203"/>
          </a:xfrm>
        </p:spPr>
        <p:txBody>
          <a:bodyPr>
            <a:normAutofit/>
          </a:bodyPr>
          <a:lstStyle/>
          <a:p>
            <a:pPr marL="0" indent="0">
              <a:buNone/>
            </a:pPr>
            <a:r>
              <a:rPr lang="en-US" sz="2000" b="1" dirty="0"/>
              <a:t>Don’ts</a:t>
            </a:r>
          </a:p>
          <a:p>
            <a:pPr marL="0" indent="0">
              <a:buNone/>
            </a:pPr>
            <a:endParaRPr lang="en-US" sz="2000" dirty="0"/>
          </a:p>
          <a:p>
            <a:pPr>
              <a:buFont typeface="System Font Regular"/>
              <a:buChar char="❌"/>
            </a:pPr>
            <a:r>
              <a:rPr lang="en-US" sz="2000" dirty="0"/>
              <a:t>Save billing information on devices to avoid accidental or non-permitted transactions.</a:t>
            </a:r>
          </a:p>
          <a:p>
            <a:pPr>
              <a:buFont typeface="System Font Regular"/>
              <a:buChar char="❌"/>
            </a:pPr>
            <a:r>
              <a:rPr lang="en-US" sz="2000" dirty="0"/>
              <a:t>Forget about gaming devices; those devices come with the same risks as any other device that accesses the Internet.</a:t>
            </a:r>
          </a:p>
          <a:p>
            <a:pPr>
              <a:buFont typeface="System Font Regular"/>
              <a:buChar char="❌"/>
            </a:pPr>
            <a:r>
              <a:rPr lang="en-US" sz="2000" dirty="0"/>
              <a:t>Underestimate the power of the digital world and associated tools.</a:t>
            </a:r>
          </a:p>
        </p:txBody>
      </p:sp>
      <p:pic>
        <p:nvPicPr>
          <p:cNvPr id="2" name="Picture 4" descr="Rashtriya Raksha University – Rashtriya Raksha University">
            <a:extLst>
              <a:ext uri="{FF2B5EF4-FFF2-40B4-BE49-F238E27FC236}">
                <a16:creationId xmlns:a16="http://schemas.microsoft.com/office/drawing/2014/main" id="{455E96C8-F29B-5662-A4BD-2092DD23B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6D3CE7BA-7EFD-8A01-D861-7301F6409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982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93CB3A9-B227-5B89-2711-1D41C93E767C}"/>
              </a:ext>
            </a:extLst>
          </p:cNvPr>
          <p:cNvGraphicFramePr/>
          <p:nvPr>
            <p:extLst>
              <p:ext uri="{D42A27DB-BD31-4B8C-83A1-F6EECF244321}">
                <p14:modId xmlns:p14="http://schemas.microsoft.com/office/powerpoint/2010/main" val="3086763590"/>
              </p:ext>
            </p:extLst>
          </p:nvPr>
        </p:nvGraphicFramePr>
        <p:xfrm>
          <a:off x="2900363" y="365125"/>
          <a:ext cx="6657975" cy="85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2">
            <a:extLst>
              <a:ext uri="{FF2B5EF4-FFF2-40B4-BE49-F238E27FC236}">
                <a16:creationId xmlns:a16="http://schemas.microsoft.com/office/drawing/2014/main" id="{2BE50191-C6D2-A7F2-DAB0-32D8065521D5}"/>
              </a:ext>
            </a:extLst>
          </p:cNvPr>
          <p:cNvGraphicFramePr>
            <a:graphicFrameLocks noGrp="1"/>
          </p:cNvGraphicFramePr>
          <p:nvPr>
            <p:ph sz="half" idx="1"/>
            <p:extLst>
              <p:ext uri="{D42A27DB-BD31-4B8C-83A1-F6EECF244321}">
                <p14:modId xmlns:p14="http://schemas.microsoft.com/office/powerpoint/2010/main" val="1638982306"/>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Content Placeholder 4">
            <a:extLst>
              <a:ext uri="{FF2B5EF4-FFF2-40B4-BE49-F238E27FC236}">
                <a16:creationId xmlns:a16="http://schemas.microsoft.com/office/drawing/2014/main" id="{68C95576-F31E-38E0-93B5-747A5DAD71B9}"/>
              </a:ext>
            </a:extLst>
          </p:cNvPr>
          <p:cNvGraphicFramePr>
            <a:graphicFrameLocks noGrp="1"/>
          </p:cNvGraphicFramePr>
          <p:nvPr>
            <p:ph sz="half" idx="2"/>
            <p:extLst>
              <p:ext uri="{D42A27DB-BD31-4B8C-83A1-F6EECF244321}">
                <p14:modId xmlns:p14="http://schemas.microsoft.com/office/powerpoint/2010/main" val="4261939013"/>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 name="Picture 4" descr="Rashtriya Raksha University – Rashtriya Raksha University">
            <a:extLst>
              <a:ext uri="{FF2B5EF4-FFF2-40B4-BE49-F238E27FC236}">
                <a16:creationId xmlns:a16="http://schemas.microsoft.com/office/drawing/2014/main" id="{A6F542F3-18A4-EF98-2E90-77EFF991989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4552CDDF-4A0C-86E5-DB7E-622ECA999F4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53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EC0A59B-98AF-75E2-271A-BD721FC1F4B8}"/>
              </a:ext>
            </a:extLst>
          </p:cNvPr>
          <p:cNvGraphicFramePr/>
          <p:nvPr>
            <p:extLst>
              <p:ext uri="{D42A27DB-BD31-4B8C-83A1-F6EECF244321}">
                <p14:modId xmlns:p14="http://schemas.microsoft.com/office/powerpoint/2010/main" val="2001399723"/>
              </p:ext>
            </p:extLst>
          </p:nvPr>
        </p:nvGraphicFramePr>
        <p:xfrm>
          <a:off x="2128899" y="1488822"/>
          <a:ext cx="7934202" cy="1133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0EEA99FD-0BFE-0EF0-4127-AADB5E24CA9A}"/>
              </a:ext>
            </a:extLst>
          </p:cNvPr>
          <p:cNvGraphicFramePr/>
          <p:nvPr>
            <p:extLst>
              <p:ext uri="{D42A27DB-BD31-4B8C-83A1-F6EECF244321}">
                <p14:modId xmlns:p14="http://schemas.microsoft.com/office/powerpoint/2010/main" val="380682397"/>
              </p:ext>
            </p:extLst>
          </p:nvPr>
        </p:nvGraphicFramePr>
        <p:xfrm>
          <a:off x="2077306" y="2843213"/>
          <a:ext cx="8034338" cy="32952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oup 1">
            <a:extLst>
              <a:ext uri="{FF2B5EF4-FFF2-40B4-BE49-F238E27FC236}">
                <a16:creationId xmlns:a16="http://schemas.microsoft.com/office/drawing/2014/main" id="{4DB55F50-2CEE-5475-0076-4B0E2C977A24}"/>
              </a:ext>
            </a:extLst>
          </p:cNvPr>
          <p:cNvGrpSpPr/>
          <p:nvPr/>
        </p:nvGrpSpPr>
        <p:grpSpPr>
          <a:xfrm>
            <a:off x="5285812" y="262320"/>
            <a:ext cx="1517190" cy="914400"/>
            <a:chOff x="4596485" y="0"/>
            <a:chExt cx="1517190" cy="914400"/>
          </a:xfrm>
        </p:grpSpPr>
        <p:pic>
          <p:nvPicPr>
            <p:cNvPr id="7" name="Picture 4" descr="Rashtriya Raksha University – Rashtriya Raksha University">
              <a:extLst>
                <a:ext uri="{FF2B5EF4-FFF2-40B4-BE49-F238E27FC236}">
                  <a16:creationId xmlns:a16="http://schemas.microsoft.com/office/drawing/2014/main" id="{52408C75-7AA5-0FE1-384F-EA8D419AE4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4290" y="0"/>
              <a:ext cx="889385" cy="914400"/>
            </a:xfrm>
            <a:prstGeom prst="rect">
              <a:avLst/>
            </a:prstGeom>
            <a:solidFill>
              <a:schemeClr val="bg1"/>
            </a:solidFill>
          </p:spPr>
        </p:pic>
        <p:pic>
          <p:nvPicPr>
            <p:cNvPr id="9" name="Picture 2" descr="National Council of Educational Research and Training ...">
              <a:extLst>
                <a:ext uri="{FF2B5EF4-FFF2-40B4-BE49-F238E27FC236}">
                  <a16:creationId xmlns:a16="http://schemas.microsoft.com/office/drawing/2014/main" id="{88614E2C-D579-4FE2-3D32-1F394818F9F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96485" y="0"/>
              <a:ext cx="627805" cy="914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147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270BA60-8CA0-D77D-DC9A-CAD3B5AA588B}"/>
              </a:ext>
            </a:extLst>
          </p:cNvPr>
          <p:cNvGraphicFramePr/>
          <p:nvPr>
            <p:extLst>
              <p:ext uri="{D42A27DB-BD31-4B8C-83A1-F6EECF244321}">
                <p14:modId xmlns:p14="http://schemas.microsoft.com/office/powerpoint/2010/main" val="352645997"/>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4" descr="Rashtriya Raksha University – Rashtriya Raksha University">
            <a:extLst>
              <a:ext uri="{FF2B5EF4-FFF2-40B4-BE49-F238E27FC236}">
                <a16:creationId xmlns:a16="http://schemas.microsoft.com/office/drawing/2014/main" id="{EDC0F73C-65B0-BEC7-DE6E-FFF809F59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F7E931A1-B314-6E88-4ECD-AD513E5DD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85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25B600-8409-483F-CCC1-51EAA64F1FE6}"/>
              </a:ext>
            </a:extLst>
          </p:cNvPr>
          <p:cNvSpPr txBox="1"/>
          <p:nvPr/>
        </p:nvSpPr>
        <p:spPr>
          <a:xfrm>
            <a:off x="838200" y="257573"/>
            <a:ext cx="10515600" cy="942664"/>
          </a:xfrm>
          <a:prstGeom prst="rect">
            <a:avLst/>
          </a:prstGeom>
        </p:spPr>
        <p:txBody>
          <a:bodyPr vert="horz" lIns="91440" tIns="45720" rIns="91440" bIns="45720" rtlCol="0" anchor="ctr">
            <a:normAutofit/>
          </a:bodyPr>
          <a:lstStyle/>
          <a:p>
            <a:pPr marL="0" marR="0" indent="0" algn="ctr" fontAlgn="auto">
              <a:lnSpc>
                <a:spcPct val="90000"/>
              </a:lnSpc>
              <a:spcBef>
                <a:spcPct val="0"/>
              </a:spcBef>
              <a:spcAft>
                <a:spcPts val="600"/>
              </a:spcAft>
              <a:buClrTx/>
              <a:buSzTx/>
              <a:defRPr sz="1100" b="0" i="0" u="none" strike="noStrike" kern="1200" spc="0" baseline="0">
                <a:solidFill>
                  <a:prstClr val="black">
                    <a:lumMod val="65000"/>
                    <a:lumOff val="35000"/>
                  </a:prstClr>
                </a:solidFill>
                <a:latin typeface="+mn-lt"/>
                <a:ea typeface="+mn-ea"/>
                <a:cs typeface="+mn-cs"/>
              </a:defRPr>
            </a:pPr>
            <a:r>
              <a:rPr lang="en-US" sz="2900" b="1" kern="1200" dirty="0">
                <a:solidFill>
                  <a:schemeClr val="tx1"/>
                </a:solidFill>
                <a:latin typeface="+mj-lt"/>
                <a:ea typeface="+mj-ea"/>
                <a:cs typeface="+mj-cs"/>
              </a:rPr>
              <a:t>State/UT Wise Distribution of Cybercrime Incidents (2017-21)</a:t>
            </a:r>
          </a:p>
        </p:txBody>
      </p:sp>
      <p:graphicFrame>
        <p:nvGraphicFramePr>
          <p:cNvPr id="2" name="Chart 1">
            <a:extLst>
              <a:ext uri="{FF2B5EF4-FFF2-40B4-BE49-F238E27FC236}">
                <a16:creationId xmlns:a16="http://schemas.microsoft.com/office/drawing/2014/main" id="{4A53F98B-2CE7-5616-FB85-E83C75E0905C}"/>
              </a:ext>
            </a:extLst>
          </p:cNvPr>
          <p:cNvGraphicFramePr/>
          <p:nvPr>
            <p:extLst>
              <p:ext uri="{D42A27DB-BD31-4B8C-83A1-F6EECF244321}">
                <p14:modId xmlns:p14="http://schemas.microsoft.com/office/powerpoint/2010/main" val="2404600628"/>
              </p:ext>
            </p:extLst>
          </p:nvPr>
        </p:nvGraphicFramePr>
        <p:xfrm>
          <a:off x="549682" y="1200237"/>
          <a:ext cx="10905066" cy="540019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4" descr="Rashtriya Raksha University – Rashtriya Raksha University">
            <a:extLst>
              <a:ext uri="{FF2B5EF4-FFF2-40B4-BE49-F238E27FC236}">
                <a16:creationId xmlns:a16="http://schemas.microsoft.com/office/drawing/2014/main" id="{3D954974-5186-B8A3-D98B-1A34CCEF1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5" name="Picture 2" descr="National Council of Educational Research and Training ...">
            <a:extLst>
              <a:ext uri="{FF2B5EF4-FFF2-40B4-BE49-F238E27FC236}">
                <a16:creationId xmlns:a16="http://schemas.microsoft.com/office/drawing/2014/main" id="{63A80DBF-4DE1-B9EA-8F90-02868372A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10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42D716B-79A2-1561-25B8-077A865FB0D9}"/>
              </a:ext>
            </a:extLst>
          </p:cNvPr>
          <p:cNvSpPr>
            <a:spLocks noChangeArrowheads="1"/>
          </p:cNvSpPr>
          <p:nvPr/>
        </p:nvSpPr>
        <p:spPr bwMode="auto">
          <a:xfrm>
            <a:off x="836676" y="0"/>
            <a:ext cx="10515600" cy="8835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n-US" altLang="en-US" sz="2800" b="1" u="none" strike="noStrike" kern="1200" cap="none" normalizeH="0" baseline="0" dirty="0">
                <a:ln>
                  <a:noFill/>
                </a:ln>
                <a:solidFill>
                  <a:schemeClr val="tx1"/>
                </a:solidFill>
                <a:effectLst/>
                <a:latin typeface="+mj-lt"/>
                <a:ea typeface="+mj-ea"/>
                <a:cs typeface="+mj-cs"/>
              </a:rPr>
              <a:t>Motives of Cybercrime in India</a:t>
            </a:r>
            <a:r>
              <a:rPr lang="en-US" altLang="en-US" sz="2800" b="1" kern="1200" dirty="0">
                <a:solidFill>
                  <a:schemeClr val="tx1"/>
                </a:solidFill>
                <a:latin typeface="+mj-lt"/>
                <a:ea typeface="+mj-ea"/>
                <a:cs typeface="+mj-cs"/>
              </a:rPr>
              <a:t> </a:t>
            </a:r>
            <a:r>
              <a:rPr kumimoji="0" lang="en-US" altLang="en-US" sz="2800" b="1" u="none" strike="noStrike" kern="1200" cap="none" normalizeH="0" baseline="0" dirty="0">
                <a:ln>
                  <a:noFill/>
                </a:ln>
                <a:solidFill>
                  <a:schemeClr val="tx1"/>
                </a:solidFill>
                <a:effectLst/>
                <a:latin typeface="+mj-lt"/>
                <a:ea typeface="+mj-ea"/>
                <a:cs typeface="+mj-cs"/>
              </a:rPr>
              <a:t>(2017-21)</a:t>
            </a:r>
          </a:p>
        </p:txBody>
      </p:sp>
      <p:graphicFrame>
        <p:nvGraphicFramePr>
          <p:cNvPr id="4" name="Table 3">
            <a:extLst>
              <a:ext uri="{FF2B5EF4-FFF2-40B4-BE49-F238E27FC236}">
                <a16:creationId xmlns:a16="http://schemas.microsoft.com/office/drawing/2014/main" id="{1678D76A-6C19-2906-278D-0A2F7A085930}"/>
              </a:ext>
            </a:extLst>
          </p:cNvPr>
          <p:cNvGraphicFramePr>
            <a:graphicFrameLocks noGrp="1"/>
          </p:cNvGraphicFramePr>
          <p:nvPr>
            <p:extLst>
              <p:ext uri="{D42A27DB-BD31-4B8C-83A1-F6EECF244321}">
                <p14:modId xmlns:p14="http://schemas.microsoft.com/office/powerpoint/2010/main" val="2570029890"/>
              </p:ext>
            </p:extLst>
          </p:nvPr>
        </p:nvGraphicFramePr>
        <p:xfrm>
          <a:off x="1521179" y="778527"/>
          <a:ext cx="9146594" cy="5903097"/>
        </p:xfrm>
        <a:graphic>
          <a:graphicData uri="http://schemas.openxmlformats.org/drawingml/2006/table">
            <a:tbl>
              <a:tblPr firstRow="1" firstCol="1" bandRow="1">
                <a:tableStyleId>{5C22544A-7EE6-4342-B048-85BDC9FD1C3A}</a:tableStyleId>
              </a:tblPr>
              <a:tblGrid>
                <a:gridCol w="3519746">
                  <a:extLst>
                    <a:ext uri="{9D8B030D-6E8A-4147-A177-3AD203B41FA5}">
                      <a16:colId xmlns:a16="http://schemas.microsoft.com/office/drawing/2014/main" val="847247280"/>
                    </a:ext>
                  </a:extLst>
                </a:gridCol>
                <a:gridCol w="2203938">
                  <a:extLst>
                    <a:ext uri="{9D8B030D-6E8A-4147-A177-3AD203B41FA5}">
                      <a16:colId xmlns:a16="http://schemas.microsoft.com/office/drawing/2014/main" val="451448371"/>
                    </a:ext>
                  </a:extLst>
                </a:gridCol>
                <a:gridCol w="1594339">
                  <a:extLst>
                    <a:ext uri="{9D8B030D-6E8A-4147-A177-3AD203B41FA5}">
                      <a16:colId xmlns:a16="http://schemas.microsoft.com/office/drawing/2014/main" val="2505226814"/>
                    </a:ext>
                  </a:extLst>
                </a:gridCol>
                <a:gridCol w="1828571">
                  <a:extLst>
                    <a:ext uri="{9D8B030D-6E8A-4147-A177-3AD203B41FA5}">
                      <a16:colId xmlns:a16="http://schemas.microsoft.com/office/drawing/2014/main" val="283330702"/>
                    </a:ext>
                  </a:extLst>
                </a:gridCol>
              </a:tblGrid>
              <a:tr h="402847">
                <a:tc>
                  <a:txBody>
                    <a:bodyPr/>
                    <a:lstStyle/>
                    <a:p>
                      <a:pPr marL="0" marR="0" algn="just">
                        <a:lnSpc>
                          <a:spcPct val="107000"/>
                        </a:lnSpc>
                        <a:spcBef>
                          <a:spcPts val="0"/>
                        </a:spcBef>
                        <a:spcAft>
                          <a:spcPts val="0"/>
                        </a:spcAft>
                      </a:pPr>
                      <a:r>
                        <a:rPr lang="en-IN" sz="1800" b="0" kern="0" dirty="0">
                          <a:effectLst/>
                        </a:rPr>
                        <a:t>Cyber Crime Motives</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Average incidents per year</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Total incidents</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 of Total incidents</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46288817"/>
                  </a:ext>
                </a:extLst>
              </a:tr>
              <a:tr h="213025">
                <a:tc>
                  <a:txBody>
                    <a:bodyPr/>
                    <a:lstStyle/>
                    <a:p>
                      <a:pPr marL="0" marR="0" algn="just">
                        <a:lnSpc>
                          <a:spcPct val="107000"/>
                        </a:lnSpc>
                        <a:spcBef>
                          <a:spcPts val="0"/>
                        </a:spcBef>
                        <a:spcAft>
                          <a:spcPts val="0"/>
                        </a:spcAft>
                      </a:pPr>
                      <a:r>
                        <a:rPr lang="en-IN" sz="1800" b="0" kern="0">
                          <a:effectLst/>
                        </a:rPr>
                        <a:t>Fraud</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23305</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116527</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59.3%</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172476462"/>
                  </a:ext>
                </a:extLst>
              </a:tr>
              <a:tr h="213025">
                <a:tc>
                  <a:txBody>
                    <a:bodyPr/>
                    <a:lstStyle/>
                    <a:p>
                      <a:pPr marL="0" marR="0" algn="just">
                        <a:lnSpc>
                          <a:spcPct val="107000"/>
                        </a:lnSpc>
                        <a:spcBef>
                          <a:spcPts val="0"/>
                        </a:spcBef>
                        <a:spcAft>
                          <a:spcPts val="0"/>
                        </a:spcAft>
                      </a:pPr>
                      <a:r>
                        <a:rPr lang="en-IN" sz="1800" b="0" kern="0">
                          <a:effectLst/>
                        </a:rPr>
                        <a:t>Others</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6629</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33147</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16.9%</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506848469"/>
                  </a:ext>
                </a:extLst>
              </a:tr>
              <a:tr h="213025">
                <a:tc>
                  <a:txBody>
                    <a:bodyPr/>
                    <a:lstStyle/>
                    <a:p>
                      <a:pPr marL="0" marR="0" algn="just">
                        <a:lnSpc>
                          <a:spcPct val="107000"/>
                        </a:lnSpc>
                        <a:spcBef>
                          <a:spcPts val="0"/>
                        </a:spcBef>
                        <a:spcAft>
                          <a:spcPts val="0"/>
                        </a:spcAft>
                      </a:pPr>
                      <a:r>
                        <a:rPr lang="en-IN" sz="1800" b="0" kern="0">
                          <a:effectLst/>
                        </a:rPr>
                        <a:t>Sexual Exploitation</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2721</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13604</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6.9%</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3915662353"/>
                  </a:ext>
                </a:extLst>
              </a:tr>
              <a:tr h="213025">
                <a:tc>
                  <a:txBody>
                    <a:bodyPr/>
                    <a:lstStyle/>
                    <a:p>
                      <a:pPr marL="0" marR="0" algn="just">
                        <a:lnSpc>
                          <a:spcPct val="107000"/>
                        </a:lnSpc>
                        <a:spcBef>
                          <a:spcPts val="0"/>
                        </a:spcBef>
                        <a:spcAft>
                          <a:spcPts val="0"/>
                        </a:spcAft>
                      </a:pPr>
                      <a:r>
                        <a:rPr lang="en-IN" sz="1800" b="0" kern="0">
                          <a:effectLst/>
                        </a:rPr>
                        <a:t>Extortion</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1824</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9121</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4.6%</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1736563351"/>
                  </a:ext>
                </a:extLst>
              </a:tr>
              <a:tr h="213025">
                <a:tc>
                  <a:txBody>
                    <a:bodyPr/>
                    <a:lstStyle/>
                    <a:p>
                      <a:pPr marL="0" marR="0" algn="just">
                        <a:lnSpc>
                          <a:spcPct val="107000"/>
                        </a:lnSpc>
                        <a:spcBef>
                          <a:spcPts val="0"/>
                        </a:spcBef>
                        <a:spcAft>
                          <a:spcPts val="0"/>
                        </a:spcAft>
                      </a:pPr>
                      <a:r>
                        <a:rPr lang="en-IN" sz="1800" b="0" kern="0">
                          <a:effectLst/>
                        </a:rPr>
                        <a:t>Causing Disrepute</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1502</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7509</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3.8%</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2666146152"/>
                  </a:ext>
                </a:extLst>
              </a:tr>
              <a:tr h="213025">
                <a:tc>
                  <a:txBody>
                    <a:bodyPr/>
                    <a:lstStyle/>
                    <a:p>
                      <a:pPr marL="0" marR="0" algn="just">
                        <a:lnSpc>
                          <a:spcPct val="107000"/>
                        </a:lnSpc>
                        <a:spcBef>
                          <a:spcPts val="0"/>
                        </a:spcBef>
                        <a:spcAft>
                          <a:spcPts val="0"/>
                        </a:spcAft>
                      </a:pPr>
                      <a:r>
                        <a:rPr lang="en-IN" sz="1800" b="0" kern="0">
                          <a:effectLst/>
                        </a:rPr>
                        <a:t>Personal Revenge</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1165</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5823</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3.0%</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1723127505"/>
                  </a:ext>
                </a:extLst>
              </a:tr>
              <a:tr h="213025">
                <a:tc>
                  <a:txBody>
                    <a:bodyPr/>
                    <a:lstStyle/>
                    <a:p>
                      <a:pPr marL="0" marR="0" algn="just">
                        <a:lnSpc>
                          <a:spcPct val="107000"/>
                        </a:lnSpc>
                        <a:spcBef>
                          <a:spcPts val="0"/>
                        </a:spcBef>
                        <a:spcAft>
                          <a:spcPts val="0"/>
                        </a:spcAft>
                      </a:pPr>
                      <a:r>
                        <a:rPr lang="en-IN" sz="1800" b="0" kern="0">
                          <a:effectLst/>
                        </a:rPr>
                        <a:t>Anger</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692</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3461</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1.8%</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2885635519"/>
                  </a:ext>
                </a:extLst>
              </a:tr>
              <a:tr h="213025">
                <a:tc>
                  <a:txBody>
                    <a:bodyPr/>
                    <a:lstStyle/>
                    <a:p>
                      <a:pPr marL="0" marR="0" algn="just">
                        <a:lnSpc>
                          <a:spcPct val="107000"/>
                        </a:lnSpc>
                        <a:spcBef>
                          <a:spcPts val="0"/>
                        </a:spcBef>
                        <a:spcAft>
                          <a:spcPts val="0"/>
                        </a:spcAft>
                      </a:pPr>
                      <a:r>
                        <a:rPr lang="en-IN" sz="1800" b="0" kern="0">
                          <a:effectLst/>
                        </a:rPr>
                        <a:t>Prank</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499</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2496</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1.3%</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1347841803"/>
                  </a:ext>
                </a:extLst>
              </a:tr>
              <a:tr h="213025">
                <a:tc>
                  <a:txBody>
                    <a:bodyPr/>
                    <a:lstStyle/>
                    <a:p>
                      <a:pPr marL="0" marR="0" algn="just">
                        <a:lnSpc>
                          <a:spcPct val="107000"/>
                        </a:lnSpc>
                        <a:spcBef>
                          <a:spcPts val="0"/>
                        </a:spcBef>
                        <a:spcAft>
                          <a:spcPts val="0"/>
                        </a:spcAft>
                      </a:pPr>
                      <a:r>
                        <a:rPr lang="en-IN" sz="1800" b="0" kern="0">
                          <a:effectLst/>
                        </a:rPr>
                        <a:t>Political Motives</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268</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1340</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0.7%</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112061390"/>
                  </a:ext>
                </a:extLst>
              </a:tr>
              <a:tr h="213025">
                <a:tc>
                  <a:txBody>
                    <a:bodyPr/>
                    <a:lstStyle/>
                    <a:p>
                      <a:pPr marL="0" marR="0" algn="just">
                        <a:lnSpc>
                          <a:spcPct val="107000"/>
                        </a:lnSpc>
                        <a:spcBef>
                          <a:spcPts val="0"/>
                        </a:spcBef>
                        <a:spcAft>
                          <a:spcPts val="0"/>
                        </a:spcAft>
                      </a:pPr>
                      <a:r>
                        <a:rPr lang="en-IN" sz="1800" b="0" kern="0">
                          <a:effectLst/>
                        </a:rPr>
                        <a:t>Spreading Piracy</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191</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955</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0.5%</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825134749"/>
                  </a:ext>
                </a:extLst>
              </a:tr>
              <a:tr h="213025">
                <a:tc>
                  <a:txBody>
                    <a:bodyPr/>
                    <a:lstStyle/>
                    <a:p>
                      <a:pPr marL="0" marR="0" algn="just">
                        <a:lnSpc>
                          <a:spcPct val="107000"/>
                        </a:lnSpc>
                        <a:spcBef>
                          <a:spcPts val="0"/>
                        </a:spcBef>
                        <a:spcAft>
                          <a:spcPts val="0"/>
                        </a:spcAft>
                      </a:pPr>
                      <a:r>
                        <a:rPr lang="en-IN" sz="1800" b="0" kern="0">
                          <a:effectLst/>
                        </a:rPr>
                        <a:t>Developing own business</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184</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922</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0.5%</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1933082958"/>
                  </a:ext>
                </a:extLst>
              </a:tr>
              <a:tr h="213025">
                <a:tc>
                  <a:txBody>
                    <a:bodyPr/>
                    <a:lstStyle/>
                    <a:p>
                      <a:pPr marL="0" marR="0" algn="just">
                        <a:lnSpc>
                          <a:spcPct val="107000"/>
                        </a:lnSpc>
                        <a:spcBef>
                          <a:spcPts val="0"/>
                        </a:spcBef>
                        <a:spcAft>
                          <a:spcPts val="0"/>
                        </a:spcAft>
                      </a:pPr>
                      <a:r>
                        <a:rPr lang="en-IN" sz="1800" b="0" kern="0">
                          <a:effectLst/>
                        </a:rPr>
                        <a:t>Inciting Hate Against Country</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134</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669</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0.3%</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2970462269"/>
                  </a:ext>
                </a:extLst>
              </a:tr>
              <a:tr h="213025">
                <a:tc>
                  <a:txBody>
                    <a:bodyPr/>
                    <a:lstStyle/>
                    <a:p>
                      <a:pPr marL="0" marR="0" algn="just">
                        <a:lnSpc>
                          <a:spcPct val="107000"/>
                        </a:lnSpc>
                        <a:spcBef>
                          <a:spcPts val="0"/>
                        </a:spcBef>
                        <a:spcAft>
                          <a:spcPts val="0"/>
                        </a:spcAft>
                      </a:pPr>
                      <a:r>
                        <a:rPr lang="en-IN" sz="1800" b="0" kern="0">
                          <a:effectLst/>
                        </a:rPr>
                        <a:t>Terrorist Activities</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95</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477</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0.2%</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2919973305"/>
                  </a:ext>
                </a:extLst>
              </a:tr>
              <a:tr h="213025">
                <a:tc>
                  <a:txBody>
                    <a:bodyPr/>
                    <a:lstStyle/>
                    <a:p>
                      <a:pPr marL="0" marR="0" algn="just">
                        <a:lnSpc>
                          <a:spcPct val="107000"/>
                        </a:lnSpc>
                        <a:spcBef>
                          <a:spcPts val="0"/>
                        </a:spcBef>
                        <a:spcAft>
                          <a:spcPts val="0"/>
                        </a:spcAft>
                      </a:pPr>
                      <a:r>
                        <a:rPr lang="en-IN" sz="1800" b="0" kern="0">
                          <a:effectLst/>
                        </a:rPr>
                        <a:t>Disrupt Public Service</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47</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236</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0.1%</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605963650"/>
                  </a:ext>
                </a:extLst>
              </a:tr>
              <a:tr h="213025">
                <a:tc>
                  <a:txBody>
                    <a:bodyPr/>
                    <a:lstStyle/>
                    <a:p>
                      <a:pPr marL="0" marR="0" algn="just">
                        <a:lnSpc>
                          <a:spcPct val="107000"/>
                        </a:lnSpc>
                        <a:spcBef>
                          <a:spcPts val="0"/>
                        </a:spcBef>
                        <a:spcAft>
                          <a:spcPts val="0"/>
                        </a:spcAft>
                      </a:pPr>
                      <a:r>
                        <a:rPr lang="en-IN" sz="1800" b="0" kern="0">
                          <a:effectLst/>
                        </a:rPr>
                        <a:t>Steal Information</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44</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221</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0.1%</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3281229527"/>
                  </a:ext>
                </a:extLst>
              </a:tr>
              <a:tr h="213025">
                <a:tc>
                  <a:txBody>
                    <a:bodyPr/>
                    <a:lstStyle/>
                    <a:p>
                      <a:pPr marL="0" marR="0" algn="just">
                        <a:lnSpc>
                          <a:spcPct val="107000"/>
                        </a:lnSpc>
                        <a:spcBef>
                          <a:spcPts val="0"/>
                        </a:spcBef>
                        <a:spcAft>
                          <a:spcPts val="0"/>
                        </a:spcAft>
                      </a:pPr>
                      <a:r>
                        <a:rPr lang="en-IN" sz="1800" b="0" kern="0">
                          <a:effectLst/>
                        </a:rPr>
                        <a:t>Sale Purchase of illegal drugs</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12</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59</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&lt; 0.1%</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1998546060"/>
                  </a:ext>
                </a:extLst>
              </a:tr>
              <a:tr h="213025">
                <a:tc>
                  <a:txBody>
                    <a:bodyPr/>
                    <a:lstStyle/>
                    <a:p>
                      <a:pPr marL="0" marR="0" algn="just">
                        <a:lnSpc>
                          <a:spcPct val="107000"/>
                        </a:lnSpc>
                        <a:spcBef>
                          <a:spcPts val="0"/>
                        </a:spcBef>
                        <a:spcAft>
                          <a:spcPts val="0"/>
                        </a:spcAft>
                      </a:pPr>
                      <a:r>
                        <a:rPr lang="en-IN" sz="1800" b="0" kern="0">
                          <a:effectLst/>
                        </a:rPr>
                        <a:t>Psycho or Pervert</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5</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25</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&lt; 0.1%</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3651396556"/>
                  </a:ext>
                </a:extLst>
              </a:tr>
              <a:tr h="213025">
                <a:tc>
                  <a:txBody>
                    <a:bodyPr/>
                    <a:lstStyle/>
                    <a:p>
                      <a:pPr marL="0" marR="0" algn="just">
                        <a:lnSpc>
                          <a:spcPct val="107000"/>
                        </a:lnSpc>
                        <a:spcBef>
                          <a:spcPts val="0"/>
                        </a:spcBef>
                        <a:spcAft>
                          <a:spcPts val="0"/>
                        </a:spcAft>
                      </a:pPr>
                      <a:r>
                        <a:rPr lang="en-IN" sz="1800" b="0" kern="0">
                          <a:effectLst/>
                        </a:rPr>
                        <a:t>Abetment to Suicide</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1</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7</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&lt; 0.1%</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3061703106"/>
                  </a:ext>
                </a:extLst>
              </a:tr>
              <a:tr h="213025">
                <a:tc>
                  <a:txBody>
                    <a:bodyPr/>
                    <a:lstStyle/>
                    <a:p>
                      <a:pPr marL="0" marR="0" algn="just">
                        <a:lnSpc>
                          <a:spcPct val="107000"/>
                        </a:lnSpc>
                        <a:spcBef>
                          <a:spcPts val="0"/>
                        </a:spcBef>
                        <a:spcAft>
                          <a:spcPts val="0"/>
                        </a:spcAft>
                      </a:pPr>
                      <a:r>
                        <a:rPr lang="en-IN" sz="1800" b="0" kern="0">
                          <a:effectLst/>
                        </a:rPr>
                        <a:t>Total</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39320</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a:effectLst/>
                        </a:rPr>
                        <a:t>196599</a:t>
                      </a:r>
                      <a:endParaRPr lang="en-US" sz="1200" b="0" kern="10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tc>
                  <a:txBody>
                    <a:bodyPr/>
                    <a:lstStyle/>
                    <a:p>
                      <a:pPr marL="0" marR="0" algn="ctr">
                        <a:lnSpc>
                          <a:spcPct val="107000"/>
                        </a:lnSpc>
                        <a:spcBef>
                          <a:spcPts val="0"/>
                        </a:spcBef>
                        <a:spcAft>
                          <a:spcPts val="0"/>
                        </a:spcAft>
                      </a:pPr>
                      <a:r>
                        <a:rPr lang="en-IN" sz="1800" b="0" kern="0" dirty="0">
                          <a:effectLst/>
                        </a:rPr>
                        <a:t>100.0%</a:t>
                      </a:r>
                      <a:endParaRPr lang="en-US" sz="1200" b="0" kern="100" dirty="0">
                        <a:effectLst/>
                        <a:latin typeface="Calibri" panose="020F0502020204030204" pitchFamily="34" charset="0"/>
                        <a:ea typeface="Calibri" panose="020F0502020204030204" pitchFamily="34" charset="0"/>
                        <a:cs typeface="Latha" panose="020B0604020202020204" pitchFamily="34" charset="0"/>
                      </a:endParaRPr>
                    </a:p>
                  </a:txBody>
                  <a:tcPr marL="31212" marR="31212" marT="0" marB="0" anchor="ctr"/>
                </a:tc>
                <a:extLst>
                  <a:ext uri="{0D108BD9-81ED-4DB2-BD59-A6C34878D82A}">
                    <a16:rowId xmlns:a16="http://schemas.microsoft.com/office/drawing/2014/main" val="2924120918"/>
                  </a:ext>
                </a:extLst>
              </a:tr>
            </a:tbl>
          </a:graphicData>
        </a:graphic>
      </p:graphicFrame>
      <p:pic>
        <p:nvPicPr>
          <p:cNvPr id="2" name="Picture 4" descr="Rashtriya Raksha University – Rashtriya Raksha University">
            <a:extLst>
              <a:ext uri="{FF2B5EF4-FFF2-40B4-BE49-F238E27FC236}">
                <a16:creationId xmlns:a16="http://schemas.microsoft.com/office/drawing/2014/main" id="{67AAB9F7-5F9F-2D6F-5837-7169B5F23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DA57BAA8-AFC1-86D6-4EE9-3DFB9BD5E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4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47B909B-C7BC-3DE5-946F-AC59416554BF}"/>
              </a:ext>
            </a:extLst>
          </p:cNvPr>
          <p:cNvGraphicFramePr>
            <a:graphicFrameLocks/>
          </p:cNvGraphicFramePr>
          <p:nvPr>
            <p:extLst>
              <p:ext uri="{D42A27DB-BD31-4B8C-83A1-F6EECF244321}">
                <p14:modId xmlns:p14="http://schemas.microsoft.com/office/powerpoint/2010/main" val="2244355161"/>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4" descr="Rashtriya Raksha University – Rashtriya Raksha University">
            <a:extLst>
              <a:ext uri="{FF2B5EF4-FFF2-40B4-BE49-F238E27FC236}">
                <a16:creationId xmlns:a16="http://schemas.microsoft.com/office/drawing/2014/main" id="{FDB7CA78-9441-6B5E-2530-E3647C8DB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5BE37B76-C5ED-FFE6-FC38-1AE59E435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63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703F892-D805-53E8-F32D-1915B4EEB78C}"/>
              </a:ext>
            </a:extLst>
          </p:cNvPr>
          <p:cNvGraphicFramePr>
            <a:graphicFrameLocks noGrp="1"/>
          </p:cNvGraphicFramePr>
          <p:nvPr>
            <p:ph idx="4294967295"/>
            <p:extLst>
              <p:ext uri="{D42A27DB-BD31-4B8C-83A1-F6EECF244321}">
                <p14:modId xmlns:p14="http://schemas.microsoft.com/office/powerpoint/2010/main" val="3879543081"/>
              </p:ext>
            </p:extLst>
          </p:nvPr>
        </p:nvGraphicFramePr>
        <p:xfrm>
          <a:off x="687460" y="914400"/>
          <a:ext cx="10615155" cy="5572125"/>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4" descr="Rashtriya Raksha University – Rashtriya Raksha University">
            <a:extLst>
              <a:ext uri="{FF2B5EF4-FFF2-40B4-BE49-F238E27FC236}">
                <a16:creationId xmlns:a16="http://schemas.microsoft.com/office/drawing/2014/main" id="{14E5ACDC-D201-5437-97B5-0898BDC6B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15" y="0"/>
            <a:ext cx="889385" cy="914400"/>
          </a:xfrm>
          <a:prstGeom prst="rect">
            <a:avLst/>
          </a:prstGeom>
          <a:solidFill>
            <a:schemeClr val="bg1"/>
          </a:solidFill>
        </p:spPr>
      </p:pic>
      <p:pic>
        <p:nvPicPr>
          <p:cNvPr id="3" name="Picture 2" descr="National Council of Educational Research and Training ...">
            <a:extLst>
              <a:ext uri="{FF2B5EF4-FFF2-40B4-BE49-F238E27FC236}">
                <a16:creationId xmlns:a16="http://schemas.microsoft.com/office/drawing/2014/main" id="{F3821218-9798-1CE7-D8EE-28CBFE53B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 y="57152"/>
            <a:ext cx="6278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74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540</TotalTime>
  <Words>2400</Words>
  <Application>Microsoft Macintosh PowerPoint</Application>
  <PresentationFormat>Widescreen</PresentationFormat>
  <Paragraphs>228</Paragraphs>
  <Slides>43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APPLE CHANCERY</vt:lpstr>
      <vt:lpstr>APPLE CHANCERY</vt:lpstr>
      <vt:lpstr>Arial</vt:lpstr>
      <vt:lpstr>Calibri</vt:lpstr>
      <vt:lpstr>Calibri Light</vt:lpstr>
      <vt:lpstr>Helvetica</vt:lpstr>
      <vt:lpstr>System Font Regular</vt:lpstr>
      <vt:lpstr>Times New Roman</vt:lpstr>
      <vt:lpstr>Wingdings</vt:lpstr>
      <vt:lpstr>Office Theme</vt:lpstr>
      <vt:lpstr>Interventions and Strategies for Effective Cyber Parenting</vt:lpstr>
      <vt:lpstr>PowerPoint Presentation</vt:lpstr>
      <vt:lpstr>Brief overview of the cyber space</vt:lpstr>
      <vt:lpstr>Cybercrime</vt:lpstr>
      <vt:lpstr>PowerPoint Presentation</vt:lpstr>
      <vt:lpstr>PowerPoint Presentation</vt:lpstr>
      <vt:lpstr>PowerPoint Presentation</vt:lpstr>
      <vt:lpstr>PowerPoint Presentation</vt:lpstr>
      <vt:lpstr>PowerPoint Presentation</vt:lpstr>
      <vt:lpstr>Types of Cybercrime</vt:lpstr>
      <vt:lpstr>IDENTITY THEFT</vt:lpstr>
      <vt:lpstr>PowerPoint Presentation</vt:lpstr>
      <vt:lpstr>PSYCHOLOGICAL TRICKS</vt:lpstr>
      <vt:lpstr>PowerPoint Presentation</vt:lpstr>
      <vt:lpstr>SOCIAL MEDIA FRAUDS</vt:lpstr>
      <vt:lpstr>SOCIAL MEDIA FRAUDS</vt:lpstr>
      <vt:lpstr>SOCIAL MEDIA FRAUDS</vt:lpstr>
      <vt:lpstr>Cyber Bullying Story</vt:lpstr>
      <vt:lpstr>PowerPoint Presentation</vt:lpstr>
      <vt:lpstr>PowerPoint Presentation</vt:lpstr>
      <vt:lpstr>PowerPoint Presentation</vt:lpstr>
      <vt:lpstr>PowerPoint Presentation</vt:lpstr>
      <vt:lpstr>PowerPoint Presentation</vt:lpstr>
      <vt:lpstr>MOBILE APPLICATION FRAUDS</vt:lpstr>
      <vt:lpstr>PowerPoint Presentation</vt:lpstr>
      <vt:lpstr>ONLINE BANKING FRAUDS</vt:lpstr>
      <vt:lpstr>PowerPoint Presentation</vt:lpstr>
      <vt:lpstr>VIRUS ATTACK ON PERSONAL COMPUTER</vt:lpstr>
      <vt:lpstr>Virus Attack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Do’s &amp; Don’ts of Cyber Parenting</vt:lpstr>
      <vt:lpstr>Do’s &amp; Don’ts of Cyber Parenting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Interventions and Strategies for Effective Cyber Parenting</dc:title>
  <dc:creator>Geetesh Kumar Singh</dc:creator>
  <cp:lastModifiedBy>Geetesh Kumar Singh</cp:lastModifiedBy>
  <cp:revision>1</cp:revision>
  <dcterms:created xsi:type="dcterms:W3CDTF">2023-12-05T14:17:07Z</dcterms:created>
  <dcterms:modified xsi:type="dcterms:W3CDTF">2023-12-07T04:11:21Z</dcterms:modified>
</cp:coreProperties>
</file>