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72" r:id="rId12"/>
    <p:sldId id="269" r:id="rId13"/>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diksha.gov.in/play/collection/do_31337246108940697611309?contentId=do_31349553260167987211080" TargetMode="External"/><Relationship Id="rId13" Type="http://schemas.openxmlformats.org/officeDocument/2006/relationships/hyperlink" Target="https://www.aazp.in/live-streaming/" TargetMode="External"/><Relationship Id="rId3" Type="http://schemas.openxmlformats.org/officeDocument/2006/relationships/hyperlink" Target="https://diksha.gov.in/play/collection/do_31337246108940697611309?contentId=do_3134759031584849921420" TargetMode="External"/><Relationship Id="rId7" Type="http://schemas.openxmlformats.org/officeDocument/2006/relationships/hyperlink" Target="https://diksha.gov.in/play/collection/do_31337246108940697611309?contentId=do_31349553480622080011081" TargetMode="External"/><Relationship Id="rId12" Type="http://schemas.openxmlformats.org/officeDocument/2006/relationships/hyperlink" Target="https://phet.colorado.edu/sims/html/ph-scale-basics/latest/ph-scale-basics_all.html" TargetMode="External"/><Relationship Id="rId2" Type="http://schemas.openxmlformats.org/officeDocument/2006/relationships/hyperlink" Target="https://diksha.gov.in/play/collection/do_31337246108940697611309?contentId=do_3134758981580062721415" TargetMode="External"/><Relationship Id="rId1" Type="http://schemas.openxmlformats.org/officeDocument/2006/relationships/slideLayout" Target="../slideLayouts/slideLayout1.xml"/><Relationship Id="rId6" Type="http://schemas.openxmlformats.org/officeDocument/2006/relationships/hyperlink" Target="https://diksha.gov.in/play/collection/do_31337246108940697611309?contentId=do_3134518356410613761736" TargetMode="External"/><Relationship Id="rId11" Type="http://schemas.openxmlformats.org/officeDocument/2006/relationships/hyperlink" Target="https://artsandculture.google.com/streetview/ajanta-cave-no-19/twEXcQDIXQX-Mw?sv_lng=75.69934017602293&amp;sv_lat=20.55331774417841&amp;sv_h=292.08134990491476&amp;sv_p=44.90152210237426&amp;sv_pid=VkUiAYJYVFcAAAQWjI9Ttg&amp;sv_z=1.0000000000000002" TargetMode="External"/><Relationship Id="rId5" Type="http://schemas.openxmlformats.org/officeDocument/2006/relationships/hyperlink" Target="https://diksha.gov.in/play/collection/do_31337246108940697611309?contentId=do_3134518220641648641728" TargetMode="External"/><Relationship Id="rId10" Type="http://schemas.openxmlformats.org/officeDocument/2006/relationships/hyperlink" Target="https://diksha.gov.in/play/collection/do_31337246108940697611309?contentId=do_3134518273203077121731" TargetMode="External"/><Relationship Id="rId4" Type="http://schemas.openxmlformats.org/officeDocument/2006/relationships/hyperlink" Target="https://diksha.gov.in/play/collection/do_31337246108940697611309?contentId=do_3134518329546833921528" TargetMode="External"/><Relationship Id="rId9" Type="http://schemas.openxmlformats.org/officeDocument/2006/relationships/hyperlink" Target="https://diksha.gov.in/play/collection/do_31337246108940697611309?contentId=do_3134955380344340481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737108" y="1200150"/>
            <a:ext cx="7681226" cy="929340"/>
          </a:xfrm>
          <a:prstGeom prst="rect">
            <a:avLst/>
          </a:prstGeom>
        </p:spPr>
        <p:txBody>
          <a:bodyPr wrap="square" lIns="0" tIns="32067" rIns="0" bIns="0" rtlCol="0">
            <a:noAutofit/>
          </a:bodyPr>
          <a:lstStyle/>
          <a:p>
            <a:pPr indent="-8616" algn="ctr"/>
            <a:r>
              <a:rPr lang="hi-IN" sz="4400" b="1" spc="44" dirty="0" smtClean="0">
                <a:latin typeface="Aparajita" panose="02020603050405020304" pitchFamily="18" charset="0"/>
                <a:cs typeface="Aparajita" panose="02020603050405020304" pitchFamily="18" charset="0"/>
              </a:rPr>
              <a:t>अन्तरक्रियाशील</a:t>
            </a:r>
            <a:r>
              <a:rPr lang="hi-IN" sz="4400" b="1" spc="178" dirty="0" smtClean="0">
                <a:latin typeface="Aparajita" panose="02020603050405020304" pitchFamily="18" charset="0"/>
                <a:cs typeface="Aparajita" panose="02020603050405020304" pitchFamily="18" charset="0"/>
              </a:rPr>
              <a:t> संसाधन: अवधारणा, प्रारूप, आवश्यकता और दायरा</a:t>
            </a:r>
            <a:endParaRPr sz="4400" b="1" dirty="0">
              <a:latin typeface="Aparajita" panose="02020603050405020304" pitchFamily="18" charset="0"/>
              <a:cs typeface="Aparajita" panose="02020603050405020304" pitchFamily="18" charset="0"/>
            </a:endParaRPr>
          </a:p>
        </p:txBody>
      </p:sp>
      <p:sp>
        <p:nvSpPr>
          <p:cNvPr id="2" name="object 2"/>
          <p:cNvSpPr txBox="1"/>
          <p:nvPr/>
        </p:nvSpPr>
        <p:spPr>
          <a:xfrm>
            <a:off x="2667000" y="3105150"/>
            <a:ext cx="3962400" cy="1150089"/>
          </a:xfrm>
          <a:prstGeom prst="rect">
            <a:avLst/>
          </a:prstGeom>
        </p:spPr>
        <p:txBody>
          <a:bodyPr wrap="square" lIns="0" tIns="14255" rIns="0" bIns="0" rtlCol="0">
            <a:noAutofit/>
          </a:bodyPr>
          <a:lstStyle/>
          <a:p>
            <a:pPr marL="281749" marR="307848" algn="ctr">
              <a:lnSpc>
                <a:spcPts val="2245"/>
              </a:lnSpc>
            </a:pPr>
            <a:endParaRPr lang="en-US" sz="2800" dirty="0" smtClean="0">
              <a:latin typeface="Times New Roman"/>
              <a:cs typeface="Times New Roman"/>
            </a:endParaRPr>
          </a:p>
          <a:p>
            <a:pPr marL="281749" marR="307848" algn="ctr"/>
            <a:r>
              <a:rPr lang="hi-IN" sz="3200" b="1" dirty="0" smtClean="0">
                <a:ln w="9525">
                  <a:solidFill>
                    <a:schemeClr val="bg1"/>
                  </a:solidFill>
                  <a:prstDash val="solid"/>
                </a:ln>
                <a:effectLst>
                  <a:outerShdw blurRad="12700" dist="38100" dir="2700000" algn="tl" rotWithShape="0">
                    <a:schemeClr val="bg1">
                      <a:lumMod val="50000"/>
                    </a:schemeClr>
                  </a:outerShdw>
                </a:effectLst>
                <a:latin typeface="Times New Roman"/>
                <a:cs typeface="Times New Roman"/>
              </a:rPr>
              <a:t>डॉ. संजय कुमार पंडागले</a:t>
            </a:r>
            <a:endParaRPr lang="en-US" sz="3200" b="1" dirty="0" smtClean="0">
              <a:ln w="9525">
                <a:solidFill>
                  <a:schemeClr val="bg1"/>
                </a:solidFill>
                <a:prstDash val="solid"/>
              </a:ln>
              <a:effectLst>
                <a:outerShdw blurRad="12700" dist="38100" dir="2700000" algn="tl" rotWithShape="0">
                  <a:schemeClr val="bg1">
                    <a:lumMod val="50000"/>
                  </a:schemeClr>
                </a:outerShdw>
              </a:effectLst>
              <a:latin typeface="Times New Roman"/>
              <a:cs typeface="Times New Roman"/>
            </a:endParaRPr>
          </a:p>
          <a:p>
            <a:pPr marL="281749" marR="307848" algn="ctr"/>
            <a:r>
              <a:rPr lang="hi-IN" sz="2800" dirty="0" smtClean="0">
                <a:latin typeface="Times New Roman"/>
                <a:cs typeface="Times New Roman"/>
              </a:rPr>
              <a:t>सह </a:t>
            </a:r>
            <a:r>
              <a:rPr lang="en-US" sz="2800" dirty="0" smtClean="0">
                <a:latin typeface="Times New Roman"/>
                <a:cs typeface="Times New Roman"/>
              </a:rPr>
              <a:t>-</a:t>
            </a:r>
            <a:r>
              <a:rPr lang="hi-IN" sz="2800" dirty="0" smtClean="0">
                <a:latin typeface="Times New Roman"/>
                <a:cs typeface="Times New Roman"/>
              </a:rPr>
              <a:t> प्राध्यापक</a:t>
            </a:r>
            <a:endParaRPr lang="en-US" sz="2800" dirty="0" smtClean="0">
              <a:latin typeface="Times New Roman"/>
              <a:cs typeface="Times New Roman"/>
            </a:endParaRPr>
          </a:p>
          <a:p>
            <a:pPr marL="281749" marR="307848" algn="ctr"/>
            <a:r>
              <a:rPr lang="hi-IN" sz="2800" dirty="0" smtClean="0">
                <a:latin typeface="Times New Roman"/>
                <a:cs typeface="Times New Roman"/>
              </a:rPr>
              <a:t>आरआईई, एनसीईआरटी, भोपाल</a:t>
            </a:r>
            <a:endParaRPr sz="28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36403"/>
            <a:ext cx="9144000" cy="4131900"/>
          </a:xfrm>
          <a:prstGeom prst="rect">
            <a:avLst/>
          </a:prstGeom>
        </p:spPr>
        <p:txBody>
          <a:bodyPr wrap="square">
            <a:spAutoFit/>
          </a:bodyPr>
          <a:lstStyle/>
          <a:p>
            <a:pPr marL="301498" indent="-285750">
              <a:lnSpc>
                <a:spcPts val="2140"/>
              </a:lnSpc>
              <a:buFont typeface="Arial" panose="020B0604020202020204" pitchFamily="34" charset="0"/>
              <a:buChar char="•"/>
            </a:pPr>
            <a:r>
              <a:rPr lang="en-IN" sz="1500" dirty="0" smtClean="0">
                <a:latin typeface="Times New Roman"/>
                <a:cs typeface="Times New Roman"/>
                <a:hlinkClick r:id="rId2"/>
              </a:rPr>
              <a:t>https://diksha.gov.in/play/collection/do_31337246108940697611309?contentId=do_3134758981580062721415</a:t>
            </a:r>
            <a:r>
              <a:rPr lang="en-IN" sz="1500" dirty="0" smtClean="0">
                <a:latin typeface="Times New Roman"/>
                <a:cs typeface="Times New Roman"/>
              </a:rPr>
              <a:t> </a:t>
            </a:r>
          </a:p>
          <a:p>
            <a:pPr marL="301498" indent="-285750">
              <a:lnSpc>
                <a:spcPts val="2140"/>
              </a:lnSpc>
              <a:buFont typeface="Arial" panose="020B0604020202020204" pitchFamily="34" charset="0"/>
              <a:buChar char="•"/>
            </a:pPr>
            <a:r>
              <a:rPr lang="en-IN" sz="1500" dirty="0" smtClean="0">
                <a:hlinkClick r:id="rId3"/>
              </a:rPr>
              <a:t>https://diksha.gov.in/play/collection/do_31337246108940697611309?contentId=do_3134759031584849921420</a:t>
            </a:r>
            <a:r>
              <a:rPr lang="en-IN" sz="1500" dirty="0" smtClean="0"/>
              <a:t> </a:t>
            </a:r>
          </a:p>
          <a:p>
            <a:pPr marL="301498" indent="-285750">
              <a:lnSpc>
                <a:spcPts val="2140"/>
              </a:lnSpc>
              <a:buFont typeface="Arial" panose="020B0604020202020204" pitchFamily="34" charset="0"/>
              <a:buChar char="•"/>
            </a:pPr>
            <a:r>
              <a:rPr lang="en-IN" sz="1500" dirty="0" smtClean="0">
                <a:latin typeface="Times New Roman"/>
                <a:cs typeface="Times New Roman"/>
                <a:hlinkClick r:id="rId4"/>
              </a:rPr>
              <a:t>https://diksha.gov.in/play/collection/do_31337246108940697611309?contentId=do_3134518329546833921528</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5"/>
              </a:rPr>
              <a:t>https://diksha.gov.in/play/collection/do_31337246108940697611309?contentId=do_3134518220641648641728</a:t>
            </a:r>
            <a:r>
              <a:rPr lang="en-IN" sz="1500" dirty="0" smtClean="0">
                <a:latin typeface="Times New Roman"/>
                <a:cs typeface="Times New Roman"/>
              </a:rPr>
              <a:t> </a:t>
            </a:r>
          </a:p>
          <a:p>
            <a:pPr marL="301498" indent="-285750">
              <a:lnSpc>
                <a:spcPts val="2140"/>
              </a:lnSpc>
              <a:buFont typeface="Arial" panose="020B0604020202020204" pitchFamily="34" charset="0"/>
              <a:buChar char="•"/>
            </a:pPr>
            <a:r>
              <a:rPr lang="en-IN" sz="1500" dirty="0" smtClean="0">
                <a:latin typeface="Times New Roman"/>
                <a:cs typeface="Times New Roman"/>
                <a:hlinkClick r:id="rId6"/>
              </a:rPr>
              <a:t>https://diksha.gov.in/play/collection/do_31337246108940697611309?contentId=do_3134518356410613761736</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7"/>
              </a:rPr>
              <a:t>https://diksha.gov.in/play/collection/do_31337246108940697611309?contentId=do_31349553480622080011081</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8"/>
              </a:rPr>
              <a:t>https://diksha.gov.in/play/collection/do_31337246108940697611309?contentId=do_31349553260167987211080</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9"/>
              </a:rPr>
              <a:t>https://diksha.gov.in/play/collection/do_31337246108940697611309?contentId=do_31349553803443404812</a:t>
            </a:r>
            <a:r>
              <a:rPr lang="en-IN" sz="1500" dirty="0" smtClean="0">
                <a:latin typeface="Times New Roman"/>
                <a:cs typeface="Times New Roman"/>
              </a:rPr>
              <a:t> </a:t>
            </a:r>
          </a:p>
          <a:p>
            <a:pPr marL="301498" indent="-285750">
              <a:lnSpc>
                <a:spcPts val="2140"/>
              </a:lnSpc>
              <a:buFont typeface="Arial" panose="020B0604020202020204" pitchFamily="34" charset="0"/>
              <a:buChar char="•"/>
            </a:pPr>
            <a:r>
              <a:rPr lang="en-IN" sz="1500" dirty="0" smtClean="0">
                <a:latin typeface="Times New Roman"/>
                <a:cs typeface="Times New Roman"/>
                <a:hlinkClick r:id="rId10"/>
              </a:rPr>
              <a:t>https://diksha.gov.in/play/collection/do_31337246108940697611309?contentId=do_3134518273203077121731</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11"/>
              </a:rPr>
              <a:t>https://artsandculture.google.com/streetview/ajanta-cave-no-19/twEXcQDIXQX-Mw?sv_lng=75.69934017602293&amp;sv_lat=20.55331774417841&amp;sv_h=292.08134990491476&amp;sv_p=44.90152210237426&amp;sv_pid=VkUiAYJYVFcAAAQWjI9Ttg&amp;sv_z=1.0000000000000002</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12"/>
              </a:rPr>
              <a:t>https://phet.colorado.edu/sims/html/ph-scale-basics/latest/ph-scale-basics_all.html</a:t>
            </a:r>
            <a:r>
              <a:rPr lang="en-IN" sz="1500" dirty="0">
                <a:latin typeface="Times New Roman"/>
                <a:cs typeface="Times New Roman"/>
              </a:rPr>
              <a:t> </a:t>
            </a:r>
            <a:endParaRPr lang="en-IN" sz="1500" dirty="0" smtClean="0">
              <a:latin typeface="Times New Roman"/>
              <a:cs typeface="Times New Roman"/>
            </a:endParaRPr>
          </a:p>
          <a:p>
            <a:pPr marL="301498" indent="-285750">
              <a:lnSpc>
                <a:spcPts val="2140"/>
              </a:lnSpc>
              <a:buFont typeface="Arial" panose="020B0604020202020204" pitchFamily="34" charset="0"/>
              <a:buChar char="•"/>
            </a:pPr>
            <a:r>
              <a:rPr lang="en-IN" sz="1500" dirty="0" smtClean="0">
                <a:latin typeface="Times New Roman"/>
                <a:cs typeface="Times New Roman"/>
                <a:hlinkClick r:id="rId13"/>
              </a:rPr>
              <a:t>https://www.aazp.in/live-streaming/</a:t>
            </a:r>
            <a:r>
              <a:rPr lang="en-IN" sz="1500" dirty="0" smtClean="0">
                <a:latin typeface="Times New Roman"/>
                <a:cs typeface="Times New Roman"/>
              </a:rPr>
              <a:t> </a:t>
            </a:r>
          </a:p>
        </p:txBody>
      </p:sp>
    </p:spTree>
    <p:extLst>
      <p:ext uri="{BB962C8B-B14F-4D97-AF65-F5344CB8AC3E}">
        <p14:creationId xmlns:p14="http://schemas.microsoft.com/office/powerpoint/2010/main" val="1138642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1219200" y="285750"/>
            <a:ext cx="5943600" cy="424837"/>
          </a:xfrm>
          <a:prstGeom prst="rect">
            <a:avLst/>
          </a:prstGeom>
        </p:spPr>
        <p:txBody>
          <a:bodyPr wrap="square" lIns="0" tIns="12319" rIns="0" bIns="0" rtlCol="0">
            <a:noAutofit/>
          </a:bodyPr>
          <a:lstStyle/>
          <a:p>
            <a:pPr marL="12700">
              <a:lnSpc>
                <a:spcPts val="1939"/>
              </a:lnSpc>
            </a:pPr>
            <a:r>
              <a:rPr lang="hi-IN" sz="2800" b="1" spc="-113" dirty="0" smtClean="0">
                <a:latin typeface="Aparajita" panose="02020603050405020304" pitchFamily="18" charset="0"/>
                <a:cs typeface="Aparajita" panose="02020603050405020304" pitchFamily="18" charset="0"/>
              </a:rPr>
              <a:t>अन्तरक्रियाशील संसाधन बनाने की प्रक्रिया</a:t>
            </a:r>
            <a:endParaRPr sz="2800" dirty="0">
              <a:latin typeface="Aparajita" panose="02020603050405020304" pitchFamily="18" charset="0"/>
              <a:cs typeface="Aparajita" panose="02020603050405020304" pitchFamily="18" charset="0"/>
            </a:endParaRPr>
          </a:p>
        </p:txBody>
      </p:sp>
      <p:sp>
        <p:nvSpPr>
          <p:cNvPr id="8" name="object 8"/>
          <p:cNvSpPr txBox="1"/>
          <p:nvPr/>
        </p:nvSpPr>
        <p:spPr>
          <a:xfrm>
            <a:off x="1934971" y="1351954"/>
            <a:ext cx="1706126" cy="304800"/>
          </a:xfrm>
          <a:prstGeom prst="rect">
            <a:avLst/>
          </a:prstGeom>
        </p:spPr>
        <p:txBody>
          <a:bodyPr wrap="square" lIns="0" tIns="14922" rIns="0" bIns="0" rtlCol="0">
            <a:noAutofit/>
          </a:bodyPr>
          <a:lstStyle/>
          <a:p>
            <a:pPr marL="12700">
              <a:lnSpc>
                <a:spcPts val="2350"/>
              </a:lnSpc>
            </a:pPr>
            <a:r>
              <a:rPr sz="2200" spc="80" dirty="0" smtClean="0">
                <a:solidFill>
                  <a:srgbClr val="D1F6F6"/>
                </a:solidFill>
                <a:latin typeface="Arial"/>
                <a:cs typeface="Arial"/>
              </a:rPr>
              <a:t>Instructional</a:t>
            </a:r>
            <a:endParaRPr sz="2200">
              <a:latin typeface="Arial"/>
              <a:cs typeface="Arial"/>
            </a:endParaRPr>
          </a:p>
        </p:txBody>
      </p:sp>
      <p:sp>
        <p:nvSpPr>
          <p:cNvPr id="7" name="object 7"/>
          <p:cNvSpPr txBox="1"/>
          <p:nvPr/>
        </p:nvSpPr>
        <p:spPr>
          <a:xfrm>
            <a:off x="3705859" y="1351954"/>
            <a:ext cx="914257" cy="304800"/>
          </a:xfrm>
          <a:prstGeom prst="rect">
            <a:avLst/>
          </a:prstGeom>
        </p:spPr>
        <p:txBody>
          <a:bodyPr wrap="square" lIns="0" tIns="14922" rIns="0" bIns="0" rtlCol="0">
            <a:noAutofit/>
          </a:bodyPr>
          <a:lstStyle/>
          <a:p>
            <a:pPr marL="12700">
              <a:lnSpc>
                <a:spcPts val="2350"/>
              </a:lnSpc>
            </a:pPr>
            <a:r>
              <a:rPr sz="2200" spc="34" dirty="0" smtClean="0">
                <a:solidFill>
                  <a:srgbClr val="D1F6F6"/>
                </a:solidFill>
                <a:latin typeface="Arial"/>
                <a:cs typeface="Arial"/>
              </a:rPr>
              <a:t>D</a:t>
            </a:r>
            <a:r>
              <a:rPr sz="2200" spc="25" dirty="0" smtClean="0">
                <a:solidFill>
                  <a:srgbClr val="D1F6F6"/>
                </a:solidFill>
                <a:latin typeface="Arial"/>
                <a:cs typeface="Arial"/>
              </a:rPr>
              <a:t>es</a:t>
            </a:r>
            <a:r>
              <a:rPr sz="2200" spc="9" dirty="0" smtClean="0">
                <a:solidFill>
                  <a:srgbClr val="D1F6F6"/>
                </a:solidFill>
                <a:latin typeface="Arial"/>
                <a:cs typeface="Arial"/>
              </a:rPr>
              <a:t>i</a:t>
            </a:r>
            <a:r>
              <a:rPr sz="2200" spc="34" dirty="0" smtClean="0">
                <a:solidFill>
                  <a:srgbClr val="D1F6F6"/>
                </a:solidFill>
                <a:latin typeface="Arial"/>
                <a:cs typeface="Arial"/>
              </a:rPr>
              <a:t>g</a:t>
            </a:r>
            <a:r>
              <a:rPr sz="2200" spc="0" dirty="0" smtClean="0">
                <a:solidFill>
                  <a:srgbClr val="D1F6F6"/>
                </a:solidFill>
                <a:latin typeface="Arial"/>
                <a:cs typeface="Arial"/>
              </a:rPr>
              <a:t>n</a:t>
            </a:r>
            <a:endParaRPr sz="2200" dirty="0">
              <a:latin typeface="Arial"/>
              <a:cs typeface="Arial"/>
            </a:endParaRPr>
          </a:p>
        </p:txBody>
      </p:sp>
      <p:sp>
        <p:nvSpPr>
          <p:cNvPr id="6" name="object 6"/>
          <p:cNvSpPr txBox="1"/>
          <p:nvPr/>
        </p:nvSpPr>
        <p:spPr>
          <a:xfrm>
            <a:off x="4681219" y="1351954"/>
            <a:ext cx="1027557" cy="304800"/>
          </a:xfrm>
          <a:prstGeom prst="rect">
            <a:avLst/>
          </a:prstGeom>
        </p:spPr>
        <p:txBody>
          <a:bodyPr wrap="square" lIns="0" tIns="14922" rIns="0" bIns="0" rtlCol="0">
            <a:noAutofit/>
          </a:bodyPr>
          <a:lstStyle/>
          <a:p>
            <a:pPr marL="12700">
              <a:lnSpc>
                <a:spcPts val="2350"/>
              </a:lnSpc>
            </a:pPr>
            <a:r>
              <a:rPr sz="2200" spc="78" dirty="0" smtClean="0">
                <a:solidFill>
                  <a:srgbClr val="D1F6F6"/>
                </a:solidFill>
                <a:latin typeface="Arial"/>
                <a:cs typeface="Arial"/>
              </a:rPr>
              <a:t>Models</a:t>
            </a:r>
            <a:r>
              <a:rPr lang="en-US" sz="2200" spc="78" dirty="0" smtClean="0">
                <a:solidFill>
                  <a:srgbClr val="D1F6F6"/>
                </a:solidFill>
                <a:latin typeface="Arial"/>
                <a:cs typeface="Arial"/>
              </a:rPr>
              <a:t> </a:t>
            </a:r>
            <a:endParaRPr sz="2200" dirty="0">
              <a:latin typeface="Arial"/>
              <a:cs typeface="Arial"/>
            </a:endParaRPr>
          </a:p>
        </p:txBody>
      </p:sp>
      <p:pic>
        <p:nvPicPr>
          <p:cNvPr id="1026" name="Picture 2" descr="http://waterbearlearning.com/wp-content/uploads/2020/01/water_bear_learning_addie_model1.jpg?x948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16" y="666750"/>
            <a:ext cx="7848600" cy="44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19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txBox="1"/>
          <p:nvPr/>
        </p:nvSpPr>
        <p:spPr>
          <a:xfrm>
            <a:off x="1069340" y="779793"/>
            <a:ext cx="5407660" cy="457200"/>
          </a:xfrm>
          <a:prstGeom prst="rect">
            <a:avLst/>
          </a:prstGeom>
        </p:spPr>
        <p:txBody>
          <a:bodyPr wrap="square" lIns="0" tIns="22669" rIns="0" bIns="0" rtlCol="0">
            <a:noAutofit/>
          </a:bodyPr>
          <a:lstStyle/>
          <a:p>
            <a:pPr marL="12700">
              <a:lnSpc>
                <a:spcPts val="3570"/>
              </a:lnSpc>
            </a:pPr>
            <a:r>
              <a:rPr lang="hi-IN" sz="3400" b="1" spc="85" dirty="0" smtClean="0">
                <a:latin typeface="Aparajita" panose="02020603050405020304" pitchFamily="18" charset="0"/>
                <a:cs typeface="Aparajita" panose="02020603050405020304" pitchFamily="18" charset="0"/>
              </a:rPr>
              <a:t>इंटरैक्टिव संसाधन कैसे बनाएं?</a:t>
            </a:r>
            <a:endParaRPr sz="3400" b="1" dirty="0">
              <a:latin typeface="Aparajita" panose="02020603050405020304" pitchFamily="18" charset="0"/>
              <a:cs typeface="Aparajita" panose="02020603050405020304" pitchFamily="18" charset="0"/>
            </a:endParaRPr>
          </a:p>
        </p:txBody>
      </p:sp>
      <p:sp>
        <p:nvSpPr>
          <p:cNvPr id="5" name="object 5"/>
          <p:cNvSpPr txBox="1"/>
          <p:nvPr/>
        </p:nvSpPr>
        <p:spPr>
          <a:xfrm>
            <a:off x="2117852" y="3198659"/>
            <a:ext cx="651200" cy="723900"/>
          </a:xfrm>
          <a:prstGeom prst="rect">
            <a:avLst/>
          </a:prstGeom>
        </p:spPr>
        <p:txBody>
          <a:bodyPr wrap="square" lIns="0" tIns="36195" rIns="0" bIns="0" rtlCol="0">
            <a:noAutofit/>
          </a:bodyPr>
          <a:lstStyle/>
          <a:p>
            <a:pPr marL="12700">
              <a:lnSpc>
                <a:spcPts val="5700"/>
              </a:lnSpc>
            </a:pPr>
            <a:r>
              <a:rPr sz="5500" b="1" dirty="0" smtClean="0">
                <a:solidFill>
                  <a:srgbClr val="521A4B"/>
                </a:solidFill>
                <a:latin typeface="Times New Roman"/>
                <a:cs typeface="Times New Roman"/>
              </a:rPr>
              <a:t>G</a:t>
            </a:r>
            <a:endParaRPr sz="5500">
              <a:latin typeface="Times New Roman"/>
              <a:cs typeface="Times New Roman"/>
            </a:endParaRPr>
          </a:p>
        </p:txBody>
      </p:sp>
      <p:sp>
        <p:nvSpPr>
          <p:cNvPr id="4" name="object 4"/>
          <p:cNvSpPr txBox="1"/>
          <p:nvPr/>
        </p:nvSpPr>
        <p:spPr>
          <a:xfrm>
            <a:off x="4437380" y="3391751"/>
            <a:ext cx="1198118" cy="495300"/>
          </a:xfrm>
          <a:prstGeom prst="rect">
            <a:avLst/>
          </a:prstGeom>
        </p:spPr>
        <p:txBody>
          <a:bodyPr wrap="square" lIns="0" tIns="24638" rIns="0" bIns="0" rtlCol="0">
            <a:noAutofit/>
          </a:bodyPr>
          <a:lstStyle/>
          <a:p>
            <a:pPr marL="12700">
              <a:lnSpc>
                <a:spcPts val="3879"/>
              </a:lnSpc>
            </a:pPr>
            <a:r>
              <a:rPr sz="3700" spc="-378" dirty="0" smtClean="0">
                <a:solidFill>
                  <a:srgbClr val="EFF7FB"/>
                </a:solidFill>
                <a:latin typeface="Times New Roman"/>
                <a:cs typeface="Times New Roman"/>
              </a:rPr>
              <a:t>flippigy</a:t>
            </a:r>
            <a:endParaRPr sz="3700">
              <a:latin typeface="Times New Roman"/>
              <a:cs typeface="Times New Roman"/>
            </a:endParaRPr>
          </a:p>
        </p:txBody>
      </p:sp>
      <p:sp>
        <p:nvSpPr>
          <p:cNvPr id="3" name="object 3"/>
          <p:cNvSpPr txBox="1"/>
          <p:nvPr/>
        </p:nvSpPr>
        <p:spPr>
          <a:xfrm>
            <a:off x="6744716" y="3567425"/>
            <a:ext cx="1400164" cy="444500"/>
          </a:xfrm>
          <a:prstGeom prst="rect">
            <a:avLst/>
          </a:prstGeom>
        </p:spPr>
        <p:txBody>
          <a:bodyPr wrap="square" lIns="0" tIns="22066" rIns="0" bIns="0" rtlCol="0">
            <a:noAutofit/>
          </a:bodyPr>
          <a:lstStyle/>
          <a:p>
            <a:pPr marL="12700">
              <a:lnSpc>
                <a:spcPts val="3475"/>
              </a:lnSpc>
            </a:pPr>
            <a:r>
              <a:rPr sz="3300" b="1" spc="-120" dirty="0" smtClean="0">
                <a:solidFill>
                  <a:srgbClr val="443B4B"/>
                </a:solidFill>
                <a:latin typeface="Arial"/>
                <a:cs typeface="Arial"/>
              </a:rPr>
              <a:t>@ </a:t>
            </a:r>
            <a:r>
              <a:rPr sz="2700" spc="562" dirty="0" smtClean="0">
                <a:solidFill>
                  <a:srgbClr val="15151D"/>
                </a:solidFill>
                <a:latin typeface="Times New Roman"/>
                <a:cs typeface="Times New Roman"/>
              </a:rPr>
              <a:t>seal</a:t>
            </a:r>
            <a:endParaRPr sz="2700">
              <a:latin typeface="Times New Roman"/>
              <a:cs typeface="Times New Roman"/>
            </a:endParaRPr>
          </a:p>
        </p:txBody>
      </p:sp>
      <p:sp>
        <p:nvSpPr>
          <p:cNvPr id="2" name="object 2"/>
          <p:cNvSpPr txBox="1"/>
          <p:nvPr/>
        </p:nvSpPr>
        <p:spPr>
          <a:xfrm>
            <a:off x="1831340" y="3786913"/>
            <a:ext cx="1086675" cy="342900"/>
          </a:xfrm>
          <a:prstGeom prst="rect">
            <a:avLst/>
          </a:prstGeom>
        </p:spPr>
        <p:txBody>
          <a:bodyPr wrap="square" lIns="0" tIns="16859" rIns="0" bIns="0" rtlCol="0">
            <a:noAutofit/>
          </a:bodyPr>
          <a:lstStyle/>
          <a:p>
            <a:pPr marL="12700">
              <a:lnSpc>
                <a:spcPts val="2655"/>
              </a:lnSpc>
            </a:pPr>
            <a:r>
              <a:rPr sz="2500" spc="-170" dirty="0" smtClean="0">
                <a:solidFill>
                  <a:srgbClr val="521A4B"/>
                </a:solidFill>
                <a:latin typeface="Arial"/>
                <a:cs typeface="Arial"/>
              </a:rPr>
              <a:t>Curz1zz</a:t>
            </a:r>
            <a:endParaRPr sz="25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1124204" y="594458"/>
            <a:ext cx="6952996" cy="377092"/>
          </a:xfrm>
          <a:prstGeom prst="rect">
            <a:avLst/>
          </a:prstGeom>
        </p:spPr>
        <p:txBody>
          <a:bodyPr wrap="square" lIns="0" tIns="16192" rIns="0" bIns="0" rtlCol="0">
            <a:noAutofit/>
          </a:bodyPr>
          <a:lstStyle/>
          <a:p>
            <a:pPr marL="12700">
              <a:lnSpc>
                <a:spcPts val="2550"/>
              </a:lnSpc>
            </a:pPr>
            <a:r>
              <a:rPr lang="hi-IN" sz="4000" b="1" dirty="0" smtClean="0">
                <a:latin typeface="Aparajita" panose="02020603050405020304" pitchFamily="18" charset="0"/>
                <a:cs typeface="Aparajita" panose="02020603050405020304" pitchFamily="18" charset="0"/>
              </a:rPr>
              <a:t>शिक्षा में </a:t>
            </a:r>
            <a:r>
              <a:rPr lang="hi-IN" sz="4000" b="1" spc="44" dirty="0" smtClean="0">
                <a:latin typeface="Aparajita" panose="02020603050405020304" pitchFamily="18" charset="0"/>
                <a:cs typeface="Aparajita" panose="02020603050405020304" pitchFamily="18" charset="0"/>
              </a:rPr>
              <a:t>अन्तरक्रियाशील</a:t>
            </a:r>
            <a:r>
              <a:rPr lang="hi-IN" sz="4000" b="1" dirty="0" smtClean="0">
                <a:latin typeface="Aparajita" panose="02020603050405020304" pitchFamily="18" charset="0"/>
                <a:cs typeface="Aparajita" panose="02020603050405020304" pitchFamily="18" charset="0"/>
              </a:rPr>
              <a:t> संसाधन</a:t>
            </a:r>
            <a:endParaRPr sz="4000" b="1" dirty="0">
              <a:latin typeface="Aparajita" panose="02020603050405020304" pitchFamily="18" charset="0"/>
              <a:cs typeface="Aparajita" panose="02020603050405020304" pitchFamily="18" charset="0"/>
            </a:endParaRPr>
          </a:p>
        </p:txBody>
      </p:sp>
      <p:sp>
        <p:nvSpPr>
          <p:cNvPr id="2" name="object 2"/>
          <p:cNvSpPr txBox="1"/>
          <p:nvPr/>
        </p:nvSpPr>
        <p:spPr>
          <a:xfrm>
            <a:off x="1624076" y="2513242"/>
            <a:ext cx="1086103" cy="972312"/>
          </a:xfrm>
          <a:prstGeom prst="rect">
            <a:avLst/>
          </a:prstGeom>
        </p:spPr>
        <p:txBody>
          <a:bodyPr wrap="square" lIns="0" tIns="14922" rIns="0" bIns="0" rtlCol="0">
            <a:noAutofit/>
          </a:bodyPr>
          <a:lstStyle/>
          <a:p>
            <a:pPr marL="88773" marR="109219" algn="ctr">
              <a:lnSpc>
                <a:spcPts val="2350"/>
              </a:lnSpc>
            </a:pPr>
            <a:endParaRPr lang="en-US" sz="2200" b="1" dirty="0" smtClean="0">
              <a:latin typeface="Aparajita" panose="02020603050405020304" pitchFamily="18" charset="0"/>
              <a:cs typeface="Aparajita" panose="02020603050405020304" pitchFamily="18" charset="0"/>
            </a:endParaRPr>
          </a:p>
          <a:p>
            <a:pPr marL="88773" marR="109219" algn="ctr">
              <a:lnSpc>
                <a:spcPts val="2350"/>
              </a:lnSpc>
            </a:pPr>
            <a:r>
              <a:rPr lang="hi-IN" sz="2200" b="1" dirty="0" smtClean="0">
                <a:latin typeface="Aparajita" panose="02020603050405020304" pitchFamily="18" charset="0"/>
                <a:cs typeface="Aparajita" panose="02020603050405020304" pitchFamily="18" charset="0"/>
              </a:rPr>
              <a:t>चर्चा के बिंदु</a:t>
            </a:r>
            <a:endParaRPr sz="2200" b="1" dirty="0">
              <a:latin typeface="Aparajita" panose="02020603050405020304" pitchFamily="18" charset="0"/>
              <a:cs typeface="Aparajita"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1593596" y="767601"/>
            <a:ext cx="6204015" cy="457200"/>
          </a:xfrm>
          <a:prstGeom prst="rect">
            <a:avLst/>
          </a:prstGeom>
        </p:spPr>
        <p:txBody>
          <a:bodyPr wrap="square" lIns="0" tIns="22669" rIns="0" bIns="0" rtlCol="0">
            <a:noAutofit/>
          </a:bodyPr>
          <a:lstStyle/>
          <a:p>
            <a:pPr marL="12700">
              <a:lnSpc>
                <a:spcPts val="3570"/>
              </a:lnSpc>
            </a:pPr>
            <a:r>
              <a:rPr lang="hi-IN" sz="3600" b="1" spc="44" dirty="0" smtClean="0">
                <a:latin typeface="Aparajita" panose="02020603050405020304" pitchFamily="18" charset="0"/>
                <a:cs typeface="Aparajita" panose="02020603050405020304" pitchFamily="18" charset="0"/>
              </a:rPr>
              <a:t>अन्तरक्रियाशील</a:t>
            </a:r>
            <a:r>
              <a:rPr lang="hi-IN" sz="3300" b="1" spc="83" dirty="0" smtClean="0">
                <a:latin typeface="Aparajita" panose="02020603050405020304" pitchFamily="18" charset="0"/>
                <a:cs typeface="Aparajita" panose="02020603050405020304" pitchFamily="18" charset="0"/>
              </a:rPr>
              <a:t> संसाधन क्या हैं?</a:t>
            </a:r>
            <a:endParaRPr sz="3400" dirty="0">
              <a:latin typeface="Aparajita" panose="02020603050405020304" pitchFamily="18" charset="0"/>
              <a:cs typeface="Aparajita" panose="02020603050405020304" pitchFamily="18" charset="0"/>
            </a:endParaRPr>
          </a:p>
        </p:txBody>
      </p:sp>
      <p:sp>
        <p:nvSpPr>
          <p:cNvPr id="4" name="object 4"/>
          <p:cNvSpPr txBox="1"/>
          <p:nvPr/>
        </p:nvSpPr>
        <p:spPr>
          <a:xfrm>
            <a:off x="865124" y="1678590"/>
            <a:ext cx="200075" cy="317500"/>
          </a:xfrm>
          <a:prstGeom prst="rect">
            <a:avLst/>
          </a:prstGeom>
        </p:spPr>
        <p:txBody>
          <a:bodyPr wrap="square" lIns="0" tIns="15557" rIns="0" bIns="0" rtlCol="0">
            <a:noAutofit/>
          </a:bodyPr>
          <a:lstStyle/>
          <a:p>
            <a:pPr marL="12700">
              <a:lnSpc>
                <a:spcPts val="2450"/>
              </a:lnSpc>
            </a:pPr>
            <a:r>
              <a:rPr sz="2300" spc="225" dirty="0" smtClean="0">
                <a:solidFill>
                  <a:srgbClr val="000001"/>
                </a:solidFill>
                <a:latin typeface="Times New Roman"/>
                <a:cs typeface="Times New Roman"/>
              </a:rPr>
              <a:t>•</a:t>
            </a:r>
            <a:endParaRPr sz="2300">
              <a:latin typeface="Times New Roman"/>
              <a:cs typeface="Times New Roman"/>
            </a:endParaRPr>
          </a:p>
        </p:txBody>
      </p:sp>
      <p:sp>
        <p:nvSpPr>
          <p:cNvPr id="3" name="object 3"/>
          <p:cNvSpPr txBox="1"/>
          <p:nvPr/>
        </p:nvSpPr>
        <p:spPr>
          <a:xfrm>
            <a:off x="1252220" y="1678590"/>
            <a:ext cx="7094183" cy="2874772"/>
          </a:xfrm>
          <a:prstGeom prst="rect">
            <a:avLst/>
          </a:prstGeom>
        </p:spPr>
        <p:txBody>
          <a:bodyPr wrap="square" lIns="0" tIns="15557" rIns="0" bIns="0" rtlCol="0">
            <a:noAutofit/>
          </a:bodyPr>
          <a:lstStyle/>
          <a:p>
            <a:pPr marL="18795" marR="37682" algn="just">
              <a:lnSpc>
                <a:spcPts val="2450"/>
              </a:lnSpc>
            </a:pPr>
            <a:r>
              <a:rPr lang="hi-IN" sz="2800" dirty="0" smtClean="0">
                <a:latin typeface="Times New Roman"/>
                <a:cs typeface="Times New Roman"/>
              </a:rPr>
              <a:t>इंटरएक्टिव संसाधन डिजिटल उपकरण</a:t>
            </a:r>
            <a:r>
              <a:rPr lang="en-US" sz="2800" dirty="0" smtClean="0">
                <a:latin typeface="Times New Roman"/>
                <a:cs typeface="Times New Roman"/>
              </a:rPr>
              <a:t> </a:t>
            </a:r>
            <a:r>
              <a:rPr lang="hi-IN" sz="2800" dirty="0" smtClean="0">
                <a:latin typeface="Times New Roman"/>
                <a:cs typeface="Times New Roman"/>
              </a:rPr>
              <a:t>या सामग्री को संदर्भित करते हैं जो उपयोगकर्ताओं को प्रस्तुत जानकारी या गतिविधियों के साथ सक्रिय रूप से जुड़ने की अनुमति देते हैं।</a:t>
            </a:r>
            <a:endParaRPr lang="en-US" sz="2800" dirty="0" smtClean="0">
              <a:latin typeface="Times New Roman"/>
              <a:cs typeface="Times New Roman"/>
            </a:endParaRPr>
          </a:p>
          <a:p>
            <a:pPr marL="18795" marR="37682" algn="just">
              <a:lnSpc>
                <a:spcPts val="2450"/>
              </a:lnSpc>
            </a:pPr>
            <a:endParaRPr lang="en-US" sz="2800" dirty="0" smtClean="0">
              <a:latin typeface="Times New Roman"/>
              <a:cs typeface="Times New Roman"/>
            </a:endParaRPr>
          </a:p>
          <a:p>
            <a:pPr marL="18795" marR="37682" algn="just">
              <a:lnSpc>
                <a:spcPts val="2450"/>
              </a:lnSpc>
            </a:pPr>
            <a:r>
              <a:rPr lang="hi-IN" sz="2800" dirty="0" smtClean="0">
                <a:latin typeface="Times New Roman"/>
                <a:cs typeface="Times New Roman"/>
              </a:rPr>
              <a:t>इंटरएक्टिव मीडिया संचार का एक तरीका है जिसमें प्रोग्राम का आउटपुट उपयोगकर्ता के इनपुट पर निर्भर करता है। कुल मिलाकर, उपयोगकर्ता के इनपुट प्रोग्राम आउटपुट को प्रभावित करते हैं। यह उन तरीकों को संदर्भित करता है जिनसे लोग जानकारी संसाधित करते हैं और साझा करते हैं या वे एक-दूसरे के साथ कैसे संवाद करते हैं।</a:t>
            </a:r>
            <a:endParaRPr sz="2800" dirty="0">
              <a:latin typeface="Times New Roman"/>
              <a:cs typeface="Times New Roman"/>
            </a:endParaRPr>
          </a:p>
        </p:txBody>
      </p:sp>
      <p:sp>
        <p:nvSpPr>
          <p:cNvPr id="2" name="object 2"/>
          <p:cNvSpPr txBox="1"/>
          <p:nvPr/>
        </p:nvSpPr>
        <p:spPr>
          <a:xfrm>
            <a:off x="865124" y="2772822"/>
            <a:ext cx="200075" cy="317500"/>
          </a:xfrm>
          <a:prstGeom prst="rect">
            <a:avLst/>
          </a:prstGeom>
        </p:spPr>
        <p:txBody>
          <a:bodyPr wrap="square" lIns="0" tIns="15557" rIns="0" bIns="0" rtlCol="0">
            <a:noAutofit/>
          </a:bodyPr>
          <a:lstStyle/>
          <a:p>
            <a:pPr marL="12700">
              <a:lnSpc>
                <a:spcPts val="2450"/>
              </a:lnSpc>
            </a:pPr>
            <a:r>
              <a:rPr sz="2300" spc="225" dirty="0" smtClean="0">
                <a:solidFill>
                  <a:srgbClr val="000001"/>
                </a:solidFill>
                <a:latin typeface="Times New Roman"/>
                <a:cs typeface="Times New Roman"/>
              </a:rPr>
              <a:t>•</a:t>
            </a:r>
            <a:endParaRPr sz="23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319532" y="551371"/>
            <a:ext cx="8291068" cy="496379"/>
          </a:xfrm>
          <a:prstGeom prst="rect">
            <a:avLst/>
          </a:prstGeom>
        </p:spPr>
        <p:txBody>
          <a:bodyPr wrap="square" lIns="0" tIns="20732" rIns="0" bIns="0" rtlCol="0">
            <a:noAutofit/>
          </a:bodyPr>
          <a:lstStyle/>
          <a:p>
            <a:pPr marL="12700">
              <a:lnSpc>
                <a:spcPts val="3265"/>
              </a:lnSpc>
            </a:pPr>
            <a:r>
              <a:rPr lang="hi-IN" sz="2800" b="1" spc="44" dirty="0" smtClean="0">
                <a:latin typeface="Aparajita" panose="02020603050405020304" pitchFamily="18" charset="0"/>
                <a:cs typeface="Aparajita" panose="02020603050405020304" pitchFamily="18" charset="0"/>
              </a:rPr>
              <a:t>अन्तरक्रियाशील</a:t>
            </a:r>
            <a:r>
              <a:rPr lang="hi-IN" sz="2800" b="1" spc="166" dirty="0" smtClean="0">
                <a:latin typeface="Aparajita" panose="02020603050405020304" pitchFamily="18" charset="0"/>
                <a:cs typeface="Aparajita" panose="02020603050405020304" pitchFamily="18" charset="0"/>
              </a:rPr>
              <a:t> संसाधन मल्टीमीडिया संसाधनों में से एक हैं</a:t>
            </a:r>
            <a:endParaRPr sz="2800" b="1" dirty="0">
              <a:latin typeface="Aparajita" panose="02020603050405020304" pitchFamily="18" charset="0"/>
              <a:cs typeface="Aparajita" panose="02020603050405020304" pitchFamily="18" charset="0"/>
            </a:endParaRPr>
          </a:p>
        </p:txBody>
      </p:sp>
      <p:sp>
        <p:nvSpPr>
          <p:cNvPr id="2" name="object 2"/>
          <p:cNvSpPr txBox="1"/>
          <p:nvPr/>
        </p:nvSpPr>
        <p:spPr>
          <a:xfrm>
            <a:off x="6061964" y="3350688"/>
            <a:ext cx="867536" cy="279400"/>
          </a:xfrm>
          <a:prstGeom prst="rect">
            <a:avLst/>
          </a:prstGeom>
        </p:spPr>
        <p:txBody>
          <a:bodyPr wrap="square" lIns="0" tIns="13620" rIns="0" bIns="0" rtlCol="0">
            <a:noAutofit/>
          </a:bodyPr>
          <a:lstStyle/>
          <a:p>
            <a:pPr marL="12700">
              <a:lnSpc>
                <a:spcPts val="2145"/>
              </a:lnSpc>
            </a:pPr>
            <a:r>
              <a:rPr sz="2000" b="1" spc="134" dirty="0" smtClean="0">
                <a:solidFill>
                  <a:srgbClr val="463117"/>
                </a:solidFill>
                <a:latin typeface="Arial"/>
                <a:cs typeface="Arial"/>
              </a:rPr>
              <a:t>Audi</a:t>
            </a:r>
            <a:r>
              <a:rPr sz="2000" b="1" spc="134" dirty="0" smtClean="0">
                <a:solidFill>
                  <a:srgbClr val="7E6642"/>
                </a:solidFill>
                <a:latin typeface="Arial"/>
                <a:cs typeface="Arial"/>
              </a:rPr>
              <a:t>o</a:t>
            </a:r>
            <a:endParaRPr sz="2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3581400" y="802953"/>
            <a:ext cx="2057400" cy="2026165"/>
          </a:xfrm>
          <a:prstGeom prst="rect">
            <a:avLst/>
          </a:prstGeom>
          <a:solidFill>
            <a:schemeClr val="accent3">
              <a:lumMod val="20000"/>
              <a:lumOff val="80000"/>
            </a:schemeClr>
          </a:solidFill>
        </p:spPr>
        <p:txBody>
          <a:bodyPr wrap="square" lIns="0" tIns="11684" rIns="0" bIns="0" rtlCol="0">
            <a:noAutofit/>
          </a:bodyPr>
          <a:lstStyle/>
          <a:p>
            <a:pPr marR="258949" algn="ctr"/>
            <a:r>
              <a:rPr lang="hi-IN" sz="2200" b="1" dirty="0">
                <a:latin typeface="Times New Roman"/>
                <a:cs typeface="Times New Roman"/>
              </a:rPr>
              <a:t>सीमित परस्पर क्रिया:</a:t>
            </a:r>
            <a:endParaRPr lang="en-US" sz="2200" b="1" dirty="0">
              <a:latin typeface="Times New Roman"/>
              <a:cs typeface="Times New Roman"/>
            </a:endParaRPr>
          </a:p>
          <a:p>
            <a:pPr marR="258949" algn="ctr"/>
            <a:r>
              <a:rPr lang="hi-IN" sz="2200" dirty="0">
                <a:latin typeface="Times New Roman"/>
                <a:cs typeface="Times New Roman"/>
              </a:rPr>
              <a:t>क्लिक करने योग्य</a:t>
            </a:r>
            <a:endParaRPr lang="en-US" sz="2200" dirty="0">
              <a:latin typeface="Times New Roman"/>
              <a:cs typeface="Times New Roman"/>
            </a:endParaRPr>
          </a:p>
          <a:p>
            <a:pPr marR="258949" algn="ctr"/>
            <a:r>
              <a:rPr lang="hi-IN" sz="2200" dirty="0">
                <a:latin typeface="Times New Roman"/>
                <a:cs typeface="Times New Roman"/>
              </a:rPr>
              <a:t>खींचें और छोड़ें/मेल मिलाना</a:t>
            </a:r>
            <a:endParaRPr lang="en-US" sz="2200" dirty="0">
              <a:latin typeface="Times New Roman"/>
              <a:cs typeface="Times New Roman"/>
            </a:endParaRPr>
          </a:p>
          <a:p>
            <a:pPr marR="258949" algn="ctr"/>
            <a:r>
              <a:rPr lang="hi-IN" sz="2200" dirty="0">
                <a:latin typeface="Times New Roman"/>
                <a:cs typeface="Times New Roman"/>
              </a:rPr>
              <a:t>बुनियादी प्रश्नोत्तरी</a:t>
            </a:r>
            <a:endParaRPr lang="en-US" sz="2200" dirty="0">
              <a:latin typeface="Times New Roman"/>
              <a:cs typeface="Times New Roman"/>
            </a:endParaRPr>
          </a:p>
          <a:p>
            <a:pPr marR="258949" algn="ctr"/>
            <a:r>
              <a:rPr lang="hi-IN" sz="2200" dirty="0" smtClean="0">
                <a:latin typeface="Times New Roman"/>
                <a:cs typeface="Times New Roman"/>
              </a:rPr>
              <a:t>प्रश्न</a:t>
            </a:r>
            <a:endParaRPr sz="2200" dirty="0">
              <a:latin typeface="Times New Roman"/>
              <a:cs typeface="Times New Roman"/>
            </a:endParaRPr>
          </a:p>
        </p:txBody>
      </p:sp>
      <p:sp>
        <p:nvSpPr>
          <p:cNvPr id="5" name="object 5"/>
          <p:cNvSpPr txBox="1"/>
          <p:nvPr/>
        </p:nvSpPr>
        <p:spPr>
          <a:xfrm>
            <a:off x="6172200" y="867103"/>
            <a:ext cx="1828800" cy="1808468"/>
          </a:xfrm>
          <a:prstGeom prst="rect">
            <a:avLst/>
          </a:prstGeom>
          <a:solidFill>
            <a:schemeClr val="accent3">
              <a:lumMod val="20000"/>
              <a:lumOff val="80000"/>
            </a:schemeClr>
          </a:solidFill>
        </p:spPr>
        <p:txBody>
          <a:bodyPr wrap="square" lIns="0" tIns="12319" rIns="0" bIns="0" rtlCol="0">
            <a:noAutofit/>
          </a:bodyPr>
          <a:lstStyle/>
          <a:p>
            <a:pPr marR="258949" algn="ctr"/>
            <a:r>
              <a:rPr lang="hi-IN" sz="2200" b="1" dirty="0">
                <a:latin typeface="Times New Roman"/>
                <a:cs typeface="Times New Roman"/>
              </a:rPr>
              <a:t>उच्च इंटरैक्शन</a:t>
            </a:r>
            <a:r>
              <a:rPr lang="hi-IN" sz="2200" b="1" dirty="0" smtClean="0">
                <a:latin typeface="Times New Roman"/>
                <a:cs typeface="Times New Roman"/>
              </a:rPr>
              <a:t>:</a:t>
            </a:r>
            <a:endParaRPr lang="en-US" sz="2200" b="1" dirty="0" smtClean="0">
              <a:latin typeface="Times New Roman"/>
              <a:cs typeface="Times New Roman"/>
            </a:endParaRPr>
          </a:p>
          <a:p>
            <a:pPr marR="258949" algn="ctr"/>
            <a:r>
              <a:rPr lang="hi-IN" sz="2200" dirty="0" smtClean="0">
                <a:latin typeface="Times New Roman"/>
                <a:cs typeface="Times New Roman"/>
              </a:rPr>
              <a:t>सिमुलेशन</a:t>
            </a:r>
            <a:endParaRPr lang="en-US" sz="2200" dirty="0" smtClean="0">
              <a:latin typeface="Times New Roman"/>
              <a:cs typeface="Times New Roman"/>
            </a:endParaRPr>
          </a:p>
          <a:p>
            <a:pPr marR="258949" algn="ctr"/>
            <a:r>
              <a:rPr lang="hi-IN" sz="2200" dirty="0" smtClean="0">
                <a:latin typeface="Times New Roman"/>
                <a:cs typeface="Times New Roman"/>
              </a:rPr>
              <a:t>शाखा परिदृश्य</a:t>
            </a:r>
            <a:endParaRPr lang="en-US" sz="2200" dirty="0" smtClean="0">
              <a:latin typeface="Times New Roman"/>
              <a:cs typeface="Times New Roman"/>
            </a:endParaRPr>
          </a:p>
          <a:p>
            <a:pPr marR="258949" algn="ctr"/>
            <a:r>
              <a:rPr lang="hi-IN" sz="2200" dirty="0" smtClean="0">
                <a:latin typeface="Times New Roman"/>
                <a:cs typeface="Times New Roman"/>
              </a:rPr>
              <a:t>एआर/वीआर </a:t>
            </a:r>
            <a:r>
              <a:rPr lang="hi-IN" sz="2200" dirty="0">
                <a:latin typeface="Times New Roman"/>
                <a:cs typeface="Times New Roman"/>
              </a:rPr>
              <a:t>सामग्री</a:t>
            </a:r>
            <a:endParaRPr sz="2200" dirty="0">
              <a:latin typeface="Times New Roman"/>
              <a:cs typeface="Times New Roman"/>
            </a:endParaRPr>
          </a:p>
        </p:txBody>
      </p:sp>
      <p:sp>
        <p:nvSpPr>
          <p:cNvPr id="4" name="object 4"/>
          <p:cNvSpPr txBox="1"/>
          <p:nvPr/>
        </p:nvSpPr>
        <p:spPr>
          <a:xfrm>
            <a:off x="1219200" y="867104"/>
            <a:ext cx="1752600" cy="1808468"/>
          </a:xfrm>
          <a:prstGeom prst="rect">
            <a:avLst/>
          </a:prstGeom>
          <a:solidFill>
            <a:schemeClr val="accent3">
              <a:lumMod val="20000"/>
              <a:lumOff val="80000"/>
            </a:schemeClr>
          </a:solidFill>
        </p:spPr>
        <p:txBody>
          <a:bodyPr wrap="square" lIns="0" tIns="11017" rIns="0" bIns="0" rtlCol="0">
            <a:noAutofit/>
          </a:bodyPr>
          <a:lstStyle/>
          <a:p>
            <a:pPr algn="ctr"/>
            <a:r>
              <a:rPr lang="hi-IN" sz="2200" dirty="0" smtClean="0">
                <a:latin typeface="Times New Roman"/>
                <a:cs typeface="Times New Roman"/>
              </a:rPr>
              <a:t>कोई परस्पर क्रिया </a:t>
            </a:r>
            <a:r>
              <a:rPr lang="hi-IN" sz="2200" dirty="0">
                <a:latin typeface="Times New Roman"/>
                <a:cs typeface="Times New Roman"/>
              </a:rPr>
              <a:t>नहीं</a:t>
            </a:r>
            <a:r>
              <a:rPr lang="hi-IN" sz="2200" dirty="0" smtClean="0">
                <a:latin typeface="Times New Roman"/>
                <a:cs typeface="Times New Roman"/>
              </a:rPr>
              <a:t>:</a:t>
            </a:r>
            <a:endParaRPr lang="en-US" sz="2200" dirty="0" smtClean="0">
              <a:latin typeface="Times New Roman"/>
              <a:cs typeface="Times New Roman"/>
            </a:endParaRPr>
          </a:p>
          <a:p>
            <a:pPr algn="ctr"/>
            <a:r>
              <a:rPr lang="hi-IN" sz="2200" dirty="0" smtClean="0">
                <a:latin typeface="Times New Roman"/>
                <a:cs typeface="Times New Roman"/>
              </a:rPr>
              <a:t>मूलपाठ</a:t>
            </a:r>
            <a:endParaRPr lang="en-US" sz="2200" dirty="0" smtClean="0">
              <a:latin typeface="Times New Roman"/>
              <a:cs typeface="Times New Roman"/>
            </a:endParaRPr>
          </a:p>
          <a:p>
            <a:pPr algn="ctr"/>
            <a:r>
              <a:rPr lang="hi-IN" sz="2200" dirty="0" smtClean="0">
                <a:latin typeface="Times New Roman"/>
                <a:cs typeface="Times New Roman"/>
              </a:rPr>
              <a:t>छवि</a:t>
            </a:r>
            <a:endParaRPr lang="en-US" sz="2200" dirty="0" smtClean="0">
              <a:latin typeface="Times New Roman"/>
              <a:cs typeface="Times New Roman"/>
            </a:endParaRPr>
          </a:p>
          <a:p>
            <a:pPr algn="ctr"/>
            <a:r>
              <a:rPr lang="hi-IN" sz="2200" dirty="0" smtClean="0">
                <a:latin typeface="Times New Roman"/>
                <a:cs typeface="Times New Roman"/>
              </a:rPr>
              <a:t>एनिमेशन</a:t>
            </a:r>
            <a:endParaRPr lang="en-US" sz="2200" dirty="0" smtClean="0">
              <a:latin typeface="Times New Roman"/>
              <a:cs typeface="Times New Roman"/>
            </a:endParaRPr>
          </a:p>
          <a:p>
            <a:pPr algn="ctr"/>
            <a:r>
              <a:rPr lang="hi-IN" sz="2200" dirty="0" smtClean="0">
                <a:latin typeface="Times New Roman"/>
                <a:cs typeface="Times New Roman"/>
              </a:rPr>
              <a:t>श्रव्य</a:t>
            </a:r>
            <a:r>
              <a:rPr lang="en-US" sz="2200" dirty="0" smtClean="0">
                <a:latin typeface="Times New Roman"/>
                <a:cs typeface="Times New Roman"/>
              </a:rPr>
              <a:t>/</a:t>
            </a:r>
            <a:r>
              <a:rPr lang="hi-IN" sz="2200" dirty="0" smtClean="0">
                <a:latin typeface="Times New Roman"/>
                <a:cs typeface="Times New Roman"/>
              </a:rPr>
              <a:t>दृश्य</a:t>
            </a:r>
            <a:endParaRPr sz="2200" dirty="0">
              <a:latin typeface="Times New Roman"/>
              <a:cs typeface="Times New Roman"/>
            </a:endParaRPr>
          </a:p>
        </p:txBody>
      </p:sp>
      <p:sp>
        <p:nvSpPr>
          <p:cNvPr id="3" name="object 3"/>
          <p:cNvSpPr txBox="1"/>
          <p:nvPr/>
        </p:nvSpPr>
        <p:spPr>
          <a:xfrm>
            <a:off x="1502156" y="3704983"/>
            <a:ext cx="6194044" cy="647700"/>
          </a:xfrm>
          <a:prstGeom prst="rect">
            <a:avLst/>
          </a:prstGeom>
        </p:spPr>
        <p:txBody>
          <a:bodyPr wrap="square" lIns="0" tIns="32385" rIns="0" bIns="0" rtlCol="0">
            <a:noAutofit/>
          </a:bodyPr>
          <a:lstStyle/>
          <a:p>
            <a:pPr marL="12700" algn="ctr">
              <a:lnSpc>
                <a:spcPts val="5100"/>
              </a:lnSpc>
            </a:pPr>
            <a:r>
              <a:rPr lang="hi-IN" sz="4900" b="1" spc="44" dirty="0" smtClean="0">
                <a:latin typeface="Times New Roman"/>
                <a:cs typeface="Times New Roman"/>
              </a:rPr>
              <a:t>अन्तरक्रियाशीलता का स्तर</a:t>
            </a:r>
            <a:endParaRPr sz="49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dirty="0"/>
          </a:p>
        </p:txBody>
      </p:sp>
      <p:sp>
        <p:nvSpPr>
          <p:cNvPr id="10" name="object 10"/>
          <p:cNvSpPr txBox="1"/>
          <p:nvPr/>
        </p:nvSpPr>
        <p:spPr>
          <a:xfrm>
            <a:off x="560324" y="374693"/>
            <a:ext cx="5154676" cy="292100"/>
          </a:xfrm>
          <a:prstGeom prst="rect">
            <a:avLst/>
          </a:prstGeom>
        </p:spPr>
        <p:txBody>
          <a:bodyPr wrap="square" lIns="0" tIns="14255" rIns="0" bIns="0" rtlCol="0">
            <a:noAutofit/>
          </a:bodyPr>
          <a:lstStyle/>
          <a:p>
            <a:pPr marL="12700">
              <a:lnSpc>
                <a:spcPts val="2245"/>
              </a:lnSpc>
            </a:pPr>
            <a:r>
              <a:rPr lang="hi-IN" sz="2400" b="1" spc="44" dirty="0" smtClean="0">
                <a:latin typeface="Aparajita" panose="02020603050405020304" pitchFamily="18" charset="0"/>
                <a:cs typeface="Aparajita" panose="02020603050405020304" pitchFamily="18" charset="0"/>
              </a:rPr>
              <a:t>अन्तरक्रियाशील </a:t>
            </a:r>
            <a:r>
              <a:rPr lang="hi-IN" sz="2400" b="1" spc="-154" dirty="0" smtClean="0">
                <a:latin typeface="Aparajita" panose="02020603050405020304" pitchFamily="18" charset="0"/>
                <a:cs typeface="Aparajita" panose="02020603050405020304" pitchFamily="18" charset="0"/>
              </a:rPr>
              <a:t>संसाधनों के प्रारूप</a:t>
            </a:r>
            <a:endParaRPr sz="2400" b="1" dirty="0">
              <a:latin typeface="Aparajita" panose="02020603050405020304" pitchFamily="18" charset="0"/>
              <a:cs typeface="Aparajita" panose="02020603050405020304" pitchFamily="18" charset="0"/>
            </a:endParaRPr>
          </a:p>
        </p:txBody>
      </p:sp>
      <p:sp>
        <p:nvSpPr>
          <p:cNvPr id="8" name="object 8"/>
          <p:cNvSpPr txBox="1"/>
          <p:nvPr/>
        </p:nvSpPr>
        <p:spPr>
          <a:xfrm>
            <a:off x="3858259" y="1110408"/>
            <a:ext cx="1406956" cy="614679"/>
          </a:xfrm>
          <a:prstGeom prst="rect">
            <a:avLst/>
          </a:prstGeom>
        </p:spPr>
        <p:txBody>
          <a:bodyPr wrap="square" lIns="0" tIns="13620" rIns="0" bIns="0" rtlCol="0">
            <a:noAutofit/>
          </a:bodyPr>
          <a:lstStyle/>
          <a:p>
            <a:pPr algn="ctr">
              <a:lnSpc>
                <a:spcPts val="2145"/>
              </a:lnSpc>
            </a:pPr>
            <a:r>
              <a:rPr lang="hi-IN" sz="2400" dirty="0" smtClean="0">
                <a:solidFill>
                  <a:schemeClr val="bg1"/>
                </a:solidFill>
                <a:latin typeface="Aparajita" panose="02020603050405020304" pitchFamily="18" charset="0"/>
                <a:cs typeface="Aparajita" panose="02020603050405020304" pitchFamily="18" charset="0"/>
              </a:rPr>
              <a:t>360 डिग्री वीडियो</a:t>
            </a:r>
            <a:endParaRPr sz="2400" dirty="0">
              <a:solidFill>
                <a:schemeClr val="bg1"/>
              </a:solidFill>
              <a:latin typeface="Aparajita" panose="02020603050405020304" pitchFamily="18" charset="0"/>
              <a:cs typeface="Aparajita" panose="02020603050405020304" pitchFamily="18" charset="0"/>
            </a:endParaRPr>
          </a:p>
        </p:txBody>
      </p:sp>
      <p:sp>
        <p:nvSpPr>
          <p:cNvPr id="7" name="object 7"/>
          <p:cNvSpPr txBox="1"/>
          <p:nvPr/>
        </p:nvSpPr>
        <p:spPr>
          <a:xfrm>
            <a:off x="5565139" y="1872408"/>
            <a:ext cx="1468678" cy="279400"/>
          </a:xfrm>
          <a:prstGeom prst="rect">
            <a:avLst/>
          </a:prstGeom>
        </p:spPr>
        <p:txBody>
          <a:bodyPr wrap="square" lIns="0" tIns="13620" rIns="0" bIns="0" rtlCol="0">
            <a:noAutofit/>
          </a:bodyPr>
          <a:lstStyle/>
          <a:p>
            <a:pPr marL="12700">
              <a:lnSpc>
                <a:spcPts val="2145"/>
              </a:lnSpc>
            </a:pPr>
            <a:r>
              <a:rPr sz="2000" spc="91" dirty="0" smtClean="0">
                <a:solidFill>
                  <a:srgbClr val="FDFDFD"/>
                </a:solidFill>
                <a:latin typeface="Arial"/>
                <a:cs typeface="Arial"/>
              </a:rPr>
              <a:t>Augmented</a:t>
            </a:r>
            <a:endParaRPr sz="2000" dirty="0">
              <a:latin typeface="Arial"/>
              <a:cs typeface="Arial"/>
            </a:endParaRPr>
          </a:p>
        </p:txBody>
      </p:sp>
      <p:sp>
        <p:nvSpPr>
          <p:cNvPr id="6" name="object 6"/>
          <p:cNvSpPr txBox="1"/>
          <p:nvPr/>
        </p:nvSpPr>
        <p:spPr>
          <a:xfrm>
            <a:off x="5470651" y="2207688"/>
            <a:ext cx="725878" cy="279400"/>
          </a:xfrm>
          <a:prstGeom prst="rect">
            <a:avLst/>
          </a:prstGeom>
        </p:spPr>
        <p:txBody>
          <a:bodyPr wrap="square" lIns="0" tIns="13620" rIns="0" bIns="0" rtlCol="0">
            <a:noAutofit/>
          </a:bodyPr>
          <a:lstStyle/>
          <a:p>
            <a:pPr marL="12700">
              <a:lnSpc>
                <a:spcPts val="2145"/>
              </a:lnSpc>
            </a:pPr>
            <a:r>
              <a:rPr sz="2000" spc="17" dirty="0" err="1" smtClean="0">
                <a:solidFill>
                  <a:srgbClr val="FDFDFD"/>
                </a:solidFill>
                <a:latin typeface="Arial"/>
                <a:cs typeface="Arial"/>
              </a:rPr>
              <a:t>Rea</a:t>
            </a:r>
            <a:r>
              <a:rPr lang="en-US" sz="2000" spc="17" dirty="0" err="1" smtClean="0">
                <a:solidFill>
                  <a:srgbClr val="FDFDFD"/>
                </a:solidFill>
                <a:latin typeface="Arial"/>
                <a:cs typeface="Arial"/>
              </a:rPr>
              <a:t>lit</a:t>
            </a:r>
            <a:endParaRPr sz="2000" dirty="0">
              <a:latin typeface="Arial"/>
              <a:cs typeface="Arial"/>
            </a:endParaRPr>
          </a:p>
        </p:txBody>
      </p:sp>
      <p:sp>
        <p:nvSpPr>
          <p:cNvPr id="5" name="object 5"/>
          <p:cNvSpPr txBox="1"/>
          <p:nvPr/>
        </p:nvSpPr>
        <p:spPr>
          <a:xfrm>
            <a:off x="6363715" y="2207688"/>
            <a:ext cx="779830" cy="279400"/>
          </a:xfrm>
          <a:prstGeom prst="rect">
            <a:avLst/>
          </a:prstGeom>
        </p:spPr>
        <p:txBody>
          <a:bodyPr wrap="square" lIns="0" tIns="13620" rIns="0" bIns="0" rtlCol="0">
            <a:noAutofit/>
          </a:bodyPr>
          <a:lstStyle/>
          <a:p>
            <a:pPr marL="12700">
              <a:lnSpc>
                <a:spcPts val="2145"/>
              </a:lnSpc>
            </a:pPr>
            <a:r>
              <a:rPr sz="2000" spc="38" dirty="0" smtClean="0">
                <a:solidFill>
                  <a:srgbClr val="FDFDFD"/>
                </a:solidFill>
                <a:latin typeface="Arial"/>
                <a:cs typeface="Arial"/>
              </a:rPr>
              <a:t>based</a:t>
            </a:r>
            <a:endParaRPr sz="2000" dirty="0">
              <a:latin typeface="Arial"/>
              <a:cs typeface="Arial"/>
            </a:endParaRPr>
          </a:p>
        </p:txBody>
      </p:sp>
      <p:sp>
        <p:nvSpPr>
          <p:cNvPr id="4" name="object 4"/>
          <p:cNvSpPr txBox="1"/>
          <p:nvPr/>
        </p:nvSpPr>
        <p:spPr>
          <a:xfrm>
            <a:off x="3657600" y="2882804"/>
            <a:ext cx="1862837" cy="330200"/>
          </a:xfrm>
          <a:prstGeom prst="rect">
            <a:avLst/>
          </a:prstGeom>
        </p:spPr>
        <p:txBody>
          <a:bodyPr wrap="square" lIns="0" tIns="16224" rIns="0" bIns="0" rtlCol="0">
            <a:noAutofit/>
          </a:bodyPr>
          <a:lstStyle/>
          <a:p>
            <a:pPr marL="12700">
              <a:lnSpc>
                <a:spcPts val="2555"/>
              </a:lnSpc>
            </a:pPr>
            <a:r>
              <a:rPr lang="hi-IN" sz="2400" b="1" spc="44" dirty="0" smtClean="0">
                <a:latin typeface="Aparajita" panose="02020603050405020304" pitchFamily="18" charset="0"/>
                <a:cs typeface="Aparajita" panose="02020603050405020304" pitchFamily="18" charset="0"/>
              </a:rPr>
              <a:t>अन्तरक्रियाशील</a:t>
            </a:r>
            <a:endParaRPr sz="2400" dirty="0">
              <a:latin typeface="Arial"/>
              <a:cs typeface="Arial"/>
            </a:endParaRPr>
          </a:p>
        </p:txBody>
      </p:sp>
      <p:sp>
        <p:nvSpPr>
          <p:cNvPr id="3" name="object 3"/>
          <p:cNvSpPr txBox="1"/>
          <p:nvPr/>
        </p:nvSpPr>
        <p:spPr>
          <a:xfrm>
            <a:off x="5520438" y="3688936"/>
            <a:ext cx="1108334" cy="949960"/>
          </a:xfrm>
          <a:prstGeom prst="rect">
            <a:avLst/>
          </a:prstGeom>
        </p:spPr>
        <p:txBody>
          <a:bodyPr wrap="square" lIns="0" tIns="13620" rIns="0" bIns="0" rtlCol="0">
            <a:noAutofit/>
          </a:bodyPr>
          <a:lstStyle/>
          <a:p>
            <a:pPr marL="12700" marR="15774">
              <a:lnSpc>
                <a:spcPts val="2145"/>
              </a:lnSpc>
            </a:pPr>
            <a:r>
              <a:rPr lang="hi-IN" sz="2000" spc="73" dirty="0" smtClean="0">
                <a:solidFill>
                  <a:srgbClr val="C1F0FD"/>
                </a:solidFill>
                <a:latin typeface="Aparajita" panose="02020603050405020304" pitchFamily="18" charset="0"/>
                <a:cs typeface="Aparajita" panose="02020603050405020304" pitchFamily="18" charset="0"/>
              </a:rPr>
              <a:t>आभासी</a:t>
            </a:r>
            <a:endParaRPr lang="en-US" sz="2000" spc="73" dirty="0" smtClean="0">
              <a:solidFill>
                <a:srgbClr val="C1F0FD"/>
              </a:solidFill>
              <a:latin typeface="Aparajita" panose="02020603050405020304" pitchFamily="18" charset="0"/>
              <a:cs typeface="Aparajita" panose="02020603050405020304" pitchFamily="18" charset="0"/>
            </a:endParaRPr>
          </a:p>
          <a:p>
            <a:pPr marL="12700" marR="15774">
              <a:lnSpc>
                <a:spcPts val="2145"/>
              </a:lnSpc>
            </a:pPr>
            <a:r>
              <a:rPr lang="hi-IN" sz="2000" spc="73" dirty="0" smtClean="0">
                <a:solidFill>
                  <a:srgbClr val="C1F0FD"/>
                </a:solidFill>
                <a:latin typeface="Aparajita" panose="02020603050405020304" pitchFamily="18" charset="0"/>
                <a:cs typeface="Aparajita" panose="02020603050405020304" pitchFamily="18" charset="0"/>
              </a:rPr>
              <a:t>वास्तविकता पर आधारित</a:t>
            </a:r>
            <a:endParaRPr sz="2000" dirty="0">
              <a:latin typeface="Aparajita" panose="02020603050405020304" pitchFamily="18" charset="0"/>
              <a:cs typeface="Aparajita" panose="02020603050405020304" pitchFamily="18" charset="0"/>
            </a:endParaRPr>
          </a:p>
        </p:txBody>
      </p:sp>
      <p:sp>
        <p:nvSpPr>
          <p:cNvPr id="2" name="object 2"/>
          <p:cNvSpPr txBox="1"/>
          <p:nvPr/>
        </p:nvSpPr>
        <p:spPr>
          <a:xfrm>
            <a:off x="2438400" y="3827323"/>
            <a:ext cx="1017684" cy="876300"/>
          </a:xfrm>
          <a:prstGeom prst="rect">
            <a:avLst/>
          </a:prstGeom>
        </p:spPr>
        <p:txBody>
          <a:bodyPr wrap="square" lIns="0" tIns="12954" rIns="0" bIns="0" rtlCol="0">
            <a:noAutofit/>
          </a:bodyPr>
          <a:lstStyle/>
          <a:p>
            <a:pPr algn="ctr">
              <a:lnSpc>
                <a:spcPts val="2039"/>
              </a:lnSpc>
            </a:pPr>
            <a:r>
              <a:rPr sz="1900" spc="35" dirty="0" smtClean="0">
                <a:solidFill>
                  <a:srgbClr val="FDFDFD"/>
                </a:solidFill>
                <a:latin typeface="Arial"/>
                <a:cs typeface="Arial"/>
              </a:rPr>
              <a:t>Adaptive</a:t>
            </a:r>
            <a:endParaRPr sz="1900" dirty="0" smtClean="0">
              <a:latin typeface="Arial"/>
              <a:cs typeface="Arial"/>
            </a:endParaRPr>
          </a:p>
          <a:p>
            <a:pPr marL="10177" marR="22661" indent="0" algn="ctr">
              <a:lnSpc>
                <a:spcPts val="2400"/>
              </a:lnSpc>
              <a:spcBef>
                <a:spcPts val="93"/>
              </a:spcBef>
            </a:pPr>
            <a:r>
              <a:rPr sz="1900" spc="-37" dirty="0" smtClean="0">
                <a:solidFill>
                  <a:srgbClr val="FDFDFD"/>
                </a:solidFill>
                <a:latin typeface="Arial"/>
                <a:cs typeface="Arial"/>
              </a:rPr>
              <a:t>s</a:t>
            </a:r>
            <a:r>
              <a:rPr sz="1900" spc="104" dirty="0" smtClean="0">
                <a:solidFill>
                  <a:srgbClr val="FDFDFD"/>
                </a:solidFill>
                <a:latin typeface="Arial"/>
                <a:cs typeface="Arial"/>
              </a:rPr>
              <a:t>c</a:t>
            </a:r>
            <a:r>
              <a:rPr sz="1900" spc="24" dirty="0" smtClean="0">
                <a:solidFill>
                  <a:srgbClr val="FDFDFD"/>
                </a:solidFill>
                <a:latin typeface="Arial"/>
                <a:cs typeface="Arial"/>
              </a:rPr>
              <a:t>en</a:t>
            </a:r>
            <a:r>
              <a:rPr sz="1900" spc="45" dirty="0" smtClean="0">
                <a:solidFill>
                  <a:srgbClr val="FDFDFD"/>
                </a:solidFill>
                <a:latin typeface="Arial"/>
                <a:cs typeface="Arial"/>
              </a:rPr>
              <a:t>a</a:t>
            </a:r>
            <a:r>
              <a:rPr sz="1900" spc="86" dirty="0" smtClean="0">
                <a:solidFill>
                  <a:srgbClr val="FDFDFD"/>
                </a:solidFill>
                <a:latin typeface="Arial"/>
                <a:cs typeface="Arial"/>
              </a:rPr>
              <a:t>r</a:t>
            </a:r>
            <a:r>
              <a:rPr sz="1900" spc="-12" dirty="0" smtClean="0">
                <a:solidFill>
                  <a:srgbClr val="FDFDFD"/>
                </a:solidFill>
                <a:latin typeface="Arial"/>
                <a:cs typeface="Arial"/>
              </a:rPr>
              <a:t>i</a:t>
            </a:r>
            <a:r>
              <a:rPr sz="1900" spc="9" dirty="0" smtClean="0">
                <a:solidFill>
                  <a:srgbClr val="FDFDFD"/>
                </a:solidFill>
                <a:latin typeface="Arial"/>
                <a:cs typeface="Arial"/>
              </a:rPr>
              <a:t>o</a:t>
            </a:r>
            <a:r>
              <a:rPr sz="1900" spc="4" dirty="0" smtClean="0">
                <a:solidFill>
                  <a:srgbClr val="FDFDFD"/>
                </a:solidFill>
                <a:latin typeface="Arial"/>
                <a:cs typeface="Arial"/>
              </a:rPr>
              <a:t> </a:t>
            </a:r>
            <a:r>
              <a:rPr sz="1900" spc="-49" dirty="0" smtClean="0">
                <a:solidFill>
                  <a:srgbClr val="FDFDFD"/>
                </a:solidFill>
                <a:latin typeface="Arial"/>
                <a:cs typeface="Arial"/>
              </a:rPr>
              <a:t>b</a:t>
            </a:r>
            <a:r>
              <a:rPr sz="1900" spc="0" dirty="0" smtClean="0">
                <a:solidFill>
                  <a:srgbClr val="FDFDFD"/>
                </a:solidFill>
                <a:latin typeface="Arial"/>
                <a:cs typeface="Arial"/>
              </a:rPr>
              <a:t>a</a:t>
            </a:r>
            <a:r>
              <a:rPr sz="1900" spc="80" dirty="0" smtClean="0">
                <a:solidFill>
                  <a:srgbClr val="FDFDFD"/>
                </a:solidFill>
                <a:latin typeface="Arial"/>
                <a:cs typeface="Arial"/>
              </a:rPr>
              <a:t>s</a:t>
            </a:r>
            <a:r>
              <a:rPr sz="1900" spc="24" dirty="0" smtClean="0">
                <a:solidFill>
                  <a:srgbClr val="FDFDFD"/>
                </a:solidFill>
                <a:latin typeface="Arial"/>
                <a:cs typeface="Arial"/>
              </a:rPr>
              <a:t>e</a:t>
            </a:r>
            <a:r>
              <a:rPr sz="1900" spc="-84" dirty="0" smtClean="0">
                <a:solidFill>
                  <a:srgbClr val="FDFDFD"/>
                </a:solidFill>
                <a:latin typeface="Arial"/>
                <a:cs typeface="Arial"/>
              </a:rPr>
              <a:t>d</a:t>
            </a:r>
            <a:endParaRPr sz="1900" dirty="0">
              <a:latin typeface="Arial"/>
              <a:cs typeface="Arial"/>
            </a:endParaRPr>
          </a:p>
        </p:txBody>
      </p:sp>
      <p:sp>
        <p:nvSpPr>
          <p:cNvPr id="12" name="TextBox 11"/>
          <p:cNvSpPr txBox="1"/>
          <p:nvPr/>
        </p:nvSpPr>
        <p:spPr>
          <a:xfrm>
            <a:off x="5692739" y="2487088"/>
            <a:ext cx="2689261" cy="369332"/>
          </a:xfrm>
          <a:prstGeom prst="rect">
            <a:avLst/>
          </a:prstGeom>
          <a:noFill/>
        </p:spPr>
        <p:txBody>
          <a:bodyPr wrap="square" rtlCol="0">
            <a:spAutoFit/>
          </a:bodyPr>
          <a:lstStyle/>
          <a:p>
            <a:r>
              <a:rPr lang="hi-IN" dirty="0" smtClean="0">
                <a:solidFill>
                  <a:schemeClr val="bg1"/>
                </a:solidFill>
                <a:latin typeface="Aparajita" panose="02020603050405020304" pitchFamily="18" charset="0"/>
                <a:cs typeface="Aparajita" panose="02020603050405020304" pitchFamily="18" charset="0"/>
              </a:rPr>
              <a:t>संवर्धित वास्तविकता आ</a:t>
            </a:r>
            <a:r>
              <a:rPr lang="hi-IN" dirty="0" smtClean="0">
                <a:latin typeface="Aparajita" panose="02020603050405020304" pitchFamily="18" charset="0"/>
                <a:cs typeface="Aparajita" panose="02020603050405020304" pitchFamily="18" charset="0"/>
              </a:rPr>
              <a:t>धारित</a:t>
            </a:r>
            <a:endParaRPr lang="en-IN" dirty="0">
              <a:latin typeface="Aparajita" panose="02020603050405020304" pitchFamily="18" charset="0"/>
              <a:cs typeface="Aparajita" panose="02020603050405020304" pitchFamily="18" charset="0"/>
            </a:endParaRPr>
          </a:p>
        </p:txBody>
      </p:sp>
      <p:sp>
        <p:nvSpPr>
          <p:cNvPr id="13" name="object 2"/>
          <p:cNvSpPr txBox="1"/>
          <p:nvPr/>
        </p:nvSpPr>
        <p:spPr>
          <a:xfrm>
            <a:off x="3657600" y="3864781"/>
            <a:ext cx="1017684" cy="876300"/>
          </a:xfrm>
          <a:prstGeom prst="rect">
            <a:avLst/>
          </a:prstGeom>
        </p:spPr>
        <p:txBody>
          <a:bodyPr wrap="square" lIns="0" tIns="12954" rIns="0" bIns="0" rtlCol="0">
            <a:noAutofit/>
          </a:bodyPr>
          <a:lstStyle/>
          <a:p>
            <a:pPr algn="ctr">
              <a:lnSpc>
                <a:spcPts val="2039"/>
              </a:lnSpc>
            </a:pPr>
            <a:r>
              <a:rPr lang="hi-IN" sz="1900" spc="35" dirty="0" smtClean="0">
                <a:solidFill>
                  <a:srgbClr val="FDFDFD"/>
                </a:solidFill>
                <a:latin typeface="Aparajita" panose="02020603050405020304" pitchFamily="18" charset="0"/>
                <a:cs typeface="Aparajita" panose="02020603050405020304" pitchFamily="18" charset="0"/>
              </a:rPr>
              <a:t>अनुकूली परिदृश्य आधारित</a:t>
            </a:r>
            <a:endParaRPr sz="1900" dirty="0">
              <a:latin typeface="Aparajita" panose="02020603050405020304" pitchFamily="18" charset="0"/>
              <a:cs typeface="Aparajita"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p:nvPr/>
        </p:nvSpPr>
        <p:spPr>
          <a:xfrm>
            <a:off x="381000" y="538104"/>
            <a:ext cx="8147812" cy="431800"/>
          </a:xfrm>
          <a:prstGeom prst="rect">
            <a:avLst/>
          </a:prstGeom>
        </p:spPr>
        <p:txBody>
          <a:bodyPr wrap="square" lIns="0" tIns="21367" rIns="0" bIns="0" rtlCol="0">
            <a:noAutofit/>
          </a:bodyPr>
          <a:lstStyle/>
          <a:p>
            <a:pPr marL="12700">
              <a:lnSpc>
                <a:spcPts val="3365"/>
              </a:lnSpc>
            </a:pPr>
            <a:r>
              <a:rPr lang="hi-IN" sz="3200" b="1" spc="85" dirty="0" smtClean="0">
                <a:latin typeface="Aparajita" panose="02020603050405020304" pitchFamily="18" charset="0"/>
                <a:cs typeface="Aparajita" panose="02020603050405020304" pitchFamily="18" charset="0"/>
              </a:rPr>
              <a:t>हमें </a:t>
            </a:r>
            <a:r>
              <a:rPr lang="hi-IN" sz="3200" b="1" spc="44" dirty="0" smtClean="0">
                <a:latin typeface="Aparajita" panose="02020603050405020304" pitchFamily="18" charset="0"/>
                <a:cs typeface="Aparajita" panose="02020603050405020304" pitchFamily="18" charset="0"/>
              </a:rPr>
              <a:t>अन्तरक्रियाशील</a:t>
            </a:r>
            <a:r>
              <a:rPr lang="hi-IN" sz="3200" b="1" spc="85" dirty="0" smtClean="0">
                <a:latin typeface="Aparajita" panose="02020603050405020304" pitchFamily="18" charset="0"/>
                <a:cs typeface="Aparajita" panose="02020603050405020304" pitchFamily="18" charset="0"/>
              </a:rPr>
              <a:t> संसाधनों की आवश्यकता क्यों है?</a:t>
            </a:r>
            <a:endParaRPr sz="3200" dirty="0">
              <a:latin typeface="Aparajita" panose="02020603050405020304" pitchFamily="18" charset="0"/>
              <a:cs typeface="Aparajita" panose="02020603050405020304" pitchFamily="18" charset="0"/>
            </a:endParaRPr>
          </a:p>
        </p:txBody>
      </p:sp>
      <p:sp>
        <p:nvSpPr>
          <p:cNvPr id="5" name="object 5"/>
          <p:cNvSpPr txBox="1"/>
          <p:nvPr/>
        </p:nvSpPr>
        <p:spPr>
          <a:xfrm>
            <a:off x="838200" y="1334166"/>
            <a:ext cx="5060189" cy="317500"/>
          </a:xfrm>
          <a:prstGeom prst="rect">
            <a:avLst/>
          </a:prstGeom>
        </p:spPr>
        <p:txBody>
          <a:bodyPr wrap="square" lIns="0" tIns="15557" rIns="0" bIns="0" rtlCol="0">
            <a:noAutofit/>
          </a:bodyPr>
          <a:lstStyle/>
          <a:p>
            <a:pPr marL="12700">
              <a:lnSpc>
                <a:spcPts val="2450"/>
              </a:lnSpc>
            </a:pPr>
            <a:r>
              <a:rPr lang="hi-IN" sz="2800" dirty="0" smtClean="0">
                <a:latin typeface="Aparajita" panose="02020603050405020304" pitchFamily="18" charset="0"/>
                <a:cs typeface="Aparajita" panose="02020603050405020304" pitchFamily="18" charset="0"/>
              </a:rPr>
              <a:t>एनईपी 2020 की सिफारिश के अनुसार:</a:t>
            </a:r>
            <a:endParaRPr sz="2800" dirty="0">
              <a:latin typeface="Aparajita" panose="02020603050405020304" pitchFamily="18" charset="0"/>
              <a:cs typeface="Aparajita" panose="02020603050405020304" pitchFamily="18" charset="0"/>
            </a:endParaRPr>
          </a:p>
        </p:txBody>
      </p:sp>
      <p:sp>
        <p:nvSpPr>
          <p:cNvPr id="4" name="object 4"/>
          <p:cNvSpPr txBox="1"/>
          <p:nvPr/>
        </p:nvSpPr>
        <p:spPr>
          <a:xfrm>
            <a:off x="1316227" y="1779174"/>
            <a:ext cx="4170173" cy="1630776"/>
          </a:xfrm>
          <a:prstGeom prst="rect">
            <a:avLst/>
          </a:prstGeom>
        </p:spPr>
        <p:txBody>
          <a:bodyPr wrap="square" lIns="0" tIns="15557" rIns="0" bIns="0" rtlCol="0">
            <a:noAutofit/>
          </a:bodyPr>
          <a:lstStyle/>
          <a:p>
            <a:pPr marL="355600" indent="-342900">
              <a:lnSpc>
                <a:spcPts val="2450"/>
              </a:lnSpc>
              <a:buFont typeface="Arial" panose="020B0604020202020204" pitchFamily="34" charset="0"/>
              <a:buChar char="•"/>
            </a:pPr>
            <a:r>
              <a:rPr lang="hi-IN" sz="2400" dirty="0" smtClean="0">
                <a:latin typeface="Aparajita" panose="02020603050405020304" pitchFamily="18" charset="0"/>
                <a:cs typeface="Aparajita" panose="02020603050405020304" pitchFamily="18" charset="0"/>
              </a:rPr>
              <a:t>बाल-केन्द्रित शिक्षाशास्त्र</a:t>
            </a:r>
            <a:endParaRPr lang="en-US" sz="2400" dirty="0" smtClean="0">
              <a:latin typeface="Aparajita" panose="02020603050405020304" pitchFamily="18" charset="0"/>
              <a:cs typeface="Aparajita" panose="02020603050405020304" pitchFamily="18" charset="0"/>
            </a:endParaRPr>
          </a:p>
          <a:p>
            <a:pPr marL="355600" indent="-342900">
              <a:lnSpc>
                <a:spcPts val="2450"/>
              </a:lnSpc>
              <a:buFont typeface="Arial" panose="020B0604020202020204" pitchFamily="34" charset="0"/>
              <a:buChar char="•"/>
            </a:pPr>
            <a:r>
              <a:rPr lang="hi-IN" sz="2400" dirty="0" smtClean="0">
                <a:latin typeface="Aparajita" panose="02020603050405020304" pitchFamily="18" charset="0"/>
                <a:cs typeface="Aparajita" panose="02020603050405020304" pitchFamily="18" charset="0"/>
              </a:rPr>
              <a:t>आकर्षक कक्षा</a:t>
            </a:r>
            <a:r>
              <a:rPr lang="en-US" sz="2400" dirty="0" smtClean="0">
                <a:latin typeface="Aparajita" panose="02020603050405020304" pitchFamily="18" charset="0"/>
                <a:cs typeface="Aparajita" panose="02020603050405020304" pitchFamily="18" charset="0"/>
              </a:rPr>
              <a:t> </a:t>
            </a:r>
          </a:p>
          <a:p>
            <a:pPr marL="355600" indent="-342900">
              <a:lnSpc>
                <a:spcPts val="2450"/>
              </a:lnSpc>
              <a:buFont typeface="Arial" panose="020B0604020202020204" pitchFamily="34" charset="0"/>
              <a:buChar char="•"/>
            </a:pPr>
            <a:r>
              <a:rPr lang="hi-IN" sz="2400" dirty="0" smtClean="0">
                <a:latin typeface="Aparajita" panose="02020603050405020304" pitchFamily="18" charset="0"/>
                <a:cs typeface="Aparajita" panose="02020603050405020304" pitchFamily="18" charset="0"/>
              </a:rPr>
              <a:t>सीखने का आनंद अनुभव करें</a:t>
            </a:r>
            <a:endParaRPr lang="en-US" sz="2400" dirty="0" smtClean="0">
              <a:latin typeface="Aparajita" panose="02020603050405020304" pitchFamily="18" charset="0"/>
              <a:cs typeface="Aparajita" panose="02020603050405020304" pitchFamily="18" charset="0"/>
            </a:endParaRPr>
          </a:p>
          <a:p>
            <a:pPr marL="355600" indent="-342900">
              <a:lnSpc>
                <a:spcPts val="2450"/>
              </a:lnSpc>
              <a:buFont typeface="Arial" panose="020B0604020202020204" pitchFamily="34" charset="0"/>
              <a:buChar char="•"/>
            </a:pPr>
            <a:r>
              <a:rPr lang="hi-IN" sz="2400" dirty="0" smtClean="0">
                <a:latin typeface="Aparajita" panose="02020603050405020304" pitchFamily="18" charset="0"/>
                <a:cs typeface="Aparajita" panose="02020603050405020304" pitchFamily="18" charset="0"/>
              </a:rPr>
              <a:t>शिक्षार्थियों का समग्र विकास</a:t>
            </a:r>
            <a:endParaRPr sz="2400" dirty="0">
              <a:latin typeface="Aparajita" panose="02020603050405020304" pitchFamily="18" charset="0"/>
              <a:cs typeface="Aparajita" panose="02020603050405020304" pitchFamily="18" charset="0"/>
            </a:endParaRPr>
          </a:p>
        </p:txBody>
      </p:sp>
      <p:sp>
        <p:nvSpPr>
          <p:cNvPr id="2" name="object 2"/>
          <p:cNvSpPr txBox="1"/>
          <p:nvPr/>
        </p:nvSpPr>
        <p:spPr>
          <a:xfrm>
            <a:off x="1310131" y="2071782"/>
            <a:ext cx="4035982" cy="1045972"/>
          </a:xfrm>
          <a:prstGeom prst="rect">
            <a:avLst/>
          </a:prstGeom>
        </p:spPr>
        <p:txBody>
          <a:bodyPr wrap="square" lIns="0" tIns="15557" rIns="0" bIns="0" rtlCol="0">
            <a:noAutofit/>
          </a:bodyPr>
          <a:lstStyle/>
          <a:p>
            <a:pPr marL="15748" marR="43814">
              <a:lnSpc>
                <a:spcPts val="2450"/>
              </a:lnSpc>
            </a:pPr>
            <a:endParaRPr sz="2300" dirty="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19" name="object 19"/>
          <p:cNvSpPr txBox="1"/>
          <p:nvPr/>
        </p:nvSpPr>
        <p:spPr>
          <a:xfrm>
            <a:off x="1191260" y="502603"/>
            <a:ext cx="7114540" cy="419100"/>
          </a:xfrm>
          <a:prstGeom prst="rect">
            <a:avLst/>
          </a:prstGeom>
        </p:spPr>
        <p:txBody>
          <a:bodyPr wrap="square" lIns="0" tIns="20732" rIns="0" bIns="0" rtlCol="0">
            <a:noAutofit/>
          </a:bodyPr>
          <a:lstStyle/>
          <a:p>
            <a:pPr marL="12700">
              <a:lnSpc>
                <a:spcPts val="3265"/>
              </a:lnSpc>
            </a:pPr>
            <a:r>
              <a:rPr lang="hi-IN" sz="3100" b="1" spc="71" dirty="0" smtClean="0">
                <a:latin typeface="Aparajita" panose="02020603050405020304" pitchFamily="18" charset="0"/>
                <a:cs typeface="Aparajita" panose="02020603050405020304" pitchFamily="18" charset="0"/>
              </a:rPr>
              <a:t>अन्तरक्रियाशील ई-लर्निंग के निर्माण का लक्ष्य</a:t>
            </a:r>
            <a:endParaRPr sz="3100" b="1" dirty="0">
              <a:latin typeface="Aparajita" panose="02020603050405020304" pitchFamily="18" charset="0"/>
              <a:cs typeface="Aparajita" panose="02020603050405020304" pitchFamily="18" charset="0"/>
            </a:endParaRPr>
          </a:p>
        </p:txBody>
      </p:sp>
      <p:sp>
        <p:nvSpPr>
          <p:cNvPr id="18" name="object 18"/>
          <p:cNvSpPr txBox="1"/>
          <p:nvPr/>
        </p:nvSpPr>
        <p:spPr>
          <a:xfrm>
            <a:off x="2047748" y="502603"/>
            <a:ext cx="582334" cy="419100"/>
          </a:xfrm>
          <a:prstGeom prst="rect">
            <a:avLst/>
          </a:prstGeom>
        </p:spPr>
        <p:txBody>
          <a:bodyPr wrap="square" lIns="0" tIns="20732" rIns="0" bIns="0" rtlCol="0">
            <a:noAutofit/>
          </a:bodyPr>
          <a:lstStyle/>
          <a:p>
            <a:pPr marL="12700">
              <a:lnSpc>
                <a:spcPts val="3265"/>
              </a:lnSpc>
            </a:pPr>
            <a:endParaRPr sz="3100" dirty="0">
              <a:latin typeface="Times New Roman"/>
              <a:cs typeface="Times New Roman"/>
            </a:endParaRPr>
          </a:p>
        </p:txBody>
      </p:sp>
      <p:sp>
        <p:nvSpPr>
          <p:cNvPr id="17" name="object 17"/>
          <p:cNvSpPr txBox="1"/>
          <p:nvPr/>
        </p:nvSpPr>
        <p:spPr>
          <a:xfrm>
            <a:off x="2657348" y="502603"/>
            <a:ext cx="1508760" cy="419100"/>
          </a:xfrm>
          <a:prstGeom prst="rect">
            <a:avLst/>
          </a:prstGeom>
        </p:spPr>
        <p:txBody>
          <a:bodyPr wrap="square" lIns="0" tIns="20732" rIns="0" bIns="0" rtlCol="0">
            <a:noAutofit/>
          </a:bodyPr>
          <a:lstStyle/>
          <a:p>
            <a:pPr marL="12700">
              <a:lnSpc>
                <a:spcPts val="3265"/>
              </a:lnSpc>
            </a:pPr>
            <a:endParaRPr sz="3100" dirty="0">
              <a:latin typeface="Times New Roman"/>
              <a:cs typeface="Times New Roman"/>
            </a:endParaRPr>
          </a:p>
        </p:txBody>
      </p:sp>
      <p:sp>
        <p:nvSpPr>
          <p:cNvPr id="16" name="object 16"/>
          <p:cNvSpPr txBox="1"/>
          <p:nvPr/>
        </p:nvSpPr>
        <p:spPr>
          <a:xfrm>
            <a:off x="4202684" y="502603"/>
            <a:ext cx="3797808" cy="419100"/>
          </a:xfrm>
          <a:prstGeom prst="rect">
            <a:avLst/>
          </a:prstGeom>
        </p:spPr>
        <p:txBody>
          <a:bodyPr wrap="square" lIns="0" tIns="20732" rIns="0" bIns="0" rtlCol="0">
            <a:noAutofit/>
          </a:bodyPr>
          <a:lstStyle/>
          <a:p>
            <a:pPr marL="12700">
              <a:lnSpc>
                <a:spcPts val="3265"/>
              </a:lnSpc>
            </a:pPr>
            <a:endParaRPr sz="3100" dirty="0">
              <a:latin typeface="Times New Roman"/>
              <a:cs typeface="Times New Roman"/>
            </a:endParaRPr>
          </a:p>
        </p:txBody>
      </p:sp>
      <p:sp>
        <p:nvSpPr>
          <p:cNvPr id="15" name="object 15"/>
          <p:cNvSpPr txBox="1"/>
          <p:nvPr/>
        </p:nvSpPr>
        <p:spPr>
          <a:xfrm>
            <a:off x="5912612" y="1291131"/>
            <a:ext cx="1069271" cy="763583"/>
          </a:xfrm>
          <a:prstGeom prst="rect">
            <a:avLst/>
          </a:prstGeom>
        </p:spPr>
        <p:txBody>
          <a:bodyPr wrap="square" lIns="0" tIns="6985" rIns="0" bIns="0" rtlCol="0">
            <a:noAutofit/>
          </a:bodyPr>
          <a:lstStyle/>
          <a:p>
            <a:pPr marL="12700" indent="9144">
              <a:lnSpc>
                <a:spcPts val="1379"/>
              </a:lnSpc>
            </a:pPr>
            <a:r>
              <a:rPr sz="1200" spc="-122" dirty="0" smtClean="0">
                <a:solidFill>
                  <a:srgbClr val="727272"/>
                </a:solidFill>
                <a:latin typeface="Times New Roman"/>
                <a:cs typeface="Times New Roman"/>
              </a:rPr>
              <a:t>Company polit</a:t>
            </a:r>
            <a:r>
              <a:rPr sz="1200" spc="-122" dirty="0" smtClean="0">
                <a:solidFill>
                  <a:srgbClr val="878787"/>
                </a:solidFill>
                <a:latin typeface="Times New Roman"/>
                <a:cs typeface="Times New Roman"/>
              </a:rPr>
              <a:t>i</a:t>
            </a:r>
            <a:r>
              <a:rPr sz="1200" spc="-122" dirty="0" smtClean="0">
                <a:solidFill>
                  <a:srgbClr val="727272"/>
                </a:solidFill>
                <a:latin typeface="Times New Roman"/>
                <a:cs typeface="Times New Roman"/>
              </a:rPr>
              <a:t>es say </a:t>
            </a:r>
            <a:endParaRPr sz="1100">
              <a:latin typeface="Times New Roman"/>
              <a:cs typeface="Times New Roman"/>
            </a:endParaRPr>
          </a:p>
          <a:p>
            <a:pPr marL="12700">
              <a:lnSpc>
                <a:spcPts val="1264"/>
              </a:lnSpc>
            </a:pPr>
            <a:r>
              <a:rPr sz="1100" spc="-86" dirty="0" smtClean="0">
                <a:solidFill>
                  <a:srgbClr val="5D5D5D"/>
                </a:solidFill>
                <a:latin typeface="Times New Roman"/>
                <a:cs typeface="Times New Roman"/>
              </a:rPr>
              <a:t>t</a:t>
            </a:r>
            <a:r>
              <a:rPr sz="1100" spc="-86" dirty="0" smtClean="0">
                <a:solidFill>
                  <a:srgbClr val="727272"/>
                </a:solidFill>
                <a:latin typeface="Times New Roman"/>
                <a:cs typeface="Times New Roman"/>
              </a:rPr>
              <a:t>o do </a:t>
            </a:r>
            <a:r>
              <a:rPr sz="1000" spc="-1" dirty="0" smtClean="0">
                <a:solidFill>
                  <a:srgbClr val="727272"/>
                </a:solidFill>
                <a:latin typeface="Arial"/>
                <a:cs typeface="Arial"/>
              </a:rPr>
              <a:t>XZ</a:t>
            </a:r>
            <a:r>
              <a:rPr sz="1000" spc="-1" dirty="0" smtClean="0">
                <a:solidFill>
                  <a:srgbClr val="878787"/>
                </a:solidFill>
                <a:latin typeface="Arial"/>
                <a:cs typeface="Arial"/>
              </a:rPr>
              <a:t>. </a:t>
            </a:r>
            <a:r>
              <a:rPr sz="1100" spc="-86" dirty="0" smtClean="0">
                <a:solidFill>
                  <a:srgbClr val="727272"/>
                </a:solidFill>
                <a:latin typeface="Times New Roman"/>
                <a:cs typeface="Times New Roman"/>
              </a:rPr>
              <a:t>Today John </a:t>
            </a:r>
            <a:endParaRPr sz="1100">
              <a:latin typeface="Times New Roman"/>
              <a:cs typeface="Times New Roman"/>
            </a:endParaRPr>
          </a:p>
          <a:p>
            <a:pPr marL="12700">
              <a:lnSpc>
                <a:spcPts val="1277"/>
              </a:lnSpc>
            </a:pPr>
            <a:r>
              <a:rPr sz="1100" spc="-72" dirty="0" smtClean="0">
                <a:solidFill>
                  <a:srgbClr val="727272"/>
                </a:solidFill>
                <a:latin typeface="Times New Roman"/>
                <a:cs typeface="Times New Roman"/>
              </a:rPr>
              <a:t>watched  </a:t>
            </a:r>
            <a:r>
              <a:rPr sz="1000" spc="-72" dirty="0" smtClean="0">
                <a:solidFill>
                  <a:srgbClr val="727272"/>
                </a:solidFill>
                <a:latin typeface="Times New Roman"/>
                <a:cs typeface="Times New Roman"/>
              </a:rPr>
              <a:t>24 </a:t>
            </a:r>
            <a:r>
              <a:rPr sz="1100" spc="-72" dirty="0" smtClean="0">
                <a:solidFill>
                  <a:srgbClr val="727272"/>
                </a:solidFill>
                <a:latin typeface="Times New Roman"/>
                <a:cs typeface="Times New Roman"/>
              </a:rPr>
              <a:t>hours </a:t>
            </a:r>
            <a:r>
              <a:rPr sz="1100" spc="0" dirty="0" smtClean="0">
                <a:solidFill>
                  <a:srgbClr val="727272"/>
                </a:solidFill>
                <a:latin typeface="Arial"/>
                <a:cs typeface="Arial"/>
              </a:rPr>
              <a:t>of </a:t>
            </a:r>
            <a:endParaRPr sz="1100">
              <a:latin typeface="Times New Roman"/>
              <a:cs typeface="Times New Roman"/>
            </a:endParaRPr>
          </a:p>
          <a:p>
            <a:pPr marL="12700">
              <a:lnSpc>
                <a:spcPts val="1264"/>
              </a:lnSpc>
            </a:pPr>
            <a:r>
              <a:rPr sz="1100" b="1" spc="-120" dirty="0" smtClean="0">
                <a:solidFill>
                  <a:srgbClr val="727272"/>
                </a:solidFill>
                <a:latin typeface="Times New Roman"/>
                <a:cs typeface="Times New Roman"/>
              </a:rPr>
              <a:t>Sp</a:t>
            </a:r>
            <a:r>
              <a:rPr sz="1100" b="1" spc="-120" dirty="0" smtClean="0">
                <a:solidFill>
                  <a:srgbClr val="878787"/>
                </a:solidFill>
                <a:latin typeface="Times New Roman"/>
                <a:cs typeface="Times New Roman"/>
              </a:rPr>
              <a:t>i</a:t>
            </a:r>
            <a:r>
              <a:rPr sz="1100" b="1" spc="-120" dirty="0" smtClean="0">
                <a:solidFill>
                  <a:srgbClr val="727272"/>
                </a:solidFill>
                <a:latin typeface="Times New Roman"/>
                <a:cs typeface="Times New Roman"/>
              </a:rPr>
              <a:t>na</a:t>
            </a:r>
            <a:r>
              <a:rPr sz="1100" b="1" spc="-120" dirty="0" smtClean="0">
                <a:solidFill>
                  <a:srgbClr val="5D5D5D"/>
                </a:solidFill>
                <a:latin typeface="Times New Roman"/>
                <a:cs typeface="Times New Roman"/>
              </a:rPr>
              <a:t>l </a:t>
            </a:r>
            <a:r>
              <a:rPr sz="1000" spc="-106" dirty="0" smtClean="0">
                <a:solidFill>
                  <a:srgbClr val="727272"/>
                </a:solidFill>
                <a:latin typeface="Arial"/>
                <a:cs typeface="Arial"/>
              </a:rPr>
              <a:t>Ta</a:t>
            </a:r>
            <a:r>
              <a:rPr sz="1000" spc="-106" dirty="0" smtClean="0">
                <a:solidFill>
                  <a:srgbClr val="5D5D5D"/>
                </a:solidFill>
                <a:latin typeface="Arial"/>
                <a:cs typeface="Arial"/>
              </a:rPr>
              <a:t>p</a:t>
            </a:r>
            <a:r>
              <a:rPr sz="1000" spc="-106" dirty="0" smtClean="0">
                <a:solidFill>
                  <a:srgbClr val="878787"/>
                </a:solidFill>
                <a:latin typeface="Arial"/>
                <a:cs typeface="Arial"/>
              </a:rPr>
              <a:t>. </a:t>
            </a:r>
            <a:r>
              <a:rPr sz="1000" spc="-106" dirty="0" smtClean="0">
                <a:solidFill>
                  <a:srgbClr val="727272"/>
                </a:solidFill>
                <a:latin typeface="Arial"/>
                <a:cs typeface="Arial"/>
              </a:rPr>
              <a:t>He came</a:t>
            </a:r>
            <a:endParaRPr sz="1000">
              <a:latin typeface="Arial"/>
              <a:cs typeface="Arial"/>
            </a:endParaRPr>
          </a:p>
          <a:p>
            <a:pPr marL="24891" marR="11488">
              <a:lnSpc>
                <a:spcPts val="1225"/>
              </a:lnSpc>
            </a:pPr>
            <a:r>
              <a:rPr sz="1100" spc="-87" dirty="0" smtClean="0">
                <a:solidFill>
                  <a:srgbClr val="5D5D5D"/>
                </a:solidFill>
                <a:latin typeface="Arial"/>
                <a:cs typeface="Arial"/>
              </a:rPr>
              <a:t>t</a:t>
            </a:r>
            <a:r>
              <a:rPr sz="1100" spc="-87" dirty="0" smtClean="0">
                <a:solidFill>
                  <a:srgbClr val="727272"/>
                </a:solidFill>
                <a:latin typeface="Arial"/>
                <a:cs typeface="Arial"/>
              </a:rPr>
              <a:t>o work </a:t>
            </a:r>
            <a:r>
              <a:rPr sz="1100" spc="-47" dirty="0" smtClean="0">
                <a:solidFill>
                  <a:srgbClr val="727272"/>
                </a:solidFill>
                <a:latin typeface="Times New Roman"/>
                <a:cs typeface="Times New Roman"/>
              </a:rPr>
              <a:t>wi</a:t>
            </a:r>
            <a:r>
              <a:rPr sz="1100" spc="-47" dirty="0" smtClean="0">
                <a:solidFill>
                  <a:srgbClr val="5D5D5D"/>
                </a:solidFill>
                <a:latin typeface="Times New Roman"/>
                <a:cs typeface="Times New Roman"/>
              </a:rPr>
              <a:t>t</a:t>
            </a:r>
            <a:r>
              <a:rPr sz="1100" spc="-47" dirty="0" smtClean="0">
                <a:solidFill>
                  <a:srgbClr val="727272"/>
                </a:solidFill>
                <a:latin typeface="Times New Roman"/>
                <a:cs typeface="Times New Roman"/>
              </a:rPr>
              <a:t>h </a:t>
            </a:r>
            <a:r>
              <a:rPr sz="1100" spc="-87" dirty="0" smtClean="0">
                <a:solidFill>
                  <a:srgbClr val="727272"/>
                </a:solidFill>
                <a:latin typeface="Arial"/>
                <a:cs typeface="Arial"/>
              </a:rPr>
              <a:t>a UZ.</a:t>
            </a:r>
            <a:endParaRPr sz="1100">
              <a:latin typeface="Arial"/>
              <a:cs typeface="Arial"/>
            </a:endParaRPr>
          </a:p>
        </p:txBody>
      </p:sp>
      <p:sp>
        <p:nvSpPr>
          <p:cNvPr id="14" name="object 14"/>
          <p:cNvSpPr txBox="1"/>
          <p:nvPr/>
        </p:nvSpPr>
        <p:spPr>
          <a:xfrm>
            <a:off x="273812" y="1582329"/>
            <a:ext cx="845057" cy="914400"/>
          </a:xfrm>
          <a:prstGeom prst="rect">
            <a:avLst/>
          </a:prstGeom>
        </p:spPr>
        <p:txBody>
          <a:bodyPr wrap="square" lIns="0" tIns="45720" rIns="0" bIns="0" rtlCol="0">
            <a:noAutofit/>
          </a:bodyPr>
          <a:lstStyle/>
          <a:p>
            <a:pPr marL="12700">
              <a:lnSpc>
                <a:spcPts val="7200"/>
              </a:lnSpc>
            </a:pPr>
            <a:r>
              <a:rPr sz="7000" b="1" spc="-797" dirty="0" smtClean="0">
                <a:solidFill>
                  <a:srgbClr val="F9692D"/>
                </a:solidFill>
                <a:latin typeface="Times New Roman"/>
                <a:cs typeface="Times New Roman"/>
              </a:rPr>
              <a:t>01</a:t>
            </a:r>
            <a:endParaRPr sz="7000">
              <a:latin typeface="Times New Roman"/>
              <a:cs typeface="Times New Roman"/>
            </a:endParaRPr>
          </a:p>
        </p:txBody>
      </p:sp>
      <p:sp>
        <p:nvSpPr>
          <p:cNvPr id="13" name="object 13"/>
          <p:cNvSpPr txBox="1"/>
          <p:nvPr/>
        </p:nvSpPr>
        <p:spPr>
          <a:xfrm>
            <a:off x="7342124" y="1587520"/>
            <a:ext cx="524128" cy="826856"/>
          </a:xfrm>
          <a:prstGeom prst="rect">
            <a:avLst/>
          </a:prstGeom>
        </p:spPr>
        <p:txBody>
          <a:bodyPr wrap="square" lIns="0" tIns="33686" rIns="0" bIns="0" rtlCol="0">
            <a:noAutofit/>
          </a:bodyPr>
          <a:lstStyle/>
          <a:p>
            <a:pPr marL="12700">
              <a:lnSpc>
                <a:spcPts val="5305"/>
              </a:lnSpc>
            </a:pPr>
            <a:r>
              <a:rPr sz="5100" spc="611" dirty="0" smtClean="0">
                <a:solidFill>
                  <a:srgbClr val="5D5D5D"/>
                </a:solidFill>
                <a:latin typeface="Times New Roman"/>
                <a:cs typeface="Times New Roman"/>
              </a:rPr>
              <a:t>1</a:t>
            </a:r>
            <a:endParaRPr sz="5100">
              <a:latin typeface="Times New Roman"/>
              <a:cs typeface="Times New Roman"/>
            </a:endParaRPr>
          </a:p>
          <a:p>
            <a:pPr marL="104140" marR="97154">
              <a:lnSpc>
                <a:spcPct val="95825"/>
              </a:lnSpc>
              <a:spcBef>
                <a:spcPts val="274"/>
              </a:spcBef>
            </a:pPr>
            <a:r>
              <a:rPr sz="500" spc="-113" dirty="0" smtClean="0">
                <a:solidFill>
                  <a:srgbClr val="E2D1BF"/>
                </a:solidFill>
                <a:latin typeface="Arial"/>
                <a:cs typeface="Arial"/>
              </a:rPr>
              <a:t>I</a:t>
            </a:r>
            <a:endParaRPr sz="500">
              <a:latin typeface="Arial"/>
              <a:cs typeface="Arial"/>
            </a:endParaRPr>
          </a:p>
        </p:txBody>
      </p:sp>
      <p:sp>
        <p:nvSpPr>
          <p:cNvPr id="12" name="object 12"/>
          <p:cNvSpPr txBox="1"/>
          <p:nvPr/>
        </p:nvSpPr>
        <p:spPr>
          <a:xfrm>
            <a:off x="4605020" y="1679438"/>
            <a:ext cx="957661" cy="863600"/>
          </a:xfrm>
          <a:prstGeom prst="rect">
            <a:avLst/>
          </a:prstGeom>
        </p:spPr>
        <p:txBody>
          <a:bodyPr wrap="square" lIns="0" tIns="43180" rIns="0" bIns="0" rtlCol="0">
            <a:noAutofit/>
          </a:bodyPr>
          <a:lstStyle/>
          <a:p>
            <a:pPr marL="12700">
              <a:lnSpc>
                <a:spcPts val="6800"/>
              </a:lnSpc>
            </a:pPr>
            <a:r>
              <a:rPr sz="6600" b="1" spc="-495" dirty="0" smtClean="0">
                <a:solidFill>
                  <a:srgbClr val="F9692D"/>
                </a:solidFill>
                <a:latin typeface="Arial"/>
                <a:cs typeface="Arial"/>
              </a:rPr>
              <a:t>02</a:t>
            </a:r>
            <a:endParaRPr sz="6600">
              <a:latin typeface="Arial"/>
              <a:cs typeface="Arial"/>
            </a:endParaRPr>
          </a:p>
        </p:txBody>
      </p:sp>
      <p:sp>
        <p:nvSpPr>
          <p:cNvPr id="11" name="object 11"/>
          <p:cNvSpPr txBox="1"/>
          <p:nvPr/>
        </p:nvSpPr>
        <p:spPr>
          <a:xfrm>
            <a:off x="6065012" y="2173079"/>
            <a:ext cx="798161" cy="314451"/>
          </a:xfrm>
          <a:prstGeom prst="rect">
            <a:avLst/>
          </a:prstGeom>
        </p:spPr>
        <p:txBody>
          <a:bodyPr wrap="square" lIns="0" tIns="12573" rIns="0" bIns="0" rtlCol="0">
            <a:noAutofit/>
          </a:bodyPr>
          <a:lstStyle/>
          <a:p>
            <a:pPr marL="177291" indent="-164591">
              <a:lnSpc>
                <a:spcPts val="1180"/>
              </a:lnSpc>
            </a:pPr>
            <a:r>
              <a:rPr sz="1100" spc="-316" dirty="0" smtClean="0">
                <a:solidFill>
                  <a:srgbClr val="727272"/>
                </a:solidFill>
                <a:latin typeface="Times New Roman"/>
                <a:cs typeface="Times New Roman"/>
              </a:rPr>
              <a:t>H</a:t>
            </a:r>
            <a:r>
              <a:rPr sz="1100" spc="-71" dirty="0" smtClean="0">
                <a:solidFill>
                  <a:srgbClr val="727272"/>
                </a:solidFill>
                <a:latin typeface="Times New Roman"/>
                <a:cs typeface="Times New Roman"/>
              </a:rPr>
              <a:t>o</a:t>
            </a:r>
            <a:r>
              <a:rPr sz="1100" spc="-135" dirty="0" smtClean="0">
                <a:solidFill>
                  <a:srgbClr val="727272"/>
                </a:solidFill>
                <a:latin typeface="Times New Roman"/>
                <a:cs typeface="Times New Roman"/>
              </a:rPr>
              <a:t>w</a:t>
            </a:r>
            <a:r>
              <a:rPr sz="1100" spc="0" dirty="0" smtClean="0">
                <a:solidFill>
                  <a:srgbClr val="727272"/>
                </a:solidFill>
                <a:latin typeface="Times New Roman"/>
                <a:cs typeface="Times New Roman"/>
              </a:rPr>
              <a:t> </a:t>
            </a:r>
            <a:r>
              <a:rPr sz="1100" spc="-77" dirty="0" smtClean="0">
                <a:solidFill>
                  <a:srgbClr val="727272"/>
                </a:solidFill>
                <a:latin typeface="Times New Roman"/>
                <a:cs typeface="Times New Roman"/>
              </a:rPr>
              <a:t>s</a:t>
            </a:r>
            <a:r>
              <a:rPr sz="1100" spc="-100" dirty="0" smtClean="0">
                <a:solidFill>
                  <a:srgbClr val="727272"/>
                </a:solidFill>
                <a:latin typeface="Times New Roman"/>
                <a:cs typeface="Times New Roman"/>
              </a:rPr>
              <a:t>h</a:t>
            </a:r>
            <a:r>
              <a:rPr sz="1100" spc="-104" dirty="0" smtClean="0">
                <a:solidFill>
                  <a:srgbClr val="727272"/>
                </a:solidFill>
                <a:latin typeface="Times New Roman"/>
                <a:cs typeface="Times New Roman"/>
              </a:rPr>
              <a:t>o</a:t>
            </a:r>
            <a:r>
              <a:rPr sz="1100" spc="-96" dirty="0" smtClean="0">
                <a:solidFill>
                  <a:srgbClr val="727272"/>
                </a:solidFill>
                <a:latin typeface="Times New Roman"/>
                <a:cs typeface="Times New Roman"/>
              </a:rPr>
              <a:t>u</a:t>
            </a:r>
            <a:r>
              <a:rPr sz="1100" spc="-81" dirty="0" smtClean="0">
                <a:solidFill>
                  <a:srgbClr val="727272"/>
                </a:solidFill>
                <a:latin typeface="Times New Roman"/>
                <a:cs typeface="Times New Roman"/>
              </a:rPr>
              <a:t>ld</a:t>
            </a:r>
            <a:r>
              <a:rPr sz="1100" spc="20" dirty="0" smtClean="0">
                <a:solidFill>
                  <a:srgbClr val="727272"/>
                </a:solidFill>
                <a:latin typeface="Times New Roman"/>
                <a:cs typeface="Times New Roman"/>
              </a:rPr>
              <a:t> </a:t>
            </a:r>
            <a:r>
              <a:rPr sz="1100" spc="-93" dirty="0" smtClean="0">
                <a:solidFill>
                  <a:srgbClr val="727272"/>
                </a:solidFill>
                <a:latin typeface="Times New Roman"/>
                <a:cs typeface="Times New Roman"/>
              </a:rPr>
              <a:t>y</a:t>
            </a:r>
            <a:r>
              <a:rPr sz="1100" spc="-45" dirty="0" smtClean="0">
                <a:solidFill>
                  <a:srgbClr val="727272"/>
                </a:solidFill>
                <a:latin typeface="Times New Roman"/>
                <a:cs typeface="Times New Roman"/>
              </a:rPr>
              <a:t>o</a:t>
            </a:r>
            <a:r>
              <a:rPr sz="1100" spc="-98" dirty="0" smtClean="0">
                <a:solidFill>
                  <a:srgbClr val="727272"/>
                </a:solidFill>
                <a:latin typeface="Times New Roman"/>
                <a:cs typeface="Times New Roman"/>
              </a:rPr>
              <a:t>u</a:t>
            </a:r>
            <a:r>
              <a:rPr sz="1100" spc="-50" dirty="0" smtClean="0">
                <a:solidFill>
                  <a:srgbClr val="727272"/>
                </a:solidFill>
                <a:latin typeface="Times New Roman"/>
                <a:cs typeface="Times New Roman"/>
              </a:rPr>
              <a:t> </a:t>
            </a:r>
            <a:r>
              <a:rPr sz="1100" spc="-52" dirty="0" smtClean="0">
                <a:solidFill>
                  <a:srgbClr val="727272"/>
                </a:solidFill>
                <a:latin typeface="Times New Roman"/>
                <a:cs typeface="Times New Roman"/>
              </a:rPr>
              <a:t>r</a:t>
            </a:r>
            <a:r>
              <a:rPr sz="1100" spc="-53" dirty="0" smtClean="0">
                <a:solidFill>
                  <a:srgbClr val="727272"/>
                </a:solidFill>
                <a:latin typeface="Times New Roman"/>
                <a:cs typeface="Times New Roman"/>
              </a:rPr>
              <a:t>e</a:t>
            </a:r>
            <a:r>
              <a:rPr sz="1100" spc="-68" dirty="0" smtClean="0">
                <a:solidFill>
                  <a:srgbClr val="727272"/>
                </a:solidFill>
                <a:latin typeface="Times New Roman"/>
                <a:cs typeface="Times New Roman"/>
              </a:rPr>
              <a:t>s</a:t>
            </a:r>
            <a:r>
              <a:rPr sz="1100" spc="-117" dirty="0" smtClean="0">
                <a:solidFill>
                  <a:srgbClr val="727272"/>
                </a:solidFill>
                <a:latin typeface="Times New Roman"/>
                <a:cs typeface="Times New Roman"/>
              </a:rPr>
              <a:t>p</a:t>
            </a:r>
            <a:r>
              <a:rPr sz="1100" spc="-19" dirty="0" smtClean="0">
                <a:solidFill>
                  <a:srgbClr val="727272"/>
                </a:solidFill>
                <a:latin typeface="Times New Roman"/>
                <a:cs typeface="Times New Roman"/>
              </a:rPr>
              <a:t>o</a:t>
            </a:r>
            <a:r>
              <a:rPr sz="1100" spc="-60" dirty="0" smtClean="0">
                <a:solidFill>
                  <a:srgbClr val="727272"/>
                </a:solidFill>
                <a:latin typeface="Times New Roman"/>
                <a:cs typeface="Times New Roman"/>
              </a:rPr>
              <a:t>n</a:t>
            </a:r>
            <a:r>
              <a:rPr sz="1100" spc="-105" dirty="0" smtClean="0">
                <a:solidFill>
                  <a:srgbClr val="727272"/>
                </a:solidFill>
                <a:latin typeface="Times New Roman"/>
                <a:cs typeface="Times New Roman"/>
              </a:rPr>
              <a:t>d</a:t>
            </a:r>
            <a:r>
              <a:rPr sz="1100" spc="-136" dirty="0" smtClean="0">
                <a:solidFill>
                  <a:srgbClr val="727272"/>
                </a:solidFill>
                <a:latin typeface="Times New Roman"/>
                <a:cs typeface="Times New Roman"/>
              </a:rPr>
              <a:t>?</a:t>
            </a:r>
            <a:endParaRPr sz="1100">
              <a:latin typeface="Times New Roman"/>
              <a:cs typeface="Times New Roman"/>
            </a:endParaRPr>
          </a:p>
        </p:txBody>
      </p:sp>
      <p:sp>
        <p:nvSpPr>
          <p:cNvPr id="10" name="object 10"/>
          <p:cNvSpPr txBox="1"/>
          <p:nvPr/>
        </p:nvSpPr>
        <p:spPr>
          <a:xfrm>
            <a:off x="1669796" y="2409569"/>
            <a:ext cx="374243" cy="215900"/>
          </a:xfrm>
          <a:prstGeom prst="rect">
            <a:avLst/>
          </a:prstGeom>
        </p:spPr>
        <p:txBody>
          <a:bodyPr wrap="square" lIns="0" tIns="10350" rIns="0" bIns="0" rtlCol="0">
            <a:noAutofit/>
          </a:bodyPr>
          <a:lstStyle/>
          <a:p>
            <a:pPr marL="12700">
              <a:lnSpc>
                <a:spcPts val="1630"/>
              </a:lnSpc>
            </a:pPr>
            <a:r>
              <a:rPr sz="1500" spc="-394" dirty="0" smtClean="0">
                <a:solidFill>
                  <a:srgbClr val="5D5D5D"/>
                </a:solidFill>
                <a:latin typeface="Times New Roman"/>
                <a:cs typeface="Times New Roman"/>
              </a:rPr>
              <a:t>CLICK</a:t>
            </a:r>
            <a:endParaRPr sz="1500">
              <a:latin typeface="Times New Roman"/>
              <a:cs typeface="Times New Roman"/>
            </a:endParaRPr>
          </a:p>
        </p:txBody>
      </p:sp>
      <p:sp>
        <p:nvSpPr>
          <p:cNvPr id="9" name="object 9"/>
          <p:cNvSpPr txBox="1"/>
          <p:nvPr/>
        </p:nvSpPr>
        <p:spPr>
          <a:xfrm>
            <a:off x="2364740" y="2409569"/>
            <a:ext cx="435919" cy="215900"/>
          </a:xfrm>
          <a:prstGeom prst="rect">
            <a:avLst/>
          </a:prstGeom>
        </p:spPr>
        <p:txBody>
          <a:bodyPr wrap="square" lIns="0" tIns="10350" rIns="0" bIns="0" rtlCol="0">
            <a:noAutofit/>
          </a:bodyPr>
          <a:lstStyle/>
          <a:p>
            <a:pPr marL="12700">
              <a:lnSpc>
                <a:spcPts val="1630"/>
              </a:lnSpc>
            </a:pPr>
            <a:r>
              <a:rPr sz="1500" spc="-431" dirty="0" smtClean="0">
                <a:solidFill>
                  <a:srgbClr val="5D5D5D"/>
                </a:solidFill>
                <a:latin typeface="Times New Roman"/>
                <a:cs typeface="Times New Roman"/>
              </a:rPr>
              <a:t>HOVER</a:t>
            </a:r>
            <a:endParaRPr sz="1500">
              <a:latin typeface="Times New Roman"/>
              <a:cs typeface="Times New Roman"/>
            </a:endParaRPr>
          </a:p>
        </p:txBody>
      </p:sp>
      <p:sp>
        <p:nvSpPr>
          <p:cNvPr id="8" name="object 8"/>
          <p:cNvSpPr txBox="1"/>
          <p:nvPr/>
        </p:nvSpPr>
        <p:spPr>
          <a:xfrm>
            <a:off x="3129788" y="2409569"/>
            <a:ext cx="362645" cy="215900"/>
          </a:xfrm>
          <a:prstGeom prst="rect">
            <a:avLst/>
          </a:prstGeom>
        </p:spPr>
        <p:txBody>
          <a:bodyPr wrap="square" lIns="0" tIns="10350" rIns="0" bIns="0" rtlCol="0">
            <a:noAutofit/>
          </a:bodyPr>
          <a:lstStyle/>
          <a:p>
            <a:pPr marL="12700">
              <a:lnSpc>
                <a:spcPts val="1630"/>
              </a:lnSpc>
            </a:pPr>
            <a:r>
              <a:rPr sz="1500" spc="-455" dirty="0" smtClean="0">
                <a:solidFill>
                  <a:srgbClr val="5D5D5D"/>
                </a:solidFill>
                <a:latin typeface="Times New Roman"/>
                <a:cs typeface="Times New Roman"/>
              </a:rPr>
              <a:t>DRAG</a:t>
            </a:r>
            <a:endParaRPr sz="1500">
              <a:latin typeface="Times New Roman"/>
              <a:cs typeface="Times New Roman"/>
            </a:endParaRPr>
          </a:p>
        </p:txBody>
      </p:sp>
      <p:sp>
        <p:nvSpPr>
          <p:cNvPr id="7" name="object 7"/>
          <p:cNvSpPr txBox="1"/>
          <p:nvPr/>
        </p:nvSpPr>
        <p:spPr>
          <a:xfrm>
            <a:off x="1560068" y="2857269"/>
            <a:ext cx="2086742" cy="292100"/>
          </a:xfrm>
          <a:prstGeom prst="rect">
            <a:avLst/>
          </a:prstGeom>
        </p:spPr>
        <p:txBody>
          <a:bodyPr wrap="square" lIns="0" tIns="14255" rIns="0" bIns="0" rtlCol="0">
            <a:noAutofit/>
          </a:bodyPr>
          <a:lstStyle/>
          <a:p>
            <a:pPr marL="12700">
              <a:lnSpc>
                <a:spcPts val="2245"/>
              </a:lnSpc>
            </a:pPr>
            <a:r>
              <a:rPr sz="2100" spc="-432" dirty="0" smtClean="0">
                <a:solidFill>
                  <a:srgbClr val="3697D6"/>
                </a:solidFill>
                <a:latin typeface="Times New Roman"/>
                <a:cs typeface="Times New Roman"/>
              </a:rPr>
              <a:t>TOUCHING THE SCREEN</a:t>
            </a:r>
            <a:endParaRPr sz="2100">
              <a:latin typeface="Times New Roman"/>
              <a:cs typeface="Times New Roman"/>
            </a:endParaRPr>
          </a:p>
        </p:txBody>
      </p:sp>
      <p:sp>
        <p:nvSpPr>
          <p:cNvPr id="6" name="object 6"/>
          <p:cNvSpPr txBox="1"/>
          <p:nvPr/>
        </p:nvSpPr>
        <p:spPr>
          <a:xfrm>
            <a:off x="6253988" y="2886638"/>
            <a:ext cx="1745105" cy="254000"/>
          </a:xfrm>
          <a:prstGeom prst="rect">
            <a:avLst/>
          </a:prstGeom>
        </p:spPr>
        <p:txBody>
          <a:bodyPr wrap="square" lIns="0" tIns="12319" rIns="0" bIns="0" rtlCol="0">
            <a:noAutofit/>
          </a:bodyPr>
          <a:lstStyle/>
          <a:p>
            <a:pPr marL="12700">
              <a:lnSpc>
                <a:spcPts val="1939"/>
              </a:lnSpc>
            </a:pPr>
            <a:r>
              <a:rPr sz="1800" spc="-207" dirty="0" smtClean="0">
                <a:solidFill>
                  <a:srgbClr val="3697D6"/>
                </a:solidFill>
                <a:latin typeface="Arial"/>
                <a:cs typeface="Arial"/>
              </a:rPr>
              <a:t>DECISION-MAKING</a:t>
            </a:r>
            <a:endParaRPr sz="1800">
              <a:latin typeface="Arial"/>
              <a:cs typeface="Arial"/>
            </a:endParaRPr>
          </a:p>
        </p:txBody>
      </p:sp>
      <p:sp>
        <p:nvSpPr>
          <p:cNvPr id="5" name="object 5"/>
          <p:cNvSpPr txBox="1"/>
          <p:nvPr/>
        </p:nvSpPr>
        <p:spPr>
          <a:xfrm>
            <a:off x="788924" y="3680051"/>
            <a:ext cx="3280664" cy="671576"/>
          </a:xfrm>
          <a:prstGeom prst="rect">
            <a:avLst/>
          </a:prstGeom>
        </p:spPr>
        <p:txBody>
          <a:bodyPr wrap="square" lIns="0" tIns="16192" rIns="0" bIns="0" rtlCol="0">
            <a:noAutofit/>
          </a:bodyPr>
          <a:lstStyle/>
          <a:p>
            <a:pPr marL="12700">
              <a:lnSpc>
                <a:spcPts val="2550"/>
              </a:lnSpc>
            </a:pPr>
            <a:r>
              <a:rPr lang="hi-IN" sz="2400" dirty="0" smtClean="0">
                <a:latin typeface="Aparajita" panose="02020603050405020304" pitchFamily="18" charset="0"/>
                <a:cs typeface="Aparajita" panose="02020603050405020304" pitchFamily="18" charset="0"/>
              </a:rPr>
              <a:t>उन्हें स्क्रीन पर मौजूद तत्वों के साथ इंटरैक्ट कराएं।</a:t>
            </a:r>
            <a:endParaRPr sz="2400" dirty="0">
              <a:latin typeface="Aparajita" panose="02020603050405020304" pitchFamily="18" charset="0"/>
              <a:cs typeface="Aparajita" panose="02020603050405020304" pitchFamily="18" charset="0"/>
            </a:endParaRPr>
          </a:p>
        </p:txBody>
      </p:sp>
      <p:sp>
        <p:nvSpPr>
          <p:cNvPr id="4" name="object 4"/>
          <p:cNvSpPr txBox="1"/>
          <p:nvPr/>
        </p:nvSpPr>
        <p:spPr>
          <a:xfrm>
            <a:off x="4318508" y="3700490"/>
            <a:ext cx="4520692" cy="304800"/>
          </a:xfrm>
          <a:prstGeom prst="rect">
            <a:avLst/>
          </a:prstGeom>
        </p:spPr>
        <p:txBody>
          <a:bodyPr wrap="square" lIns="0" tIns="14890" rIns="0" bIns="0" rtlCol="0">
            <a:noAutofit/>
          </a:bodyPr>
          <a:lstStyle/>
          <a:p>
            <a:pPr marL="12700">
              <a:lnSpc>
                <a:spcPts val="2345"/>
              </a:lnSpc>
            </a:pPr>
            <a:r>
              <a:rPr lang="hi-IN" sz="2200" dirty="0" smtClean="0">
                <a:latin typeface="Aparajita" panose="02020603050405020304" pitchFamily="18" charset="0"/>
                <a:cs typeface="Aparajita" panose="02020603050405020304" pitchFamily="18" charset="0"/>
              </a:rPr>
              <a:t>एक बेहतरीन सीखने का अनुभव प्रदान के लिए उन्हें सामग्री के साथ इंटरैक्ट करने को कहें</a:t>
            </a:r>
            <a:endParaRPr sz="2200" dirty="0">
              <a:latin typeface="Aparajita" panose="02020603050405020304" pitchFamily="18" charset="0"/>
              <a:cs typeface="Aparajita" panose="02020603050405020304" pitchFamily="18" charset="0"/>
            </a:endParaRPr>
          </a:p>
        </p:txBody>
      </p:sp>
      <p:sp>
        <p:nvSpPr>
          <p:cNvPr id="3" name="object 3"/>
          <p:cNvSpPr txBox="1"/>
          <p:nvPr/>
        </p:nvSpPr>
        <p:spPr>
          <a:xfrm>
            <a:off x="5684012" y="3700490"/>
            <a:ext cx="2980308" cy="304800"/>
          </a:xfrm>
          <a:prstGeom prst="rect">
            <a:avLst/>
          </a:prstGeom>
        </p:spPr>
        <p:txBody>
          <a:bodyPr wrap="square" lIns="0" tIns="14890" rIns="0" bIns="0" rtlCol="0">
            <a:noAutofit/>
          </a:bodyPr>
          <a:lstStyle/>
          <a:p>
            <a:pPr marL="12700">
              <a:lnSpc>
                <a:spcPts val="2345"/>
              </a:lnSpc>
            </a:pPr>
            <a:endParaRPr sz="2200" dirty="0">
              <a:latin typeface="Times New Roman"/>
              <a:cs typeface="Times New Roman"/>
            </a:endParaRPr>
          </a:p>
        </p:txBody>
      </p:sp>
      <p:sp>
        <p:nvSpPr>
          <p:cNvPr id="2" name="object 2"/>
          <p:cNvSpPr txBox="1"/>
          <p:nvPr/>
        </p:nvSpPr>
        <p:spPr>
          <a:xfrm>
            <a:off x="4318508" y="4041866"/>
            <a:ext cx="4376468" cy="304799"/>
          </a:xfrm>
          <a:prstGeom prst="rect">
            <a:avLst/>
          </a:prstGeom>
        </p:spPr>
        <p:txBody>
          <a:bodyPr wrap="square" lIns="0" tIns="14890" rIns="0" bIns="0" rtlCol="0">
            <a:noAutofit/>
          </a:bodyPr>
          <a:lstStyle/>
          <a:p>
            <a:pPr marL="12700">
              <a:lnSpc>
                <a:spcPts val="2345"/>
              </a:lnSpc>
            </a:pPr>
            <a:endParaRPr sz="2200" dirty="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514350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txBox="1"/>
          <p:nvPr/>
        </p:nvSpPr>
        <p:spPr>
          <a:xfrm>
            <a:off x="1685036" y="528398"/>
            <a:ext cx="959307" cy="1339453"/>
          </a:xfrm>
          <a:prstGeom prst="rect">
            <a:avLst/>
          </a:prstGeom>
        </p:spPr>
        <p:txBody>
          <a:bodyPr wrap="square" lIns="0" tIns="47974" rIns="0" bIns="0" rtlCol="0">
            <a:noAutofit/>
          </a:bodyPr>
          <a:lstStyle/>
          <a:p>
            <a:pPr marL="12700">
              <a:lnSpc>
                <a:spcPts val="7555"/>
              </a:lnSpc>
            </a:pPr>
            <a:r>
              <a:rPr sz="7200" spc="-1183" dirty="0" smtClean="0">
                <a:latin typeface="Courier New"/>
                <a:cs typeface="Courier New"/>
              </a:rPr>
              <a:t>,,</a:t>
            </a:r>
            <a:endParaRPr sz="7200">
              <a:latin typeface="Courier New"/>
              <a:cs typeface="Courier New"/>
            </a:endParaRPr>
          </a:p>
          <a:p>
            <a:pPr marL="152908" marR="137160">
              <a:lnSpc>
                <a:spcPct val="95825"/>
              </a:lnSpc>
              <a:spcBef>
                <a:spcPts val="711"/>
              </a:spcBef>
            </a:pPr>
            <a:r>
              <a:rPr sz="1600" spc="239" dirty="0" smtClean="0">
                <a:latin typeface="Arial"/>
                <a:cs typeface="Arial"/>
              </a:rPr>
              <a:t>a</a:t>
            </a:r>
            <a:endParaRPr sz="1600">
              <a:latin typeface="Arial"/>
              <a:cs typeface="Arial"/>
            </a:endParaRPr>
          </a:p>
        </p:txBody>
      </p:sp>
      <p:sp>
        <p:nvSpPr>
          <p:cNvPr id="8" name="object 8"/>
          <p:cNvSpPr txBox="1"/>
          <p:nvPr/>
        </p:nvSpPr>
        <p:spPr>
          <a:xfrm>
            <a:off x="2358644" y="2131866"/>
            <a:ext cx="5173471" cy="939800"/>
          </a:xfrm>
          <a:prstGeom prst="rect">
            <a:avLst/>
          </a:prstGeom>
        </p:spPr>
        <p:txBody>
          <a:bodyPr wrap="square" lIns="0" tIns="46990" rIns="0" bIns="0" rtlCol="0">
            <a:noAutofit/>
          </a:bodyPr>
          <a:lstStyle/>
          <a:p>
            <a:pPr marL="12700">
              <a:lnSpc>
                <a:spcPts val="7400"/>
              </a:lnSpc>
            </a:pPr>
            <a:r>
              <a:rPr lang="hi-IN" sz="7200" spc="832" dirty="0" smtClean="0">
                <a:latin typeface="Times New Roman"/>
                <a:cs typeface="Times New Roman"/>
              </a:rPr>
              <a:t>उदाहरण_</a:t>
            </a:r>
            <a:endParaRPr sz="7200" dirty="0">
              <a:latin typeface="Times New Roman"/>
              <a:cs typeface="Times New Roman"/>
            </a:endParaRPr>
          </a:p>
        </p:txBody>
      </p:sp>
      <p:sp>
        <p:nvSpPr>
          <p:cNvPr id="6" name="object 6"/>
          <p:cNvSpPr txBox="1"/>
          <p:nvPr/>
        </p:nvSpPr>
        <p:spPr>
          <a:xfrm>
            <a:off x="1581403" y="3791140"/>
            <a:ext cx="190019" cy="289067"/>
          </a:xfrm>
          <a:prstGeom prst="rect">
            <a:avLst/>
          </a:prstGeom>
        </p:spPr>
        <p:txBody>
          <a:bodyPr wrap="square" lIns="0" tIns="13970" rIns="0" bIns="0" rtlCol="0">
            <a:noAutofit/>
          </a:bodyPr>
          <a:lstStyle/>
          <a:p>
            <a:pPr marL="12700">
              <a:lnSpc>
                <a:spcPts val="2200"/>
              </a:lnSpc>
            </a:pPr>
            <a:r>
              <a:rPr sz="1800" spc="-110" baseline="-9662" dirty="0" smtClean="0">
                <a:solidFill>
                  <a:srgbClr val="4F2301"/>
                </a:solidFill>
                <a:latin typeface="Arial"/>
                <a:cs typeface="Arial"/>
              </a:rPr>
              <a:t>• </a:t>
            </a:r>
            <a:r>
              <a:rPr sz="2400" spc="-110" baseline="12682" dirty="0" smtClean="0">
                <a:solidFill>
                  <a:srgbClr val="4F2301"/>
                </a:solidFill>
                <a:latin typeface="Arial"/>
                <a:cs typeface="Arial"/>
              </a:rPr>
              <a:t>•</a:t>
            </a:r>
            <a:endParaRPr sz="1600">
              <a:latin typeface="Arial"/>
              <a:cs typeface="Arial"/>
            </a:endParaRPr>
          </a:p>
        </p:txBody>
      </p:sp>
      <p:sp>
        <p:nvSpPr>
          <p:cNvPr id="5" name="object 5"/>
          <p:cNvSpPr txBox="1"/>
          <p:nvPr/>
        </p:nvSpPr>
        <p:spPr>
          <a:xfrm>
            <a:off x="1057147" y="3811722"/>
            <a:ext cx="266469" cy="460509"/>
          </a:xfrm>
          <a:prstGeom prst="rect">
            <a:avLst/>
          </a:prstGeom>
        </p:spPr>
        <p:txBody>
          <a:bodyPr wrap="square" lIns="0" tIns="13271" rIns="0" bIns="0" rtlCol="0">
            <a:noAutofit/>
          </a:bodyPr>
          <a:lstStyle/>
          <a:p>
            <a:pPr marL="12700">
              <a:lnSpc>
                <a:spcPts val="2090"/>
              </a:lnSpc>
            </a:pPr>
            <a:r>
              <a:rPr sz="1400" spc="-121" dirty="0" smtClean="0">
                <a:solidFill>
                  <a:srgbClr val="4F2301"/>
                </a:solidFill>
                <a:latin typeface="Times New Roman"/>
                <a:cs typeface="Times New Roman"/>
              </a:rPr>
              <a:t>• </a:t>
            </a:r>
            <a:r>
              <a:rPr sz="2100" spc="-106" baseline="18635" dirty="0" smtClean="0">
                <a:solidFill>
                  <a:srgbClr val="4F2301"/>
                </a:solidFill>
                <a:latin typeface="Arial"/>
                <a:cs typeface="Arial"/>
              </a:rPr>
              <a:t>• </a:t>
            </a:r>
            <a:r>
              <a:rPr sz="1400" spc="-106" dirty="0" smtClean="0">
                <a:solidFill>
                  <a:srgbClr val="4F2301"/>
                </a:solidFill>
                <a:latin typeface="Arial"/>
                <a:cs typeface="Arial"/>
              </a:rPr>
              <a:t>•</a:t>
            </a:r>
            <a:endParaRPr sz="1400">
              <a:latin typeface="Arial"/>
              <a:cs typeface="Arial"/>
            </a:endParaRPr>
          </a:p>
          <a:p>
            <a:pPr marL="58419" marR="37336">
              <a:lnSpc>
                <a:spcPts val="350"/>
              </a:lnSpc>
              <a:spcBef>
                <a:spcPts val="28"/>
              </a:spcBef>
            </a:pPr>
            <a:r>
              <a:rPr sz="750" spc="89" baseline="-23190" dirty="0" smtClean="0">
                <a:solidFill>
                  <a:srgbClr val="4F2301"/>
                </a:solidFill>
                <a:latin typeface="Arial"/>
                <a:cs typeface="Arial"/>
              </a:rPr>
              <a:t>•</a:t>
            </a:r>
            <a:endParaRPr sz="500">
              <a:latin typeface="Arial"/>
              <a:cs typeface="Arial"/>
            </a:endParaRPr>
          </a:p>
          <a:p>
            <a:pPr marL="40131" marR="37336">
              <a:lnSpc>
                <a:spcPts val="1000"/>
              </a:lnSpc>
              <a:spcBef>
                <a:spcPts val="32"/>
              </a:spcBef>
            </a:pPr>
            <a:r>
              <a:rPr sz="1100" spc="-55" dirty="0" smtClean="0">
                <a:solidFill>
                  <a:srgbClr val="4F2301"/>
                </a:solidFill>
                <a:latin typeface="Times New Roman"/>
                <a:cs typeface="Times New Roman"/>
              </a:rPr>
              <a:t>•  </a:t>
            </a:r>
            <a:r>
              <a:rPr sz="1200" spc="-104" dirty="0" smtClean="0">
                <a:solidFill>
                  <a:srgbClr val="4F2301"/>
                </a:solidFill>
                <a:latin typeface="Arial"/>
                <a:cs typeface="Arial"/>
              </a:rPr>
              <a:t>•</a:t>
            </a:r>
            <a:endParaRPr sz="1200">
              <a:latin typeface="Arial"/>
              <a:cs typeface="Arial"/>
            </a:endParaRPr>
          </a:p>
        </p:txBody>
      </p:sp>
      <p:sp>
        <p:nvSpPr>
          <p:cNvPr id="4" name="object 4"/>
          <p:cNvSpPr txBox="1"/>
          <p:nvPr/>
        </p:nvSpPr>
        <p:spPr>
          <a:xfrm>
            <a:off x="1368043" y="4046701"/>
            <a:ext cx="190893" cy="139700"/>
          </a:xfrm>
          <a:prstGeom prst="rect">
            <a:avLst/>
          </a:prstGeom>
        </p:spPr>
        <p:txBody>
          <a:bodyPr wrap="square" lIns="0" tIns="6477" rIns="0" bIns="0" rtlCol="0">
            <a:noAutofit/>
          </a:bodyPr>
          <a:lstStyle/>
          <a:p>
            <a:pPr marL="12700">
              <a:lnSpc>
                <a:spcPts val="1019"/>
              </a:lnSpc>
            </a:pPr>
            <a:r>
              <a:rPr sz="500" spc="0" dirty="0" smtClean="0">
                <a:solidFill>
                  <a:srgbClr val="4F2301"/>
                </a:solidFill>
                <a:latin typeface="Arial"/>
                <a:cs typeface="Arial"/>
              </a:rPr>
              <a:t>6   </a:t>
            </a:r>
            <a:r>
              <a:rPr sz="500" spc="57" dirty="0" smtClean="0">
                <a:solidFill>
                  <a:srgbClr val="4F2301"/>
                </a:solidFill>
                <a:latin typeface="Arial"/>
                <a:cs typeface="Arial"/>
              </a:rPr>
              <a:t> </a:t>
            </a:r>
            <a:r>
              <a:rPr sz="900" spc="-79" dirty="0" smtClean="0">
                <a:solidFill>
                  <a:srgbClr val="4F2301"/>
                </a:solidFill>
                <a:latin typeface="Times New Roman"/>
                <a:cs typeface="Times New Roman"/>
              </a:rPr>
              <a:t>°</a:t>
            </a:r>
            <a:endParaRPr sz="900">
              <a:latin typeface="Times New Roman"/>
              <a:cs typeface="Times New Roman"/>
            </a:endParaRPr>
          </a:p>
        </p:txBody>
      </p:sp>
      <p:sp>
        <p:nvSpPr>
          <p:cNvPr id="3" name="object 3"/>
          <p:cNvSpPr txBox="1"/>
          <p:nvPr/>
        </p:nvSpPr>
        <p:spPr>
          <a:xfrm>
            <a:off x="572515" y="4064633"/>
            <a:ext cx="95980" cy="215900"/>
          </a:xfrm>
          <a:prstGeom prst="rect">
            <a:avLst/>
          </a:prstGeom>
        </p:spPr>
        <p:txBody>
          <a:bodyPr wrap="square" lIns="0" tIns="10350" rIns="0" bIns="0" rtlCol="0">
            <a:noAutofit/>
          </a:bodyPr>
          <a:lstStyle/>
          <a:p>
            <a:pPr marL="12700">
              <a:lnSpc>
                <a:spcPts val="1630"/>
              </a:lnSpc>
            </a:pPr>
            <a:r>
              <a:rPr sz="1500" spc="-194" dirty="0" smtClean="0">
                <a:solidFill>
                  <a:srgbClr val="4F2301"/>
                </a:solidFill>
                <a:latin typeface="Times New Roman"/>
                <a:cs typeface="Times New Roman"/>
              </a:rPr>
              <a:t>•</a:t>
            </a:r>
            <a:endParaRPr sz="1500">
              <a:latin typeface="Times New Roman"/>
              <a:cs typeface="Times New Roman"/>
            </a:endParaRPr>
          </a:p>
        </p:txBody>
      </p:sp>
      <p:sp>
        <p:nvSpPr>
          <p:cNvPr id="2" name="object 2"/>
          <p:cNvSpPr txBox="1"/>
          <p:nvPr/>
        </p:nvSpPr>
        <p:spPr>
          <a:xfrm>
            <a:off x="694435" y="4146929"/>
            <a:ext cx="366458" cy="215900"/>
          </a:xfrm>
          <a:prstGeom prst="rect">
            <a:avLst/>
          </a:prstGeom>
        </p:spPr>
        <p:txBody>
          <a:bodyPr wrap="square" lIns="0" tIns="10350" rIns="0" bIns="0" rtlCol="0">
            <a:noAutofit/>
          </a:bodyPr>
          <a:lstStyle/>
          <a:p>
            <a:pPr marL="12700">
              <a:lnSpc>
                <a:spcPts val="1630"/>
              </a:lnSpc>
            </a:pPr>
            <a:r>
              <a:rPr sz="1300" spc="-172" dirty="0" smtClean="0">
                <a:solidFill>
                  <a:srgbClr val="4F2301"/>
                </a:solidFill>
                <a:latin typeface="Arial"/>
                <a:cs typeface="Arial"/>
              </a:rPr>
              <a:t>•</a:t>
            </a:r>
            <a:r>
              <a:rPr sz="1300" spc="-136" dirty="0" smtClean="0">
                <a:solidFill>
                  <a:srgbClr val="4F2301"/>
                </a:solidFill>
                <a:latin typeface="Arial"/>
                <a:cs typeface="Arial"/>
              </a:rPr>
              <a:t>  </a:t>
            </a:r>
            <a:r>
              <a:rPr sz="1300" spc="-56" dirty="0" smtClean="0">
                <a:solidFill>
                  <a:srgbClr val="4F2301"/>
                </a:solidFill>
                <a:latin typeface="Arial"/>
                <a:cs typeface="Arial"/>
              </a:rPr>
              <a:t> </a:t>
            </a:r>
            <a:r>
              <a:rPr sz="1500" spc="-200" dirty="0" smtClean="0">
                <a:solidFill>
                  <a:srgbClr val="4F2301"/>
                </a:solidFill>
                <a:latin typeface="Times New Roman"/>
                <a:cs typeface="Times New Roman"/>
              </a:rPr>
              <a:t>•</a:t>
            </a:r>
            <a:r>
              <a:rPr sz="1500" spc="-142" dirty="0" smtClean="0">
                <a:solidFill>
                  <a:srgbClr val="4F2301"/>
                </a:solidFill>
                <a:latin typeface="Times New Roman"/>
                <a:cs typeface="Times New Roman"/>
              </a:rPr>
              <a:t>  </a:t>
            </a:r>
            <a:r>
              <a:rPr sz="1500" spc="-15" dirty="0" smtClean="0">
                <a:solidFill>
                  <a:srgbClr val="4F2301"/>
                </a:solidFill>
                <a:latin typeface="Times New Roman"/>
                <a:cs typeface="Times New Roman"/>
              </a:rPr>
              <a:t> </a:t>
            </a:r>
            <a:r>
              <a:rPr sz="1000" spc="-73" dirty="0" smtClean="0">
                <a:solidFill>
                  <a:srgbClr val="4F2301"/>
                </a:solidFill>
                <a:latin typeface="Arial"/>
                <a:cs typeface="Arial"/>
              </a:rPr>
              <a:t>•</a:t>
            </a:r>
            <a:endParaRPr sz="1000">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147</TotalTime>
  <Words>367</Words>
  <Application>Microsoft Office PowerPoint</Application>
  <PresentationFormat>On-screen Show (16:9)</PresentationFormat>
  <Paragraphs>98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Aparajita</vt: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15</cp:revision>
  <dcterms:modified xsi:type="dcterms:W3CDTF">2023-12-24T03:56:22Z</dcterms:modified>
</cp:coreProperties>
</file>