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70" r:id="rId4"/>
  </p:sldMasterIdLst>
  <p:notesMasterIdLst>
    <p:notesMasterId r:id="rId25"/>
  </p:notesMasterIdLst>
  <p:handoutMasterIdLst>
    <p:handoutMasterId r:id="rId26"/>
  </p:handoutMasterIdLst>
  <p:sldIdLst>
    <p:sldId id="256" r:id="rId5"/>
    <p:sldId id="328" r:id="rId6"/>
    <p:sldId id="318" r:id="rId7"/>
    <p:sldId id="319" r:id="rId8"/>
    <p:sldId id="320" r:id="rId9"/>
    <p:sldId id="322" r:id="rId10"/>
    <p:sldId id="321" r:id="rId11"/>
    <p:sldId id="311" r:id="rId12"/>
    <p:sldId id="331" r:id="rId13"/>
    <p:sldId id="295" r:id="rId14"/>
    <p:sldId id="323" r:id="rId15"/>
    <p:sldId id="324" r:id="rId16"/>
    <p:sldId id="325" r:id="rId17"/>
    <p:sldId id="326" r:id="rId18"/>
    <p:sldId id="327" r:id="rId19"/>
    <p:sldId id="297" r:id="rId20"/>
    <p:sldId id="329" r:id="rId21"/>
    <p:sldId id="330" r:id="rId22"/>
    <p:sldId id="332" r:id="rId23"/>
    <p:sldId id="31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48" userDrawn="1">
          <p15:clr>
            <a:srgbClr val="A4A3A4"/>
          </p15:clr>
        </p15:guide>
        <p15:guide id="2" pos="7080" userDrawn="1">
          <p15:clr>
            <a:srgbClr val="A4A3A4"/>
          </p15:clr>
        </p15:guide>
        <p15:guide id="3" pos="511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912C8C85-51F0-491E-9774-3900AFEF0FD7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77" autoAdjust="0"/>
    <p:restoredTop sz="92721" autoAdjust="0"/>
  </p:normalViewPr>
  <p:slideViewPr>
    <p:cSldViewPr snapToGrid="0">
      <p:cViewPr>
        <p:scale>
          <a:sx n="98" d="100"/>
          <a:sy n="98" d="100"/>
        </p:scale>
        <p:origin x="648" y="528"/>
      </p:cViewPr>
      <p:guideLst>
        <p:guide orient="horz" pos="1848"/>
        <p:guide pos="7080"/>
        <p:guide pos="5112"/>
      </p:guideLst>
    </p:cSldViewPr>
  </p:slideViewPr>
  <p:outlineViewPr>
    <p:cViewPr>
      <p:scale>
        <a:sx n="33" d="100"/>
        <a:sy n="33" d="100"/>
      </p:scale>
      <p:origin x="0" y="-4819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 snapToGrid="0">
      <p:cViewPr varScale="1">
        <p:scale>
          <a:sx n="58" d="100"/>
          <a:sy n="58" d="100"/>
        </p:scale>
        <p:origin x="2266" y="6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4" Type="http://schemas.openxmlformats.org/officeDocument/2006/relationships/image" Target="../media/image6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svg"/><Relationship Id="rId1" Type="http://schemas.openxmlformats.org/officeDocument/2006/relationships/image" Target="../media/image29.png"/><Relationship Id="rId4" Type="http://schemas.openxmlformats.org/officeDocument/2006/relationships/image" Target="../media/image32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4" Type="http://schemas.openxmlformats.org/officeDocument/2006/relationships/image" Target="../media/image6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svg"/><Relationship Id="rId1" Type="http://schemas.openxmlformats.org/officeDocument/2006/relationships/image" Target="../media/image29.png"/><Relationship Id="rId4" Type="http://schemas.openxmlformats.org/officeDocument/2006/relationships/image" Target="../media/image3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B309A41-233A-474D-A4A0-985B208B91B3}" type="doc">
      <dgm:prSet loTypeId="urn:microsoft.com/office/officeart/2018/5/layout/CenteredIconLabelDescription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GB"/>
        </a:p>
      </dgm:t>
    </dgm:pt>
    <dgm:pt modelId="{8C6B5921-3654-6C40-9CCD-3B70C04EA38F}">
      <dgm:prSet phldrT="[Text]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GB" dirty="0"/>
            <a:t>Authorized Push Payment</a:t>
          </a:r>
        </a:p>
      </dgm:t>
    </dgm:pt>
    <dgm:pt modelId="{B78B952C-8DEE-6248-AAA5-16BF6C2F0544}" type="parTrans" cxnId="{D7D8B709-F233-5242-B04C-23450C6F9E48}">
      <dgm:prSet/>
      <dgm:spPr/>
      <dgm:t>
        <a:bodyPr/>
        <a:lstStyle/>
        <a:p>
          <a:endParaRPr lang="en-GB"/>
        </a:p>
      </dgm:t>
    </dgm:pt>
    <dgm:pt modelId="{9D09986A-856C-684B-BB51-1AF2653A47D6}" type="sibTrans" cxnId="{D7D8B709-F233-5242-B04C-23450C6F9E48}">
      <dgm:prSet/>
      <dgm:spPr/>
      <dgm:t>
        <a:bodyPr/>
        <a:lstStyle/>
        <a:p>
          <a:endParaRPr lang="en-GB"/>
        </a:p>
      </dgm:t>
    </dgm:pt>
    <dgm:pt modelId="{B65F67DD-AFAC-6541-99F2-54A8572064FB}">
      <dgm:prSet phldrT="[Text]"/>
      <dgm:spPr/>
      <dgm:t>
        <a:bodyPr/>
        <a:lstStyle/>
        <a:p>
          <a:pPr algn="l">
            <a:lnSpc>
              <a:spcPct val="100000"/>
            </a:lnSpc>
          </a:pPr>
          <a:r>
            <a:rPr lang="en-GB" dirty="0"/>
            <a:t>Android Malware*</a:t>
          </a:r>
        </a:p>
      </dgm:t>
    </dgm:pt>
    <dgm:pt modelId="{F88501CD-8A85-9C46-ABEA-11AFAD7CAF20}" type="parTrans" cxnId="{B1F26CBF-B733-9F48-96C4-566D944AB0F2}">
      <dgm:prSet/>
      <dgm:spPr/>
      <dgm:t>
        <a:bodyPr/>
        <a:lstStyle/>
        <a:p>
          <a:endParaRPr lang="en-GB"/>
        </a:p>
      </dgm:t>
    </dgm:pt>
    <dgm:pt modelId="{0C4FE121-4813-344B-B9BF-FE8A4A3473C0}" type="sibTrans" cxnId="{B1F26CBF-B733-9F48-96C4-566D944AB0F2}">
      <dgm:prSet/>
      <dgm:spPr/>
      <dgm:t>
        <a:bodyPr/>
        <a:lstStyle/>
        <a:p>
          <a:endParaRPr lang="en-GB"/>
        </a:p>
      </dgm:t>
    </dgm:pt>
    <dgm:pt modelId="{22F45DF8-B72E-184F-9078-0A8D9A87117A}">
      <dgm:prSet phldrT="[Text]"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GB" sz="3600" dirty="0"/>
            <a:t>Unauthorized Payment</a:t>
          </a:r>
        </a:p>
      </dgm:t>
    </dgm:pt>
    <dgm:pt modelId="{E2ADF3DD-4805-9541-8690-01DA661702F4}" type="parTrans" cxnId="{46C265E5-FD40-B649-8442-47F702671BA3}">
      <dgm:prSet/>
      <dgm:spPr/>
      <dgm:t>
        <a:bodyPr/>
        <a:lstStyle/>
        <a:p>
          <a:endParaRPr lang="en-GB"/>
        </a:p>
      </dgm:t>
    </dgm:pt>
    <dgm:pt modelId="{4E82177C-C7D5-2346-B02E-988B7A618D3D}" type="sibTrans" cxnId="{46C265E5-FD40-B649-8442-47F702671BA3}">
      <dgm:prSet/>
      <dgm:spPr/>
      <dgm:t>
        <a:bodyPr/>
        <a:lstStyle/>
        <a:p>
          <a:endParaRPr lang="en-GB"/>
        </a:p>
      </dgm:t>
    </dgm:pt>
    <dgm:pt modelId="{ED728342-F246-234F-9268-0756FAA79560}">
      <dgm:prSet phldrT="[Text]"/>
      <dgm:spPr/>
      <dgm:t>
        <a:bodyPr/>
        <a:lstStyle/>
        <a:p>
          <a:pPr algn="l">
            <a:lnSpc>
              <a:spcPct val="100000"/>
            </a:lnSpc>
          </a:pPr>
          <a:r>
            <a:rPr lang="en-GB" dirty="0"/>
            <a:t>Card Cloning</a:t>
          </a:r>
        </a:p>
      </dgm:t>
    </dgm:pt>
    <dgm:pt modelId="{0468E7EB-B966-9746-A64F-0D4117071E1E}" type="parTrans" cxnId="{D3EECD89-6B40-D64A-B1C8-FC02518429AB}">
      <dgm:prSet/>
      <dgm:spPr/>
      <dgm:t>
        <a:bodyPr/>
        <a:lstStyle/>
        <a:p>
          <a:endParaRPr lang="en-GB"/>
        </a:p>
      </dgm:t>
    </dgm:pt>
    <dgm:pt modelId="{3A7D5DDB-B5B5-1B49-A7D9-16A2091D7F4F}" type="sibTrans" cxnId="{D3EECD89-6B40-D64A-B1C8-FC02518429AB}">
      <dgm:prSet/>
      <dgm:spPr/>
      <dgm:t>
        <a:bodyPr/>
        <a:lstStyle/>
        <a:p>
          <a:endParaRPr lang="en-GB"/>
        </a:p>
      </dgm:t>
    </dgm:pt>
    <dgm:pt modelId="{C3A84277-B407-BB49-B006-5F3700357EF1}">
      <dgm:prSet phldrT="[Text]"/>
      <dgm:spPr/>
      <dgm:t>
        <a:bodyPr/>
        <a:lstStyle/>
        <a:p>
          <a:pPr algn="l">
            <a:lnSpc>
              <a:spcPct val="100000"/>
            </a:lnSpc>
          </a:pPr>
          <a:r>
            <a:rPr lang="en-GB"/>
            <a:t>Investment / Ponzi Schemes</a:t>
          </a:r>
        </a:p>
      </dgm:t>
    </dgm:pt>
    <dgm:pt modelId="{AEE35BED-1F4C-EB4A-B262-6120AB58ED36}" type="parTrans" cxnId="{D038A745-A3C5-A649-BE73-66A443C60F50}">
      <dgm:prSet/>
      <dgm:spPr/>
      <dgm:t>
        <a:bodyPr/>
        <a:lstStyle/>
        <a:p>
          <a:endParaRPr lang="en-GB"/>
        </a:p>
      </dgm:t>
    </dgm:pt>
    <dgm:pt modelId="{BC948880-9329-D042-924B-AE578B940994}" type="sibTrans" cxnId="{D038A745-A3C5-A649-BE73-66A443C60F50}">
      <dgm:prSet/>
      <dgm:spPr/>
      <dgm:t>
        <a:bodyPr/>
        <a:lstStyle/>
        <a:p>
          <a:endParaRPr lang="en-GB"/>
        </a:p>
      </dgm:t>
    </dgm:pt>
    <dgm:pt modelId="{3BAC5055-B731-604A-9BFB-A62C26497E4A}">
      <dgm:prSet phldrT="[Text]"/>
      <dgm:spPr/>
      <dgm:t>
        <a:bodyPr/>
        <a:lstStyle/>
        <a:p>
          <a:pPr algn="l">
            <a:lnSpc>
              <a:spcPct val="100000"/>
            </a:lnSpc>
          </a:pPr>
          <a:r>
            <a:rPr lang="en-GB" dirty="0"/>
            <a:t>Digital Arrest</a:t>
          </a:r>
        </a:p>
      </dgm:t>
    </dgm:pt>
    <dgm:pt modelId="{1CA7C0DC-7169-7844-A3B2-81D75A49E6C0}" type="parTrans" cxnId="{7DF0A50D-1161-7A41-94E8-6FC281127AEB}">
      <dgm:prSet/>
      <dgm:spPr/>
      <dgm:t>
        <a:bodyPr/>
        <a:lstStyle/>
        <a:p>
          <a:endParaRPr lang="en-GB"/>
        </a:p>
      </dgm:t>
    </dgm:pt>
    <dgm:pt modelId="{3CA272F1-9245-204F-A12F-6D711959238E}" type="sibTrans" cxnId="{7DF0A50D-1161-7A41-94E8-6FC281127AEB}">
      <dgm:prSet/>
      <dgm:spPr/>
      <dgm:t>
        <a:bodyPr/>
        <a:lstStyle/>
        <a:p>
          <a:endParaRPr lang="en-GB"/>
        </a:p>
      </dgm:t>
    </dgm:pt>
    <dgm:pt modelId="{A0D83065-741F-5943-BC7A-984CF5D3F857}">
      <dgm:prSet phldrT="[Text]"/>
      <dgm:spPr/>
      <dgm:t>
        <a:bodyPr/>
        <a:lstStyle/>
        <a:p>
          <a:pPr algn="l">
            <a:lnSpc>
              <a:spcPct val="100000"/>
            </a:lnSpc>
          </a:pPr>
          <a:r>
            <a:rPr lang="en-GB" dirty="0"/>
            <a:t>Phishing</a:t>
          </a:r>
        </a:p>
      </dgm:t>
    </dgm:pt>
    <dgm:pt modelId="{4FA4EBEB-F43B-5046-BE98-E526CC64FBD3}" type="parTrans" cxnId="{BC34F6FE-53B2-554A-82A4-F66F5FA52EF6}">
      <dgm:prSet/>
      <dgm:spPr/>
      <dgm:t>
        <a:bodyPr/>
        <a:lstStyle/>
        <a:p>
          <a:endParaRPr lang="en-GB"/>
        </a:p>
      </dgm:t>
    </dgm:pt>
    <dgm:pt modelId="{2E21F517-E8EB-B84E-B0B4-92D2319CFC31}" type="sibTrans" cxnId="{BC34F6FE-53B2-554A-82A4-F66F5FA52EF6}">
      <dgm:prSet/>
      <dgm:spPr/>
      <dgm:t>
        <a:bodyPr/>
        <a:lstStyle/>
        <a:p>
          <a:endParaRPr lang="en-GB"/>
        </a:p>
      </dgm:t>
    </dgm:pt>
    <dgm:pt modelId="{BF613BDB-3D44-5A4D-9598-6CF22D5392F6}">
      <dgm:prSet phldrT="[Text]"/>
      <dgm:spPr/>
      <dgm:t>
        <a:bodyPr/>
        <a:lstStyle/>
        <a:p>
          <a:pPr algn="l">
            <a:lnSpc>
              <a:spcPct val="100000"/>
            </a:lnSpc>
          </a:pPr>
          <a:r>
            <a:rPr lang="en-GB" dirty="0"/>
            <a:t>Biometric Cloning</a:t>
          </a:r>
        </a:p>
      </dgm:t>
    </dgm:pt>
    <dgm:pt modelId="{55B1C1BD-5BB2-6747-933E-611391C5677F}" type="parTrans" cxnId="{F5ABE34D-4E0A-2B48-8ACD-036D384A970A}">
      <dgm:prSet/>
      <dgm:spPr/>
      <dgm:t>
        <a:bodyPr/>
        <a:lstStyle/>
        <a:p>
          <a:endParaRPr lang="en-GB"/>
        </a:p>
      </dgm:t>
    </dgm:pt>
    <dgm:pt modelId="{8DD890CC-EF5E-E74B-B804-5DA9F79B9F16}" type="sibTrans" cxnId="{F5ABE34D-4E0A-2B48-8ACD-036D384A970A}">
      <dgm:prSet/>
      <dgm:spPr/>
      <dgm:t>
        <a:bodyPr/>
        <a:lstStyle/>
        <a:p>
          <a:endParaRPr lang="en-GB"/>
        </a:p>
      </dgm:t>
    </dgm:pt>
    <dgm:pt modelId="{56EA4528-4C4F-CD41-A7BE-9F931376E53D}">
      <dgm:prSet phldrT="[Text]"/>
      <dgm:spPr/>
      <dgm:t>
        <a:bodyPr/>
        <a:lstStyle/>
        <a:p>
          <a:pPr algn="l">
            <a:lnSpc>
              <a:spcPct val="100000"/>
            </a:lnSpc>
          </a:pPr>
          <a:r>
            <a:rPr lang="en-GB" dirty="0"/>
            <a:t>Data Breach</a:t>
          </a:r>
        </a:p>
        <a:p>
          <a:pPr algn="l">
            <a:lnSpc>
              <a:spcPct val="100000"/>
            </a:lnSpc>
          </a:pPr>
          <a:r>
            <a:rPr lang="en-GB" dirty="0"/>
            <a:t>Sim Swapping*</a:t>
          </a:r>
        </a:p>
      </dgm:t>
    </dgm:pt>
    <dgm:pt modelId="{549FCF4A-4E15-0947-A271-4526BC98E3B6}" type="parTrans" cxnId="{A63A405F-48F4-6040-85F3-B6E784F7AA13}">
      <dgm:prSet/>
      <dgm:spPr/>
      <dgm:t>
        <a:bodyPr/>
        <a:lstStyle/>
        <a:p>
          <a:endParaRPr lang="en-GB"/>
        </a:p>
      </dgm:t>
    </dgm:pt>
    <dgm:pt modelId="{8386043F-599B-8E44-B4A2-AC52D831F610}" type="sibTrans" cxnId="{A63A405F-48F4-6040-85F3-B6E784F7AA13}">
      <dgm:prSet/>
      <dgm:spPr/>
      <dgm:t>
        <a:bodyPr/>
        <a:lstStyle/>
        <a:p>
          <a:endParaRPr lang="en-GB"/>
        </a:p>
      </dgm:t>
    </dgm:pt>
    <dgm:pt modelId="{41C547CF-3A44-4510-B0ED-C705F4EC5DF5}" type="pres">
      <dgm:prSet presAssocID="{6B309A41-233A-474D-A4A0-985B208B91B3}" presName="root" presStyleCnt="0">
        <dgm:presLayoutVars>
          <dgm:dir/>
          <dgm:resizeHandles val="exact"/>
        </dgm:presLayoutVars>
      </dgm:prSet>
      <dgm:spPr/>
    </dgm:pt>
    <dgm:pt modelId="{9D5A0CB9-1CC0-4F6D-94A9-6453E74CB4FD}" type="pres">
      <dgm:prSet presAssocID="{8C6B5921-3654-6C40-9CCD-3B70C04EA38F}" presName="compNode" presStyleCnt="0"/>
      <dgm:spPr/>
    </dgm:pt>
    <dgm:pt modelId="{07B07B0A-0772-47A5-85D3-1D28FB5B5502}" type="pres">
      <dgm:prSet presAssocID="{8C6B5921-3654-6C40-9CCD-3B70C04EA38F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mart Phone"/>
        </a:ext>
      </dgm:extLst>
    </dgm:pt>
    <dgm:pt modelId="{7B6900F1-BC5D-4DAB-A3BE-7456D656C753}" type="pres">
      <dgm:prSet presAssocID="{8C6B5921-3654-6C40-9CCD-3B70C04EA38F}" presName="iconSpace" presStyleCnt="0"/>
      <dgm:spPr/>
    </dgm:pt>
    <dgm:pt modelId="{1FFC66A0-61C6-486F-8E7F-4DB5553F2270}" type="pres">
      <dgm:prSet presAssocID="{8C6B5921-3654-6C40-9CCD-3B70C04EA38F}" presName="parTx" presStyleLbl="revTx" presStyleIdx="0" presStyleCnt="4">
        <dgm:presLayoutVars>
          <dgm:chMax val="0"/>
          <dgm:chPref val="0"/>
        </dgm:presLayoutVars>
      </dgm:prSet>
      <dgm:spPr/>
    </dgm:pt>
    <dgm:pt modelId="{A9B248A1-CB19-4665-9ACB-6D6ED49803FE}" type="pres">
      <dgm:prSet presAssocID="{8C6B5921-3654-6C40-9CCD-3B70C04EA38F}" presName="txSpace" presStyleCnt="0"/>
      <dgm:spPr/>
    </dgm:pt>
    <dgm:pt modelId="{A969296E-2179-4437-B3C9-FCB513BA7EE0}" type="pres">
      <dgm:prSet presAssocID="{8C6B5921-3654-6C40-9CCD-3B70C04EA38F}" presName="desTx" presStyleLbl="revTx" presStyleIdx="1" presStyleCnt="4">
        <dgm:presLayoutVars/>
      </dgm:prSet>
      <dgm:spPr/>
    </dgm:pt>
    <dgm:pt modelId="{8A36D452-6E89-4E72-9882-A1462FD4EE62}" type="pres">
      <dgm:prSet presAssocID="{9D09986A-856C-684B-BB51-1AF2653A47D6}" presName="sibTrans" presStyleCnt="0"/>
      <dgm:spPr/>
    </dgm:pt>
    <dgm:pt modelId="{D64B65D5-B396-418C-B991-81CE84749ECC}" type="pres">
      <dgm:prSet presAssocID="{22F45DF8-B72E-184F-9078-0A8D9A87117A}" presName="compNode" presStyleCnt="0"/>
      <dgm:spPr/>
    </dgm:pt>
    <dgm:pt modelId="{A986C7CD-D195-4AFE-800E-72DB2EDCC6AA}" type="pres">
      <dgm:prSet presAssocID="{22F45DF8-B72E-184F-9078-0A8D9A87117A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NA"/>
        </a:ext>
      </dgm:extLst>
    </dgm:pt>
    <dgm:pt modelId="{CDC6A2C4-6F27-4F36-B30C-AC368D487DAA}" type="pres">
      <dgm:prSet presAssocID="{22F45DF8-B72E-184F-9078-0A8D9A87117A}" presName="iconSpace" presStyleCnt="0"/>
      <dgm:spPr/>
    </dgm:pt>
    <dgm:pt modelId="{59495A2F-F35E-4F34-8473-52454DC6239B}" type="pres">
      <dgm:prSet presAssocID="{22F45DF8-B72E-184F-9078-0A8D9A87117A}" presName="parTx" presStyleLbl="revTx" presStyleIdx="2" presStyleCnt="4" custScaleX="120219">
        <dgm:presLayoutVars>
          <dgm:chMax val="0"/>
          <dgm:chPref val="0"/>
        </dgm:presLayoutVars>
      </dgm:prSet>
      <dgm:spPr/>
    </dgm:pt>
    <dgm:pt modelId="{C60DDCE6-EB7D-42D0-A46B-E037B6B3709A}" type="pres">
      <dgm:prSet presAssocID="{22F45DF8-B72E-184F-9078-0A8D9A87117A}" presName="txSpace" presStyleCnt="0"/>
      <dgm:spPr/>
    </dgm:pt>
    <dgm:pt modelId="{575850A6-D1B7-4B75-8F65-61763FDFE724}" type="pres">
      <dgm:prSet presAssocID="{22F45DF8-B72E-184F-9078-0A8D9A87117A}" presName="desTx" presStyleLbl="revTx" presStyleIdx="3" presStyleCnt="4">
        <dgm:presLayoutVars/>
      </dgm:prSet>
      <dgm:spPr/>
    </dgm:pt>
  </dgm:ptLst>
  <dgm:cxnLst>
    <dgm:cxn modelId="{D7D8B709-F233-5242-B04C-23450C6F9E48}" srcId="{6B309A41-233A-474D-A4A0-985B208B91B3}" destId="{8C6B5921-3654-6C40-9CCD-3B70C04EA38F}" srcOrd="0" destOrd="0" parTransId="{B78B952C-8DEE-6248-AAA5-16BF6C2F0544}" sibTransId="{9D09986A-856C-684B-BB51-1AF2653A47D6}"/>
    <dgm:cxn modelId="{4E53810D-3EE0-574C-9E44-D007A143F6EC}" type="presOf" srcId="{B65F67DD-AFAC-6541-99F2-54A8572064FB}" destId="{A969296E-2179-4437-B3C9-FCB513BA7EE0}" srcOrd="0" destOrd="3" presId="urn:microsoft.com/office/officeart/2018/5/layout/CenteredIconLabelDescriptionList"/>
    <dgm:cxn modelId="{7DF0A50D-1161-7A41-94E8-6FC281127AEB}" srcId="{8C6B5921-3654-6C40-9CCD-3B70C04EA38F}" destId="{3BAC5055-B731-604A-9BFB-A62C26497E4A}" srcOrd="1" destOrd="0" parTransId="{1CA7C0DC-7169-7844-A3B2-81D75A49E6C0}" sibTransId="{3CA272F1-9245-204F-A12F-6D711959238E}"/>
    <dgm:cxn modelId="{872A6C19-E6AC-C741-85B9-6B0365608BF9}" type="presOf" srcId="{BF613BDB-3D44-5A4D-9598-6CF22D5392F6}" destId="{575850A6-D1B7-4B75-8F65-61763FDFE724}" srcOrd="0" destOrd="1" presId="urn:microsoft.com/office/officeart/2018/5/layout/CenteredIconLabelDescriptionList"/>
    <dgm:cxn modelId="{611C872D-A16B-8041-8EFC-98BCE8EDE2EB}" type="presOf" srcId="{56EA4528-4C4F-CD41-A7BE-9F931376E53D}" destId="{575850A6-D1B7-4B75-8F65-61763FDFE724}" srcOrd="0" destOrd="2" presId="urn:microsoft.com/office/officeart/2018/5/layout/CenteredIconLabelDescriptionList"/>
    <dgm:cxn modelId="{74F26B3E-A57D-024E-9326-89EB6A202DC2}" type="presOf" srcId="{A0D83065-741F-5943-BC7A-984CF5D3F857}" destId="{A969296E-2179-4437-B3C9-FCB513BA7EE0}" srcOrd="0" destOrd="2" presId="urn:microsoft.com/office/officeart/2018/5/layout/CenteredIconLabelDescriptionList"/>
    <dgm:cxn modelId="{D038A745-A3C5-A649-BE73-66A443C60F50}" srcId="{8C6B5921-3654-6C40-9CCD-3B70C04EA38F}" destId="{C3A84277-B407-BB49-B006-5F3700357EF1}" srcOrd="0" destOrd="0" parTransId="{AEE35BED-1F4C-EB4A-B262-6120AB58ED36}" sibTransId="{BC948880-9329-D042-924B-AE578B940994}"/>
    <dgm:cxn modelId="{F5ABE34D-4E0A-2B48-8ACD-036D384A970A}" srcId="{22F45DF8-B72E-184F-9078-0A8D9A87117A}" destId="{BF613BDB-3D44-5A4D-9598-6CF22D5392F6}" srcOrd="1" destOrd="0" parTransId="{55B1C1BD-5BB2-6747-933E-611391C5677F}" sibTransId="{8DD890CC-EF5E-E74B-B804-5DA9F79B9F16}"/>
    <dgm:cxn modelId="{A63A405F-48F4-6040-85F3-B6E784F7AA13}" srcId="{22F45DF8-B72E-184F-9078-0A8D9A87117A}" destId="{56EA4528-4C4F-CD41-A7BE-9F931376E53D}" srcOrd="2" destOrd="0" parTransId="{549FCF4A-4E15-0947-A271-4526BC98E3B6}" sibTransId="{8386043F-599B-8E44-B4A2-AC52D831F610}"/>
    <dgm:cxn modelId="{0ABB8067-637C-4348-B64D-3D1AFD7F2096}" type="presOf" srcId="{6B309A41-233A-474D-A4A0-985B208B91B3}" destId="{41C547CF-3A44-4510-B0ED-C705F4EC5DF5}" srcOrd="0" destOrd="0" presId="urn:microsoft.com/office/officeart/2018/5/layout/CenteredIconLabelDescriptionList"/>
    <dgm:cxn modelId="{3ABEA778-AC80-7047-85AD-D78CCDE2C899}" type="presOf" srcId="{22F45DF8-B72E-184F-9078-0A8D9A87117A}" destId="{59495A2F-F35E-4F34-8473-52454DC6239B}" srcOrd="0" destOrd="0" presId="urn:microsoft.com/office/officeart/2018/5/layout/CenteredIconLabelDescriptionList"/>
    <dgm:cxn modelId="{E8FF5088-1FD2-BB47-95B0-62D4280F88C2}" type="presOf" srcId="{C3A84277-B407-BB49-B006-5F3700357EF1}" destId="{A969296E-2179-4437-B3C9-FCB513BA7EE0}" srcOrd="0" destOrd="0" presId="urn:microsoft.com/office/officeart/2018/5/layout/CenteredIconLabelDescriptionList"/>
    <dgm:cxn modelId="{D3EECD89-6B40-D64A-B1C8-FC02518429AB}" srcId="{22F45DF8-B72E-184F-9078-0A8D9A87117A}" destId="{ED728342-F246-234F-9268-0756FAA79560}" srcOrd="0" destOrd="0" parTransId="{0468E7EB-B966-9746-A64F-0D4117071E1E}" sibTransId="{3A7D5DDB-B5B5-1B49-A7D9-16A2091D7F4F}"/>
    <dgm:cxn modelId="{9C32E9A5-4AB8-2E47-83F0-14A503FDF36A}" type="presOf" srcId="{8C6B5921-3654-6C40-9CCD-3B70C04EA38F}" destId="{1FFC66A0-61C6-486F-8E7F-4DB5553F2270}" srcOrd="0" destOrd="0" presId="urn:microsoft.com/office/officeart/2018/5/layout/CenteredIconLabelDescriptionList"/>
    <dgm:cxn modelId="{EE15E1BC-1669-974B-8C85-4BB7ED3B67CC}" type="presOf" srcId="{3BAC5055-B731-604A-9BFB-A62C26497E4A}" destId="{A969296E-2179-4437-B3C9-FCB513BA7EE0}" srcOrd="0" destOrd="1" presId="urn:microsoft.com/office/officeart/2018/5/layout/CenteredIconLabelDescriptionList"/>
    <dgm:cxn modelId="{B1F26CBF-B733-9F48-96C4-566D944AB0F2}" srcId="{8C6B5921-3654-6C40-9CCD-3B70C04EA38F}" destId="{B65F67DD-AFAC-6541-99F2-54A8572064FB}" srcOrd="3" destOrd="0" parTransId="{F88501CD-8A85-9C46-ABEA-11AFAD7CAF20}" sibTransId="{0C4FE121-4813-344B-B9BF-FE8A4A3473C0}"/>
    <dgm:cxn modelId="{46C265E5-FD40-B649-8442-47F702671BA3}" srcId="{6B309A41-233A-474D-A4A0-985B208B91B3}" destId="{22F45DF8-B72E-184F-9078-0A8D9A87117A}" srcOrd="1" destOrd="0" parTransId="{E2ADF3DD-4805-9541-8690-01DA661702F4}" sibTransId="{4E82177C-C7D5-2346-B02E-988B7A618D3D}"/>
    <dgm:cxn modelId="{54DF4BF4-D4B2-E544-BEF6-621F8E03AE24}" type="presOf" srcId="{ED728342-F246-234F-9268-0756FAA79560}" destId="{575850A6-D1B7-4B75-8F65-61763FDFE724}" srcOrd="0" destOrd="0" presId="urn:microsoft.com/office/officeart/2018/5/layout/CenteredIconLabelDescriptionList"/>
    <dgm:cxn modelId="{BC34F6FE-53B2-554A-82A4-F66F5FA52EF6}" srcId="{8C6B5921-3654-6C40-9CCD-3B70C04EA38F}" destId="{A0D83065-741F-5943-BC7A-984CF5D3F857}" srcOrd="2" destOrd="0" parTransId="{4FA4EBEB-F43B-5046-BE98-E526CC64FBD3}" sibTransId="{2E21F517-E8EB-B84E-B0B4-92D2319CFC31}"/>
    <dgm:cxn modelId="{CCFD9A89-1F51-6945-95B6-34F562BB75DF}" type="presParOf" srcId="{41C547CF-3A44-4510-B0ED-C705F4EC5DF5}" destId="{9D5A0CB9-1CC0-4F6D-94A9-6453E74CB4FD}" srcOrd="0" destOrd="0" presId="urn:microsoft.com/office/officeart/2018/5/layout/CenteredIconLabelDescriptionList"/>
    <dgm:cxn modelId="{5D951E87-693E-4D4D-B202-9E32F7F3E8D5}" type="presParOf" srcId="{9D5A0CB9-1CC0-4F6D-94A9-6453E74CB4FD}" destId="{07B07B0A-0772-47A5-85D3-1D28FB5B5502}" srcOrd="0" destOrd="0" presId="urn:microsoft.com/office/officeart/2018/5/layout/CenteredIconLabelDescriptionList"/>
    <dgm:cxn modelId="{BCCE3CB4-4F45-3B49-B4FA-0895D3F58427}" type="presParOf" srcId="{9D5A0CB9-1CC0-4F6D-94A9-6453E74CB4FD}" destId="{7B6900F1-BC5D-4DAB-A3BE-7456D656C753}" srcOrd="1" destOrd="0" presId="urn:microsoft.com/office/officeart/2018/5/layout/CenteredIconLabelDescriptionList"/>
    <dgm:cxn modelId="{323DE216-3075-734E-AD39-C4DB0123202F}" type="presParOf" srcId="{9D5A0CB9-1CC0-4F6D-94A9-6453E74CB4FD}" destId="{1FFC66A0-61C6-486F-8E7F-4DB5553F2270}" srcOrd="2" destOrd="0" presId="urn:microsoft.com/office/officeart/2018/5/layout/CenteredIconLabelDescriptionList"/>
    <dgm:cxn modelId="{ADCD556B-B1F8-9B46-B6EB-B8C53FB82D73}" type="presParOf" srcId="{9D5A0CB9-1CC0-4F6D-94A9-6453E74CB4FD}" destId="{A9B248A1-CB19-4665-9ACB-6D6ED49803FE}" srcOrd="3" destOrd="0" presId="urn:microsoft.com/office/officeart/2018/5/layout/CenteredIconLabelDescriptionList"/>
    <dgm:cxn modelId="{2A2CF2D0-D460-DA4B-8D3B-954662539FD0}" type="presParOf" srcId="{9D5A0CB9-1CC0-4F6D-94A9-6453E74CB4FD}" destId="{A969296E-2179-4437-B3C9-FCB513BA7EE0}" srcOrd="4" destOrd="0" presId="urn:microsoft.com/office/officeart/2018/5/layout/CenteredIconLabelDescriptionList"/>
    <dgm:cxn modelId="{07781D28-422D-7A4D-ADF1-58B3CA2F1F5A}" type="presParOf" srcId="{41C547CF-3A44-4510-B0ED-C705F4EC5DF5}" destId="{8A36D452-6E89-4E72-9882-A1462FD4EE62}" srcOrd="1" destOrd="0" presId="urn:microsoft.com/office/officeart/2018/5/layout/CenteredIconLabelDescriptionList"/>
    <dgm:cxn modelId="{224272B0-E21F-BC46-B48C-1B732D61A444}" type="presParOf" srcId="{41C547CF-3A44-4510-B0ED-C705F4EC5DF5}" destId="{D64B65D5-B396-418C-B991-81CE84749ECC}" srcOrd="2" destOrd="0" presId="urn:microsoft.com/office/officeart/2018/5/layout/CenteredIconLabelDescriptionList"/>
    <dgm:cxn modelId="{538BEBEB-A7E3-394E-88F4-AE43279E22CA}" type="presParOf" srcId="{D64B65D5-B396-418C-B991-81CE84749ECC}" destId="{A986C7CD-D195-4AFE-800E-72DB2EDCC6AA}" srcOrd="0" destOrd="0" presId="urn:microsoft.com/office/officeart/2018/5/layout/CenteredIconLabelDescriptionList"/>
    <dgm:cxn modelId="{84833104-271E-8A41-99CE-B8F2558F90E5}" type="presParOf" srcId="{D64B65D5-B396-418C-B991-81CE84749ECC}" destId="{CDC6A2C4-6F27-4F36-B30C-AC368D487DAA}" srcOrd="1" destOrd="0" presId="urn:microsoft.com/office/officeart/2018/5/layout/CenteredIconLabelDescriptionList"/>
    <dgm:cxn modelId="{B5EC5AE3-0293-A64D-9B78-A2C57CF5D32D}" type="presParOf" srcId="{D64B65D5-B396-418C-B991-81CE84749ECC}" destId="{59495A2F-F35E-4F34-8473-52454DC6239B}" srcOrd="2" destOrd="0" presId="urn:microsoft.com/office/officeart/2018/5/layout/CenteredIconLabelDescriptionList"/>
    <dgm:cxn modelId="{D6F37EE4-8BCA-D140-A945-11E03129A4A8}" type="presParOf" srcId="{D64B65D5-B396-418C-B991-81CE84749ECC}" destId="{C60DDCE6-EB7D-42D0-A46B-E037B6B3709A}" srcOrd="3" destOrd="0" presId="urn:microsoft.com/office/officeart/2018/5/layout/CenteredIconLabelDescriptionList"/>
    <dgm:cxn modelId="{222BE255-EBF8-A14E-96DA-DDB66A53BBE5}" type="presParOf" srcId="{D64B65D5-B396-418C-B991-81CE84749ECC}" destId="{575850A6-D1B7-4B75-8F65-61763FDFE724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E499C49-060A-459B-A10F-974C60825663}" type="doc">
      <dgm:prSet loTypeId="urn:microsoft.com/office/officeart/2018/2/layout/IconLabel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D0BD892B-7083-4728-90DE-84B6D04FECD4}">
      <dgm:prSet/>
      <dgm:spPr/>
      <dgm:t>
        <a:bodyPr/>
        <a:lstStyle/>
        <a:p>
          <a:r>
            <a:rPr lang="en-US" baseline="0"/>
            <a:t>Call 1930</a:t>
          </a:r>
          <a:endParaRPr lang="en-US"/>
        </a:p>
      </dgm:t>
    </dgm:pt>
    <dgm:pt modelId="{56ECF980-DB48-4D4B-9B44-F4402324B64A}" type="parTrans" cxnId="{1D298F74-506C-4E75-800C-0015F35287B4}">
      <dgm:prSet/>
      <dgm:spPr/>
      <dgm:t>
        <a:bodyPr/>
        <a:lstStyle/>
        <a:p>
          <a:endParaRPr lang="en-US"/>
        </a:p>
      </dgm:t>
    </dgm:pt>
    <dgm:pt modelId="{3C36FDB7-4A4E-4199-A573-9C379324984C}" type="sibTrans" cxnId="{1D298F74-506C-4E75-800C-0015F35287B4}">
      <dgm:prSet/>
      <dgm:spPr/>
      <dgm:t>
        <a:bodyPr/>
        <a:lstStyle/>
        <a:p>
          <a:endParaRPr lang="en-US"/>
        </a:p>
      </dgm:t>
    </dgm:pt>
    <dgm:pt modelId="{C0DF84A0-8D8A-4577-9237-74724BB60502}">
      <dgm:prSet/>
      <dgm:spPr/>
      <dgm:t>
        <a:bodyPr/>
        <a:lstStyle/>
        <a:p>
          <a:r>
            <a:rPr lang="en-US" baseline="0"/>
            <a:t>Website:  www.cybercrime.gov.in</a:t>
          </a:r>
          <a:endParaRPr lang="en-US"/>
        </a:p>
      </dgm:t>
    </dgm:pt>
    <dgm:pt modelId="{68D98DF8-A262-4030-BE7C-51B905192DE2}" type="parTrans" cxnId="{8DAFC9A9-F4C4-4964-ABC7-FD531F43ED5F}">
      <dgm:prSet/>
      <dgm:spPr/>
      <dgm:t>
        <a:bodyPr/>
        <a:lstStyle/>
        <a:p>
          <a:endParaRPr lang="en-US"/>
        </a:p>
      </dgm:t>
    </dgm:pt>
    <dgm:pt modelId="{C2CCF25F-9429-4250-9963-CBFEE4DB4727}" type="sibTrans" cxnId="{8DAFC9A9-F4C4-4964-ABC7-FD531F43ED5F}">
      <dgm:prSet/>
      <dgm:spPr/>
      <dgm:t>
        <a:bodyPr/>
        <a:lstStyle/>
        <a:p>
          <a:endParaRPr lang="en-US"/>
        </a:p>
      </dgm:t>
    </dgm:pt>
    <dgm:pt modelId="{5443643A-35E2-46C1-A881-D2DF30E315DE}" type="pres">
      <dgm:prSet presAssocID="{1E499C49-060A-459B-A10F-974C60825663}" presName="root" presStyleCnt="0">
        <dgm:presLayoutVars>
          <dgm:dir/>
          <dgm:resizeHandles val="exact"/>
        </dgm:presLayoutVars>
      </dgm:prSet>
      <dgm:spPr/>
    </dgm:pt>
    <dgm:pt modelId="{B56ACF13-9900-4E34-9553-8B93353F202E}" type="pres">
      <dgm:prSet presAssocID="{D0BD892B-7083-4728-90DE-84B6D04FECD4}" presName="compNode" presStyleCnt="0"/>
      <dgm:spPr/>
    </dgm:pt>
    <dgm:pt modelId="{DC27B26A-FE02-4B69-9167-2C46FE19CF65}" type="pres">
      <dgm:prSet presAssocID="{D0BD892B-7083-4728-90DE-84B6D04FECD4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eceiver"/>
        </a:ext>
      </dgm:extLst>
    </dgm:pt>
    <dgm:pt modelId="{8A3388BF-357F-4020-8F58-EB9EC62D7BBB}" type="pres">
      <dgm:prSet presAssocID="{D0BD892B-7083-4728-90DE-84B6D04FECD4}" presName="spaceRect" presStyleCnt="0"/>
      <dgm:spPr/>
    </dgm:pt>
    <dgm:pt modelId="{AA83B889-578F-43C3-845F-20F91016223C}" type="pres">
      <dgm:prSet presAssocID="{D0BD892B-7083-4728-90DE-84B6D04FECD4}" presName="textRect" presStyleLbl="revTx" presStyleIdx="0" presStyleCnt="2">
        <dgm:presLayoutVars>
          <dgm:chMax val="1"/>
          <dgm:chPref val="1"/>
        </dgm:presLayoutVars>
      </dgm:prSet>
      <dgm:spPr/>
    </dgm:pt>
    <dgm:pt modelId="{306C233C-E673-48CE-B7DD-C3D0F65A6FC9}" type="pres">
      <dgm:prSet presAssocID="{3C36FDB7-4A4E-4199-A573-9C379324984C}" presName="sibTrans" presStyleCnt="0"/>
      <dgm:spPr/>
    </dgm:pt>
    <dgm:pt modelId="{183F4EFF-62E6-45B2-9F3E-367BDD409E9E}" type="pres">
      <dgm:prSet presAssocID="{C0DF84A0-8D8A-4577-9237-74724BB60502}" presName="compNode" presStyleCnt="0"/>
      <dgm:spPr/>
    </dgm:pt>
    <dgm:pt modelId="{C2F6F1AF-7654-436B-8A15-2E7C6666C796}" type="pres">
      <dgm:prSet presAssocID="{C0DF84A0-8D8A-4577-9237-74724BB60502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itor"/>
        </a:ext>
      </dgm:extLst>
    </dgm:pt>
    <dgm:pt modelId="{C61B620C-67AD-44D2-AB68-9D631A00AA5C}" type="pres">
      <dgm:prSet presAssocID="{C0DF84A0-8D8A-4577-9237-74724BB60502}" presName="spaceRect" presStyleCnt="0"/>
      <dgm:spPr/>
    </dgm:pt>
    <dgm:pt modelId="{E2DAA4E0-4999-493A-9C83-9E11EB194062}" type="pres">
      <dgm:prSet presAssocID="{C0DF84A0-8D8A-4577-9237-74724BB60502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C6F47B55-1847-4AFD-AC81-03ACF7AA8DD8}" type="presOf" srcId="{C0DF84A0-8D8A-4577-9237-74724BB60502}" destId="{E2DAA4E0-4999-493A-9C83-9E11EB194062}" srcOrd="0" destOrd="0" presId="urn:microsoft.com/office/officeart/2018/2/layout/IconLabelList"/>
    <dgm:cxn modelId="{1D298F74-506C-4E75-800C-0015F35287B4}" srcId="{1E499C49-060A-459B-A10F-974C60825663}" destId="{D0BD892B-7083-4728-90DE-84B6D04FECD4}" srcOrd="0" destOrd="0" parTransId="{56ECF980-DB48-4D4B-9B44-F4402324B64A}" sibTransId="{3C36FDB7-4A4E-4199-A573-9C379324984C}"/>
    <dgm:cxn modelId="{F3B85383-0B03-40B9-B30A-8D3B44CF7B1D}" type="presOf" srcId="{D0BD892B-7083-4728-90DE-84B6D04FECD4}" destId="{AA83B889-578F-43C3-845F-20F91016223C}" srcOrd="0" destOrd="0" presId="urn:microsoft.com/office/officeart/2018/2/layout/IconLabelList"/>
    <dgm:cxn modelId="{F9503B8F-4BD1-41DE-9218-BE9C2FDB8FDB}" type="presOf" srcId="{1E499C49-060A-459B-A10F-974C60825663}" destId="{5443643A-35E2-46C1-A881-D2DF30E315DE}" srcOrd="0" destOrd="0" presId="urn:microsoft.com/office/officeart/2018/2/layout/IconLabelList"/>
    <dgm:cxn modelId="{8DAFC9A9-F4C4-4964-ABC7-FD531F43ED5F}" srcId="{1E499C49-060A-459B-A10F-974C60825663}" destId="{C0DF84A0-8D8A-4577-9237-74724BB60502}" srcOrd="1" destOrd="0" parTransId="{68D98DF8-A262-4030-BE7C-51B905192DE2}" sibTransId="{C2CCF25F-9429-4250-9963-CBFEE4DB4727}"/>
    <dgm:cxn modelId="{92B41FE1-B1B3-4BEF-8C55-790C77C2F392}" type="presParOf" srcId="{5443643A-35E2-46C1-A881-D2DF30E315DE}" destId="{B56ACF13-9900-4E34-9553-8B93353F202E}" srcOrd="0" destOrd="0" presId="urn:microsoft.com/office/officeart/2018/2/layout/IconLabelList"/>
    <dgm:cxn modelId="{36E9329B-2C25-46E4-A071-11DE1B62F138}" type="presParOf" srcId="{B56ACF13-9900-4E34-9553-8B93353F202E}" destId="{DC27B26A-FE02-4B69-9167-2C46FE19CF65}" srcOrd="0" destOrd="0" presId="urn:microsoft.com/office/officeart/2018/2/layout/IconLabelList"/>
    <dgm:cxn modelId="{A7F22BF1-2C94-4FCB-8D7A-4104358B2D8E}" type="presParOf" srcId="{B56ACF13-9900-4E34-9553-8B93353F202E}" destId="{8A3388BF-357F-4020-8F58-EB9EC62D7BBB}" srcOrd="1" destOrd="0" presId="urn:microsoft.com/office/officeart/2018/2/layout/IconLabelList"/>
    <dgm:cxn modelId="{4E2B4B36-627A-4B5E-AE8A-0CFBD623DB94}" type="presParOf" srcId="{B56ACF13-9900-4E34-9553-8B93353F202E}" destId="{AA83B889-578F-43C3-845F-20F91016223C}" srcOrd="2" destOrd="0" presId="urn:microsoft.com/office/officeart/2018/2/layout/IconLabelList"/>
    <dgm:cxn modelId="{BFB4FC74-E5C6-4522-965C-CBFF397EB21F}" type="presParOf" srcId="{5443643A-35E2-46C1-A881-D2DF30E315DE}" destId="{306C233C-E673-48CE-B7DD-C3D0F65A6FC9}" srcOrd="1" destOrd="0" presId="urn:microsoft.com/office/officeart/2018/2/layout/IconLabelList"/>
    <dgm:cxn modelId="{E2A45585-F361-4A8F-A8CD-5864D02F869B}" type="presParOf" srcId="{5443643A-35E2-46C1-A881-D2DF30E315DE}" destId="{183F4EFF-62E6-45B2-9F3E-367BDD409E9E}" srcOrd="2" destOrd="0" presId="urn:microsoft.com/office/officeart/2018/2/layout/IconLabelList"/>
    <dgm:cxn modelId="{3A1FA85A-3AF2-4787-ABCA-8BAFB2E7232C}" type="presParOf" srcId="{183F4EFF-62E6-45B2-9F3E-367BDD409E9E}" destId="{C2F6F1AF-7654-436B-8A15-2E7C6666C796}" srcOrd="0" destOrd="0" presId="urn:microsoft.com/office/officeart/2018/2/layout/IconLabelList"/>
    <dgm:cxn modelId="{3DC2F0F5-ED35-4A84-BBF4-D951D6A3AA20}" type="presParOf" srcId="{183F4EFF-62E6-45B2-9F3E-367BDD409E9E}" destId="{C61B620C-67AD-44D2-AB68-9D631A00AA5C}" srcOrd="1" destOrd="0" presId="urn:microsoft.com/office/officeart/2018/2/layout/IconLabelList"/>
    <dgm:cxn modelId="{BA40CA85-0F51-4155-84D8-908DD1B9620F}" type="presParOf" srcId="{183F4EFF-62E6-45B2-9F3E-367BDD409E9E}" destId="{E2DAA4E0-4999-493A-9C83-9E11EB194062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B07B0A-0772-47A5-85D3-1D28FB5B5502}">
      <dsp:nvSpPr>
        <dsp:cNvPr id="0" name=""/>
        <dsp:cNvSpPr/>
      </dsp:nvSpPr>
      <dsp:spPr>
        <a:xfrm>
          <a:off x="1530712" y="92439"/>
          <a:ext cx="1510523" cy="151052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FC66A0-61C6-486F-8E7F-4DB5553F2270}">
      <dsp:nvSpPr>
        <dsp:cNvPr id="0" name=""/>
        <dsp:cNvSpPr/>
      </dsp:nvSpPr>
      <dsp:spPr>
        <a:xfrm>
          <a:off x="128083" y="1759760"/>
          <a:ext cx="4315781" cy="668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890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GB" sz="2900" kern="1200" dirty="0"/>
            <a:t>Authorized Push Payment</a:t>
          </a:r>
        </a:p>
      </dsp:txBody>
      <dsp:txXfrm>
        <a:off x="128083" y="1759760"/>
        <a:ext cx="4315781" cy="668250"/>
      </dsp:txXfrm>
    </dsp:sp>
    <dsp:sp modelId="{A969296E-2179-4437-B3C9-FCB513BA7EE0}">
      <dsp:nvSpPr>
        <dsp:cNvPr id="0" name=""/>
        <dsp:cNvSpPr/>
      </dsp:nvSpPr>
      <dsp:spPr>
        <a:xfrm>
          <a:off x="128083" y="2500939"/>
          <a:ext cx="4315781" cy="12379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Investment / Ponzi Schemes</a:t>
          </a:r>
        </a:p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Digital Arrest</a:t>
          </a:r>
        </a:p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Phishing</a:t>
          </a:r>
        </a:p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Android Malware*</a:t>
          </a:r>
        </a:p>
      </dsp:txBody>
      <dsp:txXfrm>
        <a:off x="128083" y="2500939"/>
        <a:ext cx="4315781" cy="1237956"/>
      </dsp:txXfrm>
    </dsp:sp>
    <dsp:sp modelId="{A986C7CD-D195-4AFE-800E-72DB2EDCC6AA}">
      <dsp:nvSpPr>
        <dsp:cNvPr id="0" name=""/>
        <dsp:cNvSpPr/>
      </dsp:nvSpPr>
      <dsp:spPr>
        <a:xfrm>
          <a:off x="7038059" y="92439"/>
          <a:ext cx="1510523" cy="151052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495A2F-F35E-4F34-8473-52454DC6239B}">
      <dsp:nvSpPr>
        <dsp:cNvPr id="0" name=""/>
        <dsp:cNvSpPr/>
      </dsp:nvSpPr>
      <dsp:spPr>
        <a:xfrm>
          <a:off x="5199126" y="1759760"/>
          <a:ext cx="5188389" cy="668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GB" sz="3600" kern="1200" dirty="0"/>
            <a:t>Unauthorized Payment</a:t>
          </a:r>
        </a:p>
      </dsp:txBody>
      <dsp:txXfrm>
        <a:off x="5199126" y="1759760"/>
        <a:ext cx="5188389" cy="668250"/>
      </dsp:txXfrm>
    </dsp:sp>
    <dsp:sp modelId="{575850A6-D1B7-4B75-8F65-61763FDFE724}">
      <dsp:nvSpPr>
        <dsp:cNvPr id="0" name=""/>
        <dsp:cNvSpPr/>
      </dsp:nvSpPr>
      <dsp:spPr>
        <a:xfrm>
          <a:off x="5635430" y="2500939"/>
          <a:ext cx="4315781" cy="12379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Card Cloning</a:t>
          </a:r>
        </a:p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Biometric Cloning</a:t>
          </a:r>
        </a:p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Data Breach</a:t>
          </a:r>
        </a:p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Sim Swapping*</a:t>
          </a:r>
        </a:p>
      </dsp:txBody>
      <dsp:txXfrm>
        <a:off x="5635430" y="2500939"/>
        <a:ext cx="4315781" cy="123795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27B26A-FE02-4B69-9167-2C46FE19CF65}">
      <dsp:nvSpPr>
        <dsp:cNvPr id="0" name=""/>
        <dsp:cNvSpPr/>
      </dsp:nvSpPr>
      <dsp:spPr>
        <a:xfrm>
          <a:off x="1747800" y="348400"/>
          <a:ext cx="1944000" cy="1944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83B889-578F-43C3-845F-20F91016223C}">
      <dsp:nvSpPr>
        <dsp:cNvPr id="0" name=""/>
        <dsp:cNvSpPr/>
      </dsp:nvSpPr>
      <dsp:spPr>
        <a:xfrm>
          <a:off x="559800" y="2762935"/>
          <a:ext cx="432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baseline="0"/>
            <a:t>Call 1930</a:t>
          </a:r>
          <a:endParaRPr lang="en-US" sz="2700" kern="1200"/>
        </a:p>
      </dsp:txBody>
      <dsp:txXfrm>
        <a:off x="559800" y="2762935"/>
        <a:ext cx="4320000" cy="720000"/>
      </dsp:txXfrm>
    </dsp:sp>
    <dsp:sp modelId="{C2F6F1AF-7654-436B-8A15-2E7C6666C796}">
      <dsp:nvSpPr>
        <dsp:cNvPr id="0" name=""/>
        <dsp:cNvSpPr/>
      </dsp:nvSpPr>
      <dsp:spPr>
        <a:xfrm>
          <a:off x="6823800" y="348400"/>
          <a:ext cx="1944000" cy="1944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DAA4E0-4999-493A-9C83-9E11EB194062}">
      <dsp:nvSpPr>
        <dsp:cNvPr id="0" name=""/>
        <dsp:cNvSpPr/>
      </dsp:nvSpPr>
      <dsp:spPr>
        <a:xfrm>
          <a:off x="5635800" y="2762935"/>
          <a:ext cx="432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baseline="0"/>
            <a:t>Website:  www.cybercrime.gov.in</a:t>
          </a:r>
          <a:endParaRPr lang="en-US" sz="2700" kern="1200"/>
        </a:p>
      </dsp:txBody>
      <dsp:txXfrm>
        <a:off x="5635800" y="2762935"/>
        <a:ext cx="432000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80AE3C0-C0E9-40F8-963A-C710B0868CE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B19749-4C26-46F6-A13E-4F2E91EC14F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B2F5F-49ED-40E3-A1A5-941FF8279870}" type="datetimeFigureOut">
              <a:rPr lang="en-US" smtClean="0"/>
              <a:t>8/7/24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826E5B-3572-4EEA-91A0-FE0838ED614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1D8116-DB0F-4C4A-85AD-5331C0D78B8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DB74FA-BCF5-412C-B474-5CA730E53D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56456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2C1060-699B-414A-8D16-7630F8BDD05E}" type="datetimeFigureOut">
              <a:rPr lang="en-US" smtClean="0"/>
              <a:t>8/7/24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DF348-2A86-4531-BD4E-BD8C0BBDAD4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88769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ADF348-2A86-4531-BD4E-BD8C0BBDAD4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0921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ADF348-2A86-4531-BD4E-BD8C0BBDAD47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61699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ADF348-2A86-4531-BD4E-BD8C0BBDAD47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40766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D51245-A7A5-4517-A4C5-F741FAE668F7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50609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D51245-A7A5-4517-A4C5-F741FAE668F7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3012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1947BE1-D586-49AE-B2E6-EE426AA239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753291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4C316E-D918-422D-AC5F-D93C59AB67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0392" y="493776"/>
            <a:ext cx="6389027" cy="4178808"/>
          </a:xfrm>
        </p:spPr>
        <p:txBody>
          <a:bodyPr anchor="b">
            <a:noAutofit/>
          </a:bodyPr>
          <a:lstStyle>
            <a:lvl1pPr algn="l">
              <a:lnSpc>
                <a:spcPct val="101000"/>
              </a:lnSpc>
              <a:spcBef>
                <a:spcPts val="700"/>
              </a:spcBef>
              <a:spcAft>
                <a:spcPts val="700"/>
              </a:spcAft>
              <a:defRPr sz="5400" baseline="0"/>
            </a:lvl1pPr>
          </a:lstStyle>
          <a:p>
            <a:r>
              <a:rPr lang="en-US" dirty="0"/>
              <a:t>Click to edit Master TEXT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B4012DC-9879-489B-B525-C474C5DD299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50392" y="5001768"/>
            <a:ext cx="6227064" cy="1216152"/>
          </a:xfrm>
        </p:spPr>
        <p:txBody>
          <a:bodyPr anchor="ctr">
            <a:normAutofit/>
          </a:bodyPr>
          <a:lstStyle>
            <a:lvl1pPr>
              <a:defRPr lang="en-US" sz="2400" kern="1200" spc="50" baseline="0" dirty="0" smtClean="0">
                <a:solidFill>
                  <a:schemeClr val="bg1"/>
                </a:solidFill>
                <a:latin typeface="+mn-lt"/>
                <a:ea typeface="+mn-ea"/>
                <a:cs typeface="Calibri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AFC936F-8170-723C-A6D1-A8D7B87C47E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534656" y="0"/>
            <a:ext cx="4654296" cy="3429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91024960-56D5-F5C3-5D87-3CBEB9F79D7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34656" y="3429000"/>
            <a:ext cx="4654296" cy="34290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4051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80910-921F-4143-AB01-0F0AFC290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182FC-5A0B-4C24-A6ED-990ED5BA90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120" y="2770632"/>
            <a:ext cx="2724912" cy="3392424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E923B6E-5860-3554-77F7-17C8DF8381D7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014216" y="2770632"/>
            <a:ext cx="7315200" cy="33924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73CC8D5-8386-BA2F-F44B-2FE211C3FDC3}"/>
              </a:ext>
            </a:extLst>
          </p:cNvPr>
          <p:cNvSpPr/>
          <p:nvPr userDrawn="1"/>
        </p:nvSpPr>
        <p:spPr>
          <a:xfrm>
            <a:off x="4015451" y="2691925"/>
            <a:ext cx="7315200" cy="81021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ooter Placeholder 10">
            <a:extLst>
              <a:ext uri="{FF2B5EF4-FFF2-40B4-BE49-F238E27FC236}">
                <a16:creationId xmlns:a16="http://schemas.microsoft.com/office/drawing/2014/main" id="{99105B81-BB6A-A6CE-1BA4-4C00B1378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60120" y="6356350"/>
            <a:ext cx="3593407" cy="365125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Date Placeholder 9">
            <a:extLst>
              <a:ext uri="{FF2B5EF4-FFF2-40B4-BE49-F238E27FC236}">
                <a16:creationId xmlns:a16="http://schemas.microsoft.com/office/drawing/2014/main" id="{941F5AC3-7362-1179-648D-6062C75CFF0C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4477512" y="6356350"/>
            <a:ext cx="3236976" cy="3651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8" name="Slide Number Placeholder 11">
            <a:extLst>
              <a:ext uri="{FF2B5EF4-FFF2-40B4-BE49-F238E27FC236}">
                <a16:creationId xmlns:a16="http://schemas.microsoft.com/office/drawing/2014/main" id="{9E944BE1-F27E-140F-1071-B7DA15A393E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296144" y="6356350"/>
            <a:ext cx="932688" cy="365125"/>
          </a:xfrm>
        </p:spPr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82802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FB62259C-ADDF-4293-AD3B-AB2E04A74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317814"/>
            <a:ext cx="10570464" cy="1700784"/>
          </a:xfrm>
        </p:spPr>
        <p:txBody>
          <a:bodyPr>
            <a:no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9EC567-F249-462A-B71A-9C40D50E26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60120" y="2770632"/>
            <a:ext cx="4983480" cy="376732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/>
            </a:lvl1pPr>
            <a:lvl2pPr marL="0" indent="0">
              <a:lnSpc>
                <a:spcPct val="100000"/>
              </a:lnSpc>
              <a:spcBef>
                <a:spcPts val="700"/>
              </a:spcBef>
              <a:spcAft>
                <a:spcPts val="700"/>
              </a:spcAft>
              <a:buNone/>
              <a:defRPr sz="2000"/>
            </a:lvl2pPr>
            <a:lvl3pPr marL="283464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 b="0"/>
            </a:lvl3pPr>
            <a:lvl4pPr>
              <a:defRPr sz="1400"/>
            </a:lvl4pPr>
            <a:lvl5pPr marL="880110" indent="-285750">
              <a:buFont typeface="Arial" panose="020B0604020202020204" pitchFamily="34" charset="0"/>
              <a:buChar char="•"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367CC7-ED09-4F8D-A39A-C5969D33B9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09944" y="2770632"/>
            <a:ext cx="4983480" cy="376732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/>
            </a:lvl1pPr>
            <a:lvl2pPr marL="347472" indent="-347472">
              <a:spcBef>
                <a:spcPts val="700"/>
              </a:spcBef>
              <a:spcAft>
                <a:spcPts val="700"/>
              </a:spcAft>
              <a:defRPr sz="2000"/>
            </a:lvl2pPr>
            <a:lvl3pPr marL="560070" indent="-285750">
              <a:buFont typeface="Arial" panose="020B0604020202020204" pitchFamily="34" charset="0"/>
              <a:buChar char="•"/>
              <a:defRPr sz="1600"/>
            </a:lvl3pPr>
            <a:lvl4pPr>
              <a:defRPr sz="1600"/>
            </a:lvl4pPr>
            <a:lvl5pPr marL="880110" indent="-285750">
              <a:buFont typeface="Arial" panose="020B0604020202020204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ACC79DA-A9E4-4E93-93F1-81907A901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60120" y="6356350"/>
            <a:ext cx="3593407" cy="365125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F92A44F-DE98-4FB5-B474-5DCCDD267A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77512" y="6356350"/>
            <a:ext cx="3236976" cy="3651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04DFE57-AA80-4ED8-AD77-35CC56F3F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23125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b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CF64393-2F7A-8740-66F1-95C9EC151E02}"/>
              </a:ext>
            </a:extLst>
          </p:cNvPr>
          <p:cNvSpPr/>
          <p:nvPr userDrawn="1"/>
        </p:nvSpPr>
        <p:spPr>
          <a:xfrm>
            <a:off x="841248" y="2221992"/>
            <a:ext cx="10515600" cy="38313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FB62259C-ADDF-4293-AD3B-AB2E04A74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317814"/>
            <a:ext cx="10570464" cy="1700784"/>
          </a:xfrm>
        </p:spPr>
        <p:txBody>
          <a:bodyPr>
            <a:no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9EC567-F249-462A-B71A-9C40D50E26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1248" y="2221992"/>
            <a:ext cx="10515600" cy="3831336"/>
          </a:xfrm>
          <a:noFill/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1pPr>
            <a:lvl2pPr marL="347472" indent="-347472">
              <a:spcBef>
                <a:spcPts val="700"/>
              </a:spcBef>
              <a:spcAft>
                <a:spcPts val="700"/>
              </a:spcAft>
              <a:defRPr sz="1800">
                <a:solidFill>
                  <a:schemeClr val="tx1"/>
                </a:solidFill>
              </a:defRPr>
            </a:lvl2pPr>
            <a:lvl3pPr marL="56007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 marL="88011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ACC79DA-A9E4-4E93-93F1-81907A901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60120" y="6356350"/>
            <a:ext cx="359340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F92A44F-DE98-4FB5-B474-5DCCDD267A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77512" y="6356350"/>
            <a:ext cx="3236976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04DFE57-AA80-4ED8-AD77-35CC56F3F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C9CF62C-2747-714E-F829-A0176E230364}"/>
              </a:ext>
            </a:extLst>
          </p:cNvPr>
          <p:cNvSpPr/>
          <p:nvPr userDrawn="1"/>
        </p:nvSpPr>
        <p:spPr>
          <a:xfrm>
            <a:off x="838198" y="2129741"/>
            <a:ext cx="10515600" cy="9259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1954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9D15A25-1111-478B-8F77-D992652C7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225296"/>
            <a:ext cx="12188952" cy="395935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69D1BED5-2D39-40ED-92F5-CF06BE8A759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225296"/>
            <a:ext cx="3337560" cy="39512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93472D-332A-4010-9FEA-8E1E9AE7E1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13632" y="1444752"/>
            <a:ext cx="7781544" cy="3392424"/>
          </a:xfrm>
        </p:spPr>
        <p:txBody>
          <a:bodyPr anchor="b">
            <a:normAutofit/>
          </a:bodyPr>
          <a:lstStyle>
            <a:lvl1pPr>
              <a:lnSpc>
                <a:spcPct val="101000"/>
              </a:lnSpc>
              <a:spcBef>
                <a:spcPts val="700"/>
              </a:spcBef>
              <a:spcAft>
                <a:spcPts val="700"/>
              </a:spcAft>
              <a:defRPr sz="5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TEXT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CBD2514F-3F04-795C-290B-E557B57E4C5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13632" y="5358384"/>
            <a:ext cx="7781544" cy="374904"/>
          </a:xfrm>
        </p:spPr>
        <p:txBody>
          <a:bodyPr anchor="ctr">
            <a:normAutofit/>
          </a:bodyPr>
          <a:lstStyle>
            <a:lvl1pPr>
              <a:defRPr lang="en-US" sz="2400" kern="1200" spc="50" baseline="0" dirty="0" smtClean="0">
                <a:solidFill>
                  <a:schemeClr val="tx1"/>
                </a:solidFill>
                <a:latin typeface="+mn-lt"/>
                <a:ea typeface="+mn-ea"/>
                <a:cs typeface="Calibri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78588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9D15A25-1111-478B-8F77-D992652C7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2264985"/>
            <a:ext cx="5297764" cy="395218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93472D-332A-4010-9FEA-8E1E9AE7E1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6213" y="336958"/>
            <a:ext cx="10616187" cy="1700784"/>
          </a:xfrm>
        </p:spPr>
        <p:txBody>
          <a:bodyPr>
            <a:normAutofit/>
          </a:bodyPr>
          <a:lstStyle>
            <a:lvl1pPr>
              <a:lnSpc>
                <a:spcPct val="101000"/>
              </a:lnSpc>
              <a:spcBef>
                <a:spcPts val="700"/>
              </a:spcBef>
              <a:spcAft>
                <a:spcPts val="700"/>
              </a:spcAft>
              <a:defRPr sz="48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TEXT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1FF791A-8D73-49AD-8569-7F4FE14648E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60120" y="2587752"/>
            <a:ext cx="3694176" cy="3258102"/>
          </a:xfrm>
        </p:spPr>
        <p:txBody>
          <a:bodyPr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>
                <a:cs typeface="Calibri"/>
              </a:rPr>
              <a:t>Click to edit master text style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69D1BED5-2D39-40ED-92F5-CF06BE8A759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97764" y="2265363"/>
            <a:ext cx="3479524" cy="395128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42FBE291-E88A-44C5-884C-183EE7F67EE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777288" y="2265363"/>
            <a:ext cx="3414712" cy="3951287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907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with three imag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EE19D4B2-6593-465B-9A8E-03DFC94344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0120" y="3639312"/>
            <a:ext cx="10488168" cy="3090672"/>
          </a:xfrm>
        </p:spPr>
        <p:txBody>
          <a:bodyPr>
            <a:no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sz="5400" dirty="0"/>
              <a:t>Click to edit master text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537098-0CB9-40F0-99EE-35DF790670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637"/>
            <a:ext cx="6080760" cy="34283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B54A389-080E-45CE-8275-215B7C9B58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9048" y="0"/>
            <a:ext cx="3048000" cy="3429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F5006F58-5D95-4392-9D32-BE333EA5493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153144" y="0"/>
            <a:ext cx="3044952" cy="3429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0499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subtitle, and 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AAC15B2-D6B3-D582-D31F-550B4D51D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7763256" cy="42249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49CC2FD-DEAD-15BE-FCA9-4EFD14D59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768096"/>
            <a:ext cx="6089904" cy="2980944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6BF9E8A0-9731-99CA-717E-085634925A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0" y="4544568"/>
            <a:ext cx="6089904" cy="1545336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537098-0CB9-40F0-99EE-35DF790670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763256" y="637"/>
            <a:ext cx="2194560" cy="34283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B54A389-080E-45CE-8275-215B7C9B58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966960" y="0"/>
            <a:ext cx="2221992" cy="3429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F5006F58-5D95-4392-9D32-BE333EA5493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763256" y="3429000"/>
            <a:ext cx="4407408" cy="34290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811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FB62259C-ADDF-4293-AD3B-AB2E04A74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317814"/>
            <a:ext cx="10570464" cy="1700784"/>
          </a:xfrm>
        </p:spPr>
        <p:txBody>
          <a:bodyPr>
            <a:no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9EC567-F249-462A-B71A-9C40D50E26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96696" y="2770632"/>
            <a:ext cx="4983480" cy="3639312"/>
          </a:xfrm>
        </p:spPr>
        <p:txBody>
          <a:bodyPr>
            <a:normAutofit/>
          </a:bodyPr>
          <a:lstStyle>
            <a:lvl1pPr marL="283464" indent="-283464">
              <a:buFont typeface="Arial" panose="020B0604020202020204" pitchFamily="34" charset="0"/>
              <a:buChar char="•"/>
              <a:defRPr sz="2000"/>
            </a:lvl1pPr>
            <a:lvl2pPr marL="548640" indent="-283464">
              <a:defRPr sz="1800"/>
            </a:lvl2pPr>
            <a:lvl3pPr marL="822960" indent="-285750">
              <a:buFont typeface="Arial" panose="020B0604020202020204" pitchFamily="34" charset="0"/>
              <a:buChar char="•"/>
              <a:defRPr sz="1400"/>
            </a:lvl3pPr>
            <a:lvl4pPr marL="1097280" indent="-283464">
              <a:defRPr sz="1400"/>
            </a:lvl4pPr>
            <a:lvl5pPr marL="1371600" indent="-285750">
              <a:buFont typeface="Arial" panose="020B0604020202020204" pitchFamily="34" charset="0"/>
              <a:buChar char="•"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367CC7-ED09-4F8D-A39A-C5969D33B9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09944" y="2770632"/>
            <a:ext cx="4983480" cy="3639312"/>
          </a:xfrm>
        </p:spPr>
        <p:txBody>
          <a:bodyPr>
            <a:normAutofit/>
          </a:bodyPr>
          <a:lstStyle>
            <a:lvl1pPr marL="283464" indent="-283464">
              <a:buFont typeface="Arial" panose="020B0604020202020204" pitchFamily="34" charset="0"/>
              <a:buChar char="•"/>
              <a:defRPr sz="2000"/>
            </a:lvl1pPr>
            <a:lvl2pPr marL="548640" indent="-283464">
              <a:defRPr sz="1800"/>
            </a:lvl2pPr>
            <a:lvl3pPr marL="822960" indent="-285750">
              <a:buFont typeface="Arial" panose="020B0604020202020204" pitchFamily="34" charset="0"/>
              <a:buChar char="•"/>
              <a:defRPr sz="1400"/>
            </a:lvl3pPr>
            <a:lvl4pPr marL="1097280" indent="-283464">
              <a:defRPr sz="1400"/>
            </a:lvl4pPr>
            <a:lvl5pPr marL="1371600" indent="-285750">
              <a:buFont typeface="Arial" panose="020B0604020202020204" pitchFamily="34" charset="0"/>
              <a:buChar char="•"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ACC79DA-A9E4-4E93-93F1-81907A901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60120" y="6356350"/>
            <a:ext cx="3593407" cy="365125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F92A44F-DE98-4FB5-B474-5DCCDD267A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77512" y="6356350"/>
            <a:ext cx="3236976" cy="3651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04DFE57-AA80-4ED8-AD77-35CC56F3F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2435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D984A150-581C-4608-9034-48767311A6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57345" y="0"/>
            <a:ext cx="753465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91E375-8FC7-F526-C116-1136385785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58384" y="384048"/>
            <a:ext cx="6099048" cy="4343400"/>
          </a:xfrm>
        </p:spPr>
        <p:txBody>
          <a:bodyPr anchor="b">
            <a:no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sz="5400" dirty="0"/>
              <a:t>Click to edit master text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537098-0CB9-40F0-99EE-35DF790670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7345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309CC8E-0532-4674-9535-1514DA3C14B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55771" y="4865914"/>
            <a:ext cx="6096000" cy="1307592"/>
          </a:xfrm>
        </p:spPr>
        <p:txBody>
          <a:bodyPr anchor="t"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sz="2000" dirty="0">
                <a:solidFill>
                  <a:schemeClr val="bg1"/>
                </a:solidFill>
                <a:cs typeface="Calibri"/>
              </a:rPr>
              <a:t>Click to edit master text style</a:t>
            </a:r>
          </a:p>
        </p:txBody>
      </p:sp>
      <p:sp>
        <p:nvSpPr>
          <p:cNvPr id="15" name="Footer Placeholder 8">
            <a:extLst>
              <a:ext uri="{FF2B5EF4-FFF2-40B4-BE49-F238E27FC236}">
                <a16:creationId xmlns:a16="http://schemas.microsoft.com/office/drawing/2014/main" id="{A468A676-C4AD-4F50-936D-1C858E8136CE}"/>
              </a:ext>
            </a:extLst>
          </p:cNvPr>
          <p:cNvSpPr txBox="1">
            <a:spLocks/>
          </p:cNvSpPr>
          <p:nvPr userDrawn="1"/>
        </p:nvSpPr>
        <p:spPr>
          <a:xfrm>
            <a:off x="960438" y="6356350"/>
            <a:ext cx="49815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100" kern="1200" cap="all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Sample Footer Text</a:t>
            </a:r>
          </a:p>
        </p:txBody>
      </p:sp>
    </p:spTree>
    <p:extLst>
      <p:ext uri="{BB962C8B-B14F-4D97-AF65-F5344CB8AC3E}">
        <p14:creationId xmlns:p14="http://schemas.microsoft.com/office/powerpoint/2010/main" val="4263401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FB62259C-ADDF-4293-AD3B-AB2E04A74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317814"/>
            <a:ext cx="10570464" cy="1700784"/>
          </a:xfrm>
        </p:spPr>
        <p:txBody>
          <a:bodyPr>
            <a:no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9EC567-F249-462A-B71A-9C40D50E26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60120" y="2770632"/>
            <a:ext cx="4983480" cy="376732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/>
            </a:lvl1pPr>
            <a:lvl2pPr marL="347472" indent="-347472">
              <a:spcBef>
                <a:spcPts val="700"/>
              </a:spcBef>
              <a:spcAft>
                <a:spcPts val="700"/>
              </a:spcAft>
              <a:defRPr sz="2000"/>
            </a:lvl2pPr>
            <a:lvl3pPr marL="560070" indent="-285750">
              <a:buFont typeface="Arial" panose="020B0604020202020204" pitchFamily="34" charset="0"/>
              <a:buChar char="•"/>
              <a:defRPr sz="1600"/>
            </a:lvl3pPr>
            <a:lvl4pPr>
              <a:defRPr sz="1600"/>
            </a:lvl4pPr>
            <a:lvl5pPr marL="880110" indent="-285750">
              <a:buFont typeface="Arial" panose="020B0604020202020204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367CC7-ED09-4F8D-A39A-C5969D33B9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09944" y="2770632"/>
            <a:ext cx="4983480" cy="376732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/>
            </a:lvl1pPr>
            <a:lvl2pPr marL="347472" indent="-347472">
              <a:spcBef>
                <a:spcPts val="700"/>
              </a:spcBef>
              <a:spcAft>
                <a:spcPts val="700"/>
              </a:spcAft>
              <a:defRPr sz="2000"/>
            </a:lvl2pPr>
            <a:lvl3pPr marL="560070" indent="-285750">
              <a:buFont typeface="Arial" panose="020B0604020202020204" pitchFamily="34" charset="0"/>
              <a:buChar char="•"/>
              <a:defRPr sz="1600"/>
            </a:lvl3pPr>
            <a:lvl4pPr>
              <a:defRPr sz="1600"/>
            </a:lvl4pPr>
            <a:lvl5pPr marL="880110" indent="-285750">
              <a:buFont typeface="Arial" panose="020B0604020202020204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ACC79DA-A9E4-4E93-93F1-81907A901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60120" y="6356350"/>
            <a:ext cx="3593407" cy="365125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F92A44F-DE98-4FB5-B474-5DCCDD267A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77512" y="6356350"/>
            <a:ext cx="3236976" cy="3651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04DFE57-AA80-4ED8-AD77-35CC56F3F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1314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87BA8F8-2F7B-FDA9-6615-3FE2C52C1B99}"/>
              </a:ext>
            </a:extLst>
          </p:cNvPr>
          <p:cNvSpPr/>
          <p:nvPr userDrawn="1"/>
        </p:nvSpPr>
        <p:spPr>
          <a:xfrm>
            <a:off x="0" y="2258568"/>
            <a:ext cx="12192000" cy="45994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FB62259C-ADDF-4293-AD3B-AB2E04A74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317814"/>
            <a:ext cx="10570464" cy="1700784"/>
          </a:xfrm>
        </p:spPr>
        <p:txBody>
          <a:bodyPr>
            <a:no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9EC567-F249-462A-B71A-9C40D50E26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60120" y="2770632"/>
            <a:ext cx="3739896" cy="365760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</a:defRPr>
            </a:lvl1pPr>
            <a:lvl2pPr marL="347472" indent="-347472">
              <a:spcBef>
                <a:spcPts val="700"/>
              </a:spcBef>
              <a:spcAft>
                <a:spcPts val="700"/>
              </a:spcAft>
              <a:buFont typeface="+mj-lt"/>
              <a:buAutoNum type="arabicPeriod"/>
              <a:defRPr sz="2000">
                <a:solidFill>
                  <a:schemeClr val="bg1"/>
                </a:solidFill>
              </a:defRPr>
            </a:lvl2pPr>
            <a:lvl3pPr marL="560070" indent="-285750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 marL="880110" indent="-285750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367CC7-ED09-4F8D-A39A-C5969D33B9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394960" y="2770632"/>
            <a:ext cx="6007608" cy="365760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</a:defRPr>
            </a:lvl1pPr>
            <a:lvl2pPr marL="347472" indent="-347472">
              <a:spcBef>
                <a:spcPts val="700"/>
              </a:spcBef>
              <a:spcAft>
                <a:spcPts val="700"/>
              </a:spcAft>
              <a:defRPr sz="2000">
                <a:solidFill>
                  <a:schemeClr val="bg1"/>
                </a:solidFill>
              </a:defRPr>
            </a:lvl2pPr>
            <a:lvl3pPr marL="560070" indent="-285750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 marL="880110" indent="-285750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ACC79DA-A9E4-4E93-93F1-81907A901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60120" y="6356350"/>
            <a:ext cx="359340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F92A44F-DE98-4FB5-B474-5DCCDD267A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77512" y="6356350"/>
            <a:ext cx="3236976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04DFE57-AA80-4ED8-AD77-35CC56F3F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53063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content,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49CC2FD-DEAD-15BE-FCA9-4EFD14D59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096" y="347472"/>
            <a:ext cx="7315200" cy="3081528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88A315E-3D77-4A9C-F6F5-4B525C5B2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666744"/>
            <a:ext cx="8650224" cy="31912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7E5C666-A348-D887-B11B-D23CF67FB8B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58952" y="3959352"/>
            <a:ext cx="7315200" cy="239572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cs typeface="Calibri"/>
              </a:rPr>
              <a:t>Click to edit master text style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537098-0CB9-40F0-99EE-35DF790670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650224" y="0"/>
            <a:ext cx="3547872" cy="265176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F5006F58-5D95-4392-9D32-BE333EA5493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650224" y="2651760"/>
            <a:ext cx="3547872" cy="420624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68183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D153959-30FA-4987-A094-7243641F474B}"/>
              </a:ext>
            </a:extLst>
          </p:cNvPr>
          <p:cNvSpPr/>
          <p:nvPr/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216229-A6DB-436A-B327-667E80F0A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317814"/>
            <a:ext cx="10268712" cy="1700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2B351D-270D-480D-8AF5-6A213ED2B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0" y="2587752"/>
            <a:ext cx="10268712" cy="35935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EB0E73-3310-4A8F-BB4A-7A6A99121A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03720" y="6356350"/>
            <a:ext cx="32369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just">
              <a:defRPr sz="1200" spc="5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81C4C0-515B-4404-A780-C31E7DFE54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60120" y="6356350"/>
            <a:ext cx="55046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spc="5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4C30C7-F013-428C-A6F7-A8CCCD14CE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96144" y="6356350"/>
            <a:ext cx="9326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9179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90" r:id="rId3"/>
    <p:sldLayoutId id="2147483691" r:id="rId4"/>
    <p:sldLayoutId id="2147483692" r:id="rId5"/>
    <p:sldLayoutId id="2147483686" r:id="rId6"/>
    <p:sldLayoutId id="2147483693" r:id="rId7"/>
    <p:sldLayoutId id="2147483694" r:id="rId8"/>
    <p:sldLayoutId id="2147483695" r:id="rId9"/>
    <p:sldLayoutId id="2147483672" r:id="rId10"/>
    <p:sldLayoutId id="2147483696" r:id="rId11"/>
    <p:sldLayoutId id="2147483697" r:id="rId12"/>
    <p:sldLayoutId id="2147483698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600" kern="1200" cap="all" spc="12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1000"/>
        </a:lnSpc>
        <a:spcBef>
          <a:spcPts val="700"/>
        </a:spcBef>
        <a:spcAft>
          <a:spcPts val="700"/>
        </a:spcAft>
        <a:buFont typeface="Arial" panose="020B0604020202020204" pitchFamily="34" charset="0"/>
        <a:buNone/>
        <a:defRPr sz="2600" kern="1200" spc="50" baseline="0">
          <a:solidFill>
            <a:schemeClr val="tx1"/>
          </a:solidFill>
          <a:latin typeface="+mn-lt"/>
          <a:ea typeface="+mn-ea"/>
          <a:cs typeface="+mn-cs"/>
        </a:defRPr>
      </a:lvl1pPr>
      <a:lvl2pPr marL="274320" indent="-27432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ClrTx/>
        <a:buFont typeface="Arial" panose="020B0604020202020204" pitchFamily="34" charset="0"/>
        <a:buChar char="•"/>
        <a:defRPr sz="2300" kern="1200" spc="50" baseline="0">
          <a:solidFill>
            <a:schemeClr val="tx1"/>
          </a:solidFill>
          <a:latin typeface="+mn-lt"/>
          <a:ea typeface="+mn-ea"/>
          <a:cs typeface="+mn-cs"/>
        </a:defRPr>
      </a:lvl2pPr>
      <a:lvl3pPr marL="274320" indent="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Font typeface="Arial" panose="020B0604020202020204" pitchFamily="34" charset="0"/>
        <a:buNone/>
        <a:defRPr sz="1800" b="1" kern="1200" spc="50" baseline="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27432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ClrTx/>
        <a:buFont typeface="Arial" panose="020B0604020202020204" pitchFamily="34" charset="0"/>
        <a:buChar char="•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4pPr>
      <a:lvl5pPr marL="594360" indent="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Font typeface="Arial" panose="020B0604020202020204" pitchFamily="34" charset="0"/>
        <a:buNone/>
        <a:defRPr sz="1800" b="1" kern="1200" spc="5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40" userDrawn="1">
          <p15:clr>
            <a:srgbClr val="547EBF"/>
          </p15:clr>
        </p15:guide>
        <p15:guide id="4" orient="horz" pos="240" userDrawn="1">
          <p15:clr>
            <a:srgbClr val="547EBF"/>
          </p15:clr>
        </p15:guide>
        <p15:guide id="5" pos="7440" userDrawn="1">
          <p15:clr>
            <a:srgbClr val="547EBF"/>
          </p15:clr>
        </p15:guide>
        <p15:guide id="6" orient="horz" pos="4080" userDrawn="1">
          <p15:clr>
            <a:srgbClr val="547EBF"/>
          </p15:clr>
        </p15:guide>
        <p15:guide id="7" pos="3960" userDrawn="1">
          <p15:clr>
            <a:srgbClr val="547EBF"/>
          </p15:clr>
        </p15:guide>
        <p15:guide id="8" pos="3720" userDrawn="1">
          <p15:clr>
            <a:srgbClr val="547EBF"/>
          </p15:clr>
        </p15:guide>
        <p15:guide id="9" pos="2112" userDrawn="1">
          <p15:clr>
            <a:srgbClr val="547EBF"/>
          </p15:clr>
        </p15:guide>
        <p15:guide id="10" pos="1848" userDrawn="1">
          <p15:clr>
            <a:srgbClr val="547EBF"/>
          </p15:clr>
        </p15:guide>
        <p15:guide id="11" pos="5568" userDrawn="1">
          <p15:clr>
            <a:srgbClr val="547EBF"/>
          </p15:clr>
        </p15:guide>
        <p15:guide id="12" pos="5832" userDrawn="1">
          <p15:clr>
            <a:srgbClr val="547EBF"/>
          </p15:clr>
        </p15:guide>
        <p15:guide id="13" pos="4968" userDrawn="1">
          <p15:clr>
            <a:srgbClr val="9FCC3B"/>
          </p15:clr>
        </p15:guide>
        <p15:guide id="14" pos="5208" userDrawn="1">
          <p15:clr>
            <a:srgbClr val="9FCC3B"/>
          </p15:clr>
        </p15:guide>
        <p15:guide id="15" pos="2712" userDrawn="1">
          <p15:clr>
            <a:srgbClr val="9FCC3B"/>
          </p15:clr>
        </p15:guide>
        <p15:guide id="16" pos="2472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0.sv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9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8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E8C4EFE6-2069-473C-9C7D-664E02AC6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392" y="493776"/>
            <a:ext cx="6389027" cy="4178808"/>
          </a:xfrm>
        </p:spPr>
        <p:txBody>
          <a:bodyPr anchor="b"/>
          <a:lstStyle/>
          <a:p>
            <a:r>
              <a:rPr lang="en-US" dirty="0"/>
              <a:t>Financial fraud detection and recovery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A309D09-2937-4053-9CD6-3131EABB071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50392" y="5001768"/>
            <a:ext cx="6227064" cy="1216152"/>
          </a:xfrm>
        </p:spPr>
        <p:txBody>
          <a:bodyPr>
            <a:normAutofit fontScale="92500"/>
          </a:bodyPr>
          <a:lstStyle/>
          <a:p>
            <a:r>
              <a:rPr lang="en-US" dirty="0"/>
              <a:t>Indian Cyber Crime Coordination Center (I4C)</a:t>
            </a:r>
          </a:p>
          <a:p>
            <a:r>
              <a:rPr lang="en-US" dirty="0"/>
              <a:t>Ministry of Home Affairs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BA2E54-BEFE-5992-62CE-955819C7CB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5844" y="0"/>
            <a:ext cx="3556153" cy="9280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D67280-7028-7024-8C56-A55F9E1FBC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91470" y="29730"/>
            <a:ext cx="944374" cy="92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3088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2">
            <a:extLst>
              <a:ext uri="{FF2B5EF4-FFF2-40B4-BE49-F238E27FC236}">
                <a16:creationId xmlns:a16="http://schemas.microsoft.com/office/drawing/2014/main" id="{CC69C1A1-78E3-4597-AE36-69056DA33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8384" y="384048"/>
            <a:ext cx="6099048" cy="4343400"/>
          </a:xfrm>
        </p:spPr>
        <p:txBody>
          <a:bodyPr anchor="b">
            <a:normAutofit/>
          </a:bodyPr>
          <a:lstStyle/>
          <a:p>
            <a:r>
              <a:rPr lang="en-US" dirty="0"/>
              <a:t>What Reserve bank guideline say?</a:t>
            </a:r>
          </a:p>
        </p:txBody>
      </p:sp>
      <p:pic>
        <p:nvPicPr>
          <p:cNvPr id="1026" name="Picture 2" descr="&lt;div class=&quot;paragraphs&quot;&gt;&lt;p&gt;Reserve Bank of India (Photo: Vijay Sartape/NDTV Profit)&lt;/p&gt;&lt;/div&gt;">
            <a:extLst>
              <a:ext uri="{FF2B5EF4-FFF2-40B4-BE49-F238E27FC236}">
                <a16:creationId xmlns:a16="http://schemas.microsoft.com/office/drawing/2014/main" id="{33BAE3E3-95E1-0E72-CCEF-EAEF2ABCF561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00"/>
          <a:stretch/>
        </p:blipFill>
        <p:spPr bwMode="auto">
          <a:xfrm>
            <a:off x="20" y="10"/>
            <a:ext cx="4657325" cy="6857990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00768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43F81199-6165-C03D-0488-9EF7B49F5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317814"/>
            <a:ext cx="10570464" cy="1700784"/>
          </a:xfrm>
        </p:spPr>
        <p:txBody>
          <a:bodyPr/>
          <a:lstStyle/>
          <a:p>
            <a:r>
              <a:rPr lang="en-US" sz="3200" dirty="0"/>
              <a:t>Customer Protection : Limited Liability of customers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95C196-5F67-9BBF-7642-10A9427B8F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1743" y="1747639"/>
            <a:ext cx="8856292" cy="4959523"/>
          </a:xfrm>
          <a:prstGeom prst="rect">
            <a:avLst/>
          </a:prstGeom>
          <a:noFill/>
        </p:spPr>
      </p:pic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B45F1258-BD8D-5F9C-725F-7B7C9543D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96144" y="6356350"/>
            <a:ext cx="932688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11</a:t>
            </a:fld>
            <a:endParaRPr lang="en-US"/>
          </a:p>
        </p:txBody>
      </p:sp>
      <p:pic>
        <p:nvPicPr>
          <p:cNvPr id="8" name="Graphic 7" descr="Arrow: Straight with solid fill">
            <a:extLst>
              <a:ext uri="{FF2B5EF4-FFF2-40B4-BE49-F238E27FC236}">
                <a16:creationId xmlns:a16="http://schemas.microsoft.com/office/drawing/2014/main" id="{BF24D253-8D66-56D0-9D2B-18B2509425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1215171" y="238397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2862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43F81199-6165-C03D-0488-9EF7B49F5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317814"/>
            <a:ext cx="10570464" cy="1700784"/>
          </a:xfrm>
        </p:spPr>
        <p:txBody>
          <a:bodyPr/>
          <a:lstStyle/>
          <a:p>
            <a:r>
              <a:rPr lang="en-US" sz="3200" dirty="0"/>
              <a:t>Customer Protection : Limited Liability of customers</a:t>
            </a: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B45F1258-BD8D-5F9C-725F-7B7C9543D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96144" y="6356350"/>
            <a:ext cx="932688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12</a:t>
            </a:fld>
            <a:endParaRPr lang="en-US"/>
          </a:p>
        </p:txBody>
      </p:sp>
      <p:pic>
        <p:nvPicPr>
          <p:cNvPr id="8" name="Graphic 7" descr="Arrow: Straight with solid fill">
            <a:extLst>
              <a:ext uri="{FF2B5EF4-FFF2-40B4-BE49-F238E27FC236}">
                <a16:creationId xmlns:a16="http://schemas.microsoft.com/office/drawing/2014/main" id="{BF24D253-8D66-56D0-9D2B-18B2509425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495435" y="2749731"/>
            <a:ext cx="914400" cy="9144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793A1E3-40AD-2435-1304-C85C1B3AAA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9835" y="2436223"/>
            <a:ext cx="10279245" cy="3233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8228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43F81199-6165-C03D-0488-9EF7B49F5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317814"/>
            <a:ext cx="10570464" cy="1700784"/>
          </a:xfrm>
        </p:spPr>
        <p:txBody>
          <a:bodyPr anchor="ctr">
            <a:normAutofit/>
          </a:bodyPr>
          <a:lstStyle/>
          <a:p>
            <a:r>
              <a:rPr lang="en-US"/>
              <a:t>Customer Protection : Limited Liability of customers</a:t>
            </a:r>
          </a:p>
        </p:txBody>
      </p:sp>
      <p:pic>
        <p:nvPicPr>
          <p:cNvPr id="8" name="Graphic 7" descr="Arrow: Straight with solid fill">
            <a:extLst>
              <a:ext uri="{FF2B5EF4-FFF2-40B4-BE49-F238E27FC236}">
                <a16:creationId xmlns:a16="http://schemas.microsoft.com/office/drawing/2014/main" id="{BF24D253-8D66-56D0-9D2B-18B2509425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1001268" y="2770632"/>
            <a:ext cx="3657600" cy="3657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0D383EC-EFF3-FD6F-95C7-725C2947DD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9534" y="2182804"/>
            <a:ext cx="6894020" cy="4653462"/>
          </a:xfrm>
          <a:prstGeom prst="rect">
            <a:avLst/>
          </a:prstGeom>
          <a:noFill/>
        </p:spPr>
      </p:pic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B45F1258-BD8D-5F9C-725F-7B7C9543D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96144" y="6356350"/>
            <a:ext cx="93268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13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7009AEF-2BA2-047D-C723-8CF19CF385C2}"/>
              </a:ext>
            </a:extLst>
          </p:cNvPr>
          <p:cNvCxnSpPr/>
          <p:nvPr/>
        </p:nvCxnSpPr>
        <p:spPr>
          <a:xfrm>
            <a:off x="4480560" y="2978332"/>
            <a:ext cx="1615440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56817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43F81199-6165-C03D-0488-9EF7B49F5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317814"/>
            <a:ext cx="10570464" cy="1700784"/>
          </a:xfrm>
        </p:spPr>
        <p:txBody>
          <a:bodyPr anchor="ctr">
            <a:normAutofit/>
          </a:bodyPr>
          <a:lstStyle/>
          <a:p>
            <a:r>
              <a:rPr lang="en-US"/>
              <a:t>Customer Protection : Limited Liability of customers</a:t>
            </a:r>
          </a:p>
        </p:txBody>
      </p:sp>
      <p:pic>
        <p:nvPicPr>
          <p:cNvPr id="8" name="Graphic 7" descr="Arrow: Straight with solid fill">
            <a:extLst>
              <a:ext uri="{FF2B5EF4-FFF2-40B4-BE49-F238E27FC236}">
                <a16:creationId xmlns:a16="http://schemas.microsoft.com/office/drawing/2014/main" id="{BF24D253-8D66-56D0-9D2B-18B2509425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1001268" y="2770632"/>
            <a:ext cx="3657600" cy="3657600"/>
          </a:xfrm>
          <a:prstGeom prst="rect">
            <a:avLst/>
          </a:prstGeom>
        </p:spPr>
      </p:pic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B45F1258-BD8D-5F9C-725F-7B7C9543D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96144" y="6356350"/>
            <a:ext cx="93268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14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7009AEF-2BA2-047D-C723-8CF19CF385C2}"/>
              </a:ext>
            </a:extLst>
          </p:cNvPr>
          <p:cNvCxnSpPr/>
          <p:nvPr/>
        </p:nvCxnSpPr>
        <p:spPr>
          <a:xfrm>
            <a:off x="4480560" y="2978332"/>
            <a:ext cx="1615440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6A5CEBC5-CEB8-569F-7EAE-787342FAEB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120" y="2322733"/>
            <a:ext cx="9954019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3624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43F81199-6165-C03D-0488-9EF7B49F5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317814"/>
            <a:ext cx="10570464" cy="1700784"/>
          </a:xfrm>
        </p:spPr>
        <p:txBody>
          <a:bodyPr anchor="ctr">
            <a:normAutofit/>
          </a:bodyPr>
          <a:lstStyle/>
          <a:p>
            <a:r>
              <a:rPr lang="en-US"/>
              <a:t>Customer Protection : Limited Liability of customers</a:t>
            </a:r>
          </a:p>
        </p:txBody>
      </p:sp>
      <p:pic>
        <p:nvPicPr>
          <p:cNvPr id="8" name="Graphic 7" descr="Arrow: Straight with solid fill">
            <a:extLst>
              <a:ext uri="{FF2B5EF4-FFF2-40B4-BE49-F238E27FC236}">
                <a16:creationId xmlns:a16="http://schemas.microsoft.com/office/drawing/2014/main" id="{BF24D253-8D66-56D0-9D2B-18B2509425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1001268" y="2770632"/>
            <a:ext cx="3657600" cy="3657600"/>
          </a:xfrm>
          <a:prstGeom prst="rect">
            <a:avLst/>
          </a:prstGeom>
        </p:spPr>
      </p:pic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B45F1258-BD8D-5F9C-725F-7B7C9543D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96144" y="6356350"/>
            <a:ext cx="93268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15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7009AEF-2BA2-047D-C723-8CF19CF385C2}"/>
              </a:ext>
            </a:extLst>
          </p:cNvPr>
          <p:cNvCxnSpPr/>
          <p:nvPr/>
        </p:nvCxnSpPr>
        <p:spPr>
          <a:xfrm>
            <a:off x="4480560" y="2978332"/>
            <a:ext cx="1615440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CBE990C0-5F84-8B24-B516-1CA2C66820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3959" y="2250210"/>
            <a:ext cx="9638211" cy="418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3579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56B7E-1633-44AB-8584-82DF5B726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317814"/>
            <a:ext cx="10570464" cy="1700784"/>
          </a:xfrm>
        </p:spPr>
        <p:txBody>
          <a:bodyPr anchor="ctr">
            <a:normAutofit/>
          </a:bodyPr>
          <a:lstStyle/>
          <a:p>
            <a:r>
              <a:rPr lang="en-US" dirty="0"/>
              <a:t>Reporting of fraud transaction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37843D-562B-C825-E08A-E128124BE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96144" y="6356350"/>
            <a:ext cx="93268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16</a:t>
            </a:fld>
            <a:endParaRPr lang="en-US"/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08300C6F-501F-9443-87A9-24B3ED1A7791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877371472"/>
              </p:ext>
            </p:extLst>
          </p:nvPr>
        </p:nvGraphicFramePr>
        <p:xfrm>
          <a:off x="841248" y="2221992"/>
          <a:ext cx="10515600" cy="3831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791981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93077-FA6D-8481-B6D1-9B597A8D8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8384" y="384048"/>
            <a:ext cx="6099048" cy="4343400"/>
          </a:xfrm>
        </p:spPr>
        <p:txBody>
          <a:bodyPr anchor="b">
            <a:normAutofit/>
          </a:bodyPr>
          <a:lstStyle/>
          <a:p>
            <a:r>
              <a:rPr lang="en-US" dirty="0"/>
              <a:t>1930 based fraud reversal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91D721-B2AD-4761-03B6-246E62E6F1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258" y="0"/>
            <a:ext cx="4354829" cy="6858000"/>
          </a:xfrm>
          <a:prstGeom prst="rect">
            <a:avLst/>
          </a:prstGeom>
          <a:noFill/>
        </p:spPr>
      </p:pic>
      <p:sp>
        <p:nvSpPr>
          <p:cNvPr id="5" name="Slide Number Placeholder 4" hidden="1">
            <a:extLst>
              <a:ext uri="{FF2B5EF4-FFF2-40B4-BE49-F238E27FC236}">
                <a16:creationId xmlns:a16="http://schemas.microsoft.com/office/drawing/2014/main" id="{A5600B63-93D9-76CB-EBC7-2F46B119035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296144" y="6356350"/>
            <a:ext cx="932688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5634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93373B-DE70-3980-8AFA-903D842739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064" y="0"/>
            <a:ext cx="5001564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56CDD01-942D-9F7A-E0F6-2D0CF1586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4888" y="370986"/>
            <a:ext cx="6099048" cy="1653758"/>
          </a:xfrm>
        </p:spPr>
        <p:txBody>
          <a:bodyPr anchor="b">
            <a:normAutofit/>
          </a:bodyPr>
          <a:lstStyle/>
          <a:p>
            <a:r>
              <a:rPr lang="en-US" dirty="0"/>
              <a:t>Application to initiate refund</a:t>
            </a:r>
          </a:p>
        </p:txBody>
      </p:sp>
      <p:sp>
        <p:nvSpPr>
          <p:cNvPr id="7" name="Bevel 6">
            <a:extLst>
              <a:ext uri="{FF2B5EF4-FFF2-40B4-BE49-F238E27FC236}">
                <a16:creationId xmlns:a16="http://schemas.microsoft.com/office/drawing/2014/main" id="{591C1E9B-85BA-7CC3-B28F-4B25BE3E014C}"/>
              </a:ext>
            </a:extLst>
          </p:cNvPr>
          <p:cNvSpPr/>
          <p:nvPr/>
        </p:nvSpPr>
        <p:spPr>
          <a:xfrm>
            <a:off x="5854888" y="2286000"/>
            <a:ext cx="2586446" cy="587829"/>
          </a:xfrm>
          <a:prstGeom prst="bevel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Gujarat Police SOP</a:t>
            </a:r>
          </a:p>
        </p:txBody>
      </p:sp>
    </p:spTree>
    <p:extLst>
      <p:ext uri="{BB962C8B-B14F-4D97-AF65-F5344CB8AC3E}">
        <p14:creationId xmlns:p14="http://schemas.microsoft.com/office/powerpoint/2010/main" val="2135818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D43E28-5C3A-F4BD-EBD3-8DD03E00E6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00008" cy="6858000"/>
          </a:xfrm>
          <a:prstGeom prst="rect">
            <a:avLst/>
          </a:prstGeom>
        </p:spPr>
      </p:pic>
      <p:sp>
        <p:nvSpPr>
          <p:cNvPr id="7" name="Bevel 6">
            <a:extLst>
              <a:ext uri="{FF2B5EF4-FFF2-40B4-BE49-F238E27FC236}">
                <a16:creationId xmlns:a16="http://schemas.microsoft.com/office/drawing/2014/main" id="{591C1E9B-85BA-7CC3-B28F-4B25BE3E014C}"/>
              </a:ext>
            </a:extLst>
          </p:cNvPr>
          <p:cNvSpPr/>
          <p:nvPr/>
        </p:nvSpPr>
        <p:spPr>
          <a:xfrm>
            <a:off x="238064" y="77071"/>
            <a:ext cx="1734427" cy="406255"/>
          </a:xfrm>
          <a:prstGeom prst="bevel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Gujarat Police SOP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3B8270-5DDD-EA53-2A5C-F3BAB7CF57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0008" y="0"/>
            <a:ext cx="506054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56CDD01-942D-9F7A-E0F6-2D0CF1586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70125" y="-26779"/>
            <a:ext cx="3357963" cy="37947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b">
            <a:noAutofit/>
          </a:bodyPr>
          <a:lstStyle/>
          <a:p>
            <a:r>
              <a:rPr lang="en-US" sz="18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*Application to initiate refund</a:t>
            </a:r>
          </a:p>
        </p:txBody>
      </p:sp>
    </p:spTree>
    <p:extLst>
      <p:ext uri="{BB962C8B-B14F-4D97-AF65-F5344CB8AC3E}">
        <p14:creationId xmlns:p14="http://schemas.microsoft.com/office/powerpoint/2010/main" val="23894369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0295B-54B9-4937-90E3-BAB9CE69E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317814"/>
            <a:ext cx="10570464" cy="170078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modes of fraud &amp; Recovery</a:t>
            </a:r>
            <a:endParaRPr lang="en-US" kern="1200" cap="all" spc="120" baseline="0" dirty="0"/>
          </a:p>
        </p:txBody>
      </p: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8A4C9339-90D3-FC8C-9569-E951E4F67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96144" y="6356350"/>
            <a:ext cx="93268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CF2027A0-AC7C-7B75-B704-EE814EB464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94660505"/>
              </p:ext>
            </p:extLst>
          </p:nvPr>
        </p:nvGraphicFramePr>
        <p:xfrm>
          <a:off x="841248" y="2221992"/>
          <a:ext cx="10515600" cy="3831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Graphic 9" descr="Badge 1 with solid fill">
            <a:extLst>
              <a:ext uri="{FF2B5EF4-FFF2-40B4-BE49-F238E27FC236}">
                <a16:creationId xmlns:a16="http://schemas.microsoft.com/office/drawing/2014/main" id="{5908CCB9-F44F-2845-57BC-7C0389365B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354182" y="2514600"/>
            <a:ext cx="914400" cy="914400"/>
          </a:xfrm>
          <a:prstGeom prst="rect">
            <a:avLst/>
          </a:prstGeom>
        </p:spPr>
      </p:pic>
      <p:pic>
        <p:nvPicPr>
          <p:cNvPr id="12" name="Graphic 11" descr="Badge with solid fill">
            <a:extLst>
              <a:ext uri="{FF2B5EF4-FFF2-40B4-BE49-F238E27FC236}">
                <a16:creationId xmlns:a16="http://schemas.microsoft.com/office/drawing/2014/main" id="{C3752705-FF48-E21F-983E-1E26547560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553200" y="250806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5229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56">
            <a:extLst>
              <a:ext uri="{FF2B5EF4-FFF2-40B4-BE49-F238E27FC236}">
                <a16:creationId xmlns:a16="http://schemas.microsoft.com/office/drawing/2014/main" id="{D9F93E89-6BB0-44BD-A234-9F0747573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3632" y="1444752"/>
            <a:ext cx="7781544" cy="3392424"/>
          </a:xfrm>
        </p:spPr>
        <p:txBody>
          <a:bodyPr anchor="b">
            <a:noAutofit/>
          </a:bodyPr>
          <a:lstStyle/>
          <a:p>
            <a:r>
              <a:rPr lang="en-US" dirty="0"/>
              <a:t>Thank </a:t>
            </a:r>
            <a:br>
              <a:rPr lang="en-US" dirty="0"/>
            </a:br>
            <a:r>
              <a:rPr lang="en-US" dirty="0"/>
              <a:t>you</a:t>
            </a:r>
          </a:p>
        </p:txBody>
      </p:sp>
    </p:spTree>
    <p:extLst>
      <p:ext uri="{BB962C8B-B14F-4D97-AF65-F5344CB8AC3E}">
        <p14:creationId xmlns:p14="http://schemas.microsoft.com/office/powerpoint/2010/main" val="28115440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7FBE58A-B08D-5C3A-3C65-1B00DFB40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317814"/>
            <a:ext cx="10570464" cy="1700784"/>
          </a:xfrm>
        </p:spPr>
        <p:txBody>
          <a:bodyPr anchor="ctr">
            <a:normAutofit/>
          </a:bodyPr>
          <a:lstStyle/>
          <a:p>
            <a:r>
              <a:rPr lang="en-US" dirty="0"/>
              <a:t>1. fake share market scam (1/4)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A9F1E3E-390B-06C2-7C2F-11A8BFDE36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98" r="2" b="4409"/>
          <a:stretch/>
        </p:blipFill>
        <p:spPr>
          <a:xfrm>
            <a:off x="6330696" y="2771584"/>
            <a:ext cx="4983480" cy="3767328"/>
          </a:xfrm>
          <a:prstGeom prst="rect">
            <a:avLst/>
          </a:prstGeom>
          <a:noFill/>
        </p:spPr>
      </p:pic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36160D7C-27B3-8B47-D94A-2AFE77A69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96144" y="6356350"/>
            <a:ext cx="932688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  <p:sp>
        <p:nvSpPr>
          <p:cNvPr id="11" name="Frame 10">
            <a:extLst>
              <a:ext uri="{FF2B5EF4-FFF2-40B4-BE49-F238E27FC236}">
                <a16:creationId xmlns:a16="http://schemas.microsoft.com/office/drawing/2014/main" id="{7AC123E8-E7BB-1314-9CD8-5657228CF085}"/>
              </a:ext>
            </a:extLst>
          </p:cNvPr>
          <p:cNvSpPr/>
          <p:nvPr/>
        </p:nvSpPr>
        <p:spPr>
          <a:xfrm>
            <a:off x="668216" y="2303810"/>
            <a:ext cx="5275386" cy="369052"/>
          </a:xfrm>
          <a:prstGeom prst="fram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FF0000"/>
                </a:solidFill>
              </a:rPr>
              <a:t>Fake Instagram / Facebook paid posts (advertisements)</a:t>
            </a:r>
          </a:p>
        </p:txBody>
      </p:sp>
      <p:sp>
        <p:nvSpPr>
          <p:cNvPr id="13" name="Frame 12">
            <a:extLst>
              <a:ext uri="{FF2B5EF4-FFF2-40B4-BE49-F238E27FC236}">
                <a16:creationId xmlns:a16="http://schemas.microsoft.com/office/drawing/2014/main" id="{8C8E4AB8-2F42-61BD-709E-E91820405AFC}"/>
              </a:ext>
            </a:extLst>
          </p:cNvPr>
          <p:cNvSpPr/>
          <p:nvPr/>
        </p:nvSpPr>
        <p:spPr>
          <a:xfrm>
            <a:off x="6903017" y="2303810"/>
            <a:ext cx="4325815" cy="369052"/>
          </a:xfrm>
          <a:prstGeom prst="fram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FF0000"/>
                </a:solidFill>
              </a:rPr>
              <a:t>Apps impersonating genuine stock brokers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5D5E510-2C0D-3E91-5445-C8092FAEC9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670" y="2821549"/>
            <a:ext cx="2944701" cy="34268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3A416FC-628D-9F8F-56C7-4CBE2A5FCC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8823" y="2958074"/>
            <a:ext cx="2112482" cy="3695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5551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7FBE58A-B08D-5C3A-3C65-1B00DFB40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317814"/>
            <a:ext cx="10570464" cy="1700784"/>
          </a:xfrm>
        </p:spPr>
        <p:txBody>
          <a:bodyPr anchor="ctr">
            <a:normAutofit/>
          </a:bodyPr>
          <a:lstStyle/>
          <a:p>
            <a:r>
              <a:rPr lang="en-US" dirty="0"/>
              <a:t>fake share market scam (2/4)</a:t>
            </a:r>
          </a:p>
        </p:txBody>
      </p:sp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13163A30-48D6-439E-1F9F-70148A7917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8502" y="2525014"/>
            <a:ext cx="7194995" cy="3831336"/>
          </a:xfrm>
          <a:prstGeom prst="rect">
            <a:avLst/>
          </a:prstGeom>
          <a:noFill/>
        </p:spPr>
      </p:pic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36160D7C-27B3-8B47-D94A-2AFE77A69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96144" y="6356350"/>
            <a:ext cx="93268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  <p:sp>
        <p:nvSpPr>
          <p:cNvPr id="3" name="Frame 2">
            <a:extLst>
              <a:ext uri="{FF2B5EF4-FFF2-40B4-BE49-F238E27FC236}">
                <a16:creationId xmlns:a16="http://schemas.microsoft.com/office/drawing/2014/main" id="{760CFE8B-5BA0-8EBC-2C69-D9795CAF16E8}"/>
              </a:ext>
            </a:extLst>
          </p:cNvPr>
          <p:cNvSpPr/>
          <p:nvPr/>
        </p:nvSpPr>
        <p:spPr>
          <a:xfrm>
            <a:off x="3364524" y="2155962"/>
            <a:ext cx="5275386" cy="369052"/>
          </a:xfrm>
          <a:prstGeom prst="fram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Online Classes to gain trust</a:t>
            </a:r>
          </a:p>
        </p:txBody>
      </p:sp>
      <p:sp>
        <p:nvSpPr>
          <p:cNvPr id="4" name="Chevron 3">
            <a:extLst>
              <a:ext uri="{FF2B5EF4-FFF2-40B4-BE49-F238E27FC236}">
                <a16:creationId xmlns:a16="http://schemas.microsoft.com/office/drawing/2014/main" id="{B0B758CF-45CE-9BAA-B2AD-44A803D80459}"/>
              </a:ext>
            </a:extLst>
          </p:cNvPr>
          <p:cNvSpPr/>
          <p:nvPr/>
        </p:nvSpPr>
        <p:spPr>
          <a:xfrm>
            <a:off x="1994410" y="3810000"/>
            <a:ext cx="504092" cy="468923"/>
          </a:xfrm>
          <a:prstGeom prst="chevr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Frame 4">
            <a:extLst>
              <a:ext uri="{FF2B5EF4-FFF2-40B4-BE49-F238E27FC236}">
                <a16:creationId xmlns:a16="http://schemas.microsoft.com/office/drawing/2014/main" id="{340F9BC1-930A-E07A-EAE5-2B6485953FE6}"/>
              </a:ext>
            </a:extLst>
          </p:cNvPr>
          <p:cNvSpPr/>
          <p:nvPr/>
        </p:nvSpPr>
        <p:spPr>
          <a:xfrm>
            <a:off x="539261" y="3809999"/>
            <a:ext cx="1859595" cy="468924"/>
          </a:xfrm>
          <a:prstGeom prst="fram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Fake Users</a:t>
            </a:r>
          </a:p>
        </p:txBody>
      </p:sp>
    </p:spTree>
    <p:extLst>
      <p:ext uri="{BB962C8B-B14F-4D97-AF65-F5344CB8AC3E}">
        <p14:creationId xmlns:p14="http://schemas.microsoft.com/office/powerpoint/2010/main" val="39727286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7FBE58A-B08D-5C3A-3C65-1B00DFB40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566" y="2662429"/>
            <a:ext cx="4221480" cy="1700784"/>
          </a:xfrm>
        </p:spPr>
        <p:txBody>
          <a:bodyPr anchor="ctr">
            <a:normAutofit fontScale="90000"/>
          </a:bodyPr>
          <a:lstStyle/>
          <a:p>
            <a:r>
              <a:rPr lang="en-US" dirty="0">
                <a:highlight>
                  <a:srgbClr val="000000"/>
                </a:highlight>
              </a:rPr>
              <a:t>fake share market scam (3/4)</a:t>
            </a:r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36160D7C-27B3-8B47-D94A-2AFE77A69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96144" y="6356350"/>
            <a:ext cx="93268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7816F1-3B25-6965-AAB3-8E43800D6D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2456" y="0"/>
            <a:ext cx="6829544" cy="6858000"/>
          </a:xfrm>
          <a:prstGeom prst="rect">
            <a:avLst/>
          </a:prstGeom>
        </p:spPr>
      </p:pic>
      <p:sp>
        <p:nvSpPr>
          <p:cNvPr id="4" name="Frame 3">
            <a:extLst>
              <a:ext uri="{FF2B5EF4-FFF2-40B4-BE49-F238E27FC236}">
                <a16:creationId xmlns:a16="http://schemas.microsoft.com/office/drawing/2014/main" id="{36927B74-B56D-9C5B-DE81-F785DB83E345}"/>
              </a:ext>
            </a:extLst>
          </p:cNvPr>
          <p:cNvSpPr/>
          <p:nvPr/>
        </p:nvSpPr>
        <p:spPr>
          <a:xfrm>
            <a:off x="837614" y="4664700"/>
            <a:ext cx="4513384" cy="938930"/>
          </a:xfrm>
          <a:prstGeom prst="fram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>
                <a:solidFill>
                  <a:srgbClr val="FF0000"/>
                </a:solidFill>
              </a:rPr>
              <a:t>Fake Trading Platform with real time stock prices</a:t>
            </a:r>
          </a:p>
        </p:txBody>
      </p:sp>
    </p:spTree>
    <p:extLst>
      <p:ext uri="{BB962C8B-B14F-4D97-AF65-F5344CB8AC3E}">
        <p14:creationId xmlns:p14="http://schemas.microsoft.com/office/powerpoint/2010/main" val="28018028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7FBE58A-B08D-5C3A-3C65-1B00DFB40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566" y="2662429"/>
            <a:ext cx="4221480" cy="1700784"/>
          </a:xfrm>
        </p:spPr>
        <p:txBody>
          <a:bodyPr anchor="ctr">
            <a:normAutofit fontScale="90000"/>
          </a:bodyPr>
          <a:lstStyle/>
          <a:p>
            <a:r>
              <a:rPr lang="en-US" dirty="0">
                <a:highlight>
                  <a:srgbClr val="000000"/>
                </a:highlight>
              </a:rPr>
              <a:t>fake share market scam (3/4)</a:t>
            </a:r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36160D7C-27B3-8B47-D94A-2AFE77A69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96144" y="6356350"/>
            <a:ext cx="93268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6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7816F1-3B25-6965-AAB3-8E43800D6D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2456" y="0"/>
            <a:ext cx="6829544" cy="6858000"/>
          </a:xfrm>
          <a:prstGeom prst="rect">
            <a:avLst/>
          </a:prstGeom>
        </p:spPr>
      </p:pic>
      <p:sp>
        <p:nvSpPr>
          <p:cNvPr id="4" name="Frame 3">
            <a:extLst>
              <a:ext uri="{FF2B5EF4-FFF2-40B4-BE49-F238E27FC236}">
                <a16:creationId xmlns:a16="http://schemas.microsoft.com/office/drawing/2014/main" id="{36927B74-B56D-9C5B-DE81-F785DB83E345}"/>
              </a:ext>
            </a:extLst>
          </p:cNvPr>
          <p:cNvSpPr/>
          <p:nvPr/>
        </p:nvSpPr>
        <p:spPr>
          <a:xfrm>
            <a:off x="837614" y="4664700"/>
            <a:ext cx="4513384" cy="938930"/>
          </a:xfrm>
          <a:prstGeom prst="fram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>
                <a:solidFill>
                  <a:srgbClr val="FF0000"/>
                </a:solidFill>
              </a:rPr>
              <a:t>Fake Trading Platform with real time stock prices</a:t>
            </a:r>
          </a:p>
        </p:txBody>
      </p:sp>
    </p:spTree>
    <p:extLst>
      <p:ext uri="{BB962C8B-B14F-4D97-AF65-F5344CB8AC3E}">
        <p14:creationId xmlns:p14="http://schemas.microsoft.com/office/powerpoint/2010/main" val="4765062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5">
            <a:extLst>
              <a:ext uri="{FF2B5EF4-FFF2-40B4-BE49-F238E27FC236}">
                <a16:creationId xmlns:a16="http://schemas.microsoft.com/office/drawing/2014/main" id="{3DBA8CFE-42DC-3504-8DC5-5CB2148F3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dirty="0">
                <a:highlight>
                  <a:srgbClr val="000000"/>
                </a:highlight>
              </a:rPr>
              <a:t>fake share market scam (4/4)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1CA8FA-F7B4-2521-DC63-F634E3B75B5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60138" y="6356350"/>
            <a:ext cx="931862" cy="365125"/>
          </a:xfrm>
        </p:spPr>
        <p:txBody>
          <a:bodyPr/>
          <a:lstStyle/>
          <a:p>
            <a:fld id="{294A09A9-5501-47C1-A89A-A340965A2BE2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EC0119-9DF7-06C2-9F78-B517DF1C3E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1168" y="9522"/>
            <a:ext cx="3758970" cy="6848478"/>
          </a:xfrm>
          <a:prstGeom prst="rect">
            <a:avLst/>
          </a:prstGeom>
        </p:spPr>
      </p:pic>
      <p:sp>
        <p:nvSpPr>
          <p:cNvPr id="9" name="Frame 8">
            <a:extLst>
              <a:ext uri="{FF2B5EF4-FFF2-40B4-BE49-F238E27FC236}">
                <a16:creationId xmlns:a16="http://schemas.microsoft.com/office/drawing/2014/main" id="{E7425AC7-5D91-2FC5-FDED-5C5816879AB9}"/>
              </a:ext>
            </a:extLst>
          </p:cNvPr>
          <p:cNvSpPr/>
          <p:nvPr/>
        </p:nvSpPr>
        <p:spPr>
          <a:xfrm>
            <a:off x="837613" y="4664700"/>
            <a:ext cx="5352171" cy="1501638"/>
          </a:xfrm>
          <a:prstGeom prst="fram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Fund deposit in rented / mule accounts.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After initial returns, freezes the funds</a:t>
            </a:r>
          </a:p>
        </p:txBody>
      </p:sp>
      <p:pic>
        <p:nvPicPr>
          <p:cNvPr id="11" name="Graphic 10" descr="Arrow: Straight with solid fill">
            <a:extLst>
              <a:ext uri="{FF2B5EF4-FFF2-40B4-BE49-F238E27FC236}">
                <a16:creationId xmlns:a16="http://schemas.microsoft.com/office/drawing/2014/main" id="{03E7D526-E5A5-D1E1-60B4-6B5DE09AB6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5638800" y="2971800"/>
            <a:ext cx="914400" cy="914400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A452FEBA-FB01-371F-6A39-0181713C3C3A}"/>
              </a:ext>
            </a:extLst>
          </p:cNvPr>
          <p:cNvSpPr/>
          <p:nvPr/>
        </p:nvSpPr>
        <p:spPr>
          <a:xfrm>
            <a:off x="7548820" y="9522"/>
            <a:ext cx="1090246" cy="553186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234143B-F3C3-F4D3-455A-EB45CAF4AB32}"/>
              </a:ext>
            </a:extLst>
          </p:cNvPr>
          <p:cNvSpPr/>
          <p:nvPr/>
        </p:nvSpPr>
        <p:spPr>
          <a:xfrm>
            <a:off x="7360405" y="3609607"/>
            <a:ext cx="2944179" cy="156027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6568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0295B-54B9-4937-90E3-BAB9CE69E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317814"/>
            <a:ext cx="10570464" cy="170078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2. Digital Arrest</a:t>
            </a:r>
            <a:endParaRPr lang="en-US" kern="1200" cap="all" spc="120" baseline="0" dirty="0">
              <a:latin typeface="+mj-lt"/>
              <a:ea typeface="+mj-ea"/>
              <a:cs typeface="+mj-cs"/>
            </a:endParaRPr>
          </a:p>
        </p:txBody>
      </p: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8A4C9339-90D3-FC8C-9569-E951E4F67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96144" y="6356350"/>
            <a:ext cx="932688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C589194-1B6E-4BFF-484C-83BCD8076D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75339"/>
            <a:ext cx="7772400" cy="488266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09E1D4E-FEA4-E925-C39A-93831FBE91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9407" y="317814"/>
            <a:ext cx="4340032" cy="5690117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9268136E-3DB3-E170-15D1-985C285C4D05}"/>
              </a:ext>
            </a:extLst>
          </p:cNvPr>
          <p:cNvSpPr/>
          <p:nvPr/>
        </p:nvSpPr>
        <p:spPr>
          <a:xfrm>
            <a:off x="9381744" y="322220"/>
            <a:ext cx="914400" cy="105569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2222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75D88-8011-D551-FBDE-9A0A4E2EF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Android malware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A3E76A-A99F-6B22-4870-1768B687EB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873599" y="365386"/>
            <a:ext cx="4983480" cy="3639312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Fault?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2F47C4-5AC4-3FAF-1D81-0E9AE2F72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9</a:t>
            </a:fld>
            <a:endParaRPr lang="en-US" dirty="0"/>
          </a:p>
        </p:txBody>
      </p:sp>
      <p:pic>
        <p:nvPicPr>
          <p:cNvPr id="6" name="image3.png">
            <a:extLst>
              <a:ext uri="{FF2B5EF4-FFF2-40B4-BE49-F238E27FC236}">
                <a16:creationId xmlns:a16="http://schemas.microsoft.com/office/drawing/2014/main" id="{2FFB1967-6454-55FB-3921-995E54CFF2A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9605" y="2240549"/>
            <a:ext cx="6237661" cy="3620038"/>
          </a:xfrm>
          <a:prstGeom prst="rect">
            <a:avLst/>
          </a:prstGeom>
        </p:spPr>
      </p:pic>
      <p:pic>
        <p:nvPicPr>
          <p:cNvPr id="7" name="image11.jpeg">
            <a:extLst>
              <a:ext uri="{FF2B5EF4-FFF2-40B4-BE49-F238E27FC236}">
                <a16:creationId xmlns:a16="http://schemas.microsoft.com/office/drawing/2014/main" id="{6C5EDDA0-4C4B-61C6-EB7D-A80ED39502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37760"/>
          <a:stretch/>
        </p:blipFill>
        <p:spPr bwMode="auto">
          <a:xfrm>
            <a:off x="6815821" y="2431558"/>
            <a:ext cx="5477549" cy="314628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84515944"/>
      </p:ext>
    </p:extLst>
  </p:cSld>
  <p:clrMapOvr>
    <a:masterClrMapping/>
  </p:clrMapOvr>
</p:sld>
</file>

<file path=ppt/theme/theme1.xml><?xml version="1.0" encoding="utf-8"?>
<a:theme xmlns:a="http://schemas.openxmlformats.org/drawingml/2006/main" name="JuxtaposeVTI">
  <a:themeElements>
    <a:clrScheme name="Juxtapose">
      <a:dk1>
        <a:sysClr val="windowText" lastClr="000000"/>
      </a:dk1>
      <a:lt1>
        <a:sysClr val="window" lastClr="FFFFFF"/>
      </a:lt1>
      <a:dk2>
        <a:srgbClr val="3F3F3F"/>
      </a:dk2>
      <a:lt2>
        <a:srgbClr val="F8F7F5"/>
      </a:lt2>
      <a:accent1>
        <a:srgbClr val="F99700"/>
      </a:accent1>
      <a:accent2>
        <a:srgbClr val="00BAC7"/>
      </a:accent2>
      <a:accent3>
        <a:srgbClr val="FF5C21"/>
      </a:accent3>
      <a:accent4>
        <a:srgbClr val="6F7EFD"/>
      </a:accent4>
      <a:accent5>
        <a:srgbClr val="ACACAC"/>
      </a:accent5>
      <a:accent6>
        <a:srgbClr val="737373"/>
      </a:accent6>
      <a:hlink>
        <a:srgbClr val="0099FF"/>
      </a:hlink>
      <a:folHlink>
        <a:srgbClr val="868686"/>
      </a:folHlink>
    </a:clrScheme>
    <a:fontScheme name="Custom 167">
      <a:majorFont>
        <a:latin typeface="Franklin Gothic Demi Cond"/>
        <a:ea typeface=""/>
        <a:cs typeface=""/>
      </a:majorFont>
      <a:minorFont>
        <a:latin typeface="Franklin Gothic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11201103_win32_CP_v3" id="{25EBCE8A-6A42-434B-A3B3-187E1DD25CFC}" vid="{39E32D66-C006-4DAC-BD55-FAF16500590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  <Background xmlns="71af3243-3dd4-4a8d-8c0d-dd76da1f02a5">false</Background>
  </documentManagement>
</p:properties>
</file>

<file path=customXml/itemProps1.xml><?xml version="1.0" encoding="utf-8"?>
<ds:datastoreItem xmlns:ds="http://schemas.openxmlformats.org/officeDocument/2006/customXml" ds:itemID="{EAD4C1A2-2B2B-48A1-9ECA-17D85E20787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6DA60BD-0042-4722-B671-D551884D1EE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C069F72-2015-4FB6-9588-A49CB14BDC12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243</Words>
  <Application>Microsoft Macintosh PowerPoint</Application>
  <PresentationFormat>Widescreen</PresentationFormat>
  <Paragraphs>65</Paragraphs>
  <Slides>20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Franklin Gothic Demi Cond</vt:lpstr>
      <vt:lpstr>Franklin Gothic Medium</vt:lpstr>
      <vt:lpstr>JuxtaposeVTI</vt:lpstr>
      <vt:lpstr>Financial fraud detection and recovery</vt:lpstr>
      <vt:lpstr>modes of fraud &amp; Recovery</vt:lpstr>
      <vt:lpstr>1. fake share market scam (1/4)</vt:lpstr>
      <vt:lpstr>fake share market scam (2/4)</vt:lpstr>
      <vt:lpstr>fake share market scam (3/4)</vt:lpstr>
      <vt:lpstr>fake share market scam (3/4)</vt:lpstr>
      <vt:lpstr>fake share market scam (4/4)</vt:lpstr>
      <vt:lpstr>2. Digital Arrest</vt:lpstr>
      <vt:lpstr>3. Android malware</vt:lpstr>
      <vt:lpstr>What Reserve bank guideline say?</vt:lpstr>
      <vt:lpstr>Customer Protection : Limited Liability of customers</vt:lpstr>
      <vt:lpstr>Customer Protection : Limited Liability of customers</vt:lpstr>
      <vt:lpstr>Customer Protection : Limited Liability of customers</vt:lpstr>
      <vt:lpstr>Customer Protection : Limited Liability of customers</vt:lpstr>
      <vt:lpstr>Customer Protection : Limited Liability of customers</vt:lpstr>
      <vt:lpstr>Reporting of fraud transaction </vt:lpstr>
      <vt:lpstr>1930 based fraud reversal</vt:lpstr>
      <vt:lpstr>Application to initiate refund</vt:lpstr>
      <vt:lpstr>*Application to initiate refund</vt:lpstr>
      <vt:lpstr>Thank 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2021-04-27T10:31:44Z</dcterms:created>
  <dcterms:modified xsi:type="dcterms:W3CDTF">2024-08-08T12:30:54Z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