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0A_DA9BD576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20_9F9EFB12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6"/>
  </p:notesMasterIdLst>
  <p:sldIdLst>
    <p:sldId id="305" r:id="rId5"/>
    <p:sldId id="307" r:id="rId6"/>
    <p:sldId id="309" r:id="rId7"/>
    <p:sldId id="266" r:id="rId8"/>
    <p:sldId id="288" r:id="rId9"/>
    <p:sldId id="314" r:id="rId10"/>
    <p:sldId id="297" r:id="rId11"/>
    <p:sldId id="303" r:id="rId12"/>
    <p:sldId id="298" r:id="rId13"/>
    <p:sldId id="299" r:id="rId14"/>
    <p:sldId id="301" r:id="rId15"/>
    <p:sldId id="319" r:id="rId16"/>
    <p:sldId id="316" r:id="rId17"/>
    <p:sldId id="311" r:id="rId18"/>
    <p:sldId id="312" r:id="rId19"/>
    <p:sldId id="318" r:id="rId20"/>
    <p:sldId id="310" r:id="rId21"/>
    <p:sldId id="313" r:id="rId22"/>
    <p:sldId id="315" r:id="rId23"/>
    <p:sldId id="302" r:id="rId24"/>
    <p:sldId id="296" r:id="rId2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4B8B08-F649-E21E-E749-D0C3D092FAC0}" name="Suman Ninoriya" initials="SN" userId="S::nsuman@cdacmumbai.in::40640d0c-7cfb-42af-84c4-eddf805f8f22" providerId="AD"/>
  <p188:author id="{9304B473-2F48-F6A2-80E0-83A5C01CD5D8}" name="Archana Rane" initials="AR" userId="S::archana@cdacmumbai.in::3d54689f-7ec4-4468-822c-d36aa46f6832" providerId="AD"/>
  <p188:author id="{58BDB1AE-1112-61F1-5D82-CE400F47FC6A}" name="vaibhav singh" initials="vs" userId="S::vaibhavs@cdacmumbai.in::590b174f-ddde-4dbf-9ec5-7174f0a030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C75365-8E1C-336F-37C3-30F908F49DD3}" v="17" dt="2023-02-13T08:54:01.976"/>
    <p1510:client id="{1AA8A80D-5C26-7BDD-08AA-5D629A33A966}" v="6" dt="2022-09-29T06:12:30.775"/>
    <p1510:client id="{248C5047-D4AE-A8D1-6AB1-36ACF2EA5966}" v="106" dt="2023-02-15T05:10:36.061"/>
    <p1510:client id="{254581CC-EA67-9E6B-CD9E-8BEC9C220C2D}" v="449" dt="2022-07-01T09:25:26.764"/>
    <p1510:client id="{27D7C723-4320-E551-2C1F-3AAC3819B6E6}" v="40" dt="2022-07-01T10:59:44.236"/>
    <p1510:client id="{28D96238-321D-15E8-64A0-1F46477816E8}" v="611" dt="2022-09-28T10:45:00.842"/>
    <p1510:client id="{3B61BE50-3544-4275-926C-4DFCDD0C5ACE}" v="248" dt="2022-07-01T09:03:50.116"/>
    <p1510:client id="{555523EE-4FF4-4F98-9FB7-1D47034BFDC8}" v="37" dt="2022-09-27T09:39:27.050"/>
    <p1510:client id="{58948DEB-7992-B524-061D-BBB4C3FAF5A1}" v="40" dt="2022-07-01T10:59:23.360"/>
    <p1510:client id="{5F1450DA-C14B-9C0B-EEDB-1FF6A29A84E4}" v="24" dt="2023-12-13T04:00:46.323"/>
    <p1510:client id="{8BB0D0C3-4563-51E8-6452-2479CAB30AAB}" v="22" dt="2022-07-01T10:53:03.504"/>
    <p1510:client id="{A36B3905-0FC8-43C9-9846-6446180D06D8}" v="193" dt="2022-07-01T10:42:19.954"/>
    <p1510:client id="{A3842DC0-8510-C880-6BDB-F220D869A4F7}" v="458" dt="2022-07-01T07:57:57.135"/>
    <p1510:client id="{A736E1F9-DC35-CA03-F85E-010E2B3A1DBD}" v="2" dt="2022-07-01T07:45:20.760"/>
    <p1510:client id="{FC11000C-F33D-3FA6-1CCD-839754819AB6}" v="16" dt="2022-07-01T10:54:59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A_DA9BD5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B74F68B-F73A-4479-BB57-7CD77CB960BF}" authorId="{58BDB1AE-1112-61F1-5D82-CE400F47FC6A}" status="resolved" created="2022-07-01T08:54:04.27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67645814" sldId="266"/>
      <ac:graphicFrameMk id="44" creationId="{27D735BF-E4B7-B5CD-8476-4BD9F6BFAB89}"/>
    </ac:deMkLst>
    <p188:replyLst>
      <p188:reply id="{93F20B35-7F65-4184-9C11-8773C62792B4}" authorId="{F54B8B08-F649-E21E-E749-D0C3D092FAC0}" created="2022-07-01T10:40:49.217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remove last block. add separate slide for this</a:t>
        </a:r>
      </a:p>
    </p188:txBody>
  </p188:cm>
</p188:cmLst>
</file>

<file path=ppt/comments/modernComment_120_9F9EFB1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FA83B1-3B5E-454C-BCF8-C7C502ADABA1}" authorId="{58BDB1AE-1112-61F1-5D82-CE400F47FC6A}" status="resolved" created="2022-07-01T08:55:45.2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7996306" sldId="288"/>
      <ac:picMk id="4" creationId="{F670CC27-1891-110F-C32C-28F79F882B12}"/>
    </ac:deMkLst>
    <p188:txBody>
      <a:bodyPr/>
      <a:lstStyle/>
      <a:p>
        <a:r>
          <a:rPr lang="en-US"/>
          <a:t>Labs available....Change this to Subjects covered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60DCE-E100-479D-883C-CAC887FAC94B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2B02809-5ECE-4EE7-A92B-1D8EE8349A8A}">
      <dgm:prSet/>
      <dgm:spPr/>
      <dgm:t>
        <a:bodyPr/>
        <a:lstStyle/>
        <a:p>
          <a:pPr rtl="0"/>
          <a:r>
            <a:rPr lang="en-US" b="1" i="1"/>
            <a:t>Laboratory a key component</a:t>
          </a:r>
          <a:endParaRPr lang="en-US"/>
        </a:p>
      </dgm:t>
    </dgm:pt>
    <dgm:pt modelId="{6940C3EC-BD59-4F4C-AB79-D0E4AB7F7858}" type="parTrans" cxnId="{3014C5C8-316C-43DE-B631-5A87A355539C}">
      <dgm:prSet/>
      <dgm:spPr/>
      <dgm:t>
        <a:bodyPr/>
        <a:lstStyle/>
        <a:p>
          <a:endParaRPr lang="en-US"/>
        </a:p>
      </dgm:t>
    </dgm:pt>
    <dgm:pt modelId="{9DBF7384-E562-4C30-A009-9294988FE61E}" type="sibTrans" cxnId="{3014C5C8-316C-43DE-B631-5A87A355539C}">
      <dgm:prSet/>
      <dgm:spPr/>
      <dgm:t>
        <a:bodyPr/>
        <a:lstStyle/>
        <a:p>
          <a:endParaRPr lang="en-US"/>
        </a:p>
      </dgm:t>
    </dgm:pt>
    <dgm:pt modelId="{19DC3C40-6584-4D0B-AEA0-A35A9A4A8470}">
      <dgm:prSet/>
      <dgm:spPr/>
      <dgm:t>
        <a:bodyPr/>
        <a:lstStyle/>
        <a:p>
          <a:r>
            <a:rPr lang="en-US" b="1" i="1"/>
            <a:t>School education in India faces many challenges </a:t>
          </a:r>
          <a:endParaRPr lang="en-US"/>
        </a:p>
      </dgm:t>
    </dgm:pt>
    <dgm:pt modelId="{4238B571-3098-41E9-AF5C-D63863C73F1A}" type="parTrans" cxnId="{0D7A69C3-02ED-4666-BF3F-209A9A0C4471}">
      <dgm:prSet/>
      <dgm:spPr/>
      <dgm:t>
        <a:bodyPr/>
        <a:lstStyle/>
        <a:p>
          <a:endParaRPr lang="en-US"/>
        </a:p>
      </dgm:t>
    </dgm:pt>
    <dgm:pt modelId="{B9705100-E68E-4EF9-BBEB-ED6D762A9185}" type="sibTrans" cxnId="{0D7A69C3-02ED-4666-BF3F-209A9A0C4471}">
      <dgm:prSet/>
      <dgm:spPr/>
      <dgm:t>
        <a:bodyPr/>
        <a:lstStyle/>
        <a:p>
          <a:endParaRPr lang="en-US"/>
        </a:p>
      </dgm:t>
    </dgm:pt>
    <dgm:pt modelId="{61948F35-3DBD-4ECC-B108-8E2402CF1C13}">
      <dgm:prSet/>
      <dgm:spPr/>
      <dgm:t>
        <a:bodyPr/>
        <a:lstStyle/>
        <a:p>
          <a:r>
            <a:rPr lang="en-US">
              <a:latin typeface="Calibri Light" panose="020F0302020204030204"/>
            </a:rPr>
            <a:t>Lack</a:t>
          </a:r>
          <a:r>
            <a:rPr lang="en-US"/>
            <a:t> of infrastructure including labs.</a:t>
          </a:r>
        </a:p>
      </dgm:t>
    </dgm:pt>
    <dgm:pt modelId="{06722378-D457-4F5A-98C3-E2A1B814443F}" type="parTrans" cxnId="{CAF3D5FB-6492-45E9-9626-98280CB50D16}">
      <dgm:prSet/>
      <dgm:spPr/>
      <dgm:t>
        <a:bodyPr/>
        <a:lstStyle/>
        <a:p>
          <a:endParaRPr lang="en-US"/>
        </a:p>
      </dgm:t>
    </dgm:pt>
    <dgm:pt modelId="{475CA640-FE27-4D93-A3DA-5094F261AEF8}" type="sibTrans" cxnId="{CAF3D5FB-6492-45E9-9626-98280CB50D16}">
      <dgm:prSet/>
      <dgm:spPr/>
      <dgm:t>
        <a:bodyPr/>
        <a:lstStyle/>
        <a:p>
          <a:endParaRPr lang="en-US"/>
        </a:p>
      </dgm:t>
    </dgm:pt>
    <dgm:pt modelId="{FBEE8BA2-A7E2-4F73-AB51-EED7D3E5761D}">
      <dgm:prSet/>
      <dgm:spPr/>
      <dgm:t>
        <a:bodyPr/>
        <a:lstStyle/>
        <a:p>
          <a:r>
            <a:rPr lang="en-US" i="1">
              <a:latin typeface="Calibri Light" panose="020F0302020204030204"/>
            </a:rPr>
            <a:t>Students</a:t>
          </a:r>
          <a:r>
            <a:rPr lang="en-US" i="1"/>
            <a:t> come out with little practical knowledge of the concepts they learn. </a:t>
          </a:r>
          <a:endParaRPr lang="en-US"/>
        </a:p>
      </dgm:t>
    </dgm:pt>
    <dgm:pt modelId="{B96A37D5-1ED0-4853-A9B8-AFDB8440D773}" type="parTrans" cxnId="{B3EE0A33-421B-42BB-85E1-256AED72529F}">
      <dgm:prSet/>
      <dgm:spPr/>
      <dgm:t>
        <a:bodyPr/>
        <a:lstStyle/>
        <a:p>
          <a:endParaRPr lang="en-US"/>
        </a:p>
      </dgm:t>
    </dgm:pt>
    <dgm:pt modelId="{18A14CB1-AFCD-46DF-B4F6-44D938A8B4EF}" type="sibTrans" cxnId="{B3EE0A33-421B-42BB-85E1-256AED72529F}">
      <dgm:prSet/>
      <dgm:spPr/>
      <dgm:t>
        <a:bodyPr/>
        <a:lstStyle/>
        <a:p>
          <a:endParaRPr lang="en-US"/>
        </a:p>
      </dgm:t>
    </dgm:pt>
    <dgm:pt modelId="{32C3179B-A6A7-4794-916D-B45241F6B16D}" type="pres">
      <dgm:prSet presAssocID="{47360DCE-E100-479D-883C-CAC887FAC94B}" presName="linear" presStyleCnt="0">
        <dgm:presLayoutVars>
          <dgm:animLvl val="lvl"/>
          <dgm:resizeHandles val="exact"/>
        </dgm:presLayoutVars>
      </dgm:prSet>
      <dgm:spPr/>
    </dgm:pt>
    <dgm:pt modelId="{8A404626-7EE4-4395-BA41-89B25F02B5E1}" type="pres">
      <dgm:prSet presAssocID="{22B02809-5ECE-4EE7-A92B-1D8EE8349A8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DDB695-0170-40FD-A2CD-349286122D35}" type="pres">
      <dgm:prSet presAssocID="{9DBF7384-E562-4C30-A009-9294988FE61E}" presName="spacer" presStyleCnt="0"/>
      <dgm:spPr/>
    </dgm:pt>
    <dgm:pt modelId="{E0EBAE50-6CAB-411E-B380-918CC2B4EE27}" type="pres">
      <dgm:prSet presAssocID="{19DC3C40-6584-4D0B-AEA0-A35A9A4A84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B5B908B-6C01-4090-930B-2A1D4FF4B479}" type="pres">
      <dgm:prSet presAssocID="{19DC3C40-6584-4D0B-AEA0-A35A9A4A847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618B1B-8C14-4DD6-9712-4D1265A95097}" type="presOf" srcId="{47360DCE-E100-479D-883C-CAC887FAC94B}" destId="{32C3179B-A6A7-4794-916D-B45241F6B16D}" srcOrd="0" destOrd="0" presId="urn:microsoft.com/office/officeart/2005/8/layout/vList2"/>
    <dgm:cxn modelId="{B3EE0A33-421B-42BB-85E1-256AED72529F}" srcId="{19DC3C40-6584-4D0B-AEA0-A35A9A4A8470}" destId="{FBEE8BA2-A7E2-4F73-AB51-EED7D3E5761D}" srcOrd="1" destOrd="0" parTransId="{B96A37D5-1ED0-4853-A9B8-AFDB8440D773}" sibTransId="{18A14CB1-AFCD-46DF-B4F6-44D938A8B4EF}"/>
    <dgm:cxn modelId="{7B050C33-DA43-4DE7-83BE-F7B22FD56FC1}" type="presOf" srcId="{22B02809-5ECE-4EE7-A92B-1D8EE8349A8A}" destId="{8A404626-7EE4-4395-BA41-89B25F02B5E1}" srcOrd="0" destOrd="0" presId="urn:microsoft.com/office/officeart/2005/8/layout/vList2"/>
    <dgm:cxn modelId="{A3BDDF40-E066-4929-944C-ECF559019F85}" type="presOf" srcId="{FBEE8BA2-A7E2-4F73-AB51-EED7D3E5761D}" destId="{2B5B908B-6C01-4090-930B-2A1D4FF4B479}" srcOrd="0" destOrd="1" presId="urn:microsoft.com/office/officeart/2005/8/layout/vList2"/>
    <dgm:cxn modelId="{2E6E2E70-451C-4B2A-AF9F-084783E4238B}" type="presOf" srcId="{61948F35-3DBD-4ECC-B108-8E2402CF1C13}" destId="{2B5B908B-6C01-4090-930B-2A1D4FF4B479}" srcOrd="0" destOrd="0" presId="urn:microsoft.com/office/officeart/2005/8/layout/vList2"/>
    <dgm:cxn modelId="{342FA3AE-8BCC-4C34-8B57-17C0BCCC31F5}" type="presOf" srcId="{19DC3C40-6584-4D0B-AEA0-A35A9A4A8470}" destId="{E0EBAE50-6CAB-411E-B380-918CC2B4EE27}" srcOrd="0" destOrd="0" presId="urn:microsoft.com/office/officeart/2005/8/layout/vList2"/>
    <dgm:cxn modelId="{0D7A69C3-02ED-4666-BF3F-209A9A0C4471}" srcId="{47360DCE-E100-479D-883C-CAC887FAC94B}" destId="{19DC3C40-6584-4D0B-AEA0-A35A9A4A8470}" srcOrd="1" destOrd="0" parTransId="{4238B571-3098-41E9-AF5C-D63863C73F1A}" sibTransId="{B9705100-E68E-4EF9-BBEB-ED6D762A9185}"/>
    <dgm:cxn modelId="{3014C5C8-316C-43DE-B631-5A87A355539C}" srcId="{47360DCE-E100-479D-883C-CAC887FAC94B}" destId="{22B02809-5ECE-4EE7-A92B-1D8EE8349A8A}" srcOrd="0" destOrd="0" parTransId="{6940C3EC-BD59-4F4C-AB79-D0E4AB7F7858}" sibTransId="{9DBF7384-E562-4C30-A009-9294988FE61E}"/>
    <dgm:cxn modelId="{CAF3D5FB-6492-45E9-9626-98280CB50D16}" srcId="{19DC3C40-6584-4D0B-AEA0-A35A9A4A8470}" destId="{61948F35-3DBD-4ECC-B108-8E2402CF1C13}" srcOrd="0" destOrd="0" parTransId="{06722378-D457-4F5A-98C3-E2A1B814443F}" sibTransId="{475CA640-FE27-4D93-A3DA-5094F261AEF8}"/>
    <dgm:cxn modelId="{DEF05825-25B9-4C3E-BC31-E98A8F682363}" type="presParOf" srcId="{32C3179B-A6A7-4794-916D-B45241F6B16D}" destId="{8A404626-7EE4-4395-BA41-89B25F02B5E1}" srcOrd="0" destOrd="0" presId="urn:microsoft.com/office/officeart/2005/8/layout/vList2"/>
    <dgm:cxn modelId="{B43727BD-B56A-4517-BC1D-9552963726AA}" type="presParOf" srcId="{32C3179B-A6A7-4794-916D-B45241F6B16D}" destId="{A9DDB695-0170-40FD-A2CD-349286122D35}" srcOrd="1" destOrd="0" presId="urn:microsoft.com/office/officeart/2005/8/layout/vList2"/>
    <dgm:cxn modelId="{AD41D959-D83A-4BAF-89CC-0DC75A809F9D}" type="presParOf" srcId="{32C3179B-A6A7-4794-916D-B45241F6B16D}" destId="{E0EBAE50-6CAB-411E-B380-918CC2B4EE27}" srcOrd="2" destOrd="0" presId="urn:microsoft.com/office/officeart/2005/8/layout/vList2"/>
    <dgm:cxn modelId="{4BF9C000-8A8A-4683-AA42-016987D7EAD6}" type="presParOf" srcId="{32C3179B-A6A7-4794-916D-B45241F6B16D}" destId="{2B5B908B-6C01-4090-930B-2A1D4FF4B47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F935CF-79A8-47CF-84C3-E28ACE8D83F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02E8A5-54A6-49EE-9DBA-D1D91A86C79E}">
      <dgm:prSet/>
      <dgm:spPr/>
      <dgm:t>
        <a:bodyPr/>
        <a:lstStyle/>
        <a:p>
          <a:r>
            <a:rPr lang="en-IN"/>
            <a:t>Share the information to all fellow teachers…</a:t>
          </a:r>
          <a:endParaRPr lang="en-US"/>
        </a:p>
      </dgm:t>
    </dgm:pt>
    <dgm:pt modelId="{201394D7-8936-42E0-9631-99E8DCBAEB54}" type="parTrans" cxnId="{6D60BD6B-F99B-4CDA-A880-E591A140CB9C}">
      <dgm:prSet/>
      <dgm:spPr/>
      <dgm:t>
        <a:bodyPr/>
        <a:lstStyle/>
        <a:p>
          <a:endParaRPr lang="en-US"/>
        </a:p>
      </dgm:t>
    </dgm:pt>
    <dgm:pt modelId="{89465019-E443-4A78-AD91-EB07F78DE006}" type="sibTrans" cxnId="{6D60BD6B-F99B-4CDA-A880-E591A140CB9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3B99080-6856-45A4-9C33-2D462DC7F4DE}">
      <dgm:prSet/>
      <dgm:spPr/>
      <dgm:t>
        <a:bodyPr/>
        <a:lstStyle/>
        <a:p>
          <a:r>
            <a:rPr lang="en-IN"/>
            <a:t>Share your feedback on whatever you have explored in this regard.</a:t>
          </a:r>
          <a:endParaRPr lang="en-US"/>
        </a:p>
      </dgm:t>
    </dgm:pt>
    <dgm:pt modelId="{F099C5B9-16D5-4895-812E-D7EE72D14A59}" type="parTrans" cxnId="{0175B5C9-0801-46B6-AB84-5FADDB8C5506}">
      <dgm:prSet/>
      <dgm:spPr/>
      <dgm:t>
        <a:bodyPr/>
        <a:lstStyle/>
        <a:p>
          <a:endParaRPr lang="en-US"/>
        </a:p>
      </dgm:t>
    </dgm:pt>
    <dgm:pt modelId="{82C0D5D4-B6AE-4B53-A4A0-6902A0A53C84}" type="sibTrans" cxnId="{0175B5C9-0801-46B6-AB84-5FADDB8C5506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171CEEF-B5D3-4038-9126-26B1130B13BB}">
      <dgm:prSet/>
      <dgm:spPr/>
      <dgm:t>
        <a:bodyPr/>
        <a:lstStyle/>
        <a:p>
          <a:r>
            <a:rPr lang="en-IN"/>
            <a:t>Let us know if there are some concepts/topics on which you would like such a lab to be available.</a:t>
          </a:r>
          <a:endParaRPr lang="en-US"/>
        </a:p>
      </dgm:t>
    </dgm:pt>
    <dgm:pt modelId="{A385207A-A460-491C-AC55-FEDF1F0C4632}" type="parTrans" cxnId="{BC186DB5-999A-4F1E-9B49-530262F6CB30}">
      <dgm:prSet/>
      <dgm:spPr/>
      <dgm:t>
        <a:bodyPr/>
        <a:lstStyle/>
        <a:p>
          <a:endParaRPr lang="en-US"/>
        </a:p>
      </dgm:t>
    </dgm:pt>
    <dgm:pt modelId="{7D0D39CF-6674-4A87-949F-E79A76828CDB}" type="sibTrans" cxnId="{BC186DB5-999A-4F1E-9B49-530262F6CB30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FB522B2-F525-43C7-BCAB-4C6946BE0B92}" type="pres">
      <dgm:prSet presAssocID="{0BF935CF-79A8-47CF-84C3-E28ACE8D83FB}" presName="Name0" presStyleCnt="0">
        <dgm:presLayoutVars>
          <dgm:animLvl val="lvl"/>
          <dgm:resizeHandles val="exact"/>
        </dgm:presLayoutVars>
      </dgm:prSet>
      <dgm:spPr/>
    </dgm:pt>
    <dgm:pt modelId="{76E06964-C8B5-40EA-8ABA-D132F2D9D23C}" type="pres">
      <dgm:prSet presAssocID="{0602E8A5-54A6-49EE-9DBA-D1D91A86C79E}" presName="compositeNode" presStyleCnt="0">
        <dgm:presLayoutVars>
          <dgm:bulletEnabled val="1"/>
        </dgm:presLayoutVars>
      </dgm:prSet>
      <dgm:spPr/>
    </dgm:pt>
    <dgm:pt modelId="{71D8E6B0-2777-499D-A122-FE41D6915105}" type="pres">
      <dgm:prSet presAssocID="{0602E8A5-54A6-49EE-9DBA-D1D91A86C79E}" presName="bgRect" presStyleLbl="bgAccFollowNode1" presStyleIdx="0" presStyleCnt="3"/>
      <dgm:spPr/>
    </dgm:pt>
    <dgm:pt modelId="{6C2BF210-5F25-4BAC-8576-87887411982D}" type="pres">
      <dgm:prSet presAssocID="{89465019-E443-4A78-AD91-EB07F78DE006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D677A4EC-08F1-4DE7-A3F3-43CD1067DBE5}" type="pres">
      <dgm:prSet presAssocID="{0602E8A5-54A6-49EE-9DBA-D1D91A86C79E}" presName="bottomLine" presStyleLbl="alignNode1" presStyleIdx="1" presStyleCnt="6">
        <dgm:presLayoutVars/>
      </dgm:prSet>
      <dgm:spPr/>
    </dgm:pt>
    <dgm:pt modelId="{F8C5AE51-ED92-46B4-8A7A-4AE4F0A6FFF9}" type="pres">
      <dgm:prSet presAssocID="{0602E8A5-54A6-49EE-9DBA-D1D91A86C79E}" presName="nodeText" presStyleLbl="bgAccFollowNode1" presStyleIdx="0" presStyleCnt="3">
        <dgm:presLayoutVars>
          <dgm:bulletEnabled val="1"/>
        </dgm:presLayoutVars>
      </dgm:prSet>
      <dgm:spPr/>
    </dgm:pt>
    <dgm:pt modelId="{0C47C48B-8041-42E6-A628-905FA059269E}" type="pres">
      <dgm:prSet presAssocID="{89465019-E443-4A78-AD91-EB07F78DE006}" presName="sibTrans" presStyleCnt="0"/>
      <dgm:spPr/>
    </dgm:pt>
    <dgm:pt modelId="{4EBDACCE-5893-4BE0-A1B9-71725F198BB8}" type="pres">
      <dgm:prSet presAssocID="{93B99080-6856-45A4-9C33-2D462DC7F4DE}" presName="compositeNode" presStyleCnt="0">
        <dgm:presLayoutVars>
          <dgm:bulletEnabled val="1"/>
        </dgm:presLayoutVars>
      </dgm:prSet>
      <dgm:spPr/>
    </dgm:pt>
    <dgm:pt modelId="{14ACF543-783A-4040-8763-7A4A7DC36FFF}" type="pres">
      <dgm:prSet presAssocID="{93B99080-6856-45A4-9C33-2D462DC7F4DE}" presName="bgRect" presStyleLbl="bgAccFollowNode1" presStyleIdx="1" presStyleCnt="3"/>
      <dgm:spPr/>
    </dgm:pt>
    <dgm:pt modelId="{F6F777F5-6158-4097-BB50-DCF468AED7A2}" type="pres">
      <dgm:prSet presAssocID="{82C0D5D4-B6AE-4B53-A4A0-6902A0A53C84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A9C9006-061A-4555-8D04-FE2AD7650A35}" type="pres">
      <dgm:prSet presAssocID="{93B99080-6856-45A4-9C33-2D462DC7F4DE}" presName="bottomLine" presStyleLbl="alignNode1" presStyleIdx="3" presStyleCnt="6">
        <dgm:presLayoutVars/>
      </dgm:prSet>
      <dgm:spPr/>
    </dgm:pt>
    <dgm:pt modelId="{37FF4E1C-5FE2-489F-B868-04279052B4A6}" type="pres">
      <dgm:prSet presAssocID="{93B99080-6856-45A4-9C33-2D462DC7F4DE}" presName="nodeText" presStyleLbl="bgAccFollowNode1" presStyleIdx="1" presStyleCnt="3">
        <dgm:presLayoutVars>
          <dgm:bulletEnabled val="1"/>
        </dgm:presLayoutVars>
      </dgm:prSet>
      <dgm:spPr/>
    </dgm:pt>
    <dgm:pt modelId="{1A9D3CCA-AD4B-4584-A5E3-1F48BBB32C0C}" type="pres">
      <dgm:prSet presAssocID="{82C0D5D4-B6AE-4B53-A4A0-6902A0A53C84}" presName="sibTrans" presStyleCnt="0"/>
      <dgm:spPr/>
    </dgm:pt>
    <dgm:pt modelId="{353566BF-576B-4AB0-87C2-CE6E1642DE96}" type="pres">
      <dgm:prSet presAssocID="{C171CEEF-B5D3-4038-9126-26B1130B13BB}" presName="compositeNode" presStyleCnt="0">
        <dgm:presLayoutVars>
          <dgm:bulletEnabled val="1"/>
        </dgm:presLayoutVars>
      </dgm:prSet>
      <dgm:spPr/>
    </dgm:pt>
    <dgm:pt modelId="{920C2768-01EE-49DA-B645-42B85BF64C64}" type="pres">
      <dgm:prSet presAssocID="{C171CEEF-B5D3-4038-9126-26B1130B13BB}" presName="bgRect" presStyleLbl="bgAccFollowNode1" presStyleIdx="2" presStyleCnt="3"/>
      <dgm:spPr/>
    </dgm:pt>
    <dgm:pt modelId="{952D264D-4B95-4A4C-ACEC-C527789E4C35}" type="pres">
      <dgm:prSet presAssocID="{7D0D39CF-6674-4A87-949F-E79A76828CD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BB0BD07-5FFA-437D-87B4-1B271F4D8A4F}" type="pres">
      <dgm:prSet presAssocID="{C171CEEF-B5D3-4038-9126-26B1130B13BB}" presName="bottomLine" presStyleLbl="alignNode1" presStyleIdx="5" presStyleCnt="6">
        <dgm:presLayoutVars/>
      </dgm:prSet>
      <dgm:spPr/>
    </dgm:pt>
    <dgm:pt modelId="{FBB71293-D9CC-45FF-B791-582C41BBAC92}" type="pres">
      <dgm:prSet presAssocID="{C171CEEF-B5D3-4038-9126-26B1130B13B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C2EAAE31-69E1-47E6-9A48-94BDA97402F0}" type="presOf" srcId="{0602E8A5-54A6-49EE-9DBA-D1D91A86C79E}" destId="{F8C5AE51-ED92-46B4-8A7A-4AE4F0A6FFF9}" srcOrd="1" destOrd="0" presId="urn:microsoft.com/office/officeart/2016/7/layout/BasicLinearProcessNumbered"/>
    <dgm:cxn modelId="{8F7A175B-F5DE-415D-AC00-5E6D920523F3}" type="presOf" srcId="{89465019-E443-4A78-AD91-EB07F78DE006}" destId="{6C2BF210-5F25-4BAC-8576-87887411982D}" srcOrd="0" destOrd="0" presId="urn:microsoft.com/office/officeart/2016/7/layout/BasicLinearProcessNumbered"/>
    <dgm:cxn modelId="{AD6D765C-B0D2-4D7C-B303-36AD3BE65C45}" type="presOf" srcId="{93B99080-6856-45A4-9C33-2D462DC7F4DE}" destId="{37FF4E1C-5FE2-489F-B868-04279052B4A6}" srcOrd="1" destOrd="0" presId="urn:microsoft.com/office/officeart/2016/7/layout/BasicLinearProcessNumbered"/>
    <dgm:cxn modelId="{4F25C744-3943-4729-9A4D-9A5CBC3125EB}" type="presOf" srcId="{93B99080-6856-45A4-9C33-2D462DC7F4DE}" destId="{14ACF543-783A-4040-8763-7A4A7DC36FFF}" srcOrd="0" destOrd="0" presId="urn:microsoft.com/office/officeart/2016/7/layout/BasicLinearProcessNumbered"/>
    <dgm:cxn modelId="{6D60BD6B-F99B-4CDA-A880-E591A140CB9C}" srcId="{0BF935CF-79A8-47CF-84C3-E28ACE8D83FB}" destId="{0602E8A5-54A6-49EE-9DBA-D1D91A86C79E}" srcOrd="0" destOrd="0" parTransId="{201394D7-8936-42E0-9631-99E8DCBAEB54}" sibTransId="{89465019-E443-4A78-AD91-EB07F78DE006}"/>
    <dgm:cxn modelId="{7A71A57D-72FB-4A08-A4CA-AD4C44A81EC8}" type="presOf" srcId="{0602E8A5-54A6-49EE-9DBA-D1D91A86C79E}" destId="{71D8E6B0-2777-499D-A122-FE41D6915105}" srcOrd="0" destOrd="0" presId="urn:microsoft.com/office/officeart/2016/7/layout/BasicLinearProcessNumbered"/>
    <dgm:cxn modelId="{15A7F37D-D363-4D72-8964-D5C2EC74CB49}" type="presOf" srcId="{7D0D39CF-6674-4A87-949F-E79A76828CDB}" destId="{952D264D-4B95-4A4C-ACEC-C527789E4C35}" srcOrd="0" destOrd="0" presId="urn:microsoft.com/office/officeart/2016/7/layout/BasicLinearProcessNumbered"/>
    <dgm:cxn modelId="{C61DAD80-AB6A-4470-877C-28A0FA873D6D}" type="presOf" srcId="{0BF935CF-79A8-47CF-84C3-E28ACE8D83FB}" destId="{BFB522B2-F525-43C7-BCAB-4C6946BE0B92}" srcOrd="0" destOrd="0" presId="urn:microsoft.com/office/officeart/2016/7/layout/BasicLinearProcessNumbered"/>
    <dgm:cxn modelId="{EF8E8097-8682-4713-BC01-3BCF356C7C67}" type="presOf" srcId="{C171CEEF-B5D3-4038-9126-26B1130B13BB}" destId="{FBB71293-D9CC-45FF-B791-582C41BBAC92}" srcOrd="1" destOrd="0" presId="urn:microsoft.com/office/officeart/2016/7/layout/BasicLinearProcessNumbered"/>
    <dgm:cxn modelId="{429FE39B-E858-4BA5-8AA2-53962F1C0351}" type="presOf" srcId="{82C0D5D4-B6AE-4B53-A4A0-6902A0A53C84}" destId="{F6F777F5-6158-4097-BB50-DCF468AED7A2}" srcOrd="0" destOrd="0" presId="urn:microsoft.com/office/officeart/2016/7/layout/BasicLinearProcessNumbered"/>
    <dgm:cxn modelId="{BC186DB5-999A-4F1E-9B49-530262F6CB30}" srcId="{0BF935CF-79A8-47CF-84C3-E28ACE8D83FB}" destId="{C171CEEF-B5D3-4038-9126-26B1130B13BB}" srcOrd="2" destOrd="0" parTransId="{A385207A-A460-491C-AC55-FEDF1F0C4632}" sibTransId="{7D0D39CF-6674-4A87-949F-E79A76828CDB}"/>
    <dgm:cxn modelId="{0175B5C9-0801-46B6-AB84-5FADDB8C5506}" srcId="{0BF935CF-79A8-47CF-84C3-E28ACE8D83FB}" destId="{93B99080-6856-45A4-9C33-2D462DC7F4DE}" srcOrd="1" destOrd="0" parTransId="{F099C5B9-16D5-4895-812E-D7EE72D14A59}" sibTransId="{82C0D5D4-B6AE-4B53-A4A0-6902A0A53C84}"/>
    <dgm:cxn modelId="{3159B0FE-2118-4F95-9A60-7550DA00F6EB}" type="presOf" srcId="{C171CEEF-B5D3-4038-9126-26B1130B13BB}" destId="{920C2768-01EE-49DA-B645-42B85BF64C64}" srcOrd="0" destOrd="0" presId="urn:microsoft.com/office/officeart/2016/7/layout/BasicLinearProcessNumbered"/>
    <dgm:cxn modelId="{85D27F7C-95FE-41B3-ADDC-C4EDD098B06F}" type="presParOf" srcId="{BFB522B2-F525-43C7-BCAB-4C6946BE0B92}" destId="{76E06964-C8B5-40EA-8ABA-D132F2D9D23C}" srcOrd="0" destOrd="0" presId="urn:microsoft.com/office/officeart/2016/7/layout/BasicLinearProcessNumbered"/>
    <dgm:cxn modelId="{5CBB2519-ADF1-4306-8A7E-40C5E8BAA6B9}" type="presParOf" srcId="{76E06964-C8B5-40EA-8ABA-D132F2D9D23C}" destId="{71D8E6B0-2777-499D-A122-FE41D6915105}" srcOrd="0" destOrd="0" presId="urn:microsoft.com/office/officeart/2016/7/layout/BasicLinearProcessNumbered"/>
    <dgm:cxn modelId="{FDCDFBBA-BE4C-46E1-B7A8-C8CD3314E505}" type="presParOf" srcId="{76E06964-C8B5-40EA-8ABA-D132F2D9D23C}" destId="{6C2BF210-5F25-4BAC-8576-87887411982D}" srcOrd="1" destOrd="0" presId="urn:microsoft.com/office/officeart/2016/7/layout/BasicLinearProcessNumbered"/>
    <dgm:cxn modelId="{F1AEF050-29D4-4CC3-8945-A54988D8D697}" type="presParOf" srcId="{76E06964-C8B5-40EA-8ABA-D132F2D9D23C}" destId="{D677A4EC-08F1-4DE7-A3F3-43CD1067DBE5}" srcOrd="2" destOrd="0" presId="urn:microsoft.com/office/officeart/2016/7/layout/BasicLinearProcessNumbered"/>
    <dgm:cxn modelId="{61668AE9-0135-43AD-8AB4-79603A1722E7}" type="presParOf" srcId="{76E06964-C8B5-40EA-8ABA-D132F2D9D23C}" destId="{F8C5AE51-ED92-46B4-8A7A-4AE4F0A6FFF9}" srcOrd="3" destOrd="0" presId="urn:microsoft.com/office/officeart/2016/7/layout/BasicLinearProcessNumbered"/>
    <dgm:cxn modelId="{C7532432-7A85-4B1A-A3E9-3E2E49DE8247}" type="presParOf" srcId="{BFB522B2-F525-43C7-BCAB-4C6946BE0B92}" destId="{0C47C48B-8041-42E6-A628-905FA059269E}" srcOrd="1" destOrd="0" presId="urn:microsoft.com/office/officeart/2016/7/layout/BasicLinearProcessNumbered"/>
    <dgm:cxn modelId="{91226657-1D0F-44CC-94C5-F20E1981E7A0}" type="presParOf" srcId="{BFB522B2-F525-43C7-BCAB-4C6946BE0B92}" destId="{4EBDACCE-5893-4BE0-A1B9-71725F198BB8}" srcOrd="2" destOrd="0" presId="urn:microsoft.com/office/officeart/2016/7/layout/BasicLinearProcessNumbered"/>
    <dgm:cxn modelId="{6DF17703-CFA5-4441-857E-83B8D6F13110}" type="presParOf" srcId="{4EBDACCE-5893-4BE0-A1B9-71725F198BB8}" destId="{14ACF543-783A-4040-8763-7A4A7DC36FFF}" srcOrd="0" destOrd="0" presId="urn:microsoft.com/office/officeart/2016/7/layout/BasicLinearProcessNumbered"/>
    <dgm:cxn modelId="{C69765A0-9D42-439A-B06A-063B99D31D9B}" type="presParOf" srcId="{4EBDACCE-5893-4BE0-A1B9-71725F198BB8}" destId="{F6F777F5-6158-4097-BB50-DCF468AED7A2}" srcOrd="1" destOrd="0" presId="urn:microsoft.com/office/officeart/2016/7/layout/BasicLinearProcessNumbered"/>
    <dgm:cxn modelId="{497DFB7E-7110-43DC-9CEE-DBC5C0014843}" type="presParOf" srcId="{4EBDACCE-5893-4BE0-A1B9-71725F198BB8}" destId="{1A9C9006-061A-4555-8D04-FE2AD7650A35}" srcOrd="2" destOrd="0" presId="urn:microsoft.com/office/officeart/2016/7/layout/BasicLinearProcessNumbered"/>
    <dgm:cxn modelId="{C85E9A4C-830E-46E9-903E-B92D30D0D865}" type="presParOf" srcId="{4EBDACCE-5893-4BE0-A1B9-71725F198BB8}" destId="{37FF4E1C-5FE2-489F-B868-04279052B4A6}" srcOrd="3" destOrd="0" presId="urn:microsoft.com/office/officeart/2016/7/layout/BasicLinearProcessNumbered"/>
    <dgm:cxn modelId="{4C570FF0-CE68-4AD5-9A83-0D07775D92B6}" type="presParOf" srcId="{BFB522B2-F525-43C7-BCAB-4C6946BE0B92}" destId="{1A9D3CCA-AD4B-4584-A5E3-1F48BBB32C0C}" srcOrd="3" destOrd="0" presId="urn:microsoft.com/office/officeart/2016/7/layout/BasicLinearProcessNumbered"/>
    <dgm:cxn modelId="{E3F8B55E-5976-4E83-9326-565CA0B19241}" type="presParOf" srcId="{BFB522B2-F525-43C7-BCAB-4C6946BE0B92}" destId="{353566BF-576B-4AB0-87C2-CE6E1642DE96}" srcOrd="4" destOrd="0" presId="urn:microsoft.com/office/officeart/2016/7/layout/BasicLinearProcessNumbered"/>
    <dgm:cxn modelId="{BD22D08D-D9CE-4D1F-95AF-3C7AD5479BF9}" type="presParOf" srcId="{353566BF-576B-4AB0-87C2-CE6E1642DE96}" destId="{920C2768-01EE-49DA-B645-42B85BF64C64}" srcOrd="0" destOrd="0" presId="urn:microsoft.com/office/officeart/2016/7/layout/BasicLinearProcessNumbered"/>
    <dgm:cxn modelId="{FA0B8167-958D-42FF-A1CC-D3014D0D49F2}" type="presParOf" srcId="{353566BF-576B-4AB0-87C2-CE6E1642DE96}" destId="{952D264D-4B95-4A4C-ACEC-C527789E4C35}" srcOrd="1" destOrd="0" presId="urn:microsoft.com/office/officeart/2016/7/layout/BasicLinearProcessNumbered"/>
    <dgm:cxn modelId="{AACA07D6-E115-4EF1-8761-4AD91D7DCD60}" type="presParOf" srcId="{353566BF-576B-4AB0-87C2-CE6E1642DE96}" destId="{3BB0BD07-5FFA-437D-87B4-1B271F4D8A4F}" srcOrd="2" destOrd="0" presId="urn:microsoft.com/office/officeart/2016/7/layout/BasicLinearProcessNumbered"/>
    <dgm:cxn modelId="{6D4985F6-CF0B-41AF-A590-5A138CACAF46}" type="presParOf" srcId="{353566BF-576B-4AB0-87C2-CE6E1642DE96}" destId="{FBB71293-D9CC-45FF-B791-582C41BBAC9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A00A7-6628-4A87-947C-B81C15E82AED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BBD64D3-D136-4F39-85B6-4441F4577F55}">
      <dgm:prSet/>
      <dgm:spPr/>
      <dgm:t>
        <a:bodyPr/>
        <a:lstStyle/>
        <a:p>
          <a:pPr>
            <a:defRPr b="1"/>
          </a:pPr>
          <a:r>
            <a:rPr lang="en-US"/>
            <a:t>Not meant to replace physical labs!</a:t>
          </a:r>
        </a:p>
      </dgm:t>
    </dgm:pt>
    <dgm:pt modelId="{C0DCED49-CE4C-444B-BB63-EF13FE11EB19}" type="parTrans" cxnId="{08944979-25D0-4E49-A916-63E7B6C97728}">
      <dgm:prSet/>
      <dgm:spPr/>
      <dgm:t>
        <a:bodyPr/>
        <a:lstStyle/>
        <a:p>
          <a:endParaRPr lang="en-US"/>
        </a:p>
      </dgm:t>
    </dgm:pt>
    <dgm:pt modelId="{7660FEE2-631C-477D-9C44-62F200B15DC1}" type="sibTrans" cxnId="{08944979-25D0-4E49-A916-63E7B6C97728}">
      <dgm:prSet/>
      <dgm:spPr/>
      <dgm:t>
        <a:bodyPr/>
        <a:lstStyle/>
        <a:p>
          <a:endParaRPr lang="en-US"/>
        </a:p>
      </dgm:t>
    </dgm:pt>
    <dgm:pt modelId="{5A5826DF-EA8F-4885-BB24-DC938981B901}">
      <dgm:prSet/>
      <dgm:spPr/>
      <dgm:t>
        <a:bodyPr/>
        <a:lstStyle/>
        <a:p>
          <a:r>
            <a:rPr lang="en-US"/>
            <a:t>But augment and amplify them.</a:t>
          </a:r>
        </a:p>
      </dgm:t>
    </dgm:pt>
    <dgm:pt modelId="{5901F490-1D0A-4505-A29B-1EF60EBB4B8E}" type="parTrans" cxnId="{A90460CD-79A2-416A-BF0F-DBA55377D9F3}">
      <dgm:prSet/>
      <dgm:spPr/>
      <dgm:t>
        <a:bodyPr/>
        <a:lstStyle/>
        <a:p>
          <a:endParaRPr lang="en-US"/>
        </a:p>
      </dgm:t>
    </dgm:pt>
    <dgm:pt modelId="{77BFF480-59EC-4D3D-9A80-E4B770AB3E21}" type="sibTrans" cxnId="{A90460CD-79A2-416A-BF0F-DBA55377D9F3}">
      <dgm:prSet/>
      <dgm:spPr/>
      <dgm:t>
        <a:bodyPr/>
        <a:lstStyle/>
        <a:p>
          <a:endParaRPr lang="en-US"/>
        </a:p>
      </dgm:t>
    </dgm:pt>
    <dgm:pt modelId="{E1456B01-C66A-43C8-B7E3-79E70A606AE6}">
      <dgm:prSet/>
      <dgm:spPr/>
      <dgm:t>
        <a:bodyPr/>
        <a:lstStyle/>
        <a:p>
          <a:pPr>
            <a:defRPr b="1"/>
          </a:pPr>
          <a:r>
            <a:rPr lang="en-US"/>
            <a:t>Virtual labs address deficiencies of physical labs.</a:t>
          </a:r>
        </a:p>
      </dgm:t>
    </dgm:pt>
    <dgm:pt modelId="{B1B2F419-2AF5-4A8F-9778-FB394C790362}" type="parTrans" cxnId="{09CCDBBB-23EC-4B57-A30D-A451C9E23DD5}">
      <dgm:prSet/>
      <dgm:spPr/>
      <dgm:t>
        <a:bodyPr/>
        <a:lstStyle/>
        <a:p>
          <a:endParaRPr lang="en-US"/>
        </a:p>
      </dgm:t>
    </dgm:pt>
    <dgm:pt modelId="{9936D04C-157D-495B-AA89-7FD0AFACF994}" type="sibTrans" cxnId="{09CCDBBB-23EC-4B57-A30D-A451C9E23DD5}">
      <dgm:prSet/>
      <dgm:spPr/>
      <dgm:t>
        <a:bodyPr/>
        <a:lstStyle/>
        <a:p>
          <a:endParaRPr lang="en-US"/>
        </a:p>
      </dgm:t>
    </dgm:pt>
    <dgm:pt modelId="{3184DA66-1308-40A9-9115-3F1D5F19A4FB}">
      <dgm:prSet/>
      <dgm:spPr/>
      <dgm:t>
        <a:bodyPr/>
        <a:lstStyle/>
        <a:p>
          <a:r>
            <a:rPr lang="en-US"/>
            <a:t>Infinite repetitions at no cost.</a:t>
          </a:r>
        </a:p>
      </dgm:t>
    </dgm:pt>
    <dgm:pt modelId="{DBE57BCA-6836-4E7C-A480-BCF861AAE81E}" type="parTrans" cxnId="{FF92E2C3-0D6D-4676-A6C3-043DDC9F2F19}">
      <dgm:prSet/>
      <dgm:spPr/>
      <dgm:t>
        <a:bodyPr/>
        <a:lstStyle/>
        <a:p>
          <a:endParaRPr lang="en-US"/>
        </a:p>
      </dgm:t>
    </dgm:pt>
    <dgm:pt modelId="{B55701BF-9C2A-491F-9410-BA4916068BA5}" type="sibTrans" cxnId="{FF92E2C3-0D6D-4676-A6C3-043DDC9F2F19}">
      <dgm:prSet/>
      <dgm:spPr/>
      <dgm:t>
        <a:bodyPr/>
        <a:lstStyle/>
        <a:p>
          <a:endParaRPr lang="en-US"/>
        </a:p>
      </dgm:t>
    </dgm:pt>
    <dgm:pt modelId="{342FC8AE-ADA6-4ACF-A1E4-DC10EE9E940F}">
      <dgm:prSet/>
      <dgm:spPr/>
      <dgm:t>
        <a:bodyPr/>
        <a:lstStyle/>
        <a:p>
          <a:pPr>
            <a:defRPr b="1"/>
          </a:pPr>
          <a:r>
            <a:rPr lang="en-US"/>
            <a:t>It provides the ease and convenience of conducting experiments over the internet.</a:t>
          </a:r>
        </a:p>
      </dgm:t>
    </dgm:pt>
    <dgm:pt modelId="{4D16E788-CEF5-4600-9CBE-D3D401842C4F}" type="parTrans" cxnId="{6718F665-1279-4FB8-97BA-6D9D60284DEC}">
      <dgm:prSet/>
      <dgm:spPr/>
      <dgm:t>
        <a:bodyPr/>
        <a:lstStyle/>
        <a:p>
          <a:endParaRPr lang="en-US"/>
        </a:p>
      </dgm:t>
    </dgm:pt>
    <dgm:pt modelId="{1F24A671-2ED0-4146-8033-7E3672A87FF9}" type="sibTrans" cxnId="{6718F665-1279-4FB8-97BA-6D9D60284DEC}">
      <dgm:prSet/>
      <dgm:spPr/>
      <dgm:t>
        <a:bodyPr/>
        <a:lstStyle/>
        <a:p>
          <a:endParaRPr lang="en-US"/>
        </a:p>
      </dgm:t>
    </dgm:pt>
    <dgm:pt modelId="{4D6DF32E-A5E4-4BC8-B8A9-4B0F99B474B7}">
      <dgm:prSet/>
      <dgm:spPr/>
      <dgm:t>
        <a:bodyPr/>
        <a:lstStyle/>
        <a:p>
          <a:pPr>
            <a:defRPr b="1"/>
          </a:pPr>
          <a:r>
            <a:rPr lang="en-US"/>
            <a:t>Aimed to bridge the constraints of geographical distances and time.</a:t>
          </a:r>
        </a:p>
      </dgm:t>
    </dgm:pt>
    <dgm:pt modelId="{77C968E8-1135-4CA9-803E-E3F2A0B792C1}" type="parTrans" cxnId="{6D16F4CE-01EA-4272-875C-E56E069DCE1A}">
      <dgm:prSet/>
      <dgm:spPr/>
      <dgm:t>
        <a:bodyPr/>
        <a:lstStyle/>
        <a:p>
          <a:endParaRPr lang="en-US"/>
        </a:p>
      </dgm:t>
    </dgm:pt>
    <dgm:pt modelId="{B3500E01-A141-4119-8723-CDBB0490BB2A}" type="sibTrans" cxnId="{6D16F4CE-01EA-4272-875C-E56E069DCE1A}">
      <dgm:prSet/>
      <dgm:spPr/>
      <dgm:t>
        <a:bodyPr/>
        <a:lstStyle/>
        <a:p>
          <a:endParaRPr lang="en-US"/>
        </a:p>
      </dgm:t>
    </dgm:pt>
    <dgm:pt modelId="{24B85D87-697B-43D8-AC55-C4BD0ABDE668}" type="pres">
      <dgm:prSet presAssocID="{12EA00A7-6628-4A87-947C-B81C15E82AED}" presName="root" presStyleCnt="0">
        <dgm:presLayoutVars>
          <dgm:dir/>
          <dgm:resizeHandles val="exact"/>
        </dgm:presLayoutVars>
      </dgm:prSet>
      <dgm:spPr/>
    </dgm:pt>
    <dgm:pt modelId="{53241B31-525E-4C3D-8CFF-3EBEA4BC8AD2}" type="pres">
      <dgm:prSet presAssocID="{2BBD64D3-D136-4F39-85B6-4441F4577F55}" presName="compNode" presStyleCnt="0"/>
      <dgm:spPr/>
    </dgm:pt>
    <dgm:pt modelId="{722DE790-595C-4BE9-AE23-9F18B62C51BD}" type="pres">
      <dgm:prSet presAssocID="{2BBD64D3-D136-4F39-85B6-4441F4577F5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319FFCED-0545-4EC1-A97F-0DA75A18706D}" type="pres">
      <dgm:prSet presAssocID="{2BBD64D3-D136-4F39-85B6-4441F4577F55}" presName="iconSpace" presStyleCnt="0"/>
      <dgm:spPr/>
    </dgm:pt>
    <dgm:pt modelId="{35A348D8-0A63-4F9B-B284-38FD2DB083F8}" type="pres">
      <dgm:prSet presAssocID="{2BBD64D3-D136-4F39-85B6-4441F4577F55}" presName="parTx" presStyleLbl="revTx" presStyleIdx="0" presStyleCnt="8">
        <dgm:presLayoutVars>
          <dgm:chMax val="0"/>
          <dgm:chPref val="0"/>
        </dgm:presLayoutVars>
      </dgm:prSet>
      <dgm:spPr/>
    </dgm:pt>
    <dgm:pt modelId="{72EE370C-27D0-4D67-A3FF-EF6D70EC9212}" type="pres">
      <dgm:prSet presAssocID="{2BBD64D3-D136-4F39-85B6-4441F4577F55}" presName="txSpace" presStyleCnt="0"/>
      <dgm:spPr/>
    </dgm:pt>
    <dgm:pt modelId="{7D2C46DB-B53D-44B6-92E1-B32901567DF0}" type="pres">
      <dgm:prSet presAssocID="{2BBD64D3-D136-4F39-85B6-4441F4577F55}" presName="desTx" presStyleLbl="revTx" presStyleIdx="1" presStyleCnt="8">
        <dgm:presLayoutVars/>
      </dgm:prSet>
      <dgm:spPr/>
    </dgm:pt>
    <dgm:pt modelId="{53D0C14A-4F39-4332-8309-00481CE39C25}" type="pres">
      <dgm:prSet presAssocID="{7660FEE2-631C-477D-9C44-62F200B15DC1}" presName="sibTrans" presStyleCnt="0"/>
      <dgm:spPr/>
    </dgm:pt>
    <dgm:pt modelId="{68DF04D2-B107-4B79-BEAF-983D43831381}" type="pres">
      <dgm:prSet presAssocID="{E1456B01-C66A-43C8-B7E3-79E70A606AE6}" presName="compNode" presStyleCnt="0"/>
      <dgm:spPr/>
    </dgm:pt>
    <dgm:pt modelId="{43410BB1-E49B-4A70-86CF-F48BB8D1FDA3}" type="pres">
      <dgm:prSet presAssocID="{E1456B01-C66A-43C8-B7E3-79E70A606A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6523DA84-2CA2-43F3-86A4-70DB4AB4E562}" type="pres">
      <dgm:prSet presAssocID="{E1456B01-C66A-43C8-B7E3-79E70A606AE6}" presName="iconSpace" presStyleCnt="0"/>
      <dgm:spPr/>
    </dgm:pt>
    <dgm:pt modelId="{E0B7697C-D85A-4083-BCBE-7D4DC83D7C8D}" type="pres">
      <dgm:prSet presAssocID="{E1456B01-C66A-43C8-B7E3-79E70A606AE6}" presName="parTx" presStyleLbl="revTx" presStyleIdx="2" presStyleCnt="8">
        <dgm:presLayoutVars>
          <dgm:chMax val="0"/>
          <dgm:chPref val="0"/>
        </dgm:presLayoutVars>
      </dgm:prSet>
      <dgm:spPr/>
    </dgm:pt>
    <dgm:pt modelId="{44C9026D-1C6E-4A8D-9761-88A898EB3BBF}" type="pres">
      <dgm:prSet presAssocID="{E1456B01-C66A-43C8-B7E3-79E70A606AE6}" presName="txSpace" presStyleCnt="0"/>
      <dgm:spPr/>
    </dgm:pt>
    <dgm:pt modelId="{1F4C2ECF-D7E7-4529-95FA-F86D37B28F11}" type="pres">
      <dgm:prSet presAssocID="{E1456B01-C66A-43C8-B7E3-79E70A606AE6}" presName="desTx" presStyleLbl="revTx" presStyleIdx="3" presStyleCnt="8">
        <dgm:presLayoutVars/>
      </dgm:prSet>
      <dgm:spPr/>
    </dgm:pt>
    <dgm:pt modelId="{46F018DC-057D-4165-A3CA-D60D56B59576}" type="pres">
      <dgm:prSet presAssocID="{9936D04C-157D-495B-AA89-7FD0AFACF994}" presName="sibTrans" presStyleCnt="0"/>
      <dgm:spPr/>
    </dgm:pt>
    <dgm:pt modelId="{D0550571-397F-42A8-9C57-DBF6B2E8FB9B}" type="pres">
      <dgm:prSet presAssocID="{342FC8AE-ADA6-4ACF-A1E4-DC10EE9E940F}" presName="compNode" presStyleCnt="0"/>
      <dgm:spPr/>
    </dgm:pt>
    <dgm:pt modelId="{6528D32A-6B40-472D-B4D1-9152A9E79B1F}" type="pres">
      <dgm:prSet presAssocID="{342FC8AE-ADA6-4ACF-A1E4-DC10EE9E94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5EB619BD-2E69-47E3-A605-F6709C662B95}" type="pres">
      <dgm:prSet presAssocID="{342FC8AE-ADA6-4ACF-A1E4-DC10EE9E940F}" presName="iconSpace" presStyleCnt="0"/>
      <dgm:spPr/>
    </dgm:pt>
    <dgm:pt modelId="{BF538A24-AD94-4B4D-8E69-DE7E970AEA68}" type="pres">
      <dgm:prSet presAssocID="{342FC8AE-ADA6-4ACF-A1E4-DC10EE9E940F}" presName="parTx" presStyleLbl="revTx" presStyleIdx="4" presStyleCnt="8">
        <dgm:presLayoutVars>
          <dgm:chMax val="0"/>
          <dgm:chPref val="0"/>
        </dgm:presLayoutVars>
      </dgm:prSet>
      <dgm:spPr/>
    </dgm:pt>
    <dgm:pt modelId="{2A6AFCDB-C7F5-4D32-90B5-E559F41DDAC7}" type="pres">
      <dgm:prSet presAssocID="{342FC8AE-ADA6-4ACF-A1E4-DC10EE9E940F}" presName="txSpace" presStyleCnt="0"/>
      <dgm:spPr/>
    </dgm:pt>
    <dgm:pt modelId="{E610EAAE-355C-4173-8F36-1086E85A2C89}" type="pres">
      <dgm:prSet presAssocID="{342FC8AE-ADA6-4ACF-A1E4-DC10EE9E940F}" presName="desTx" presStyleLbl="revTx" presStyleIdx="5" presStyleCnt="8">
        <dgm:presLayoutVars/>
      </dgm:prSet>
      <dgm:spPr/>
    </dgm:pt>
    <dgm:pt modelId="{CBC06A9F-6D39-4E09-8A18-72AEC98FAFF6}" type="pres">
      <dgm:prSet presAssocID="{1F24A671-2ED0-4146-8033-7E3672A87FF9}" presName="sibTrans" presStyleCnt="0"/>
      <dgm:spPr/>
    </dgm:pt>
    <dgm:pt modelId="{3B454E30-C277-4271-B65F-4C79D55F0BFC}" type="pres">
      <dgm:prSet presAssocID="{4D6DF32E-A5E4-4BC8-B8A9-4B0F99B474B7}" presName="compNode" presStyleCnt="0"/>
      <dgm:spPr/>
    </dgm:pt>
    <dgm:pt modelId="{9C96012C-39BF-4A99-8AB2-A2D54B5470D8}" type="pres">
      <dgm:prSet presAssocID="{4D6DF32E-A5E4-4BC8-B8A9-4B0F99B474B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3E7C32DA-EAF6-4AE2-A995-58568E086DE8}" type="pres">
      <dgm:prSet presAssocID="{4D6DF32E-A5E4-4BC8-B8A9-4B0F99B474B7}" presName="iconSpace" presStyleCnt="0"/>
      <dgm:spPr/>
    </dgm:pt>
    <dgm:pt modelId="{2C0CBB7B-02CE-4BE8-A92E-29F48BF9C060}" type="pres">
      <dgm:prSet presAssocID="{4D6DF32E-A5E4-4BC8-B8A9-4B0F99B474B7}" presName="parTx" presStyleLbl="revTx" presStyleIdx="6" presStyleCnt="8">
        <dgm:presLayoutVars>
          <dgm:chMax val="0"/>
          <dgm:chPref val="0"/>
        </dgm:presLayoutVars>
      </dgm:prSet>
      <dgm:spPr/>
    </dgm:pt>
    <dgm:pt modelId="{BCB5D368-A4D3-47EB-A718-8619FB9D5401}" type="pres">
      <dgm:prSet presAssocID="{4D6DF32E-A5E4-4BC8-B8A9-4B0F99B474B7}" presName="txSpace" presStyleCnt="0"/>
      <dgm:spPr/>
    </dgm:pt>
    <dgm:pt modelId="{617A000A-8CA1-4621-8D47-C7A1F2103F71}" type="pres">
      <dgm:prSet presAssocID="{4D6DF32E-A5E4-4BC8-B8A9-4B0F99B474B7}" presName="desTx" presStyleLbl="revTx" presStyleIdx="7" presStyleCnt="8">
        <dgm:presLayoutVars/>
      </dgm:prSet>
      <dgm:spPr/>
    </dgm:pt>
  </dgm:ptLst>
  <dgm:cxnLst>
    <dgm:cxn modelId="{9A62A319-BF5B-4327-BD8D-9C09B8EB4A3A}" type="presOf" srcId="{2BBD64D3-D136-4F39-85B6-4441F4577F55}" destId="{35A348D8-0A63-4F9B-B284-38FD2DB083F8}" srcOrd="0" destOrd="0" presId="urn:microsoft.com/office/officeart/2018/5/layout/CenteredIconLabelDescriptionList"/>
    <dgm:cxn modelId="{5AA36C2D-34AA-47AA-A01D-02CBA7F8AB8A}" type="presOf" srcId="{342FC8AE-ADA6-4ACF-A1E4-DC10EE9E940F}" destId="{BF538A24-AD94-4B4D-8E69-DE7E970AEA68}" srcOrd="0" destOrd="0" presId="urn:microsoft.com/office/officeart/2018/5/layout/CenteredIconLabelDescriptionList"/>
    <dgm:cxn modelId="{6718F665-1279-4FB8-97BA-6D9D60284DEC}" srcId="{12EA00A7-6628-4A87-947C-B81C15E82AED}" destId="{342FC8AE-ADA6-4ACF-A1E4-DC10EE9E940F}" srcOrd="2" destOrd="0" parTransId="{4D16E788-CEF5-4600-9CBE-D3D401842C4F}" sibTransId="{1F24A671-2ED0-4146-8033-7E3672A87FF9}"/>
    <dgm:cxn modelId="{04B83D6E-0F57-4CB6-8247-EA55BE503433}" type="presOf" srcId="{4D6DF32E-A5E4-4BC8-B8A9-4B0F99B474B7}" destId="{2C0CBB7B-02CE-4BE8-A92E-29F48BF9C060}" srcOrd="0" destOrd="0" presId="urn:microsoft.com/office/officeart/2018/5/layout/CenteredIconLabelDescriptionList"/>
    <dgm:cxn modelId="{08944979-25D0-4E49-A916-63E7B6C97728}" srcId="{12EA00A7-6628-4A87-947C-B81C15E82AED}" destId="{2BBD64D3-D136-4F39-85B6-4441F4577F55}" srcOrd="0" destOrd="0" parTransId="{C0DCED49-CE4C-444B-BB63-EF13FE11EB19}" sibTransId="{7660FEE2-631C-477D-9C44-62F200B15DC1}"/>
    <dgm:cxn modelId="{5B739B90-5485-422F-B6D0-5A61F243A392}" type="presOf" srcId="{5A5826DF-EA8F-4885-BB24-DC938981B901}" destId="{7D2C46DB-B53D-44B6-92E1-B32901567DF0}" srcOrd="0" destOrd="0" presId="urn:microsoft.com/office/officeart/2018/5/layout/CenteredIconLabelDescriptionList"/>
    <dgm:cxn modelId="{B67371A8-EDB6-4EBC-860C-954883A01E98}" type="presOf" srcId="{E1456B01-C66A-43C8-B7E3-79E70A606AE6}" destId="{E0B7697C-D85A-4083-BCBE-7D4DC83D7C8D}" srcOrd="0" destOrd="0" presId="urn:microsoft.com/office/officeart/2018/5/layout/CenteredIconLabelDescriptionList"/>
    <dgm:cxn modelId="{8AE903B4-F53F-494D-BEB1-9034164F1298}" type="presOf" srcId="{12EA00A7-6628-4A87-947C-B81C15E82AED}" destId="{24B85D87-697B-43D8-AC55-C4BD0ABDE668}" srcOrd="0" destOrd="0" presId="urn:microsoft.com/office/officeart/2018/5/layout/CenteredIconLabelDescriptionList"/>
    <dgm:cxn modelId="{09CCDBBB-23EC-4B57-A30D-A451C9E23DD5}" srcId="{12EA00A7-6628-4A87-947C-B81C15E82AED}" destId="{E1456B01-C66A-43C8-B7E3-79E70A606AE6}" srcOrd="1" destOrd="0" parTransId="{B1B2F419-2AF5-4A8F-9778-FB394C790362}" sibTransId="{9936D04C-157D-495B-AA89-7FD0AFACF994}"/>
    <dgm:cxn modelId="{FF92E2C3-0D6D-4676-A6C3-043DDC9F2F19}" srcId="{E1456B01-C66A-43C8-B7E3-79E70A606AE6}" destId="{3184DA66-1308-40A9-9115-3F1D5F19A4FB}" srcOrd="0" destOrd="0" parTransId="{DBE57BCA-6836-4E7C-A480-BCF861AAE81E}" sibTransId="{B55701BF-9C2A-491F-9410-BA4916068BA5}"/>
    <dgm:cxn modelId="{A90460CD-79A2-416A-BF0F-DBA55377D9F3}" srcId="{2BBD64D3-D136-4F39-85B6-4441F4577F55}" destId="{5A5826DF-EA8F-4885-BB24-DC938981B901}" srcOrd="0" destOrd="0" parTransId="{5901F490-1D0A-4505-A29B-1EF60EBB4B8E}" sibTransId="{77BFF480-59EC-4D3D-9A80-E4B770AB3E21}"/>
    <dgm:cxn modelId="{6D16F4CE-01EA-4272-875C-E56E069DCE1A}" srcId="{12EA00A7-6628-4A87-947C-B81C15E82AED}" destId="{4D6DF32E-A5E4-4BC8-B8A9-4B0F99B474B7}" srcOrd="3" destOrd="0" parTransId="{77C968E8-1135-4CA9-803E-E3F2A0B792C1}" sibTransId="{B3500E01-A141-4119-8723-CDBB0490BB2A}"/>
    <dgm:cxn modelId="{CD3693F9-5E23-4446-8CB9-31C4584053D9}" type="presOf" srcId="{3184DA66-1308-40A9-9115-3F1D5F19A4FB}" destId="{1F4C2ECF-D7E7-4529-95FA-F86D37B28F11}" srcOrd="0" destOrd="0" presId="urn:microsoft.com/office/officeart/2018/5/layout/CenteredIconLabelDescriptionList"/>
    <dgm:cxn modelId="{DD8391E1-A0F4-48D8-A556-2E1BECD09EB6}" type="presParOf" srcId="{24B85D87-697B-43D8-AC55-C4BD0ABDE668}" destId="{53241B31-525E-4C3D-8CFF-3EBEA4BC8AD2}" srcOrd="0" destOrd="0" presId="urn:microsoft.com/office/officeart/2018/5/layout/CenteredIconLabelDescriptionList"/>
    <dgm:cxn modelId="{2AA067EE-951C-4175-9259-863981804772}" type="presParOf" srcId="{53241B31-525E-4C3D-8CFF-3EBEA4BC8AD2}" destId="{722DE790-595C-4BE9-AE23-9F18B62C51BD}" srcOrd="0" destOrd="0" presId="urn:microsoft.com/office/officeart/2018/5/layout/CenteredIconLabelDescriptionList"/>
    <dgm:cxn modelId="{B0431F9C-9653-42FC-9E8B-DE2A7BD1F6E8}" type="presParOf" srcId="{53241B31-525E-4C3D-8CFF-3EBEA4BC8AD2}" destId="{319FFCED-0545-4EC1-A97F-0DA75A18706D}" srcOrd="1" destOrd="0" presId="urn:microsoft.com/office/officeart/2018/5/layout/CenteredIconLabelDescriptionList"/>
    <dgm:cxn modelId="{C8D97091-2603-49E4-AD82-90C7DF81E859}" type="presParOf" srcId="{53241B31-525E-4C3D-8CFF-3EBEA4BC8AD2}" destId="{35A348D8-0A63-4F9B-B284-38FD2DB083F8}" srcOrd="2" destOrd="0" presId="urn:microsoft.com/office/officeart/2018/5/layout/CenteredIconLabelDescriptionList"/>
    <dgm:cxn modelId="{2AC872EC-8934-4A0A-B538-877E073DCD54}" type="presParOf" srcId="{53241B31-525E-4C3D-8CFF-3EBEA4BC8AD2}" destId="{72EE370C-27D0-4D67-A3FF-EF6D70EC9212}" srcOrd="3" destOrd="0" presId="urn:microsoft.com/office/officeart/2018/5/layout/CenteredIconLabelDescriptionList"/>
    <dgm:cxn modelId="{CA883883-9A8B-4CCD-804C-B72D732B6671}" type="presParOf" srcId="{53241B31-525E-4C3D-8CFF-3EBEA4BC8AD2}" destId="{7D2C46DB-B53D-44B6-92E1-B32901567DF0}" srcOrd="4" destOrd="0" presId="urn:microsoft.com/office/officeart/2018/5/layout/CenteredIconLabelDescriptionList"/>
    <dgm:cxn modelId="{5056870B-3156-481A-A6F6-93EDB87BB052}" type="presParOf" srcId="{24B85D87-697B-43D8-AC55-C4BD0ABDE668}" destId="{53D0C14A-4F39-4332-8309-00481CE39C25}" srcOrd="1" destOrd="0" presId="urn:microsoft.com/office/officeart/2018/5/layout/CenteredIconLabelDescriptionList"/>
    <dgm:cxn modelId="{6788C679-2A30-43D4-96E4-F84AE7F523DD}" type="presParOf" srcId="{24B85D87-697B-43D8-AC55-C4BD0ABDE668}" destId="{68DF04D2-B107-4B79-BEAF-983D43831381}" srcOrd="2" destOrd="0" presId="urn:microsoft.com/office/officeart/2018/5/layout/CenteredIconLabelDescriptionList"/>
    <dgm:cxn modelId="{6E5B3EA9-6F7F-4301-8950-9E9386970AC5}" type="presParOf" srcId="{68DF04D2-B107-4B79-BEAF-983D43831381}" destId="{43410BB1-E49B-4A70-86CF-F48BB8D1FDA3}" srcOrd="0" destOrd="0" presId="urn:microsoft.com/office/officeart/2018/5/layout/CenteredIconLabelDescriptionList"/>
    <dgm:cxn modelId="{D92568A4-1F8D-42C6-922D-51F9A77B27F7}" type="presParOf" srcId="{68DF04D2-B107-4B79-BEAF-983D43831381}" destId="{6523DA84-2CA2-43F3-86A4-70DB4AB4E562}" srcOrd="1" destOrd="0" presId="urn:microsoft.com/office/officeart/2018/5/layout/CenteredIconLabelDescriptionList"/>
    <dgm:cxn modelId="{51857379-8228-4F40-AB7A-901BB5AE3B86}" type="presParOf" srcId="{68DF04D2-B107-4B79-BEAF-983D43831381}" destId="{E0B7697C-D85A-4083-BCBE-7D4DC83D7C8D}" srcOrd="2" destOrd="0" presId="urn:microsoft.com/office/officeart/2018/5/layout/CenteredIconLabelDescriptionList"/>
    <dgm:cxn modelId="{3D99B8C4-1BBE-4D3D-B73F-310242BAA985}" type="presParOf" srcId="{68DF04D2-B107-4B79-BEAF-983D43831381}" destId="{44C9026D-1C6E-4A8D-9761-88A898EB3BBF}" srcOrd="3" destOrd="0" presId="urn:microsoft.com/office/officeart/2018/5/layout/CenteredIconLabelDescriptionList"/>
    <dgm:cxn modelId="{D03D4766-2769-4AF9-B09F-28703A03EBA5}" type="presParOf" srcId="{68DF04D2-B107-4B79-BEAF-983D43831381}" destId="{1F4C2ECF-D7E7-4529-95FA-F86D37B28F11}" srcOrd="4" destOrd="0" presId="urn:microsoft.com/office/officeart/2018/5/layout/CenteredIconLabelDescriptionList"/>
    <dgm:cxn modelId="{7C48279F-782C-44E5-B5E0-A5A4C35B40AA}" type="presParOf" srcId="{24B85D87-697B-43D8-AC55-C4BD0ABDE668}" destId="{46F018DC-057D-4165-A3CA-D60D56B59576}" srcOrd="3" destOrd="0" presId="urn:microsoft.com/office/officeart/2018/5/layout/CenteredIconLabelDescriptionList"/>
    <dgm:cxn modelId="{DA0D6D97-63EF-4BD9-AB87-152A9A6EE61E}" type="presParOf" srcId="{24B85D87-697B-43D8-AC55-C4BD0ABDE668}" destId="{D0550571-397F-42A8-9C57-DBF6B2E8FB9B}" srcOrd="4" destOrd="0" presId="urn:microsoft.com/office/officeart/2018/5/layout/CenteredIconLabelDescriptionList"/>
    <dgm:cxn modelId="{ED69AD8C-EFFD-454E-9ADB-2D7DBB89D9EF}" type="presParOf" srcId="{D0550571-397F-42A8-9C57-DBF6B2E8FB9B}" destId="{6528D32A-6B40-472D-B4D1-9152A9E79B1F}" srcOrd="0" destOrd="0" presId="urn:microsoft.com/office/officeart/2018/5/layout/CenteredIconLabelDescriptionList"/>
    <dgm:cxn modelId="{047AF5A2-7160-497A-A515-595D3E1EA153}" type="presParOf" srcId="{D0550571-397F-42A8-9C57-DBF6B2E8FB9B}" destId="{5EB619BD-2E69-47E3-A605-F6709C662B95}" srcOrd="1" destOrd="0" presId="urn:microsoft.com/office/officeart/2018/5/layout/CenteredIconLabelDescriptionList"/>
    <dgm:cxn modelId="{765DBF85-6571-4CE6-B600-73ACA09BC83F}" type="presParOf" srcId="{D0550571-397F-42A8-9C57-DBF6B2E8FB9B}" destId="{BF538A24-AD94-4B4D-8E69-DE7E970AEA68}" srcOrd="2" destOrd="0" presId="urn:microsoft.com/office/officeart/2018/5/layout/CenteredIconLabelDescriptionList"/>
    <dgm:cxn modelId="{3A7E0A6E-6F6F-4755-AB57-BD67A61E126A}" type="presParOf" srcId="{D0550571-397F-42A8-9C57-DBF6B2E8FB9B}" destId="{2A6AFCDB-C7F5-4D32-90B5-E559F41DDAC7}" srcOrd="3" destOrd="0" presId="urn:microsoft.com/office/officeart/2018/5/layout/CenteredIconLabelDescriptionList"/>
    <dgm:cxn modelId="{BA185F7E-A5CB-4C85-9DFF-ACCF686BE46F}" type="presParOf" srcId="{D0550571-397F-42A8-9C57-DBF6B2E8FB9B}" destId="{E610EAAE-355C-4173-8F36-1086E85A2C89}" srcOrd="4" destOrd="0" presId="urn:microsoft.com/office/officeart/2018/5/layout/CenteredIconLabelDescriptionList"/>
    <dgm:cxn modelId="{A75522C9-9599-461A-BBB0-49AFE0E5C33B}" type="presParOf" srcId="{24B85D87-697B-43D8-AC55-C4BD0ABDE668}" destId="{CBC06A9F-6D39-4E09-8A18-72AEC98FAFF6}" srcOrd="5" destOrd="0" presId="urn:microsoft.com/office/officeart/2018/5/layout/CenteredIconLabelDescriptionList"/>
    <dgm:cxn modelId="{1AF97DCC-E4B7-46C9-B548-8A6941586D92}" type="presParOf" srcId="{24B85D87-697B-43D8-AC55-C4BD0ABDE668}" destId="{3B454E30-C277-4271-B65F-4C79D55F0BFC}" srcOrd="6" destOrd="0" presId="urn:microsoft.com/office/officeart/2018/5/layout/CenteredIconLabelDescriptionList"/>
    <dgm:cxn modelId="{EE297C62-2BCB-4BA8-92A7-D970D3402D6A}" type="presParOf" srcId="{3B454E30-C277-4271-B65F-4C79D55F0BFC}" destId="{9C96012C-39BF-4A99-8AB2-A2D54B5470D8}" srcOrd="0" destOrd="0" presId="urn:microsoft.com/office/officeart/2018/5/layout/CenteredIconLabelDescriptionList"/>
    <dgm:cxn modelId="{2EDE4A8C-51A2-44D4-A100-EF7F54DB219C}" type="presParOf" srcId="{3B454E30-C277-4271-B65F-4C79D55F0BFC}" destId="{3E7C32DA-EAF6-4AE2-A995-58568E086DE8}" srcOrd="1" destOrd="0" presId="urn:microsoft.com/office/officeart/2018/5/layout/CenteredIconLabelDescriptionList"/>
    <dgm:cxn modelId="{418A0AC4-9755-4596-BA09-762A6FDA1A1F}" type="presParOf" srcId="{3B454E30-C277-4271-B65F-4C79D55F0BFC}" destId="{2C0CBB7B-02CE-4BE8-A92E-29F48BF9C060}" srcOrd="2" destOrd="0" presId="urn:microsoft.com/office/officeart/2018/5/layout/CenteredIconLabelDescriptionList"/>
    <dgm:cxn modelId="{AF9475C9-49EE-40E7-B861-F3166219A50F}" type="presParOf" srcId="{3B454E30-C277-4271-B65F-4C79D55F0BFC}" destId="{BCB5D368-A4D3-47EB-A718-8619FB9D5401}" srcOrd="3" destOrd="0" presId="urn:microsoft.com/office/officeart/2018/5/layout/CenteredIconLabelDescriptionList"/>
    <dgm:cxn modelId="{EEECD44C-779A-4AEF-9841-6BFB574E4C8E}" type="presParOf" srcId="{3B454E30-C277-4271-B65F-4C79D55F0BFC}" destId="{617A000A-8CA1-4621-8D47-C7A1F2103F7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33872-E7BF-4A16-8262-4FCD5F4BFC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B24C8E1-CC1E-415B-ACF8-688B5392AFFC}">
      <dgm:prSet/>
      <dgm:spPr/>
      <dgm:t>
        <a:bodyPr/>
        <a:lstStyle/>
        <a:p>
          <a:r>
            <a:rPr lang="en-GB"/>
            <a:t>Aligned to CBSE curriculum</a:t>
          </a:r>
          <a:endParaRPr lang="en-US"/>
        </a:p>
      </dgm:t>
    </dgm:pt>
    <dgm:pt modelId="{9F369F87-3B00-49F8-B8E3-F9C0CB19A106}" type="parTrans" cxnId="{00245009-655F-4C46-BA64-02BA437775EA}">
      <dgm:prSet/>
      <dgm:spPr/>
      <dgm:t>
        <a:bodyPr/>
        <a:lstStyle/>
        <a:p>
          <a:endParaRPr lang="en-US"/>
        </a:p>
      </dgm:t>
    </dgm:pt>
    <dgm:pt modelId="{EE686530-6966-4B22-9C30-9A278D3298A6}" type="sibTrans" cxnId="{00245009-655F-4C46-BA64-02BA437775EA}">
      <dgm:prSet/>
      <dgm:spPr/>
      <dgm:t>
        <a:bodyPr/>
        <a:lstStyle/>
        <a:p>
          <a:endParaRPr lang="en-US"/>
        </a:p>
      </dgm:t>
    </dgm:pt>
    <dgm:pt modelId="{AB1FAC24-ABA0-48E0-BB17-8F46BECA32A3}">
      <dgm:prSet/>
      <dgm:spPr/>
      <dgm:t>
        <a:bodyPr/>
        <a:lstStyle/>
        <a:p>
          <a:r>
            <a:rPr lang="en-GB"/>
            <a:t>Interactive 2D/3D simulations </a:t>
          </a:r>
          <a:endParaRPr lang="en-US"/>
        </a:p>
      </dgm:t>
    </dgm:pt>
    <dgm:pt modelId="{EBCA884E-1FA2-49A0-B402-BE3EF7C14146}" type="parTrans" cxnId="{F6430E46-37C5-4B21-AF64-55782AEBF891}">
      <dgm:prSet/>
      <dgm:spPr/>
      <dgm:t>
        <a:bodyPr/>
        <a:lstStyle/>
        <a:p>
          <a:endParaRPr lang="en-US"/>
        </a:p>
      </dgm:t>
    </dgm:pt>
    <dgm:pt modelId="{C27004CC-8626-40D0-8255-8A447FB332E6}" type="sibTrans" cxnId="{F6430E46-37C5-4B21-AF64-55782AEBF891}">
      <dgm:prSet/>
      <dgm:spPr/>
      <dgm:t>
        <a:bodyPr/>
        <a:lstStyle/>
        <a:p>
          <a:endParaRPr lang="en-US"/>
        </a:p>
      </dgm:t>
    </dgm:pt>
    <dgm:pt modelId="{E3978F88-92C9-4549-8F8C-2C47B19CECD5}">
      <dgm:prSet/>
      <dgm:spPr/>
      <dgm:t>
        <a:bodyPr/>
        <a:lstStyle/>
        <a:p>
          <a:r>
            <a:rPr lang="en-GB"/>
            <a:t>Simulations model real life environment</a:t>
          </a:r>
          <a:endParaRPr lang="en-US"/>
        </a:p>
      </dgm:t>
    </dgm:pt>
    <dgm:pt modelId="{010B2526-C83F-417C-B49D-478674563FCF}" type="parTrans" cxnId="{DF54ED39-8A96-4BF8-AB59-6EB15BBC5C4A}">
      <dgm:prSet/>
      <dgm:spPr/>
      <dgm:t>
        <a:bodyPr/>
        <a:lstStyle/>
        <a:p>
          <a:endParaRPr lang="en-US"/>
        </a:p>
      </dgm:t>
    </dgm:pt>
    <dgm:pt modelId="{7F25344D-F926-4C00-8BB6-6F060932F49A}" type="sibTrans" cxnId="{DF54ED39-8A96-4BF8-AB59-6EB15BBC5C4A}">
      <dgm:prSet/>
      <dgm:spPr/>
      <dgm:t>
        <a:bodyPr/>
        <a:lstStyle/>
        <a:p>
          <a:endParaRPr lang="en-US"/>
        </a:p>
      </dgm:t>
    </dgm:pt>
    <dgm:pt modelId="{D4ACC48F-C5E9-4DEF-AAFF-0A7EBD2D45A9}">
      <dgm:prSet/>
      <dgm:spPr/>
      <dgm:t>
        <a:bodyPr/>
        <a:lstStyle/>
        <a:p>
          <a:r>
            <a:rPr lang="en-GB"/>
            <a:t>Authentic content  </a:t>
          </a:r>
          <a:endParaRPr lang="en-US"/>
        </a:p>
      </dgm:t>
    </dgm:pt>
    <dgm:pt modelId="{606FBBF4-3A27-4E7A-8802-615907AE9125}" type="parTrans" cxnId="{908D4390-B490-4E64-B229-A8C343B9F65E}">
      <dgm:prSet/>
      <dgm:spPr/>
      <dgm:t>
        <a:bodyPr/>
        <a:lstStyle/>
        <a:p>
          <a:endParaRPr lang="en-US"/>
        </a:p>
      </dgm:t>
    </dgm:pt>
    <dgm:pt modelId="{230213FB-2BB7-4893-B946-CE97072B90D9}" type="sibTrans" cxnId="{908D4390-B490-4E64-B229-A8C343B9F65E}">
      <dgm:prSet/>
      <dgm:spPr/>
      <dgm:t>
        <a:bodyPr/>
        <a:lstStyle/>
        <a:p>
          <a:endParaRPr lang="en-US"/>
        </a:p>
      </dgm:t>
    </dgm:pt>
    <dgm:pt modelId="{DEC052DD-66CC-4784-97ED-3CDD35A5D5E6}">
      <dgm:prSet/>
      <dgm:spPr/>
      <dgm:t>
        <a:bodyPr/>
        <a:lstStyle/>
        <a:p>
          <a:r>
            <a:rPr lang="en-GB"/>
            <a:t>Intuitive feedback and guidance </a:t>
          </a:r>
          <a:endParaRPr lang="en-US"/>
        </a:p>
      </dgm:t>
    </dgm:pt>
    <dgm:pt modelId="{10CC1F03-917A-49AB-8809-0DA59E97CABF}" type="parTrans" cxnId="{C1947FC7-74EF-496C-B9F0-4364E1D38F71}">
      <dgm:prSet/>
      <dgm:spPr/>
      <dgm:t>
        <a:bodyPr/>
        <a:lstStyle/>
        <a:p>
          <a:endParaRPr lang="en-US"/>
        </a:p>
      </dgm:t>
    </dgm:pt>
    <dgm:pt modelId="{4FAA0ABC-A99D-45F7-B2B7-06644366A0F5}" type="sibTrans" cxnId="{C1947FC7-74EF-496C-B9F0-4364E1D38F71}">
      <dgm:prSet/>
      <dgm:spPr/>
      <dgm:t>
        <a:bodyPr/>
        <a:lstStyle/>
        <a:p>
          <a:endParaRPr lang="en-US"/>
        </a:p>
      </dgm:t>
    </dgm:pt>
    <dgm:pt modelId="{FE1F7F2C-5A19-46B5-BF37-3923BFEDA163}" type="pres">
      <dgm:prSet presAssocID="{CC533872-E7BF-4A16-8262-4FCD5F4BFCB1}" presName="diagram" presStyleCnt="0">
        <dgm:presLayoutVars>
          <dgm:dir/>
          <dgm:resizeHandles val="exact"/>
        </dgm:presLayoutVars>
      </dgm:prSet>
      <dgm:spPr/>
    </dgm:pt>
    <dgm:pt modelId="{1386185C-F60C-4FDA-8757-ED012FAF58E7}" type="pres">
      <dgm:prSet presAssocID="{0B24C8E1-CC1E-415B-ACF8-688B5392AFFC}" presName="node" presStyleLbl="node1" presStyleIdx="0" presStyleCnt="5">
        <dgm:presLayoutVars>
          <dgm:bulletEnabled val="1"/>
        </dgm:presLayoutVars>
      </dgm:prSet>
      <dgm:spPr/>
    </dgm:pt>
    <dgm:pt modelId="{8714FC8B-D089-4510-93F3-D6C0B720F47D}" type="pres">
      <dgm:prSet presAssocID="{EE686530-6966-4B22-9C30-9A278D3298A6}" presName="sibTrans" presStyleCnt="0"/>
      <dgm:spPr/>
    </dgm:pt>
    <dgm:pt modelId="{3F70F5B2-BCF9-464A-AB07-5C9EB4123678}" type="pres">
      <dgm:prSet presAssocID="{AB1FAC24-ABA0-48E0-BB17-8F46BECA32A3}" presName="node" presStyleLbl="node1" presStyleIdx="1" presStyleCnt="5">
        <dgm:presLayoutVars>
          <dgm:bulletEnabled val="1"/>
        </dgm:presLayoutVars>
      </dgm:prSet>
      <dgm:spPr/>
    </dgm:pt>
    <dgm:pt modelId="{303518B5-60ED-4DA9-9348-AC38EF060754}" type="pres">
      <dgm:prSet presAssocID="{C27004CC-8626-40D0-8255-8A447FB332E6}" presName="sibTrans" presStyleCnt="0"/>
      <dgm:spPr/>
    </dgm:pt>
    <dgm:pt modelId="{B5C12A94-5967-4347-81D3-DAD26B14F382}" type="pres">
      <dgm:prSet presAssocID="{E3978F88-92C9-4549-8F8C-2C47B19CECD5}" presName="node" presStyleLbl="node1" presStyleIdx="2" presStyleCnt="5">
        <dgm:presLayoutVars>
          <dgm:bulletEnabled val="1"/>
        </dgm:presLayoutVars>
      </dgm:prSet>
      <dgm:spPr/>
    </dgm:pt>
    <dgm:pt modelId="{E205D4EA-2EEE-4B6A-AA8F-E1AFE4A5FF16}" type="pres">
      <dgm:prSet presAssocID="{7F25344D-F926-4C00-8BB6-6F060932F49A}" presName="sibTrans" presStyleCnt="0"/>
      <dgm:spPr/>
    </dgm:pt>
    <dgm:pt modelId="{ABF57D70-DC5A-449E-8602-E4E06D85759A}" type="pres">
      <dgm:prSet presAssocID="{D4ACC48F-C5E9-4DEF-AAFF-0A7EBD2D45A9}" presName="node" presStyleLbl="node1" presStyleIdx="3" presStyleCnt="5">
        <dgm:presLayoutVars>
          <dgm:bulletEnabled val="1"/>
        </dgm:presLayoutVars>
      </dgm:prSet>
      <dgm:spPr/>
    </dgm:pt>
    <dgm:pt modelId="{4F8AB3BC-CF46-40A4-A95B-2BA0AD0F32EA}" type="pres">
      <dgm:prSet presAssocID="{230213FB-2BB7-4893-B946-CE97072B90D9}" presName="sibTrans" presStyleCnt="0"/>
      <dgm:spPr/>
    </dgm:pt>
    <dgm:pt modelId="{B93430E8-D52A-432C-B0E0-685D72A5D85B}" type="pres">
      <dgm:prSet presAssocID="{DEC052DD-66CC-4784-97ED-3CDD35A5D5E6}" presName="node" presStyleLbl="node1" presStyleIdx="4" presStyleCnt="5">
        <dgm:presLayoutVars>
          <dgm:bulletEnabled val="1"/>
        </dgm:presLayoutVars>
      </dgm:prSet>
      <dgm:spPr/>
    </dgm:pt>
  </dgm:ptLst>
  <dgm:cxnLst>
    <dgm:cxn modelId="{00245009-655F-4C46-BA64-02BA437775EA}" srcId="{CC533872-E7BF-4A16-8262-4FCD5F4BFCB1}" destId="{0B24C8E1-CC1E-415B-ACF8-688B5392AFFC}" srcOrd="0" destOrd="0" parTransId="{9F369F87-3B00-49F8-B8E3-F9C0CB19A106}" sibTransId="{EE686530-6966-4B22-9C30-9A278D3298A6}"/>
    <dgm:cxn modelId="{77E6CF28-768C-4F9D-93BF-74F3AE08ACB9}" type="presOf" srcId="{DEC052DD-66CC-4784-97ED-3CDD35A5D5E6}" destId="{B93430E8-D52A-432C-B0E0-685D72A5D85B}" srcOrd="0" destOrd="0" presId="urn:microsoft.com/office/officeart/2005/8/layout/default"/>
    <dgm:cxn modelId="{DF54ED39-8A96-4BF8-AB59-6EB15BBC5C4A}" srcId="{CC533872-E7BF-4A16-8262-4FCD5F4BFCB1}" destId="{E3978F88-92C9-4549-8F8C-2C47B19CECD5}" srcOrd="2" destOrd="0" parTransId="{010B2526-C83F-417C-B49D-478674563FCF}" sibTransId="{7F25344D-F926-4C00-8BB6-6F060932F49A}"/>
    <dgm:cxn modelId="{F6430E46-37C5-4B21-AF64-55782AEBF891}" srcId="{CC533872-E7BF-4A16-8262-4FCD5F4BFCB1}" destId="{AB1FAC24-ABA0-48E0-BB17-8F46BECA32A3}" srcOrd="1" destOrd="0" parTransId="{EBCA884E-1FA2-49A0-B402-BE3EF7C14146}" sibTransId="{C27004CC-8626-40D0-8255-8A447FB332E6}"/>
    <dgm:cxn modelId="{43BCDB4F-4B36-4725-A341-71F3C7600430}" type="presOf" srcId="{D4ACC48F-C5E9-4DEF-AAFF-0A7EBD2D45A9}" destId="{ABF57D70-DC5A-449E-8602-E4E06D85759A}" srcOrd="0" destOrd="0" presId="urn:microsoft.com/office/officeart/2005/8/layout/default"/>
    <dgm:cxn modelId="{908D4390-B490-4E64-B229-A8C343B9F65E}" srcId="{CC533872-E7BF-4A16-8262-4FCD5F4BFCB1}" destId="{D4ACC48F-C5E9-4DEF-AAFF-0A7EBD2D45A9}" srcOrd="3" destOrd="0" parTransId="{606FBBF4-3A27-4E7A-8802-615907AE9125}" sibTransId="{230213FB-2BB7-4893-B946-CE97072B90D9}"/>
    <dgm:cxn modelId="{6C365CBB-4FE4-4637-9472-C2F755D9FB2C}" type="presOf" srcId="{0B24C8E1-CC1E-415B-ACF8-688B5392AFFC}" destId="{1386185C-F60C-4FDA-8757-ED012FAF58E7}" srcOrd="0" destOrd="0" presId="urn:microsoft.com/office/officeart/2005/8/layout/default"/>
    <dgm:cxn modelId="{C1947FC7-74EF-496C-B9F0-4364E1D38F71}" srcId="{CC533872-E7BF-4A16-8262-4FCD5F4BFCB1}" destId="{DEC052DD-66CC-4784-97ED-3CDD35A5D5E6}" srcOrd="4" destOrd="0" parTransId="{10CC1F03-917A-49AB-8809-0DA59E97CABF}" sibTransId="{4FAA0ABC-A99D-45F7-B2B7-06644366A0F5}"/>
    <dgm:cxn modelId="{6BACA2DA-451B-43A8-8CBC-8A4B8C27E274}" type="presOf" srcId="{CC533872-E7BF-4A16-8262-4FCD5F4BFCB1}" destId="{FE1F7F2C-5A19-46B5-BF37-3923BFEDA163}" srcOrd="0" destOrd="0" presId="urn:microsoft.com/office/officeart/2005/8/layout/default"/>
    <dgm:cxn modelId="{27529ADC-2011-453B-B50C-934114890CC6}" type="presOf" srcId="{E3978F88-92C9-4549-8F8C-2C47B19CECD5}" destId="{B5C12A94-5967-4347-81D3-DAD26B14F382}" srcOrd="0" destOrd="0" presId="urn:microsoft.com/office/officeart/2005/8/layout/default"/>
    <dgm:cxn modelId="{B0ABEFF6-31D3-4AEA-B1AE-B8D134AE5F6E}" type="presOf" srcId="{AB1FAC24-ABA0-48E0-BB17-8F46BECA32A3}" destId="{3F70F5B2-BCF9-464A-AB07-5C9EB4123678}" srcOrd="0" destOrd="0" presId="urn:microsoft.com/office/officeart/2005/8/layout/default"/>
    <dgm:cxn modelId="{32864D4E-A9B8-45BB-8757-CC1D7B223C9A}" type="presParOf" srcId="{FE1F7F2C-5A19-46B5-BF37-3923BFEDA163}" destId="{1386185C-F60C-4FDA-8757-ED012FAF58E7}" srcOrd="0" destOrd="0" presId="urn:microsoft.com/office/officeart/2005/8/layout/default"/>
    <dgm:cxn modelId="{C896BCC1-DCFF-4F2C-957A-6A4E3E688C51}" type="presParOf" srcId="{FE1F7F2C-5A19-46B5-BF37-3923BFEDA163}" destId="{8714FC8B-D089-4510-93F3-D6C0B720F47D}" srcOrd="1" destOrd="0" presId="urn:microsoft.com/office/officeart/2005/8/layout/default"/>
    <dgm:cxn modelId="{44B1EBE3-3B66-417D-9BE6-2E44944EE92F}" type="presParOf" srcId="{FE1F7F2C-5A19-46B5-BF37-3923BFEDA163}" destId="{3F70F5B2-BCF9-464A-AB07-5C9EB4123678}" srcOrd="2" destOrd="0" presId="urn:microsoft.com/office/officeart/2005/8/layout/default"/>
    <dgm:cxn modelId="{7041028A-2826-4549-A05A-FDE1B3921C2D}" type="presParOf" srcId="{FE1F7F2C-5A19-46B5-BF37-3923BFEDA163}" destId="{303518B5-60ED-4DA9-9348-AC38EF060754}" srcOrd="3" destOrd="0" presId="urn:microsoft.com/office/officeart/2005/8/layout/default"/>
    <dgm:cxn modelId="{65FAAAD7-45FA-479E-BF23-4A95E29090E9}" type="presParOf" srcId="{FE1F7F2C-5A19-46B5-BF37-3923BFEDA163}" destId="{B5C12A94-5967-4347-81D3-DAD26B14F382}" srcOrd="4" destOrd="0" presId="urn:microsoft.com/office/officeart/2005/8/layout/default"/>
    <dgm:cxn modelId="{AFAB619F-955C-434F-84A3-1D2F81119BA7}" type="presParOf" srcId="{FE1F7F2C-5A19-46B5-BF37-3923BFEDA163}" destId="{E205D4EA-2EEE-4B6A-AA8F-E1AFE4A5FF16}" srcOrd="5" destOrd="0" presId="urn:microsoft.com/office/officeart/2005/8/layout/default"/>
    <dgm:cxn modelId="{BD4C9437-FD1E-438B-B925-25F2523FA07B}" type="presParOf" srcId="{FE1F7F2C-5A19-46B5-BF37-3923BFEDA163}" destId="{ABF57D70-DC5A-449E-8602-E4E06D85759A}" srcOrd="6" destOrd="0" presId="urn:microsoft.com/office/officeart/2005/8/layout/default"/>
    <dgm:cxn modelId="{93A1730F-5CFC-4D82-853B-900021281E71}" type="presParOf" srcId="{FE1F7F2C-5A19-46B5-BF37-3923BFEDA163}" destId="{4F8AB3BC-CF46-40A4-A95B-2BA0AD0F32EA}" srcOrd="7" destOrd="0" presId="urn:microsoft.com/office/officeart/2005/8/layout/default"/>
    <dgm:cxn modelId="{C06AD415-30F8-44CA-AFFD-BFA6B566C1D2}" type="presParOf" srcId="{FE1F7F2C-5A19-46B5-BF37-3923BFEDA163}" destId="{B93430E8-D52A-432C-B0E0-685D72A5D8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6D980-FC5A-4C00-B18D-01707A92CF59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4BBA4E-03F5-44A4-B839-1DA61171753F}">
      <dgm:prSet phldrT="[Text]"/>
      <dgm:spPr/>
      <dgm:t>
        <a:bodyPr/>
        <a:lstStyle/>
        <a:p>
          <a:r>
            <a:rPr lang="en-US"/>
            <a:t>The core simulator</a:t>
          </a:r>
        </a:p>
      </dgm:t>
    </dgm:pt>
    <dgm:pt modelId="{A6F50289-B0DC-49A5-965B-A122A3C91689}" type="parTrans" cxnId="{544AA586-5561-49CD-B676-64E2940C0116}">
      <dgm:prSet/>
      <dgm:spPr/>
      <dgm:t>
        <a:bodyPr/>
        <a:lstStyle/>
        <a:p>
          <a:endParaRPr lang="en-US"/>
        </a:p>
      </dgm:t>
    </dgm:pt>
    <dgm:pt modelId="{46D04992-E3D0-4DD0-B819-7863B8D1EB41}" type="sibTrans" cxnId="{544AA586-5561-49CD-B676-64E2940C0116}">
      <dgm:prSet/>
      <dgm:spPr/>
      <dgm:t>
        <a:bodyPr/>
        <a:lstStyle/>
        <a:p>
          <a:endParaRPr lang="en-US"/>
        </a:p>
      </dgm:t>
    </dgm:pt>
    <dgm:pt modelId="{20EADE09-1167-49EC-8B52-5621BA5D92C0}">
      <dgm:prSet phldrT="[Text]"/>
      <dgm:spPr/>
      <dgm:t>
        <a:bodyPr/>
        <a:lstStyle/>
        <a:p>
          <a:r>
            <a:rPr lang="en-US"/>
            <a:t>Theory relevant to the lab</a:t>
          </a:r>
        </a:p>
      </dgm:t>
    </dgm:pt>
    <dgm:pt modelId="{14E5E583-1D3E-48BE-9167-39B8C8E3B209}" type="parTrans" cxnId="{360FC7A5-DF0F-45F8-892D-2A3B474ECA22}">
      <dgm:prSet/>
      <dgm:spPr/>
      <dgm:t>
        <a:bodyPr/>
        <a:lstStyle/>
        <a:p>
          <a:endParaRPr lang="en-US"/>
        </a:p>
      </dgm:t>
    </dgm:pt>
    <dgm:pt modelId="{4BFCC63F-2251-4EB2-8953-B13A204D145D}" type="sibTrans" cxnId="{360FC7A5-DF0F-45F8-892D-2A3B474ECA22}">
      <dgm:prSet/>
      <dgm:spPr/>
      <dgm:t>
        <a:bodyPr/>
        <a:lstStyle/>
        <a:p>
          <a:endParaRPr lang="en-US"/>
        </a:p>
      </dgm:t>
    </dgm:pt>
    <dgm:pt modelId="{E6FFFE2E-27D5-4CAB-95D8-F83EB8A2613B}">
      <dgm:prSet phldrT="[Text]"/>
      <dgm:spPr/>
      <dgm:t>
        <a:bodyPr/>
        <a:lstStyle/>
        <a:p>
          <a:r>
            <a:rPr lang="en-US"/>
            <a:t>Understanding of the process and its implications</a:t>
          </a:r>
        </a:p>
      </dgm:t>
    </dgm:pt>
    <dgm:pt modelId="{54415FD1-37FA-43B2-A984-88767A5F5DC3}" type="parTrans" cxnId="{B38E10C5-3ECE-4B6D-80F9-5C25E2DE082F}">
      <dgm:prSet/>
      <dgm:spPr/>
      <dgm:t>
        <a:bodyPr/>
        <a:lstStyle/>
        <a:p>
          <a:endParaRPr lang="en-US"/>
        </a:p>
      </dgm:t>
    </dgm:pt>
    <dgm:pt modelId="{2B4F2677-C470-4A41-AAB8-BCE8972CEC54}" type="sibTrans" cxnId="{B38E10C5-3ECE-4B6D-80F9-5C25E2DE082F}">
      <dgm:prSet/>
      <dgm:spPr/>
      <dgm:t>
        <a:bodyPr/>
        <a:lstStyle/>
        <a:p>
          <a:endParaRPr lang="en-US"/>
        </a:p>
      </dgm:t>
    </dgm:pt>
    <dgm:pt modelId="{39F34114-D76A-4DC4-9B08-241CDBF88A96}">
      <dgm:prSet phldrT="[Text]"/>
      <dgm:spPr/>
      <dgm:t>
        <a:bodyPr/>
        <a:lstStyle/>
        <a:p>
          <a:r>
            <a:rPr lang="en-US"/>
            <a:t>Auxiliary requirements: plot, measurement and recording, </a:t>
          </a:r>
          <a:r>
            <a:rPr lang="en-US" err="1"/>
            <a:t>etc</a:t>
          </a:r>
          <a:endParaRPr lang="en-US"/>
        </a:p>
      </dgm:t>
    </dgm:pt>
    <dgm:pt modelId="{F1C6CCD8-07D6-40CD-BC8E-3382CDE46F26}" type="parTrans" cxnId="{39A3E8E7-C3E3-447F-9198-1BA9324B914D}">
      <dgm:prSet/>
      <dgm:spPr/>
      <dgm:t>
        <a:bodyPr/>
        <a:lstStyle/>
        <a:p>
          <a:endParaRPr lang="en-US"/>
        </a:p>
      </dgm:t>
    </dgm:pt>
    <dgm:pt modelId="{3CCBFB01-AF48-4C6C-B946-3DFF2A553029}" type="sibTrans" cxnId="{39A3E8E7-C3E3-447F-9198-1BA9324B914D}">
      <dgm:prSet/>
      <dgm:spPr/>
      <dgm:t>
        <a:bodyPr/>
        <a:lstStyle/>
        <a:p>
          <a:endParaRPr lang="en-US"/>
        </a:p>
      </dgm:t>
    </dgm:pt>
    <dgm:pt modelId="{493E5E33-B350-4EBE-B1DF-D5CD5A39FDF7}">
      <dgm:prSet phldrT="[Text]"/>
      <dgm:spPr/>
      <dgm:t>
        <a:bodyPr/>
        <a:lstStyle/>
        <a:p>
          <a:r>
            <a:rPr lang="en-US"/>
            <a:t>Review questions, references</a:t>
          </a:r>
        </a:p>
      </dgm:t>
    </dgm:pt>
    <dgm:pt modelId="{934BE553-2370-4DE7-A84E-CAAF2FAED834}" type="parTrans" cxnId="{6AFF9EF3-8BC4-4EB3-B10B-B0552247A702}">
      <dgm:prSet/>
      <dgm:spPr/>
      <dgm:t>
        <a:bodyPr/>
        <a:lstStyle/>
        <a:p>
          <a:endParaRPr lang="en-US"/>
        </a:p>
      </dgm:t>
    </dgm:pt>
    <dgm:pt modelId="{26AB4C74-C3DF-400F-B25E-5CFE9BD0E6E7}" type="sibTrans" cxnId="{6AFF9EF3-8BC4-4EB3-B10B-B0552247A702}">
      <dgm:prSet/>
      <dgm:spPr/>
      <dgm:t>
        <a:bodyPr/>
        <a:lstStyle/>
        <a:p>
          <a:endParaRPr lang="en-US"/>
        </a:p>
      </dgm:t>
    </dgm:pt>
    <dgm:pt modelId="{1B106ACF-A992-44E1-AAD8-1FC4FE629CF5}" type="pres">
      <dgm:prSet presAssocID="{E9C6D980-FC5A-4C00-B18D-01707A92CF5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4353F85-FCA4-4F1F-8913-AEDAEB080AA2}" type="pres">
      <dgm:prSet presAssocID="{E9C6D980-FC5A-4C00-B18D-01707A92CF59}" presName="matrix" presStyleCnt="0"/>
      <dgm:spPr/>
    </dgm:pt>
    <dgm:pt modelId="{36AAAED5-0A51-49BB-965F-73659D38CAA5}" type="pres">
      <dgm:prSet presAssocID="{E9C6D980-FC5A-4C00-B18D-01707A92CF59}" presName="tile1" presStyleLbl="node1" presStyleIdx="0" presStyleCnt="4"/>
      <dgm:spPr/>
    </dgm:pt>
    <dgm:pt modelId="{4BA8D905-759F-46DF-8689-FC6896A8504E}" type="pres">
      <dgm:prSet presAssocID="{E9C6D980-FC5A-4C00-B18D-01707A92CF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DB67FA-4FCC-4CBA-8FA5-9F235675CD4A}" type="pres">
      <dgm:prSet presAssocID="{E9C6D980-FC5A-4C00-B18D-01707A92CF59}" presName="tile2" presStyleLbl="node1" presStyleIdx="1" presStyleCnt="4"/>
      <dgm:spPr/>
    </dgm:pt>
    <dgm:pt modelId="{02CCFED1-4BF3-4883-AC29-E2775D4919A6}" type="pres">
      <dgm:prSet presAssocID="{E9C6D980-FC5A-4C00-B18D-01707A92CF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18CF6F2-D930-462F-8898-3D5404364FA0}" type="pres">
      <dgm:prSet presAssocID="{E9C6D980-FC5A-4C00-B18D-01707A92CF59}" presName="tile3" presStyleLbl="node1" presStyleIdx="2" presStyleCnt="4"/>
      <dgm:spPr/>
    </dgm:pt>
    <dgm:pt modelId="{61233F43-D658-4852-B3BA-84030D58084F}" type="pres">
      <dgm:prSet presAssocID="{E9C6D980-FC5A-4C00-B18D-01707A92CF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0EE27F3-F231-48D3-9051-D47D0DE9D17E}" type="pres">
      <dgm:prSet presAssocID="{E9C6D980-FC5A-4C00-B18D-01707A92CF59}" presName="tile4" presStyleLbl="node1" presStyleIdx="3" presStyleCnt="4"/>
      <dgm:spPr/>
    </dgm:pt>
    <dgm:pt modelId="{853A08A3-733A-473E-BA61-AB0819CA3F29}" type="pres">
      <dgm:prSet presAssocID="{E9C6D980-FC5A-4C00-B18D-01707A92CF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4CA48C0-0C57-44C1-82BC-C6371F51455D}" type="pres">
      <dgm:prSet presAssocID="{E9C6D980-FC5A-4C00-B18D-01707A92CF5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8C3A411-A738-4032-912F-592BF22A3474}" type="presOf" srcId="{39F34114-D76A-4DC4-9B08-241CDBF88A96}" destId="{61233F43-D658-4852-B3BA-84030D58084F}" srcOrd="1" destOrd="0" presId="urn:microsoft.com/office/officeart/2005/8/layout/matrix1"/>
    <dgm:cxn modelId="{F91BA631-438C-4BBA-8408-A2E8D1567FF0}" type="presOf" srcId="{FB4BBA4E-03F5-44A4-B839-1DA61171753F}" destId="{94CA48C0-0C57-44C1-82BC-C6371F51455D}" srcOrd="0" destOrd="0" presId="urn:microsoft.com/office/officeart/2005/8/layout/matrix1"/>
    <dgm:cxn modelId="{C206594B-42D7-45F1-8420-95D1EC78D104}" type="presOf" srcId="{E6FFFE2E-27D5-4CAB-95D8-F83EB8A2613B}" destId="{84DB67FA-4FCC-4CBA-8FA5-9F235675CD4A}" srcOrd="0" destOrd="0" presId="urn:microsoft.com/office/officeart/2005/8/layout/matrix1"/>
    <dgm:cxn modelId="{A3A69B80-6BC7-44B5-A426-81DA1B96804F}" type="presOf" srcId="{39F34114-D76A-4DC4-9B08-241CDBF88A96}" destId="{418CF6F2-D930-462F-8898-3D5404364FA0}" srcOrd="0" destOrd="0" presId="urn:microsoft.com/office/officeart/2005/8/layout/matrix1"/>
    <dgm:cxn modelId="{544AA586-5561-49CD-B676-64E2940C0116}" srcId="{E9C6D980-FC5A-4C00-B18D-01707A92CF59}" destId="{FB4BBA4E-03F5-44A4-B839-1DA61171753F}" srcOrd="0" destOrd="0" parTransId="{A6F50289-B0DC-49A5-965B-A122A3C91689}" sibTransId="{46D04992-E3D0-4DD0-B819-7863B8D1EB41}"/>
    <dgm:cxn modelId="{717B4899-B082-4CAB-AEA7-34DA3A9C3472}" type="presOf" srcId="{20EADE09-1167-49EC-8B52-5621BA5D92C0}" destId="{4BA8D905-759F-46DF-8689-FC6896A8504E}" srcOrd="1" destOrd="0" presId="urn:microsoft.com/office/officeart/2005/8/layout/matrix1"/>
    <dgm:cxn modelId="{360FC7A5-DF0F-45F8-892D-2A3B474ECA22}" srcId="{FB4BBA4E-03F5-44A4-B839-1DA61171753F}" destId="{20EADE09-1167-49EC-8B52-5621BA5D92C0}" srcOrd="0" destOrd="0" parTransId="{14E5E583-1D3E-48BE-9167-39B8C8E3B209}" sibTransId="{4BFCC63F-2251-4EB2-8953-B13A204D145D}"/>
    <dgm:cxn modelId="{3BF25CB4-0040-4CC6-964A-2F61690140B7}" type="presOf" srcId="{E9C6D980-FC5A-4C00-B18D-01707A92CF59}" destId="{1B106ACF-A992-44E1-AAD8-1FC4FE629CF5}" srcOrd="0" destOrd="0" presId="urn:microsoft.com/office/officeart/2005/8/layout/matrix1"/>
    <dgm:cxn modelId="{B38E10C5-3ECE-4B6D-80F9-5C25E2DE082F}" srcId="{FB4BBA4E-03F5-44A4-B839-1DA61171753F}" destId="{E6FFFE2E-27D5-4CAB-95D8-F83EB8A2613B}" srcOrd="1" destOrd="0" parTransId="{54415FD1-37FA-43B2-A984-88767A5F5DC3}" sibTransId="{2B4F2677-C470-4A41-AAB8-BCE8972CEC54}"/>
    <dgm:cxn modelId="{856997D0-66FE-4863-8288-AE2DAB51A298}" type="presOf" srcId="{493E5E33-B350-4EBE-B1DF-D5CD5A39FDF7}" destId="{853A08A3-733A-473E-BA61-AB0819CA3F29}" srcOrd="1" destOrd="0" presId="urn:microsoft.com/office/officeart/2005/8/layout/matrix1"/>
    <dgm:cxn modelId="{B997F7D9-3381-4461-AA4A-B1107A142E26}" type="presOf" srcId="{493E5E33-B350-4EBE-B1DF-D5CD5A39FDF7}" destId="{40EE27F3-F231-48D3-9051-D47D0DE9D17E}" srcOrd="0" destOrd="0" presId="urn:microsoft.com/office/officeart/2005/8/layout/matrix1"/>
    <dgm:cxn modelId="{852538E6-0D4C-4CE3-9782-D3FEAB144015}" type="presOf" srcId="{20EADE09-1167-49EC-8B52-5621BA5D92C0}" destId="{36AAAED5-0A51-49BB-965F-73659D38CAA5}" srcOrd="0" destOrd="0" presId="urn:microsoft.com/office/officeart/2005/8/layout/matrix1"/>
    <dgm:cxn modelId="{39A3E8E7-C3E3-447F-9198-1BA9324B914D}" srcId="{FB4BBA4E-03F5-44A4-B839-1DA61171753F}" destId="{39F34114-D76A-4DC4-9B08-241CDBF88A96}" srcOrd="2" destOrd="0" parTransId="{F1C6CCD8-07D6-40CD-BC8E-3382CDE46F26}" sibTransId="{3CCBFB01-AF48-4C6C-B946-3DFF2A553029}"/>
    <dgm:cxn modelId="{65510AE8-0619-4002-9DED-62CED1894BF2}" type="presOf" srcId="{E6FFFE2E-27D5-4CAB-95D8-F83EB8A2613B}" destId="{02CCFED1-4BF3-4883-AC29-E2775D4919A6}" srcOrd="1" destOrd="0" presId="urn:microsoft.com/office/officeart/2005/8/layout/matrix1"/>
    <dgm:cxn modelId="{6AFF9EF3-8BC4-4EB3-B10B-B0552247A702}" srcId="{FB4BBA4E-03F5-44A4-B839-1DA61171753F}" destId="{493E5E33-B350-4EBE-B1DF-D5CD5A39FDF7}" srcOrd="3" destOrd="0" parTransId="{934BE553-2370-4DE7-A84E-CAAF2FAED834}" sibTransId="{26AB4C74-C3DF-400F-B25E-5CFE9BD0E6E7}"/>
    <dgm:cxn modelId="{E212B583-7456-4E46-9821-C4F4AE8369C6}" type="presParOf" srcId="{1B106ACF-A992-44E1-AAD8-1FC4FE629CF5}" destId="{04353F85-FCA4-4F1F-8913-AEDAEB080AA2}" srcOrd="0" destOrd="0" presId="urn:microsoft.com/office/officeart/2005/8/layout/matrix1"/>
    <dgm:cxn modelId="{1A2E3E23-35B3-419D-B503-84D7BCF8AAD8}" type="presParOf" srcId="{04353F85-FCA4-4F1F-8913-AEDAEB080AA2}" destId="{36AAAED5-0A51-49BB-965F-73659D38CAA5}" srcOrd="0" destOrd="0" presId="urn:microsoft.com/office/officeart/2005/8/layout/matrix1"/>
    <dgm:cxn modelId="{2F8C8A5F-B92B-438F-8694-E77FAE90D70B}" type="presParOf" srcId="{04353F85-FCA4-4F1F-8913-AEDAEB080AA2}" destId="{4BA8D905-759F-46DF-8689-FC6896A8504E}" srcOrd="1" destOrd="0" presId="urn:microsoft.com/office/officeart/2005/8/layout/matrix1"/>
    <dgm:cxn modelId="{184416A9-1E75-4083-9DCA-6F3EA8C42705}" type="presParOf" srcId="{04353F85-FCA4-4F1F-8913-AEDAEB080AA2}" destId="{84DB67FA-4FCC-4CBA-8FA5-9F235675CD4A}" srcOrd="2" destOrd="0" presId="urn:microsoft.com/office/officeart/2005/8/layout/matrix1"/>
    <dgm:cxn modelId="{E5C983A4-BD34-449B-B9CD-7BAE8778066E}" type="presParOf" srcId="{04353F85-FCA4-4F1F-8913-AEDAEB080AA2}" destId="{02CCFED1-4BF3-4883-AC29-E2775D4919A6}" srcOrd="3" destOrd="0" presId="urn:microsoft.com/office/officeart/2005/8/layout/matrix1"/>
    <dgm:cxn modelId="{FD58C93F-BC83-4A91-90AA-EEC9854DA4D3}" type="presParOf" srcId="{04353F85-FCA4-4F1F-8913-AEDAEB080AA2}" destId="{418CF6F2-D930-462F-8898-3D5404364FA0}" srcOrd="4" destOrd="0" presId="urn:microsoft.com/office/officeart/2005/8/layout/matrix1"/>
    <dgm:cxn modelId="{54D85DA3-22C1-424F-9509-4289E45B0C23}" type="presParOf" srcId="{04353F85-FCA4-4F1F-8913-AEDAEB080AA2}" destId="{61233F43-D658-4852-B3BA-84030D58084F}" srcOrd="5" destOrd="0" presId="urn:microsoft.com/office/officeart/2005/8/layout/matrix1"/>
    <dgm:cxn modelId="{0B6A6040-7531-4D4B-8D98-BBCE386CB71B}" type="presParOf" srcId="{04353F85-FCA4-4F1F-8913-AEDAEB080AA2}" destId="{40EE27F3-F231-48D3-9051-D47D0DE9D17E}" srcOrd="6" destOrd="0" presId="urn:microsoft.com/office/officeart/2005/8/layout/matrix1"/>
    <dgm:cxn modelId="{1AB7A16B-BC55-481E-B308-6C94314AA3D9}" type="presParOf" srcId="{04353F85-FCA4-4F1F-8913-AEDAEB080AA2}" destId="{853A08A3-733A-473E-BA61-AB0819CA3F29}" srcOrd="7" destOrd="0" presId="urn:microsoft.com/office/officeart/2005/8/layout/matrix1"/>
    <dgm:cxn modelId="{AB0CD292-AB63-4C7B-AA52-851534F3BE8C}" type="presParOf" srcId="{1B106ACF-A992-44E1-AAD8-1FC4FE629CF5}" destId="{94CA48C0-0C57-44C1-82BC-C6371F5145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F0136E-DE71-4FEF-9313-79D9FAE95E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EF5D2F7-CDDC-4F81-A7CD-4008CAA418BF}">
      <dgm:prSet/>
      <dgm:spPr/>
      <dgm:t>
        <a:bodyPr/>
        <a:lstStyle/>
        <a:p>
          <a:r>
            <a:rPr lang="en-US" b="1"/>
            <a:t>Minimally, use it for demonstration in class</a:t>
          </a:r>
          <a:endParaRPr lang="en-US"/>
        </a:p>
      </dgm:t>
    </dgm:pt>
    <dgm:pt modelId="{6203BDB6-3EF8-43C3-A532-D95849E6EAD0}" type="parTrans" cxnId="{ADAF142F-97B0-45F4-BE56-001F82AB0A71}">
      <dgm:prSet/>
      <dgm:spPr/>
      <dgm:t>
        <a:bodyPr/>
        <a:lstStyle/>
        <a:p>
          <a:endParaRPr lang="en-US"/>
        </a:p>
      </dgm:t>
    </dgm:pt>
    <dgm:pt modelId="{9A82E488-C5B9-424C-B3C7-C1A011F880EE}" type="sibTrans" cxnId="{ADAF142F-97B0-45F4-BE56-001F82AB0A71}">
      <dgm:prSet/>
      <dgm:spPr/>
      <dgm:t>
        <a:bodyPr/>
        <a:lstStyle/>
        <a:p>
          <a:endParaRPr lang="en-US"/>
        </a:p>
      </dgm:t>
    </dgm:pt>
    <dgm:pt modelId="{12C29295-2147-4632-B2D6-7A1049BE0368}">
      <dgm:prSet/>
      <dgm:spPr/>
      <dgm:t>
        <a:bodyPr/>
        <a:lstStyle/>
        <a:p>
          <a:r>
            <a:rPr lang="en-US"/>
            <a:t>To prepare students for the physical lab</a:t>
          </a:r>
        </a:p>
      </dgm:t>
    </dgm:pt>
    <dgm:pt modelId="{9D509184-49FC-4B9E-AACB-18402E80D9F1}" type="parTrans" cxnId="{4B25CBC3-65CB-4D6D-942B-8963A5875C93}">
      <dgm:prSet/>
      <dgm:spPr/>
      <dgm:t>
        <a:bodyPr/>
        <a:lstStyle/>
        <a:p>
          <a:endParaRPr lang="en-US"/>
        </a:p>
      </dgm:t>
    </dgm:pt>
    <dgm:pt modelId="{66E4F37B-80D0-4DA2-9B41-5AB96B0C9EB4}" type="sibTrans" cxnId="{4B25CBC3-65CB-4D6D-942B-8963A5875C93}">
      <dgm:prSet/>
      <dgm:spPr/>
      <dgm:t>
        <a:bodyPr/>
        <a:lstStyle/>
        <a:p>
          <a:endParaRPr lang="en-US"/>
        </a:p>
      </dgm:t>
    </dgm:pt>
    <dgm:pt modelId="{0AC458C3-4724-4F89-9AD4-F92D69F3C1DA}">
      <dgm:prSet/>
      <dgm:spPr/>
      <dgm:t>
        <a:bodyPr/>
        <a:lstStyle/>
        <a:p>
          <a:r>
            <a:rPr lang="en-US"/>
            <a:t>To reflect on the activities performed in the lab</a:t>
          </a:r>
        </a:p>
      </dgm:t>
    </dgm:pt>
    <dgm:pt modelId="{675BCF85-D8B6-4F59-9991-BF8CB742204E}" type="parTrans" cxnId="{61BC5646-0E42-4862-8F9D-FC2E770DA3DD}">
      <dgm:prSet/>
      <dgm:spPr/>
      <dgm:t>
        <a:bodyPr/>
        <a:lstStyle/>
        <a:p>
          <a:endParaRPr lang="en-US"/>
        </a:p>
      </dgm:t>
    </dgm:pt>
    <dgm:pt modelId="{40F2CCD6-1B75-4623-91CE-41A1CCBC839D}" type="sibTrans" cxnId="{61BC5646-0E42-4862-8F9D-FC2E770DA3DD}">
      <dgm:prSet/>
      <dgm:spPr/>
      <dgm:t>
        <a:bodyPr/>
        <a:lstStyle/>
        <a:p>
          <a:endParaRPr lang="en-US"/>
        </a:p>
      </dgm:t>
    </dgm:pt>
    <dgm:pt modelId="{E08E5C01-9FBE-4F26-A8D7-DF248D3E0590}">
      <dgm:prSet/>
      <dgm:spPr/>
      <dgm:t>
        <a:bodyPr/>
        <a:lstStyle/>
        <a:p>
          <a:r>
            <a:rPr lang="en-US"/>
            <a:t>Can get more by ensuring students are actively involved in the activity.</a:t>
          </a:r>
        </a:p>
      </dgm:t>
    </dgm:pt>
    <dgm:pt modelId="{E1D8A562-155C-4D39-9146-D68DECB95D61}" type="parTrans" cxnId="{E3FE346D-883F-4097-B261-46BCE95B8392}">
      <dgm:prSet/>
      <dgm:spPr/>
      <dgm:t>
        <a:bodyPr/>
        <a:lstStyle/>
        <a:p>
          <a:endParaRPr lang="en-US"/>
        </a:p>
      </dgm:t>
    </dgm:pt>
    <dgm:pt modelId="{24B83427-7268-48CF-AAE2-EE28F02D6059}" type="sibTrans" cxnId="{E3FE346D-883F-4097-B261-46BCE95B8392}">
      <dgm:prSet/>
      <dgm:spPr/>
      <dgm:t>
        <a:bodyPr/>
        <a:lstStyle/>
        <a:p>
          <a:endParaRPr lang="en-US"/>
        </a:p>
      </dgm:t>
    </dgm:pt>
    <dgm:pt modelId="{21C4AAA1-ECF2-45C2-BE40-B294BE47FCE3}">
      <dgm:prSet/>
      <dgm:spPr/>
      <dgm:t>
        <a:bodyPr/>
        <a:lstStyle/>
        <a:p>
          <a:r>
            <a:rPr lang="en-US"/>
            <a:t>Active learning strategies can be interleaved with usual lecture</a:t>
          </a:r>
        </a:p>
      </dgm:t>
    </dgm:pt>
    <dgm:pt modelId="{3EDA0F9A-647F-47C9-AFFF-F77536905F95}" type="parTrans" cxnId="{3924806B-65B3-4D86-960B-72F28F2D5FD2}">
      <dgm:prSet/>
      <dgm:spPr/>
      <dgm:t>
        <a:bodyPr/>
        <a:lstStyle/>
        <a:p>
          <a:endParaRPr lang="en-US"/>
        </a:p>
      </dgm:t>
    </dgm:pt>
    <dgm:pt modelId="{195F4362-3E26-4EC3-974D-7B8CAAD01F16}" type="sibTrans" cxnId="{3924806B-65B3-4D86-960B-72F28F2D5FD2}">
      <dgm:prSet/>
      <dgm:spPr/>
      <dgm:t>
        <a:bodyPr/>
        <a:lstStyle/>
        <a:p>
          <a:endParaRPr lang="en-US"/>
        </a:p>
      </dgm:t>
    </dgm:pt>
    <dgm:pt modelId="{B79DFE00-EE2B-4541-AB5F-65B57A19D6B7}">
      <dgm:prSet/>
      <dgm:spPr/>
      <dgm:t>
        <a:bodyPr/>
        <a:lstStyle/>
        <a:p>
          <a:r>
            <a:rPr lang="en-US"/>
            <a:t>As Homework – Give inquiry-based activities</a:t>
          </a:r>
        </a:p>
      </dgm:t>
    </dgm:pt>
    <dgm:pt modelId="{6F5CDC62-034C-41CC-BD51-EE701CC4AA3B}" type="parTrans" cxnId="{9184EEF8-1D25-44B4-A798-6DB7564AA0AB}">
      <dgm:prSet/>
      <dgm:spPr/>
      <dgm:t>
        <a:bodyPr/>
        <a:lstStyle/>
        <a:p>
          <a:endParaRPr lang="en-US"/>
        </a:p>
      </dgm:t>
    </dgm:pt>
    <dgm:pt modelId="{55879C5F-0BE3-470C-94E4-601A200DCF31}" type="sibTrans" cxnId="{9184EEF8-1D25-44B4-A798-6DB7564AA0AB}">
      <dgm:prSet/>
      <dgm:spPr/>
      <dgm:t>
        <a:bodyPr/>
        <a:lstStyle/>
        <a:p>
          <a:endParaRPr lang="en-US"/>
        </a:p>
      </dgm:t>
    </dgm:pt>
    <dgm:pt modelId="{7F0DF5D7-8351-4F8E-B932-DDBCBD2C444B}">
      <dgm:prSet/>
      <dgm:spPr/>
      <dgm:t>
        <a:bodyPr/>
        <a:lstStyle/>
        <a:p>
          <a:r>
            <a:rPr lang="en-US"/>
            <a:t>Encourage self-evaluation using “Viva-Voce” section of each lab.</a:t>
          </a:r>
        </a:p>
      </dgm:t>
    </dgm:pt>
    <dgm:pt modelId="{58B5593F-02D1-4A3A-89EC-CD00E308F415}" type="parTrans" cxnId="{080A284C-D494-4C50-B9A7-164F5927B782}">
      <dgm:prSet/>
      <dgm:spPr/>
      <dgm:t>
        <a:bodyPr/>
        <a:lstStyle/>
        <a:p>
          <a:endParaRPr lang="en-US"/>
        </a:p>
      </dgm:t>
    </dgm:pt>
    <dgm:pt modelId="{78E53375-0491-44E7-B8A2-DE9B6924FB64}" type="sibTrans" cxnId="{080A284C-D494-4C50-B9A7-164F5927B782}">
      <dgm:prSet/>
      <dgm:spPr/>
      <dgm:t>
        <a:bodyPr/>
        <a:lstStyle/>
        <a:p>
          <a:endParaRPr lang="en-US"/>
        </a:p>
      </dgm:t>
    </dgm:pt>
    <dgm:pt modelId="{43265C51-D016-4AC9-A251-8B94F1953BC3}" type="pres">
      <dgm:prSet presAssocID="{49F0136E-DE71-4FEF-9313-79D9FAE95E0C}" presName="root" presStyleCnt="0">
        <dgm:presLayoutVars>
          <dgm:dir/>
          <dgm:resizeHandles val="exact"/>
        </dgm:presLayoutVars>
      </dgm:prSet>
      <dgm:spPr/>
    </dgm:pt>
    <dgm:pt modelId="{7058DA4F-CA2C-4D0E-A895-E1AE33C8C2F9}" type="pres">
      <dgm:prSet presAssocID="{9EF5D2F7-CDDC-4F81-A7CD-4008CAA418BF}" presName="compNode" presStyleCnt="0"/>
      <dgm:spPr/>
    </dgm:pt>
    <dgm:pt modelId="{625751D9-E1E3-4DF3-8C67-6E5C2102FFD9}" type="pres">
      <dgm:prSet presAssocID="{9EF5D2F7-CDDC-4F81-A7CD-4008CAA418BF}" presName="bgRect" presStyleLbl="bgShp" presStyleIdx="0" presStyleCnt="5"/>
      <dgm:spPr/>
    </dgm:pt>
    <dgm:pt modelId="{39F6D631-41DF-423C-A244-6E1A2196F567}" type="pres">
      <dgm:prSet presAssocID="{9EF5D2F7-CDDC-4F81-A7CD-4008CAA418B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DBD55466-FCEE-40A4-87D7-3C4CDE764F2B}" type="pres">
      <dgm:prSet presAssocID="{9EF5D2F7-CDDC-4F81-A7CD-4008CAA418BF}" presName="spaceRect" presStyleCnt="0"/>
      <dgm:spPr/>
    </dgm:pt>
    <dgm:pt modelId="{38B94CFF-30BE-4C7B-9197-C8F206D1CF9E}" type="pres">
      <dgm:prSet presAssocID="{9EF5D2F7-CDDC-4F81-A7CD-4008CAA418BF}" presName="parTx" presStyleLbl="revTx" presStyleIdx="0" presStyleCnt="6">
        <dgm:presLayoutVars>
          <dgm:chMax val="0"/>
          <dgm:chPref val="0"/>
        </dgm:presLayoutVars>
      </dgm:prSet>
      <dgm:spPr/>
    </dgm:pt>
    <dgm:pt modelId="{41F42921-DCDF-435E-8643-4F7EB2406A29}" type="pres">
      <dgm:prSet presAssocID="{9EF5D2F7-CDDC-4F81-A7CD-4008CAA418BF}" presName="desTx" presStyleLbl="revTx" presStyleIdx="1" presStyleCnt="6">
        <dgm:presLayoutVars/>
      </dgm:prSet>
      <dgm:spPr/>
    </dgm:pt>
    <dgm:pt modelId="{EE7A8897-2780-458E-893F-455090294B88}" type="pres">
      <dgm:prSet presAssocID="{9A82E488-C5B9-424C-B3C7-C1A011F880EE}" presName="sibTrans" presStyleCnt="0"/>
      <dgm:spPr/>
    </dgm:pt>
    <dgm:pt modelId="{87C22664-D680-4BB6-AC2D-34A9F4A1D1D8}" type="pres">
      <dgm:prSet presAssocID="{E08E5C01-9FBE-4F26-A8D7-DF248D3E0590}" presName="compNode" presStyleCnt="0"/>
      <dgm:spPr/>
    </dgm:pt>
    <dgm:pt modelId="{F02AF655-68DB-4D0C-9784-9B240CAA048E}" type="pres">
      <dgm:prSet presAssocID="{E08E5C01-9FBE-4F26-A8D7-DF248D3E0590}" presName="bgRect" presStyleLbl="bgShp" presStyleIdx="1" presStyleCnt="5"/>
      <dgm:spPr/>
    </dgm:pt>
    <dgm:pt modelId="{FC94397C-ACAD-4CC2-B2C0-19122649F976}" type="pres">
      <dgm:prSet presAssocID="{E08E5C01-9FBE-4F26-A8D7-DF248D3E059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541BDB3-7B7E-4366-9635-A07D959B161B}" type="pres">
      <dgm:prSet presAssocID="{E08E5C01-9FBE-4F26-A8D7-DF248D3E0590}" presName="spaceRect" presStyleCnt="0"/>
      <dgm:spPr/>
    </dgm:pt>
    <dgm:pt modelId="{3149EBFD-9C61-40C7-8A03-69EF556D3441}" type="pres">
      <dgm:prSet presAssocID="{E08E5C01-9FBE-4F26-A8D7-DF248D3E0590}" presName="parTx" presStyleLbl="revTx" presStyleIdx="2" presStyleCnt="6">
        <dgm:presLayoutVars>
          <dgm:chMax val="0"/>
          <dgm:chPref val="0"/>
        </dgm:presLayoutVars>
      </dgm:prSet>
      <dgm:spPr/>
    </dgm:pt>
    <dgm:pt modelId="{A307E700-8360-4E02-B53F-3199862D8462}" type="pres">
      <dgm:prSet presAssocID="{24B83427-7268-48CF-AAE2-EE28F02D6059}" presName="sibTrans" presStyleCnt="0"/>
      <dgm:spPr/>
    </dgm:pt>
    <dgm:pt modelId="{F306565C-C494-464A-9405-0EC6F1DBD8B6}" type="pres">
      <dgm:prSet presAssocID="{21C4AAA1-ECF2-45C2-BE40-B294BE47FCE3}" presName="compNode" presStyleCnt="0"/>
      <dgm:spPr/>
    </dgm:pt>
    <dgm:pt modelId="{F1576BAE-A054-4687-B5A6-D584509EBCE6}" type="pres">
      <dgm:prSet presAssocID="{21C4AAA1-ECF2-45C2-BE40-B294BE47FCE3}" presName="bgRect" presStyleLbl="bgShp" presStyleIdx="2" presStyleCnt="5"/>
      <dgm:spPr/>
    </dgm:pt>
    <dgm:pt modelId="{431281C4-FCA0-42C5-85F1-0E64776080D0}" type="pres">
      <dgm:prSet presAssocID="{21C4AAA1-ECF2-45C2-BE40-B294BE47FCE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61FD193-727F-44A0-965C-E4A423FC0ADC}" type="pres">
      <dgm:prSet presAssocID="{21C4AAA1-ECF2-45C2-BE40-B294BE47FCE3}" presName="spaceRect" presStyleCnt="0"/>
      <dgm:spPr/>
    </dgm:pt>
    <dgm:pt modelId="{22F462EB-E407-4A21-8063-491287E3D61E}" type="pres">
      <dgm:prSet presAssocID="{21C4AAA1-ECF2-45C2-BE40-B294BE47FCE3}" presName="parTx" presStyleLbl="revTx" presStyleIdx="3" presStyleCnt="6">
        <dgm:presLayoutVars>
          <dgm:chMax val="0"/>
          <dgm:chPref val="0"/>
        </dgm:presLayoutVars>
      </dgm:prSet>
      <dgm:spPr/>
    </dgm:pt>
    <dgm:pt modelId="{6CCEE2FE-F623-46D7-BC7B-278C1E676C67}" type="pres">
      <dgm:prSet presAssocID="{195F4362-3E26-4EC3-974D-7B8CAAD01F16}" presName="sibTrans" presStyleCnt="0"/>
      <dgm:spPr/>
    </dgm:pt>
    <dgm:pt modelId="{DD1D1DA4-B113-4829-A204-739927AFAAE1}" type="pres">
      <dgm:prSet presAssocID="{B79DFE00-EE2B-4541-AB5F-65B57A19D6B7}" presName="compNode" presStyleCnt="0"/>
      <dgm:spPr/>
    </dgm:pt>
    <dgm:pt modelId="{31400AC9-8202-4603-82BD-57C33203352F}" type="pres">
      <dgm:prSet presAssocID="{B79DFE00-EE2B-4541-AB5F-65B57A19D6B7}" presName="bgRect" presStyleLbl="bgShp" presStyleIdx="3" presStyleCnt="5"/>
      <dgm:spPr/>
    </dgm:pt>
    <dgm:pt modelId="{A4FEC723-1AD8-46BD-983D-C3525FBCF93B}" type="pres">
      <dgm:prSet presAssocID="{B79DFE00-EE2B-4541-AB5F-65B57A19D6B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AF59466-FDF5-4780-90F9-130321616A2A}" type="pres">
      <dgm:prSet presAssocID="{B79DFE00-EE2B-4541-AB5F-65B57A19D6B7}" presName="spaceRect" presStyleCnt="0"/>
      <dgm:spPr/>
    </dgm:pt>
    <dgm:pt modelId="{9D7E4B87-E318-468E-8BA4-101891CD10D0}" type="pres">
      <dgm:prSet presAssocID="{B79DFE00-EE2B-4541-AB5F-65B57A19D6B7}" presName="parTx" presStyleLbl="revTx" presStyleIdx="4" presStyleCnt="6">
        <dgm:presLayoutVars>
          <dgm:chMax val="0"/>
          <dgm:chPref val="0"/>
        </dgm:presLayoutVars>
      </dgm:prSet>
      <dgm:spPr/>
    </dgm:pt>
    <dgm:pt modelId="{7C5F35F5-A54A-48CC-A1DD-C418F0DAAFD5}" type="pres">
      <dgm:prSet presAssocID="{55879C5F-0BE3-470C-94E4-601A200DCF31}" presName="sibTrans" presStyleCnt="0"/>
      <dgm:spPr/>
    </dgm:pt>
    <dgm:pt modelId="{C24AA4BB-6C42-4840-B75D-2F012F0EE5DD}" type="pres">
      <dgm:prSet presAssocID="{7F0DF5D7-8351-4F8E-B932-DDBCBD2C444B}" presName="compNode" presStyleCnt="0"/>
      <dgm:spPr/>
    </dgm:pt>
    <dgm:pt modelId="{1EDA2412-AC14-46D1-8FC6-15948ECEB6CB}" type="pres">
      <dgm:prSet presAssocID="{7F0DF5D7-8351-4F8E-B932-DDBCBD2C444B}" presName="bgRect" presStyleLbl="bgShp" presStyleIdx="4" presStyleCnt="5"/>
      <dgm:spPr/>
    </dgm:pt>
    <dgm:pt modelId="{52AB09A2-1CE7-46E9-B2D0-BC27A616FF5A}" type="pres">
      <dgm:prSet presAssocID="{7F0DF5D7-8351-4F8E-B932-DDBCBD2C444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1DFD58E2-BADC-4034-91BE-F66E43E851E6}" type="pres">
      <dgm:prSet presAssocID="{7F0DF5D7-8351-4F8E-B932-DDBCBD2C444B}" presName="spaceRect" presStyleCnt="0"/>
      <dgm:spPr/>
    </dgm:pt>
    <dgm:pt modelId="{77E93068-928C-4B7D-AFBD-47BA987B193C}" type="pres">
      <dgm:prSet presAssocID="{7F0DF5D7-8351-4F8E-B932-DDBCBD2C444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DFAA906-B3ED-4802-BADE-3242BF6EF068}" type="presOf" srcId="{0AC458C3-4724-4F89-9AD4-F92D69F3C1DA}" destId="{41F42921-DCDF-435E-8643-4F7EB2406A29}" srcOrd="0" destOrd="1" presId="urn:microsoft.com/office/officeart/2018/2/layout/IconVerticalSolidList"/>
    <dgm:cxn modelId="{D44AD310-EAFF-42D5-A13F-F66AB23CDA3C}" type="presOf" srcId="{B79DFE00-EE2B-4541-AB5F-65B57A19D6B7}" destId="{9D7E4B87-E318-468E-8BA4-101891CD10D0}" srcOrd="0" destOrd="0" presId="urn:microsoft.com/office/officeart/2018/2/layout/IconVerticalSolidList"/>
    <dgm:cxn modelId="{DD4F0612-D0DF-4CC9-BF37-6566F4457EFA}" type="presOf" srcId="{9EF5D2F7-CDDC-4F81-A7CD-4008CAA418BF}" destId="{38B94CFF-30BE-4C7B-9197-C8F206D1CF9E}" srcOrd="0" destOrd="0" presId="urn:microsoft.com/office/officeart/2018/2/layout/IconVerticalSolidList"/>
    <dgm:cxn modelId="{53E85E12-FF52-4587-BD36-4031F457FE1C}" type="presOf" srcId="{E08E5C01-9FBE-4F26-A8D7-DF248D3E0590}" destId="{3149EBFD-9C61-40C7-8A03-69EF556D3441}" srcOrd="0" destOrd="0" presId="urn:microsoft.com/office/officeart/2018/2/layout/IconVerticalSolidList"/>
    <dgm:cxn modelId="{ADAF142F-97B0-45F4-BE56-001F82AB0A71}" srcId="{49F0136E-DE71-4FEF-9313-79D9FAE95E0C}" destId="{9EF5D2F7-CDDC-4F81-A7CD-4008CAA418BF}" srcOrd="0" destOrd="0" parTransId="{6203BDB6-3EF8-43C3-A532-D95849E6EAD0}" sibTransId="{9A82E488-C5B9-424C-B3C7-C1A011F880EE}"/>
    <dgm:cxn modelId="{03F9D55C-3F56-4634-92D1-46B5DC38AA27}" type="presOf" srcId="{21C4AAA1-ECF2-45C2-BE40-B294BE47FCE3}" destId="{22F462EB-E407-4A21-8063-491287E3D61E}" srcOrd="0" destOrd="0" presId="urn:microsoft.com/office/officeart/2018/2/layout/IconVerticalSolidList"/>
    <dgm:cxn modelId="{61BC5646-0E42-4862-8F9D-FC2E770DA3DD}" srcId="{9EF5D2F7-CDDC-4F81-A7CD-4008CAA418BF}" destId="{0AC458C3-4724-4F89-9AD4-F92D69F3C1DA}" srcOrd="1" destOrd="0" parTransId="{675BCF85-D8B6-4F59-9991-BF8CB742204E}" sibTransId="{40F2CCD6-1B75-4623-91CE-41A1CCBC839D}"/>
    <dgm:cxn modelId="{3924806B-65B3-4D86-960B-72F28F2D5FD2}" srcId="{49F0136E-DE71-4FEF-9313-79D9FAE95E0C}" destId="{21C4AAA1-ECF2-45C2-BE40-B294BE47FCE3}" srcOrd="2" destOrd="0" parTransId="{3EDA0F9A-647F-47C9-AFFF-F77536905F95}" sibTransId="{195F4362-3E26-4EC3-974D-7B8CAAD01F16}"/>
    <dgm:cxn modelId="{080A284C-D494-4C50-B9A7-164F5927B782}" srcId="{49F0136E-DE71-4FEF-9313-79D9FAE95E0C}" destId="{7F0DF5D7-8351-4F8E-B932-DDBCBD2C444B}" srcOrd="4" destOrd="0" parTransId="{58B5593F-02D1-4A3A-89EC-CD00E308F415}" sibTransId="{78E53375-0491-44E7-B8A2-DE9B6924FB64}"/>
    <dgm:cxn modelId="{E3FE346D-883F-4097-B261-46BCE95B8392}" srcId="{49F0136E-DE71-4FEF-9313-79D9FAE95E0C}" destId="{E08E5C01-9FBE-4F26-A8D7-DF248D3E0590}" srcOrd="1" destOrd="0" parTransId="{E1D8A562-155C-4D39-9146-D68DECB95D61}" sibTransId="{24B83427-7268-48CF-AAE2-EE28F02D6059}"/>
    <dgm:cxn modelId="{79CC94A2-1A44-4F5B-8789-70A56FEA0E1E}" type="presOf" srcId="{49F0136E-DE71-4FEF-9313-79D9FAE95E0C}" destId="{43265C51-D016-4AC9-A251-8B94F1953BC3}" srcOrd="0" destOrd="0" presId="urn:microsoft.com/office/officeart/2018/2/layout/IconVerticalSolidList"/>
    <dgm:cxn modelId="{4B25CBC3-65CB-4D6D-942B-8963A5875C93}" srcId="{9EF5D2F7-CDDC-4F81-A7CD-4008CAA418BF}" destId="{12C29295-2147-4632-B2D6-7A1049BE0368}" srcOrd="0" destOrd="0" parTransId="{9D509184-49FC-4B9E-AACB-18402E80D9F1}" sibTransId="{66E4F37B-80D0-4DA2-9B41-5AB96B0C9EB4}"/>
    <dgm:cxn modelId="{AAD215EA-8137-4F61-B8C1-36B83A491E1A}" type="presOf" srcId="{12C29295-2147-4632-B2D6-7A1049BE0368}" destId="{41F42921-DCDF-435E-8643-4F7EB2406A29}" srcOrd="0" destOrd="0" presId="urn:microsoft.com/office/officeart/2018/2/layout/IconVerticalSolidList"/>
    <dgm:cxn modelId="{667E13EF-1C49-4461-AD5E-826F791A93D2}" type="presOf" srcId="{7F0DF5D7-8351-4F8E-B932-DDBCBD2C444B}" destId="{77E93068-928C-4B7D-AFBD-47BA987B193C}" srcOrd="0" destOrd="0" presId="urn:microsoft.com/office/officeart/2018/2/layout/IconVerticalSolidList"/>
    <dgm:cxn modelId="{9184EEF8-1D25-44B4-A798-6DB7564AA0AB}" srcId="{49F0136E-DE71-4FEF-9313-79D9FAE95E0C}" destId="{B79DFE00-EE2B-4541-AB5F-65B57A19D6B7}" srcOrd="3" destOrd="0" parTransId="{6F5CDC62-034C-41CC-BD51-EE701CC4AA3B}" sibTransId="{55879C5F-0BE3-470C-94E4-601A200DCF31}"/>
    <dgm:cxn modelId="{1594DBA6-EA3E-4344-BDBA-A35483B3641E}" type="presParOf" srcId="{43265C51-D016-4AC9-A251-8B94F1953BC3}" destId="{7058DA4F-CA2C-4D0E-A895-E1AE33C8C2F9}" srcOrd="0" destOrd="0" presId="urn:microsoft.com/office/officeart/2018/2/layout/IconVerticalSolidList"/>
    <dgm:cxn modelId="{EE6B6180-08F5-4F0E-B05C-D3DC817F1827}" type="presParOf" srcId="{7058DA4F-CA2C-4D0E-A895-E1AE33C8C2F9}" destId="{625751D9-E1E3-4DF3-8C67-6E5C2102FFD9}" srcOrd="0" destOrd="0" presId="urn:microsoft.com/office/officeart/2018/2/layout/IconVerticalSolidList"/>
    <dgm:cxn modelId="{9C231EA6-85FE-498B-BCA1-80AB7D42DFAF}" type="presParOf" srcId="{7058DA4F-CA2C-4D0E-A895-E1AE33C8C2F9}" destId="{39F6D631-41DF-423C-A244-6E1A2196F567}" srcOrd="1" destOrd="0" presId="urn:microsoft.com/office/officeart/2018/2/layout/IconVerticalSolidList"/>
    <dgm:cxn modelId="{1F4BE5E4-7BB2-40B2-BDB7-84425AFB096E}" type="presParOf" srcId="{7058DA4F-CA2C-4D0E-A895-E1AE33C8C2F9}" destId="{DBD55466-FCEE-40A4-87D7-3C4CDE764F2B}" srcOrd="2" destOrd="0" presId="urn:microsoft.com/office/officeart/2018/2/layout/IconVerticalSolidList"/>
    <dgm:cxn modelId="{14C21348-E138-4742-9627-EA84678E7EC6}" type="presParOf" srcId="{7058DA4F-CA2C-4D0E-A895-E1AE33C8C2F9}" destId="{38B94CFF-30BE-4C7B-9197-C8F206D1CF9E}" srcOrd="3" destOrd="0" presId="urn:microsoft.com/office/officeart/2018/2/layout/IconVerticalSolidList"/>
    <dgm:cxn modelId="{8751FBF1-B290-49E3-9C54-1F602B6BE770}" type="presParOf" srcId="{7058DA4F-CA2C-4D0E-A895-E1AE33C8C2F9}" destId="{41F42921-DCDF-435E-8643-4F7EB2406A29}" srcOrd="4" destOrd="0" presId="urn:microsoft.com/office/officeart/2018/2/layout/IconVerticalSolidList"/>
    <dgm:cxn modelId="{C63656AC-DEE9-479E-96C5-53BA98450111}" type="presParOf" srcId="{43265C51-D016-4AC9-A251-8B94F1953BC3}" destId="{EE7A8897-2780-458E-893F-455090294B88}" srcOrd="1" destOrd="0" presId="urn:microsoft.com/office/officeart/2018/2/layout/IconVerticalSolidList"/>
    <dgm:cxn modelId="{99E03A90-C84D-45D6-BD92-3CA6FCDD0EF5}" type="presParOf" srcId="{43265C51-D016-4AC9-A251-8B94F1953BC3}" destId="{87C22664-D680-4BB6-AC2D-34A9F4A1D1D8}" srcOrd="2" destOrd="0" presId="urn:microsoft.com/office/officeart/2018/2/layout/IconVerticalSolidList"/>
    <dgm:cxn modelId="{D591DC93-808F-4C39-9C00-B10E375A35E8}" type="presParOf" srcId="{87C22664-D680-4BB6-AC2D-34A9F4A1D1D8}" destId="{F02AF655-68DB-4D0C-9784-9B240CAA048E}" srcOrd="0" destOrd="0" presId="urn:microsoft.com/office/officeart/2018/2/layout/IconVerticalSolidList"/>
    <dgm:cxn modelId="{406588C1-573C-4964-9B68-B64661B42CEE}" type="presParOf" srcId="{87C22664-D680-4BB6-AC2D-34A9F4A1D1D8}" destId="{FC94397C-ACAD-4CC2-B2C0-19122649F976}" srcOrd="1" destOrd="0" presId="urn:microsoft.com/office/officeart/2018/2/layout/IconVerticalSolidList"/>
    <dgm:cxn modelId="{DCFB690B-E273-4F08-87FB-0C9CDEE294E3}" type="presParOf" srcId="{87C22664-D680-4BB6-AC2D-34A9F4A1D1D8}" destId="{8541BDB3-7B7E-4366-9635-A07D959B161B}" srcOrd="2" destOrd="0" presId="urn:microsoft.com/office/officeart/2018/2/layout/IconVerticalSolidList"/>
    <dgm:cxn modelId="{092CD76B-0936-48F8-B7EC-A2E065F190CF}" type="presParOf" srcId="{87C22664-D680-4BB6-AC2D-34A9F4A1D1D8}" destId="{3149EBFD-9C61-40C7-8A03-69EF556D3441}" srcOrd="3" destOrd="0" presId="urn:microsoft.com/office/officeart/2018/2/layout/IconVerticalSolidList"/>
    <dgm:cxn modelId="{37D06966-337B-4D8A-892C-5272C5CCA2DF}" type="presParOf" srcId="{43265C51-D016-4AC9-A251-8B94F1953BC3}" destId="{A307E700-8360-4E02-B53F-3199862D8462}" srcOrd="3" destOrd="0" presId="urn:microsoft.com/office/officeart/2018/2/layout/IconVerticalSolidList"/>
    <dgm:cxn modelId="{C043C7EE-C4B2-413E-A9E7-C6AFAF636348}" type="presParOf" srcId="{43265C51-D016-4AC9-A251-8B94F1953BC3}" destId="{F306565C-C494-464A-9405-0EC6F1DBD8B6}" srcOrd="4" destOrd="0" presId="urn:microsoft.com/office/officeart/2018/2/layout/IconVerticalSolidList"/>
    <dgm:cxn modelId="{7ED5DAF3-A4CA-4213-8EBA-C16E4582049B}" type="presParOf" srcId="{F306565C-C494-464A-9405-0EC6F1DBD8B6}" destId="{F1576BAE-A054-4687-B5A6-D584509EBCE6}" srcOrd="0" destOrd="0" presId="urn:microsoft.com/office/officeart/2018/2/layout/IconVerticalSolidList"/>
    <dgm:cxn modelId="{201D75BE-D6D1-4BF8-A8DD-D7A0300E5BE8}" type="presParOf" srcId="{F306565C-C494-464A-9405-0EC6F1DBD8B6}" destId="{431281C4-FCA0-42C5-85F1-0E64776080D0}" srcOrd="1" destOrd="0" presId="urn:microsoft.com/office/officeart/2018/2/layout/IconVerticalSolidList"/>
    <dgm:cxn modelId="{51557BC0-1DAF-4859-9F62-828E822DC648}" type="presParOf" srcId="{F306565C-C494-464A-9405-0EC6F1DBD8B6}" destId="{B61FD193-727F-44A0-965C-E4A423FC0ADC}" srcOrd="2" destOrd="0" presId="urn:microsoft.com/office/officeart/2018/2/layout/IconVerticalSolidList"/>
    <dgm:cxn modelId="{9B1DE96F-992D-4843-8612-4E77878C850E}" type="presParOf" srcId="{F306565C-C494-464A-9405-0EC6F1DBD8B6}" destId="{22F462EB-E407-4A21-8063-491287E3D61E}" srcOrd="3" destOrd="0" presId="urn:microsoft.com/office/officeart/2018/2/layout/IconVerticalSolidList"/>
    <dgm:cxn modelId="{D098BACC-F38A-4270-B832-FDE18273D8C4}" type="presParOf" srcId="{43265C51-D016-4AC9-A251-8B94F1953BC3}" destId="{6CCEE2FE-F623-46D7-BC7B-278C1E676C67}" srcOrd="5" destOrd="0" presId="urn:microsoft.com/office/officeart/2018/2/layout/IconVerticalSolidList"/>
    <dgm:cxn modelId="{69E4DFF9-FBA4-4E40-B109-63D73E0876B0}" type="presParOf" srcId="{43265C51-D016-4AC9-A251-8B94F1953BC3}" destId="{DD1D1DA4-B113-4829-A204-739927AFAAE1}" srcOrd="6" destOrd="0" presId="urn:microsoft.com/office/officeart/2018/2/layout/IconVerticalSolidList"/>
    <dgm:cxn modelId="{1F63C09B-AAB8-4600-9ABC-7560968230EC}" type="presParOf" srcId="{DD1D1DA4-B113-4829-A204-739927AFAAE1}" destId="{31400AC9-8202-4603-82BD-57C33203352F}" srcOrd="0" destOrd="0" presId="urn:microsoft.com/office/officeart/2018/2/layout/IconVerticalSolidList"/>
    <dgm:cxn modelId="{77999849-ED9C-4318-86B0-C8BFADF13A3C}" type="presParOf" srcId="{DD1D1DA4-B113-4829-A204-739927AFAAE1}" destId="{A4FEC723-1AD8-46BD-983D-C3525FBCF93B}" srcOrd="1" destOrd="0" presId="urn:microsoft.com/office/officeart/2018/2/layout/IconVerticalSolidList"/>
    <dgm:cxn modelId="{1ADFD945-4E2F-4DCA-910F-C9C44BBA5C37}" type="presParOf" srcId="{DD1D1DA4-B113-4829-A204-739927AFAAE1}" destId="{6AF59466-FDF5-4780-90F9-130321616A2A}" srcOrd="2" destOrd="0" presId="urn:microsoft.com/office/officeart/2018/2/layout/IconVerticalSolidList"/>
    <dgm:cxn modelId="{52F89BA4-422A-4C7D-A4F0-5E3E974742A9}" type="presParOf" srcId="{DD1D1DA4-B113-4829-A204-739927AFAAE1}" destId="{9D7E4B87-E318-468E-8BA4-101891CD10D0}" srcOrd="3" destOrd="0" presId="urn:microsoft.com/office/officeart/2018/2/layout/IconVerticalSolidList"/>
    <dgm:cxn modelId="{75A6F9EB-A2FB-4CF3-9354-C520244F2238}" type="presParOf" srcId="{43265C51-D016-4AC9-A251-8B94F1953BC3}" destId="{7C5F35F5-A54A-48CC-A1DD-C418F0DAAFD5}" srcOrd="7" destOrd="0" presId="urn:microsoft.com/office/officeart/2018/2/layout/IconVerticalSolidList"/>
    <dgm:cxn modelId="{6DF06FA9-014F-460D-BEC4-EC14DEE93666}" type="presParOf" srcId="{43265C51-D016-4AC9-A251-8B94F1953BC3}" destId="{C24AA4BB-6C42-4840-B75D-2F012F0EE5DD}" srcOrd="8" destOrd="0" presId="urn:microsoft.com/office/officeart/2018/2/layout/IconVerticalSolidList"/>
    <dgm:cxn modelId="{3F619AD3-19B7-46FE-B1D5-4E88FFB19C82}" type="presParOf" srcId="{C24AA4BB-6C42-4840-B75D-2F012F0EE5DD}" destId="{1EDA2412-AC14-46D1-8FC6-15948ECEB6CB}" srcOrd="0" destOrd="0" presId="urn:microsoft.com/office/officeart/2018/2/layout/IconVerticalSolidList"/>
    <dgm:cxn modelId="{ED3A5BFC-5DF1-4868-959C-D52068CAFA37}" type="presParOf" srcId="{C24AA4BB-6C42-4840-B75D-2F012F0EE5DD}" destId="{52AB09A2-1CE7-46E9-B2D0-BC27A616FF5A}" srcOrd="1" destOrd="0" presId="urn:microsoft.com/office/officeart/2018/2/layout/IconVerticalSolidList"/>
    <dgm:cxn modelId="{0E8CEDDC-0656-4004-A93F-CAC5B6C18B21}" type="presParOf" srcId="{C24AA4BB-6C42-4840-B75D-2F012F0EE5DD}" destId="{1DFD58E2-BADC-4034-91BE-F66E43E851E6}" srcOrd="2" destOrd="0" presId="urn:microsoft.com/office/officeart/2018/2/layout/IconVerticalSolidList"/>
    <dgm:cxn modelId="{4A680D7C-679D-4CA1-8271-DF805A108BB3}" type="presParOf" srcId="{C24AA4BB-6C42-4840-B75D-2F012F0EE5DD}" destId="{77E93068-928C-4B7D-AFBD-47BA987B19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91ACC7-F629-418E-A376-AC29BCE476F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1071C7-1764-4EDF-BBA0-8BFE31C3A4AB}">
      <dgm:prSet/>
      <dgm:spPr/>
      <dgm:t>
        <a:bodyPr/>
        <a:lstStyle/>
        <a:p>
          <a:r>
            <a:rPr lang="en-US"/>
            <a:t>Instructions provided on each step</a:t>
          </a:r>
        </a:p>
      </dgm:t>
    </dgm:pt>
    <dgm:pt modelId="{88F2140C-EFC4-4D2C-9E81-12B821B41851}" type="parTrans" cxnId="{DE3FE52E-DAB5-4BBC-BD2C-99867E15B55B}">
      <dgm:prSet/>
      <dgm:spPr/>
      <dgm:t>
        <a:bodyPr/>
        <a:lstStyle/>
        <a:p>
          <a:endParaRPr lang="en-US"/>
        </a:p>
      </dgm:t>
    </dgm:pt>
    <dgm:pt modelId="{DB831444-0A9E-41BD-9AEC-20E608EDC751}" type="sibTrans" cxnId="{DE3FE52E-DAB5-4BBC-BD2C-99867E15B55B}">
      <dgm:prSet/>
      <dgm:spPr/>
      <dgm:t>
        <a:bodyPr/>
        <a:lstStyle/>
        <a:p>
          <a:endParaRPr lang="en-US"/>
        </a:p>
      </dgm:t>
    </dgm:pt>
    <dgm:pt modelId="{0D675D0E-F8AB-4A82-9335-07A079B8E92C}">
      <dgm:prSet/>
      <dgm:spPr/>
      <dgm:t>
        <a:bodyPr/>
        <a:lstStyle/>
        <a:p>
          <a:r>
            <a:rPr lang="en-US"/>
            <a:t>Actions taken by student/system in ‘Workbench”, displayed in “Observations”.</a:t>
          </a:r>
        </a:p>
      </dgm:t>
    </dgm:pt>
    <dgm:pt modelId="{400E9F1C-7340-44C8-868F-07C6AC14E088}" type="parTrans" cxnId="{290E5E1A-1BFB-4741-9B71-E3DE38EDD3DD}">
      <dgm:prSet/>
      <dgm:spPr/>
      <dgm:t>
        <a:bodyPr/>
        <a:lstStyle/>
        <a:p>
          <a:endParaRPr lang="en-US"/>
        </a:p>
      </dgm:t>
    </dgm:pt>
    <dgm:pt modelId="{73674F72-7C7C-40BC-97B0-06997827F218}" type="sibTrans" cxnId="{290E5E1A-1BFB-4741-9B71-E3DE38EDD3DD}">
      <dgm:prSet/>
      <dgm:spPr/>
      <dgm:t>
        <a:bodyPr/>
        <a:lstStyle/>
        <a:p>
          <a:endParaRPr lang="en-US"/>
        </a:p>
      </dgm:t>
    </dgm:pt>
    <dgm:pt modelId="{1801F14D-ED84-41D0-A1D0-FEC007AB00F5}">
      <dgm:prSet/>
      <dgm:spPr/>
      <dgm:t>
        <a:bodyPr/>
        <a:lstStyle/>
        <a:p>
          <a:r>
            <a:rPr lang="en-US"/>
            <a:t>Details inference and conclusion after completion of Lab. Also relevant illustration on workbench.</a:t>
          </a:r>
        </a:p>
      </dgm:t>
    </dgm:pt>
    <dgm:pt modelId="{C1FB63CB-72C6-4F4F-9E95-560CDA62D8B6}" type="parTrans" cxnId="{C8F9AC8B-7454-48DA-9609-D7AA4F646ED6}">
      <dgm:prSet/>
      <dgm:spPr/>
      <dgm:t>
        <a:bodyPr/>
        <a:lstStyle/>
        <a:p>
          <a:endParaRPr lang="en-US"/>
        </a:p>
      </dgm:t>
    </dgm:pt>
    <dgm:pt modelId="{FE7B4C2F-EC54-495D-B195-5005CDB75481}" type="sibTrans" cxnId="{C8F9AC8B-7454-48DA-9609-D7AA4F646ED6}">
      <dgm:prSet/>
      <dgm:spPr/>
      <dgm:t>
        <a:bodyPr/>
        <a:lstStyle/>
        <a:p>
          <a:endParaRPr lang="en-US"/>
        </a:p>
      </dgm:t>
    </dgm:pt>
    <dgm:pt modelId="{4F355A1F-BF34-4A89-9C9C-17146E820A4D}" type="pres">
      <dgm:prSet presAssocID="{B391ACC7-F629-418E-A376-AC29BCE476F9}" presName="vert0" presStyleCnt="0">
        <dgm:presLayoutVars>
          <dgm:dir/>
          <dgm:animOne val="branch"/>
          <dgm:animLvl val="lvl"/>
        </dgm:presLayoutVars>
      </dgm:prSet>
      <dgm:spPr/>
    </dgm:pt>
    <dgm:pt modelId="{64D57CD6-D1AE-4A32-A1C7-F61AB3BCC979}" type="pres">
      <dgm:prSet presAssocID="{BC1071C7-1764-4EDF-BBA0-8BFE31C3A4AB}" presName="thickLine" presStyleLbl="alignNode1" presStyleIdx="0" presStyleCnt="3"/>
      <dgm:spPr/>
    </dgm:pt>
    <dgm:pt modelId="{DB430166-2A33-434F-A083-3F349B31C41F}" type="pres">
      <dgm:prSet presAssocID="{BC1071C7-1764-4EDF-BBA0-8BFE31C3A4AB}" presName="horz1" presStyleCnt="0"/>
      <dgm:spPr/>
    </dgm:pt>
    <dgm:pt modelId="{2B5C3A7D-90CB-4214-B510-FBDE5B3C9AF1}" type="pres">
      <dgm:prSet presAssocID="{BC1071C7-1764-4EDF-BBA0-8BFE31C3A4AB}" presName="tx1" presStyleLbl="revTx" presStyleIdx="0" presStyleCnt="3"/>
      <dgm:spPr/>
    </dgm:pt>
    <dgm:pt modelId="{2457D9E4-EE95-4713-A161-8D78074B70D8}" type="pres">
      <dgm:prSet presAssocID="{BC1071C7-1764-4EDF-BBA0-8BFE31C3A4AB}" presName="vert1" presStyleCnt="0"/>
      <dgm:spPr/>
    </dgm:pt>
    <dgm:pt modelId="{8F1CB508-B2BF-4769-863A-73650A957499}" type="pres">
      <dgm:prSet presAssocID="{0D675D0E-F8AB-4A82-9335-07A079B8E92C}" presName="thickLine" presStyleLbl="alignNode1" presStyleIdx="1" presStyleCnt="3"/>
      <dgm:spPr/>
    </dgm:pt>
    <dgm:pt modelId="{570490FB-B146-4499-82B2-9E815F9202DF}" type="pres">
      <dgm:prSet presAssocID="{0D675D0E-F8AB-4A82-9335-07A079B8E92C}" presName="horz1" presStyleCnt="0"/>
      <dgm:spPr/>
    </dgm:pt>
    <dgm:pt modelId="{2F3678EC-02B3-48AE-B115-50E0E02B0A12}" type="pres">
      <dgm:prSet presAssocID="{0D675D0E-F8AB-4A82-9335-07A079B8E92C}" presName="tx1" presStyleLbl="revTx" presStyleIdx="1" presStyleCnt="3"/>
      <dgm:spPr/>
    </dgm:pt>
    <dgm:pt modelId="{E95F96AF-B8FD-4DDD-9715-B326F779D0F6}" type="pres">
      <dgm:prSet presAssocID="{0D675D0E-F8AB-4A82-9335-07A079B8E92C}" presName="vert1" presStyleCnt="0"/>
      <dgm:spPr/>
    </dgm:pt>
    <dgm:pt modelId="{438DCF02-BC85-4400-A293-7E3689D48D21}" type="pres">
      <dgm:prSet presAssocID="{1801F14D-ED84-41D0-A1D0-FEC007AB00F5}" presName="thickLine" presStyleLbl="alignNode1" presStyleIdx="2" presStyleCnt="3"/>
      <dgm:spPr/>
    </dgm:pt>
    <dgm:pt modelId="{A3EED4A4-38D9-4FAD-B9B4-6B9568F33C1D}" type="pres">
      <dgm:prSet presAssocID="{1801F14D-ED84-41D0-A1D0-FEC007AB00F5}" presName="horz1" presStyleCnt="0"/>
      <dgm:spPr/>
    </dgm:pt>
    <dgm:pt modelId="{11A77B95-07DE-4623-9258-506F485F8740}" type="pres">
      <dgm:prSet presAssocID="{1801F14D-ED84-41D0-A1D0-FEC007AB00F5}" presName="tx1" presStyleLbl="revTx" presStyleIdx="2" presStyleCnt="3"/>
      <dgm:spPr/>
    </dgm:pt>
    <dgm:pt modelId="{26867A2D-0466-4E4A-8D9A-E874433265BB}" type="pres">
      <dgm:prSet presAssocID="{1801F14D-ED84-41D0-A1D0-FEC007AB00F5}" presName="vert1" presStyleCnt="0"/>
      <dgm:spPr/>
    </dgm:pt>
  </dgm:ptLst>
  <dgm:cxnLst>
    <dgm:cxn modelId="{290E5E1A-1BFB-4741-9B71-E3DE38EDD3DD}" srcId="{B391ACC7-F629-418E-A376-AC29BCE476F9}" destId="{0D675D0E-F8AB-4A82-9335-07A079B8E92C}" srcOrd="1" destOrd="0" parTransId="{400E9F1C-7340-44C8-868F-07C6AC14E088}" sibTransId="{73674F72-7C7C-40BC-97B0-06997827F218}"/>
    <dgm:cxn modelId="{41398B2C-2390-4967-B7FE-C015F35A6084}" type="presOf" srcId="{0D675D0E-F8AB-4A82-9335-07A079B8E92C}" destId="{2F3678EC-02B3-48AE-B115-50E0E02B0A12}" srcOrd="0" destOrd="0" presId="urn:microsoft.com/office/officeart/2008/layout/LinedList"/>
    <dgm:cxn modelId="{DE3FE52E-DAB5-4BBC-BD2C-99867E15B55B}" srcId="{B391ACC7-F629-418E-A376-AC29BCE476F9}" destId="{BC1071C7-1764-4EDF-BBA0-8BFE31C3A4AB}" srcOrd="0" destOrd="0" parTransId="{88F2140C-EFC4-4D2C-9E81-12B821B41851}" sibTransId="{DB831444-0A9E-41BD-9AEC-20E608EDC751}"/>
    <dgm:cxn modelId="{2B6D793F-7C99-4B44-B08C-21640C81B1ED}" type="presOf" srcId="{BC1071C7-1764-4EDF-BBA0-8BFE31C3A4AB}" destId="{2B5C3A7D-90CB-4214-B510-FBDE5B3C9AF1}" srcOrd="0" destOrd="0" presId="urn:microsoft.com/office/officeart/2008/layout/LinedList"/>
    <dgm:cxn modelId="{98684445-E7D3-4B7D-849E-16DE8D915642}" type="presOf" srcId="{B391ACC7-F629-418E-A376-AC29BCE476F9}" destId="{4F355A1F-BF34-4A89-9C9C-17146E820A4D}" srcOrd="0" destOrd="0" presId="urn:microsoft.com/office/officeart/2008/layout/LinedList"/>
    <dgm:cxn modelId="{0FE79547-21FC-42FD-B8A7-9467DF6AC280}" type="presOf" srcId="{1801F14D-ED84-41D0-A1D0-FEC007AB00F5}" destId="{11A77B95-07DE-4623-9258-506F485F8740}" srcOrd="0" destOrd="0" presId="urn:microsoft.com/office/officeart/2008/layout/LinedList"/>
    <dgm:cxn modelId="{C8F9AC8B-7454-48DA-9609-D7AA4F646ED6}" srcId="{B391ACC7-F629-418E-A376-AC29BCE476F9}" destId="{1801F14D-ED84-41D0-A1D0-FEC007AB00F5}" srcOrd="2" destOrd="0" parTransId="{C1FB63CB-72C6-4F4F-9E95-560CDA62D8B6}" sibTransId="{FE7B4C2F-EC54-495D-B195-5005CDB75481}"/>
    <dgm:cxn modelId="{243A3193-A1E1-49B4-B0AF-66F29F9CF5CC}" type="presParOf" srcId="{4F355A1F-BF34-4A89-9C9C-17146E820A4D}" destId="{64D57CD6-D1AE-4A32-A1C7-F61AB3BCC979}" srcOrd="0" destOrd="0" presId="urn:microsoft.com/office/officeart/2008/layout/LinedList"/>
    <dgm:cxn modelId="{EE952DD8-A1E4-4730-A78A-D2309E90B74D}" type="presParOf" srcId="{4F355A1F-BF34-4A89-9C9C-17146E820A4D}" destId="{DB430166-2A33-434F-A083-3F349B31C41F}" srcOrd="1" destOrd="0" presId="urn:microsoft.com/office/officeart/2008/layout/LinedList"/>
    <dgm:cxn modelId="{B6796902-CD6B-4CD4-AAFF-E220CAE36C20}" type="presParOf" srcId="{DB430166-2A33-434F-A083-3F349B31C41F}" destId="{2B5C3A7D-90CB-4214-B510-FBDE5B3C9AF1}" srcOrd="0" destOrd="0" presId="urn:microsoft.com/office/officeart/2008/layout/LinedList"/>
    <dgm:cxn modelId="{C93C1081-863D-48CD-AA7C-9206385558B1}" type="presParOf" srcId="{DB430166-2A33-434F-A083-3F349B31C41F}" destId="{2457D9E4-EE95-4713-A161-8D78074B70D8}" srcOrd="1" destOrd="0" presId="urn:microsoft.com/office/officeart/2008/layout/LinedList"/>
    <dgm:cxn modelId="{420A8934-C9A4-468A-8084-72847F96975B}" type="presParOf" srcId="{4F355A1F-BF34-4A89-9C9C-17146E820A4D}" destId="{8F1CB508-B2BF-4769-863A-73650A957499}" srcOrd="2" destOrd="0" presId="urn:microsoft.com/office/officeart/2008/layout/LinedList"/>
    <dgm:cxn modelId="{4C68C55E-E510-4BC3-8E24-2441F6C3D4B8}" type="presParOf" srcId="{4F355A1F-BF34-4A89-9C9C-17146E820A4D}" destId="{570490FB-B146-4499-82B2-9E815F9202DF}" srcOrd="3" destOrd="0" presId="urn:microsoft.com/office/officeart/2008/layout/LinedList"/>
    <dgm:cxn modelId="{D5162343-0A53-4FD1-92B4-84316C6AD77A}" type="presParOf" srcId="{570490FB-B146-4499-82B2-9E815F9202DF}" destId="{2F3678EC-02B3-48AE-B115-50E0E02B0A12}" srcOrd="0" destOrd="0" presId="urn:microsoft.com/office/officeart/2008/layout/LinedList"/>
    <dgm:cxn modelId="{E3882156-ABEB-446D-BE30-468405358655}" type="presParOf" srcId="{570490FB-B146-4499-82B2-9E815F9202DF}" destId="{E95F96AF-B8FD-4DDD-9715-B326F779D0F6}" srcOrd="1" destOrd="0" presId="urn:microsoft.com/office/officeart/2008/layout/LinedList"/>
    <dgm:cxn modelId="{0CE9B652-7A65-47E9-A5FA-E8412455764C}" type="presParOf" srcId="{4F355A1F-BF34-4A89-9C9C-17146E820A4D}" destId="{438DCF02-BC85-4400-A293-7E3689D48D21}" srcOrd="4" destOrd="0" presId="urn:microsoft.com/office/officeart/2008/layout/LinedList"/>
    <dgm:cxn modelId="{17157FA5-B33F-4053-80D5-949840AD4E85}" type="presParOf" srcId="{4F355A1F-BF34-4A89-9C9C-17146E820A4D}" destId="{A3EED4A4-38D9-4FAD-B9B4-6B9568F33C1D}" srcOrd="5" destOrd="0" presId="urn:microsoft.com/office/officeart/2008/layout/LinedList"/>
    <dgm:cxn modelId="{5AE11858-4A78-480E-951A-86A522285970}" type="presParOf" srcId="{A3EED4A4-38D9-4FAD-B9B4-6B9568F33C1D}" destId="{11A77B95-07DE-4623-9258-506F485F8740}" srcOrd="0" destOrd="0" presId="urn:microsoft.com/office/officeart/2008/layout/LinedList"/>
    <dgm:cxn modelId="{014815CC-C422-42A1-B3DE-498609B6E742}" type="presParOf" srcId="{A3EED4A4-38D9-4FAD-B9B4-6B9568F33C1D}" destId="{26867A2D-0466-4E4A-8D9A-E874433265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15EC34-FCE9-42F3-AD2D-8F446C1CA40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F91B3C6-548B-4B1B-A311-E0BB92E022EF}">
      <dgm:prSet/>
      <dgm:spPr/>
      <dgm:t>
        <a:bodyPr/>
        <a:lstStyle/>
        <a:p>
          <a:r>
            <a:rPr lang="en-US"/>
            <a:t>Class 6 –8 : 90+ labs</a:t>
          </a:r>
        </a:p>
      </dgm:t>
    </dgm:pt>
    <dgm:pt modelId="{4D0B22EF-AB12-42E1-9A7F-91E656994E8A}" type="parTrans" cxnId="{D8D767B0-A2D5-490C-AE69-816DF5537CE7}">
      <dgm:prSet/>
      <dgm:spPr/>
      <dgm:t>
        <a:bodyPr/>
        <a:lstStyle/>
        <a:p>
          <a:endParaRPr lang="en-US"/>
        </a:p>
      </dgm:t>
    </dgm:pt>
    <dgm:pt modelId="{A9F96EEB-A2C5-4ED2-B694-15B4E795E73B}" type="sibTrans" cxnId="{D8D767B0-A2D5-490C-AE69-816DF5537CE7}">
      <dgm:prSet/>
      <dgm:spPr/>
      <dgm:t>
        <a:bodyPr/>
        <a:lstStyle/>
        <a:p>
          <a:endParaRPr lang="en-US"/>
        </a:p>
      </dgm:t>
    </dgm:pt>
    <dgm:pt modelId="{97194A82-1295-419C-8C23-4FF755F8B966}">
      <dgm:prSet/>
      <dgm:spPr/>
      <dgm:t>
        <a:bodyPr/>
        <a:lstStyle/>
        <a:p>
          <a:r>
            <a:rPr lang="en-US"/>
            <a:t>Class IX : 40+ Labs</a:t>
          </a:r>
        </a:p>
      </dgm:t>
    </dgm:pt>
    <dgm:pt modelId="{35BD58D3-D2B6-4735-9736-0F0F43CF77EE}" type="parTrans" cxnId="{314A4EC7-8DFB-452A-B071-2C7DE85C623A}">
      <dgm:prSet/>
      <dgm:spPr/>
      <dgm:t>
        <a:bodyPr/>
        <a:lstStyle/>
        <a:p>
          <a:endParaRPr lang="en-US"/>
        </a:p>
      </dgm:t>
    </dgm:pt>
    <dgm:pt modelId="{53022983-BC81-4260-9238-3E1D4B31DDC5}" type="sibTrans" cxnId="{314A4EC7-8DFB-452A-B071-2C7DE85C623A}">
      <dgm:prSet/>
      <dgm:spPr/>
      <dgm:t>
        <a:bodyPr/>
        <a:lstStyle/>
        <a:p>
          <a:endParaRPr lang="en-US"/>
        </a:p>
      </dgm:t>
    </dgm:pt>
    <dgm:pt modelId="{42349C4E-E55D-402E-93ED-CA4EA8C040F0}">
      <dgm:prSet/>
      <dgm:spPr/>
      <dgm:t>
        <a:bodyPr/>
        <a:lstStyle/>
        <a:p>
          <a:r>
            <a:rPr lang="en-US"/>
            <a:t>Class IX : 40+ Labs</a:t>
          </a:r>
        </a:p>
      </dgm:t>
    </dgm:pt>
    <dgm:pt modelId="{7D134FCE-7F88-4D66-ABC1-F2EEA683DA2C}" type="parTrans" cxnId="{4788F56F-30F4-4277-9BBB-E112A10A56C8}">
      <dgm:prSet/>
      <dgm:spPr/>
      <dgm:t>
        <a:bodyPr/>
        <a:lstStyle/>
        <a:p>
          <a:endParaRPr lang="en-US"/>
        </a:p>
      </dgm:t>
    </dgm:pt>
    <dgm:pt modelId="{E17B1002-C43C-48F2-98CE-77A5573F4910}" type="sibTrans" cxnId="{4788F56F-30F4-4277-9BBB-E112A10A56C8}">
      <dgm:prSet/>
      <dgm:spPr/>
      <dgm:t>
        <a:bodyPr/>
        <a:lstStyle/>
        <a:p>
          <a:endParaRPr lang="en-US"/>
        </a:p>
      </dgm:t>
    </dgm:pt>
    <dgm:pt modelId="{183FC32E-C300-4B35-8CDE-F602E906EA7D}">
      <dgm:prSet/>
      <dgm:spPr/>
      <dgm:t>
        <a:bodyPr/>
        <a:lstStyle/>
        <a:p>
          <a:r>
            <a:rPr lang="en-US"/>
            <a:t>Class IX : 30+ Labs</a:t>
          </a:r>
        </a:p>
      </dgm:t>
    </dgm:pt>
    <dgm:pt modelId="{95C46D9E-74DF-4143-8F0E-79B6222D2DD5}" type="parTrans" cxnId="{AB34CD77-C93C-4025-B1A3-A6A29BBF33E5}">
      <dgm:prSet/>
      <dgm:spPr/>
      <dgm:t>
        <a:bodyPr/>
        <a:lstStyle/>
        <a:p>
          <a:endParaRPr lang="en-US"/>
        </a:p>
      </dgm:t>
    </dgm:pt>
    <dgm:pt modelId="{100FB2C6-9BAE-4A91-B391-CDDF2D4B4808}" type="sibTrans" cxnId="{AB34CD77-C93C-4025-B1A3-A6A29BBF33E5}">
      <dgm:prSet/>
      <dgm:spPr/>
      <dgm:t>
        <a:bodyPr/>
        <a:lstStyle/>
        <a:p>
          <a:endParaRPr lang="en-US"/>
        </a:p>
      </dgm:t>
    </dgm:pt>
    <dgm:pt modelId="{CCF3F402-B827-4678-858E-A2D28D2E31C1}">
      <dgm:prSet/>
      <dgm:spPr/>
      <dgm:t>
        <a:bodyPr/>
        <a:lstStyle/>
        <a:p>
          <a:r>
            <a:rPr lang="en-US"/>
            <a:t>Class IX : 25+ Labs</a:t>
          </a:r>
        </a:p>
      </dgm:t>
    </dgm:pt>
    <dgm:pt modelId="{D3D75481-2494-439B-BC40-507C0EFA02A0}" type="parTrans" cxnId="{1F6D198D-AF9E-43D2-A421-1E7A47FC80A4}">
      <dgm:prSet/>
      <dgm:spPr/>
      <dgm:t>
        <a:bodyPr/>
        <a:lstStyle/>
        <a:p>
          <a:endParaRPr lang="en-US"/>
        </a:p>
      </dgm:t>
    </dgm:pt>
    <dgm:pt modelId="{39532431-C3D3-4B6A-90B4-2E5629C8A147}" type="sibTrans" cxnId="{1F6D198D-AF9E-43D2-A421-1E7A47FC80A4}">
      <dgm:prSet/>
      <dgm:spPr/>
      <dgm:t>
        <a:bodyPr/>
        <a:lstStyle/>
        <a:p>
          <a:endParaRPr lang="en-US"/>
        </a:p>
      </dgm:t>
    </dgm:pt>
    <dgm:pt modelId="{6109F30C-3D0C-47E3-B57E-6C18FFB615EC}" type="pres">
      <dgm:prSet presAssocID="{9015EC34-FCE9-42F3-AD2D-8F446C1CA40E}" presName="diagram" presStyleCnt="0">
        <dgm:presLayoutVars>
          <dgm:dir/>
          <dgm:resizeHandles val="exact"/>
        </dgm:presLayoutVars>
      </dgm:prSet>
      <dgm:spPr/>
    </dgm:pt>
    <dgm:pt modelId="{B2DB5649-C840-4A6A-896C-4FF34457E288}" type="pres">
      <dgm:prSet presAssocID="{DF91B3C6-548B-4B1B-A311-E0BB92E022EF}" presName="node" presStyleLbl="node1" presStyleIdx="0" presStyleCnt="5">
        <dgm:presLayoutVars>
          <dgm:bulletEnabled val="1"/>
        </dgm:presLayoutVars>
      </dgm:prSet>
      <dgm:spPr/>
    </dgm:pt>
    <dgm:pt modelId="{4F670272-189A-4469-AF3E-1279102C376D}" type="pres">
      <dgm:prSet presAssocID="{A9F96EEB-A2C5-4ED2-B694-15B4E795E73B}" presName="sibTrans" presStyleCnt="0"/>
      <dgm:spPr/>
    </dgm:pt>
    <dgm:pt modelId="{C06296CF-F66A-4382-BBC3-5FC7AD8CD3AC}" type="pres">
      <dgm:prSet presAssocID="{97194A82-1295-419C-8C23-4FF755F8B966}" presName="node" presStyleLbl="node1" presStyleIdx="1" presStyleCnt="5">
        <dgm:presLayoutVars>
          <dgm:bulletEnabled val="1"/>
        </dgm:presLayoutVars>
      </dgm:prSet>
      <dgm:spPr/>
    </dgm:pt>
    <dgm:pt modelId="{50AA9C5E-EEDF-4036-A68B-953CB925C87D}" type="pres">
      <dgm:prSet presAssocID="{53022983-BC81-4260-9238-3E1D4B31DDC5}" presName="sibTrans" presStyleCnt="0"/>
      <dgm:spPr/>
    </dgm:pt>
    <dgm:pt modelId="{DC343C61-CBFE-48A0-A88E-020AE3092763}" type="pres">
      <dgm:prSet presAssocID="{42349C4E-E55D-402E-93ED-CA4EA8C040F0}" presName="node" presStyleLbl="node1" presStyleIdx="2" presStyleCnt="5">
        <dgm:presLayoutVars>
          <dgm:bulletEnabled val="1"/>
        </dgm:presLayoutVars>
      </dgm:prSet>
      <dgm:spPr/>
    </dgm:pt>
    <dgm:pt modelId="{27C36EAE-3E9D-405C-9F7F-3E53F70F08E2}" type="pres">
      <dgm:prSet presAssocID="{E17B1002-C43C-48F2-98CE-77A5573F4910}" presName="sibTrans" presStyleCnt="0"/>
      <dgm:spPr/>
    </dgm:pt>
    <dgm:pt modelId="{C32A3EE5-3250-44D1-AA3C-B4106E6886A4}" type="pres">
      <dgm:prSet presAssocID="{183FC32E-C300-4B35-8CDE-F602E906EA7D}" presName="node" presStyleLbl="node1" presStyleIdx="3" presStyleCnt="5">
        <dgm:presLayoutVars>
          <dgm:bulletEnabled val="1"/>
        </dgm:presLayoutVars>
      </dgm:prSet>
      <dgm:spPr/>
    </dgm:pt>
    <dgm:pt modelId="{815EDD82-C181-4188-8B7D-84973BD50347}" type="pres">
      <dgm:prSet presAssocID="{100FB2C6-9BAE-4A91-B391-CDDF2D4B4808}" presName="sibTrans" presStyleCnt="0"/>
      <dgm:spPr/>
    </dgm:pt>
    <dgm:pt modelId="{9A7800A2-5079-457A-9338-6A1415A710C0}" type="pres">
      <dgm:prSet presAssocID="{CCF3F402-B827-4678-858E-A2D28D2E31C1}" presName="node" presStyleLbl="node1" presStyleIdx="4" presStyleCnt="5">
        <dgm:presLayoutVars>
          <dgm:bulletEnabled val="1"/>
        </dgm:presLayoutVars>
      </dgm:prSet>
      <dgm:spPr/>
    </dgm:pt>
  </dgm:ptLst>
  <dgm:cxnLst>
    <dgm:cxn modelId="{20BF0A24-9AFB-47DA-8241-B168BB202EB5}" type="presOf" srcId="{CCF3F402-B827-4678-858E-A2D28D2E31C1}" destId="{9A7800A2-5079-457A-9338-6A1415A710C0}" srcOrd="0" destOrd="0" presId="urn:microsoft.com/office/officeart/2005/8/layout/default"/>
    <dgm:cxn modelId="{42473535-3EE2-4D90-A4DB-0F3051A37845}" type="presOf" srcId="{42349C4E-E55D-402E-93ED-CA4EA8C040F0}" destId="{DC343C61-CBFE-48A0-A88E-020AE3092763}" srcOrd="0" destOrd="0" presId="urn:microsoft.com/office/officeart/2005/8/layout/default"/>
    <dgm:cxn modelId="{4788F56F-30F4-4277-9BBB-E112A10A56C8}" srcId="{9015EC34-FCE9-42F3-AD2D-8F446C1CA40E}" destId="{42349C4E-E55D-402E-93ED-CA4EA8C040F0}" srcOrd="2" destOrd="0" parTransId="{7D134FCE-7F88-4D66-ABC1-F2EEA683DA2C}" sibTransId="{E17B1002-C43C-48F2-98CE-77A5573F4910}"/>
    <dgm:cxn modelId="{AB34CD77-C93C-4025-B1A3-A6A29BBF33E5}" srcId="{9015EC34-FCE9-42F3-AD2D-8F446C1CA40E}" destId="{183FC32E-C300-4B35-8CDE-F602E906EA7D}" srcOrd="3" destOrd="0" parTransId="{95C46D9E-74DF-4143-8F0E-79B6222D2DD5}" sibTransId="{100FB2C6-9BAE-4A91-B391-CDDF2D4B4808}"/>
    <dgm:cxn modelId="{F0D0F489-78A0-4DB9-BDD1-D4293CA8668A}" type="presOf" srcId="{97194A82-1295-419C-8C23-4FF755F8B966}" destId="{C06296CF-F66A-4382-BBC3-5FC7AD8CD3AC}" srcOrd="0" destOrd="0" presId="urn:microsoft.com/office/officeart/2005/8/layout/default"/>
    <dgm:cxn modelId="{1F6D198D-AF9E-43D2-A421-1E7A47FC80A4}" srcId="{9015EC34-FCE9-42F3-AD2D-8F446C1CA40E}" destId="{CCF3F402-B827-4678-858E-A2D28D2E31C1}" srcOrd="4" destOrd="0" parTransId="{D3D75481-2494-439B-BC40-507C0EFA02A0}" sibTransId="{39532431-C3D3-4B6A-90B4-2E5629C8A147}"/>
    <dgm:cxn modelId="{647476A6-FA36-4AB7-9EEF-E082A627891C}" type="presOf" srcId="{9015EC34-FCE9-42F3-AD2D-8F446C1CA40E}" destId="{6109F30C-3D0C-47E3-B57E-6C18FFB615EC}" srcOrd="0" destOrd="0" presId="urn:microsoft.com/office/officeart/2005/8/layout/default"/>
    <dgm:cxn modelId="{D8D767B0-A2D5-490C-AE69-816DF5537CE7}" srcId="{9015EC34-FCE9-42F3-AD2D-8F446C1CA40E}" destId="{DF91B3C6-548B-4B1B-A311-E0BB92E022EF}" srcOrd="0" destOrd="0" parTransId="{4D0B22EF-AB12-42E1-9A7F-91E656994E8A}" sibTransId="{A9F96EEB-A2C5-4ED2-B694-15B4E795E73B}"/>
    <dgm:cxn modelId="{CAE78CBE-8E2F-4DCE-85F5-A46259489020}" type="presOf" srcId="{183FC32E-C300-4B35-8CDE-F602E906EA7D}" destId="{C32A3EE5-3250-44D1-AA3C-B4106E6886A4}" srcOrd="0" destOrd="0" presId="urn:microsoft.com/office/officeart/2005/8/layout/default"/>
    <dgm:cxn modelId="{526458BF-ADE0-4DBA-A842-263D6063D5C9}" type="presOf" srcId="{DF91B3C6-548B-4B1B-A311-E0BB92E022EF}" destId="{B2DB5649-C840-4A6A-896C-4FF34457E288}" srcOrd="0" destOrd="0" presId="urn:microsoft.com/office/officeart/2005/8/layout/default"/>
    <dgm:cxn modelId="{314A4EC7-8DFB-452A-B071-2C7DE85C623A}" srcId="{9015EC34-FCE9-42F3-AD2D-8F446C1CA40E}" destId="{97194A82-1295-419C-8C23-4FF755F8B966}" srcOrd="1" destOrd="0" parTransId="{35BD58D3-D2B6-4735-9736-0F0F43CF77EE}" sibTransId="{53022983-BC81-4260-9238-3E1D4B31DDC5}"/>
    <dgm:cxn modelId="{1D122214-4BD5-4ED0-8D1C-290CBEA8231B}" type="presParOf" srcId="{6109F30C-3D0C-47E3-B57E-6C18FFB615EC}" destId="{B2DB5649-C840-4A6A-896C-4FF34457E288}" srcOrd="0" destOrd="0" presId="urn:microsoft.com/office/officeart/2005/8/layout/default"/>
    <dgm:cxn modelId="{F1A82B68-66AE-4D62-84E6-8311EFEC0146}" type="presParOf" srcId="{6109F30C-3D0C-47E3-B57E-6C18FFB615EC}" destId="{4F670272-189A-4469-AF3E-1279102C376D}" srcOrd="1" destOrd="0" presId="urn:microsoft.com/office/officeart/2005/8/layout/default"/>
    <dgm:cxn modelId="{85039968-8000-45C3-885D-EFF4445BBEBA}" type="presParOf" srcId="{6109F30C-3D0C-47E3-B57E-6C18FFB615EC}" destId="{C06296CF-F66A-4382-BBC3-5FC7AD8CD3AC}" srcOrd="2" destOrd="0" presId="urn:microsoft.com/office/officeart/2005/8/layout/default"/>
    <dgm:cxn modelId="{D22E5F38-F006-4231-84F2-AED56DFB130F}" type="presParOf" srcId="{6109F30C-3D0C-47E3-B57E-6C18FFB615EC}" destId="{50AA9C5E-EEDF-4036-A68B-953CB925C87D}" srcOrd="3" destOrd="0" presId="urn:microsoft.com/office/officeart/2005/8/layout/default"/>
    <dgm:cxn modelId="{CE6D1B1C-A895-4991-9626-6350BC8F69CF}" type="presParOf" srcId="{6109F30C-3D0C-47E3-B57E-6C18FFB615EC}" destId="{DC343C61-CBFE-48A0-A88E-020AE3092763}" srcOrd="4" destOrd="0" presId="urn:microsoft.com/office/officeart/2005/8/layout/default"/>
    <dgm:cxn modelId="{9F13D5A2-AC83-4E41-8C8F-1A9463228044}" type="presParOf" srcId="{6109F30C-3D0C-47E3-B57E-6C18FFB615EC}" destId="{27C36EAE-3E9D-405C-9F7F-3E53F70F08E2}" srcOrd="5" destOrd="0" presId="urn:microsoft.com/office/officeart/2005/8/layout/default"/>
    <dgm:cxn modelId="{EF0D6C5B-9436-488E-9E1A-EB757444F969}" type="presParOf" srcId="{6109F30C-3D0C-47E3-B57E-6C18FFB615EC}" destId="{C32A3EE5-3250-44D1-AA3C-B4106E6886A4}" srcOrd="6" destOrd="0" presId="urn:microsoft.com/office/officeart/2005/8/layout/default"/>
    <dgm:cxn modelId="{1538B401-2EFC-48E5-9FA1-645551F37A9B}" type="presParOf" srcId="{6109F30C-3D0C-47E3-B57E-6C18FFB615EC}" destId="{815EDD82-C181-4188-8B7D-84973BD50347}" srcOrd="7" destOrd="0" presId="urn:microsoft.com/office/officeart/2005/8/layout/default"/>
    <dgm:cxn modelId="{028D69F4-C72B-47A9-898A-6DC9027FAF36}" type="presParOf" srcId="{6109F30C-3D0C-47E3-B57E-6C18FFB615EC}" destId="{9A7800A2-5079-457A-9338-6A1415A710C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4FE6FB-3F54-454B-BFB9-B4E160017D2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1B96A1-542B-4941-949D-1FE85ED30B03}">
      <dgm:prSet/>
      <dgm:spPr/>
      <dgm:t>
        <a:bodyPr/>
        <a:lstStyle/>
        <a:p>
          <a:r>
            <a:rPr lang="en-US" dirty="0"/>
            <a:t>3D Labs</a:t>
          </a:r>
        </a:p>
      </dgm:t>
    </dgm:pt>
    <dgm:pt modelId="{543AAC57-ED3D-456C-899B-49F74241C01D}" type="parTrans" cxnId="{5C682A3F-DE49-4AFE-B0BB-7E2D80A75AB5}">
      <dgm:prSet/>
      <dgm:spPr/>
      <dgm:t>
        <a:bodyPr/>
        <a:lstStyle/>
        <a:p>
          <a:endParaRPr lang="en-US"/>
        </a:p>
      </dgm:t>
    </dgm:pt>
    <dgm:pt modelId="{CD19EE9B-2AD4-4845-93C3-05D44F815E11}" type="sibTrans" cxnId="{5C682A3F-DE49-4AFE-B0BB-7E2D80A75AB5}">
      <dgm:prSet/>
      <dgm:spPr/>
      <dgm:t>
        <a:bodyPr/>
        <a:lstStyle/>
        <a:p>
          <a:endParaRPr lang="en-US"/>
        </a:p>
      </dgm:t>
    </dgm:pt>
    <dgm:pt modelId="{8D4CE491-4EBC-46FF-95A0-5EBCFF01EDF2}">
      <dgm:prSet/>
      <dgm:spPr/>
      <dgm:t>
        <a:bodyPr/>
        <a:lstStyle/>
        <a:p>
          <a:r>
            <a:rPr lang="en-US" dirty="0"/>
            <a:t>Volume of Cylinder</a:t>
          </a:r>
        </a:p>
      </dgm:t>
    </dgm:pt>
    <dgm:pt modelId="{5ED21E4C-856F-494C-AAAA-8C0339FE7C09}" type="parTrans" cxnId="{9B887A7D-408F-455B-A40F-EE7C33861DA8}">
      <dgm:prSet/>
      <dgm:spPr/>
      <dgm:t>
        <a:bodyPr/>
        <a:lstStyle/>
        <a:p>
          <a:endParaRPr lang="en-US"/>
        </a:p>
      </dgm:t>
    </dgm:pt>
    <dgm:pt modelId="{B0C03C91-B2A0-4527-8224-D68012AB5BC2}" type="sibTrans" cxnId="{9B887A7D-408F-455B-A40F-EE7C33861DA8}">
      <dgm:prSet/>
      <dgm:spPr/>
      <dgm:t>
        <a:bodyPr/>
        <a:lstStyle/>
        <a:p>
          <a:endParaRPr lang="en-US"/>
        </a:p>
      </dgm:t>
    </dgm:pt>
    <dgm:pt modelId="{DB71F2B0-2252-4A2F-B404-BA3AEE6E87B5}">
      <dgm:prSet/>
      <dgm:spPr/>
      <dgm:t>
        <a:bodyPr/>
        <a:lstStyle/>
        <a:p>
          <a:r>
            <a:rPr lang="en-US" dirty="0"/>
            <a:t>Cube and Cuboids</a:t>
          </a:r>
        </a:p>
      </dgm:t>
    </dgm:pt>
    <dgm:pt modelId="{8F11693E-6895-417C-A4F4-2624C3AC9040}" type="parTrans" cxnId="{DE08E7D6-C04E-47F2-ADD2-296E03A888B3}">
      <dgm:prSet/>
      <dgm:spPr/>
      <dgm:t>
        <a:bodyPr/>
        <a:lstStyle/>
        <a:p>
          <a:endParaRPr lang="en-US"/>
        </a:p>
      </dgm:t>
    </dgm:pt>
    <dgm:pt modelId="{91F883F7-A58C-4FC8-8630-18F144BDD53C}" type="sibTrans" cxnId="{DE08E7D6-C04E-47F2-ADD2-296E03A888B3}">
      <dgm:prSet/>
      <dgm:spPr/>
      <dgm:t>
        <a:bodyPr/>
        <a:lstStyle/>
        <a:p>
          <a:endParaRPr lang="en-US"/>
        </a:p>
      </dgm:t>
    </dgm:pt>
    <dgm:pt modelId="{C052F4D2-BBA5-41BE-880A-36F367B19457}">
      <dgm:prSet/>
      <dgm:spPr/>
      <dgm:t>
        <a:bodyPr/>
        <a:lstStyle/>
        <a:p>
          <a:r>
            <a:rPr lang="en-US" dirty="0"/>
            <a:t>Geometry</a:t>
          </a:r>
        </a:p>
      </dgm:t>
    </dgm:pt>
    <dgm:pt modelId="{D8F754F7-6CEC-4A7B-A471-3C52E5605901}" type="parTrans" cxnId="{EFBCB1C0-F216-449C-BA4D-10F66BFB9A63}">
      <dgm:prSet/>
      <dgm:spPr/>
      <dgm:t>
        <a:bodyPr/>
        <a:lstStyle/>
        <a:p>
          <a:endParaRPr lang="en-US"/>
        </a:p>
      </dgm:t>
    </dgm:pt>
    <dgm:pt modelId="{DEE8C4AC-310E-4B4A-B4CC-590B507C4C12}" type="sibTrans" cxnId="{EFBCB1C0-F216-449C-BA4D-10F66BFB9A63}">
      <dgm:prSet/>
      <dgm:spPr/>
      <dgm:t>
        <a:bodyPr/>
        <a:lstStyle/>
        <a:p>
          <a:endParaRPr lang="en-US"/>
        </a:p>
      </dgm:t>
    </dgm:pt>
    <dgm:pt modelId="{1E3DD046-BF8B-4E1B-880F-3C083D976B82}">
      <dgm:prSet/>
      <dgm:spPr/>
      <dgm:t>
        <a:bodyPr/>
        <a:lstStyle/>
        <a:p>
          <a:r>
            <a:rPr lang="en-US" dirty="0"/>
            <a:t>Cyclic Quadrilateral</a:t>
          </a:r>
        </a:p>
      </dgm:t>
    </dgm:pt>
    <dgm:pt modelId="{B9A3CDFB-E437-4158-9268-5B53C3569387}" type="parTrans" cxnId="{F42D4832-8EBF-4832-BB66-F0D14CA02175}">
      <dgm:prSet/>
      <dgm:spPr/>
      <dgm:t>
        <a:bodyPr/>
        <a:lstStyle/>
        <a:p>
          <a:endParaRPr lang="en-US"/>
        </a:p>
      </dgm:t>
    </dgm:pt>
    <dgm:pt modelId="{71D17603-0377-4D2D-A5EA-C925F49B900F}" type="sibTrans" cxnId="{F42D4832-8EBF-4832-BB66-F0D14CA02175}">
      <dgm:prSet/>
      <dgm:spPr/>
      <dgm:t>
        <a:bodyPr/>
        <a:lstStyle/>
        <a:p>
          <a:endParaRPr lang="en-US"/>
        </a:p>
      </dgm:t>
    </dgm:pt>
    <dgm:pt modelId="{45F5D7D0-DF00-4185-BC70-CB7B658CFD1E}">
      <dgm:prSet/>
      <dgm:spPr/>
      <dgm:t>
        <a:bodyPr/>
        <a:lstStyle/>
        <a:p>
          <a:r>
            <a:rPr lang="en-US" dirty="0"/>
            <a:t>Area of Circle</a:t>
          </a:r>
        </a:p>
      </dgm:t>
    </dgm:pt>
    <dgm:pt modelId="{6C5E3358-86F9-4A41-8547-677189DD231C}" type="parTrans" cxnId="{E20D372D-F4ED-4F77-B35A-D6CE331F73DF}">
      <dgm:prSet/>
      <dgm:spPr/>
      <dgm:t>
        <a:bodyPr/>
        <a:lstStyle/>
        <a:p>
          <a:endParaRPr lang="en-US"/>
        </a:p>
      </dgm:t>
    </dgm:pt>
    <dgm:pt modelId="{4428EA0E-41B4-49CC-B22D-07C8AA38F1F4}" type="sibTrans" cxnId="{E20D372D-F4ED-4F77-B35A-D6CE331F73DF}">
      <dgm:prSet/>
      <dgm:spPr/>
      <dgm:t>
        <a:bodyPr/>
        <a:lstStyle/>
        <a:p>
          <a:endParaRPr lang="en-US"/>
        </a:p>
      </dgm:t>
    </dgm:pt>
    <dgm:pt modelId="{57990928-7FC8-4C72-AC9E-632FDE254EC1}">
      <dgm:prSet/>
      <dgm:spPr/>
      <dgm:t>
        <a:bodyPr/>
        <a:lstStyle/>
        <a:p>
          <a:r>
            <a:rPr lang="en-US" dirty="0"/>
            <a:t>Algebra</a:t>
          </a:r>
        </a:p>
      </dgm:t>
    </dgm:pt>
    <dgm:pt modelId="{51146C5E-0E1C-4A89-BD50-B492C6EAAF72}" type="parTrans" cxnId="{DD1B23CC-2A57-4B97-A054-D618BB604045}">
      <dgm:prSet/>
      <dgm:spPr/>
      <dgm:t>
        <a:bodyPr/>
        <a:lstStyle/>
        <a:p>
          <a:endParaRPr lang="en-US"/>
        </a:p>
      </dgm:t>
    </dgm:pt>
    <dgm:pt modelId="{04E6FACF-D77A-40FC-B4DC-81813A5E35E5}" type="sibTrans" cxnId="{DD1B23CC-2A57-4B97-A054-D618BB604045}">
      <dgm:prSet/>
      <dgm:spPr/>
      <dgm:t>
        <a:bodyPr/>
        <a:lstStyle/>
        <a:p>
          <a:endParaRPr lang="en-US"/>
        </a:p>
      </dgm:t>
    </dgm:pt>
    <dgm:pt modelId="{41FFAD75-C28A-4A66-9273-9712813CB403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Algebraic Identity</a:t>
          </a:r>
          <a:endParaRPr lang="en-US" dirty="0"/>
        </a:p>
      </dgm:t>
    </dgm:pt>
    <dgm:pt modelId="{32DB0098-F9E7-4B83-AFEE-63B768617E6D}" type="parTrans" cxnId="{16BAD76D-FC2D-411B-A639-10421E316A4C}">
      <dgm:prSet/>
      <dgm:spPr/>
      <dgm:t>
        <a:bodyPr/>
        <a:lstStyle/>
        <a:p>
          <a:endParaRPr lang="en-US"/>
        </a:p>
      </dgm:t>
    </dgm:pt>
    <dgm:pt modelId="{489BBF0C-6B3C-4BFD-A372-5BEF23505785}" type="sibTrans" cxnId="{16BAD76D-FC2D-411B-A639-10421E316A4C}">
      <dgm:prSet/>
      <dgm:spPr/>
      <dgm:t>
        <a:bodyPr/>
        <a:lstStyle/>
        <a:p>
          <a:endParaRPr lang="en-US"/>
        </a:p>
      </dgm:t>
    </dgm:pt>
    <dgm:pt modelId="{DBACE001-E26A-4771-9AAB-82A07CFD77A7}">
      <dgm:prSet/>
      <dgm:spPr/>
      <dgm:t>
        <a:bodyPr/>
        <a:lstStyle/>
        <a:p>
          <a:r>
            <a:rPr lang="en-US" dirty="0"/>
            <a:t>Polynomials</a:t>
          </a:r>
        </a:p>
      </dgm:t>
    </dgm:pt>
    <dgm:pt modelId="{DAC47A95-393F-4490-84B2-CEE0DF358C49}" type="parTrans" cxnId="{98D0237C-3ADD-414A-AF4E-B0F673FD9B2C}">
      <dgm:prSet/>
      <dgm:spPr/>
      <dgm:t>
        <a:bodyPr/>
        <a:lstStyle/>
        <a:p>
          <a:endParaRPr lang="en-US"/>
        </a:p>
      </dgm:t>
    </dgm:pt>
    <dgm:pt modelId="{DC1742AB-AEB2-43CC-8934-EA1A1B761E9C}" type="sibTrans" cxnId="{98D0237C-3ADD-414A-AF4E-B0F673FD9B2C}">
      <dgm:prSet/>
      <dgm:spPr/>
      <dgm:t>
        <a:bodyPr/>
        <a:lstStyle/>
        <a:p>
          <a:endParaRPr lang="en-US"/>
        </a:p>
      </dgm:t>
    </dgm:pt>
    <dgm:pt modelId="{8AFFBCD8-A568-4BA0-B668-A362FC2C4BE1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Fractions</a:t>
          </a:r>
        </a:p>
      </dgm:t>
    </dgm:pt>
    <dgm:pt modelId="{4AFDEC9A-EC5C-4E5E-9BAE-A033E197517F}" type="parTrans" cxnId="{89B62A80-1A43-446E-AECE-2986B22B23AB}">
      <dgm:prSet/>
      <dgm:spPr/>
    </dgm:pt>
    <dgm:pt modelId="{5A4B3D58-CDD6-4E5B-9C51-85BB294DC6BE}" type="sibTrans" cxnId="{89B62A80-1A43-446E-AECE-2986B22B23AB}">
      <dgm:prSet/>
      <dgm:spPr/>
    </dgm:pt>
    <dgm:pt modelId="{2496DD1C-4CA3-424F-934B-FFB751665710}" type="pres">
      <dgm:prSet presAssocID="{7E4FE6FB-3F54-454B-BFB9-B4E160017D28}" presName="linear" presStyleCnt="0">
        <dgm:presLayoutVars>
          <dgm:dir/>
          <dgm:animLvl val="lvl"/>
          <dgm:resizeHandles val="exact"/>
        </dgm:presLayoutVars>
      </dgm:prSet>
      <dgm:spPr/>
    </dgm:pt>
    <dgm:pt modelId="{EE9CDCED-AEAD-482E-92D8-CC3496DECC0B}" type="pres">
      <dgm:prSet presAssocID="{741B96A1-542B-4941-949D-1FE85ED30B03}" presName="parentLin" presStyleCnt="0"/>
      <dgm:spPr/>
    </dgm:pt>
    <dgm:pt modelId="{AE117157-36E5-475C-A7F5-01C05EAD328B}" type="pres">
      <dgm:prSet presAssocID="{741B96A1-542B-4941-949D-1FE85ED30B03}" presName="parentLeftMargin" presStyleLbl="node1" presStyleIdx="0" presStyleCnt="3"/>
      <dgm:spPr/>
    </dgm:pt>
    <dgm:pt modelId="{1BCF0276-7C4F-47A4-8DA7-F501E524B732}" type="pres">
      <dgm:prSet presAssocID="{741B96A1-542B-4941-949D-1FE85ED30B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190744-42B9-438D-B5BF-7C14A178D4D9}" type="pres">
      <dgm:prSet presAssocID="{741B96A1-542B-4941-949D-1FE85ED30B03}" presName="negativeSpace" presStyleCnt="0"/>
      <dgm:spPr/>
    </dgm:pt>
    <dgm:pt modelId="{3EAA6E70-0CEB-4E97-BABD-B6DAE8A8019D}" type="pres">
      <dgm:prSet presAssocID="{741B96A1-542B-4941-949D-1FE85ED30B03}" presName="childText" presStyleLbl="conFgAcc1" presStyleIdx="0" presStyleCnt="3">
        <dgm:presLayoutVars>
          <dgm:bulletEnabled val="1"/>
        </dgm:presLayoutVars>
      </dgm:prSet>
      <dgm:spPr/>
    </dgm:pt>
    <dgm:pt modelId="{83C4A47A-4DF6-4E74-A02C-48C59A17CBA9}" type="pres">
      <dgm:prSet presAssocID="{CD19EE9B-2AD4-4845-93C3-05D44F815E11}" presName="spaceBetweenRectangles" presStyleCnt="0"/>
      <dgm:spPr/>
    </dgm:pt>
    <dgm:pt modelId="{DB1037F5-4B9F-465C-A361-054EF931439F}" type="pres">
      <dgm:prSet presAssocID="{C052F4D2-BBA5-41BE-880A-36F367B19457}" presName="parentLin" presStyleCnt="0"/>
      <dgm:spPr/>
    </dgm:pt>
    <dgm:pt modelId="{96A01BDA-3F24-4E9E-9606-F98F80004414}" type="pres">
      <dgm:prSet presAssocID="{C052F4D2-BBA5-41BE-880A-36F367B19457}" presName="parentLeftMargin" presStyleLbl="node1" presStyleIdx="0" presStyleCnt="3"/>
      <dgm:spPr/>
    </dgm:pt>
    <dgm:pt modelId="{E0792138-1B85-4D91-8CA0-C9C0835EFFE2}" type="pres">
      <dgm:prSet presAssocID="{C052F4D2-BBA5-41BE-880A-36F367B194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80328E-D9C8-4113-BE3E-7C51F197DBC3}" type="pres">
      <dgm:prSet presAssocID="{C052F4D2-BBA5-41BE-880A-36F367B19457}" presName="negativeSpace" presStyleCnt="0"/>
      <dgm:spPr/>
    </dgm:pt>
    <dgm:pt modelId="{2273D4F9-92BC-44D2-80B3-F8685F082341}" type="pres">
      <dgm:prSet presAssocID="{C052F4D2-BBA5-41BE-880A-36F367B19457}" presName="childText" presStyleLbl="conFgAcc1" presStyleIdx="1" presStyleCnt="3">
        <dgm:presLayoutVars>
          <dgm:bulletEnabled val="1"/>
        </dgm:presLayoutVars>
      </dgm:prSet>
      <dgm:spPr/>
    </dgm:pt>
    <dgm:pt modelId="{E929326C-56F3-4837-860B-F9D42570938E}" type="pres">
      <dgm:prSet presAssocID="{DEE8C4AC-310E-4B4A-B4CC-590B507C4C12}" presName="spaceBetweenRectangles" presStyleCnt="0"/>
      <dgm:spPr/>
    </dgm:pt>
    <dgm:pt modelId="{2581D0F4-F591-4539-8ED0-1D90BFDF0BFA}" type="pres">
      <dgm:prSet presAssocID="{57990928-7FC8-4C72-AC9E-632FDE254EC1}" presName="parentLin" presStyleCnt="0"/>
      <dgm:spPr/>
    </dgm:pt>
    <dgm:pt modelId="{2953FFB5-E38D-446F-80A8-96C02A0E3995}" type="pres">
      <dgm:prSet presAssocID="{57990928-7FC8-4C72-AC9E-632FDE254EC1}" presName="parentLeftMargin" presStyleLbl="node1" presStyleIdx="1" presStyleCnt="3"/>
      <dgm:spPr/>
    </dgm:pt>
    <dgm:pt modelId="{5A00052B-D3E7-4FCB-A089-2BB8BC3B77A9}" type="pres">
      <dgm:prSet presAssocID="{57990928-7FC8-4C72-AC9E-632FDE254EC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E96262-9683-4CFB-8406-B2E98CB433EF}" type="pres">
      <dgm:prSet presAssocID="{57990928-7FC8-4C72-AC9E-632FDE254EC1}" presName="negativeSpace" presStyleCnt="0"/>
      <dgm:spPr/>
    </dgm:pt>
    <dgm:pt modelId="{682C86DC-1CAF-4767-A9EB-17872DAEBC83}" type="pres">
      <dgm:prSet presAssocID="{57990928-7FC8-4C72-AC9E-632FDE254E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F222301-8EB2-4163-907A-46B5691C67BF}" type="presOf" srcId="{45F5D7D0-DF00-4185-BC70-CB7B658CFD1E}" destId="{2273D4F9-92BC-44D2-80B3-F8685F082341}" srcOrd="0" destOrd="1" presId="urn:microsoft.com/office/officeart/2005/8/layout/list1"/>
    <dgm:cxn modelId="{DA47C003-98CF-48C9-9BB3-970DC3559FFB}" type="presOf" srcId="{C052F4D2-BBA5-41BE-880A-36F367B19457}" destId="{96A01BDA-3F24-4E9E-9606-F98F80004414}" srcOrd="0" destOrd="0" presId="urn:microsoft.com/office/officeart/2005/8/layout/list1"/>
    <dgm:cxn modelId="{A2D6341A-8EB5-4D64-802A-0DDFFF18FB16}" type="presOf" srcId="{8D4CE491-4EBC-46FF-95A0-5EBCFF01EDF2}" destId="{3EAA6E70-0CEB-4E97-BABD-B6DAE8A8019D}" srcOrd="0" destOrd="0" presId="urn:microsoft.com/office/officeart/2005/8/layout/list1"/>
    <dgm:cxn modelId="{26294E1B-8356-45E2-A3DB-8ED4B82FE46E}" type="presOf" srcId="{41FFAD75-C28A-4A66-9273-9712813CB403}" destId="{682C86DC-1CAF-4767-A9EB-17872DAEBC83}" srcOrd="0" destOrd="0" presId="urn:microsoft.com/office/officeart/2005/8/layout/list1"/>
    <dgm:cxn modelId="{C93BE81E-96D3-4825-AF44-E2E39C7F13F2}" type="presOf" srcId="{C052F4D2-BBA5-41BE-880A-36F367B19457}" destId="{E0792138-1B85-4D91-8CA0-C9C0835EFFE2}" srcOrd="1" destOrd="0" presId="urn:microsoft.com/office/officeart/2005/8/layout/list1"/>
    <dgm:cxn modelId="{E20D372D-F4ED-4F77-B35A-D6CE331F73DF}" srcId="{C052F4D2-BBA5-41BE-880A-36F367B19457}" destId="{45F5D7D0-DF00-4185-BC70-CB7B658CFD1E}" srcOrd="1" destOrd="0" parTransId="{6C5E3358-86F9-4A41-8547-677189DD231C}" sibTransId="{4428EA0E-41B4-49CC-B22D-07C8AA38F1F4}"/>
    <dgm:cxn modelId="{F42D4832-8EBF-4832-BB66-F0D14CA02175}" srcId="{C052F4D2-BBA5-41BE-880A-36F367B19457}" destId="{1E3DD046-BF8B-4E1B-880F-3C083D976B82}" srcOrd="0" destOrd="0" parTransId="{B9A3CDFB-E437-4158-9268-5B53C3569387}" sibTransId="{71D17603-0377-4D2D-A5EA-C925F49B900F}"/>
    <dgm:cxn modelId="{5C682A3F-DE49-4AFE-B0BB-7E2D80A75AB5}" srcId="{7E4FE6FB-3F54-454B-BFB9-B4E160017D28}" destId="{741B96A1-542B-4941-949D-1FE85ED30B03}" srcOrd="0" destOrd="0" parTransId="{543AAC57-ED3D-456C-899B-49F74241C01D}" sibTransId="{CD19EE9B-2AD4-4845-93C3-05D44F815E11}"/>
    <dgm:cxn modelId="{E125195B-9296-43B9-85A1-FED5418B3ED6}" type="presOf" srcId="{741B96A1-542B-4941-949D-1FE85ED30B03}" destId="{1BCF0276-7C4F-47A4-8DA7-F501E524B732}" srcOrd="1" destOrd="0" presId="urn:microsoft.com/office/officeart/2005/8/layout/list1"/>
    <dgm:cxn modelId="{7EEF9243-BFB5-49ED-99EA-8FB5C793BDFE}" type="presOf" srcId="{57990928-7FC8-4C72-AC9E-632FDE254EC1}" destId="{2953FFB5-E38D-446F-80A8-96C02A0E3995}" srcOrd="0" destOrd="0" presId="urn:microsoft.com/office/officeart/2005/8/layout/list1"/>
    <dgm:cxn modelId="{16BAD76D-FC2D-411B-A639-10421E316A4C}" srcId="{57990928-7FC8-4C72-AC9E-632FDE254EC1}" destId="{41FFAD75-C28A-4A66-9273-9712813CB403}" srcOrd="0" destOrd="0" parTransId="{32DB0098-F9E7-4B83-AFEE-63B768617E6D}" sibTransId="{489BBF0C-6B3C-4BFD-A372-5BEF23505785}"/>
    <dgm:cxn modelId="{98D0237C-3ADD-414A-AF4E-B0F673FD9B2C}" srcId="{57990928-7FC8-4C72-AC9E-632FDE254EC1}" destId="{DBACE001-E26A-4771-9AAB-82A07CFD77A7}" srcOrd="1" destOrd="0" parTransId="{DAC47A95-393F-4490-84B2-CEE0DF358C49}" sibTransId="{DC1742AB-AEB2-43CC-8934-EA1A1B761E9C}"/>
    <dgm:cxn modelId="{9B887A7D-408F-455B-A40F-EE7C33861DA8}" srcId="{741B96A1-542B-4941-949D-1FE85ED30B03}" destId="{8D4CE491-4EBC-46FF-95A0-5EBCFF01EDF2}" srcOrd="0" destOrd="0" parTransId="{5ED21E4C-856F-494C-AAAA-8C0339FE7C09}" sibTransId="{B0C03C91-B2A0-4527-8224-D68012AB5BC2}"/>
    <dgm:cxn modelId="{89B62A80-1A43-446E-AECE-2986B22B23AB}" srcId="{57990928-7FC8-4C72-AC9E-632FDE254EC1}" destId="{8AFFBCD8-A568-4BA0-B668-A362FC2C4BE1}" srcOrd="2" destOrd="0" parTransId="{4AFDEC9A-EC5C-4E5E-9BAE-A033E197517F}" sibTransId="{5A4B3D58-CDD6-4E5B-9C51-85BB294DC6BE}"/>
    <dgm:cxn modelId="{5E42388C-5757-4D0A-8EDA-D7DAF8ACDD88}" type="presOf" srcId="{7E4FE6FB-3F54-454B-BFB9-B4E160017D28}" destId="{2496DD1C-4CA3-424F-934B-FFB751665710}" srcOrd="0" destOrd="0" presId="urn:microsoft.com/office/officeart/2005/8/layout/list1"/>
    <dgm:cxn modelId="{9B71BCA3-3111-464F-8AE3-9DFBFD485EC2}" type="presOf" srcId="{57990928-7FC8-4C72-AC9E-632FDE254EC1}" destId="{5A00052B-D3E7-4FCB-A089-2BB8BC3B77A9}" srcOrd="1" destOrd="0" presId="urn:microsoft.com/office/officeart/2005/8/layout/list1"/>
    <dgm:cxn modelId="{EFBCB1C0-F216-449C-BA4D-10F66BFB9A63}" srcId="{7E4FE6FB-3F54-454B-BFB9-B4E160017D28}" destId="{C052F4D2-BBA5-41BE-880A-36F367B19457}" srcOrd="1" destOrd="0" parTransId="{D8F754F7-6CEC-4A7B-A471-3C52E5605901}" sibTransId="{DEE8C4AC-310E-4B4A-B4CC-590B507C4C12}"/>
    <dgm:cxn modelId="{DD1B23CC-2A57-4B97-A054-D618BB604045}" srcId="{7E4FE6FB-3F54-454B-BFB9-B4E160017D28}" destId="{57990928-7FC8-4C72-AC9E-632FDE254EC1}" srcOrd="2" destOrd="0" parTransId="{51146C5E-0E1C-4A89-BD50-B492C6EAAF72}" sibTransId="{04E6FACF-D77A-40FC-B4DC-81813A5E35E5}"/>
    <dgm:cxn modelId="{DE08E7D6-C04E-47F2-ADD2-296E03A888B3}" srcId="{741B96A1-542B-4941-949D-1FE85ED30B03}" destId="{DB71F2B0-2252-4A2F-B404-BA3AEE6E87B5}" srcOrd="1" destOrd="0" parTransId="{8F11693E-6895-417C-A4F4-2624C3AC9040}" sibTransId="{91F883F7-A58C-4FC8-8630-18F144BDD53C}"/>
    <dgm:cxn modelId="{E8D609E4-EB2E-4EBD-B514-5FFB38126AE1}" type="presOf" srcId="{1E3DD046-BF8B-4E1B-880F-3C083D976B82}" destId="{2273D4F9-92BC-44D2-80B3-F8685F082341}" srcOrd="0" destOrd="0" presId="urn:microsoft.com/office/officeart/2005/8/layout/list1"/>
    <dgm:cxn modelId="{65A2B1E8-9401-4C1B-BC3E-3405FCEC3BD0}" type="presOf" srcId="{8AFFBCD8-A568-4BA0-B668-A362FC2C4BE1}" destId="{682C86DC-1CAF-4767-A9EB-17872DAEBC83}" srcOrd="0" destOrd="2" presId="urn:microsoft.com/office/officeart/2005/8/layout/list1"/>
    <dgm:cxn modelId="{0EE24EEB-BF8C-4718-8E3B-3FD696D43BA7}" type="presOf" srcId="{DBACE001-E26A-4771-9AAB-82A07CFD77A7}" destId="{682C86DC-1CAF-4767-A9EB-17872DAEBC83}" srcOrd="0" destOrd="1" presId="urn:microsoft.com/office/officeart/2005/8/layout/list1"/>
    <dgm:cxn modelId="{9D549CEC-C2A9-4C00-B810-388A716CE210}" type="presOf" srcId="{DB71F2B0-2252-4A2F-B404-BA3AEE6E87B5}" destId="{3EAA6E70-0CEB-4E97-BABD-B6DAE8A8019D}" srcOrd="0" destOrd="1" presId="urn:microsoft.com/office/officeart/2005/8/layout/list1"/>
    <dgm:cxn modelId="{6F35AFEE-E5FB-4B1C-9A49-93F5D0AF97BE}" type="presOf" srcId="{741B96A1-542B-4941-949D-1FE85ED30B03}" destId="{AE117157-36E5-475C-A7F5-01C05EAD328B}" srcOrd="0" destOrd="0" presId="urn:microsoft.com/office/officeart/2005/8/layout/list1"/>
    <dgm:cxn modelId="{36D99AAB-D320-4BA0-BFC2-2B09B584277D}" type="presParOf" srcId="{2496DD1C-4CA3-424F-934B-FFB751665710}" destId="{EE9CDCED-AEAD-482E-92D8-CC3496DECC0B}" srcOrd="0" destOrd="0" presId="urn:microsoft.com/office/officeart/2005/8/layout/list1"/>
    <dgm:cxn modelId="{33A4D0E6-A836-49CE-A918-CD311293664C}" type="presParOf" srcId="{EE9CDCED-AEAD-482E-92D8-CC3496DECC0B}" destId="{AE117157-36E5-475C-A7F5-01C05EAD328B}" srcOrd="0" destOrd="0" presId="urn:microsoft.com/office/officeart/2005/8/layout/list1"/>
    <dgm:cxn modelId="{6910DD5D-4479-4572-9D89-EEAD91DD4447}" type="presParOf" srcId="{EE9CDCED-AEAD-482E-92D8-CC3496DECC0B}" destId="{1BCF0276-7C4F-47A4-8DA7-F501E524B732}" srcOrd="1" destOrd="0" presId="urn:microsoft.com/office/officeart/2005/8/layout/list1"/>
    <dgm:cxn modelId="{8433C76F-7E75-46BA-9D93-281F5B4E2656}" type="presParOf" srcId="{2496DD1C-4CA3-424F-934B-FFB751665710}" destId="{2F190744-42B9-438D-B5BF-7C14A178D4D9}" srcOrd="1" destOrd="0" presId="urn:microsoft.com/office/officeart/2005/8/layout/list1"/>
    <dgm:cxn modelId="{5F858203-1878-4B51-BF33-095DFC2E1A37}" type="presParOf" srcId="{2496DD1C-4CA3-424F-934B-FFB751665710}" destId="{3EAA6E70-0CEB-4E97-BABD-B6DAE8A8019D}" srcOrd="2" destOrd="0" presId="urn:microsoft.com/office/officeart/2005/8/layout/list1"/>
    <dgm:cxn modelId="{996E4A4A-61B8-4235-81F6-C6A3861D57BB}" type="presParOf" srcId="{2496DD1C-4CA3-424F-934B-FFB751665710}" destId="{83C4A47A-4DF6-4E74-A02C-48C59A17CBA9}" srcOrd="3" destOrd="0" presId="urn:microsoft.com/office/officeart/2005/8/layout/list1"/>
    <dgm:cxn modelId="{5A37FC40-9B66-4E02-A4AE-013D09B2965E}" type="presParOf" srcId="{2496DD1C-4CA3-424F-934B-FFB751665710}" destId="{DB1037F5-4B9F-465C-A361-054EF931439F}" srcOrd="4" destOrd="0" presId="urn:microsoft.com/office/officeart/2005/8/layout/list1"/>
    <dgm:cxn modelId="{D0FFF883-D0ED-4904-9FCC-ABEDDEE34F36}" type="presParOf" srcId="{DB1037F5-4B9F-465C-A361-054EF931439F}" destId="{96A01BDA-3F24-4E9E-9606-F98F80004414}" srcOrd="0" destOrd="0" presId="urn:microsoft.com/office/officeart/2005/8/layout/list1"/>
    <dgm:cxn modelId="{99F03838-93D6-4D88-BF3A-22920747B7FA}" type="presParOf" srcId="{DB1037F5-4B9F-465C-A361-054EF931439F}" destId="{E0792138-1B85-4D91-8CA0-C9C0835EFFE2}" srcOrd="1" destOrd="0" presId="urn:microsoft.com/office/officeart/2005/8/layout/list1"/>
    <dgm:cxn modelId="{B9090B94-AABE-4C68-A92B-C73761E3FFDD}" type="presParOf" srcId="{2496DD1C-4CA3-424F-934B-FFB751665710}" destId="{F680328E-D9C8-4113-BE3E-7C51F197DBC3}" srcOrd="5" destOrd="0" presId="urn:microsoft.com/office/officeart/2005/8/layout/list1"/>
    <dgm:cxn modelId="{641EAB5F-5B2F-49FB-95AE-6D6B6FA586A9}" type="presParOf" srcId="{2496DD1C-4CA3-424F-934B-FFB751665710}" destId="{2273D4F9-92BC-44D2-80B3-F8685F082341}" srcOrd="6" destOrd="0" presId="urn:microsoft.com/office/officeart/2005/8/layout/list1"/>
    <dgm:cxn modelId="{6BB00DA3-6C80-4D6A-8A77-6216BFC0B497}" type="presParOf" srcId="{2496DD1C-4CA3-424F-934B-FFB751665710}" destId="{E929326C-56F3-4837-860B-F9D42570938E}" srcOrd="7" destOrd="0" presId="urn:microsoft.com/office/officeart/2005/8/layout/list1"/>
    <dgm:cxn modelId="{3A5F9C55-560D-4EED-B913-AB4C06961D42}" type="presParOf" srcId="{2496DD1C-4CA3-424F-934B-FFB751665710}" destId="{2581D0F4-F591-4539-8ED0-1D90BFDF0BFA}" srcOrd="8" destOrd="0" presId="urn:microsoft.com/office/officeart/2005/8/layout/list1"/>
    <dgm:cxn modelId="{BCEAFF21-96BC-4E90-910D-D4EF3A834BF4}" type="presParOf" srcId="{2581D0F4-F591-4539-8ED0-1D90BFDF0BFA}" destId="{2953FFB5-E38D-446F-80A8-96C02A0E3995}" srcOrd="0" destOrd="0" presId="urn:microsoft.com/office/officeart/2005/8/layout/list1"/>
    <dgm:cxn modelId="{E6C9B2D5-2415-4D6E-8A29-E43BCC5E73A0}" type="presParOf" srcId="{2581D0F4-F591-4539-8ED0-1D90BFDF0BFA}" destId="{5A00052B-D3E7-4FCB-A089-2BB8BC3B77A9}" srcOrd="1" destOrd="0" presId="urn:microsoft.com/office/officeart/2005/8/layout/list1"/>
    <dgm:cxn modelId="{55B95DB0-40B5-402A-BBD9-4D8F7A62BF82}" type="presParOf" srcId="{2496DD1C-4CA3-424F-934B-FFB751665710}" destId="{6CE96262-9683-4CFB-8406-B2E98CB433EF}" srcOrd="9" destOrd="0" presId="urn:microsoft.com/office/officeart/2005/8/layout/list1"/>
    <dgm:cxn modelId="{C6E70B8D-AF50-4E35-9B2C-6E2B3C04862D}" type="presParOf" srcId="{2496DD1C-4CA3-424F-934B-FFB751665710}" destId="{682C86DC-1CAF-4767-A9EB-17872DAEBC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023654-E543-4A82-89E0-9E35A34BA5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C3444-BE05-4C88-812F-9232991EEE94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Yes, we are now on to add another 500+ labs to the pool.</a:t>
          </a:r>
          <a:endParaRPr lang="en-US" dirty="0"/>
        </a:p>
      </dgm:t>
    </dgm:pt>
    <dgm:pt modelId="{ACA9740E-8C3A-48CB-82C7-D215A36DB3A4}" type="parTrans" cxnId="{389EA0FC-3683-46DA-9AE3-B4760EF1E982}">
      <dgm:prSet/>
      <dgm:spPr/>
      <dgm:t>
        <a:bodyPr/>
        <a:lstStyle/>
        <a:p>
          <a:endParaRPr lang="en-US"/>
        </a:p>
      </dgm:t>
    </dgm:pt>
    <dgm:pt modelId="{3EFCBE7B-6389-4619-8788-E7A745BF0DA2}" type="sibTrans" cxnId="{389EA0FC-3683-46DA-9AE3-B4760EF1E982}">
      <dgm:prSet/>
      <dgm:spPr/>
      <dgm:t>
        <a:bodyPr/>
        <a:lstStyle/>
        <a:p>
          <a:endParaRPr lang="en-US"/>
        </a:p>
      </dgm:t>
    </dgm:pt>
    <dgm:pt modelId="{7C2CA22D-7CFD-4481-8ED6-A2082709F857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Classes 6-12, and more subjects including languages, social science, etc.</a:t>
          </a:r>
          <a:endParaRPr lang="en-US" dirty="0"/>
        </a:p>
      </dgm:t>
    </dgm:pt>
    <dgm:pt modelId="{60AF7CC8-5880-4CDA-8370-1AD4DFF41C3F}" type="parTrans" cxnId="{959DF762-6209-4160-A652-02A8D628DB07}">
      <dgm:prSet/>
      <dgm:spPr/>
      <dgm:t>
        <a:bodyPr/>
        <a:lstStyle/>
        <a:p>
          <a:endParaRPr lang="en-US"/>
        </a:p>
      </dgm:t>
    </dgm:pt>
    <dgm:pt modelId="{0AD72252-C9A9-4299-BFD3-84289EA11239}" type="sibTrans" cxnId="{959DF762-6209-4160-A652-02A8D628DB07}">
      <dgm:prSet/>
      <dgm:spPr/>
      <dgm:t>
        <a:bodyPr/>
        <a:lstStyle/>
        <a:p>
          <a:endParaRPr lang="en-US"/>
        </a:p>
      </dgm:t>
    </dgm:pt>
    <dgm:pt modelId="{F1863B99-4DF7-42A7-B12B-93ACAE21D9A3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Many improvements in light of the challenges mentioned earlier.</a:t>
          </a:r>
          <a:endParaRPr lang="en-US" dirty="0"/>
        </a:p>
      </dgm:t>
    </dgm:pt>
    <dgm:pt modelId="{148E256F-07C9-437E-BAF4-35248B6FEB8A}" type="parTrans" cxnId="{F19CDCF2-0D00-4079-B9CA-56547B3A1DD4}">
      <dgm:prSet/>
      <dgm:spPr/>
      <dgm:t>
        <a:bodyPr/>
        <a:lstStyle/>
        <a:p>
          <a:endParaRPr lang="en-US"/>
        </a:p>
      </dgm:t>
    </dgm:pt>
    <dgm:pt modelId="{E557900E-85DE-4C46-8F25-4A4EE9008B8B}" type="sibTrans" cxnId="{F19CDCF2-0D00-4079-B9CA-56547B3A1DD4}">
      <dgm:prSet/>
      <dgm:spPr/>
      <dgm:t>
        <a:bodyPr/>
        <a:lstStyle/>
        <a:p>
          <a:endParaRPr lang="en-US"/>
        </a:p>
      </dgm:t>
    </dgm:pt>
    <dgm:pt modelId="{80C7ED89-7125-4F6E-848E-46A80316086B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Learner tracking and analytics</a:t>
          </a:r>
          <a:endParaRPr lang="en-US" dirty="0"/>
        </a:p>
      </dgm:t>
    </dgm:pt>
    <dgm:pt modelId="{5FA84D65-B764-4BE3-8FE0-493C20C6977F}" type="parTrans" cxnId="{3966DD2B-698E-4178-9AE5-AAB929EF87AE}">
      <dgm:prSet/>
      <dgm:spPr/>
      <dgm:t>
        <a:bodyPr/>
        <a:lstStyle/>
        <a:p>
          <a:endParaRPr lang="en-US"/>
        </a:p>
      </dgm:t>
    </dgm:pt>
    <dgm:pt modelId="{2E2332D1-F4E2-48F3-96D1-C818B320602D}" type="sibTrans" cxnId="{3966DD2B-698E-4178-9AE5-AAB929EF87AE}">
      <dgm:prSet/>
      <dgm:spPr/>
      <dgm:t>
        <a:bodyPr/>
        <a:lstStyle/>
        <a:p>
          <a:endParaRPr lang="en-US"/>
        </a:p>
      </dgm:t>
    </dgm:pt>
    <dgm:pt modelId="{1D066D03-A599-4732-9FAF-EF2ACE356A60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Guidance in the lab</a:t>
          </a:r>
          <a:endParaRPr lang="en-US" dirty="0"/>
        </a:p>
      </dgm:t>
    </dgm:pt>
    <dgm:pt modelId="{D62FF88B-EDFE-4E52-AFE1-E8694890516F}" type="parTrans" cxnId="{9EDEE8EE-3F0D-4B6C-85F8-8E90B40A7FA3}">
      <dgm:prSet/>
      <dgm:spPr/>
      <dgm:t>
        <a:bodyPr/>
        <a:lstStyle/>
        <a:p>
          <a:endParaRPr lang="en-US"/>
        </a:p>
      </dgm:t>
    </dgm:pt>
    <dgm:pt modelId="{E7AC020B-D7CB-4ECC-8D74-98A155AF7ADE}" type="sibTrans" cxnId="{9EDEE8EE-3F0D-4B6C-85F8-8E90B40A7FA3}">
      <dgm:prSet/>
      <dgm:spPr/>
      <dgm:t>
        <a:bodyPr/>
        <a:lstStyle/>
        <a:p>
          <a:endParaRPr lang="en-US"/>
        </a:p>
      </dgm:t>
    </dgm:pt>
    <dgm:pt modelId="{02AF7603-1233-4A3A-ADDE-B96FAAE4DDC7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AR/VR capability</a:t>
          </a:r>
          <a:endParaRPr lang="en-US" dirty="0"/>
        </a:p>
      </dgm:t>
    </dgm:pt>
    <dgm:pt modelId="{7A35C598-F1F7-44F4-B794-9D5899D3DEE8}" type="parTrans" cxnId="{2AFE1CF3-38AE-4CC0-B0B3-453F46FD1462}">
      <dgm:prSet/>
      <dgm:spPr/>
      <dgm:t>
        <a:bodyPr/>
        <a:lstStyle/>
        <a:p>
          <a:endParaRPr lang="en-US"/>
        </a:p>
      </dgm:t>
    </dgm:pt>
    <dgm:pt modelId="{E9D1502F-8CDF-46D0-9C5B-B8F96932E119}" type="sibTrans" cxnId="{2AFE1CF3-38AE-4CC0-B0B3-453F46FD1462}">
      <dgm:prSet/>
      <dgm:spPr/>
      <dgm:t>
        <a:bodyPr/>
        <a:lstStyle/>
        <a:p>
          <a:endParaRPr lang="en-US"/>
        </a:p>
      </dgm:t>
    </dgm:pt>
    <dgm:pt modelId="{B68D14CF-3F1E-49F6-B257-413F5C9AE2A5}">
      <dgm:prSet/>
      <dgm:spPr/>
      <dgm:t>
        <a:bodyPr/>
        <a:lstStyle/>
        <a:p>
          <a:pPr>
            <a:lnSpc>
              <a:spcPct val="100000"/>
            </a:lnSpc>
          </a:pPr>
          <a:r>
            <a:rPr lang="en-IN" dirty="0"/>
            <a:t>Richer simulation – variety within limits.</a:t>
          </a:r>
          <a:endParaRPr lang="en-US" dirty="0"/>
        </a:p>
      </dgm:t>
    </dgm:pt>
    <dgm:pt modelId="{18E24245-CF90-4B36-8ABC-7875A875AFD8}" type="parTrans" cxnId="{58FCAA1D-EFA1-4CBF-93FC-59F8A363E003}">
      <dgm:prSet/>
      <dgm:spPr/>
      <dgm:t>
        <a:bodyPr/>
        <a:lstStyle/>
        <a:p>
          <a:endParaRPr lang="en-US"/>
        </a:p>
      </dgm:t>
    </dgm:pt>
    <dgm:pt modelId="{CD37B6F0-FD53-4A80-AA36-3D2A03CE4A28}" type="sibTrans" cxnId="{58FCAA1D-EFA1-4CBF-93FC-59F8A363E003}">
      <dgm:prSet/>
      <dgm:spPr/>
      <dgm:t>
        <a:bodyPr/>
        <a:lstStyle/>
        <a:p>
          <a:endParaRPr lang="en-US"/>
        </a:p>
      </dgm:t>
    </dgm:pt>
    <dgm:pt modelId="{57721CEA-B5A2-4225-820A-E50897CE8AD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IN" dirty="0">
              <a:latin typeface="Calibri Light" panose="020F0302020204030204"/>
            </a:rPr>
            <a:t>120+ Math labs to be added for classes 6-12</a:t>
          </a:r>
        </a:p>
      </dgm:t>
    </dgm:pt>
    <dgm:pt modelId="{FEC8075A-0C10-4A57-8E39-32D1C7B71BF2}" type="parTrans" cxnId="{027157CD-AB79-4C0E-86C1-0A37E268CF7E}">
      <dgm:prSet/>
      <dgm:spPr/>
    </dgm:pt>
    <dgm:pt modelId="{A6AF3100-6BBB-4131-84A5-E4E39720A2F2}" type="sibTrans" cxnId="{027157CD-AB79-4C0E-86C1-0A37E268CF7E}">
      <dgm:prSet/>
      <dgm:spPr/>
    </dgm:pt>
    <dgm:pt modelId="{A80527E9-743C-43A5-A234-7DD2AE60A2BA}" type="pres">
      <dgm:prSet presAssocID="{88023654-E543-4A82-89E0-9E35A34BA5EA}" presName="root" presStyleCnt="0">
        <dgm:presLayoutVars>
          <dgm:dir/>
          <dgm:resizeHandles val="exact"/>
        </dgm:presLayoutVars>
      </dgm:prSet>
      <dgm:spPr/>
    </dgm:pt>
    <dgm:pt modelId="{59C75E89-E16B-4792-A726-6C62F2447B1A}" type="pres">
      <dgm:prSet presAssocID="{1F1C3444-BE05-4C88-812F-9232991EEE94}" presName="compNode" presStyleCnt="0"/>
      <dgm:spPr/>
    </dgm:pt>
    <dgm:pt modelId="{30870D17-4AAB-41B1-88A6-F3927D8137B1}" type="pres">
      <dgm:prSet presAssocID="{1F1C3444-BE05-4C88-812F-9232991EEE94}" presName="bgRect" presStyleLbl="bgShp" presStyleIdx="0" presStyleCnt="3"/>
      <dgm:spPr/>
    </dgm:pt>
    <dgm:pt modelId="{C2B87E3A-1538-4972-9AE0-0D45EF05F67E}" type="pres">
      <dgm:prSet presAssocID="{1F1C3444-BE05-4C88-812F-9232991EEE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470711D1-1122-4D29-86AC-E2DF872F6F8B}" type="pres">
      <dgm:prSet presAssocID="{1F1C3444-BE05-4C88-812F-9232991EEE94}" presName="spaceRect" presStyleCnt="0"/>
      <dgm:spPr/>
    </dgm:pt>
    <dgm:pt modelId="{9A565747-2D56-4E66-923D-6F64B8754B51}" type="pres">
      <dgm:prSet presAssocID="{1F1C3444-BE05-4C88-812F-9232991EEE94}" presName="parTx" presStyleLbl="revTx" presStyleIdx="0" presStyleCnt="5">
        <dgm:presLayoutVars>
          <dgm:chMax val="0"/>
          <dgm:chPref val="0"/>
        </dgm:presLayoutVars>
      </dgm:prSet>
      <dgm:spPr/>
    </dgm:pt>
    <dgm:pt modelId="{6A384955-0F2D-4A5B-8ED6-1B06A52FF9CF}" type="pres">
      <dgm:prSet presAssocID="{3EFCBE7B-6389-4619-8788-E7A745BF0DA2}" presName="sibTrans" presStyleCnt="0"/>
      <dgm:spPr/>
    </dgm:pt>
    <dgm:pt modelId="{ACD221C2-B152-4F94-BF64-2ED72C546CC0}" type="pres">
      <dgm:prSet presAssocID="{7C2CA22D-7CFD-4481-8ED6-A2082709F857}" presName="compNode" presStyleCnt="0"/>
      <dgm:spPr/>
    </dgm:pt>
    <dgm:pt modelId="{17A9FBF5-D7CA-4E68-A597-29193EA3A80A}" type="pres">
      <dgm:prSet presAssocID="{7C2CA22D-7CFD-4481-8ED6-A2082709F857}" presName="bgRect" presStyleLbl="bgShp" presStyleIdx="1" presStyleCnt="3"/>
      <dgm:spPr/>
    </dgm:pt>
    <dgm:pt modelId="{43AF7E08-C2BA-4C1B-90AA-AA719E014EC3}" type="pres">
      <dgm:prSet presAssocID="{7C2CA22D-7CFD-4481-8ED6-A2082709F8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137F190-A942-4DDD-8059-955E7A72FE0E}" type="pres">
      <dgm:prSet presAssocID="{7C2CA22D-7CFD-4481-8ED6-A2082709F857}" presName="spaceRect" presStyleCnt="0"/>
      <dgm:spPr/>
    </dgm:pt>
    <dgm:pt modelId="{7DF9E369-708F-4A54-B7AD-E2B21CEAEB43}" type="pres">
      <dgm:prSet presAssocID="{7C2CA22D-7CFD-4481-8ED6-A2082709F857}" presName="parTx" presStyleLbl="revTx" presStyleIdx="1" presStyleCnt="5">
        <dgm:presLayoutVars>
          <dgm:chMax val="0"/>
          <dgm:chPref val="0"/>
        </dgm:presLayoutVars>
      </dgm:prSet>
      <dgm:spPr/>
    </dgm:pt>
    <dgm:pt modelId="{712D82AA-E644-44A4-8D1F-88B00F72DDCC}" type="pres">
      <dgm:prSet presAssocID="{7C2CA22D-7CFD-4481-8ED6-A2082709F857}" presName="desTx" presStyleLbl="revTx" presStyleIdx="2" presStyleCnt="5">
        <dgm:presLayoutVars/>
      </dgm:prSet>
      <dgm:spPr/>
    </dgm:pt>
    <dgm:pt modelId="{C80A7C63-B5C8-47C2-9383-3C6007E09AD6}" type="pres">
      <dgm:prSet presAssocID="{0AD72252-C9A9-4299-BFD3-84289EA11239}" presName="sibTrans" presStyleCnt="0"/>
      <dgm:spPr/>
    </dgm:pt>
    <dgm:pt modelId="{43E2CF32-248B-432C-AAFF-50E8003896F1}" type="pres">
      <dgm:prSet presAssocID="{F1863B99-4DF7-42A7-B12B-93ACAE21D9A3}" presName="compNode" presStyleCnt="0"/>
      <dgm:spPr/>
    </dgm:pt>
    <dgm:pt modelId="{51A2D0AD-F363-4EEC-981D-8609E3936F45}" type="pres">
      <dgm:prSet presAssocID="{F1863B99-4DF7-42A7-B12B-93ACAE21D9A3}" presName="bgRect" presStyleLbl="bgShp" presStyleIdx="2" presStyleCnt="3"/>
      <dgm:spPr/>
    </dgm:pt>
    <dgm:pt modelId="{58E92122-5AEB-4D94-BEAC-BBE9CDCF3D87}" type="pres">
      <dgm:prSet presAssocID="{F1863B99-4DF7-42A7-B12B-93ACAE21D9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rtual RealityHeadset"/>
        </a:ext>
      </dgm:extLst>
    </dgm:pt>
    <dgm:pt modelId="{73B0255D-1A04-413A-BE5F-E935E3957BCC}" type="pres">
      <dgm:prSet presAssocID="{F1863B99-4DF7-42A7-B12B-93ACAE21D9A3}" presName="spaceRect" presStyleCnt="0"/>
      <dgm:spPr/>
    </dgm:pt>
    <dgm:pt modelId="{9835A98C-3333-456C-B082-C2F4F73BDA4C}" type="pres">
      <dgm:prSet presAssocID="{F1863B99-4DF7-42A7-B12B-93ACAE21D9A3}" presName="parTx" presStyleLbl="revTx" presStyleIdx="3" presStyleCnt="5">
        <dgm:presLayoutVars>
          <dgm:chMax val="0"/>
          <dgm:chPref val="0"/>
        </dgm:presLayoutVars>
      </dgm:prSet>
      <dgm:spPr/>
    </dgm:pt>
    <dgm:pt modelId="{54BB6C64-AF39-44D0-9C8A-AAFB18169C1F}" type="pres">
      <dgm:prSet presAssocID="{F1863B99-4DF7-42A7-B12B-93ACAE21D9A3}" presName="desTx" presStyleLbl="revTx" presStyleIdx="4" presStyleCnt="5">
        <dgm:presLayoutVars/>
      </dgm:prSet>
      <dgm:spPr/>
    </dgm:pt>
  </dgm:ptLst>
  <dgm:cxnLst>
    <dgm:cxn modelId="{5C1BCC10-F207-42D0-9B0D-BE11FE48A17F}" type="presOf" srcId="{1F1C3444-BE05-4C88-812F-9232991EEE94}" destId="{9A565747-2D56-4E66-923D-6F64B8754B51}" srcOrd="0" destOrd="0" presId="urn:microsoft.com/office/officeart/2018/2/layout/IconVerticalSolidList"/>
    <dgm:cxn modelId="{58FCAA1D-EFA1-4CBF-93FC-59F8A363E003}" srcId="{F1863B99-4DF7-42A7-B12B-93ACAE21D9A3}" destId="{B68D14CF-3F1E-49F6-B257-413F5C9AE2A5}" srcOrd="3" destOrd="0" parTransId="{18E24245-CF90-4B36-8ABC-7875A875AFD8}" sibTransId="{CD37B6F0-FD53-4A80-AA36-3D2A03CE4A28}"/>
    <dgm:cxn modelId="{3966DD2B-698E-4178-9AE5-AAB929EF87AE}" srcId="{F1863B99-4DF7-42A7-B12B-93ACAE21D9A3}" destId="{80C7ED89-7125-4F6E-848E-46A80316086B}" srcOrd="0" destOrd="0" parTransId="{5FA84D65-B764-4BE3-8FE0-493C20C6977F}" sibTransId="{2E2332D1-F4E2-48F3-96D1-C818B320602D}"/>
    <dgm:cxn modelId="{959DF762-6209-4160-A652-02A8D628DB07}" srcId="{88023654-E543-4A82-89E0-9E35A34BA5EA}" destId="{7C2CA22D-7CFD-4481-8ED6-A2082709F857}" srcOrd="1" destOrd="0" parTransId="{60AF7CC8-5880-4CDA-8370-1AD4DFF41C3F}" sibTransId="{0AD72252-C9A9-4299-BFD3-84289EA11239}"/>
    <dgm:cxn modelId="{F7F2B983-1112-49F5-A7FD-12B684A9DFE5}" type="presOf" srcId="{02AF7603-1233-4A3A-ADDE-B96FAAE4DDC7}" destId="{54BB6C64-AF39-44D0-9C8A-AAFB18169C1F}" srcOrd="0" destOrd="2" presId="urn:microsoft.com/office/officeart/2018/2/layout/IconVerticalSolidList"/>
    <dgm:cxn modelId="{6E04AC88-B050-4125-9F14-FA4CBA77829B}" type="presOf" srcId="{88023654-E543-4A82-89E0-9E35A34BA5EA}" destId="{A80527E9-743C-43A5-A234-7DD2AE60A2BA}" srcOrd="0" destOrd="0" presId="urn:microsoft.com/office/officeart/2018/2/layout/IconVerticalSolidList"/>
    <dgm:cxn modelId="{843F9B8F-9B9E-4044-A09A-475964A3E743}" type="presOf" srcId="{80C7ED89-7125-4F6E-848E-46A80316086B}" destId="{54BB6C64-AF39-44D0-9C8A-AAFB18169C1F}" srcOrd="0" destOrd="0" presId="urn:microsoft.com/office/officeart/2018/2/layout/IconVerticalSolidList"/>
    <dgm:cxn modelId="{83400E95-28AB-4787-8C10-4B319470EAFD}" type="presOf" srcId="{B68D14CF-3F1E-49F6-B257-413F5C9AE2A5}" destId="{54BB6C64-AF39-44D0-9C8A-AAFB18169C1F}" srcOrd="0" destOrd="3" presId="urn:microsoft.com/office/officeart/2018/2/layout/IconVerticalSolidList"/>
    <dgm:cxn modelId="{017B1B98-2C10-47AC-8849-99711A7CF7A4}" type="presOf" srcId="{1D066D03-A599-4732-9FAF-EF2ACE356A60}" destId="{54BB6C64-AF39-44D0-9C8A-AAFB18169C1F}" srcOrd="0" destOrd="1" presId="urn:microsoft.com/office/officeart/2018/2/layout/IconVerticalSolidList"/>
    <dgm:cxn modelId="{0DD10DB7-4048-47E2-8725-C2F9BDFC4F09}" type="presOf" srcId="{57721CEA-B5A2-4225-820A-E50897CE8AD1}" destId="{712D82AA-E644-44A4-8D1F-88B00F72DDCC}" srcOrd="0" destOrd="0" presId="urn:microsoft.com/office/officeart/2018/2/layout/IconVerticalSolidList"/>
    <dgm:cxn modelId="{027157CD-AB79-4C0E-86C1-0A37E268CF7E}" srcId="{7C2CA22D-7CFD-4481-8ED6-A2082709F857}" destId="{57721CEA-B5A2-4225-820A-E50897CE8AD1}" srcOrd="0" destOrd="0" parTransId="{FEC8075A-0C10-4A57-8E39-32D1C7B71BF2}" sibTransId="{A6AF3100-6BBB-4131-84A5-E4E39720A2F2}"/>
    <dgm:cxn modelId="{FE49F4DB-F13A-4012-BA54-D1970B989CD7}" type="presOf" srcId="{F1863B99-4DF7-42A7-B12B-93ACAE21D9A3}" destId="{9835A98C-3333-456C-B082-C2F4F73BDA4C}" srcOrd="0" destOrd="0" presId="urn:microsoft.com/office/officeart/2018/2/layout/IconVerticalSolidList"/>
    <dgm:cxn modelId="{EC8B21EE-E008-490E-BC5E-D3C7618997CD}" type="presOf" srcId="{7C2CA22D-7CFD-4481-8ED6-A2082709F857}" destId="{7DF9E369-708F-4A54-B7AD-E2B21CEAEB43}" srcOrd="0" destOrd="0" presId="urn:microsoft.com/office/officeart/2018/2/layout/IconVerticalSolidList"/>
    <dgm:cxn modelId="{9EDEE8EE-3F0D-4B6C-85F8-8E90B40A7FA3}" srcId="{F1863B99-4DF7-42A7-B12B-93ACAE21D9A3}" destId="{1D066D03-A599-4732-9FAF-EF2ACE356A60}" srcOrd="1" destOrd="0" parTransId="{D62FF88B-EDFE-4E52-AFE1-E8694890516F}" sibTransId="{E7AC020B-D7CB-4ECC-8D74-98A155AF7ADE}"/>
    <dgm:cxn modelId="{F19CDCF2-0D00-4079-B9CA-56547B3A1DD4}" srcId="{88023654-E543-4A82-89E0-9E35A34BA5EA}" destId="{F1863B99-4DF7-42A7-B12B-93ACAE21D9A3}" srcOrd="2" destOrd="0" parTransId="{148E256F-07C9-437E-BAF4-35248B6FEB8A}" sibTransId="{E557900E-85DE-4C46-8F25-4A4EE9008B8B}"/>
    <dgm:cxn modelId="{2AFE1CF3-38AE-4CC0-B0B3-453F46FD1462}" srcId="{F1863B99-4DF7-42A7-B12B-93ACAE21D9A3}" destId="{02AF7603-1233-4A3A-ADDE-B96FAAE4DDC7}" srcOrd="2" destOrd="0" parTransId="{7A35C598-F1F7-44F4-B794-9D5899D3DEE8}" sibTransId="{E9D1502F-8CDF-46D0-9C5B-B8F96932E119}"/>
    <dgm:cxn modelId="{389EA0FC-3683-46DA-9AE3-B4760EF1E982}" srcId="{88023654-E543-4A82-89E0-9E35A34BA5EA}" destId="{1F1C3444-BE05-4C88-812F-9232991EEE94}" srcOrd="0" destOrd="0" parTransId="{ACA9740E-8C3A-48CB-82C7-D215A36DB3A4}" sibTransId="{3EFCBE7B-6389-4619-8788-E7A745BF0DA2}"/>
    <dgm:cxn modelId="{5F3F0A1D-4AE6-416F-98BF-672E843835A9}" type="presParOf" srcId="{A80527E9-743C-43A5-A234-7DD2AE60A2BA}" destId="{59C75E89-E16B-4792-A726-6C62F2447B1A}" srcOrd="0" destOrd="0" presId="urn:microsoft.com/office/officeart/2018/2/layout/IconVerticalSolidList"/>
    <dgm:cxn modelId="{EBC3BD98-FEDB-4C48-BCD2-93D610DEB093}" type="presParOf" srcId="{59C75E89-E16B-4792-A726-6C62F2447B1A}" destId="{30870D17-4AAB-41B1-88A6-F3927D8137B1}" srcOrd="0" destOrd="0" presId="urn:microsoft.com/office/officeart/2018/2/layout/IconVerticalSolidList"/>
    <dgm:cxn modelId="{3865D5E2-D051-4758-BCE2-4344A545E02A}" type="presParOf" srcId="{59C75E89-E16B-4792-A726-6C62F2447B1A}" destId="{C2B87E3A-1538-4972-9AE0-0D45EF05F67E}" srcOrd="1" destOrd="0" presId="urn:microsoft.com/office/officeart/2018/2/layout/IconVerticalSolidList"/>
    <dgm:cxn modelId="{D085E427-134F-42A3-9BEF-82FEB78F16EE}" type="presParOf" srcId="{59C75E89-E16B-4792-A726-6C62F2447B1A}" destId="{470711D1-1122-4D29-86AC-E2DF872F6F8B}" srcOrd="2" destOrd="0" presId="urn:microsoft.com/office/officeart/2018/2/layout/IconVerticalSolidList"/>
    <dgm:cxn modelId="{9F25DD01-D09E-4F9C-AFA1-0129DC66EC10}" type="presParOf" srcId="{59C75E89-E16B-4792-A726-6C62F2447B1A}" destId="{9A565747-2D56-4E66-923D-6F64B8754B51}" srcOrd="3" destOrd="0" presId="urn:microsoft.com/office/officeart/2018/2/layout/IconVerticalSolidList"/>
    <dgm:cxn modelId="{8902F1EF-C21C-4CB0-9411-27719EA385BA}" type="presParOf" srcId="{A80527E9-743C-43A5-A234-7DD2AE60A2BA}" destId="{6A384955-0F2D-4A5B-8ED6-1B06A52FF9CF}" srcOrd="1" destOrd="0" presId="urn:microsoft.com/office/officeart/2018/2/layout/IconVerticalSolidList"/>
    <dgm:cxn modelId="{D340B52C-718A-40D0-8C86-0623C305C900}" type="presParOf" srcId="{A80527E9-743C-43A5-A234-7DD2AE60A2BA}" destId="{ACD221C2-B152-4F94-BF64-2ED72C546CC0}" srcOrd="2" destOrd="0" presId="urn:microsoft.com/office/officeart/2018/2/layout/IconVerticalSolidList"/>
    <dgm:cxn modelId="{2A686402-DA3F-41A0-8431-30DFAFB70705}" type="presParOf" srcId="{ACD221C2-B152-4F94-BF64-2ED72C546CC0}" destId="{17A9FBF5-D7CA-4E68-A597-29193EA3A80A}" srcOrd="0" destOrd="0" presId="urn:microsoft.com/office/officeart/2018/2/layout/IconVerticalSolidList"/>
    <dgm:cxn modelId="{11A9AADF-08C0-4582-9A8A-4F23AA3EA572}" type="presParOf" srcId="{ACD221C2-B152-4F94-BF64-2ED72C546CC0}" destId="{43AF7E08-C2BA-4C1B-90AA-AA719E014EC3}" srcOrd="1" destOrd="0" presId="urn:microsoft.com/office/officeart/2018/2/layout/IconVerticalSolidList"/>
    <dgm:cxn modelId="{F75CCBFB-5297-4036-B1B1-0EE32E461AAD}" type="presParOf" srcId="{ACD221C2-B152-4F94-BF64-2ED72C546CC0}" destId="{B137F190-A942-4DDD-8059-955E7A72FE0E}" srcOrd="2" destOrd="0" presId="urn:microsoft.com/office/officeart/2018/2/layout/IconVerticalSolidList"/>
    <dgm:cxn modelId="{45E2D3A4-1CB6-4620-9F9F-C4679511F2CD}" type="presParOf" srcId="{ACD221C2-B152-4F94-BF64-2ED72C546CC0}" destId="{7DF9E369-708F-4A54-B7AD-E2B21CEAEB43}" srcOrd="3" destOrd="0" presId="urn:microsoft.com/office/officeart/2018/2/layout/IconVerticalSolidList"/>
    <dgm:cxn modelId="{FF882817-DE88-4AF4-A04A-72BFAC2FB4D5}" type="presParOf" srcId="{ACD221C2-B152-4F94-BF64-2ED72C546CC0}" destId="{712D82AA-E644-44A4-8D1F-88B00F72DDCC}" srcOrd="4" destOrd="0" presId="urn:microsoft.com/office/officeart/2018/2/layout/IconVerticalSolidList"/>
    <dgm:cxn modelId="{E4E3CB7E-0053-4712-B4AB-EFF5501CB578}" type="presParOf" srcId="{A80527E9-743C-43A5-A234-7DD2AE60A2BA}" destId="{C80A7C63-B5C8-47C2-9383-3C6007E09AD6}" srcOrd="3" destOrd="0" presId="urn:microsoft.com/office/officeart/2018/2/layout/IconVerticalSolidList"/>
    <dgm:cxn modelId="{2386F7A4-E0F9-4681-9142-D60788E27AAD}" type="presParOf" srcId="{A80527E9-743C-43A5-A234-7DD2AE60A2BA}" destId="{43E2CF32-248B-432C-AAFF-50E8003896F1}" srcOrd="4" destOrd="0" presId="urn:microsoft.com/office/officeart/2018/2/layout/IconVerticalSolidList"/>
    <dgm:cxn modelId="{CEA97E5D-AA64-4CF1-95AA-7C58A2146B21}" type="presParOf" srcId="{43E2CF32-248B-432C-AAFF-50E8003896F1}" destId="{51A2D0AD-F363-4EEC-981D-8609E3936F45}" srcOrd="0" destOrd="0" presId="urn:microsoft.com/office/officeart/2018/2/layout/IconVerticalSolidList"/>
    <dgm:cxn modelId="{152C1E46-A848-4E71-AC5A-13CF5FACBA24}" type="presParOf" srcId="{43E2CF32-248B-432C-AAFF-50E8003896F1}" destId="{58E92122-5AEB-4D94-BEAC-BBE9CDCF3D87}" srcOrd="1" destOrd="0" presId="urn:microsoft.com/office/officeart/2018/2/layout/IconVerticalSolidList"/>
    <dgm:cxn modelId="{35BFB0DD-72F6-4FE3-9F5A-84BA1EDC7451}" type="presParOf" srcId="{43E2CF32-248B-432C-AAFF-50E8003896F1}" destId="{73B0255D-1A04-413A-BE5F-E935E3957BCC}" srcOrd="2" destOrd="0" presId="urn:microsoft.com/office/officeart/2018/2/layout/IconVerticalSolidList"/>
    <dgm:cxn modelId="{6CE7C0BA-988F-42FE-87E2-974B08D07BB4}" type="presParOf" srcId="{43E2CF32-248B-432C-AAFF-50E8003896F1}" destId="{9835A98C-3333-456C-B082-C2F4F73BDA4C}" srcOrd="3" destOrd="0" presId="urn:microsoft.com/office/officeart/2018/2/layout/IconVerticalSolidList"/>
    <dgm:cxn modelId="{350A0EE4-4982-4D59-8A61-15807D9E0956}" type="presParOf" srcId="{43E2CF32-248B-432C-AAFF-50E8003896F1}" destId="{54BB6C64-AF39-44D0-9C8A-AAFB18169C1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04626-7EE4-4395-BA41-89B25F02B5E1}">
      <dsp:nvSpPr>
        <dsp:cNvPr id="0" name=""/>
        <dsp:cNvSpPr/>
      </dsp:nvSpPr>
      <dsp:spPr>
        <a:xfrm>
          <a:off x="0" y="7538"/>
          <a:ext cx="6784259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/>
            <a:t>Laboratory a key component</a:t>
          </a:r>
          <a:endParaRPr lang="en-US" sz="3200" kern="1200"/>
        </a:p>
      </dsp:txBody>
      <dsp:txXfrm>
        <a:off x="62055" y="69593"/>
        <a:ext cx="6660149" cy="1147095"/>
      </dsp:txXfrm>
    </dsp:sp>
    <dsp:sp modelId="{E0EBAE50-6CAB-411E-B380-918CC2B4EE27}">
      <dsp:nvSpPr>
        <dsp:cNvPr id="0" name=""/>
        <dsp:cNvSpPr/>
      </dsp:nvSpPr>
      <dsp:spPr>
        <a:xfrm>
          <a:off x="0" y="1370903"/>
          <a:ext cx="6784259" cy="127120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/>
            <a:t>School education in India faces many challenges </a:t>
          </a:r>
          <a:endParaRPr lang="en-US" sz="3200" kern="1200"/>
        </a:p>
      </dsp:txBody>
      <dsp:txXfrm>
        <a:off x="62055" y="1432958"/>
        <a:ext cx="6660149" cy="1147095"/>
      </dsp:txXfrm>
    </dsp:sp>
    <dsp:sp modelId="{2B5B908B-6C01-4090-930B-2A1D4FF4B479}">
      <dsp:nvSpPr>
        <dsp:cNvPr id="0" name=""/>
        <dsp:cNvSpPr/>
      </dsp:nvSpPr>
      <dsp:spPr>
        <a:xfrm>
          <a:off x="0" y="2642108"/>
          <a:ext cx="6784259" cy="122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40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>
              <a:latin typeface="Calibri Light" panose="020F0302020204030204"/>
            </a:rPr>
            <a:t>Lack</a:t>
          </a:r>
          <a:r>
            <a:rPr lang="en-US" sz="2500" kern="1200"/>
            <a:t> of infrastructure including labs.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i="1" kern="1200">
              <a:latin typeface="Calibri Light" panose="020F0302020204030204"/>
            </a:rPr>
            <a:t>Students</a:t>
          </a:r>
          <a:r>
            <a:rPr lang="en-US" sz="2500" i="1" kern="1200"/>
            <a:t> come out with little practical knowledge of the concepts they learn. </a:t>
          </a:r>
          <a:endParaRPr lang="en-US" sz="2500" kern="1200"/>
        </a:p>
      </dsp:txBody>
      <dsp:txXfrm>
        <a:off x="0" y="2642108"/>
        <a:ext cx="6784259" cy="1225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8E6B0-2777-499D-A122-FE41D6915105}">
      <dsp:nvSpPr>
        <dsp:cNvPr id="0" name=""/>
        <dsp:cNvSpPr/>
      </dsp:nvSpPr>
      <dsp:spPr>
        <a:xfrm>
          <a:off x="0" y="0"/>
          <a:ext cx="3137334" cy="34381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99" tIns="330200" rIns="2445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Share the information to all fellow teachers…</a:t>
          </a:r>
          <a:endParaRPr lang="en-US" sz="2000" kern="1200"/>
        </a:p>
      </dsp:txBody>
      <dsp:txXfrm>
        <a:off x="0" y="1306494"/>
        <a:ext cx="3137334" cy="2062886"/>
      </dsp:txXfrm>
    </dsp:sp>
    <dsp:sp modelId="{6C2BF210-5F25-4BAC-8576-87887411982D}">
      <dsp:nvSpPr>
        <dsp:cNvPr id="0" name=""/>
        <dsp:cNvSpPr/>
      </dsp:nvSpPr>
      <dsp:spPr>
        <a:xfrm>
          <a:off x="1052945" y="343814"/>
          <a:ext cx="1031443" cy="10314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15" tIns="12700" rIns="804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03996" y="494865"/>
        <a:ext cx="729341" cy="729341"/>
      </dsp:txXfrm>
    </dsp:sp>
    <dsp:sp modelId="{D677A4EC-08F1-4DE7-A3F3-43CD1067DBE5}">
      <dsp:nvSpPr>
        <dsp:cNvPr id="0" name=""/>
        <dsp:cNvSpPr/>
      </dsp:nvSpPr>
      <dsp:spPr>
        <a:xfrm>
          <a:off x="0" y="3438072"/>
          <a:ext cx="3137334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CF543-783A-4040-8763-7A4A7DC36FFF}">
      <dsp:nvSpPr>
        <dsp:cNvPr id="0" name=""/>
        <dsp:cNvSpPr/>
      </dsp:nvSpPr>
      <dsp:spPr>
        <a:xfrm>
          <a:off x="3451068" y="0"/>
          <a:ext cx="3137334" cy="3438144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99" tIns="330200" rIns="2445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Share your feedback on whatever you have explored in this regard.</a:t>
          </a:r>
          <a:endParaRPr lang="en-US" sz="2000" kern="1200"/>
        </a:p>
      </dsp:txBody>
      <dsp:txXfrm>
        <a:off x="3451068" y="1306494"/>
        <a:ext cx="3137334" cy="2062886"/>
      </dsp:txXfrm>
    </dsp:sp>
    <dsp:sp modelId="{F6F777F5-6158-4097-BB50-DCF468AED7A2}">
      <dsp:nvSpPr>
        <dsp:cNvPr id="0" name=""/>
        <dsp:cNvSpPr/>
      </dsp:nvSpPr>
      <dsp:spPr>
        <a:xfrm>
          <a:off x="4504014" y="343814"/>
          <a:ext cx="1031443" cy="103144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15" tIns="12700" rIns="804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55065" y="494865"/>
        <a:ext cx="729341" cy="729341"/>
      </dsp:txXfrm>
    </dsp:sp>
    <dsp:sp modelId="{1A9C9006-061A-4555-8D04-FE2AD7650A35}">
      <dsp:nvSpPr>
        <dsp:cNvPr id="0" name=""/>
        <dsp:cNvSpPr/>
      </dsp:nvSpPr>
      <dsp:spPr>
        <a:xfrm>
          <a:off x="3451068" y="3438072"/>
          <a:ext cx="3137334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C2768-01EE-49DA-B645-42B85BF64C64}">
      <dsp:nvSpPr>
        <dsp:cNvPr id="0" name=""/>
        <dsp:cNvSpPr/>
      </dsp:nvSpPr>
      <dsp:spPr>
        <a:xfrm>
          <a:off x="6902136" y="0"/>
          <a:ext cx="3137334" cy="3438144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599" tIns="330200" rIns="24459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/>
            <a:t>Let us know if there are some concepts/topics on which you would like such a lab to be available.</a:t>
          </a:r>
          <a:endParaRPr lang="en-US" sz="2000" kern="1200"/>
        </a:p>
      </dsp:txBody>
      <dsp:txXfrm>
        <a:off x="6902136" y="1306494"/>
        <a:ext cx="3137334" cy="2062886"/>
      </dsp:txXfrm>
    </dsp:sp>
    <dsp:sp modelId="{952D264D-4B95-4A4C-ACEC-C527789E4C35}">
      <dsp:nvSpPr>
        <dsp:cNvPr id="0" name=""/>
        <dsp:cNvSpPr/>
      </dsp:nvSpPr>
      <dsp:spPr>
        <a:xfrm>
          <a:off x="7955082" y="343814"/>
          <a:ext cx="1031443" cy="103144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415" tIns="12700" rIns="8041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106133" y="494865"/>
        <a:ext cx="729341" cy="729341"/>
      </dsp:txXfrm>
    </dsp:sp>
    <dsp:sp modelId="{3BB0BD07-5FFA-437D-87B4-1B271F4D8A4F}">
      <dsp:nvSpPr>
        <dsp:cNvPr id="0" name=""/>
        <dsp:cNvSpPr/>
      </dsp:nvSpPr>
      <dsp:spPr>
        <a:xfrm>
          <a:off x="6902136" y="3438072"/>
          <a:ext cx="3137334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DE790-595C-4BE9-AE23-9F18B62C51BD}">
      <dsp:nvSpPr>
        <dsp:cNvPr id="0" name=""/>
        <dsp:cNvSpPr/>
      </dsp:nvSpPr>
      <dsp:spPr>
        <a:xfrm>
          <a:off x="762194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348D8-0A63-4F9B-B284-38FD2DB083F8}">
      <dsp:nvSpPr>
        <dsp:cNvPr id="0" name=""/>
        <dsp:cNvSpPr/>
      </dsp:nvSpPr>
      <dsp:spPr>
        <a:xfrm>
          <a:off x="8092" y="2092925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Not meant to replace physical labs!</a:t>
          </a:r>
        </a:p>
      </dsp:txBody>
      <dsp:txXfrm>
        <a:off x="8092" y="2092925"/>
        <a:ext cx="2320312" cy="587329"/>
      </dsp:txXfrm>
    </dsp:sp>
    <dsp:sp modelId="{7D2C46DB-B53D-44B6-92E1-B32901567DF0}">
      <dsp:nvSpPr>
        <dsp:cNvPr id="0" name=""/>
        <dsp:cNvSpPr/>
      </dsp:nvSpPr>
      <dsp:spPr>
        <a:xfrm>
          <a:off x="8092" y="2719416"/>
          <a:ext cx="2320312" cy="43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But augment and amplify them.</a:t>
          </a:r>
        </a:p>
      </dsp:txBody>
      <dsp:txXfrm>
        <a:off x="8092" y="2719416"/>
        <a:ext cx="2320312" cy="435303"/>
      </dsp:txXfrm>
    </dsp:sp>
    <dsp:sp modelId="{43410BB1-E49B-4A70-86CF-F48BB8D1FDA3}">
      <dsp:nvSpPr>
        <dsp:cNvPr id="0" name=""/>
        <dsp:cNvSpPr/>
      </dsp:nvSpPr>
      <dsp:spPr>
        <a:xfrm>
          <a:off x="3488561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7697C-D85A-4083-BCBE-7D4DC83D7C8D}">
      <dsp:nvSpPr>
        <dsp:cNvPr id="0" name=""/>
        <dsp:cNvSpPr/>
      </dsp:nvSpPr>
      <dsp:spPr>
        <a:xfrm>
          <a:off x="2734460" y="2092925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Virtual labs address deficiencies of physical labs.</a:t>
          </a:r>
        </a:p>
      </dsp:txBody>
      <dsp:txXfrm>
        <a:off x="2734460" y="2092925"/>
        <a:ext cx="2320312" cy="587329"/>
      </dsp:txXfrm>
    </dsp:sp>
    <dsp:sp modelId="{1F4C2ECF-D7E7-4529-95FA-F86D37B28F11}">
      <dsp:nvSpPr>
        <dsp:cNvPr id="0" name=""/>
        <dsp:cNvSpPr/>
      </dsp:nvSpPr>
      <dsp:spPr>
        <a:xfrm>
          <a:off x="2734460" y="2719416"/>
          <a:ext cx="2320312" cy="43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Infinite repetitions at no cost.</a:t>
          </a:r>
        </a:p>
      </dsp:txBody>
      <dsp:txXfrm>
        <a:off x="2734460" y="2719416"/>
        <a:ext cx="2320312" cy="435303"/>
      </dsp:txXfrm>
    </dsp:sp>
    <dsp:sp modelId="{6528D32A-6B40-472D-B4D1-9152A9E79B1F}">
      <dsp:nvSpPr>
        <dsp:cNvPr id="0" name=""/>
        <dsp:cNvSpPr/>
      </dsp:nvSpPr>
      <dsp:spPr>
        <a:xfrm>
          <a:off x="6214928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38A24-AD94-4B4D-8E69-DE7E970AEA68}">
      <dsp:nvSpPr>
        <dsp:cNvPr id="0" name=""/>
        <dsp:cNvSpPr/>
      </dsp:nvSpPr>
      <dsp:spPr>
        <a:xfrm>
          <a:off x="5460827" y="2092925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It provides the ease and convenience of conducting experiments over the internet.</a:t>
          </a:r>
        </a:p>
      </dsp:txBody>
      <dsp:txXfrm>
        <a:off x="5460827" y="2092925"/>
        <a:ext cx="2320312" cy="587329"/>
      </dsp:txXfrm>
    </dsp:sp>
    <dsp:sp modelId="{E610EAAE-355C-4173-8F36-1086E85A2C89}">
      <dsp:nvSpPr>
        <dsp:cNvPr id="0" name=""/>
        <dsp:cNvSpPr/>
      </dsp:nvSpPr>
      <dsp:spPr>
        <a:xfrm>
          <a:off x="5460827" y="2719416"/>
          <a:ext cx="2320312" cy="43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6012C-39BF-4A99-8AB2-A2D54B5470D8}">
      <dsp:nvSpPr>
        <dsp:cNvPr id="0" name=""/>
        <dsp:cNvSpPr/>
      </dsp:nvSpPr>
      <dsp:spPr>
        <a:xfrm>
          <a:off x="8941296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CBB7B-02CE-4BE8-A92E-29F48BF9C060}">
      <dsp:nvSpPr>
        <dsp:cNvPr id="0" name=""/>
        <dsp:cNvSpPr/>
      </dsp:nvSpPr>
      <dsp:spPr>
        <a:xfrm>
          <a:off x="8187194" y="2092925"/>
          <a:ext cx="2320312" cy="587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Aimed to bridge the constraints of geographical distances and time.</a:t>
          </a:r>
        </a:p>
      </dsp:txBody>
      <dsp:txXfrm>
        <a:off x="8187194" y="2092925"/>
        <a:ext cx="2320312" cy="587329"/>
      </dsp:txXfrm>
    </dsp:sp>
    <dsp:sp modelId="{617A000A-8CA1-4621-8D47-C7A1F2103F71}">
      <dsp:nvSpPr>
        <dsp:cNvPr id="0" name=""/>
        <dsp:cNvSpPr/>
      </dsp:nvSpPr>
      <dsp:spPr>
        <a:xfrm>
          <a:off x="8187194" y="2719416"/>
          <a:ext cx="2320312" cy="435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6185C-F60C-4FDA-8757-ED012FAF58E7}">
      <dsp:nvSpPr>
        <dsp:cNvPr id="0" name=""/>
        <dsp:cNvSpPr/>
      </dsp:nvSpPr>
      <dsp:spPr>
        <a:xfrm>
          <a:off x="0" y="40290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Aligned to CBSE curriculum</a:t>
          </a:r>
          <a:endParaRPr lang="en-US" sz="3900" kern="1200"/>
        </a:p>
      </dsp:txBody>
      <dsp:txXfrm>
        <a:off x="0" y="40290"/>
        <a:ext cx="3286125" cy="1971675"/>
      </dsp:txXfrm>
    </dsp:sp>
    <dsp:sp modelId="{3F70F5B2-BCF9-464A-AB07-5C9EB4123678}">
      <dsp:nvSpPr>
        <dsp:cNvPr id="0" name=""/>
        <dsp:cNvSpPr/>
      </dsp:nvSpPr>
      <dsp:spPr>
        <a:xfrm>
          <a:off x="3614737" y="40290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Interactive 2D/3D simulations </a:t>
          </a:r>
          <a:endParaRPr lang="en-US" sz="3900" kern="1200"/>
        </a:p>
      </dsp:txBody>
      <dsp:txXfrm>
        <a:off x="3614737" y="40290"/>
        <a:ext cx="3286125" cy="1971675"/>
      </dsp:txXfrm>
    </dsp:sp>
    <dsp:sp modelId="{B5C12A94-5967-4347-81D3-DAD26B14F382}">
      <dsp:nvSpPr>
        <dsp:cNvPr id="0" name=""/>
        <dsp:cNvSpPr/>
      </dsp:nvSpPr>
      <dsp:spPr>
        <a:xfrm>
          <a:off x="7229475" y="40290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Simulations model real life environment</a:t>
          </a:r>
          <a:endParaRPr lang="en-US" sz="3900" kern="1200"/>
        </a:p>
      </dsp:txBody>
      <dsp:txXfrm>
        <a:off x="7229475" y="40290"/>
        <a:ext cx="3286125" cy="1971675"/>
      </dsp:txXfrm>
    </dsp:sp>
    <dsp:sp modelId="{ABF57D70-DC5A-449E-8602-E4E06D85759A}">
      <dsp:nvSpPr>
        <dsp:cNvPr id="0" name=""/>
        <dsp:cNvSpPr/>
      </dsp:nvSpPr>
      <dsp:spPr>
        <a:xfrm>
          <a:off x="1807368" y="2340578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Authentic content  </a:t>
          </a:r>
          <a:endParaRPr lang="en-US" sz="3900" kern="1200"/>
        </a:p>
      </dsp:txBody>
      <dsp:txXfrm>
        <a:off x="1807368" y="2340578"/>
        <a:ext cx="3286125" cy="1971675"/>
      </dsp:txXfrm>
    </dsp:sp>
    <dsp:sp modelId="{B93430E8-D52A-432C-B0E0-685D72A5D85B}">
      <dsp:nvSpPr>
        <dsp:cNvPr id="0" name=""/>
        <dsp:cNvSpPr/>
      </dsp:nvSpPr>
      <dsp:spPr>
        <a:xfrm>
          <a:off x="5422106" y="2340578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/>
            <a:t>Intuitive feedback and guidance </a:t>
          </a:r>
          <a:endParaRPr lang="en-US" sz="3900" kern="1200"/>
        </a:p>
      </dsp:txBody>
      <dsp:txXfrm>
        <a:off x="5422106" y="2340578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AAED5-0A51-49BB-965F-73659D38CAA5}">
      <dsp:nvSpPr>
        <dsp:cNvPr id="0" name=""/>
        <dsp:cNvSpPr/>
      </dsp:nvSpPr>
      <dsp:spPr>
        <a:xfrm rot="16200000">
          <a:off x="1443831" y="-1443831"/>
          <a:ext cx="2370137" cy="5257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Theory relevant to the lab</a:t>
          </a:r>
        </a:p>
      </dsp:txBody>
      <dsp:txXfrm rot="5400000">
        <a:off x="0" y="0"/>
        <a:ext cx="5257800" cy="1777603"/>
      </dsp:txXfrm>
    </dsp:sp>
    <dsp:sp modelId="{84DB67FA-4FCC-4CBA-8FA5-9F235675CD4A}">
      <dsp:nvSpPr>
        <dsp:cNvPr id="0" name=""/>
        <dsp:cNvSpPr/>
      </dsp:nvSpPr>
      <dsp:spPr>
        <a:xfrm>
          <a:off x="5257800" y="0"/>
          <a:ext cx="5257800" cy="2370137"/>
        </a:xfrm>
        <a:prstGeom prst="round1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Understanding of the process and its implications</a:t>
          </a:r>
        </a:p>
      </dsp:txBody>
      <dsp:txXfrm>
        <a:off x="5257800" y="0"/>
        <a:ext cx="5257800" cy="1777603"/>
      </dsp:txXfrm>
    </dsp:sp>
    <dsp:sp modelId="{418CF6F2-D930-462F-8898-3D5404364FA0}">
      <dsp:nvSpPr>
        <dsp:cNvPr id="0" name=""/>
        <dsp:cNvSpPr/>
      </dsp:nvSpPr>
      <dsp:spPr>
        <a:xfrm rot="10800000">
          <a:off x="0" y="2370137"/>
          <a:ext cx="5257800" cy="2370137"/>
        </a:xfrm>
        <a:prstGeom prst="round1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Auxiliary requirements: plot, measurement and recording, </a:t>
          </a:r>
          <a:r>
            <a:rPr lang="en-US" sz="3000" kern="1200" err="1"/>
            <a:t>etc</a:t>
          </a:r>
          <a:endParaRPr lang="en-US" sz="3000" kern="1200"/>
        </a:p>
      </dsp:txBody>
      <dsp:txXfrm rot="10800000">
        <a:off x="0" y="2962671"/>
        <a:ext cx="5257800" cy="1777603"/>
      </dsp:txXfrm>
    </dsp:sp>
    <dsp:sp modelId="{40EE27F3-F231-48D3-9051-D47D0DE9D17E}">
      <dsp:nvSpPr>
        <dsp:cNvPr id="0" name=""/>
        <dsp:cNvSpPr/>
      </dsp:nvSpPr>
      <dsp:spPr>
        <a:xfrm rot="5400000">
          <a:off x="6701631" y="926306"/>
          <a:ext cx="2370137" cy="5257800"/>
        </a:xfrm>
        <a:prstGeom prst="round1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Review questions, references</a:t>
          </a:r>
        </a:p>
      </dsp:txBody>
      <dsp:txXfrm rot="-5400000">
        <a:off x="5257800" y="2962671"/>
        <a:ext cx="5257800" cy="1777603"/>
      </dsp:txXfrm>
    </dsp:sp>
    <dsp:sp modelId="{94CA48C0-0C57-44C1-82BC-C6371F51455D}">
      <dsp:nvSpPr>
        <dsp:cNvPr id="0" name=""/>
        <dsp:cNvSpPr/>
      </dsp:nvSpPr>
      <dsp:spPr>
        <a:xfrm>
          <a:off x="3680460" y="1777603"/>
          <a:ext cx="3154680" cy="1185068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The core simulator</a:t>
          </a:r>
        </a:p>
      </dsp:txBody>
      <dsp:txXfrm>
        <a:off x="3738310" y="1835453"/>
        <a:ext cx="3038980" cy="10693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51D9-E1E3-4DF3-8C67-6E5C2102FFD9}">
      <dsp:nvSpPr>
        <dsp:cNvPr id="0" name=""/>
        <dsp:cNvSpPr/>
      </dsp:nvSpPr>
      <dsp:spPr>
        <a:xfrm>
          <a:off x="0" y="4450"/>
          <a:ext cx="6117335" cy="947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6D631-41DF-423C-A244-6E1A2196F567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94CFF-30BE-4C7B-9197-C8F206D1CF9E}">
      <dsp:nvSpPr>
        <dsp:cNvPr id="0" name=""/>
        <dsp:cNvSpPr/>
      </dsp:nvSpPr>
      <dsp:spPr>
        <a:xfrm>
          <a:off x="1094903" y="4450"/>
          <a:ext cx="2752801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Minimally, use it for demonstration in class</a:t>
          </a:r>
          <a:endParaRPr lang="en-US" sz="1900" kern="1200"/>
        </a:p>
      </dsp:txBody>
      <dsp:txXfrm>
        <a:off x="1094903" y="4450"/>
        <a:ext cx="2752801" cy="947968"/>
      </dsp:txXfrm>
    </dsp:sp>
    <dsp:sp modelId="{41F42921-DCDF-435E-8643-4F7EB2406A29}">
      <dsp:nvSpPr>
        <dsp:cNvPr id="0" name=""/>
        <dsp:cNvSpPr/>
      </dsp:nvSpPr>
      <dsp:spPr>
        <a:xfrm>
          <a:off x="3847704" y="4450"/>
          <a:ext cx="2269631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prepare students for the physical lab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To reflect on the activities performed in the lab</a:t>
          </a:r>
        </a:p>
      </dsp:txBody>
      <dsp:txXfrm>
        <a:off x="3847704" y="4450"/>
        <a:ext cx="2269631" cy="947968"/>
      </dsp:txXfrm>
    </dsp:sp>
    <dsp:sp modelId="{F02AF655-68DB-4D0C-9784-9B240CAA048E}">
      <dsp:nvSpPr>
        <dsp:cNvPr id="0" name=""/>
        <dsp:cNvSpPr/>
      </dsp:nvSpPr>
      <dsp:spPr>
        <a:xfrm>
          <a:off x="0" y="1189411"/>
          <a:ext cx="6117335" cy="9479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4397C-ACAD-4CC2-B2C0-19122649F976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9EBFD-9C61-40C7-8A03-69EF556D3441}">
      <dsp:nvSpPr>
        <dsp:cNvPr id="0" name=""/>
        <dsp:cNvSpPr/>
      </dsp:nvSpPr>
      <dsp:spPr>
        <a:xfrm>
          <a:off x="1094903" y="118941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Can get more by ensuring students are actively involved in the activity.</a:t>
          </a:r>
        </a:p>
      </dsp:txBody>
      <dsp:txXfrm>
        <a:off x="1094903" y="1189411"/>
        <a:ext cx="5022432" cy="947968"/>
      </dsp:txXfrm>
    </dsp:sp>
    <dsp:sp modelId="{F1576BAE-A054-4687-B5A6-D584509EBCE6}">
      <dsp:nvSpPr>
        <dsp:cNvPr id="0" name=""/>
        <dsp:cNvSpPr/>
      </dsp:nvSpPr>
      <dsp:spPr>
        <a:xfrm>
          <a:off x="0" y="2374371"/>
          <a:ext cx="6117335" cy="9479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281C4-FCA0-42C5-85F1-0E64776080D0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462EB-E407-4A21-8063-491287E3D61E}">
      <dsp:nvSpPr>
        <dsp:cNvPr id="0" name=""/>
        <dsp:cNvSpPr/>
      </dsp:nvSpPr>
      <dsp:spPr>
        <a:xfrm>
          <a:off x="1094903" y="2374371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Active learning strategies can be interleaved with usual lecture</a:t>
          </a:r>
        </a:p>
      </dsp:txBody>
      <dsp:txXfrm>
        <a:off x="1094903" y="2374371"/>
        <a:ext cx="5022432" cy="947968"/>
      </dsp:txXfrm>
    </dsp:sp>
    <dsp:sp modelId="{31400AC9-8202-4603-82BD-57C33203352F}">
      <dsp:nvSpPr>
        <dsp:cNvPr id="0" name=""/>
        <dsp:cNvSpPr/>
      </dsp:nvSpPr>
      <dsp:spPr>
        <a:xfrm>
          <a:off x="0" y="3559332"/>
          <a:ext cx="6117335" cy="9479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FEC723-1AD8-46BD-983D-C3525FBCF93B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E4B87-E318-468E-8BA4-101891CD10D0}">
      <dsp:nvSpPr>
        <dsp:cNvPr id="0" name=""/>
        <dsp:cNvSpPr/>
      </dsp:nvSpPr>
      <dsp:spPr>
        <a:xfrm>
          <a:off x="1094903" y="355933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 Homework – Give inquiry-based activities</a:t>
          </a:r>
        </a:p>
      </dsp:txBody>
      <dsp:txXfrm>
        <a:off x="1094903" y="3559332"/>
        <a:ext cx="5022432" cy="947968"/>
      </dsp:txXfrm>
    </dsp:sp>
    <dsp:sp modelId="{1EDA2412-AC14-46D1-8FC6-15948ECEB6CB}">
      <dsp:nvSpPr>
        <dsp:cNvPr id="0" name=""/>
        <dsp:cNvSpPr/>
      </dsp:nvSpPr>
      <dsp:spPr>
        <a:xfrm>
          <a:off x="0" y="4744292"/>
          <a:ext cx="6117335" cy="94796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B09A2-1CE7-46E9-B2D0-BC27A616FF5A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93068-928C-4B7D-AFBD-47BA987B193C}">
      <dsp:nvSpPr>
        <dsp:cNvPr id="0" name=""/>
        <dsp:cNvSpPr/>
      </dsp:nvSpPr>
      <dsp:spPr>
        <a:xfrm>
          <a:off x="1094903" y="4744292"/>
          <a:ext cx="5022432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 self-evaluation using “Viva-Voce” section of each lab.</a:t>
          </a:r>
        </a:p>
      </dsp:txBody>
      <dsp:txXfrm>
        <a:off x="1094903" y="4744292"/>
        <a:ext cx="5022432" cy="947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57CD6-D1AE-4A32-A1C7-F61AB3BCC979}">
      <dsp:nvSpPr>
        <dsp:cNvPr id="0" name=""/>
        <dsp:cNvSpPr/>
      </dsp:nvSpPr>
      <dsp:spPr>
        <a:xfrm>
          <a:off x="0" y="2285"/>
          <a:ext cx="497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C3A7D-90CB-4214-B510-FBDE5B3C9AF1}">
      <dsp:nvSpPr>
        <dsp:cNvPr id="0" name=""/>
        <dsp:cNvSpPr/>
      </dsp:nvSpPr>
      <dsp:spPr>
        <a:xfrm>
          <a:off x="0" y="2285"/>
          <a:ext cx="4971824" cy="155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Instructions provided on each step</a:t>
          </a:r>
        </a:p>
      </dsp:txBody>
      <dsp:txXfrm>
        <a:off x="0" y="2285"/>
        <a:ext cx="4971824" cy="1558670"/>
      </dsp:txXfrm>
    </dsp:sp>
    <dsp:sp modelId="{8F1CB508-B2BF-4769-863A-73650A957499}">
      <dsp:nvSpPr>
        <dsp:cNvPr id="0" name=""/>
        <dsp:cNvSpPr/>
      </dsp:nvSpPr>
      <dsp:spPr>
        <a:xfrm>
          <a:off x="0" y="1560956"/>
          <a:ext cx="497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678EC-02B3-48AE-B115-50E0E02B0A12}">
      <dsp:nvSpPr>
        <dsp:cNvPr id="0" name=""/>
        <dsp:cNvSpPr/>
      </dsp:nvSpPr>
      <dsp:spPr>
        <a:xfrm>
          <a:off x="0" y="1560956"/>
          <a:ext cx="4971824" cy="155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Actions taken by student/system in ‘Workbench”, displayed in “Observations”.</a:t>
          </a:r>
        </a:p>
      </dsp:txBody>
      <dsp:txXfrm>
        <a:off x="0" y="1560956"/>
        <a:ext cx="4971824" cy="1558670"/>
      </dsp:txXfrm>
    </dsp:sp>
    <dsp:sp modelId="{438DCF02-BC85-4400-A293-7E3689D48D21}">
      <dsp:nvSpPr>
        <dsp:cNvPr id="0" name=""/>
        <dsp:cNvSpPr/>
      </dsp:nvSpPr>
      <dsp:spPr>
        <a:xfrm>
          <a:off x="0" y="3119626"/>
          <a:ext cx="49718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77B95-07DE-4623-9258-506F485F8740}">
      <dsp:nvSpPr>
        <dsp:cNvPr id="0" name=""/>
        <dsp:cNvSpPr/>
      </dsp:nvSpPr>
      <dsp:spPr>
        <a:xfrm>
          <a:off x="0" y="3119626"/>
          <a:ext cx="4971824" cy="1558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Details inference and conclusion after completion of Lab. Also relevant illustration on workbench.</a:t>
          </a:r>
        </a:p>
      </dsp:txBody>
      <dsp:txXfrm>
        <a:off x="0" y="3119626"/>
        <a:ext cx="4971824" cy="1558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B5649-C840-4A6A-896C-4FF34457E288}">
      <dsp:nvSpPr>
        <dsp:cNvPr id="0" name=""/>
        <dsp:cNvSpPr/>
      </dsp:nvSpPr>
      <dsp:spPr>
        <a:xfrm>
          <a:off x="792177" y="1626"/>
          <a:ext cx="2642224" cy="1585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Class 6 –8 : 90+ labs</a:t>
          </a:r>
        </a:p>
      </dsp:txBody>
      <dsp:txXfrm>
        <a:off x="792177" y="1626"/>
        <a:ext cx="2642224" cy="1585334"/>
      </dsp:txXfrm>
    </dsp:sp>
    <dsp:sp modelId="{C06296CF-F66A-4382-BBC3-5FC7AD8CD3AC}">
      <dsp:nvSpPr>
        <dsp:cNvPr id="0" name=""/>
        <dsp:cNvSpPr/>
      </dsp:nvSpPr>
      <dsp:spPr>
        <a:xfrm>
          <a:off x="3698623" y="1626"/>
          <a:ext cx="2642224" cy="15853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Class IX : 40+ Labs</a:t>
          </a:r>
        </a:p>
      </dsp:txBody>
      <dsp:txXfrm>
        <a:off x="3698623" y="1626"/>
        <a:ext cx="2642224" cy="1585334"/>
      </dsp:txXfrm>
    </dsp:sp>
    <dsp:sp modelId="{DC343C61-CBFE-48A0-A88E-020AE3092763}">
      <dsp:nvSpPr>
        <dsp:cNvPr id="0" name=""/>
        <dsp:cNvSpPr/>
      </dsp:nvSpPr>
      <dsp:spPr>
        <a:xfrm>
          <a:off x="6605070" y="1626"/>
          <a:ext cx="2642224" cy="15853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Class IX : 40+ Labs</a:t>
          </a:r>
        </a:p>
      </dsp:txBody>
      <dsp:txXfrm>
        <a:off x="6605070" y="1626"/>
        <a:ext cx="2642224" cy="1585334"/>
      </dsp:txXfrm>
    </dsp:sp>
    <dsp:sp modelId="{C32A3EE5-3250-44D1-AA3C-B4106E6886A4}">
      <dsp:nvSpPr>
        <dsp:cNvPr id="0" name=""/>
        <dsp:cNvSpPr/>
      </dsp:nvSpPr>
      <dsp:spPr>
        <a:xfrm>
          <a:off x="2245400" y="1851183"/>
          <a:ext cx="2642224" cy="15853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Class IX : 30+ Labs</a:t>
          </a:r>
        </a:p>
      </dsp:txBody>
      <dsp:txXfrm>
        <a:off x="2245400" y="1851183"/>
        <a:ext cx="2642224" cy="1585334"/>
      </dsp:txXfrm>
    </dsp:sp>
    <dsp:sp modelId="{9A7800A2-5079-457A-9338-6A1415A710C0}">
      <dsp:nvSpPr>
        <dsp:cNvPr id="0" name=""/>
        <dsp:cNvSpPr/>
      </dsp:nvSpPr>
      <dsp:spPr>
        <a:xfrm>
          <a:off x="5151847" y="1851183"/>
          <a:ext cx="2642224" cy="15853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Class IX : 25+ Labs</a:t>
          </a:r>
        </a:p>
      </dsp:txBody>
      <dsp:txXfrm>
        <a:off x="5151847" y="1851183"/>
        <a:ext cx="2642224" cy="1585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A6E70-0CEB-4E97-BABD-B6DAE8A8019D}">
      <dsp:nvSpPr>
        <dsp:cNvPr id="0" name=""/>
        <dsp:cNvSpPr/>
      </dsp:nvSpPr>
      <dsp:spPr>
        <a:xfrm>
          <a:off x="0" y="481431"/>
          <a:ext cx="6367912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520700" rIns="49422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Volume of Cylinder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Cube and Cuboids</a:t>
          </a:r>
        </a:p>
      </dsp:txBody>
      <dsp:txXfrm>
        <a:off x="0" y="481431"/>
        <a:ext cx="6367912" cy="1456875"/>
      </dsp:txXfrm>
    </dsp:sp>
    <dsp:sp modelId="{1BCF0276-7C4F-47A4-8DA7-F501E524B732}">
      <dsp:nvSpPr>
        <dsp:cNvPr id="0" name=""/>
        <dsp:cNvSpPr/>
      </dsp:nvSpPr>
      <dsp:spPr>
        <a:xfrm>
          <a:off x="318395" y="112431"/>
          <a:ext cx="4457539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3D Labs</a:t>
          </a:r>
        </a:p>
      </dsp:txBody>
      <dsp:txXfrm>
        <a:off x="354421" y="148457"/>
        <a:ext cx="4385487" cy="665948"/>
      </dsp:txXfrm>
    </dsp:sp>
    <dsp:sp modelId="{2273D4F9-92BC-44D2-80B3-F8685F082341}">
      <dsp:nvSpPr>
        <dsp:cNvPr id="0" name=""/>
        <dsp:cNvSpPr/>
      </dsp:nvSpPr>
      <dsp:spPr>
        <a:xfrm>
          <a:off x="0" y="2442306"/>
          <a:ext cx="6367912" cy="1456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520700" rIns="494221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Cyclic Quadrilateral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Area of Circle</a:t>
          </a:r>
        </a:p>
      </dsp:txBody>
      <dsp:txXfrm>
        <a:off x="0" y="2442306"/>
        <a:ext cx="6367912" cy="1456875"/>
      </dsp:txXfrm>
    </dsp:sp>
    <dsp:sp modelId="{E0792138-1B85-4D91-8CA0-C9C0835EFFE2}">
      <dsp:nvSpPr>
        <dsp:cNvPr id="0" name=""/>
        <dsp:cNvSpPr/>
      </dsp:nvSpPr>
      <dsp:spPr>
        <a:xfrm>
          <a:off x="318395" y="2073306"/>
          <a:ext cx="4457539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Geometry</a:t>
          </a:r>
        </a:p>
      </dsp:txBody>
      <dsp:txXfrm>
        <a:off x="354421" y="2109332"/>
        <a:ext cx="4385487" cy="665948"/>
      </dsp:txXfrm>
    </dsp:sp>
    <dsp:sp modelId="{682C86DC-1CAF-4767-A9EB-17872DAEBC83}">
      <dsp:nvSpPr>
        <dsp:cNvPr id="0" name=""/>
        <dsp:cNvSpPr/>
      </dsp:nvSpPr>
      <dsp:spPr>
        <a:xfrm>
          <a:off x="0" y="4403181"/>
          <a:ext cx="6367912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520700" rIns="494221" bIns="17780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Algebraic Identity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Polynomials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Calibri Light" panose="020F0302020204030204"/>
            </a:rPr>
            <a:t>Fractions</a:t>
          </a:r>
        </a:p>
      </dsp:txBody>
      <dsp:txXfrm>
        <a:off x="0" y="4403181"/>
        <a:ext cx="6367912" cy="1890000"/>
      </dsp:txXfrm>
    </dsp:sp>
    <dsp:sp modelId="{5A00052B-D3E7-4FCB-A089-2BB8BC3B77A9}">
      <dsp:nvSpPr>
        <dsp:cNvPr id="0" name=""/>
        <dsp:cNvSpPr/>
      </dsp:nvSpPr>
      <dsp:spPr>
        <a:xfrm>
          <a:off x="318395" y="4034181"/>
          <a:ext cx="4457539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Algebra</a:t>
          </a:r>
        </a:p>
      </dsp:txBody>
      <dsp:txXfrm>
        <a:off x="354421" y="4070207"/>
        <a:ext cx="4385487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70D17-4AAB-41B1-88A6-F3927D8137B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B87E3A-1538-4972-9AE0-0D45EF05F67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65747-2D56-4E66-923D-6F64B8754B51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Yes, we are now on to add another 500+ labs to the pool.</a:t>
          </a:r>
          <a:endParaRPr lang="en-US" sz="2200" kern="1200" dirty="0"/>
        </a:p>
      </dsp:txBody>
      <dsp:txXfrm>
        <a:off x="1435590" y="531"/>
        <a:ext cx="9080009" cy="1242935"/>
      </dsp:txXfrm>
    </dsp:sp>
    <dsp:sp modelId="{17A9FBF5-D7CA-4E68-A597-29193EA3A80A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F7E08-C2BA-4C1B-90AA-AA719E014EC3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9E369-708F-4A54-B7AD-E2B21CEAEB43}">
      <dsp:nvSpPr>
        <dsp:cNvPr id="0" name=""/>
        <dsp:cNvSpPr/>
      </dsp:nvSpPr>
      <dsp:spPr>
        <a:xfrm>
          <a:off x="1435590" y="155420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Classes 6-12, and more subjects including languages, social science, etc.</a:t>
          </a:r>
          <a:endParaRPr lang="en-US" sz="2200" kern="1200" dirty="0"/>
        </a:p>
      </dsp:txBody>
      <dsp:txXfrm>
        <a:off x="1435590" y="1554201"/>
        <a:ext cx="4732020" cy="1242935"/>
      </dsp:txXfrm>
    </dsp:sp>
    <dsp:sp modelId="{712D82AA-E644-44A4-8D1F-88B00F72DDCC}">
      <dsp:nvSpPr>
        <dsp:cNvPr id="0" name=""/>
        <dsp:cNvSpPr/>
      </dsp:nvSpPr>
      <dsp:spPr>
        <a:xfrm>
          <a:off x="6167610" y="155420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latin typeface="Calibri Light" panose="020F0302020204030204"/>
            </a:rPr>
            <a:t>120+ Math labs to be added for classes 6-12</a:t>
          </a:r>
        </a:p>
      </dsp:txBody>
      <dsp:txXfrm>
        <a:off x="6167610" y="1554201"/>
        <a:ext cx="4347989" cy="1242935"/>
      </dsp:txXfrm>
    </dsp:sp>
    <dsp:sp modelId="{51A2D0AD-F363-4EEC-981D-8609E3936F4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92122-5AEB-4D94-BEAC-BBE9CDCF3D8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5A98C-3333-456C-B082-C2F4F73BDA4C}">
      <dsp:nvSpPr>
        <dsp:cNvPr id="0" name=""/>
        <dsp:cNvSpPr/>
      </dsp:nvSpPr>
      <dsp:spPr>
        <a:xfrm>
          <a:off x="1435590" y="3107870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Many improvements in light of the challenges mentioned earlier.</a:t>
          </a:r>
          <a:endParaRPr lang="en-US" sz="2200" kern="1200" dirty="0"/>
        </a:p>
      </dsp:txBody>
      <dsp:txXfrm>
        <a:off x="1435590" y="3107870"/>
        <a:ext cx="4732020" cy="1242935"/>
      </dsp:txXfrm>
    </dsp:sp>
    <dsp:sp modelId="{54BB6C64-AF39-44D0-9C8A-AAFB18169C1F}">
      <dsp:nvSpPr>
        <dsp:cNvPr id="0" name=""/>
        <dsp:cNvSpPr/>
      </dsp:nvSpPr>
      <dsp:spPr>
        <a:xfrm>
          <a:off x="6167610" y="3107870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Learner tracking and analytics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Guidance in the lab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AR/VR capability</a:t>
          </a:r>
          <a:endParaRPr lang="en-US" sz="1200" kern="1200" dirty="0"/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/>
            <a:t>Richer simulation – variety within limits.</a:t>
          </a:r>
          <a:endParaRPr lang="en-US" sz="1200" kern="1200" dirty="0"/>
        </a:p>
      </dsp:txBody>
      <dsp:txXfrm>
        <a:off x="6167610" y="3107870"/>
        <a:ext cx="434798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43FAE-8803-4DD9-B2BD-E15EF24BE27F}" type="datetimeFigureOut"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D904-B480-477D-A3A7-DCD88CFBC2F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5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tu@cdac.in" TargetMode="External"/><Relationship Id="rId7" Type="http://schemas.openxmlformats.org/officeDocument/2006/relationships/hyperlink" Target="https://twitter.com/cdacmumbai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t4schoool/" TargetMode="External"/><Relationship Id="rId5" Type="http://schemas.openxmlformats.org/officeDocument/2006/relationships/hyperlink" Target="http://vidyakash.in/" TargetMode="External"/><Relationship Id="rId4" Type="http://schemas.openxmlformats.org/officeDocument/2006/relationships/hyperlink" Target="mailto:vidyakashetu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microsoft.com/office/2018/10/relationships/comments" Target="../comments/modernComment_10A_DA9BD57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8/10/relationships/comments" Target="../comments/modernComment_120_9F9EFB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6DA527DC-6ECB-06F1-544C-9E31F131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1" t="9091" r="4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EEE0BC-3353-C496-F96C-C07A9FB24340}"/>
              </a:ext>
            </a:extLst>
          </p:cNvPr>
          <p:cNvSpPr txBox="1"/>
          <p:nvPr/>
        </p:nvSpPr>
        <p:spPr>
          <a:xfrm>
            <a:off x="646458" y="1713071"/>
            <a:ext cx="9078562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latin typeface="+mj-lt"/>
                <a:ea typeface="+mj-ea"/>
                <a:cs typeface="+mj-cs"/>
              </a:rPr>
              <a:t>Virtual Labs for Mathematics​ with special reference to their pedagogical usage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CA871-A8AC-A9AB-98B2-9CB884EC3E58}"/>
              </a:ext>
            </a:extLst>
          </p:cNvPr>
          <p:cNvSpPr txBox="1"/>
          <p:nvPr/>
        </p:nvSpPr>
        <p:spPr>
          <a:xfrm>
            <a:off x="1674627" y="5785883"/>
            <a:ext cx="58567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VAIBHAV SINGH, KARISHMA- C-DAC Mumbai</a:t>
            </a:r>
          </a:p>
        </p:txBody>
      </p:sp>
    </p:spTree>
    <p:extLst>
      <p:ext uri="{BB962C8B-B14F-4D97-AF65-F5344CB8AC3E}">
        <p14:creationId xmlns:p14="http://schemas.microsoft.com/office/powerpoint/2010/main" val="1202862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78830-1EAB-49AA-7917-93D91594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 dirty="0">
                <a:ea typeface="+mj-lt"/>
                <a:cs typeface="+mj-lt"/>
              </a:rPr>
              <a:t>Usage Virtual Labs (Math) </a:t>
            </a:r>
          </a:p>
          <a:p>
            <a:br>
              <a:rPr lang="en-US" sz="5200" dirty="0"/>
            </a:br>
            <a:endParaRPr lang="en-US" sz="5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F79B-80D3-E71B-0F5C-CE2FD0FF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Students</a:t>
            </a:r>
            <a:endParaRPr lang="en-US" sz="2000">
              <a:cs typeface="Calibri" panose="020F0502020204030204"/>
            </a:endParaRPr>
          </a:p>
          <a:p>
            <a:pPr lvl="1"/>
            <a:r>
              <a:rPr lang="en-US" sz="2000">
                <a:ea typeface="+mn-lt"/>
                <a:cs typeface="+mn-lt"/>
              </a:rPr>
              <a:t>Familiarize with the Lab before physical lab session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Try variations available in the lab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Do revision 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Use Lab to reinforce the concepts, answer question they may have, etc. </a:t>
            </a:r>
            <a:br>
              <a:rPr lang="en-US" sz="2000"/>
            </a:b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826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6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Triangle 66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E20A6-822F-D29B-F133-0D671D4C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4100" b="1">
                <a:ea typeface="+mj-lt"/>
                <a:cs typeface="+mj-lt"/>
              </a:rPr>
              <a:t>Mathematics Labs – Salient Features</a:t>
            </a:r>
            <a:endParaRPr lang="en-US" sz="4100">
              <a:ea typeface="+mj-lt"/>
              <a:cs typeface="+mj-lt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55717-666C-5D76-12E6-89AB128F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3D representation for select labs</a:t>
            </a:r>
            <a:endParaRPr lang="en-US" sz="2000">
              <a:cs typeface="Calibri" panose="020F0502020204030204"/>
            </a:endParaRPr>
          </a:p>
          <a:p>
            <a:r>
              <a:rPr lang="en-US" sz="2000">
                <a:ea typeface="+mn-lt"/>
                <a:cs typeface="+mn-lt"/>
              </a:rPr>
              <a:t>Facilitates drawing geometric figures on workbench with given dimensions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Tools provided relevant to lab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Show Scale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Cut triangle/rectangle 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Rotate Clockwise 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Rotate Anticlockwise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Drag/Drop 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Superimpose</a:t>
            </a:r>
            <a:endParaRPr lang="en-US" sz="2000"/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048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35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37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4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4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E20A6-822F-D29B-F133-0D671D4C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b="1">
                <a:ea typeface="+mj-lt"/>
                <a:cs typeface="+mj-lt"/>
              </a:rPr>
              <a:t>Mathematics Labs – Salient Features</a:t>
            </a:r>
            <a:endParaRPr lang="en-US" sz="5200">
              <a:ea typeface="+mj-lt"/>
              <a:cs typeface="+mj-lt"/>
            </a:endParaRPr>
          </a:p>
        </p:txBody>
      </p:sp>
      <p:graphicFrame>
        <p:nvGraphicFramePr>
          <p:cNvPr id="62" name="Content Placeholder 2">
            <a:extLst>
              <a:ext uri="{FF2B5EF4-FFF2-40B4-BE49-F238E27FC236}">
                <a16:creationId xmlns:a16="http://schemas.microsoft.com/office/drawing/2014/main" id="{92249469-0D0A-1E13-299C-079864B213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91923" y="1239927"/>
          <a:ext cx="4971824" cy="4680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17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7E66E-52A4-1BA3-D640-C700F515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List of Labs</a:t>
            </a:r>
            <a:endParaRPr lang="en-US" sz="54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26FB4A-F2A9-470C-1E4A-372F99E2B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741724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315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6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79CC9-8256-0CC7-94B9-827DFA02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Screenshots</a:t>
            </a:r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132B4B-D214-7DDE-6AFA-7F822896A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7" t="15254" r="20095" b="3051"/>
          <a:stretch/>
        </p:blipFill>
        <p:spPr>
          <a:xfrm>
            <a:off x="4561768" y="961812"/>
            <a:ext cx="6141862" cy="493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262C27-B3EC-CF46-3548-BCBBBC1AB5C5}"/>
              </a:ext>
            </a:extLst>
          </p:cNvPr>
          <p:cNvSpPr txBox="1"/>
          <p:nvPr/>
        </p:nvSpPr>
        <p:spPr>
          <a:xfrm>
            <a:off x="5440325" y="6051697"/>
            <a:ext cx="45542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cs typeface="Calibri"/>
              </a:rPr>
              <a:t>OLabs</a:t>
            </a:r>
            <a:r>
              <a:rPr lang="en-US" b="1" dirty="0">
                <a:cs typeface="Calibri"/>
              </a:rPr>
              <a:t> Phase II</a:t>
            </a:r>
          </a:p>
        </p:txBody>
      </p:sp>
    </p:spTree>
    <p:extLst>
      <p:ext uri="{BB962C8B-B14F-4D97-AF65-F5344CB8AC3E}">
        <p14:creationId xmlns:p14="http://schemas.microsoft.com/office/powerpoint/2010/main" val="417029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A79CC9-8256-0CC7-94B9-827DFA025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Screenshots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84881-B0B7-73D2-81F8-8A4A626C7347}"/>
              </a:ext>
            </a:extLst>
          </p:cNvPr>
          <p:cNvSpPr txBox="1"/>
          <p:nvPr/>
        </p:nvSpPr>
        <p:spPr>
          <a:xfrm>
            <a:off x="5250106" y="586822"/>
            <a:ext cx="6106742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/>
              <a:t>OLabs NextG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5E83372-0A2C-A041-485B-19A5FCAA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1" y="2729397"/>
            <a:ext cx="5219273" cy="3483864"/>
          </a:xfrm>
          <a:prstGeom prst="rect">
            <a:avLst/>
          </a:prstGeom>
        </p:spPr>
      </p:pic>
      <p:pic>
        <p:nvPicPr>
          <p:cNvPr id="5" name="Picture 4" descr="A screenshot of a math book&#10;&#10;Description automatically generated">
            <a:extLst>
              <a:ext uri="{FF2B5EF4-FFF2-40B4-BE49-F238E27FC236}">
                <a16:creationId xmlns:a16="http://schemas.microsoft.com/office/drawing/2014/main" id="{E60984B1-66E6-C3F7-E42D-25133067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81" y="2828212"/>
            <a:ext cx="5523082" cy="32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5F04B0F-0FF2-D84A-86A7-D4DB99D2E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64" r="2095" b="17184"/>
          <a:stretch/>
        </p:blipFill>
        <p:spPr>
          <a:xfrm>
            <a:off x="351582" y="1223020"/>
            <a:ext cx="11342477" cy="4508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66B3AD-86FA-414A-A77A-B730FF34E0CB}"/>
              </a:ext>
            </a:extLst>
          </p:cNvPr>
          <p:cNvSpPr txBox="1"/>
          <p:nvPr/>
        </p:nvSpPr>
        <p:spPr>
          <a:xfrm>
            <a:off x="1433285" y="5642428"/>
            <a:ext cx="97245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ea typeface="+mn-lt"/>
                <a:cs typeface="+mn-lt"/>
              </a:rPr>
              <a:t>https://diksha.gov.in/virtuallabs.html</a:t>
            </a:r>
            <a:endParaRPr lang="en-US" sz="3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27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563D7-6785-31A3-126C-25770A624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Demonstration of Mathematics Labs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0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6326EB-B0FB-7870-7666-78BFEF83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List of Labs for Demo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FF74E5-F327-0E7F-42E5-3B1120766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2259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32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96D1-D424-8372-70C3-9FA2B49CC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ea typeface="+mj-lt"/>
                <a:cs typeface="+mj-lt"/>
              </a:rPr>
              <a:t>Virtual Labs Ahead!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B12426D-5B4D-CA5B-733E-D852E0408F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5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71FAE2DC-A739-5E4B-3294-87898D265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E88943-CB0F-0846-1CFD-7D1EFC568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Background </a:t>
            </a:r>
            <a:endParaRPr lang="en-US" sz="4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2E369D1-8F17-6EDF-3726-B34685EB0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113534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356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7DAED-D98C-43D6-E1EA-EE102740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IN" sz="5400" b="1">
                <a:ea typeface="+mj-lt"/>
                <a:cs typeface="+mj-lt"/>
              </a:rPr>
              <a:t>Help us help you….</a:t>
            </a:r>
            <a:endParaRPr lang="en-US" sz="5400">
              <a:ea typeface="+mj-lt"/>
              <a:cs typeface="+mj-lt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ontent Placeholder 43">
            <a:extLst>
              <a:ext uri="{FF2B5EF4-FFF2-40B4-BE49-F238E27FC236}">
                <a16:creationId xmlns:a16="http://schemas.microsoft.com/office/drawing/2014/main" id="{600F642D-2EFC-987F-B05F-4F9951121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466344"/>
              </p:ext>
            </p:extLst>
          </p:nvPr>
        </p:nvGraphicFramePr>
        <p:xfrm>
          <a:off x="825264" y="2598710"/>
          <a:ext cx="10039472" cy="343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95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56D0230-3CCA-8541-9D49-64406BB40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54" r="16107" b="133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EF788-A3EF-5461-F629-FEAAF0CB2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  <a:cs typeface="Calibri Light"/>
              </a:rPr>
              <a:t>Thank You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96B1-F007-D167-E131-44141DBB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15968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i="1">
                <a:solidFill>
                  <a:schemeClr val="bg1"/>
                </a:solidFill>
                <a:ea typeface="+mn-lt"/>
                <a:cs typeface="+mn-lt"/>
              </a:rPr>
              <a:t>For any information, please write to us at:</a:t>
            </a:r>
            <a:endParaRPr lang="en-US" sz="170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700" b="1">
                <a:solidFill>
                  <a:schemeClr val="bg1"/>
                </a:solidFill>
                <a:ea typeface="+mn-lt"/>
                <a:cs typeface="+mn-lt"/>
              </a:rPr>
              <a:t>Educational Technology Unit, C-DAC Mumbai</a:t>
            </a:r>
            <a:endParaRPr lang="en-US" sz="1700">
              <a:solidFill>
                <a:schemeClr val="bg1"/>
              </a:solidFill>
              <a:ea typeface="+mn-lt"/>
              <a:cs typeface="+mn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1700" b="1">
                <a:solidFill>
                  <a:schemeClr val="bg1"/>
                </a:solidFill>
                <a:ea typeface="+mn-lt"/>
                <a:cs typeface="+mn-lt"/>
              </a:rPr>
              <a:t>support[at]olabs[dot]co[dot]in</a:t>
            </a:r>
            <a:endParaRPr lang="en-US" sz="170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045725-3061-5351-C207-7C610194DB59}"/>
              </a:ext>
            </a:extLst>
          </p:cNvPr>
          <p:cNvSpPr>
            <a:spLocks noGrp="1"/>
          </p:cNvSpPr>
          <p:nvPr/>
        </p:nvSpPr>
        <p:spPr>
          <a:xfrm>
            <a:off x="278378" y="3847119"/>
            <a:ext cx="7980661" cy="2819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For more details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  <a:cs typeface="Calibri"/>
              </a:rPr>
              <a:t>Email id: </a:t>
            </a:r>
            <a:r>
              <a:rPr lang="en-US" dirty="0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etu@cdac.in,  </a:t>
            </a:r>
            <a:r>
              <a:rPr lang="en-US" dirty="0">
                <a:solidFill>
                  <a:schemeClr val="bg1"/>
                </a:solidFill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vidyakashetu@gmail.com</a:t>
            </a:r>
            <a:endParaRPr lang="en-US">
              <a:solidFill>
                <a:schemeClr val="bg1"/>
              </a:solidFill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/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Website: 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http://olabs.edu.in/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/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Facebook: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https://www.facebook.com/onlinelabs/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/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Twitter: 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https://twitter.com/cdacmumbai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/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ETU portal: </a:t>
            </a:r>
            <a:r>
              <a:rPr lang="en-GB" u="sng" dirty="0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http://vidyakash.in/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513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BF47E-3D3B-FA5E-B13F-D91F1C995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>
                <a:ea typeface="+mj-lt"/>
                <a:cs typeface="+mj-lt"/>
              </a:rPr>
              <a:t>Approach – Virtual Labs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5A658B0A-D41C-D928-9BD0-50B1A3D82C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656487"/>
              </p:ext>
            </p:extLst>
          </p:nvPr>
        </p:nvGraphicFramePr>
        <p:xfrm>
          <a:off x="789354" y="10831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78BCCDD-2360-228B-080C-8518BDF1EC85}"/>
              </a:ext>
            </a:extLst>
          </p:cNvPr>
          <p:cNvSpPr txBox="1"/>
          <p:nvPr/>
        </p:nvSpPr>
        <p:spPr>
          <a:xfrm>
            <a:off x="1109785" y="5173785"/>
            <a:ext cx="1062696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45185D"/>
                </a:solidFill>
                <a:latin typeface="Century Gothic"/>
              </a:rPr>
              <a:t>Technology can expand the boundaries of a physical Lab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93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D4BBF-ED68-ABF4-C4A6-C62DC709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>
                <a:cs typeface="Calibri Light"/>
              </a:rPr>
              <a:t>Salient Features </a:t>
            </a:r>
            <a:endParaRPr lang="en-US" sz="5200"/>
          </a:p>
        </p:txBody>
      </p:sp>
      <p:graphicFrame>
        <p:nvGraphicFramePr>
          <p:cNvPr id="44" name="Content Placeholder 2">
            <a:extLst>
              <a:ext uri="{FF2B5EF4-FFF2-40B4-BE49-F238E27FC236}">
                <a16:creationId xmlns:a16="http://schemas.microsoft.com/office/drawing/2014/main" id="{27D735BF-E4B7-B5CD-8476-4BD9F6BFAB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2916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76458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70CC27-1891-110F-C32C-28F79F882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94" y="354499"/>
            <a:ext cx="11113293" cy="2505689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9C82D8A-C2E9-2143-FDBE-AE77CA4F2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1" y="3190612"/>
            <a:ext cx="9879297" cy="28409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9963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1A692-1578-5AF6-68C9-47148171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Eco-system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A88B22-FDF1-A67F-E4FA-F71D9362BA4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04938"/>
          <a:ext cx="10515600" cy="474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4796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DF006-1403-7FCB-50C2-8AF4A77DA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4600" b="1" dirty="0">
                <a:ea typeface="+mj-lt"/>
                <a:cs typeface="+mj-lt"/>
              </a:rPr>
              <a:t>Effective usage of Virtual Labs ( Math) in your school </a:t>
            </a:r>
            <a:endParaRPr lang="en-US" sz="4600" b="1" dirty="0">
              <a:cs typeface="Calibri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7D7D32-78F1-BA39-EE7C-64DE5DB2C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999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97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24D96-EC38-87FD-B3A6-175908C0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kern="1200" dirty="0">
                <a:latin typeface="+mj-lt"/>
                <a:ea typeface="+mj-ea"/>
                <a:cs typeface="+mj-cs"/>
              </a:rPr>
              <a:t>Proposed Active Learning Strategy </a:t>
            </a:r>
            <a:br>
              <a:rPr lang="en-US" sz="3800" b="1" kern="1200" dirty="0"/>
            </a:br>
            <a:r>
              <a:rPr lang="en-US" sz="3800" b="1" kern="1200" dirty="0">
                <a:latin typeface="+mj-lt"/>
                <a:ea typeface="+mj-ea"/>
                <a:cs typeface="+mj-cs"/>
              </a:rPr>
              <a:t>for Virtual Labs (</a:t>
            </a:r>
            <a:r>
              <a:rPr lang="en-US" sz="3800" b="1" dirty="0"/>
              <a:t>Math</a:t>
            </a:r>
            <a:r>
              <a:rPr lang="en-US" sz="3800" b="1" kern="1200" dirty="0">
                <a:latin typeface="+mj-lt"/>
                <a:ea typeface="+mj-ea"/>
                <a:cs typeface="+mj-cs"/>
              </a:rPr>
              <a:t>) </a:t>
            </a:r>
            <a:endParaRPr lang="en-US" sz="38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E01339-9F20-3821-AEB7-58B4B0662626}"/>
              </a:ext>
            </a:extLst>
          </p:cNvPr>
          <p:cNvSpPr txBox="1"/>
          <p:nvPr/>
        </p:nvSpPr>
        <p:spPr>
          <a:xfrm>
            <a:off x="793660" y="2599509"/>
            <a:ext cx="10143668" cy="343553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Recommended time: 5-15 min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Predict Outcome</a:t>
            </a:r>
            <a:r>
              <a:rPr lang="en-US" sz="2400" dirty="0"/>
              <a:t> - Ask students to make prediction: “What will happen if …”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Calculate Output</a:t>
            </a:r>
            <a:r>
              <a:rPr lang="en-US" sz="2400" dirty="0"/>
              <a:t> - Ask students to calculate next step or output.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Devise explanation</a:t>
            </a:r>
            <a:r>
              <a:rPr lang="en-US" sz="2400" dirty="0"/>
              <a:t> - Ask students to devise reason for process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Choose activity based on pedagogical purpose and learning objective of the Lab</a:t>
            </a:r>
            <a:endParaRPr lang="en-US" sz="2400" dirty="0"/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5496A55-9769-5027-484D-3946DE856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939" y="2409887"/>
            <a:ext cx="5791200" cy="9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7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DF4F7-A8E1-1488-F5F7-D7ACA71DF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ea typeface="+mj-lt"/>
                <a:cs typeface="+mj-lt"/>
              </a:rPr>
              <a:t>Using Virtual Labs (Math) : Scenario</a:t>
            </a:r>
            <a:endParaRPr lang="en-US" sz="48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C436-9C73-E9BB-EA2F-56286CF1E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Teachers (In the classroom/Lab)</a:t>
            </a:r>
            <a:endParaRPr lang="en-US" sz="2000">
              <a:cs typeface="Calibri" panose="020F0502020204030204"/>
            </a:endParaRPr>
          </a:p>
          <a:p>
            <a:pPr lvl="1"/>
            <a:r>
              <a:rPr lang="en-US" sz="2000">
                <a:ea typeface="+mn-lt"/>
                <a:cs typeface="+mn-lt"/>
              </a:rPr>
              <a:t>Explain labs before performing the practical/lab session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Explain a procedure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Demonstrate a phenomenon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Set expectation about a lab</a:t>
            </a:r>
            <a:endParaRPr lang="en-US" sz="2000"/>
          </a:p>
          <a:p>
            <a:pPr lvl="1"/>
            <a:r>
              <a:rPr lang="en-US" sz="2000">
                <a:ea typeface="+mn-lt"/>
                <a:cs typeface="+mn-lt"/>
              </a:rPr>
              <a:t>Can frame review questions with the lab as the backdrop (after Lab Session)</a:t>
            </a:r>
            <a:br>
              <a:rPr lang="en-US" sz="2000">
                <a:ea typeface="+mn-lt"/>
                <a:cs typeface="+mn-lt"/>
              </a:rPr>
            </a:br>
            <a:br>
              <a:rPr lang="en-US" sz="2000">
                <a:ea typeface="+mn-lt"/>
                <a:cs typeface="+mn-lt"/>
              </a:rPr>
            </a:br>
            <a:endParaRPr lang="en-US" sz="200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sz="2000" i="1">
                <a:ea typeface="+mn-lt"/>
                <a:cs typeface="+mn-lt"/>
              </a:rPr>
              <a:t>Creative teachers and students can come up with many more innovative uses!</a:t>
            </a:r>
            <a:br>
              <a:rPr lang="en-US" sz="2000"/>
            </a:b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066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BFD408227AE3459E9377C94429A377" ma:contentTypeVersion="13" ma:contentTypeDescription="Create a new document." ma:contentTypeScope="" ma:versionID="37621b20ea4c266bcb0105e8fb332ed4">
  <xsd:schema xmlns:xsd="http://www.w3.org/2001/XMLSchema" xmlns:xs="http://www.w3.org/2001/XMLSchema" xmlns:p="http://schemas.microsoft.com/office/2006/metadata/properties" xmlns:ns2="b093768d-bb37-4ba6-a68c-a5d38921f122" xmlns:ns3="c464cf22-d49c-44b8-8f5a-2b2f163f2256" targetNamespace="http://schemas.microsoft.com/office/2006/metadata/properties" ma:root="true" ma:fieldsID="1d5bf6bcc69a2b687021244c96f7dfd4" ns2:_="" ns3:_="">
    <xsd:import namespace="b093768d-bb37-4ba6-a68c-a5d38921f122"/>
    <xsd:import namespace="c464cf22-d49c-44b8-8f5a-2b2f163f22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3768d-bb37-4ba6-a68c-a5d38921f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ea4c647-74bc-441e-abfe-ca72ce2bc6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cf22-d49c-44b8-8f5a-2b2f163f225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ab0258d-354d-4726-8b19-86b5ebc56aa7}" ma:internalName="TaxCatchAll" ma:showField="CatchAllData" ma:web="c464cf22-d49c-44b8-8f5a-2b2f163f22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93768d-bb37-4ba6-a68c-a5d38921f122">
      <Terms xmlns="http://schemas.microsoft.com/office/infopath/2007/PartnerControls"/>
    </lcf76f155ced4ddcb4097134ff3c332f>
    <TaxCatchAll xmlns="c464cf22-d49c-44b8-8f5a-2b2f163f2256" xsi:nil="true"/>
    <SharedWithUsers xmlns="c464cf22-d49c-44b8-8f5a-2b2f163f2256">
      <UserInfo>
        <DisplayName>Archana Rane</DisplayName>
        <AccountId>13</AccountId>
        <AccountType/>
      </UserInfo>
      <UserInfo>
        <DisplayName>Suman Ninoriya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9A2F05F-1841-4D03-A136-E5D901DE8A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FC699E-EE11-4926-8335-058976CC5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3768d-bb37-4ba6-a68c-a5d38921f122"/>
    <ds:schemaRef ds:uri="c464cf22-d49c-44b8-8f5a-2b2f163f22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3E798C-7C6F-4B73-BFEB-EAC7B210C0CD}">
  <ds:schemaRefs>
    <ds:schemaRef ds:uri="b093768d-bb37-4ba6-a68c-a5d38921f122"/>
    <ds:schemaRef ds:uri="c464cf22-d49c-44b8-8f5a-2b2f163f225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Background </vt:lpstr>
      <vt:lpstr>Approach – Virtual Labs</vt:lpstr>
      <vt:lpstr>Salient Features </vt:lpstr>
      <vt:lpstr>PowerPoint Presentation</vt:lpstr>
      <vt:lpstr>Eco-system</vt:lpstr>
      <vt:lpstr>Effective usage of Virtual Labs ( Math) in your school </vt:lpstr>
      <vt:lpstr>Proposed Active Learning Strategy  for Virtual Labs (Math) </vt:lpstr>
      <vt:lpstr>Using Virtual Labs (Math) : Scenario</vt:lpstr>
      <vt:lpstr>Usage Virtual Labs (Math)   </vt:lpstr>
      <vt:lpstr>Mathematics Labs – Salient Features</vt:lpstr>
      <vt:lpstr>Mathematics Labs – Salient Features</vt:lpstr>
      <vt:lpstr>List of Labs</vt:lpstr>
      <vt:lpstr>Screenshots</vt:lpstr>
      <vt:lpstr>Screenshots</vt:lpstr>
      <vt:lpstr>PowerPoint Presentation</vt:lpstr>
      <vt:lpstr>Demonstration of Mathematics Labs</vt:lpstr>
      <vt:lpstr>List of Labs for Demo</vt:lpstr>
      <vt:lpstr>Virtual Labs Ahead!</vt:lpstr>
      <vt:lpstr>Help us help you….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142</cp:revision>
  <dcterms:created xsi:type="dcterms:W3CDTF">2022-07-01T05:07:16Z</dcterms:created>
  <dcterms:modified xsi:type="dcterms:W3CDTF">2023-12-13T04:01:06Z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0x01010084BFD408227AE3459E9377C94429A377</vt:lpwstr>
  </property>
  <property fmtid="{D5CDD505-2E9C-101B-9397-08002B2CF9AE}" pid="3" name="MediaServiceImageTags">
    <vt:lpwstr/>
  </property>
</Properties>
</file>