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218.xml"/>
  <Override ContentType="application/vnd.openxmlformats-officedocument.presentationml.slideLayout+xml" PartName="/ppt/slideLayouts/slideLayout307.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226.xml"/>
  <Override ContentType="application/vnd.openxmlformats-officedocument.presentationml.slideLayout+xml" PartName="/ppt/slideLayouts/slideLayout96.xml"/>
  <Override ContentType="application/vnd.openxmlformats-officedocument.presentationml.slideLayout+xml" PartName="/ppt/slideLayouts/slideLayout269.xml"/>
  <Override ContentType="application/vnd.openxmlformats-officedocument.presentationml.slideLayout+xml" PartName="/ppt/slideLayouts/slideLayout285.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250.xml"/>
  <Override ContentType="application/vnd.openxmlformats-officedocument.presentationml.slideLayout+xml" PartName="/ppt/slideLayouts/slideLayout145.xml"/>
  <Override ContentType="application/vnd.openxmlformats-officedocument.presentationml.slideLayout+xml" PartName="/ppt/slideLayouts/slideLayout277.xml"/>
  <Override ContentType="application/vnd.openxmlformats-officedocument.presentationml.slideLayout+xml" PartName="/ppt/slideLayouts/slideLayout196.xml"/>
  <Override ContentType="application/vnd.openxmlformats-officedocument.presentationml.slideLayout+xml" PartName="/ppt/slideLayouts/slideLayout234.xml"/>
  <Override ContentType="application/vnd.openxmlformats-officedocument.presentationml.slideLayout+xml" PartName="/ppt/slideLayouts/slideLayout102.xml"/>
  <Override ContentType="application/vnd.openxmlformats-officedocument.presentationml.slideLayout+xml" PartName="/ppt/slideLayouts/slideLayout188.xml"/>
  <Override ContentType="application/vnd.openxmlformats-officedocument.presentationml.slideLayout+xml" PartName="/ppt/slideLayouts/slideLayout242.xml"/>
  <Override ContentType="application/vnd.openxmlformats-officedocument.presentationml.slideLayout+xml" PartName="/ppt/slideLayouts/slideLayout165.xml"/>
  <Override ContentType="application/vnd.openxmlformats-officedocument.presentationml.slideLayout+xml" PartName="/ppt/slideLayouts/slideLayout262.xml"/>
  <Override ContentType="application/vnd.openxmlformats-officedocument.presentationml.slideLayout+xml" PartName="/ppt/slideLayouts/slideLayout65.xml"/>
  <Override ContentType="application/vnd.openxmlformats-officedocument.presentationml.slideLayout+xml" PartName="/ppt/slideLayouts/slideLayout289.xml"/>
  <Override ContentType="application/vnd.openxmlformats-officedocument.presentationml.slideLayout+xml" PartName="/ppt/slideLayouts/slideLayout300.xml"/>
  <Override ContentType="application/vnd.openxmlformats-officedocument.presentationml.slideLayout+xml" PartName="/ppt/slideLayouts/slideLayout22.xml"/>
  <Override ContentType="application/vnd.openxmlformats-officedocument.presentationml.slideLayout+xml" PartName="/ppt/slideLayouts/slideLayout293.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81.xml"/>
  <Override ContentType="application/vnd.openxmlformats-officedocument.presentationml.slideLayout+xml" PartName="/ppt/slideLayouts/slideLayout10.xml"/>
  <Override ContentType="application/vnd.openxmlformats-officedocument.presentationml.slideLayout+xml" PartName="/ppt/slideLayouts/slideLayout257.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14.xml"/>
  <Override ContentType="application/vnd.openxmlformats-officedocument.presentationml.slideLayout+xml" PartName="/ppt/slideLayouts/slideLayout92.xml"/>
  <Override ContentType="application/vnd.openxmlformats-officedocument.presentationml.slideLayout+xml" PartName="/ppt/slideLayouts/slideLayout150.xml"/>
  <Override ContentType="application/vnd.openxmlformats-officedocument.presentationml.slideLayout+xml" PartName="/ppt/slideLayouts/slideLayout193.xml"/>
  <Override ContentType="application/vnd.openxmlformats-officedocument.presentationml.slideLayout+xml" PartName="/ppt/slideLayouts/slideLayout185.xml"/>
  <Override ContentType="application/vnd.openxmlformats-officedocument.presentationml.slideLayout+xml" PartName="/ppt/slideLayouts/slideLayout133.xml"/>
  <Override ContentType="application/vnd.openxmlformats-officedocument.presentationml.slideLayout+xml" PartName="/ppt/slideLayouts/slideLayout176.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238.xml"/>
  <Override ContentType="application/vnd.openxmlformats-officedocument.presentationml.slideLayout+xml" PartName="/ppt/slideLayouts/slideLayout77.xml"/>
  <Override ContentType="application/vnd.openxmlformats-officedocument.presentationml.slideLayout+xml" PartName="/ppt/slideLayouts/slideLayout281.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26.xml"/>
  <Override ContentType="application/vnd.openxmlformats-officedocument.presentationml.slideLayout+xml" PartName="/ppt/slideLayouts/slideLayout157.xml"/>
  <Override ContentType="application/vnd.openxmlformats-officedocument.presentationml.slideLayout+xml" PartName="/ppt/slideLayouts/slideLayout69.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304.xml"/>
  <Override ContentType="application/vnd.openxmlformats-officedocument.presentationml.slideLayout+xml" PartName="/ppt/slideLayouts/slideLayout161.xml"/>
  <Override ContentType="application/vnd.openxmlformats-officedocument.presentationml.slideLayout+xml" PartName="/ppt/slideLayouts/slideLayout172.xml"/>
  <Override ContentType="application/vnd.openxmlformats-officedocument.presentationml.slideLayout+xml" PartName="/ppt/slideLayouts/slideLayout266.xml"/>
  <Override ContentType="application/vnd.openxmlformats-officedocument.presentationml.slideLayout+xml" PartName="/ppt/slideLayouts/slideLayout206.xml"/>
  <Override ContentType="application/vnd.openxmlformats-officedocument.presentationml.slideLayout+xml" PartName="/ppt/slideLayouts/slideLayout223.xml"/>
  <Override ContentType="application/vnd.openxmlformats-officedocument.presentationml.slideLayout+xml" PartName="/ppt/slideLayouts/slideLayout142.xml"/>
  <Override ContentType="application/vnd.openxmlformats-officedocument.presentationml.slideLayout+xml" PartName="/ppt/slideLayouts/slideLayout249.xml"/>
  <Override ContentType="application/vnd.openxmlformats-officedocument.presentationml.slideLayout+xml" PartName="/ppt/slideLayouts/slideLayout125.xml"/>
  <Override ContentType="application/vnd.openxmlformats-officedocument.presentationml.slideLayout+xml" PartName="/ppt/slideLayouts/slideLayout88.xml"/>
  <Override ContentType="application/vnd.openxmlformats-officedocument.presentationml.slideLayout+xml" PartName="/ppt/slideLayouts/slideLayout168.xml"/>
  <Override ContentType="application/vnd.openxmlformats-officedocument.presentationml.slideLayout+xml" PartName="/ppt/slideLayouts/slideLayout210.xml"/>
  <Override ContentType="application/vnd.openxmlformats-officedocument.presentationml.slideLayout+xml" PartName="/ppt/slideLayouts/slideLayout270.xml"/>
  <Override ContentType="application/vnd.openxmlformats-officedocument.presentationml.slideLayout+xml" PartName="/ppt/slideLayouts/slideLayout45.xml"/>
  <Override ContentType="application/vnd.openxmlformats-officedocument.presentationml.slideLayout+xml" PartName="/ppt/slideLayouts/slideLayout253.xml"/>
  <Override ContentType="application/vnd.openxmlformats-officedocument.presentationml.slideLayout+xml" PartName="/ppt/slideLayouts/slideLayout296.xml"/>
  <Override ContentType="application/vnd.openxmlformats-officedocument.presentationml.slideLayout+xml" PartName="/ppt/slideLayouts/slideLayout189.xml"/>
  <Override ContentType="application/vnd.openxmlformats-officedocument.presentationml.slideLayout+xml" PartName="/ppt/slideLayouts/slideLayout278.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103.xml"/>
  <Override ContentType="application/vnd.openxmlformats-officedocument.presentationml.slideLayout+xml" PartName="/ppt/slideLayouts/slideLayout235.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219.xml"/>
  <Override ContentType="application/vnd.openxmlformats-officedocument.presentationml.slideLayout+xml" PartName="/ppt/slideLayouts/slideLayout70.xml"/>
  <Override ContentType="application/vnd.openxmlformats-officedocument.presentationml.slideLayout+xml" PartName="/ppt/slideLayouts/slideLayout217.xml"/>
  <Override ContentType="application/vnd.openxmlformats-officedocument.presentationml.slideLayout+xml" PartName="/ppt/slideLayouts/slideLayout128.xml"/>
  <Override ContentType="application/vnd.openxmlformats-officedocument.presentationml.slideLayout+xml" PartName="/ppt/slideLayouts/slideLayout225.xml"/>
  <Override ContentType="application/vnd.openxmlformats-officedocument.presentationml.slideLayout+xml" PartName="/ppt/slideLayouts/slideLayout2.xml"/>
  <Override ContentType="application/vnd.openxmlformats-officedocument.presentationml.slideLayout+xml" PartName="/ppt/slideLayouts/slideLayout180.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62.xml"/>
  <Override ContentType="application/vnd.openxmlformats-officedocument.presentationml.slideLayout+xml" PartName="/ppt/slideLayouts/slideLayout64.xml"/>
  <Override ContentType="application/vnd.openxmlformats-officedocument.presentationml.slideLayout+xml" PartName="/ppt/slideLayouts/slideLayout251.xml"/>
  <Override ContentType="application/vnd.openxmlformats-officedocument.presentationml.slideLayout+xml" PartName="/ppt/slideLayouts/slideLayout99.xml"/>
  <Override ContentType="application/vnd.openxmlformats-officedocument.presentationml.slideLayout+xml" PartName="/ppt/slideLayouts/slideLayout268.xml"/>
  <Override ContentType="application/vnd.openxmlformats-officedocument.presentationml.slideLayout+xml" PartName="/ppt/slideLayouts/slideLayout21.xml"/>
  <Override ContentType="application/vnd.openxmlformats-officedocument.presentationml.slideLayout+xml" PartName="/ppt/slideLayouts/slideLayout294.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118.xml"/>
  <Override ContentType="application/vnd.openxmlformats-officedocument.presentationml.slideLayout+xml" PartName="/ppt/slideLayouts/slideLayout195.xml"/>
  <Override ContentType="application/vnd.openxmlformats-officedocument.presentationml.slideLayout+xml" PartName="/ppt/slideLayouts/slideLayout288.xml"/>
  <Override ContentType="application/vnd.openxmlformats-officedocument.presentationml.slideLayout+xml" PartName="/ppt/slideLayouts/slideLayout245.xml"/>
  <Override ContentType="application/vnd.openxmlformats-officedocument.presentationml.slideLayout+xml" PartName="/ppt/slideLayouts/slideLayout85.xml"/>
  <Override ContentType="application/vnd.openxmlformats-officedocument.presentationml.slideLayout+xml" PartName="/ppt/slideLayouts/slideLayout202.xml"/>
  <Override ContentType="application/vnd.openxmlformats-officedocument.presentationml.slideLayout+xml" PartName="/ppt/slideLayouts/slideLayout177.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231.xml"/>
  <Override ContentType="application/vnd.openxmlformats-officedocument.presentationml.slideLayout+xml" PartName="/ppt/slideLayouts/slideLayout274.xml"/>
  <Override ContentType="application/vnd.openxmlformats-officedocument.presentationml.slideLayout+xml" PartName="/ppt/slideLayouts/slideLayout273.xml"/>
  <Override ContentType="application/vnd.openxmlformats-officedocument.presentationml.slideLayout+xml" PartName="/ppt/slideLayouts/slideLayout184.xml"/>
  <Override ContentType="application/vnd.openxmlformats-officedocument.presentationml.slideLayout+xml" PartName="/ppt/slideLayouts/slideLayout230.xml"/>
  <Override ContentType="application/vnd.openxmlformats-officedocument.presentationml.slideLayout+xml" PartName="/ppt/slideLayouts/slideLayout141.xml"/>
  <Override ContentType="application/vnd.openxmlformats-officedocument.presentationml.slideLayout+xml" PartName="/ppt/slideLayouts/slideLayout239.xml"/>
  <Override ContentType="application/vnd.openxmlformats-officedocument.presentationml.slideLayout+xml" PartName="/ppt/slideLayouts/slideLayout7.xml"/>
  <Override ContentType="application/vnd.openxmlformats-officedocument.presentationml.slideLayout+xml" PartName="/ppt/slideLayouts/slideLayout167.xml"/>
  <Override ContentType="application/vnd.openxmlformats-officedocument.presentationml.slideLayout+xml" PartName="/ppt/slideLayouts/slideLayout107.xml"/>
  <Override ContentType="application/vnd.openxmlformats-officedocument.presentationml.slideLayout+xml" PartName="/ppt/slideLayouts/slideLayout299.xml"/>
  <Override ContentType="application/vnd.openxmlformats-officedocument.presentationml.slideLayout+xml" PartName="/ppt/slideLayouts/slideLayout256.xml"/>
  <Override ContentType="application/vnd.openxmlformats-officedocument.presentationml.slideLayout+xml" PartName="/ppt/slideLayouts/slideLayout124.xml"/>
  <Override ContentType="application/vnd.openxmlformats-officedocument.presentationml.slideLayout+xml" PartName="/ppt/slideLayouts/slideLayout21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220.xml"/>
  <Override ContentType="application/vnd.openxmlformats-officedocument.presentationml.slideLayout+xml" PartName="/ppt/slideLayouts/slideLayout263.xml"/>
  <Override ContentType="application/vnd.openxmlformats-officedocument.presentationml.slideLayout+xml" PartName="/ppt/slideLayouts/slideLayout68.xml"/>
  <Override ContentType="application/vnd.openxmlformats-officedocument.presentationml.slideLayout+xml" PartName="/ppt/slideLayouts/slideLayout203.xml"/>
  <Override ContentType="application/vnd.openxmlformats-officedocument.presentationml.slideLayout+xml" PartName="/ppt/slideLayouts/slideLayout246.xml"/>
  <Override ContentType="application/vnd.openxmlformats-officedocument.presentationml.slideLayout+xml" PartName="/ppt/slideLayouts/slideLayout290.xml"/>
  <Override ContentType="application/vnd.openxmlformats-officedocument.presentationml.slideLayout+xml" PartName="/ppt/slideLayouts/slideLayout229.xml"/>
  <Override ContentType="application/vnd.openxmlformats-officedocument.presentationml.slideLayout+xml" PartName="/ppt/slideLayouts/slideLayout190.xml"/>
  <Override ContentType="application/vnd.openxmlformats-officedocument.presentationml.slideLayout+xml" PartName="/ppt/slideLayouts/slideLayout224.xml"/>
  <Override ContentType="application/vnd.openxmlformats-officedocument.presentationml.slideLayout+xml" PartName="/ppt/slideLayouts/slideLayout267.xml"/>
  <Override ContentType="application/vnd.openxmlformats-officedocument.presentationml.slideLayout+xml" PartName="/ppt/slideLayouts/slideLayout284.xml"/>
  <Override ContentType="application/vnd.openxmlformats-officedocument.presentationml.slideLayout+xml" PartName="/ppt/slideLayouts/slideLayout207.xml"/>
  <Override ContentType="application/vnd.openxmlformats-officedocument.presentationml.slideLayout+xml" PartName="/ppt/slideLayouts/slideLayout13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241.xml"/>
  <Override ContentType="application/vnd.openxmlformats-officedocument.presentationml.slideLayout+xml" PartName="/ppt/slideLayouts/slideLayout31.xml"/>
  <Override ContentType="application/vnd.openxmlformats-officedocument.presentationml.slideLayout+xml" PartName="/ppt/slideLayouts/slideLayout80.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303.xml"/>
  <Override ContentType="application/vnd.openxmlformats-officedocument.presentationml.slideLayout+xml" PartName="/ppt/slideLayouts/slideLayout156.xml"/>
  <Override ContentType="application/vnd.openxmlformats-officedocument.presentationml.slideLayout+xml" PartName="/ppt/slideLayouts/slideLayout199.xml"/>
  <Override ContentType="application/vnd.openxmlformats-officedocument.presentationml.slideLayout+xml" PartName="/ppt/slideLayouts/slideLayout173.xml"/>
  <Override ContentType="application/vnd.openxmlformats-officedocument.presentationml.slideLayout+xml" PartName="/ppt/slideLayouts/slideLayout171.xml"/>
  <Override ContentType="application/vnd.openxmlformats-officedocument.presentationml.slideLayout+xml" PartName="/ppt/slideLayouts/slideLayout260.xml"/>
  <Override ContentType="application/vnd.openxmlformats-officedocument.presentationml.slideLayout+xml" PartName="/ppt/slideLayouts/slideLayout198.xml"/>
  <Override ContentType="application/vnd.openxmlformats-officedocument.presentationml.slideLayout+xml" PartName="/ppt/slideLayouts/slideLayout252.xml"/>
  <Override ContentType="application/vnd.openxmlformats-officedocument.presentationml.slideLayout+xml" PartName="/ppt/slideLayouts/slideLayout120.xml"/>
  <Override ContentType="application/vnd.openxmlformats-officedocument.presentationml.slideLayout+xml" PartName="/ppt/slideLayouts/slideLayout163.xml"/>
  <Override ContentType="application/vnd.openxmlformats-officedocument.presentationml.slideLayout+xml" PartName="/ppt/slideLayouts/slideLayout20.xml"/>
  <Override ContentType="application/vnd.openxmlformats-officedocument.presentationml.slideLayout+xml" PartName="/ppt/slideLayouts/slideLayout295.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2.xml"/>
  <Override ContentType="application/vnd.openxmlformats-officedocument.presentationml.slideLayout+xml" PartName="/ppt/slideLayouts/slideLayout119.xml"/>
  <Override ContentType="application/vnd.openxmlformats-officedocument.presentationml.slideLayout+xml" PartName="/ppt/slideLayouts/slideLayout305.xml"/>
  <Override ContentType="application/vnd.openxmlformats-officedocument.presentationml.slideLayout+xml" PartName="/ppt/slideLayouts/slideLayout47.xml"/>
  <Override ContentType="application/vnd.openxmlformats-officedocument.presentationml.slideLayout+xml" PartName="/ppt/slideLayouts/slideLayout216.xml"/>
  <Override ContentType="application/vnd.openxmlformats-officedocument.presentationml.slideLayout+xml" PartName="/ppt/slideLayouts/slideLayout5.xml"/>
  <Override ContentType="application/vnd.openxmlformats-officedocument.presentationml.slideLayout+xml" PartName="/ppt/slideLayouts/slideLayout259.xml"/>
  <Override ContentType="application/vnd.openxmlformats-officedocument.presentationml.slideLayout+xml" PartName="/ppt/slideLayouts/slideLayout78.xml"/>
  <Override ContentType="application/vnd.openxmlformats-officedocument.presentationml.slideLayout+xml" PartName="/ppt/slideLayouts/slideLayout232.xml"/>
  <Override ContentType="application/vnd.openxmlformats-officedocument.presentationml.slideLayout+xml" PartName="/ppt/slideLayouts/slideLayout275.xml"/>
  <Override ContentType="application/vnd.openxmlformats-officedocument.presentationml.slideLayout+xml" PartName="/ppt/slideLayouts/slideLayout208.xml"/>
  <Override ContentType="application/vnd.openxmlformats-officedocument.presentationml.slideLayout+xml" PartName="/ppt/slideLayouts/slideLayout35.xml"/>
  <Override ContentType="application/vnd.openxmlformats-officedocument.presentationml.slideLayout+xml" PartName="/ppt/slideLayouts/slideLayout178.xml"/>
  <Override ContentType="application/vnd.openxmlformats-officedocument.presentationml.slideLayout+xml" PartName="/ppt/slideLayouts/slideLayout228.xml"/>
  <Override ContentType="application/vnd.openxmlformats-officedocument.presentationml.slideLayout+xml" PartName="/ppt/slideLayouts/slideLayout135.xml"/>
  <Override ContentType="application/vnd.openxmlformats-officedocument.presentationml.slideLayout+xml" PartName="/ppt/slideLayouts/slideLayout280.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291.xml"/>
  <Override ContentType="application/vnd.openxmlformats-officedocument.presentationml.slideLayout+xml" PartName="/ppt/slideLayouts/slideLayout194.xml"/>
  <Override ContentType="application/vnd.openxmlformats-officedocument.presentationml.slideLayout+xml" PartName="/ppt/slideLayouts/slideLayout287.xml"/>
  <Override ContentType="application/vnd.openxmlformats-officedocument.presentationml.slideLayout+xml" PartName="/ppt/slideLayouts/slideLayout71.xml"/>
  <Override ContentType="application/vnd.openxmlformats-officedocument.presentationml.slideLayout+xml" PartName="/ppt/slideLayouts/slideLayout151.xml"/>
  <Override ContentType="application/vnd.openxmlformats-officedocument.presentationml.slideLayout+xml" PartName="/ppt/slideLayouts/slideLayout244.xml"/>
  <Override ContentType="application/vnd.openxmlformats-officedocument.presentationml.slideLayout+xml" PartName="/ppt/slideLayouts/slideLayout201.xml"/>
  <Override ContentType="application/vnd.openxmlformats-officedocument.presentationml.slideLayout+xml" PartName="/ppt/slideLayouts/slideLayout302.xml"/>
  <Override ContentType="application/vnd.openxmlformats-officedocument.presentationml.slideLayout+xml" PartName="/ppt/slideLayouts/slideLayout24.xml"/>
  <Override ContentType="application/vnd.openxmlformats-officedocument.presentationml.slideLayout+xml" PartName="/ppt/slideLayouts/slideLayout159.xml"/>
  <Override ContentType="application/vnd.openxmlformats-officedocument.presentationml.slideLayout+xml" PartName="/ppt/slideLayouts/slideLayout67.xml"/>
  <Override ContentType="application/vnd.openxmlformats-officedocument.presentationml.slideLayout+xml" PartName="/ppt/slideLayouts/slideLayout116.xml"/>
  <Override ContentType="application/vnd.openxmlformats-officedocument.presentationml.slideLayout+xml" PartName="/ppt/slideLayouts/slideLayout221.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204.xml"/>
  <Override ContentType="application/vnd.openxmlformats-officedocument.presentationml.slideLayout+xml" PartName="/ppt/slideLayouts/slideLayout212.xml"/>
  <Override ContentType="application/vnd.openxmlformats-officedocument.presentationml.slideLayout+xml" PartName="/ppt/slideLayouts/slideLayout183.xml"/>
  <Override ContentType="application/vnd.openxmlformats-officedocument.presentationml.slideLayout+xml" PartName="/ppt/slideLayouts/slideLayout298.xml"/>
  <Override ContentType="application/vnd.openxmlformats-officedocument.presentationml.slideLayout+xml" PartName="/ppt/slideLayouts/slideLayout166.xml"/>
  <Override ContentType="application/vnd.openxmlformats-officedocument.presentationml.slideLayout+xml" PartName="/ppt/slideLayouts/slideLayout247.xml"/>
  <Override ContentType="application/vnd.openxmlformats-officedocument.presentationml.slideLayout+xml" PartName="/ppt/slideLayouts/slideLayout272.xml"/>
  <Override ContentType="application/vnd.openxmlformats-officedocument.presentationml.slideLayout+xml" PartName="/ppt/slideLayouts/slideLayout140.xml"/>
  <Override ContentType="application/vnd.openxmlformats-officedocument.presentationml.slideLayout+xml" PartName="/ppt/slideLayouts/slideLayout264.xml"/>
  <Override ContentType="application/vnd.openxmlformats-officedocument.presentationml.slideLayout+xml" PartName="/ppt/slideLayouts/slideLayout90.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255.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51.xml"/>
  <Override ContentType="application/vnd.openxmlformats-officedocument.presentationml.slideLayout+xml" PartName="/ppt/slideLayouts/slideLayout94.xml"/>
  <Override ContentType="application/vnd.openxmlformats-officedocument.presentationml.slideLayout+xml" PartName="/ppt/slideLayouts/slideLayout1.xml"/>
  <Override ContentType="application/vnd.openxmlformats-officedocument.presentationml.slideLayout+xml" PartName="/ppt/slideLayouts/slideLayout174.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187.xml"/>
  <Override ContentType="application/vnd.openxmlformats-officedocument.presentationml.slideLayout+xml" PartName="/ppt/slideLayouts/slideLayout236.xml"/>
  <Override ContentType="application/vnd.openxmlformats-officedocument.presentationml.slideLayout+xml" PartName="/ppt/slideLayouts/slideLayout191.xml"/>
  <Override ContentType="application/vnd.openxmlformats-officedocument.presentationml.slideLayout+xml" PartName="/ppt/slideLayouts/slideLayout279.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58.xml"/>
  <Override ContentType="application/vnd.openxmlformats-officedocument.presentationml.slideLayout+xml" PartName="/ppt/slideLayouts/slideLayout240.xml"/>
  <Override ContentType="application/vnd.openxmlformats-officedocument.presentationml.slideLayout+xml" PartName="/ppt/slideLayouts/slideLayout15.xml"/>
  <Override ContentType="application/vnd.openxmlformats-officedocument.presentationml.slideLayout+xml" PartName="/ppt/slideLayouts/slideLayout283.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200.xml"/>
  <Override ContentType="application/vnd.openxmlformats-officedocument.presentationml.slideLayout+xml" PartName="/ppt/slideLayouts/slideLayout243.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286.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97.xml"/>
  <Override ContentType="application/vnd.openxmlformats-officedocument.presentationml.slideLayout+xml" PartName="/ppt/slideLayouts/slideLayout306.xml"/>
  <Override ContentType="application/vnd.openxmlformats-officedocument.presentationml.slideLayout+xml" PartName="/ppt/slideLayouts/slideLayout38.xml"/>
  <Override ContentType="application/vnd.openxmlformats-officedocument.presentationml.slideLayout+xml" PartName="/ppt/slideLayouts/slideLayout170.xml"/>
  <Override ContentType="application/vnd.openxmlformats-officedocument.presentationml.slideLayout+xml" PartName="/ppt/slideLayouts/slideLayout101.xml"/>
  <Override ContentType="application/vnd.openxmlformats-officedocument.presentationml.slideLayout+xml" PartName="/ppt/slideLayouts/slideLayout233.xml"/>
  <Override ContentType="application/vnd.openxmlformats-officedocument.presentationml.slideLayout+xml" PartName="/ppt/slideLayouts/slideLayout179.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292.xml"/>
  <Override ContentType="application/vnd.openxmlformats-officedocument.presentationml.slideLayout+xml" PartName="/ppt/slideLayouts/slideLayout105.xml"/>
  <Override ContentType="application/vnd.openxmlformats-officedocument.presentationml.slideLayout+xml" PartName="/ppt/slideLayouts/slideLayout182.xml"/>
  <Override ContentType="application/vnd.openxmlformats-officedocument.presentationml.slideLayout+xml" PartName="/ppt/slideLayouts/slideLayout215.xml"/>
  <Override ContentType="application/vnd.openxmlformats-officedocument.presentationml.slideLayout+xml" PartName="/ppt/slideLayouts/slideLayout276.xml"/>
  <Override ContentType="application/vnd.openxmlformats-officedocument.presentationml.slideLayout+xml" PartName="/ppt/slideLayouts/slideLayout258.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261.xml"/>
  <Override ContentType="application/vnd.openxmlformats-officedocument.presentationml.slideLayout+xml" PartName="/ppt/slideLayouts/slideLayout164.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09.xml"/>
  <Override ContentType="application/vnd.openxmlformats-officedocument.presentationml.slideLayout+xml" PartName="/ppt/slideLayouts/slideLayout227.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248.xml"/>
  <Override ContentType="application/vnd.openxmlformats-officedocument.presentationml.slideLayout+xml" PartName="/ppt/slideLayouts/slideLayout205.xml"/>
  <Override ContentType="application/vnd.openxmlformats-officedocument.presentationml.slideLayout+xml" PartName="/ppt/slideLayouts/slideLayout222.xml"/>
  <Override ContentType="application/vnd.openxmlformats-officedocument.presentationml.slideLayout+xml" PartName="/ppt/slideLayouts/slideLayout282.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265.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115.xml"/>
  <Override ContentType="application/vnd.openxmlformats-officedocument.presentationml.slideLayout+xml" PartName="/ppt/slideLayouts/slideLayout301.xml"/>
  <Override ContentType="application/vnd.openxmlformats-officedocument.presentationml.slideLayout+xml" PartName="/ppt/slideLayouts/slideLayout192.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75.xml"/>
  <Override ContentType="application/vnd.openxmlformats-officedocument.presentationml.slideLayout+xml" PartName="/ppt/slideLayouts/slideLayout297.xml"/>
  <Override ContentType="application/vnd.openxmlformats-officedocument.presentationml.slideLayout+xml" PartName="/ppt/slideLayouts/slideLayout211.xml"/>
  <Override ContentType="application/vnd.openxmlformats-officedocument.presentationml.slideLayout+xml" PartName="/ppt/slideLayouts/slideLayout100.xml"/>
  <Override ContentType="application/vnd.openxmlformats-officedocument.presentationml.slideLayout+xml" PartName="/ppt/slideLayouts/slideLayout237.xml"/>
  <Override ContentType="application/vnd.openxmlformats-officedocument.presentationml.slideLayout+xml" PartName="/ppt/slideLayouts/slideLayout143.xml"/>
  <Override ContentType="application/vnd.openxmlformats-officedocument.presentationml.slideLayout+xml" PartName="/ppt/slideLayouts/slideLayout271.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254.xml"/>
  <Override ContentType="application/vnd.openxmlformats-officedocument.presentationml.slideLayout+xml" PartName="/ppt/slideLayouts/slideLayout9.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69.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186.xml"/>
  <Override ContentType="application/vnd.openxmlformats-officedocument.presentationml.slideLayout+xml" PartName="/ppt/slideLayouts/slideLayout160.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binary" PartName="/ppt/metadata"/>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725" r:id="rId5"/>
    <p:sldMasterId id="2147483804" r:id="rId6"/>
    <p:sldMasterId id="2147483881"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Lst>
  <p:sldSz cy="5143500" cx="9144000"/>
  <p:notesSz cx="6858000" cy="9144000"/>
  <p:embeddedFontLst>
    <p:embeddedFont>
      <p:font typeface="Roboto"/>
      <p:regular r:id="rId33"/>
      <p:bold r:id="rId34"/>
      <p:italic r:id="rId35"/>
      <p:boldItalic r:id="rId36"/>
    </p:embeddedFont>
    <p:embeddedFont>
      <p:font typeface="Lato"/>
      <p:regular r:id="rId37"/>
      <p:bold r:id="rId38"/>
      <p:italic r:id="rId39"/>
      <p:boldItalic r:id="rId40"/>
    </p:embeddedFont>
    <p:embeddedFont>
      <p:font typeface="Helvetica Neue Light"/>
      <p:regular r:id="rId41"/>
      <p:bold r:id="rId42"/>
      <p:italic r:id="rId43"/>
      <p:boldItalic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45" roundtripDataSignature="AMtx7miOhsF6897xjEEJ2HL74m0UTW575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Lato-boldItalic.fntdata"/><Relationship Id="rId42" Type="http://schemas.openxmlformats.org/officeDocument/2006/relationships/font" Target="fonts/HelveticaNeueLight-bold.fntdata"/><Relationship Id="rId41" Type="http://schemas.openxmlformats.org/officeDocument/2006/relationships/font" Target="fonts/HelveticaNeueLight-regular.fntdata"/><Relationship Id="rId44" Type="http://schemas.openxmlformats.org/officeDocument/2006/relationships/font" Target="fonts/HelveticaNeueLight-boldItalic.fntdata"/><Relationship Id="rId43" Type="http://schemas.openxmlformats.org/officeDocument/2006/relationships/font" Target="fonts/HelveticaNeueLight-italic.fntdata"/><Relationship Id="rId45" Type="http://customschemas.google.com/relationships/presentationmetadata" Target="meta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notesMaster" Target="notesMasters/notesMaster1.xml"/><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font" Target="fonts/Roboto-regular.fntdata"/><Relationship Id="rId32" Type="http://schemas.openxmlformats.org/officeDocument/2006/relationships/slide" Target="slides/slide24.xml"/><Relationship Id="rId35" Type="http://schemas.openxmlformats.org/officeDocument/2006/relationships/font" Target="fonts/Roboto-italic.fntdata"/><Relationship Id="rId34" Type="http://schemas.openxmlformats.org/officeDocument/2006/relationships/font" Target="fonts/Roboto-bold.fntdata"/><Relationship Id="rId37" Type="http://schemas.openxmlformats.org/officeDocument/2006/relationships/font" Target="fonts/Lato-regular.fntdata"/><Relationship Id="rId36" Type="http://schemas.openxmlformats.org/officeDocument/2006/relationships/font" Target="fonts/Roboto-boldItalic.fntdata"/><Relationship Id="rId39" Type="http://schemas.openxmlformats.org/officeDocument/2006/relationships/font" Target="fonts/Lato-italic.fntdata"/><Relationship Id="rId38" Type="http://schemas.openxmlformats.org/officeDocument/2006/relationships/font" Target="fonts/Lato-bold.fntdata"/><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11" Type="http://schemas.openxmlformats.org/officeDocument/2006/relationships/slide" Target="slides/slide3.xml"/><Relationship Id="rId10" Type="http://schemas.openxmlformats.org/officeDocument/2006/relationships/slide" Target="slides/slide2.xml"/><Relationship Id="rId13" Type="http://schemas.openxmlformats.org/officeDocument/2006/relationships/slide" Target="slides/slide5.xml"/><Relationship Id="rId12" Type="http://schemas.openxmlformats.org/officeDocument/2006/relationships/slide" Target="slides/slide4.xml"/><Relationship Id="rId15" Type="http://schemas.openxmlformats.org/officeDocument/2006/relationships/slide" Target="slides/slide7.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iksha.gov.in/play/collection/do_31307360985671270411985?contentId=do_31307612464387686417582"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iksha.gov.in/play/collection/do_31307360985671270411985?contentId=do_31307612464387686417582"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iksha.gov.in/play/collection/do_31307360985671270411985?contentId=do_31307612464387686417582"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classroom.google.com"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iksha.gov.in/play/collection/do_31310347514050150411461?contentId=do_3129911234830336001163"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iksha.gov.in/play/collection/do_31310347514050150411461?contentId=do_3131140846749777921159"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iksha.gov.in/play/collection/do_31310347514050150411461?contentId=do_3133434302937006081447"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iksha.gov.in/play/collection/do_31310347514050150411461?contentId=do_31281132094806425611876"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8" name="Shape 2058"/>
        <p:cNvGrpSpPr/>
        <p:nvPr/>
      </p:nvGrpSpPr>
      <p:grpSpPr>
        <a:xfrm>
          <a:off x="0" y="0"/>
          <a:ext cx="0" cy="0"/>
          <a:chOff x="0" y="0"/>
          <a:chExt cx="0" cy="0"/>
        </a:xfrm>
      </p:grpSpPr>
      <p:sp>
        <p:nvSpPr>
          <p:cNvPr id="2059" name="Google Shape;2059;p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60" name="Google Shape;2060;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6" name="Shape 2236"/>
        <p:cNvGrpSpPr/>
        <p:nvPr/>
      </p:nvGrpSpPr>
      <p:grpSpPr>
        <a:xfrm>
          <a:off x="0" y="0"/>
          <a:ext cx="0" cy="0"/>
          <a:chOff x="0" y="0"/>
          <a:chExt cx="0" cy="0"/>
        </a:xfrm>
      </p:grpSpPr>
      <p:sp>
        <p:nvSpPr>
          <p:cNvPr id="2237" name="Google Shape;2237;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38" name="Google Shape;2238;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solidFill>
                  <a:schemeClr val="dk1"/>
                </a:solidFill>
              </a:rPr>
              <a:t>गूगल क्लासरूम Premium Feature - Practice Set - जहां संकेतों के साथ विभिन्न तरीकों से प्रश्नावली बनाई जाती है। डेमो जीएफई खाते में अभ्यास सेट बनाए गए हैं - लाइव डेमो में इसका प्रदर्शन शामिल होगा।</a:t>
            </a:r>
            <a:endParaRPr>
              <a:solidFill>
                <a:schemeClr val="dk1"/>
              </a:solidFill>
            </a:endParaRPr>
          </a:p>
          <a:p>
            <a:pPr indent="0" lvl="0" marL="0" rtl="0" algn="l">
              <a:lnSpc>
                <a:spcPct val="100000"/>
              </a:lnSpc>
              <a:spcBef>
                <a:spcPts val="0"/>
              </a:spcBef>
              <a:spcAft>
                <a:spcPts val="0"/>
              </a:spcAft>
              <a:buSzPts val="1100"/>
              <a:buNone/>
            </a:pPr>
            <a:r>
              <a:rPr lang="en-US">
                <a:solidFill>
                  <a:schemeClr val="dk1"/>
                </a:solidFill>
              </a:rPr>
              <a:t>गूगल क्लासरूम Premium Feature - Practice Set - Where questionnaire is created in various ways with hints. Practice sets is created in Demo gfe account - Live demo will include showcase of the same.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3" name="Shape 2243"/>
        <p:cNvGrpSpPr/>
        <p:nvPr/>
      </p:nvGrpSpPr>
      <p:grpSpPr>
        <a:xfrm>
          <a:off x="0" y="0"/>
          <a:ext cx="0" cy="0"/>
          <a:chOff x="0" y="0"/>
          <a:chExt cx="0" cy="0"/>
        </a:xfrm>
      </p:grpSpPr>
      <p:sp>
        <p:nvSpPr>
          <p:cNvPr id="2244" name="Google Shape;2244;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45" name="Google Shape;2245;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0" name="Shape 2250"/>
        <p:cNvGrpSpPr/>
        <p:nvPr/>
      </p:nvGrpSpPr>
      <p:grpSpPr>
        <a:xfrm>
          <a:off x="0" y="0"/>
          <a:ext cx="0" cy="0"/>
          <a:chOff x="0" y="0"/>
          <a:chExt cx="0" cy="0"/>
        </a:xfrm>
      </p:grpSpPr>
      <p:sp>
        <p:nvSpPr>
          <p:cNvPr id="2251" name="Google Shape;2251;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52" name="Google Shape;2252;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Step by step navigation from दीक्षा Portal to गूगल क्लासरूम will be shown.</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7" name="Shape 2257"/>
        <p:cNvGrpSpPr/>
        <p:nvPr/>
      </p:nvGrpSpPr>
      <p:grpSpPr>
        <a:xfrm>
          <a:off x="0" y="0"/>
          <a:ext cx="0" cy="0"/>
          <a:chOff x="0" y="0"/>
          <a:chExt cx="0" cy="0"/>
        </a:xfrm>
      </p:grpSpPr>
      <p:sp>
        <p:nvSpPr>
          <p:cNvPr id="2258" name="Google Shape;2258;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59" name="Google Shape;2259;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solidFill>
                  <a:schemeClr val="dk1"/>
                </a:solidFill>
              </a:rPr>
              <a:t>Classroom में साझा करने के विकल्प के साथ, अब हम सामग्री को सीधे चयनित कक्षा में पोस्ट करने में सक्षम होंगे। चरण 1: संसाधन की पहचान करें</a:t>
            </a:r>
            <a:endParaRPr>
              <a:solidFill>
                <a:schemeClr val="dk1"/>
              </a:solidFill>
            </a:endParaRPr>
          </a:p>
          <a:p>
            <a:pPr indent="0" lvl="0" marL="0" rtl="0" algn="l">
              <a:lnSpc>
                <a:spcPct val="100000"/>
              </a:lnSpc>
              <a:spcBef>
                <a:spcPts val="0"/>
              </a:spcBef>
              <a:spcAft>
                <a:spcPts val="0"/>
              </a:spcAft>
              <a:buSzPts val="1100"/>
              <a:buNone/>
            </a:pPr>
            <a:r>
              <a:rPr lang="en-US">
                <a:solidFill>
                  <a:schemeClr val="dk1"/>
                </a:solidFill>
              </a:rPr>
              <a:t>With the option of Share to Classroom, we will now be able to post the content directly into a selected classroom. Step 1 : identify the संसाधन </a:t>
            </a:r>
            <a:r>
              <a:rPr lang="en-US" u="sng">
                <a:solidFill>
                  <a:schemeClr val="hlink"/>
                </a:solidFill>
                <a:hlinkClick r:id="rId2"/>
              </a:rPr>
              <a:t>https://दीक्षा.gov.in/play/collection/do_31307360985671270411985?contentId=do_31307612464387686417582</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3" name="Shape 2263"/>
        <p:cNvGrpSpPr/>
        <p:nvPr/>
      </p:nvGrpSpPr>
      <p:grpSpPr>
        <a:xfrm>
          <a:off x="0" y="0"/>
          <a:ext cx="0" cy="0"/>
          <a:chOff x="0" y="0"/>
          <a:chExt cx="0" cy="0"/>
        </a:xfrm>
      </p:grpSpPr>
      <p:sp>
        <p:nvSpPr>
          <p:cNvPr id="2264" name="Google Shape;2264;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65" name="Google Shape;2265;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solidFill>
                  <a:schemeClr val="dk1"/>
                </a:solidFill>
              </a:rPr>
              <a:t>Classroom में साझा करने के विकल्प के साथ, अब हम सामग्री को सीधे चयनित कक्षा में पोस्ट करने में सक्षम होंगे। चरण 1: संसाधन की पहचान करें</a:t>
            </a:r>
            <a:endParaRPr>
              <a:solidFill>
                <a:schemeClr val="dk1"/>
              </a:solidFill>
            </a:endParaRPr>
          </a:p>
          <a:p>
            <a:pPr indent="0" lvl="0" marL="0" rtl="0" algn="l">
              <a:lnSpc>
                <a:spcPct val="100000"/>
              </a:lnSpc>
              <a:spcBef>
                <a:spcPts val="0"/>
              </a:spcBef>
              <a:spcAft>
                <a:spcPts val="0"/>
              </a:spcAft>
              <a:buSzPts val="1100"/>
              <a:buNone/>
            </a:pPr>
            <a:r>
              <a:rPr lang="en-US">
                <a:solidFill>
                  <a:schemeClr val="dk1"/>
                </a:solidFill>
              </a:rPr>
              <a:t>With the option of Share to Classroom, we will now be able to post the content directly into a selected classroom. Step 1 : identify the संसाधन </a:t>
            </a:r>
            <a:endParaRPr>
              <a:solidFill>
                <a:schemeClr val="dk1"/>
              </a:solidFill>
            </a:endParaRPr>
          </a:p>
          <a:p>
            <a:pPr indent="0" lvl="0" marL="0" rtl="0" algn="l">
              <a:lnSpc>
                <a:spcPct val="100000"/>
              </a:lnSpc>
              <a:spcBef>
                <a:spcPts val="0"/>
              </a:spcBef>
              <a:spcAft>
                <a:spcPts val="0"/>
              </a:spcAft>
              <a:buSzPts val="1100"/>
              <a:buNone/>
            </a:pPr>
            <a:r>
              <a:rPr lang="en-US" u="sng">
                <a:solidFill>
                  <a:schemeClr val="hlink"/>
                </a:solidFill>
                <a:hlinkClick r:id="rId2"/>
              </a:rPr>
              <a:t>https://दीक्षा.gov.in/play/collection/do_31307360985671270411985?contentId=do_31307612464387686417582</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1" name="Shape 2271"/>
        <p:cNvGrpSpPr/>
        <p:nvPr/>
      </p:nvGrpSpPr>
      <p:grpSpPr>
        <a:xfrm>
          <a:off x="0" y="0"/>
          <a:ext cx="0" cy="0"/>
          <a:chOff x="0" y="0"/>
          <a:chExt cx="0" cy="0"/>
        </a:xfrm>
      </p:grpSpPr>
      <p:sp>
        <p:nvSpPr>
          <p:cNvPr id="2272" name="Google Shape;2272;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73" name="Google Shape;2273;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solidFill>
                  <a:schemeClr val="dk1"/>
                </a:solidFill>
              </a:rPr>
              <a:t>Classroom के साथ साझा करने के विकल्प के साथ, अब हम सामग्री को सीधे चयनित कक्षा में पोस्ट करने में सक्षम होंगे।</a:t>
            </a:r>
            <a:endParaRPr>
              <a:solidFill>
                <a:schemeClr val="dk1"/>
              </a:solidFill>
            </a:endParaRPr>
          </a:p>
          <a:p>
            <a:pPr indent="0" lvl="0" marL="0" rtl="0" algn="l">
              <a:lnSpc>
                <a:spcPct val="100000"/>
              </a:lnSpc>
              <a:spcBef>
                <a:spcPts val="0"/>
              </a:spcBef>
              <a:spcAft>
                <a:spcPts val="0"/>
              </a:spcAft>
              <a:buSzPts val="1100"/>
              <a:buNone/>
            </a:pPr>
            <a:r>
              <a:rPr lang="en-US">
                <a:solidFill>
                  <a:schemeClr val="dk1"/>
                </a:solidFill>
              </a:rPr>
              <a:t>With the option of Share with Classroom, we will now be able to post the content directly into a selected classroom. </a:t>
            </a:r>
            <a:endParaRPr>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9" name="Shape 2279"/>
        <p:cNvGrpSpPr/>
        <p:nvPr/>
      </p:nvGrpSpPr>
      <p:grpSpPr>
        <a:xfrm>
          <a:off x="0" y="0"/>
          <a:ext cx="0" cy="0"/>
          <a:chOff x="0" y="0"/>
          <a:chExt cx="0" cy="0"/>
        </a:xfrm>
      </p:grpSpPr>
      <p:sp>
        <p:nvSpPr>
          <p:cNvPr id="2280" name="Google Shape;2280;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81" name="Google Shape;2281;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एक बार classroom का चयन हो जाने पर, शिक्षक लिंक को assignment के हिस्से के रूप में पोस्ट कर सकते हैं, लिंक की Material के आधार पर एक प्रश्न पूछ सकते हैं, इसे संदर्भ सामग्री के रूप में साझा कर सकते हैं या accouncements के हिस्से के रूप में उपयोग कर सकते हैं।</a:t>
            </a:r>
            <a:endParaRPr/>
          </a:p>
          <a:p>
            <a:pPr indent="0" lvl="0" marL="0" rtl="0" algn="l">
              <a:lnSpc>
                <a:spcPct val="100000"/>
              </a:lnSpc>
              <a:spcBef>
                <a:spcPts val="0"/>
              </a:spcBef>
              <a:spcAft>
                <a:spcPts val="0"/>
              </a:spcAft>
              <a:buSzPts val="1100"/>
              <a:buNone/>
            </a:pPr>
            <a:r>
              <a:rPr lang="en-US"/>
              <a:t>Once the classroom is selected, teacher can post the link as part of an assignment, ask a question based on the content of the link , share it as a reference material or use it as part of the announcements.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7" name="Shape 2287"/>
        <p:cNvGrpSpPr/>
        <p:nvPr/>
      </p:nvGrpSpPr>
      <p:grpSpPr>
        <a:xfrm>
          <a:off x="0" y="0"/>
          <a:ext cx="0" cy="0"/>
          <a:chOff x="0" y="0"/>
          <a:chExt cx="0" cy="0"/>
        </a:xfrm>
      </p:grpSpPr>
      <p:sp>
        <p:nvSpPr>
          <p:cNvPr id="2288" name="Google Shape;2288;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89" name="Google Shape;2289;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u="sng">
                <a:solidFill>
                  <a:schemeClr val="hlink"/>
                </a:solidFill>
                <a:hlinkClick r:id="rId2"/>
              </a:rPr>
              <a:t>https://दीक्षा.gov.in/play/collection/do_31307360985671270411985?contentId=do_31307612464387686417582</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4" name="Shape 2294"/>
        <p:cNvGrpSpPr/>
        <p:nvPr/>
      </p:nvGrpSpPr>
      <p:grpSpPr>
        <a:xfrm>
          <a:off x="0" y="0"/>
          <a:ext cx="0" cy="0"/>
          <a:chOff x="0" y="0"/>
          <a:chExt cx="0" cy="0"/>
        </a:xfrm>
      </p:grpSpPr>
      <p:sp>
        <p:nvSpPr>
          <p:cNvPr id="2295" name="Google Shape;2295;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96" name="Google Shape;2296;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3" name="Shape 2303"/>
        <p:cNvGrpSpPr/>
        <p:nvPr/>
      </p:nvGrpSpPr>
      <p:grpSpPr>
        <a:xfrm>
          <a:off x="0" y="0"/>
          <a:ext cx="0" cy="0"/>
          <a:chOff x="0" y="0"/>
          <a:chExt cx="0" cy="0"/>
        </a:xfrm>
      </p:grpSpPr>
      <p:sp>
        <p:nvSpPr>
          <p:cNvPr id="2304" name="Google Shape;2304;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05" name="Google Shape;2305;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solidFill>
                  <a:schemeClr val="dk1"/>
                </a:solidFill>
              </a:rPr>
              <a:t>This is the sample for Social Science subject content from दीक्षा Portal shared to गूगल क्लासरूम.</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5" name="Shape 2065"/>
        <p:cNvGrpSpPr/>
        <p:nvPr/>
      </p:nvGrpSpPr>
      <p:grpSpPr>
        <a:xfrm>
          <a:off x="0" y="0"/>
          <a:ext cx="0" cy="0"/>
          <a:chOff x="0" y="0"/>
          <a:chExt cx="0" cy="0"/>
        </a:xfrm>
      </p:grpSpPr>
      <p:sp>
        <p:nvSpPr>
          <p:cNvPr id="2066" name="Google Shape;2066;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67" name="Google Shape;2067;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a:solidFill>
                  <a:schemeClr val="dk1"/>
                </a:solidFill>
                <a:latin typeface="Arial"/>
                <a:ea typeface="Arial"/>
                <a:cs typeface="Arial"/>
                <a:sym typeface="Arial"/>
              </a:rPr>
              <a:t>गूगलउत्पादों का एक संपूर्ण वातावरण प्रदान करता है जो एक साथ मिलकर बेहतर काम करते हैं। हालाँकि हम आज अपने सत्र में विशेष रूप से यह पता लगाएंगे कि गूगलक्लासरूम क्या प्रदान करता है, हमारे लिए यह अंतर उजागर करना महत्वपूर्ण है कि गूगलका एकीकृत समाधान संस्थानों को क्या प्रदान करता है और यह उन तरीकों में से एक है जो हमें दूसरों से अलग करता है।</a:t>
            </a:r>
            <a:endParaRPr>
              <a:solidFill>
                <a:schemeClr val="dk1"/>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latin typeface="Arial"/>
                <a:ea typeface="Arial"/>
                <a:cs typeface="Arial"/>
                <a:sym typeface="Arial"/>
              </a:rPr>
              <a:t>उपकरण का उपयोग दिन-प्रतिदिन किया जा सकता है:</a:t>
            </a:r>
            <a:endParaRPr>
              <a:solidFill>
                <a:schemeClr val="dk1"/>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latin typeface="Arial"/>
                <a:ea typeface="Arial"/>
                <a:cs typeface="Arial"/>
                <a:sym typeface="Arial"/>
              </a:rPr>
              <a:t>पेशेवर कार्यप्रवाह के लिए शिक्षक,</a:t>
            </a:r>
            <a:endParaRPr>
              <a:solidFill>
                <a:schemeClr val="dk1"/>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latin typeface="Arial"/>
                <a:ea typeface="Arial"/>
                <a:cs typeface="Arial"/>
                <a:sym typeface="Arial"/>
              </a:rPr>
              <a:t>छात्र सीखें और सहयोग करें,</a:t>
            </a:r>
            <a:endParaRPr>
              <a:solidFill>
                <a:schemeClr val="dk1"/>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latin typeface="Arial"/>
                <a:ea typeface="Arial"/>
                <a:cs typeface="Arial"/>
                <a:sym typeface="Arial"/>
              </a:rPr>
              <a:t>शिक्षा नेताओं को विश्लेषण करने और अधिक सूचित निर्णय लेने के लिए,</a:t>
            </a:r>
            <a:endParaRPr>
              <a:solidFill>
                <a:schemeClr val="dk1"/>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latin typeface="Arial"/>
                <a:ea typeface="Arial"/>
                <a:cs typeface="Arial"/>
                <a:sym typeface="Arial"/>
              </a:rPr>
              <a:t>और आईटी व्यवस्थापक स्कूल डेटा को प्रबंधित और सुरक्षित करते हैं</a:t>
            </a:r>
            <a:endParaRPr>
              <a:solidFill>
                <a:schemeClr val="dk1"/>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latin typeface="Arial"/>
                <a:ea typeface="Arial"/>
                <a:cs typeface="Arial"/>
                <a:sym typeface="Arial"/>
              </a:rPr>
              <a:t>उन सभी लाभों के बारे में सोचें जो आपका विद्यालय एक एकल, व्यापक समाधान के साथ अनुभव कर सकता है:</a:t>
            </a:r>
            <a:endParaRPr>
              <a:solidFill>
                <a:schemeClr val="dk1"/>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latin typeface="Arial"/>
                <a:ea typeface="Arial"/>
                <a:cs typeface="Arial"/>
                <a:sym typeface="Arial"/>
              </a:rPr>
              <a:t>लागत कम करें: क्या आपके पास समान क्षमताओं वाले अनेक एडटेक उपकरण हैं? अनावश्यक सॉफ़्टवेयर को हटाकर, क्लाउड में सुरक्षा प्रबंधन को मजबूत करके, और अपने सहयोग टूल तक पहुंच बनाकर महत्वपूर्ण लागत बचत प्राप्त करें - यह सब एक ही मंच पर।</a:t>
            </a:r>
            <a:endParaRPr>
              <a:solidFill>
                <a:schemeClr val="dk1"/>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latin typeface="Arial"/>
                <a:ea typeface="Arial"/>
                <a:cs typeface="Arial"/>
                <a:sym typeface="Arial"/>
              </a:rPr>
              <a:t>सुरक्षा में सुधार करें: आपका संस्थान आपके सबसे कमजोर विक्रेता जितना ही सुरक्षित है। GWfE के साथ, आपके सभी उपकरण Google-ग्रेड गोपनीयता और सुरक्षा मानकों से सुरक्षित हैं।</a:t>
            </a:r>
            <a:endParaRPr>
              <a:solidFill>
                <a:schemeClr val="dk1"/>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latin typeface="Arial"/>
                <a:ea typeface="Arial"/>
                <a:cs typeface="Arial"/>
                <a:sym typeface="Arial"/>
              </a:rPr>
              <a:t>शिक्षकों का समय बचाएं: शिक्षा उत्पादों के लिए गूगलकार्यक्षेत्र का स्वरूप और अनुभव एक जैसा है, जिससे विभिन्न डिज़ाइन वाले टूल को नेविगेट करना सीखने की आवश्यकता कम हो जाती है। उनके पास एक ही साइन ऑन है, जिसका अर्थ है कि आपको प्रत्येक टूल के लिए अद्वितीय खाते सेट अप करने की आवश्यकता नहीं होगी। और गूगलWorkspace उत्पादों के बीच कड़े एकीकरण से सहज उत्पाद अनुभव प्राप्त होते हैं, जिससे अंततः उनका उपयोग करना आसान हो जाता है। उदाहरण के लिए, आप कक्षा के भीतर से गूगलमीट शुरू कर सकते हैं, और मीटिंग रिकॉर्डिंग और उपस्थिति रिपोर्ट स्वचालित रूप से ड्राइव में सहेजी जाती हैं।</a:t>
            </a:r>
            <a:endParaRPr>
              <a:solidFill>
                <a:schemeClr val="dk1"/>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latin typeface="Arial"/>
                <a:ea typeface="Arial"/>
                <a:cs typeface="Arial"/>
                <a:sym typeface="Arial"/>
              </a:rPr>
              <a:t>इसके अलावा, क्लासरूम के साथ गूगलवर्कस्पेस टूल होने से सीखने की संभावनाओं की दुनिया खुल जाती है।</a:t>
            </a:r>
            <a:endParaRPr>
              <a:solidFill>
                <a:schemeClr val="dk1"/>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latin typeface="Arial"/>
                <a:ea typeface="Arial"/>
                <a:cs typeface="Arial"/>
                <a:sym typeface="Arial"/>
              </a:rPr>
              <a:t>कक्षा प्रबंधन के लिए गूगलक्लासरूम अपने आप में एक शक्तिशाली उपकरण है, लेकिन इसे गूगलमीट और ड्राइव के साथ जोड़कर आप दुनिया भर के अन्य शिक्षकों के साथ लाइव पाठ होस्ट कर सकते हैं और उन्हें भविष्य में उपयोग के लिए रिकॉर्ड कर सकते हैं। साथ ही, आपकी लाइव क्लास सुरक्षित है और आपकी रिकॉर्ड की गई सामग्री निजी है। उस पाठ तक कौन पहुंच सकता है, इस पर आपका पूरा नियंत्रण होगा।</a:t>
            </a:r>
            <a:endParaRPr>
              <a:solidFill>
                <a:schemeClr val="dk1"/>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latin typeface="Arial"/>
                <a:ea typeface="Arial"/>
                <a:cs typeface="Arial"/>
                <a:sym typeface="Arial"/>
              </a:rPr>
              <a:t>गूगलWorkspace शिक्षा के लिए बहुत सारे आवश्यक उपकरण प्रदान करता है। और ये सभी गूगलकी उद्योग-अग्रणी सुरक्षा द्वारा समर्थित हैं।</a:t>
            </a:r>
            <a:endParaRPr>
              <a:solidFill>
                <a:schemeClr val="dk1"/>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latin typeface="Arial"/>
                <a:ea typeface="Arial"/>
                <a:cs typeface="Arial"/>
                <a:sym typeface="Arial"/>
              </a:rPr>
              <a:t>हम अपने समुदाय की सबसे कमजोर संपत्तियों की रक्षा करने के लिए मजबूती से तैनात हैं; हमारे विद्यार्थी।</a:t>
            </a:r>
            <a:endParaRPr>
              <a:solidFill>
                <a:schemeClr val="dk1"/>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latin typeface="Arial"/>
                <a:ea typeface="Arial"/>
                <a:cs typeface="Arial"/>
                <a:sym typeface="Arial"/>
              </a:rPr>
              <a:t>यह न केवल ऑफ़लाइन उत्पादकता का समर्थन करने के लिए तैयार किए गए क्लाउड-फर्स्ट सॉफ़्टवेयर के बारे में है, बल्कि यह उन उपकरणों के बारे में भी है जिनका हम समर्थन करते हैं। दुनिया भर में शिक्षा के क्षेत्र में ChromeOS और Android को मजबूती से अपनाया गया है।</a:t>
            </a:r>
            <a:endParaRPr>
              <a:solidFill>
                <a:schemeClr val="dk1"/>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latin typeface="Arial"/>
                <a:ea typeface="Arial"/>
                <a:cs typeface="Arial"/>
                <a:sym typeface="Arial"/>
              </a:rPr>
              <a:t>गूगलपहचान भी मूल्यवान है. इसे संदिग्ध गतिविधि, खाता सुरक्षा जांच और प्रीमेप्टिव सुरक्षा पर अलर्ट के साथ सभी को ऑनलाइन सुरक्षित रखने के लिए बनाया गया है।</a:t>
            </a:r>
            <a:endParaRPr>
              <a:solidFill>
                <a:schemeClr val="dk1"/>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latin typeface="Arial"/>
                <a:ea typeface="Arial"/>
                <a:cs typeface="Arial"/>
                <a:sym typeface="Arial"/>
              </a:rPr>
              <a:t>गूगलprovides a full environment of products which just work better together. While we’ll be exploring specifically what गूगल क्लासरूम offers in our session today, it’s important for us to highlight the difference that Google’s unified solution provides institutions and how it’s </a:t>
            </a:r>
            <a:r>
              <a:rPr lang="en-US" u="sng">
                <a:solidFill>
                  <a:schemeClr val="dk1"/>
                </a:solidFill>
                <a:latin typeface="Arial"/>
                <a:ea typeface="Arial"/>
                <a:cs typeface="Arial"/>
                <a:sym typeface="Arial"/>
              </a:rPr>
              <a:t>one of the ways</a:t>
            </a:r>
            <a:r>
              <a:rPr lang="en-US">
                <a:solidFill>
                  <a:schemeClr val="dk1"/>
                </a:solidFill>
                <a:latin typeface="Arial"/>
                <a:ea typeface="Arial"/>
                <a:cs typeface="Arial"/>
                <a:sym typeface="Arial"/>
              </a:rPr>
              <a:t> it sets us apart from others. </a:t>
            </a:r>
            <a:endParaRPr>
              <a:solidFill>
                <a:schemeClr val="dk1"/>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highlight>
                <a:srgbClr val="FFFF00"/>
              </a:highlight>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latin typeface="Arial"/>
                <a:ea typeface="Arial"/>
                <a:cs typeface="Arial"/>
                <a:sym typeface="Arial"/>
              </a:rPr>
              <a:t>The tools can be used day-to-day by: </a:t>
            </a:r>
            <a:endParaRPr>
              <a:solidFill>
                <a:schemeClr val="dk1"/>
              </a:solidFill>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Font typeface="Arial"/>
              <a:buChar char="●"/>
            </a:pPr>
            <a:r>
              <a:rPr lang="en-US">
                <a:solidFill>
                  <a:schemeClr val="dk1"/>
                </a:solidFill>
                <a:latin typeface="Arial"/>
                <a:ea typeface="Arial"/>
                <a:cs typeface="Arial"/>
                <a:sym typeface="Arial"/>
              </a:rPr>
              <a:t>Educators for professional workflows,</a:t>
            </a:r>
            <a:endParaRPr>
              <a:solidFill>
                <a:schemeClr val="dk1"/>
              </a:solidFill>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Font typeface="Arial"/>
              <a:buChar char="●"/>
            </a:pPr>
            <a:r>
              <a:rPr lang="en-US">
                <a:solidFill>
                  <a:schemeClr val="dk1"/>
                </a:solidFill>
                <a:latin typeface="Arial"/>
                <a:ea typeface="Arial"/>
                <a:cs typeface="Arial"/>
                <a:sym typeface="Arial"/>
              </a:rPr>
              <a:t>Students to learn and collaborate,</a:t>
            </a:r>
            <a:endParaRPr>
              <a:solidFill>
                <a:schemeClr val="dk1"/>
              </a:solidFill>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Font typeface="Arial"/>
              <a:buChar char="●"/>
            </a:pPr>
            <a:r>
              <a:rPr lang="en-US">
                <a:solidFill>
                  <a:schemeClr val="dk1"/>
                </a:solidFill>
                <a:latin typeface="Arial"/>
                <a:ea typeface="Arial"/>
                <a:cs typeface="Arial"/>
                <a:sym typeface="Arial"/>
              </a:rPr>
              <a:t>Education leaders to analyze and make more informed decisions, </a:t>
            </a:r>
            <a:endParaRPr>
              <a:solidFill>
                <a:schemeClr val="dk1"/>
              </a:solidFill>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Font typeface="Arial"/>
              <a:buChar char="●"/>
            </a:pPr>
            <a:r>
              <a:rPr lang="en-US">
                <a:solidFill>
                  <a:schemeClr val="dk1"/>
                </a:solidFill>
                <a:latin typeface="Arial"/>
                <a:ea typeface="Arial"/>
                <a:cs typeface="Arial"/>
                <a:sym typeface="Arial"/>
              </a:rPr>
              <a:t>And IT admins to manage and secure school data</a:t>
            </a:r>
            <a:endParaRPr>
              <a:solidFill>
                <a:schemeClr val="dk1"/>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a:solidFill>
                <a:srgbClr val="222222"/>
              </a:solidFill>
              <a:latin typeface="Arial"/>
              <a:ea typeface="Arial"/>
              <a:cs typeface="Arial"/>
              <a:sym typeface="Arial"/>
            </a:endParaRPr>
          </a:p>
          <a:p>
            <a:pPr indent="0" lvl="0" marL="0" rtl="0" algn="l">
              <a:lnSpc>
                <a:spcPct val="115000"/>
              </a:lnSpc>
              <a:spcBef>
                <a:spcPts val="0"/>
              </a:spcBef>
              <a:spcAft>
                <a:spcPts val="0"/>
              </a:spcAft>
              <a:buSzPts val="1100"/>
              <a:buNone/>
            </a:pPr>
            <a:r>
              <a:rPr lang="en-US">
                <a:solidFill>
                  <a:srgbClr val="222222"/>
                </a:solidFill>
                <a:latin typeface="Arial"/>
                <a:ea typeface="Arial"/>
                <a:cs typeface="Arial"/>
                <a:sym typeface="Arial"/>
              </a:rPr>
              <a:t>Think about </a:t>
            </a:r>
            <a:r>
              <a:rPr b="1" lang="en-US">
                <a:solidFill>
                  <a:srgbClr val="222222"/>
                </a:solidFill>
                <a:latin typeface="Arial"/>
                <a:ea typeface="Arial"/>
                <a:cs typeface="Arial"/>
                <a:sym typeface="Arial"/>
              </a:rPr>
              <a:t>all of the benefits</a:t>
            </a:r>
            <a:r>
              <a:rPr lang="en-US">
                <a:solidFill>
                  <a:srgbClr val="222222"/>
                </a:solidFill>
                <a:latin typeface="Arial"/>
                <a:ea typeface="Arial"/>
                <a:cs typeface="Arial"/>
                <a:sym typeface="Arial"/>
              </a:rPr>
              <a:t> your school can experience with a </a:t>
            </a:r>
            <a:r>
              <a:rPr b="1" lang="en-US">
                <a:solidFill>
                  <a:srgbClr val="222222"/>
                </a:solidFill>
                <a:latin typeface="Arial"/>
                <a:ea typeface="Arial"/>
                <a:cs typeface="Arial"/>
                <a:sym typeface="Arial"/>
              </a:rPr>
              <a:t>single, comprehensive solution:</a:t>
            </a:r>
            <a:endParaRPr b="1">
              <a:solidFill>
                <a:srgbClr val="222222"/>
              </a:solidFill>
              <a:latin typeface="Arial"/>
              <a:ea typeface="Arial"/>
              <a:cs typeface="Arial"/>
              <a:sym typeface="Arial"/>
            </a:endParaRPr>
          </a:p>
          <a:p>
            <a:pPr indent="-298450" lvl="1" marL="914400" rtl="0" algn="l">
              <a:lnSpc>
                <a:spcPct val="115000"/>
              </a:lnSpc>
              <a:spcBef>
                <a:spcPts val="0"/>
              </a:spcBef>
              <a:spcAft>
                <a:spcPts val="0"/>
              </a:spcAft>
              <a:buClr>
                <a:srgbClr val="222222"/>
              </a:buClr>
              <a:buSzPts val="1100"/>
              <a:buChar char="○"/>
            </a:pPr>
            <a:r>
              <a:rPr b="1" lang="en-US">
                <a:solidFill>
                  <a:srgbClr val="222222"/>
                </a:solidFill>
                <a:latin typeface="Arial"/>
                <a:ea typeface="Arial"/>
                <a:cs typeface="Arial"/>
                <a:sym typeface="Arial"/>
              </a:rPr>
              <a:t>Reduce costs:</a:t>
            </a:r>
            <a:r>
              <a:rPr lang="en-US">
                <a:solidFill>
                  <a:srgbClr val="222222"/>
                </a:solidFill>
                <a:latin typeface="Arial"/>
                <a:ea typeface="Arial"/>
                <a:cs typeface="Arial"/>
                <a:sym typeface="Arial"/>
              </a:rPr>
              <a:t> Have multiple EdTech tools with many of the same capabilities? Gain significant cost savings by retiring redundant software, consolidating security management in the cloud, and accessing your collaboration tools – all in one platform. </a:t>
            </a:r>
            <a:endParaRPr>
              <a:solidFill>
                <a:srgbClr val="222222"/>
              </a:solidFill>
              <a:latin typeface="Arial"/>
              <a:ea typeface="Arial"/>
              <a:cs typeface="Arial"/>
              <a:sym typeface="Arial"/>
            </a:endParaRPr>
          </a:p>
          <a:p>
            <a:pPr indent="-298450" lvl="1" marL="914400" rtl="0" algn="l">
              <a:lnSpc>
                <a:spcPct val="115000"/>
              </a:lnSpc>
              <a:spcBef>
                <a:spcPts val="0"/>
              </a:spcBef>
              <a:spcAft>
                <a:spcPts val="0"/>
              </a:spcAft>
              <a:buClr>
                <a:srgbClr val="222222"/>
              </a:buClr>
              <a:buSzPts val="1100"/>
              <a:buChar char="○"/>
            </a:pPr>
            <a:r>
              <a:rPr b="1" lang="en-US">
                <a:solidFill>
                  <a:srgbClr val="222222"/>
                </a:solidFill>
                <a:latin typeface="Arial"/>
                <a:ea typeface="Arial"/>
                <a:cs typeface="Arial"/>
                <a:sym typeface="Arial"/>
              </a:rPr>
              <a:t>Improve security: </a:t>
            </a:r>
            <a:r>
              <a:rPr lang="en-US">
                <a:solidFill>
                  <a:srgbClr val="222222"/>
                </a:solidFill>
                <a:latin typeface="Arial"/>
                <a:ea typeface="Arial"/>
                <a:cs typeface="Arial"/>
                <a:sym typeface="Arial"/>
              </a:rPr>
              <a:t>Your institution is only as safe as your weakest vendor. With GWfE, all of your tools and protected with Google-grade privacy and security standards.</a:t>
            </a:r>
            <a:endParaRPr>
              <a:solidFill>
                <a:srgbClr val="222222"/>
              </a:solidFill>
              <a:latin typeface="Arial"/>
              <a:ea typeface="Arial"/>
              <a:cs typeface="Arial"/>
              <a:sym typeface="Arial"/>
            </a:endParaRPr>
          </a:p>
          <a:p>
            <a:pPr indent="-298450" lvl="1" marL="914400" rtl="0" algn="l">
              <a:lnSpc>
                <a:spcPct val="115000"/>
              </a:lnSpc>
              <a:spcBef>
                <a:spcPts val="0"/>
              </a:spcBef>
              <a:spcAft>
                <a:spcPts val="0"/>
              </a:spcAft>
              <a:buClr>
                <a:srgbClr val="222222"/>
              </a:buClr>
              <a:buSzPts val="1100"/>
              <a:buFont typeface="Arial"/>
              <a:buChar char="○"/>
            </a:pPr>
            <a:r>
              <a:rPr b="1" lang="en-US">
                <a:solidFill>
                  <a:srgbClr val="222222"/>
                </a:solidFill>
                <a:latin typeface="Arial"/>
                <a:ea typeface="Arial"/>
                <a:cs typeface="Arial"/>
                <a:sym typeface="Arial"/>
              </a:rPr>
              <a:t>Save educators time:</a:t>
            </a:r>
            <a:r>
              <a:rPr lang="en-US">
                <a:solidFill>
                  <a:srgbClr val="222222"/>
                </a:solidFill>
                <a:latin typeface="Arial"/>
                <a:ea typeface="Arial"/>
                <a:cs typeface="Arial"/>
                <a:sym typeface="Arial"/>
              </a:rPr>
              <a:t> गूगलWorkspace for Education products have the same look and feel, reducing the need to learn how to navigate tools with different designs. They have one single sign on, which means you won’t have to set up unique accounts for each tool. And tight integrations between गूगलWorkspace products lead to seamless product experiences, ultimately making them easier to use. For example, you can start a गूगलMeet from within Classroom, and meeting recordings and attendance reports are automatically saved to Drive. </a:t>
            </a:r>
            <a:endParaRPr>
              <a:solidFill>
                <a:srgbClr val="222222"/>
              </a:solidFill>
              <a:latin typeface="Arial"/>
              <a:ea typeface="Arial"/>
              <a:cs typeface="Arial"/>
              <a:sym typeface="Arial"/>
            </a:endParaRPr>
          </a:p>
          <a:p>
            <a:pPr indent="0" lvl="0" marL="0" rtl="0" algn="l">
              <a:lnSpc>
                <a:spcPct val="115000"/>
              </a:lnSpc>
              <a:spcBef>
                <a:spcPts val="0"/>
              </a:spcBef>
              <a:spcAft>
                <a:spcPts val="0"/>
              </a:spcAft>
              <a:buSzPts val="1100"/>
              <a:buNone/>
            </a:pPr>
            <a:r>
              <a:t/>
            </a:r>
            <a:endParaRPr>
              <a:solidFill>
                <a:srgbClr val="222222"/>
              </a:solidFill>
              <a:latin typeface="Arial"/>
              <a:ea typeface="Arial"/>
              <a:cs typeface="Arial"/>
              <a:sym typeface="Arial"/>
            </a:endParaRPr>
          </a:p>
          <a:p>
            <a:pPr indent="0" lvl="0" marL="0" rtl="0" algn="l">
              <a:lnSpc>
                <a:spcPct val="115000"/>
              </a:lnSpc>
              <a:spcBef>
                <a:spcPts val="0"/>
              </a:spcBef>
              <a:spcAft>
                <a:spcPts val="0"/>
              </a:spcAft>
              <a:buSzPts val="1100"/>
              <a:buNone/>
            </a:pPr>
            <a:r>
              <a:rPr lang="en-US">
                <a:solidFill>
                  <a:srgbClr val="222222"/>
                </a:solidFill>
                <a:latin typeface="Arial"/>
                <a:ea typeface="Arial"/>
                <a:cs typeface="Arial"/>
                <a:sym typeface="Arial"/>
              </a:rPr>
              <a:t>In addition, having the गूगलWorkspace tools alongside </a:t>
            </a:r>
            <a:r>
              <a:rPr b="1" lang="en-US">
                <a:solidFill>
                  <a:srgbClr val="222222"/>
                </a:solidFill>
                <a:latin typeface="Arial"/>
                <a:ea typeface="Arial"/>
                <a:cs typeface="Arial"/>
                <a:sym typeface="Arial"/>
              </a:rPr>
              <a:t>Classroom opens up a world of learning possibilities.</a:t>
            </a:r>
            <a:endParaRPr b="1">
              <a:solidFill>
                <a:srgbClr val="222222"/>
              </a:solidFill>
              <a:latin typeface="Arial"/>
              <a:ea typeface="Arial"/>
              <a:cs typeface="Arial"/>
              <a:sym typeface="Arial"/>
            </a:endParaRPr>
          </a:p>
          <a:p>
            <a:pPr indent="-298450" lvl="1" marL="914400" rtl="0" algn="l">
              <a:lnSpc>
                <a:spcPct val="115000"/>
              </a:lnSpc>
              <a:spcBef>
                <a:spcPts val="0"/>
              </a:spcBef>
              <a:spcAft>
                <a:spcPts val="0"/>
              </a:spcAft>
              <a:buClr>
                <a:srgbClr val="222222"/>
              </a:buClr>
              <a:buSzPts val="1100"/>
              <a:buFont typeface="Arial"/>
              <a:buChar char="○"/>
            </a:pPr>
            <a:r>
              <a:rPr lang="en-US">
                <a:solidFill>
                  <a:srgbClr val="222222"/>
                </a:solidFill>
                <a:latin typeface="Arial"/>
                <a:ea typeface="Arial"/>
                <a:cs typeface="Arial"/>
                <a:sym typeface="Arial"/>
              </a:rPr>
              <a:t>गूगल क्लासरूम is a powerful tool on its own for class management, but couple it with गूगलMeet, and Drive you can host live lessons with other educators from around the world and record them for future use. At the same time, your live class is secure and your recorded content is private. You’ll be in complete control of who can access that lesson.  </a:t>
            </a:r>
            <a:endParaRPr>
              <a:solidFill>
                <a:srgbClr val="222222"/>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latin typeface="Arial"/>
                <a:ea typeface="Arial"/>
                <a:cs typeface="Arial"/>
                <a:sym typeface="Arial"/>
              </a:rPr>
              <a:t>गूगलWorkspace provides so many of the necessary tools for education. And all of them are backed by </a:t>
            </a:r>
            <a:r>
              <a:rPr b="1" lang="en-US">
                <a:solidFill>
                  <a:schemeClr val="dk1"/>
                </a:solidFill>
                <a:latin typeface="Arial"/>
                <a:ea typeface="Arial"/>
                <a:cs typeface="Arial"/>
                <a:sym typeface="Arial"/>
              </a:rPr>
              <a:t>Google’s industry-leading security. </a:t>
            </a:r>
            <a:endParaRPr b="1">
              <a:solidFill>
                <a:schemeClr val="dk1"/>
              </a:solidFill>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Font typeface="Arial"/>
              <a:buChar char="●"/>
            </a:pPr>
            <a:r>
              <a:rPr lang="en-US">
                <a:solidFill>
                  <a:schemeClr val="dk1"/>
                </a:solidFill>
                <a:latin typeface="Arial"/>
                <a:ea typeface="Arial"/>
                <a:cs typeface="Arial"/>
                <a:sym typeface="Arial"/>
              </a:rPr>
              <a:t>We’re strongly positioned to protect our communities most vulnerable assets; our students. </a:t>
            </a:r>
            <a:endParaRPr>
              <a:solidFill>
                <a:schemeClr val="dk1"/>
              </a:solidFill>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Font typeface="Arial"/>
              <a:buChar char="●"/>
            </a:pPr>
            <a:r>
              <a:rPr lang="en-US">
                <a:solidFill>
                  <a:schemeClr val="dk1"/>
                </a:solidFill>
                <a:latin typeface="Arial"/>
                <a:ea typeface="Arial"/>
                <a:cs typeface="Arial"/>
                <a:sym typeface="Arial"/>
              </a:rPr>
              <a:t>Not only is it about the cloud-first software tailored to also support offline productivity, it’s also about the devices we support. ChromeOS and Android have a strong adoption in education across the globe. </a:t>
            </a:r>
            <a:endParaRPr>
              <a:solidFill>
                <a:schemeClr val="dk1"/>
              </a:solidFill>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Font typeface="Arial"/>
              <a:buChar char="●"/>
            </a:pPr>
            <a:r>
              <a:rPr lang="en-US">
                <a:solidFill>
                  <a:schemeClr val="dk1"/>
                </a:solidFill>
                <a:latin typeface="Arial"/>
                <a:ea typeface="Arial"/>
                <a:cs typeface="Arial"/>
                <a:sym typeface="Arial"/>
              </a:rPr>
              <a:t>The गूगलidentity is also valuable. It’s built to keep everyone safe online with alerts on suspicious activity, account security checkups, and preemptive protections. </a:t>
            </a:r>
            <a:endParaRPr>
              <a:solidFill>
                <a:schemeClr val="dk1"/>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b="1">
              <a:solidFill>
                <a:schemeClr val="dk1"/>
              </a:solidFill>
              <a:latin typeface="Arial"/>
              <a:ea typeface="Arial"/>
              <a:cs typeface="Arial"/>
              <a:sym typeface="Arial"/>
            </a:endParaRPr>
          </a:p>
          <a:p>
            <a:pPr indent="0" lvl="0" marL="0" rtl="0" algn="l">
              <a:lnSpc>
                <a:spcPct val="115000"/>
              </a:lnSpc>
              <a:spcBef>
                <a:spcPts val="0"/>
              </a:spcBef>
              <a:spcAft>
                <a:spcPts val="0"/>
              </a:spcAft>
              <a:buSzPts val="1100"/>
              <a:buNone/>
            </a:pPr>
            <a:r>
              <a:t/>
            </a:r>
            <a:endParaRPr>
              <a:solidFill>
                <a:schemeClr val="dk1"/>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b="1" sz="1000">
              <a:solidFill>
                <a:srgbClr val="F23A35"/>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b="1" sz="1000">
              <a:solidFill>
                <a:srgbClr val="F23A35"/>
              </a:solidFill>
              <a:highlight>
                <a:schemeClr val="lt1"/>
              </a:highlight>
              <a:latin typeface="Arial"/>
              <a:ea typeface="Arial"/>
              <a:cs typeface="Arial"/>
              <a:sym typeface="Aria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2" name="Shape 2312"/>
        <p:cNvGrpSpPr/>
        <p:nvPr/>
      </p:nvGrpSpPr>
      <p:grpSpPr>
        <a:xfrm>
          <a:off x="0" y="0"/>
          <a:ext cx="0" cy="0"/>
          <a:chOff x="0" y="0"/>
          <a:chExt cx="0" cy="0"/>
        </a:xfrm>
      </p:grpSpPr>
      <p:sp>
        <p:nvSpPr>
          <p:cNvPr id="2313" name="Google Shape;2313;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14" name="Google Shape;2314;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solidFill>
                  <a:schemeClr val="dk1"/>
                </a:solidFill>
              </a:rPr>
              <a:t>गूगल क्लासरूम Premium Features -</a:t>
            </a:r>
            <a:r>
              <a:rPr b="1" lang="en-US">
                <a:solidFill>
                  <a:schemeClr val="dk1"/>
                </a:solidFill>
              </a:rPr>
              <a:t>Practice Sets </a:t>
            </a:r>
            <a:r>
              <a:rPr lang="en-US">
                <a:solidFill>
                  <a:schemeClr val="dk1"/>
                </a:solidFill>
              </a:rPr>
              <a:t>will be added as an assignment. It will be shown live during the session.</a:t>
            </a:r>
            <a:endParaRPr>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8" name="Shape 2318"/>
        <p:cNvGrpSpPr/>
        <p:nvPr/>
      </p:nvGrpSpPr>
      <p:grpSpPr>
        <a:xfrm>
          <a:off x="0" y="0"/>
          <a:ext cx="0" cy="0"/>
          <a:chOff x="0" y="0"/>
          <a:chExt cx="0" cy="0"/>
        </a:xfrm>
      </p:grpSpPr>
      <p:sp>
        <p:nvSpPr>
          <p:cNvPr id="2319" name="Google Shape;2319;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20" name="Google Shape;2320;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5" name="Shape 2325"/>
        <p:cNvGrpSpPr/>
        <p:nvPr/>
      </p:nvGrpSpPr>
      <p:grpSpPr>
        <a:xfrm>
          <a:off x="0" y="0"/>
          <a:ext cx="0" cy="0"/>
          <a:chOff x="0" y="0"/>
          <a:chExt cx="0" cy="0"/>
        </a:xfrm>
      </p:grpSpPr>
      <p:sp>
        <p:nvSpPr>
          <p:cNvPr id="2326" name="Google Shape;2326;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27" name="Google Shape;2327;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2" name="Shape 2332"/>
        <p:cNvGrpSpPr/>
        <p:nvPr/>
      </p:nvGrpSpPr>
      <p:grpSpPr>
        <a:xfrm>
          <a:off x="0" y="0"/>
          <a:ext cx="0" cy="0"/>
          <a:chOff x="0" y="0"/>
          <a:chExt cx="0" cy="0"/>
        </a:xfrm>
      </p:grpSpPr>
      <p:sp>
        <p:nvSpPr>
          <p:cNvPr id="2333" name="Google Shape;2333;p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34" name="Google Shape;2334;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9" name="Shape 2339"/>
        <p:cNvGrpSpPr/>
        <p:nvPr/>
      </p:nvGrpSpPr>
      <p:grpSpPr>
        <a:xfrm>
          <a:off x="0" y="0"/>
          <a:ext cx="0" cy="0"/>
          <a:chOff x="0" y="0"/>
          <a:chExt cx="0" cy="0"/>
        </a:xfrm>
      </p:grpSpPr>
      <p:sp>
        <p:nvSpPr>
          <p:cNvPr id="2340" name="Google Shape;2340;p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41" name="Google Shape;2341;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8" name="Shape 2178"/>
        <p:cNvGrpSpPr/>
        <p:nvPr/>
      </p:nvGrpSpPr>
      <p:grpSpPr>
        <a:xfrm>
          <a:off x="0" y="0"/>
          <a:ext cx="0" cy="0"/>
          <a:chOff x="0" y="0"/>
          <a:chExt cx="0" cy="0"/>
        </a:xfrm>
      </p:grpSpPr>
      <p:sp>
        <p:nvSpPr>
          <p:cNvPr id="2179" name="Google Shape;2179;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80" name="Google Shape;2180;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US">
                <a:solidFill>
                  <a:schemeClr val="dk1"/>
                </a:solidFill>
              </a:rPr>
              <a:t>गूगलWorkspace के एक नियमित उपयोगकर्ता के रूप में, आप जानते हैं कि गूगल क्लासरूम में साइन इन करने के कई तरीके हैं। अपनी GWfE ईमेल आईडी से साइन इन करें और ऐप वफ़ल में GC के आइकन को देखें। या www.classroom.google.com टाइप करें और साइन इन करें</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US">
                <a:solidFill>
                  <a:schemeClr val="dk1"/>
                </a:solidFill>
              </a:rPr>
              <a:t>As a regular user of गूगलworkspace of education, you are aware that there are multiple ways of signing in to the गूगल क्लासरूम.Sign in with your GWfE email id and look for the icon of GC in the app waffle. or type in </a:t>
            </a:r>
            <a:r>
              <a:rPr lang="en-US" u="sng">
                <a:solidFill>
                  <a:schemeClr val="hlink"/>
                </a:solidFill>
                <a:hlinkClick r:id="rId2"/>
              </a:rPr>
              <a:t>www.classroom.google.com</a:t>
            </a:r>
            <a:r>
              <a:rPr lang="en-US">
                <a:solidFill>
                  <a:schemeClr val="dk1"/>
                </a:solidFill>
              </a:rPr>
              <a:t> and sign in </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5" name="Shape 2185"/>
        <p:cNvGrpSpPr/>
        <p:nvPr/>
      </p:nvGrpSpPr>
      <p:grpSpPr>
        <a:xfrm>
          <a:off x="0" y="0"/>
          <a:ext cx="0" cy="0"/>
          <a:chOff x="0" y="0"/>
          <a:chExt cx="0" cy="0"/>
        </a:xfrm>
      </p:grpSpPr>
      <p:sp>
        <p:nvSpPr>
          <p:cNvPr id="2186" name="Google Shape;2186;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87" name="Google Shape;2187;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GC का उपयोग छात्रों के लिए असाइनमेंट, मूल्यांकन कार्य, त्वरित रचनात्मक मूल्यांकन के लिए एक सरल प्रश्न पोस्ट करने और छात्रों के संदर्भ के लिए सामग्री के रूप में पीडीएफ, वीडियो और वेबलिंक जैसे संसाधनों को साझा करने के लिए किया जाता है।</a:t>
            </a:r>
            <a:endParaRPr/>
          </a:p>
          <a:p>
            <a:pPr indent="0" lvl="0" marL="0" rtl="0" algn="l">
              <a:lnSpc>
                <a:spcPct val="100000"/>
              </a:lnSpc>
              <a:spcBef>
                <a:spcPts val="0"/>
              </a:spcBef>
              <a:spcAft>
                <a:spcPts val="0"/>
              </a:spcAft>
              <a:buSzPts val="1100"/>
              <a:buNone/>
            </a:pPr>
            <a:r>
              <a:rPr lang="en-US"/>
              <a:t>GC is used to post assignment for students, assessment tasks, a simple question for quick formative assessment and also for sharing संसाधनs like PDF , videos and weblinks as material for the reference of students.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3" name="Shape 2193"/>
        <p:cNvGrpSpPr/>
        <p:nvPr/>
      </p:nvGrpSpPr>
      <p:grpSpPr>
        <a:xfrm>
          <a:off x="0" y="0"/>
          <a:ext cx="0" cy="0"/>
          <a:chOff x="0" y="0"/>
          <a:chExt cx="0" cy="0"/>
        </a:xfrm>
      </p:grpSpPr>
      <p:sp>
        <p:nvSpPr>
          <p:cNvPr id="2194" name="Google Shape;2194;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95" name="Google Shape;2195;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GC इस तरह दिखती है, यहां हमारे पास पीडीएफ सामग्री, इंटरैक्टिव गतिविधियां, आत्म मूल्यांकन और कुछ आकर्षक कार्य हैं जो एक शिक्षक पाठ के आधार पर बना सकता है। लाइव गूगल क्लासरूम दिखाया जाएगा.</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9" name="Shape 2199"/>
        <p:cNvGrpSpPr/>
        <p:nvPr/>
      </p:nvGrpSpPr>
      <p:grpSpPr>
        <a:xfrm>
          <a:off x="0" y="0"/>
          <a:ext cx="0" cy="0"/>
          <a:chOff x="0" y="0"/>
          <a:chExt cx="0" cy="0"/>
        </a:xfrm>
      </p:grpSpPr>
      <p:sp>
        <p:nvSpPr>
          <p:cNvPr id="2200" name="Google Shape;2200;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01" name="Google Shape;2201;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US" u="sng">
                <a:solidFill>
                  <a:schemeClr val="hlink"/>
                </a:solidFill>
                <a:hlinkClick r:id="rId2"/>
              </a:rPr>
              <a:t>https://दीक्षा.gov.in/play/collection/do_31310347514050150411461?contentId=do_3129911234830336001163</a:t>
            </a:r>
            <a:endParaRPr/>
          </a:p>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0" name="Shape 2210"/>
        <p:cNvGrpSpPr/>
        <p:nvPr/>
      </p:nvGrpSpPr>
      <p:grpSpPr>
        <a:xfrm>
          <a:off x="0" y="0"/>
          <a:ext cx="0" cy="0"/>
          <a:chOff x="0" y="0"/>
          <a:chExt cx="0" cy="0"/>
        </a:xfrm>
      </p:grpSpPr>
      <p:sp>
        <p:nvSpPr>
          <p:cNvPr id="2211" name="Google Shape;2211;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12" name="Google Shape;2212;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US" u="sng">
                <a:solidFill>
                  <a:schemeClr val="hlink"/>
                </a:solidFill>
                <a:hlinkClick r:id="rId2"/>
              </a:rPr>
              <a:t>https://दीक्षा.gov.in/play/collection/do_31310347514050150411461?contentId=do_3131140846749777921159</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8" name="Shape 2218"/>
        <p:cNvGrpSpPr/>
        <p:nvPr/>
      </p:nvGrpSpPr>
      <p:grpSpPr>
        <a:xfrm>
          <a:off x="0" y="0"/>
          <a:ext cx="0" cy="0"/>
          <a:chOff x="0" y="0"/>
          <a:chExt cx="0" cy="0"/>
        </a:xfrm>
      </p:grpSpPr>
      <p:sp>
        <p:nvSpPr>
          <p:cNvPr id="2219" name="Google Shape;2219;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20" name="Google Shape;2220;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US">
                <a:solidFill>
                  <a:schemeClr val="dk1"/>
                </a:solidFill>
              </a:rPr>
              <a:t>छात्रों की विभिन्न आवश्यकताओं को पूरा करने के लिए संसाधनों में अंतर करिए  </a:t>
            </a:r>
            <a:r>
              <a:rPr lang="en-US" u="sng">
                <a:solidFill>
                  <a:srgbClr val="1A73E8"/>
                </a:solidFill>
                <a:latin typeface="Roboto"/>
                <a:ea typeface="Roboto"/>
                <a:cs typeface="Roboto"/>
                <a:sym typeface="Roboto"/>
                <a:hlinkClick r:id="rId2">
                  <a:extLst>
                    <a:ext uri="{A12FA001-AC4F-418D-AE19-62706E023703}">
                      <ahyp:hlinkClr val="tx"/>
                    </a:ext>
                  </a:extLst>
                </a:hlinkClick>
              </a:rPr>
              <a:t>https://दीक्षा.gov.in/play/collection/do_31310347514050150411461?contentId=do_3133434302937006081447</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7" name="Shape 2227"/>
        <p:cNvGrpSpPr/>
        <p:nvPr/>
      </p:nvGrpSpPr>
      <p:grpSpPr>
        <a:xfrm>
          <a:off x="0" y="0"/>
          <a:ext cx="0" cy="0"/>
          <a:chOff x="0" y="0"/>
          <a:chExt cx="0" cy="0"/>
        </a:xfrm>
      </p:grpSpPr>
      <p:sp>
        <p:nvSpPr>
          <p:cNvPr id="2228" name="Google Shape;2228;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29" name="Google Shape;2229;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u="sng">
                <a:solidFill>
                  <a:srgbClr val="1A73E8"/>
                </a:solidFill>
                <a:latin typeface="Roboto"/>
                <a:ea typeface="Roboto"/>
                <a:cs typeface="Roboto"/>
                <a:sym typeface="Roboto"/>
                <a:hlinkClick r:id="rId2">
                  <a:extLst>
                    <a:ext uri="{A12FA001-AC4F-418D-AE19-62706E023703}">
                      <ahyp:hlinkClr val="tx"/>
                    </a:ext>
                  </a:extLst>
                </a:hlinkClick>
              </a:rPr>
              <a:t>https://दीक्षा.gov.in/play/collection/do_31310347514050150411461?contentId=do_31281132094806425611876</a:t>
            </a:r>
            <a:endParaRPr/>
          </a:p>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gif"/></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gif"/></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gi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png"/></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gif"/></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2-Col 02">
  <p:cSld name="TITLE_2_3_3_5">
    <p:spTree>
      <p:nvGrpSpPr>
        <p:cNvPr id="9" name="Shape 9"/>
        <p:cNvGrpSpPr/>
        <p:nvPr/>
      </p:nvGrpSpPr>
      <p:grpSpPr>
        <a:xfrm>
          <a:off x="0" y="0"/>
          <a:ext cx="0" cy="0"/>
          <a:chOff x="0" y="0"/>
          <a:chExt cx="0" cy="0"/>
        </a:xfrm>
      </p:grpSpPr>
      <p:sp>
        <p:nvSpPr>
          <p:cNvPr id="10" name="Google Shape;10;p26"/>
          <p:cNvSpPr txBox="1"/>
          <p:nvPr>
            <p:ph type="title"/>
          </p:nvPr>
        </p:nvSpPr>
        <p:spPr>
          <a:xfrm>
            <a:off x="45720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11" name="Google Shape;11;p26"/>
          <p:cNvSpPr txBox="1"/>
          <p:nvPr>
            <p:ph idx="2" type="title"/>
          </p:nvPr>
        </p:nvSpPr>
        <p:spPr>
          <a:xfrm>
            <a:off x="461345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12" name="Google Shape;12;p26"/>
          <p:cNvSpPr/>
          <p:nvPr/>
        </p:nvSpPr>
        <p:spPr>
          <a:xfrm>
            <a:off x="-2409" y="235375"/>
            <a:ext cx="35400" cy="46728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13" name="Google Shape;13;p26"/>
          <p:cNvSpPr txBox="1"/>
          <p:nvPr>
            <p:ph idx="1" type="body"/>
          </p:nvPr>
        </p:nvSpPr>
        <p:spPr>
          <a:xfrm>
            <a:off x="4615350"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4" name="Google Shape;14;p26"/>
          <p:cNvSpPr txBox="1"/>
          <p:nvPr>
            <p:ph idx="3"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15" name="Google Shape;15;p26"/>
          <p:cNvSpPr txBox="1"/>
          <p:nvPr>
            <p:ph idx="4"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1"/>
              </a:buClr>
              <a:buSzPts val="1000"/>
              <a:buFont typeface="Arial"/>
              <a:buNone/>
              <a:defRPr b="1" i="0" sz="1000" u="none" cap="none" strike="noStrike">
                <a:solidFill>
                  <a:schemeClr val="accent1"/>
                </a:solidFill>
                <a:latin typeface="Arial"/>
                <a:ea typeface="Arial"/>
                <a:cs typeface="Arial"/>
                <a:sym typeface="Arial"/>
              </a:defRPr>
            </a:lvl1pPr>
            <a:lvl2pPr lvl="1" marR="0" rtl="0" algn="ctr">
              <a:lnSpc>
                <a:spcPct val="100000"/>
              </a:lnSpc>
              <a:spcBef>
                <a:spcPts val="0"/>
              </a:spcBef>
              <a:spcAft>
                <a:spcPts val="0"/>
              </a:spcAft>
              <a:buClr>
                <a:schemeClr val="accent1"/>
              </a:buClr>
              <a:buSzPts val="1000"/>
              <a:buFont typeface="Arial"/>
              <a:buNone/>
              <a:defRPr b="1" i="0" sz="1000" u="none" cap="none" strike="noStrike">
                <a:solidFill>
                  <a:schemeClr val="accent1"/>
                </a:solidFill>
                <a:latin typeface="Arial"/>
                <a:ea typeface="Arial"/>
                <a:cs typeface="Arial"/>
                <a:sym typeface="Arial"/>
              </a:defRPr>
            </a:lvl2pPr>
            <a:lvl3pPr lvl="2" marR="0" rtl="0" algn="ctr">
              <a:lnSpc>
                <a:spcPct val="100000"/>
              </a:lnSpc>
              <a:spcBef>
                <a:spcPts val="0"/>
              </a:spcBef>
              <a:spcAft>
                <a:spcPts val="0"/>
              </a:spcAft>
              <a:buClr>
                <a:schemeClr val="accent1"/>
              </a:buClr>
              <a:buSzPts val="1000"/>
              <a:buFont typeface="Arial"/>
              <a:buNone/>
              <a:defRPr b="1" i="0" sz="1000" u="none" cap="none" strike="noStrike">
                <a:solidFill>
                  <a:schemeClr val="accent1"/>
                </a:solidFill>
                <a:latin typeface="Arial"/>
                <a:ea typeface="Arial"/>
                <a:cs typeface="Arial"/>
                <a:sym typeface="Arial"/>
              </a:defRPr>
            </a:lvl3pPr>
            <a:lvl4pPr lvl="3" marR="0" rtl="0" algn="ctr">
              <a:lnSpc>
                <a:spcPct val="100000"/>
              </a:lnSpc>
              <a:spcBef>
                <a:spcPts val="0"/>
              </a:spcBef>
              <a:spcAft>
                <a:spcPts val="0"/>
              </a:spcAft>
              <a:buClr>
                <a:schemeClr val="accent1"/>
              </a:buClr>
              <a:buSzPts val="1000"/>
              <a:buFont typeface="Arial"/>
              <a:buNone/>
              <a:defRPr b="1" i="0" sz="1000" u="none" cap="none" strike="noStrike">
                <a:solidFill>
                  <a:schemeClr val="accent1"/>
                </a:solidFill>
                <a:latin typeface="Arial"/>
                <a:ea typeface="Arial"/>
                <a:cs typeface="Arial"/>
                <a:sym typeface="Arial"/>
              </a:defRPr>
            </a:lvl4pPr>
            <a:lvl5pPr lvl="4" marR="0" rtl="0" algn="ctr">
              <a:lnSpc>
                <a:spcPct val="100000"/>
              </a:lnSpc>
              <a:spcBef>
                <a:spcPts val="0"/>
              </a:spcBef>
              <a:spcAft>
                <a:spcPts val="0"/>
              </a:spcAft>
              <a:buClr>
                <a:schemeClr val="accent1"/>
              </a:buClr>
              <a:buSzPts val="1000"/>
              <a:buFont typeface="Arial"/>
              <a:buNone/>
              <a:defRPr b="1" i="0" sz="1000" u="none" cap="none" strike="noStrike">
                <a:solidFill>
                  <a:schemeClr val="accent1"/>
                </a:solidFill>
                <a:latin typeface="Arial"/>
                <a:ea typeface="Arial"/>
                <a:cs typeface="Arial"/>
                <a:sym typeface="Arial"/>
              </a:defRPr>
            </a:lvl5pPr>
            <a:lvl6pPr lvl="5" marR="0" rtl="0" algn="ctr">
              <a:lnSpc>
                <a:spcPct val="100000"/>
              </a:lnSpc>
              <a:spcBef>
                <a:spcPts val="0"/>
              </a:spcBef>
              <a:spcAft>
                <a:spcPts val="0"/>
              </a:spcAft>
              <a:buClr>
                <a:schemeClr val="accent1"/>
              </a:buClr>
              <a:buSzPts val="1000"/>
              <a:buFont typeface="Arial"/>
              <a:buNone/>
              <a:defRPr b="1" i="0" sz="1000" u="none" cap="none" strike="noStrike">
                <a:solidFill>
                  <a:schemeClr val="accent1"/>
                </a:solidFill>
                <a:latin typeface="Arial"/>
                <a:ea typeface="Arial"/>
                <a:cs typeface="Arial"/>
                <a:sym typeface="Arial"/>
              </a:defRPr>
            </a:lvl6pPr>
            <a:lvl7pPr lvl="6" marR="0" rtl="0" algn="ctr">
              <a:lnSpc>
                <a:spcPct val="100000"/>
              </a:lnSpc>
              <a:spcBef>
                <a:spcPts val="0"/>
              </a:spcBef>
              <a:spcAft>
                <a:spcPts val="0"/>
              </a:spcAft>
              <a:buClr>
                <a:schemeClr val="accent1"/>
              </a:buClr>
              <a:buSzPts val="1000"/>
              <a:buFont typeface="Arial"/>
              <a:buNone/>
              <a:defRPr b="1" i="0" sz="1000" u="none" cap="none" strike="noStrike">
                <a:solidFill>
                  <a:schemeClr val="accent1"/>
                </a:solidFill>
                <a:latin typeface="Arial"/>
                <a:ea typeface="Arial"/>
                <a:cs typeface="Arial"/>
                <a:sym typeface="Arial"/>
              </a:defRPr>
            </a:lvl7pPr>
            <a:lvl8pPr lvl="7" marR="0" rtl="0" algn="ctr">
              <a:lnSpc>
                <a:spcPct val="100000"/>
              </a:lnSpc>
              <a:spcBef>
                <a:spcPts val="0"/>
              </a:spcBef>
              <a:spcAft>
                <a:spcPts val="0"/>
              </a:spcAft>
              <a:buClr>
                <a:schemeClr val="accent1"/>
              </a:buClr>
              <a:buSzPts val="1000"/>
              <a:buFont typeface="Arial"/>
              <a:buNone/>
              <a:defRPr b="1" i="0" sz="1000" u="none" cap="none" strike="noStrike">
                <a:solidFill>
                  <a:schemeClr val="accent1"/>
                </a:solidFill>
                <a:latin typeface="Arial"/>
                <a:ea typeface="Arial"/>
                <a:cs typeface="Arial"/>
                <a:sym typeface="Arial"/>
              </a:defRPr>
            </a:lvl8pPr>
            <a:lvl9pPr lvl="8" marR="0" rtl="0" algn="ctr">
              <a:lnSpc>
                <a:spcPct val="100000"/>
              </a:lnSpc>
              <a:spcBef>
                <a:spcPts val="0"/>
              </a:spcBef>
              <a:spcAft>
                <a:spcPts val="0"/>
              </a:spcAft>
              <a:buClr>
                <a:schemeClr val="accent1"/>
              </a:buClr>
              <a:buSzPts val="1000"/>
              <a:buFont typeface="Arial"/>
              <a:buNone/>
              <a:defRPr b="1" i="0" sz="1000" u="none" cap="none" strike="noStrike">
                <a:solidFill>
                  <a:schemeClr val="accent1"/>
                </a:solidFill>
                <a:latin typeface="Arial"/>
                <a:ea typeface="Arial"/>
                <a:cs typeface="Arial"/>
                <a:sym typeface="Aria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Overview Slide 01">
  <p:cSld name="CUSTOM_4_2">
    <p:spTree>
      <p:nvGrpSpPr>
        <p:cNvPr id="99" name="Shape 99"/>
        <p:cNvGrpSpPr/>
        <p:nvPr/>
      </p:nvGrpSpPr>
      <p:grpSpPr>
        <a:xfrm>
          <a:off x="0" y="0"/>
          <a:ext cx="0" cy="0"/>
          <a:chOff x="0" y="0"/>
          <a:chExt cx="0" cy="0"/>
        </a:xfrm>
      </p:grpSpPr>
      <p:sp>
        <p:nvSpPr>
          <p:cNvPr id="100" name="Google Shape;100;p42"/>
          <p:cNvSpPr/>
          <p:nvPr/>
        </p:nvSpPr>
        <p:spPr>
          <a:xfrm>
            <a:off x="50" y="0"/>
            <a:ext cx="6003900" cy="51435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id="101" name="Google Shape;101;p42"/>
          <p:cNvPicPr preferRelativeResize="0"/>
          <p:nvPr/>
        </p:nvPicPr>
        <p:blipFill rotWithShape="1">
          <a:blip r:embed="rId2">
            <a:alphaModFix amt="20000"/>
          </a:blip>
          <a:srcRect b="14751" l="5396" r="21775" t="3247"/>
          <a:stretch/>
        </p:blipFill>
        <p:spPr>
          <a:xfrm>
            <a:off x="4800" y="0"/>
            <a:ext cx="3788160" cy="5143498"/>
          </a:xfrm>
          <a:prstGeom prst="rect">
            <a:avLst/>
          </a:prstGeom>
          <a:noFill/>
          <a:ln>
            <a:noFill/>
          </a:ln>
        </p:spPr>
      </p:pic>
      <p:pic>
        <p:nvPicPr>
          <p:cNvPr id="102" name="Google Shape;102;p42"/>
          <p:cNvPicPr preferRelativeResize="0"/>
          <p:nvPr/>
        </p:nvPicPr>
        <p:blipFill rotWithShape="1">
          <a:blip r:embed="rId2">
            <a:alphaModFix amt="22000"/>
          </a:blip>
          <a:srcRect b="14751" l="5396" r="64474" t="3247"/>
          <a:stretch/>
        </p:blipFill>
        <p:spPr>
          <a:xfrm>
            <a:off x="3788150" y="0"/>
            <a:ext cx="2215801" cy="5143498"/>
          </a:xfrm>
          <a:prstGeom prst="rect">
            <a:avLst/>
          </a:prstGeom>
          <a:noFill/>
          <a:ln>
            <a:noFill/>
          </a:ln>
        </p:spPr>
      </p:pic>
      <p:sp>
        <p:nvSpPr>
          <p:cNvPr id="103" name="Google Shape;103;p42"/>
          <p:cNvSpPr txBox="1"/>
          <p:nvPr>
            <p:ph type="title"/>
          </p:nvPr>
        </p:nvSpPr>
        <p:spPr>
          <a:xfrm>
            <a:off x="457200" y="1392397"/>
            <a:ext cx="4961400" cy="857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5000"/>
              <a:buFont typeface="Arial"/>
              <a:buNone/>
              <a:defRPr b="0" i="0" sz="5000" u="none" cap="none" strike="noStrike">
                <a:solidFill>
                  <a:srgbClr val="FFFFFF"/>
                </a:solidFill>
                <a:latin typeface="Arial"/>
                <a:ea typeface="Arial"/>
                <a:cs typeface="Arial"/>
                <a:sym typeface="Arial"/>
              </a:defRPr>
            </a:lvl1pPr>
            <a:lvl2pPr lvl="1"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9pPr>
          </a:lstStyle>
          <a:p/>
        </p:txBody>
      </p:sp>
      <p:sp>
        <p:nvSpPr>
          <p:cNvPr id="104" name="Google Shape;104;p42"/>
          <p:cNvSpPr txBox="1"/>
          <p:nvPr>
            <p:ph idx="1" type="subTitle"/>
          </p:nvPr>
        </p:nvSpPr>
        <p:spPr>
          <a:xfrm>
            <a:off x="471648" y="420524"/>
            <a:ext cx="4643400" cy="3036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FFFFFF"/>
              </a:buClr>
              <a:buSzPts val="1200"/>
              <a:buFont typeface="Arial"/>
              <a:buNone/>
              <a:defRPr b="1" i="0" sz="12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9pPr>
          </a:lstStyle>
          <a:p/>
        </p:txBody>
      </p:sp>
      <p:sp>
        <p:nvSpPr>
          <p:cNvPr id="105" name="Google Shape;105;p42"/>
          <p:cNvSpPr txBox="1"/>
          <p:nvPr>
            <p:ph idx="2" type="subTitle"/>
          </p:nvPr>
        </p:nvSpPr>
        <p:spPr>
          <a:xfrm>
            <a:off x="471650" y="3236275"/>
            <a:ext cx="2315700" cy="1449900"/>
          </a:xfrm>
          <a:prstGeom prst="rect">
            <a:avLst/>
          </a:prstGeom>
          <a:noFill/>
          <a:ln>
            <a:noFill/>
          </a:ln>
        </p:spPr>
        <p:txBody>
          <a:bodyPr anchorCtr="0" anchor="t" bIns="0" lIns="0" spcFirstLastPara="1" rIns="0" wrap="square" tIns="0">
            <a:noAutofit/>
          </a:bodyPr>
          <a:lstStyle>
            <a:lvl1pPr lvl="0" marR="0" rtl="0" algn="l">
              <a:lnSpc>
                <a:spcPct val="13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Subheading Centre">
  <p:cSld name="TITLE_2_3_6">
    <p:spTree>
      <p:nvGrpSpPr>
        <p:cNvPr id="712" name="Shape 712"/>
        <p:cNvGrpSpPr/>
        <p:nvPr/>
      </p:nvGrpSpPr>
      <p:grpSpPr>
        <a:xfrm>
          <a:off x="0" y="0"/>
          <a:ext cx="0" cy="0"/>
          <a:chOff x="0" y="0"/>
          <a:chExt cx="0" cy="0"/>
        </a:xfrm>
      </p:grpSpPr>
      <p:sp>
        <p:nvSpPr>
          <p:cNvPr id="713" name="Google Shape;713;p131"/>
          <p:cNvSpPr/>
          <p:nvPr/>
        </p:nvSpPr>
        <p:spPr>
          <a:xfrm>
            <a:off x="-2409" y="235375"/>
            <a:ext cx="35400" cy="46728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714" name="Google Shape;714;p131"/>
          <p:cNvSpPr txBox="1"/>
          <p:nvPr>
            <p:ph idx="1" type="body"/>
          </p:nvPr>
        </p:nvSpPr>
        <p:spPr>
          <a:xfrm>
            <a:off x="2477675" y="2631750"/>
            <a:ext cx="4195800" cy="2054700"/>
          </a:xfrm>
          <a:prstGeom prst="rect">
            <a:avLst/>
          </a:prstGeom>
          <a:noFill/>
          <a:ln>
            <a:noFill/>
          </a:ln>
        </p:spPr>
        <p:txBody>
          <a:bodyPr anchorCtr="0" anchor="t" bIns="0" lIns="0" spcFirstLastPara="1" rIns="0" wrap="square" tIns="0">
            <a:noAutofit/>
          </a:bodyPr>
          <a:lstStyle>
            <a:lvl1pPr indent="-285750" lvl="0" marL="457200" marR="0" algn="ctr">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ctr">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715" name="Google Shape;715;p131"/>
          <p:cNvSpPr txBox="1"/>
          <p:nvPr>
            <p:ph type="title"/>
          </p:nvPr>
        </p:nvSpPr>
        <p:spPr>
          <a:xfrm>
            <a:off x="457200" y="1759507"/>
            <a:ext cx="8222700" cy="137100"/>
          </a:xfrm>
          <a:prstGeom prst="rect">
            <a:avLst/>
          </a:prstGeom>
          <a:noFill/>
          <a:ln>
            <a:noFill/>
          </a:ln>
        </p:spPr>
        <p:txBody>
          <a:bodyPr anchorCtr="0" anchor="t" bIns="0" lIns="0" spcFirstLastPara="1" rIns="0" wrap="square" tIns="0">
            <a:noAutofit/>
          </a:bodyPr>
          <a:lstStyle>
            <a:lvl1pPr lvl="0" marR="0" algn="ctr">
              <a:lnSpc>
                <a:spcPct val="100000"/>
              </a:lnSpc>
              <a:spcBef>
                <a:spcPts val="0"/>
              </a:spcBef>
              <a:spcAft>
                <a:spcPts val="0"/>
              </a:spcAft>
              <a:buClr>
                <a:schemeClr val="accent1"/>
              </a:buClr>
              <a:buSzPts val="1000"/>
              <a:buNone/>
              <a:defRPr b="1" i="0" sz="1000" u="none" cap="none" strike="noStrike">
                <a:solidFill>
                  <a:schemeClr val="accent1"/>
                </a:solidFill>
              </a:defRPr>
            </a:lvl1pPr>
            <a:lvl2pPr lvl="1" marR="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2pPr>
            <a:lvl3pPr lvl="2" marR="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3pPr>
            <a:lvl4pPr lvl="3" marR="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4pPr>
            <a:lvl5pPr lvl="4" marR="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5pPr>
            <a:lvl6pPr lvl="5" marR="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6pPr>
            <a:lvl7pPr lvl="6" marR="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7pPr>
            <a:lvl8pPr lvl="7" marR="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8pPr>
            <a:lvl9pPr lvl="8" marR="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9pPr>
          </a:lstStyle>
          <a:p/>
        </p:txBody>
      </p:sp>
      <p:sp>
        <p:nvSpPr>
          <p:cNvPr id="716" name="Google Shape;716;p131"/>
          <p:cNvSpPr txBox="1"/>
          <p:nvPr>
            <p:ph idx="2" type="title"/>
          </p:nvPr>
        </p:nvSpPr>
        <p:spPr>
          <a:xfrm>
            <a:off x="457202" y="1990957"/>
            <a:ext cx="8222700" cy="640800"/>
          </a:xfrm>
          <a:prstGeom prst="rect">
            <a:avLst/>
          </a:prstGeom>
          <a:noFill/>
          <a:ln>
            <a:noFill/>
          </a:ln>
        </p:spPr>
        <p:txBody>
          <a:bodyPr anchorCtr="0" anchor="t" bIns="0" lIns="0" spcFirstLastPara="1" rIns="0" wrap="square" tIns="0">
            <a:noAutofit/>
          </a:bodyPr>
          <a:lstStyle>
            <a:lvl1pPr lvl="0" marR="0" algn="ctr">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Blank">
  <p:cSld name="TITLE_2_3_5">
    <p:spTree>
      <p:nvGrpSpPr>
        <p:cNvPr id="717" name="Shape 717"/>
        <p:cNvGrpSpPr/>
        <p:nvPr/>
      </p:nvGrpSpPr>
      <p:grpSpPr>
        <a:xfrm>
          <a:off x="0" y="0"/>
          <a:ext cx="0" cy="0"/>
          <a:chOff x="0" y="0"/>
          <a:chExt cx="0" cy="0"/>
        </a:xfrm>
      </p:grpSpPr>
      <p:sp>
        <p:nvSpPr>
          <p:cNvPr id="718" name="Google Shape;718;p132"/>
          <p:cNvSpPr/>
          <p:nvPr/>
        </p:nvSpPr>
        <p:spPr>
          <a:xfrm>
            <a:off x="-2409" y="235375"/>
            <a:ext cx="35400" cy="46728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1-Col">
  <p:cSld name="TITLE_2_3_4">
    <p:spTree>
      <p:nvGrpSpPr>
        <p:cNvPr id="719" name="Shape 719"/>
        <p:cNvGrpSpPr/>
        <p:nvPr/>
      </p:nvGrpSpPr>
      <p:grpSpPr>
        <a:xfrm>
          <a:off x="0" y="0"/>
          <a:ext cx="0" cy="0"/>
          <a:chOff x="0" y="0"/>
          <a:chExt cx="0" cy="0"/>
        </a:xfrm>
      </p:grpSpPr>
      <p:sp>
        <p:nvSpPr>
          <p:cNvPr id="720" name="Google Shape;720;p133"/>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721" name="Google Shape;721;p133"/>
          <p:cNvSpPr/>
          <p:nvPr/>
        </p:nvSpPr>
        <p:spPr>
          <a:xfrm>
            <a:off x="-2409" y="235375"/>
            <a:ext cx="35400" cy="46728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722" name="Google Shape;722;p133"/>
          <p:cNvSpPr txBox="1"/>
          <p:nvPr>
            <p:ph idx="1" type="body"/>
          </p:nvPr>
        </p:nvSpPr>
        <p:spPr>
          <a:xfrm>
            <a:off x="464175" y="1347625"/>
            <a:ext cx="5453100" cy="3338700"/>
          </a:xfrm>
          <a:prstGeom prst="rect">
            <a:avLst/>
          </a:prstGeom>
          <a:noFill/>
          <a:ln>
            <a:noFill/>
          </a:ln>
        </p:spPr>
        <p:txBody>
          <a:bodyPr anchorCtr="0" anchor="t" bIns="0" lIns="0" spcFirstLastPara="1" rIns="91425"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Subheading 1-Col">
  <p:cSld name="TITLE_2_3_4_1">
    <p:spTree>
      <p:nvGrpSpPr>
        <p:cNvPr id="723" name="Shape 723"/>
        <p:cNvGrpSpPr/>
        <p:nvPr/>
      </p:nvGrpSpPr>
      <p:grpSpPr>
        <a:xfrm>
          <a:off x="0" y="0"/>
          <a:ext cx="0" cy="0"/>
          <a:chOff x="0" y="0"/>
          <a:chExt cx="0" cy="0"/>
        </a:xfrm>
      </p:grpSpPr>
      <p:sp>
        <p:nvSpPr>
          <p:cNvPr id="724" name="Google Shape;724;p134"/>
          <p:cNvSpPr/>
          <p:nvPr/>
        </p:nvSpPr>
        <p:spPr>
          <a:xfrm>
            <a:off x="-2409" y="235375"/>
            <a:ext cx="35400" cy="46728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725" name="Google Shape;725;p134"/>
          <p:cNvSpPr txBox="1"/>
          <p:nvPr>
            <p:ph idx="1" type="body"/>
          </p:nvPr>
        </p:nvSpPr>
        <p:spPr>
          <a:xfrm>
            <a:off x="464175" y="1347625"/>
            <a:ext cx="5453100" cy="3338700"/>
          </a:xfrm>
          <a:prstGeom prst="rect">
            <a:avLst/>
          </a:prstGeom>
          <a:noFill/>
          <a:ln>
            <a:noFill/>
          </a:ln>
        </p:spPr>
        <p:txBody>
          <a:bodyPr anchorCtr="0" anchor="t" bIns="0" lIns="0" spcFirstLastPara="1" rIns="91425"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726" name="Google Shape;726;p134"/>
          <p:cNvSpPr txBox="1"/>
          <p:nvPr>
            <p:ph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chemeClr val="accent4"/>
              </a:buClr>
              <a:buSzPts val="1000"/>
              <a:buNone/>
              <a:defRPr b="1" i="0" sz="1000" u="none" cap="none" strike="noStrike">
                <a:solidFill>
                  <a:schemeClr val="accent4"/>
                </a:solidFill>
              </a:defRPr>
            </a:lvl1pPr>
            <a:lvl2pPr lvl="1" marR="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2pPr>
            <a:lvl3pPr lvl="2" marR="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3pPr>
            <a:lvl4pPr lvl="3" marR="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4pPr>
            <a:lvl5pPr lvl="4" marR="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5pPr>
            <a:lvl6pPr lvl="5" marR="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6pPr>
            <a:lvl7pPr lvl="6" marR="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7pPr>
            <a:lvl8pPr lvl="7" marR="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8pPr>
            <a:lvl9pPr lvl="8" marR="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9pPr>
          </a:lstStyle>
          <a:p/>
        </p:txBody>
      </p:sp>
      <p:sp>
        <p:nvSpPr>
          <p:cNvPr id="727" name="Google Shape;727;p134"/>
          <p:cNvSpPr txBox="1"/>
          <p:nvPr>
            <p:ph idx="2"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Subheading 2-Col">
  <p:cSld name="TITLE_2_3_4_1_4">
    <p:spTree>
      <p:nvGrpSpPr>
        <p:cNvPr id="728" name="Shape 728"/>
        <p:cNvGrpSpPr/>
        <p:nvPr/>
      </p:nvGrpSpPr>
      <p:grpSpPr>
        <a:xfrm>
          <a:off x="0" y="0"/>
          <a:ext cx="0" cy="0"/>
          <a:chOff x="0" y="0"/>
          <a:chExt cx="0" cy="0"/>
        </a:xfrm>
      </p:grpSpPr>
      <p:sp>
        <p:nvSpPr>
          <p:cNvPr id="729" name="Google Shape;729;p135"/>
          <p:cNvSpPr/>
          <p:nvPr/>
        </p:nvSpPr>
        <p:spPr>
          <a:xfrm>
            <a:off x="-2409" y="235375"/>
            <a:ext cx="35400" cy="46728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730" name="Google Shape;730;p135"/>
          <p:cNvSpPr txBox="1"/>
          <p:nvPr>
            <p:ph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chemeClr val="accent4"/>
              </a:buClr>
              <a:buSzPts val="1000"/>
              <a:buNone/>
              <a:defRPr b="1" i="0" sz="1000" u="none" cap="none" strike="noStrike">
                <a:solidFill>
                  <a:schemeClr val="accent4"/>
                </a:solidFill>
              </a:defRPr>
            </a:lvl1pPr>
            <a:lvl2pPr lvl="1" marR="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2pPr>
            <a:lvl3pPr lvl="2" marR="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3pPr>
            <a:lvl4pPr lvl="3" marR="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4pPr>
            <a:lvl5pPr lvl="4" marR="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5pPr>
            <a:lvl6pPr lvl="5" marR="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6pPr>
            <a:lvl7pPr lvl="6" marR="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7pPr>
            <a:lvl8pPr lvl="7" marR="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8pPr>
            <a:lvl9pPr lvl="8" marR="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9pPr>
          </a:lstStyle>
          <a:p/>
        </p:txBody>
      </p:sp>
      <p:sp>
        <p:nvSpPr>
          <p:cNvPr id="731" name="Google Shape;731;p135"/>
          <p:cNvSpPr txBox="1"/>
          <p:nvPr>
            <p:ph idx="2"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732" name="Google Shape;732;p135"/>
          <p:cNvSpPr txBox="1"/>
          <p:nvPr>
            <p:ph idx="1" type="body"/>
          </p:nvPr>
        </p:nvSpPr>
        <p:spPr>
          <a:xfrm>
            <a:off x="464175" y="1347625"/>
            <a:ext cx="4111200" cy="3338700"/>
          </a:xfrm>
          <a:prstGeom prst="rect">
            <a:avLst/>
          </a:prstGeom>
          <a:noFill/>
          <a:ln>
            <a:noFill/>
          </a:ln>
        </p:spPr>
        <p:txBody>
          <a:bodyPr anchorCtr="0" anchor="t" bIns="0" lIns="0" spcFirstLastPara="1" rIns="137150"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733" name="Google Shape;733;p135"/>
          <p:cNvSpPr txBox="1"/>
          <p:nvPr>
            <p:ph idx="3" type="body"/>
          </p:nvPr>
        </p:nvSpPr>
        <p:spPr>
          <a:xfrm>
            <a:off x="4575544" y="1347625"/>
            <a:ext cx="4111200" cy="3338700"/>
          </a:xfrm>
          <a:prstGeom prst="rect">
            <a:avLst/>
          </a:prstGeom>
          <a:noFill/>
          <a:ln>
            <a:noFill/>
          </a:ln>
        </p:spPr>
        <p:txBody>
          <a:bodyPr anchorCtr="0" anchor="t" bIns="0" lIns="0" spcFirstLastPara="1" rIns="137150"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Subheading 3-Col">
  <p:cSld name="TITLE_2_3_4_1_4_1">
    <p:spTree>
      <p:nvGrpSpPr>
        <p:cNvPr id="734" name="Shape 734"/>
        <p:cNvGrpSpPr/>
        <p:nvPr/>
      </p:nvGrpSpPr>
      <p:grpSpPr>
        <a:xfrm>
          <a:off x="0" y="0"/>
          <a:ext cx="0" cy="0"/>
          <a:chOff x="0" y="0"/>
          <a:chExt cx="0" cy="0"/>
        </a:xfrm>
      </p:grpSpPr>
      <p:sp>
        <p:nvSpPr>
          <p:cNvPr id="735" name="Google Shape;735;p136"/>
          <p:cNvSpPr/>
          <p:nvPr/>
        </p:nvSpPr>
        <p:spPr>
          <a:xfrm>
            <a:off x="-2409" y="235375"/>
            <a:ext cx="35400" cy="46728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736" name="Google Shape;736;p136"/>
          <p:cNvSpPr txBox="1"/>
          <p:nvPr>
            <p:ph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chemeClr val="accent4"/>
              </a:buClr>
              <a:buSzPts val="1000"/>
              <a:buNone/>
              <a:defRPr b="1" i="0" sz="1000" u="none" cap="none" strike="noStrike">
                <a:solidFill>
                  <a:schemeClr val="accent4"/>
                </a:solidFill>
              </a:defRPr>
            </a:lvl1pPr>
            <a:lvl2pPr lvl="1" marR="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2pPr>
            <a:lvl3pPr lvl="2" marR="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3pPr>
            <a:lvl4pPr lvl="3" marR="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4pPr>
            <a:lvl5pPr lvl="4" marR="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5pPr>
            <a:lvl6pPr lvl="5" marR="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6pPr>
            <a:lvl7pPr lvl="6" marR="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7pPr>
            <a:lvl8pPr lvl="7" marR="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8pPr>
            <a:lvl9pPr lvl="8" marR="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9pPr>
          </a:lstStyle>
          <a:p/>
        </p:txBody>
      </p:sp>
      <p:sp>
        <p:nvSpPr>
          <p:cNvPr id="737" name="Google Shape;737;p136"/>
          <p:cNvSpPr txBox="1"/>
          <p:nvPr>
            <p:ph idx="2"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738" name="Google Shape;738;p136"/>
          <p:cNvSpPr txBox="1"/>
          <p:nvPr>
            <p:ph idx="1" type="body"/>
          </p:nvPr>
        </p:nvSpPr>
        <p:spPr>
          <a:xfrm>
            <a:off x="464175" y="1347625"/>
            <a:ext cx="2740800" cy="3338700"/>
          </a:xfrm>
          <a:prstGeom prst="rect">
            <a:avLst/>
          </a:prstGeom>
          <a:noFill/>
          <a:ln>
            <a:noFill/>
          </a:ln>
        </p:spPr>
        <p:txBody>
          <a:bodyPr anchorCtr="0" anchor="t" bIns="0" lIns="0" spcFirstLastPara="1" rIns="137150"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739" name="Google Shape;739;p136"/>
          <p:cNvSpPr txBox="1"/>
          <p:nvPr>
            <p:ph idx="3" type="body"/>
          </p:nvPr>
        </p:nvSpPr>
        <p:spPr>
          <a:xfrm>
            <a:off x="3205050" y="1347625"/>
            <a:ext cx="2740800" cy="3338700"/>
          </a:xfrm>
          <a:prstGeom prst="rect">
            <a:avLst/>
          </a:prstGeom>
          <a:noFill/>
          <a:ln>
            <a:noFill/>
          </a:ln>
        </p:spPr>
        <p:txBody>
          <a:bodyPr anchorCtr="0" anchor="t" bIns="0" lIns="0" spcFirstLastPara="1" rIns="137150"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740" name="Google Shape;740;p136"/>
          <p:cNvSpPr txBox="1"/>
          <p:nvPr>
            <p:ph idx="4" type="body"/>
          </p:nvPr>
        </p:nvSpPr>
        <p:spPr>
          <a:xfrm>
            <a:off x="5945925" y="1347625"/>
            <a:ext cx="2740800" cy="3338700"/>
          </a:xfrm>
          <a:prstGeom prst="rect">
            <a:avLst/>
          </a:prstGeom>
          <a:noFill/>
          <a:ln>
            <a:noFill/>
          </a:ln>
        </p:spPr>
        <p:txBody>
          <a:bodyPr anchorCtr="0" anchor="t" bIns="0" lIns="0" spcFirstLastPara="1" rIns="137150"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Subheading Centre">
  <p:cSld name="TITLE_2_3_4_1_3">
    <p:spTree>
      <p:nvGrpSpPr>
        <p:cNvPr id="741" name="Shape 741"/>
        <p:cNvGrpSpPr/>
        <p:nvPr/>
      </p:nvGrpSpPr>
      <p:grpSpPr>
        <a:xfrm>
          <a:off x="0" y="0"/>
          <a:ext cx="0" cy="0"/>
          <a:chOff x="0" y="0"/>
          <a:chExt cx="0" cy="0"/>
        </a:xfrm>
      </p:grpSpPr>
      <p:sp>
        <p:nvSpPr>
          <p:cNvPr id="742" name="Google Shape;742;p137"/>
          <p:cNvSpPr/>
          <p:nvPr/>
        </p:nvSpPr>
        <p:spPr>
          <a:xfrm>
            <a:off x="-2409" y="235375"/>
            <a:ext cx="35400" cy="46728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743" name="Google Shape;743;p137"/>
          <p:cNvSpPr txBox="1"/>
          <p:nvPr>
            <p:ph idx="1" type="body"/>
          </p:nvPr>
        </p:nvSpPr>
        <p:spPr>
          <a:xfrm>
            <a:off x="2477675" y="2631750"/>
            <a:ext cx="4195800" cy="2054700"/>
          </a:xfrm>
          <a:prstGeom prst="rect">
            <a:avLst/>
          </a:prstGeom>
          <a:noFill/>
          <a:ln>
            <a:noFill/>
          </a:ln>
        </p:spPr>
        <p:txBody>
          <a:bodyPr anchorCtr="0" anchor="t" bIns="0" lIns="0" spcFirstLastPara="1" rIns="0" wrap="square" tIns="0">
            <a:noAutofit/>
          </a:bodyPr>
          <a:lstStyle>
            <a:lvl1pPr indent="-285750" lvl="0" marL="457200" marR="0" algn="ctr">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ctr">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744" name="Google Shape;744;p137"/>
          <p:cNvSpPr txBox="1"/>
          <p:nvPr>
            <p:ph type="title"/>
          </p:nvPr>
        </p:nvSpPr>
        <p:spPr>
          <a:xfrm>
            <a:off x="457200" y="1759507"/>
            <a:ext cx="8222700" cy="137100"/>
          </a:xfrm>
          <a:prstGeom prst="rect">
            <a:avLst/>
          </a:prstGeom>
          <a:noFill/>
          <a:ln>
            <a:noFill/>
          </a:ln>
        </p:spPr>
        <p:txBody>
          <a:bodyPr anchorCtr="0" anchor="t" bIns="0" lIns="0" spcFirstLastPara="1" rIns="0" wrap="square" tIns="0">
            <a:noAutofit/>
          </a:bodyPr>
          <a:lstStyle>
            <a:lvl1pPr lvl="0" marR="0" algn="ctr">
              <a:lnSpc>
                <a:spcPct val="100000"/>
              </a:lnSpc>
              <a:spcBef>
                <a:spcPts val="0"/>
              </a:spcBef>
              <a:spcAft>
                <a:spcPts val="0"/>
              </a:spcAft>
              <a:buClr>
                <a:schemeClr val="accent4"/>
              </a:buClr>
              <a:buSzPts val="1000"/>
              <a:buNone/>
              <a:defRPr b="1" i="0" sz="1000" u="none" cap="none" strike="noStrike">
                <a:solidFill>
                  <a:schemeClr val="accent4"/>
                </a:solidFill>
              </a:defRPr>
            </a:lvl1pPr>
            <a:lvl2pPr lvl="1" marR="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2pPr>
            <a:lvl3pPr lvl="2" marR="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3pPr>
            <a:lvl4pPr lvl="3" marR="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4pPr>
            <a:lvl5pPr lvl="4" marR="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5pPr>
            <a:lvl6pPr lvl="5" marR="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6pPr>
            <a:lvl7pPr lvl="6" marR="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7pPr>
            <a:lvl8pPr lvl="7" marR="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8pPr>
            <a:lvl9pPr lvl="8" marR="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9pPr>
          </a:lstStyle>
          <a:p/>
        </p:txBody>
      </p:sp>
      <p:sp>
        <p:nvSpPr>
          <p:cNvPr id="745" name="Google Shape;745;p137"/>
          <p:cNvSpPr txBox="1"/>
          <p:nvPr>
            <p:ph idx="2" type="title"/>
          </p:nvPr>
        </p:nvSpPr>
        <p:spPr>
          <a:xfrm>
            <a:off x="457202" y="1990957"/>
            <a:ext cx="8222700" cy="640800"/>
          </a:xfrm>
          <a:prstGeom prst="rect">
            <a:avLst/>
          </a:prstGeom>
          <a:noFill/>
          <a:ln>
            <a:noFill/>
          </a:ln>
        </p:spPr>
        <p:txBody>
          <a:bodyPr anchorCtr="0" anchor="t" bIns="0" lIns="0" spcFirstLastPara="1" rIns="0" wrap="square" tIns="0">
            <a:noAutofit/>
          </a:bodyPr>
          <a:lstStyle>
            <a:lvl1pPr lvl="0" marR="0" algn="ctr">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Blank">
  <p:cSld name="TITLE_2_3_4_1_2">
    <p:spTree>
      <p:nvGrpSpPr>
        <p:cNvPr id="746" name="Shape 746"/>
        <p:cNvGrpSpPr/>
        <p:nvPr/>
      </p:nvGrpSpPr>
      <p:grpSpPr>
        <a:xfrm>
          <a:off x="0" y="0"/>
          <a:ext cx="0" cy="0"/>
          <a:chOff x="0" y="0"/>
          <a:chExt cx="0" cy="0"/>
        </a:xfrm>
      </p:grpSpPr>
      <p:sp>
        <p:nvSpPr>
          <p:cNvPr id="747" name="Google Shape;747;p138"/>
          <p:cNvSpPr/>
          <p:nvPr/>
        </p:nvSpPr>
        <p:spPr>
          <a:xfrm>
            <a:off x="-2409" y="235375"/>
            <a:ext cx="35400" cy="46728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1-Col">
  <p:cSld name="TITLE_2_3_4_2">
    <p:spTree>
      <p:nvGrpSpPr>
        <p:cNvPr id="748" name="Shape 748"/>
        <p:cNvGrpSpPr/>
        <p:nvPr/>
      </p:nvGrpSpPr>
      <p:grpSpPr>
        <a:xfrm>
          <a:off x="0" y="0"/>
          <a:ext cx="0" cy="0"/>
          <a:chOff x="0" y="0"/>
          <a:chExt cx="0" cy="0"/>
        </a:xfrm>
      </p:grpSpPr>
      <p:sp>
        <p:nvSpPr>
          <p:cNvPr id="749" name="Google Shape;749;p139"/>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750" name="Google Shape;750;p139"/>
          <p:cNvSpPr/>
          <p:nvPr/>
        </p:nvSpPr>
        <p:spPr>
          <a:xfrm>
            <a:off x="-2409" y="235375"/>
            <a:ext cx="35400" cy="46728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751" name="Google Shape;751;p139"/>
          <p:cNvSpPr txBox="1"/>
          <p:nvPr>
            <p:ph idx="1" type="body"/>
          </p:nvPr>
        </p:nvSpPr>
        <p:spPr>
          <a:xfrm>
            <a:off x="464175" y="1347625"/>
            <a:ext cx="5453100" cy="3338700"/>
          </a:xfrm>
          <a:prstGeom prst="rect">
            <a:avLst/>
          </a:prstGeom>
          <a:noFill/>
          <a:ln>
            <a:noFill/>
          </a:ln>
        </p:spPr>
        <p:txBody>
          <a:bodyPr anchorCtr="0" anchor="t" bIns="0" lIns="0" spcFirstLastPara="1" rIns="91425"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Subheading 1-Col">
  <p:cSld name="TITLE_2_3_4_1_1">
    <p:spTree>
      <p:nvGrpSpPr>
        <p:cNvPr id="752" name="Shape 752"/>
        <p:cNvGrpSpPr/>
        <p:nvPr/>
      </p:nvGrpSpPr>
      <p:grpSpPr>
        <a:xfrm>
          <a:off x="0" y="0"/>
          <a:ext cx="0" cy="0"/>
          <a:chOff x="0" y="0"/>
          <a:chExt cx="0" cy="0"/>
        </a:xfrm>
      </p:grpSpPr>
      <p:sp>
        <p:nvSpPr>
          <p:cNvPr id="753" name="Google Shape;753;p140"/>
          <p:cNvSpPr/>
          <p:nvPr/>
        </p:nvSpPr>
        <p:spPr>
          <a:xfrm>
            <a:off x="-2409" y="235375"/>
            <a:ext cx="35400" cy="46728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754" name="Google Shape;754;p140"/>
          <p:cNvSpPr txBox="1"/>
          <p:nvPr>
            <p:ph idx="1" type="body"/>
          </p:nvPr>
        </p:nvSpPr>
        <p:spPr>
          <a:xfrm>
            <a:off x="464175" y="1347625"/>
            <a:ext cx="5453100" cy="3338700"/>
          </a:xfrm>
          <a:prstGeom prst="rect">
            <a:avLst/>
          </a:prstGeom>
          <a:noFill/>
          <a:ln>
            <a:noFill/>
          </a:ln>
        </p:spPr>
        <p:txBody>
          <a:bodyPr anchorCtr="0" anchor="t" bIns="0" lIns="0" spcFirstLastPara="1" rIns="91425"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755" name="Google Shape;755;p140"/>
          <p:cNvSpPr txBox="1"/>
          <p:nvPr>
            <p:ph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F9AB00"/>
              </a:buClr>
              <a:buSzPts val="1000"/>
              <a:buNone/>
              <a:defRPr b="1" i="0" sz="1000" u="none" cap="none" strike="noStrike">
                <a:solidFill>
                  <a:srgbClr val="F9AB00"/>
                </a:solidFill>
              </a:defRPr>
            </a:lvl1pPr>
            <a:lvl2pPr lvl="1" marR="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2pPr>
            <a:lvl3pPr lvl="2" marR="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3pPr>
            <a:lvl4pPr lvl="3" marR="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4pPr>
            <a:lvl5pPr lvl="4" marR="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5pPr>
            <a:lvl6pPr lvl="5" marR="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6pPr>
            <a:lvl7pPr lvl="6" marR="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7pPr>
            <a:lvl8pPr lvl="7" marR="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8pPr>
            <a:lvl9pPr lvl="8" marR="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9pPr>
          </a:lstStyle>
          <a:p/>
        </p:txBody>
      </p:sp>
      <p:sp>
        <p:nvSpPr>
          <p:cNvPr id="756" name="Google Shape;756;p140"/>
          <p:cNvSpPr txBox="1"/>
          <p:nvPr>
            <p:ph idx="2"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Overview Slide 02">
  <p:cSld name="CUSTOM_4_2_1">
    <p:spTree>
      <p:nvGrpSpPr>
        <p:cNvPr id="106" name="Shape 106"/>
        <p:cNvGrpSpPr/>
        <p:nvPr/>
      </p:nvGrpSpPr>
      <p:grpSpPr>
        <a:xfrm>
          <a:off x="0" y="0"/>
          <a:ext cx="0" cy="0"/>
          <a:chOff x="0" y="0"/>
          <a:chExt cx="0" cy="0"/>
        </a:xfrm>
      </p:grpSpPr>
      <p:sp>
        <p:nvSpPr>
          <p:cNvPr id="107" name="Google Shape;107;p43"/>
          <p:cNvSpPr txBox="1"/>
          <p:nvPr/>
        </p:nvSpPr>
        <p:spPr>
          <a:xfrm>
            <a:off x="4736213" y="356750"/>
            <a:ext cx="4961400" cy="4539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0"/>
              <a:buFont typeface="Arial"/>
              <a:buNone/>
            </a:pPr>
            <a:r>
              <a:rPr b="0" i="0" lang="en-US" sz="30000" u="none" cap="none" strike="noStrike">
                <a:solidFill>
                  <a:srgbClr val="F1F3F4"/>
                </a:solidFill>
                <a:latin typeface="Arial"/>
                <a:ea typeface="Arial"/>
                <a:cs typeface="Arial"/>
                <a:sym typeface="Arial"/>
              </a:rPr>
              <a:t>0</a:t>
            </a:r>
            <a:endParaRPr b="0" i="0" sz="30000" u="none" cap="none" strike="noStrike">
              <a:solidFill>
                <a:srgbClr val="F1F3F4"/>
              </a:solidFill>
              <a:latin typeface="Arial"/>
              <a:ea typeface="Arial"/>
              <a:cs typeface="Arial"/>
              <a:sym typeface="Arial"/>
            </a:endParaRPr>
          </a:p>
        </p:txBody>
      </p:sp>
      <p:sp>
        <p:nvSpPr>
          <p:cNvPr id="108" name="Google Shape;108;p43"/>
          <p:cNvSpPr/>
          <p:nvPr/>
        </p:nvSpPr>
        <p:spPr>
          <a:xfrm>
            <a:off x="50" y="0"/>
            <a:ext cx="6003900" cy="51435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id="109" name="Google Shape;109;p43"/>
          <p:cNvPicPr preferRelativeResize="0"/>
          <p:nvPr/>
        </p:nvPicPr>
        <p:blipFill rotWithShape="1">
          <a:blip r:embed="rId2">
            <a:alphaModFix amt="20000"/>
          </a:blip>
          <a:srcRect b="14751" l="5396" r="21775" t="3247"/>
          <a:stretch/>
        </p:blipFill>
        <p:spPr>
          <a:xfrm>
            <a:off x="4800" y="0"/>
            <a:ext cx="3788160" cy="5143498"/>
          </a:xfrm>
          <a:prstGeom prst="rect">
            <a:avLst/>
          </a:prstGeom>
          <a:noFill/>
          <a:ln>
            <a:noFill/>
          </a:ln>
        </p:spPr>
      </p:pic>
      <p:pic>
        <p:nvPicPr>
          <p:cNvPr id="110" name="Google Shape;110;p43"/>
          <p:cNvPicPr preferRelativeResize="0"/>
          <p:nvPr/>
        </p:nvPicPr>
        <p:blipFill rotWithShape="1">
          <a:blip r:embed="rId2">
            <a:alphaModFix amt="22000"/>
          </a:blip>
          <a:srcRect b="14751" l="5396" r="64474" t="3247"/>
          <a:stretch/>
        </p:blipFill>
        <p:spPr>
          <a:xfrm>
            <a:off x="3788150" y="0"/>
            <a:ext cx="2215801" cy="5143498"/>
          </a:xfrm>
          <a:prstGeom prst="rect">
            <a:avLst/>
          </a:prstGeom>
          <a:noFill/>
          <a:ln>
            <a:noFill/>
          </a:ln>
        </p:spPr>
      </p:pic>
      <p:sp>
        <p:nvSpPr>
          <p:cNvPr id="111" name="Google Shape;111;p43"/>
          <p:cNvSpPr txBox="1"/>
          <p:nvPr>
            <p:ph type="title"/>
          </p:nvPr>
        </p:nvSpPr>
        <p:spPr>
          <a:xfrm>
            <a:off x="457200" y="1392397"/>
            <a:ext cx="4961400" cy="857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5000"/>
              <a:buFont typeface="Arial"/>
              <a:buNone/>
              <a:defRPr b="0" i="0" sz="5000" u="none" cap="none" strike="noStrike">
                <a:solidFill>
                  <a:srgbClr val="FFFFFF"/>
                </a:solidFill>
                <a:latin typeface="Arial"/>
                <a:ea typeface="Arial"/>
                <a:cs typeface="Arial"/>
                <a:sym typeface="Arial"/>
              </a:defRPr>
            </a:lvl1pPr>
            <a:lvl2pPr lvl="1"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9pPr>
          </a:lstStyle>
          <a:p/>
        </p:txBody>
      </p:sp>
      <p:sp>
        <p:nvSpPr>
          <p:cNvPr id="112" name="Google Shape;112;p43"/>
          <p:cNvSpPr txBox="1"/>
          <p:nvPr>
            <p:ph idx="1" type="subTitle"/>
          </p:nvPr>
        </p:nvSpPr>
        <p:spPr>
          <a:xfrm>
            <a:off x="471648" y="420524"/>
            <a:ext cx="4643400" cy="3036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FFFFFF"/>
              </a:buClr>
              <a:buSzPts val="1200"/>
              <a:buFont typeface="Arial"/>
              <a:buNone/>
              <a:defRPr b="1" i="0" sz="12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9pPr>
          </a:lstStyle>
          <a:p/>
        </p:txBody>
      </p:sp>
      <p:sp>
        <p:nvSpPr>
          <p:cNvPr id="113" name="Google Shape;113;p43"/>
          <p:cNvSpPr txBox="1"/>
          <p:nvPr>
            <p:ph idx="2" type="subTitle"/>
          </p:nvPr>
        </p:nvSpPr>
        <p:spPr>
          <a:xfrm>
            <a:off x="471650" y="3236275"/>
            <a:ext cx="2315700" cy="1449900"/>
          </a:xfrm>
          <a:prstGeom prst="rect">
            <a:avLst/>
          </a:prstGeom>
          <a:noFill/>
          <a:ln>
            <a:noFill/>
          </a:ln>
        </p:spPr>
        <p:txBody>
          <a:bodyPr anchorCtr="0" anchor="t" bIns="0" lIns="0" spcFirstLastPara="1" rIns="0" wrap="square" tIns="0">
            <a:noAutofit/>
          </a:bodyPr>
          <a:lstStyle>
            <a:lvl1pPr lvl="0" marR="0" rtl="0" algn="l">
              <a:lnSpc>
                <a:spcPct val="13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Subheading 2-Col">
  <p:cSld name="TITLE_2_3_4_1_1_5">
    <p:spTree>
      <p:nvGrpSpPr>
        <p:cNvPr id="757" name="Shape 757"/>
        <p:cNvGrpSpPr/>
        <p:nvPr/>
      </p:nvGrpSpPr>
      <p:grpSpPr>
        <a:xfrm>
          <a:off x="0" y="0"/>
          <a:ext cx="0" cy="0"/>
          <a:chOff x="0" y="0"/>
          <a:chExt cx="0" cy="0"/>
        </a:xfrm>
      </p:grpSpPr>
      <p:sp>
        <p:nvSpPr>
          <p:cNvPr id="758" name="Google Shape;758;p141"/>
          <p:cNvSpPr/>
          <p:nvPr/>
        </p:nvSpPr>
        <p:spPr>
          <a:xfrm>
            <a:off x="-2409" y="235375"/>
            <a:ext cx="35400" cy="46728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759" name="Google Shape;759;p141"/>
          <p:cNvSpPr txBox="1"/>
          <p:nvPr>
            <p:ph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F9AB00"/>
              </a:buClr>
              <a:buSzPts val="1000"/>
              <a:buNone/>
              <a:defRPr b="1" i="0" sz="1000" u="none" cap="none" strike="noStrike">
                <a:solidFill>
                  <a:srgbClr val="F9AB00"/>
                </a:solidFill>
              </a:defRPr>
            </a:lvl1pPr>
            <a:lvl2pPr lvl="1" marR="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2pPr>
            <a:lvl3pPr lvl="2" marR="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3pPr>
            <a:lvl4pPr lvl="3" marR="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4pPr>
            <a:lvl5pPr lvl="4" marR="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5pPr>
            <a:lvl6pPr lvl="5" marR="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6pPr>
            <a:lvl7pPr lvl="6" marR="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7pPr>
            <a:lvl8pPr lvl="7" marR="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8pPr>
            <a:lvl9pPr lvl="8" marR="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9pPr>
          </a:lstStyle>
          <a:p/>
        </p:txBody>
      </p:sp>
      <p:sp>
        <p:nvSpPr>
          <p:cNvPr id="760" name="Google Shape;760;p141"/>
          <p:cNvSpPr txBox="1"/>
          <p:nvPr>
            <p:ph idx="2"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761" name="Google Shape;761;p141"/>
          <p:cNvSpPr txBox="1"/>
          <p:nvPr>
            <p:ph idx="1" type="body"/>
          </p:nvPr>
        </p:nvSpPr>
        <p:spPr>
          <a:xfrm>
            <a:off x="464175" y="1347625"/>
            <a:ext cx="4111200" cy="3338700"/>
          </a:xfrm>
          <a:prstGeom prst="rect">
            <a:avLst/>
          </a:prstGeom>
          <a:noFill/>
          <a:ln>
            <a:noFill/>
          </a:ln>
        </p:spPr>
        <p:txBody>
          <a:bodyPr anchorCtr="0" anchor="t" bIns="0" lIns="0" spcFirstLastPara="1" rIns="137150"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762" name="Google Shape;762;p141"/>
          <p:cNvSpPr txBox="1"/>
          <p:nvPr>
            <p:ph idx="3" type="body"/>
          </p:nvPr>
        </p:nvSpPr>
        <p:spPr>
          <a:xfrm>
            <a:off x="4575544" y="1347625"/>
            <a:ext cx="4111200" cy="3338700"/>
          </a:xfrm>
          <a:prstGeom prst="rect">
            <a:avLst/>
          </a:prstGeom>
          <a:noFill/>
          <a:ln>
            <a:noFill/>
          </a:ln>
        </p:spPr>
        <p:txBody>
          <a:bodyPr anchorCtr="0" anchor="t" bIns="0" lIns="0" spcFirstLastPara="1" rIns="137150"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Subheading 3-Col">
  <p:cSld name="TITLE_2_3_4_1_1_4">
    <p:spTree>
      <p:nvGrpSpPr>
        <p:cNvPr id="763" name="Shape 763"/>
        <p:cNvGrpSpPr/>
        <p:nvPr/>
      </p:nvGrpSpPr>
      <p:grpSpPr>
        <a:xfrm>
          <a:off x="0" y="0"/>
          <a:ext cx="0" cy="0"/>
          <a:chOff x="0" y="0"/>
          <a:chExt cx="0" cy="0"/>
        </a:xfrm>
      </p:grpSpPr>
      <p:sp>
        <p:nvSpPr>
          <p:cNvPr id="764" name="Google Shape;764;p142"/>
          <p:cNvSpPr/>
          <p:nvPr/>
        </p:nvSpPr>
        <p:spPr>
          <a:xfrm>
            <a:off x="-2409" y="235375"/>
            <a:ext cx="35400" cy="46728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765" name="Google Shape;765;p142"/>
          <p:cNvSpPr txBox="1"/>
          <p:nvPr>
            <p:ph idx="1" type="body"/>
          </p:nvPr>
        </p:nvSpPr>
        <p:spPr>
          <a:xfrm>
            <a:off x="464175" y="1347625"/>
            <a:ext cx="2740800" cy="3338700"/>
          </a:xfrm>
          <a:prstGeom prst="rect">
            <a:avLst/>
          </a:prstGeom>
          <a:noFill/>
          <a:ln>
            <a:noFill/>
          </a:ln>
        </p:spPr>
        <p:txBody>
          <a:bodyPr anchorCtr="0" anchor="t" bIns="0" lIns="0" spcFirstLastPara="1" rIns="137150"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766" name="Google Shape;766;p142"/>
          <p:cNvSpPr txBox="1"/>
          <p:nvPr>
            <p:ph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F9AB00"/>
              </a:buClr>
              <a:buSzPts val="1000"/>
              <a:buNone/>
              <a:defRPr b="1" i="0" sz="1000" u="none" cap="none" strike="noStrike">
                <a:solidFill>
                  <a:srgbClr val="F9AB00"/>
                </a:solidFill>
              </a:defRPr>
            </a:lvl1pPr>
            <a:lvl2pPr lvl="1" marR="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2pPr>
            <a:lvl3pPr lvl="2" marR="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3pPr>
            <a:lvl4pPr lvl="3" marR="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4pPr>
            <a:lvl5pPr lvl="4" marR="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5pPr>
            <a:lvl6pPr lvl="5" marR="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6pPr>
            <a:lvl7pPr lvl="6" marR="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7pPr>
            <a:lvl8pPr lvl="7" marR="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8pPr>
            <a:lvl9pPr lvl="8" marR="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9pPr>
          </a:lstStyle>
          <a:p/>
        </p:txBody>
      </p:sp>
      <p:sp>
        <p:nvSpPr>
          <p:cNvPr id="767" name="Google Shape;767;p142"/>
          <p:cNvSpPr txBox="1"/>
          <p:nvPr>
            <p:ph idx="2"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768" name="Google Shape;768;p142"/>
          <p:cNvSpPr txBox="1"/>
          <p:nvPr>
            <p:ph idx="3" type="body"/>
          </p:nvPr>
        </p:nvSpPr>
        <p:spPr>
          <a:xfrm>
            <a:off x="3205050" y="1347625"/>
            <a:ext cx="2740800" cy="3338700"/>
          </a:xfrm>
          <a:prstGeom prst="rect">
            <a:avLst/>
          </a:prstGeom>
          <a:noFill/>
          <a:ln>
            <a:noFill/>
          </a:ln>
        </p:spPr>
        <p:txBody>
          <a:bodyPr anchorCtr="0" anchor="t" bIns="0" lIns="0" spcFirstLastPara="1" rIns="137150"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769" name="Google Shape;769;p142"/>
          <p:cNvSpPr txBox="1"/>
          <p:nvPr>
            <p:ph idx="4" type="body"/>
          </p:nvPr>
        </p:nvSpPr>
        <p:spPr>
          <a:xfrm>
            <a:off x="5945925" y="1347625"/>
            <a:ext cx="2740800" cy="3338700"/>
          </a:xfrm>
          <a:prstGeom prst="rect">
            <a:avLst/>
          </a:prstGeom>
          <a:noFill/>
          <a:ln>
            <a:noFill/>
          </a:ln>
        </p:spPr>
        <p:txBody>
          <a:bodyPr anchorCtr="0" anchor="t" bIns="0" lIns="0" spcFirstLastPara="1" rIns="137150"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Subheading Centre">
  <p:cSld name="TITLE_2_3_4_1_1_3">
    <p:spTree>
      <p:nvGrpSpPr>
        <p:cNvPr id="770" name="Shape 770"/>
        <p:cNvGrpSpPr/>
        <p:nvPr/>
      </p:nvGrpSpPr>
      <p:grpSpPr>
        <a:xfrm>
          <a:off x="0" y="0"/>
          <a:ext cx="0" cy="0"/>
          <a:chOff x="0" y="0"/>
          <a:chExt cx="0" cy="0"/>
        </a:xfrm>
      </p:grpSpPr>
      <p:sp>
        <p:nvSpPr>
          <p:cNvPr id="771" name="Google Shape;771;p143"/>
          <p:cNvSpPr/>
          <p:nvPr/>
        </p:nvSpPr>
        <p:spPr>
          <a:xfrm>
            <a:off x="-2409" y="235375"/>
            <a:ext cx="35400" cy="46728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772" name="Google Shape;772;p143"/>
          <p:cNvSpPr txBox="1"/>
          <p:nvPr>
            <p:ph idx="1" type="body"/>
          </p:nvPr>
        </p:nvSpPr>
        <p:spPr>
          <a:xfrm>
            <a:off x="2477675" y="2631750"/>
            <a:ext cx="4195800" cy="2054700"/>
          </a:xfrm>
          <a:prstGeom prst="rect">
            <a:avLst/>
          </a:prstGeom>
          <a:noFill/>
          <a:ln>
            <a:noFill/>
          </a:ln>
        </p:spPr>
        <p:txBody>
          <a:bodyPr anchorCtr="0" anchor="t" bIns="0" lIns="0" spcFirstLastPara="1" rIns="0" wrap="square" tIns="0">
            <a:noAutofit/>
          </a:bodyPr>
          <a:lstStyle>
            <a:lvl1pPr indent="-285750" lvl="0" marL="457200" marR="0" algn="ctr">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ctr">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773" name="Google Shape;773;p143"/>
          <p:cNvSpPr txBox="1"/>
          <p:nvPr>
            <p:ph type="title"/>
          </p:nvPr>
        </p:nvSpPr>
        <p:spPr>
          <a:xfrm>
            <a:off x="457200" y="1759507"/>
            <a:ext cx="8222700" cy="137100"/>
          </a:xfrm>
          <a:prstGeom prst="rect">
            <a:avLst/>
          </a:prstGeom>
          <a:noFill/>
          <a:ln>
            <a:noFill/>
          </a:ln>
        </p:spPr>
        <p:txBody>
          <a:bodyPr anchorCtr="0" anchor="t" bIns="0" lIns="0" spcFirstLastPara="1" rIns="0" wrap="square" tIns="0">
            <a:noAutofit/>
          </a:bodyPr>
          <a:lstStyle>
            <a:lvl1pPr lvl="0" marR="0" algn="ctr">
              <a:lnSpc>
                <a:spcPct val="100000"/>
              </a:lnSpc>
              <a:spcBef>
                <a:spcPts val="0"/>
              </a:spcBef>
              <a:spcAft>
                <a:spcPts val="0"/>
              </a:spcAft>
              <a:buClr>
                <a:srgbClr val="F9AB00"/>
              </a:buClr>
              <a:buSzPts val="1000"/>
              <a:buNone/>
              <a:defRPr b="1" i="0" sz="1000" u="none" cap="none" strike="noStrike">
                <a:solidFill>
                  <a:srgbClr val="F9AB00"/>
                </a:solidFill>
              </a:defRPr>
            </a:lvl1pPr>
            <a:lvl2pPr lvl="1" marR="0" algn="ctr">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2pPr>
            <a:lvl3pPr lvl="2" marR="0" algn="ctr">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3pPr>
            <a:lvl4pPr lvl="3" marR="0" algn="ctr">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4pPr>
            <a:lvl5pPr lvl="4" marR="0" algn="ctr">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5pPr>
            <a:lvl6pPr lvl="5" marR="0" algn="ctr">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6pPr>
            <a:lvl7pPr lvl="6" marR="0" algn="ctr">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7pPr>
            <a:lvl8pPr lvl="7" marR="0" algn="ctr">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8pPr>
            <a:lvl9pPr lvl="8" marR="0" algn="ctr">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9pPr>
          </a:lstStyle>
          <a:p/>
        </p:txBody>
      </p:sp>
      <p:sp>
        <p:nvSpPr>
          <p:cNvPr id="774" name="Google Shape;774;p143"/>
          <p:cNvSpPr txBox="1"/>
          <p:nvPr>
            <p:ph idx="2" type="title"/>
          </p:nvPr>
        </p:nvSpPr>
        <p:spPr>
          <a:xfrm>
            <a:off x="457202" y="1990957"/>
            <a:ext cx="8222700" cy="640800"/>
          </a:xfrm>
          <a:prstGeom prst="rect">
            <a:avLst/>
          </a:prstGeom>
          <a:noFill/>
          <a:ln>
            <a:noFill/>
          </a:ln>
        </p:spPr>
        <p:txBody>
          <a:bodyPr anchorCtr="0" anchor="t" bIns="0" lIns="0" spcFirstLastPara="1" rIns="0" wrap="square" tIns="0">
            <a:noAutofit/>
          </a:bodyPr>
          <a:lstStyle>
            <a:lvl1pPr lvl="0" marR="0" algn="ctr">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Blank">
  <p:cSld name="TITLE_2_3_4_1_1_2">
    <p:spTree>
      <p:nvGrpSpPr>
        <p:cNvPr id="775" name="Shape 775"/>
        <p:cNvGrpSpPr/>
        <p:nvPr/>
      </p:nvGrpSpPr>
      <p:grpSpPr>
        <a:xfrm>
          <a:off x="0" y="0"/>
          <a:ext cx="0" cy="0"/>
          <a:chOff x="0" y="0"/>
          <a:chExt cx="0" cy="0"/>
        </a:xfrm>
      </p:grpSpPr>
      <p:sp>
        <p:nvSpPr>
          <p:cNvPr id="776" name="Google Shape;776;p144"/>
          <p:cNvSpPr/>
          <p:nvPr/>
        </p:nvSpPr>
        <p:spPr>
          <a:xfrm>
            <a:off x="-2409" y="235375"/>
            <a:ext cx="35400" cy="46728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Blank 1">
  <p:cSld name="TITLE_2_3_4_1_1_2_1">
    <p:spTree>
      <p:nvGrpSpPr>
        <p:cNvPr id="777" name="Shape 777"/>
        <p:cNvGrpSpPr/>
        <p:nvPr/>
      </p:nvGrpSpPr>
      <p:grpSpPr>
        <a:xfrm>
          <a:off x="0" y="0"/>
          <a:ext cx="0" cy="0"/>
          <a:chOff x="0" y="0"/>
          <a:chExt cx="0" cy="0"/>
        </a:xfrm>
      </p:grpSpPr>
      <p:sp>
        <p:nvSpPr>
          <p:cNvPr id="778" name="Google Shape;778;p145"/>
          <p:cNvSpPr/>
          <p:nvPr/>
        </p:nvSpPr>
        <p:spPr>
          <a:xfrm>
            <a:off x="-2409" y="235375"/>
            <a:ext cx="35400" cy="46728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779" name="Google Shape;779;p145"/>
          <p:cNvSpPr/>
          <p:nvPr/>
        </p:nvSpPr>
        <p:spPr>
          <a:xfrm>
            <a:off x="7543500" y="80650"/>
            <a:ext cx="1329000" cy="3765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1-Col">
  <p:cSld name="TITLE_2_3_4_2_1">
    <p:spTree>
      <p:nvGrpSpPr>
        <p:cNvPr id="780" name="Shape 780"/>
        <p:cNvGrpSpPr/>
        <p:nvPr/>
      </p:nvGrpSpPr>
      <p:grpSpPr>
        <a:xfrm>
          <a:off x="0" y="0"/>
          <a:ext cx="0" cy="0"/>
          <a:chOff x="0" y="0"/>
          <a:chExt cx="0" cy="0"/>
        </a:xfrm>
      </p:grpSpPr>
      <p:sp>
        <p:nvSpPr>
          <p:cNvPr id="781" name="Google Shape;781;p146"/>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782" name="Google Shape;782;p146"/>
          <p:cNvSpPr/>
          <p:nvPr/>
        </p:nvSpPr>
        <p:spPr>
          <a:xfrm>
            <a:off x="-2409" y="235375"/>
            <a:ext cx="35400" cy="46728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783" name="Google Shape;783;p146"/>
          <p:cNvSpPr txBox="1"/>
          <p:nvPr>
            <p:ph idx="1" type="body"/>
          </p:nvPr>
        </p:nvSpPr>
        <p:spPr>
          <a:xfrm>
            <a:off x="464175" y="1347625"/>
            <a:ext cx="5453100" cy="3338700"/>
          </a:xfrm>
          <a:prstGeom prst="rect">
            <a:avLst/>
          </a:prstGeom>
          <a:noFill/>
          <a:ln>
            <a:noFill/>
          </a:ln>
        </p:spPr>
        <p:txBody>
          <a:bodyPr anchorCtr="0" anchor="t" bIns="0" lIns="0" spcFirstLastPara="1" rIns="91425"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Subheading 1-Col">
  <p:cSld name="TITLE_2_3_4_1_1_1">
    <p:spTree>
      <p:nvGrpSpPr>
        <p:cNvPr id="784" name="Shape 784"/>
        <p:cNvGrpSpPr/>
        <p:nvPr/>
      </p:nvGrpSpPr>
      <p:grpSpPr>
        <a:xfrm>
          <a:off x="0" y="0"/>
          <a:ext cx="0" cy="0"/>
          <a:chOff x="0" y="0"/>
          <a:chExt cx="0" cy="0"/>
        </a:xfrm>
      </p:grpSpPr>
      <p:sp>
        <p:nvSpPr>
          <p:cNvPr id="785" name="Google Shape;785;p147"/>
          <p:cNvSpPr txBox="1"/>
          <p:nvPr>
            <p:ph idx="1" type="body"/>
          </p:nvPr>
        </p:nvSpPr>
        <p:spPr>
          <a:xfrm>
            <a:off x="464175" y="1347625"/>
            <a:ext cx="5453100" cy="3338700"/>
          </a:xfrm>
          <a:prstGeom prst="rect">
            <a:avLst/>
          </a:prstGeom>
          <a:noFill/>
          <a:ln>
            <a:noFill/>
          </a:ln>
        </p:spPr>
        <p:txBody>
          <a:bodyPr anchorCtr="0" anchor="t" bIns="0" lIns="0" spcFirstLastPara="1" rIns="91425"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786" name="Google Shape;786;p147"/>
          <p:cNvSpPr txBox="1"/>
          <p:nvPr>
            <p:ph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chemeClr val="accent2"/>
              </a:buClr>
              <a:buSzPts val="1000"/>
              <a:buNone/>
              <a:defRPr b="1" i="0" sz="1000" u="none" cap="none" strike="noStrike">
                <a:solidFill>
                  <a:schemeClr val="accent2"/>
                </a:solidFill>
              </a:defRPr>
            </a:lvl1pPr>
            <a:lvl2pPr lvl="1" marR="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2pPr>
            <a:lvl3pPr lvl="2" marR="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3pPr>
            <a:lvl4pPr lvl="3" marR="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4pPr>
            <a:lvl5pPr lvl="4" marR="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5pPr>
            <a:lvl6pPr lvl="5" marR="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6pPr>
            <a:lvl7pPr lvl="6" marR="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7pPr>
            <a:lvl8pPr lvl="7" marR="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8pPr>
            <a:lvl9pPr lvl="8" marR="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9pPr>
          </a:lstStyle>
          <a:p/>
        </p:txBody>
      </p:sp>
      <p:sp>
        <p:nvSpPr>
          <p:cNvPr id="787" name="Google Shape;787;p147"/>
          <p:cNvSpPr txBox="1"/>
          <p:nvPr>
            <p:ph idx="2"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788" name="Google Shape;788;p147"/>
          <p:cNvSpPr/>
          <p:nvPr/>
        </p:nvSpPr>
        <p:spPr>
          <a:xfrm>
            <a:off x="-2409" y="235375"/>
            <a:ext cx="35400" cy="46728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Subheading 2-Col">
  <p:cSld name="TITLE_2_3_4_1_1_1_4">
    <p:spTree>
      <p:nvGrpSpPr>
        <p:cNvPr id="789" name="Shape 789"/>
        <p:cNvGrpSpPr/>
        <p:nvPr/>
      </p:nvGrpSpPr>
      <p:grpSpPr>
        <a:xfrm>
          <a:off x="0" y="0"/>
          <a:ext cx="0" cy="0"/>
          <a:chOff x="0" y="0"/>
          <a:chExt cx="0" cy="0"/>
        </a:xfrm>
      </p:grpSpPr>
      <p:sp>
        <p:nvSpPr>
          <p:cNvPr id="790" name="Google Shape;790;p148"/>
          <p:cNvSpPr txBox="1"/>
          <p:nvPr>
            <p:ph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chemeClr val="accent2"/>
              </a:buClr>
              <a:buSzPts val="1000"/>
              <a:buNone/>
              <a:defRPr b="1" i="0" sz="1000" u="none" cap="none" strike="noStrike">
                <a:solidFill>
                  <a:schemeClr val="accent2"/>
                </a:solidFill>
              </a:defRPr>
            </a:lvl1pPr>
            <a:lvl2pPr lvl="1" marR="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2pPr>
            <a:lvl3pPr lvl="2" marR="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3pPr>
            <a:lvl4pPr lvl="3" marR="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4pPr>
            <a:lvl5pPr lvl="4" marR="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5pPr>
            <a:lvl6pPr lvl="5" marR="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6pPr>
            <a:lvl7pPr lvl="6" marR="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7pPr>
            <a:lvl8pPr lvl="7" marR="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8pPr>
            <a:lvl9pPr lvl="8" marR="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9pPr>
          </a:lstStyle>
          <a:p/>
        </p:txBody>
      </p:sp>
      <p:sp>
        <p:nvSpPr>
          <p:cNvPr id="791" name="Google Shape;791;p148"/>
          <p:cNvSpPr txBox="1"/>
          <p:nvPr>
            <p:ph idx="2"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792" name="Google Shape;792;p148"/>
          <p:cNvSpPr/>
          <p:nvPr/>
        </p:nvSpPr>
        <p:spPr>
          <a:xfrm>
            <a:off x="-2409" y="235375"/>
            <a:ext cx="35400" cy="46728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793" name="Google Shape;793;p148"/>
          <p:cNvSpPr txBox="1"/>
          <p:nvPr>
            <p:ph idx="1" type="body"/>
          </p:nvPr>
        </p:nvSpPr>
        <p:spPr>
          <a:xfrm>
            <a:off x="464175" y="1347625"/>
            <a:ext cx="4111200" cy="3338700"/>
          </a:xfrm>
          <a:prstGeom prst="rect">
            <a:avLst/>
          </a:prstGeom>
          <a:noFill/>
          <a:ln>
            <a:noFill/>
          </a:ln>
        </p:spPr>
        <p:txBody>
          <a:bodyPr anchorCtr="0" anchor="t" bIns="0" lIns="0" spcFirstLastPara="1" rIns="137150"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794" name="Google Shape;794;p148"/>
          <p:cNvSpPr txBox="1"/>
          <p:nvPr>
            <p:ph idx="3" type="body"/>
          </p:nvPr>
        </p:nvSpPr>
        <p:spPr>
          <a:xfrm>
            <a:off x="4575544" y="1347625"/>
            <a:ext cx="4111200" cy="3338700"/>
          </a:xfrm>
          <a:prstGeom prst="rect">
            <a:avLst/>
          </a:prstGeom>
          <a:noFill/>
          <a:ln>
            <a:noFill/>
          </a:ln>
        </p:spPr>
        <p:txBody>
          <a:bodyPr anchorCtr="0" anchor="t" bIns="0" lIns="0" spcFirstLastPara="1" rIns="137150"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Subheading 3-Col">
  <p:cSld name="TITLE_2_3_4_1_1_1_3">
    <p:spTree>
      <p:nvGrpSpPr>
        <p:cNvPr id="795" name="Shape 795"/>
        <p:cNvGrpSpPr/>
        <p:nvPr/>
      </p:nvGrpSpPr>
      <p:grpSpPr>
        <a:xfrm>
          <a:off x="0" y="0"/>
          <a:ext cx="0" cy="0"/>
          <a:chOff x="0" y="0"/>
          <a:chExt cx="0" cy="0"/>
        </a:xfrm>
      </p:grpSpPr>
      <p:sp>
        <p:nvSpPr>
          <p:cNvPr id="796" name="Google Shape;796;p149"/>
          <p:cNvSpPr txBox="1"/>
          <p:nvPr>
            <p:ph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chemeClr val="accent2"/>
              </a:buClr>
              <a:buSzPts val="1000"/>
              <a:buNone/>
              <a:defRPr b="1" i="0" sz="1000" u="none" cap="none" strike="noStrike">
                <a:solidFill>
                  <a:schemeClr val="accent2"/>
                </a:solidFill>
              </a:defRPr>
            </a:lvl1pPr>
            <a:lvl2pPr lvl="1" marR="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2pPr>
            <a:lvl3pPr lvl="2" marR="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3pPr>
            <a:lvl4pPr lvl="3" marR="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4pPr>
            <a:lvl5pPr lvl="4" marR="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5pPr>
            <a:lvl6pPr lvl="5" marR="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6pPr>
            <a:lvl7pPr lvl="6" marR="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7pPr>
            <a:lvl8pPr lvl="7" marR="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8pPr>
            <a:lvl9pPr lvl="8" marR="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9pPr>
          </a:lstStyle>
          <a:p/>
        </p:txBody>
      </p:sp>
      <p:sp>
        <p:nvSpPr>
          <p:cNvPr id="797" name="Google Shape;797;p149"/>
          <p:cNvSpPr txBox="1"/>
          <p:nvPr>
            <p:ph idx="2"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798" name="Google Shape;798;p149"/>
          <p:cNvSpPr/>
          <p:nvPr/>
        </p:nvSpPr>
        <p:spPr>
          <a:xfrm>
            <a:off x="-2409" y="235375"/>
            <a:ext cx="35400" cy="46728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799" name="Google Shape;799;p149"/>
          <p:cNvSpPr txBox="1"/>
          <p:nvPr>
            <p:ph idx="1" type="body"/>
          </p:nvPr>
        </p:nvSpPr>
        <p:spPr>
          <a:xfrm>
            <a:off x="464175" y="1347625"/>
            <a:ext cx="2740800" cy="3338700"/>
          </a:xfrm>
          <a:prstGeom prst="rect">
            <a:avLst/>
          </a:prstGeom>
          <a:noFill/>
          <a:ln>
            <a:noFill/>
          </a:ln>
        </p:spPr>
        <p:txBody>
          <a:bodyPr anchorCtr="0" anchor="t" bIns="0" lIns="0" spcFirstLastPara="1" rIns="137150"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800" name="Google Shape;800;p149"/>
          <p:cNvSpPr txBox="1"/>
          <p:nvPr>
            <p:ph idx="3" type="body"/>
          </p:nvPr>
        </p:nvSpPr>
        <p:spPr>
          <a:xfrm>
            <a:off x="3205050" y="1347625"/>
            <a:ext cx="2740800" cy="3338700"/>
          </a:xfrm>
          <a:prstGeom prst="rect">
            <a:avLst/>
          </a:prstGeom>
          <a:noFill/>
          <a:ln>
            <a:noFill/>
          </a:ln>
        </p:spPr>
        <p:txBody>
          <a:bodyPr anchorCtr="0" anchor="t" bIns="0" lIns="0" spcFirstLastPara="1" rIns="137150"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801" name="Google Shape;801;p149"/>
          <p:cNvSpPr txBox="1"/>
          <p:nvPr>
            <p:ph idx="4" type="body"/>
          </p:nvPr>
        </p:nvSpPr>
        <p:spPr>
          <a:xfrm>
            <a:off x="5945925" y="1347625"/>
            <a:ext cx="2740800" cy="3338700"/>
          </a:xfrm>
          <a:prstGeom prst="rect">
            <a:avLst/>
          </a:prstGeom>
          <a:noFill/>
          <a:ln>
            <a:noFill/>
          </a:ln>
        </p:spPr>
        <p:txBody>
          <a:bodyPr anchorCtr="0" anchor="t" bIns="0" lIns="0" spcFirstLastPara="1" rIns="137150"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Subheading Centre">
  <p:cSld name="TITLE_2_3_4_1_1_1_2">
    <p:spTree>
      <p:nvGrpSpPr>
        <p:cNvPr id="802" name="Shape 802"/>
        <p:cNvGrpSpPr/>
        <p:nvPr/>
      </p:nvGrpSpPr>
      <p:grpSpPr>
        <a:xfrm>
          <a:off x="0" y="0"/>
          <a:ext cx="0" cy="0"/>
          <a:chOff x="0" y="0"/>
          <a:chExt cx="0" cy="0"/>
        </a:xfrm>
      </p:grpSpPr>
      <p:sp>
        <p:nvSpPr>
          <p:cNvPr id="803" name="Google Shape;803;p150"/>
          <p:cNvSpPr/>
          <p:nvPr/>
        </p:nvSpPr>
        <p:spPr>
          <a:xfrm>
            <a:off x="-2409" y="235375"/>
            <a:ext cx="35400" cy="46728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804" name="Google Shape;804;p150"/>
          <p:cNvSpPr txBox="1"/>
          <p:nvPr>
            <p:ph idx="1" type="body"/>
          </p:nvPr>
        </p:nvSpPr>
        <p:spPr>
          <a:xfrm>
            <a:off x="2477675" y="2631750"/>
            <a:ext cx="4195800" cy="2054700"/>
          </a:xfrm>
          <a:prstGeom prst="rect">
            <a:avLst/>
          </a:prstGeom>
          <a:noFill/>
          <a:ln>
            <a:noFill/>
          </a:ln>
        </p:spPr>
        <p:txBody>
          <a:bodyPr anchorCtr="0" anchor="t" bIns="0" lIns="0" spcFirstLastPara="1" rIns="0" wrap="square" tIns="0">
            <a:noAutofit/>
          </a:bodyPr>
          <a:lstStyle>
            <a:lvl1pPr indent="-285750" lvl="0" marL="457200" marR="0" algn="ctr">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ctr">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805" name="Google Shape;805;p150"/>
          <p:cNvSpPr txBox="1"/>
          <p:nvPr>
            <p:ph type="title"/>
          </p:nvPr>
        </p:nvSpPr>
        <p:spPr>
          <a:xfrm>
            <a:off x="457200" y="1759507"/>
            <a:ext cx="8222700" cy="137100"/>
          </a:xfrm>
          <a:prstGeom prst="rect">
            <a:avLst/>
          </a:prstGeom>
          <a:noFill/>
          <a:ln>
            <a:noFill/>
          </a:ln>
        </p:spPr>
        <p:txBody>
          <a:bodyPr anchorCtr="0" anchor="t" bIns="0" lIns="0" spcFirstLastPara="1" rIns="0" wrap="square" tIns="0">
            <a:noAutofit/>
          </a:bodyPr>
          <a:lstStyle>
            <a:lvl1pPr lvl="0" marR="0" algn="ctr">
              <a:lnSpc>
                <a:spcPct val="100000"/>
              </a:lnSpc>
              <a:spcBef>
                <a:spcPts val="0"/>
              </a:spcBef>
              <a:spcAft>
                <a:spcPts val="0"/>
              </a:spcAft>
              <a:buClr>
                <a:schemeClr val="accent2"/>
              </a:buClr>
              <a:buSzPts val="1000"/>
              <a:buNone/>
              <a:defRPr b="1" i="0" sz="1000" u="none" cap="none" strike="noStrike">
                <a:solidFill>
                  <a:schemeClr val="accent2"/>
                </a:solidFill>
              </a:defRPr>
            </a:lvl1pPr>
            <a:lvl2pPr lvl="1" marR="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2pPr>
            <a:lvl3pPr lvl="2" marR="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3pPr>
            <a:lvl4pPr lvl="3" marR="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4pPr>
            <a:lvl5pPr lvl="4" marR="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5pPr>
            <a:lvl6pPr lvl="5" marR="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6pPr>
            <a:lvl7pPr lvl="6" marR="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7pPr>
            <a:lvl8pPr lvl="7" marR="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8pPr>
            <a:lvl9pPr lvl="8" marR="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9pPr>
          </a:lstStyle>
          <a:p/>
        </p:txBody>
      </p:sp>
      <p:sp>
        <p:nvSpPr>
          <p:cNvPr id="806" name="Google Shape;806;p150"/>
          <p:cNvSpPr txBox="1"/>
          <p:nvPr>
            <p:ph idx="2" type="title"/>
          </p:nvPr>
        </p:nvSpPr>
        <p:spPr>
          <a:xfrm>
            <a:off x="457202" y="1990957"/>
            <a:ext cx="8222700" cy="640800"/>
          </a:xfrm>
          <a:prstGeom prst="rect">
            <a:avLst/>
          </a:prstGeom>
          <a:noFill/>
          <a:ln>
            <a:noFill/>
          </a:ln>
        </p:spPr>
        <p:txBody>
          <a:bodyPr anchorCtr="0" anchor="t" bIns="0" lIns="0" spcFirstLastPara="1" rIns="0" wrap="square" tIns="0">
            <a:noAutofit/>
          </a:bodyPr>
          <a:lstStyle>
            <a:lvl1pPr lvl="0" marR="0" algn="ctr">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Section Slide">
  <p:cSld name="CUSTOM_4_1">
    <p:spTree>
      <p:nvGrpSpPr>
        <p:cNvPr id="114" name="Shape 114"/>
        <p:cNvGrpSpPr/>
        <p:nvPr/>
      </p:nvGrpSpPr>
      <p:grpSpPr>
        <a:xfrm>
          <a:off x="0" y="0"/>
          <a:ext cx="0" cy="0"/>
          <a:chOff x="0" y="0"/>
          <a:chExt cx="0" cy="0"/>
        </a:xfrm>
      </p:grpSpPr>
      <p:sp>
        <p:nvSpPr>
          <p:cNvPr id="115" name="Google Shape;115;p44"/>
          <p:cNvSpPr/>
          <p:nvPr/>
        </p:nvSpPr>
        <p:spPr>
          <a:xfrm>
            <a:off x="50" y="0"/>
            <a:ext cx="9144000" cy="45240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116" name="Google Shape;116;p44"/>
          <p:cNvSpPr txBox="1"/>
          <p:nvPr/>
        </p:nvSpPr>
        <p:spPr>
          <a:xfrm>
            <a:off x="7741216" y="381600"/>
            <a:ext cx="950400" cy="1146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r>
              <a:rPr b="0" i="0" lang="en-US" sz="600" u="none" cap="none" strike="noStrike">
                <a:solidFill>
                  <a:srgbClr val="FFFFFF"/>
                </a:solidFill>
                <a:latin typeface="Roboto"/>
                <a:ea typeface="Roboto"/>
                <a:cs typeface="Roboto"/>
                <a:sym typeface="Roboto"/>
              </a:rPr>
              <a:t>Proprietary + Confidential</a:t>
            </a:r>
            <a:endParaRPr b="0" i="0" sz="600" u="none" cap="none" strike="noStrike">
              <a:solidFill>
                <a:srgbClr val="FFFFFF"/>
              </a:solidFill>
              <a:latin typeface="Roboto"/>
              <a:ea typeface="Roboto"/>
              <a:cs typeface="Roboto"/>
              <a:sym typeface="Roboto"/>
            </a:endParaRPr>
          </a:p>
        </p:txBody>
      </p:sp>
      <p:cxnSp>
        <p:nvCxnSpPr>
          <p:cNvPr id="117" name="Google Shape;117;p44"/>
          <p:cNvCxnSpPr/>
          <p:nvPr/>
        </p:nvCxnSpPr>
        <p:spPr>
          <a:xfrm rot="10800000">
            <a:off x="481275" y="1767101"/>
            <a:ext cx="0" cy="1769700"/>
          </a:xfrm>
          <a:prstGeom prst="straightConnector1">
            <a:avLst/>
          </a:prstGeom>
          <a:noFill/>
          <a:ln cap="flat" cmpd="sng" w="38100">
            <a:solidFill>
              <a:srgbClr val="FFFFFF"/>
            </a:solidFill>
            <a:prstDash val="solid"/>
            <a:miter lim="400000"/>
            <a:headEnd len="sm" w="sm" type="none"/>
            <a:tailEnd len="sm" w="sm" type="none"/>
          </a:ln>
        </p:spPr>
      </p:cxnSp>
      <p:sp>
        <p:nvSpPr>
          <p:cNvPr id="118" name="Google Shape;118;p44"/>
          <p:cNvSpPr txBox="1"/>
          <p:nvPr>
            <p:ph type="title"/>
          </p:nvPr>
        </p:nvSpPr>
        <p:spPr>
          <a:xfrm>
            <a:off x="962200" y="2196350"/>
            <a:ext cx="7724700" cy="8574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FFFFFF"/>
              </a:buClr>
              <a:buSzPts val="2400"/>
              <a:buFont typeface="Arial"/>
              <a:buNone/>
              <a:defRPr b="0" i="0" sz="3600" u="none" cap="none" strike="noStrike">
                <a:solidFill>
                  <a:srgbClr val="FFFFFF"/>
                </a:solidFill>
                <a:latin typeface="Arial"/>
                <a:ea typeface="Arial"/>
                <a:cs typeface="Arial"/>
                <a:sym typeface="Arial"/>
              </a:defRPr>
            </a:lvl1pPr>
            <a:lvl2pPr lvl="1"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2pPr>
            <a:lvl3pPr lvl="2"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3pPr>
            <a:lvl4pPr lvl="3"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4pPr>
            <a:lvl5pPr lvl="4"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5pPr>
            <a:lvl6pPr lvl="5"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6pPr>
            <a:lvl7pPr lvl="6"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7pPr>
            <a:lvl8pPr lvl="7"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8pPr>
            <a:lvl9pPr lvl="8"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9pPr>
          </a:lstStyle>
          <a:p/>
        </p:txBody>
      </p:sp>
      <p:sp>
        <p:nvSpPr>
          <p:cNvPr id="119" name="Google Shape;119;p44"/>
          <p:cNvSpPr txBox="1"/>
          <p:nvPr>
            <p:ph idx="1" type="subTitle"/>
          </p:nvPr>
        </p:nvSpPr>
        <p:spPr>
          <a:xfrm>
            <a:off x="976648" y="1757286"/>
            <a:ext cx="4643400" cy="3036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
  <p:cSld name="TITLE_2_3_4_1_1_1_1">
    <p:spTree>
      <p:nvGrpSpPr>
        <p:cNvPr id="807" name="Shape 807"/>
        <p:cNvGrpSpPr/>
        <p:nvPr/>
      </p:nvGrpSpPr>
      <p:grpSpPr>
        <a:xfrm>
          <a:off x="0" y="0"/>
          <a:ext cx="0" cy="0"/>
          <a:chOff x="0" y="0"/>
          <a:chExt cx="0" cy="0"/>
        </a:xfrm>
      </p:grpSpPr>
      <p:sp>
        <p:nvSpPr>
          <p:cNvPr id="808" name="Google Shape;808;p151"/>
          <p:cNvSpPr/>
          <p:nvPr/>
        </p:nvSpPr>
        <p:spPr>
          <a:xfrm>
            <a:off x="-2409" y="235375"/>
            <a:ext cx="35400" cy="46728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2-Col 01">
  <p:cSld name="TITLE_2_3_3">
    <p:spTree>
      <p:nvGrpSpPr>
        <p:cNvPr id="809" name="Shape 809"/>
        <p:cNvGrpSpPr/>
        <p:nvPr/>
      </p:nvGrpSpPr>
      <p:grpSpPr>
        <a:xfrm>
          <a:off x="0" y="0"/>
          <a:ext cx="0" cy="0"/>
          <a:chOff x="0" y="0"/>
          <a:chExt cx="0" cy="0"/>
        </a:xfrm>
      </p:grpSpPr>
      <p:sp>
        <p:nvSpPr>
          <p:cNvPr id="810" name="Google Shape;810;p152"/>
          <p:cNvSpPr/>
          <p:nvPr/>
        </p:nvSpPr>
        <p:spPr>
          <a:xfrm>
            <a:off x="-2409" y="235375"/>
            <a:ext cx="35400" cy="46728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811" name="Google Shape;811;p152"/>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812" name="Google Shape;812;p152"/>
          <p:cNvSpPr txBox="1"/>
          <p:nvPr>
            <p:ph idx="2" type="title"/>
          </p:nvPr>
        </p:nvSpPr>
        <p:spPr>
          <a:xfrm>
            <a:off x="457200" y="1281855"/>
            <a:ext cx="4074600" cy="414300"/>
          </a:xfrm>
          <a:prstGeom prst="rect">
            <a:avLst/>
          </a:prstGeom>
          <a:noFill/>
          <a:ln>
            <a:noFill/>
          </a:ln>
        </p:spPr>
        <p:txBody>
          <a:bodyPr anchorCtr="0" anchor="t" bIns="0" lIns="0" spcFirstLastPara="1" rIns="182875" wrap="square" tIns="0">
            <a:noAutofit/>
          </a:bodyPr>
          <a:lstStyle>
            <a:lvl1pPr lvl="0" marR="0" algn="l">
              <a:lnSpc>
                <a:spcPct val="115000"/>
              </a:lnSpc>
              <a:spcBef>
                <a:spcPts val="0"/>
              </a:spcBef>
              <a:spcAft>
                <a:spcPts val="0"/>
              </a:spcAft>
              <a:buClr>
                <a:srgbClr val="3C4043"/>
              </a:buClr>
              <a:buSzPts val="1400"/>
              <a:buNone/>
              <a:defRPr i="0" sz="1400" u="none" cap="none" strike="noStrike">
                <a:solidFill>
                  <a:srgbClr val="3C4043"/>
                </a:solidFill>
              </a:defRPr>
            </a:lvl1pPr>
            <a:lvl2pPr lvl="1"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2pPr>
            <a:lvl3pPr lvl="2"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3pPr>
            <a:lvl4pPr lvl="3"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4pPr>
            <a:lvl5pPr lvl="4"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5pPr>
            <a:lvl6pPr lvl="5"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6pPr>
            <a:lvl7pPr lvl="6"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7pPr>
            <a:lvl8pPr lvl="7"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8pPr>
            <a:lvl9pPr lvl="8" marR="0" algn="ctr">
              <a:lnSpc>
                <a:spcPct val="115000"/>
              </a:lnSpc>
              <a:spcBef>
                <a:spcPts val="300"/>
              </a:spcBef>
              <a:spcAft>
                <a:spcPts val="300"/>
              </a:spcAft>
              <a:buClr>
                <a:srgbClr val="3C4043"/>
              </a:buClr>
              <a:buSzPts val="1400"/>
              <a:buFont typeface="Arial"/>
              <a:buNone/>
              <a:defRPr i="0" sz="1400" u="none" cap="none" strike="noStrike">
                <a:solidFill>
                  <a:srgbClr val="3C4043"/>
                </a:solidFill>
                <a:latin typeface="Arial"/>
                <a:ea typeface="Arial"/>
                <a:cs typeface="Arial"/>
                <a:sym typeface="Arial"/>
              </a:defRPr>
            </a:lvl9pPr>
          </a:lstStyle>
          <a:p/>
        </p:txBody>
      </p:sp>
      <p:sp>
        <p:nvSpPr>
          <p:cNvPr id="813" name="Google Shape;813;p152"/>
          <p:cNvSpPr txBox="1"/>
          <p:nvPr>
            <p:ph idx="3" type="title"/>
          </p:nvPr>
        </p:nvSpPr>
        <p:spPr>
          <a:xfrm>
            <a:off x="4613450" y="1281855"/>
            <a:ext cx="4074600" cy="414300"/>
          </a:xfrm>
          <a:prstGeom prst="rect">
            <a:avLst/>
          </a:prstGeom>
          <a:noFill/>
          <a:ln>
            <a:noFill/>
          </a:ln>
        </p:spPr>
        <p:txBody>
          <a:bodyPr anchorCtr="0" anchor="t" bIns="0" lIns="0" spcFirstLastPara="1" rIns="182875" wrap="square" tIns="0">
            <a:noAutofit/>
          </a:bodyPr>
          <a:lstStyle>
            <a:lvl1pPr lvl="0" marR="0" algn="l">
              <a:lnSpc>
                <a:spcPct val="115000"/>
              </a:lnSpc>
              <a:spcBef>
                <a:spcPts val="0"/>
              </a:spcBef>
              <a:spcAft>
                <a:spcPts val="0"/>
              </a:spcAft>
              <a:buClr>
                <a:srgbClr val="3C4043"/>
              </a:buClr>
              <a:buSzPts val="1400"/>
              <a:buNone/>
              <a:defRPr i="0" sz="1400" u="none" cap="none" strike="noStrike">
                <a:solidFill>
                  <a:srgbClr val="3C4043"/>
                </a:solidFill>
              </a:defRPr>
            </a:lvl1pPr>
            <a:lvl2pPr lvl="1"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2pPr>
            <a:lvl3pPr lvl="2"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3pPr>
            <a:lvl4pPr lvl="3"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4pPr>
            <a:lvl5pPr lvl="4"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5pPr>
            <a:lvl6pPr lvl="5"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6pPr>
            <a:lvl7pPr lvl="6"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7pPr>
            <a:lvl8pPr lvl="7"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8pPr>
            <a:lvl9pPr lvl="8" marR="0" algn="ctr">
              <a:lnSpc>
                <a:spcPct val="115000"/>
              </a:lnSpc>
              <a:spcBef>
                <a:spcPts val="300"/>
              </a:spcBef>
              <a:spcAft>
                <a:spcPts val="300"/>
              </a:spcAft>
              <a:buClr>
                <a:srgbClr val="3C4043"/>
              </a:buClr>
              <a:buSzPts val="1400"/>
              <a:buFont typeface="Arial"/>
              <a:buNone/>
              <a:defRPr i="0" sz="1400" u="none" cap="none" strike="noStrike">
                <a:solidFill>
                  <a:srgbClr val="3C4043"/>
                </a:solidFill>
                <a:latin typeface="Arial"/>
                <a:ea typeface="Arial"/>
                <a:cs typeface="Arial"/>
                <a:sym typeface="Arial"/>
              </a:defRPr>
            </a:lvl9pPr>
          </a:lstStyle>
          <a:p/>
        </p:txBody>
      </p:sp>
      <p:sp>
        <p:nvSpPr>
          <p:cNvPr id="814" name="Google Shape;814;p152"/>
          <p:cNvSpPr txBox="1"/>
          <p:nvPr>
            <p:ph idx="1" type="body"/>
          </p:nvPr>
        </p:nvSpPr>
        <p:spPr>
          <a:xfrm>
            <a:off x="464175" y="1771601"/>
            <a:ext cx="4074600" cy="2942400"/>
          </a:xfrm>
          <a:prstGeom prst="rect">
            <a:avLst/>
          </a:prstGeom>
          <a:noFill/>
          <a:ln>
            <a:noFill/>
          </a:ln>
        </p:spPr>
        <p:txBody>
          <a:bodyPr anchorCtr="0" anchor="t" bIns="0" lIns="0" spcFirstLastPara="1" rIns="182875"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815" name="Google Shape;815;p152"/>
          <p:cNvSpPr txBox="1"/>
          <p:nvPr>
            <p:ph idx="4" type="body"/>
          </p:nvPr>
        </p:nvSpPr>
        <p:spPr>
          <a:xfrm>
            <a:off x="4615350" y="1771601"/>
            <a:ext cx="4074600" cy="2942400"/>
          </a:xfrm>
          <a:prstGeom prst="rect">
            <a:avLst/>
          </a:prstGeom>
          <a:noFill/>
          <a:ln>
            <a:noFill/>
          </a:ln>
        </p:spPr>
        <p:txBody>
          <a:bodyPr anchorCtr="0" anchor="t" bIns="0" lIns="0" spcFirstLastPara="1" rIns="182875"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2-Col 02">
  <p:cSld name="TITLE_2_3_3_5">
    <p:spTree>
      <p:nvGrpSpPr>
        <p:cNvPr id="816" name="Shape 816"/>
        <p:cNvGrpSpPr/>
        <p:nvPr/>
      </p:nvGrpSpPr>
      <p:grpSpPr>
        <a:xfrm>
          <a:off x="0" y="0"/>
          <a:ext cx="0" cy="0"/>
          <a:chOff x="0" y="0"/>
          <a:chExt cx="0" cy="0"/>
        </a:xfrm>
      </p:grpSpPr>
      <p:sp>
        <p:nvSpPr>
          <p:cNvPr id="817" name="Google Shape;817;p153"/>
          <p:cNvSpPr txBox="1"/>
          <p:nvPr>
            <p:ph type="title"/>
          </p:nvPr>
        </p:nvSpPr>
        <p:spPr>
          <a:xfrm>
            <a:off x="457200" y="1281855"/>
            <a:ext cx="4074600" cy="414300"/>
          </a:xfrm>
          <a:prstGeom prst="rect">
            <a:avLst/>
          </a:prstGeom>
          <a:noFill/>
          <a:ln>
            <a:noFill/>
          </a:ln>
        </p:spPr>
        <p:txBody>
          <a:bodyPr anchorCtr="0" anchor="t" bIns="0" lIns="0" spcFirstLastPara="1" rIns="182875" wrap="square" tIns="0">
            <a:noAutofit/>
          </a:bodyPr>
          <a:lstStyle>
            <a:lvl1pPr lvl="0" marR="0" algn="l">
              <a:lnSpc>
                <a:spcPct val="115000"/>
              </a:lnSpc>
              <a:spcBef>
                <a:spcPts val="0"/>
              </a:spcBef>
              <a:spcAft>
                <a:spcPts val="0"/>
              </a:spcAft>
              <a:buClr>
                <a:srgbClr val="3C4043"/>
              </a:buClr>
              <a:buSzPts val="1400"/>
              <a:buNone/>
              <a:defRPr i="0" sz="1400" u="none" cap="none" strike="noStrike">
                <a:solidFill>
                  <a:srgbClr val="3C4043"/>
                </a:solidFill>
              </a:defRPr>
            </a:lvl1pPr>
            <a:lvl2pPr lvl="1"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2pPr>
            <a:lvl3pPr lvl="2"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3pPr>
            <a:lvl4pPr lvl="3"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4pPr>
            <a:lvl5pPr lvl="4"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5pPr>
            <a:lvl6pPr lvl="5"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6pPr>
            <a:lvl7pPr lvl="6"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7pPr>
            <a:lvl8pPr lvl="7"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8pPr>
            <a:lvl9pPr lvl="8" marR="0" algn="ctr">
              <a:lnSpc>
                <a:spcPct val="115000"/>
              </a:lnSpc>
              <a:spcBef>
                <a:spcPts val="300"/>
              </a:spcBef>
              <a:spcAft>
                <a:spcPts val="300"/>
              </a:spcAft>
              <a:buClr>
                <a:srgbClr val="3C4043"/>
              </a:buClr>
              <a:buSzPts val="1400"/>
              <a:buFont typeface="Arial"/>
              <a:buNone/>
              <a:defRPr i="0" sz="1400" u="none" cap="none" strike="noStrike">
                <a:solidFill>
                  <a:srgbClr val="3C4043"/>
                </a:solidFill>
                <a:latin typeface="Arial"/>
                <a:ea typeface="Arial"/>
                <a:cs typeface="Arial"/>
                <a:sym typeface="Arial"/>
              </a:defRPr>
            </a:lvl9pPr>
          </a:lstStyle>
          <a:p/>
        </p:txBody>
      </p:sp>
      <p:sp>
        <p:nvSpPr>
          <p:cNvPr id="818" name="Google Shape;818;p153"/>
          <p:cNvSpPr txBox="1"/>
          <p:nvPr>
            <p:ph idx="2" type="title"/>
          </p:nvPr>
        </p:nvSpPr>
        <p:spPr>
          <a:xfrm>
            <a:off x="4613450" y="1281855"/>
            <a:ext cx="4074600" cy="414300"/>
          </a:xfrm>
          <a:prstGeom prst="rect">
            <a:avLst/>
          </a:prstGeom>
          <a:noFill/>
          <a:ln>
            <a:noFill/>
          </a:ln>
        </p:spPr>
        <p:txBody>
          <a:bodyPr anchorCtr="0" anchor="t" bIns="0" lIns="0" spcFirstLastPara="1" rIns="182875" wrap="square" tIns="0">
            <a:noAutofit/>
          </a:bodyPr>
          <a:lstStyle>
            <a:lvl1pPr lvl="0" marR="0" algn="l">
              <a:lnSpc>
                <a:spcPct val="115000"/>
              </a:lnSpc>
              <a:spcBef>
                <a:spcPts val="0"/>
              </a:spcBef>
              <a:spcAft>
                <a:spcPts val="0"/>
              </a:spcAft>
              <a:buClr>
                <a:srgbClr val="3C4043"/>
              </a:buClr>
              <a:buSzPts val="1400"/>
              <a:buNone/>
              <a:defRPr i="0" sz="1400" u="none" cap="none" strike="noStrike">
                <a:solidFill>
                  <a:srgbClr val="3C4043"/>
                </a:solidFill>
              </a:defRPr>
            </a:lvl1pPr>
            <a:lvl2pPr lvl="1"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2pPr>
            <a:lvl3pPr lvl="2"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3pPr>
            <a:lvl4pPr lvl="3"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4pPr>
            <a:lvl5pPr lvl="4"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5pPr>
            <a:lvl6pPr lvl="5"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6pPr>
            <a:lvl7pPr lvl="6"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7pPr>
            <a:lvl8pPr lvl="7"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8pPr>
            <a:lvl9pPr lvl="8" marR="0" algn="ctr">
              <a:lnSpc>
                <a:spcPct val="115000"/>
              </a:lnSpc>
              <a:spcBef>
                <a:spcPts val="300"/>
              </a:spcBef>
              <a:spcAft>
                <a:spcPts val="300"/>
              </a:spcAft>
              <a:buClr>
                <a:srgbClr val="3C4043"/>
              </a:buClr>
              <a:buSzPts val="1400"/>
              <a:buFont typeface="Arial"/>
              <a:buNone/>
              <a:defRPr i="0" sz="1400" u="none" cap="none" strike="noStrike">
                <a:solidFill>
                  <a:srgbClr val="3C4043"/>
                </a:solidFill>
                <a:latin typeface="Arial"/>
                <a:ea typeface="Arial"/>
                <a:cs typeface="Arial"/>
                <a:sym typeface="Arial"/>
              </a:defRPr>
            </a:lvl9pPr>
          </a:lstStyle>
          <a:p/>
        </p:txBody>
      </p:sp>
      <p:sp>
        <p:nvSpPr>
          <p:cNvPr id="819" name="Google Shape;819;p153"/>
          <p:cNvSpPr/>
          <p:nvPr/>
        </p:nvSpPr>
        <p:spPr>
          <a:xfrm>
            <a:off x="-2409" y="235375"/>
            <a:ext cx="35400" cy="46728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820" name="Google Shape;820;p153"/>
          <p:cNvSpPr txBox="1"/>
          <p:nvPr>
            <p:ph idx="1" type="body"/>
          </p:nvPr>
        </p:nvSpPr>
        <p:spPr>
          <a:xfrm>
            <a:off x="464175" y="1771601"/>
            <a:ext cx="4074600" cy="2942400"/>
          </a:xfrm>
          <a:prstGeom prst="rect">
            <a:avLst/>
          </a:prstGeom>
          <a:noFill/>
          <a:ln>
            <a:noFill/>
          </a:ln>
        </p:spPr>
        <p:txBody>
          <a:bodyPr anchorCtr="0" anchor="t" bIns="0" lIns="0" spcFirstLastPara="1" rIns="182875"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821" name="Google Shape;821;p153"/>
          <p:cNvSpPr txBox="1"/>
          <p:nvPr>
            <p:ph idx="3" type="body"/>
          </p:nvPr>
        </p:nvSpPr>
        <p:spPr>
          <a:xfrm>
            <a:off x="4615350" y="1771601"/>
            <a:ext cx="4074600" cy="2942400"/>
          </a:xfrm>
          <a:prstGeom prst="rect">
            <a:avLst/>
          </a:prstGeom>
          <a:noFill/>
          <a:ln>
            <a:noFill/>
          </a:ln>
        </p:spPr>
        <p:txBody>
          <a:bodyPr anchorCtr="0" anchor="t" bIns="0" lIns="0" spcFirstLastPara="1" rIns="182875"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822" name="Google Shape;822;p153"/>
          <p:cNvSpPr txBox="1"/>
          <p:nvPr>
            <p:ph idx="4"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823" name="Google Shape;823;p153"/>
          <p:cNvSpPr txBox="1"/>
          <p:nvPr>
            <p:ph idx="5"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chemeClr val="accent1"/>
              </a:buClr>
              <a:buSzPts val="1000"/>
              <a:buNone/>
              <a:defRPr b="1" i="0" sz="1000" u="none" cap="none" strike="noStrike">
                <a:solidFill>
                  <a:schemeClr val="accent1"/>
                </a:solidFill>
              </a:defRPr>
            </a:lvl1pPr>
            <a:lvl2pPr lvl="1" marR="0" algn="ctr">
              <a:lnSpc>
                <a:spcPct val="100000"/>
              </a:lnSpc>
              <a:spcBef>
                <a:spcPts val="0"/>
              </a:spcBef>
              <a:spcAft>
                <a:spcPts val="0"/>
              </a:spcAft>
              <a:buClr>
                <a:schemeClr val="accent1"/>
              </a:buClr>
              <a:buSzPts val="1000"/>
              <a:buFont typeface="Arial"/>
              <a:buNone/>
              <a:defRPr b="1" i="0" sz="1000" u="none" cap="none" strike="noStrike">
                <a:solidFill>
                  <a:schemeClr val="accent1"/>
                </a:solidFill>
                <a:latin typeface="Arial"/>
                <a:ea typeface="Arial"/>
                <a:cs typeface="Arial"/>
                <a:sym typeface="Arial"/>
              </a:defRPr>
            </a:lvl2pPr>
            <a:lvl3pPr lvl="2" marR="0" algn="ctr">
              <a:lnSpc>
                <a:spcPct val="100000"/>
              </a:lnSpc>
              <a:spcBef>
                <a:spcPts val="0"/>
              </a:spcBef>
              <a:spcAft>
                <a:spcPts val="0"/>
              </a:spcAft>
              <a:buClr>
                <a:schemeClr val="accent1"/>
              </a:buClr>
              <a:buSzPts val="1000"/>
              <a:buFont typeface="Arial"/>
              <a:buNone/>
              <a:defRPr b="1" i="0" sz="1000" u="none" cap="none" strike="noStrike">
                <a:solidFill>
                  <a:schemeClr val="accent1"/>
                </a:solidFill>
                <a:latin typeface="Arial"/>
                <a:ea typeface="Arial"/>
                <a:cs typeface="Arial"/>
                <a:sym typeface="Arial"/>
              </a:defRPr>
            </a:lvl3pPr>
            <a:lvl4pPr lvl="3" marR="0" algn="ctr">
              <a:lnSpc>
                <a:spcPct val="100000"/>
              </a:lnSpc>
              <a:spcBef>
                <a:spcPts val="0"/>
              </a:spcBef>
              <a:spcAft>
                <a:spcPts val="0"/>
              </a:spcAft>
              <a:buClr>
                <a:schemeClr val="accent1"/>
              </a:buClr>
              <a:buSzPts val="1000"/>
              <a:buFont typeface="Arial"/>
              <a:buNone/>
              <a:defRPr b="1" i="0" sz="1000" u="none" cap="none" strike="noStrike">
                <a:solidFill>
                  <a:schemeClr val="accent1"/>
                </a:solidFill>
                <a:latin typeface="Arial"/>
                <a:ea typeface="Arial"/>
                <a:cs typeface="Arial"/>
                <a:sym typeface="Arial"/>
              </a:defRPr>
            </a:lvl4pPr>
            <a:lvl5pPr lvl="4" marR="0" algn="ctr">
              <a:lnSpc>
                <a:spcPct val="100000"/>
              </a:lnSpc>
              <a:spcBef>
                <a:spcPts val="0"/>
              </a:spcBef>
              <a:spcAft>
                <a:spcPts val="0"/>
              </a:spcAft>
              <a:buClr>
                <a:schemeClr val="accent1"/>
              </a:buClr>
              <a:buSzPts val="1000"/>
              <a:buFont typeface="Arial"/>
              <a:buNone/>
              <a:defRPr b="1" i="0" sz="1000" u="none" cap="none" strike="noStrike">
                <a:solidFill>
                  <a:schemeClr val="accent1"/>
                </a:solidFill>
                <a:latin typeface="Arial"/>
                <a:ea typeface="Arial"/>
                <a:cs typeface="Arial"/>
                <a:sym typeface="Arial"/>
              </a:defRPr>
            </a:lvl5pPr>
            <a:lvl6pPr lvl="5" marR="0" algn="ctr">
              <a:lnSpc>
                <a:spcPct val="100000"/>
              </a:lnSpc>
              <a:spcBef>
                <a:spcPts val="0"/>
              </a:spcBef>
              <a:spcAft>
                <a:spcPts val="0"/>
              </a:spcAft>
              <a:buClr>
                <a:schemeClr val="accent1"/>
              </a:buClr>
              <a:buSzPts val="1000"/>
              <a:buFont typeface="Arial"/>
              <a:buNone/>
              <a:defRPr b="1" i="0" sz="1000" u="none" cap="none" strike="noStrike">
                <a:solidFill>
                  <a:schemeClr val="accent1"/>
                </a:solidFill>
                <a:latin typeface="Arial"/>
                <a:ea typeface="Arial"/>
                <a:cs typeface="Arial"/>
                <a:sym typeface="Arial"/>
              </a:defRPr>
            </a:lvl6pPr>
            <a:lvl7pPr lvl="6" marR="0" algn="ctr">
              <a:lnSpc>
                <a:spcPct val="100000"/>
              </a:lnSpc>
              <a:spcBef>
                <a:spcPts val="0"/>
              </a:spcBef>
              <a:spcAft>
                <a:spcPts val="0"/>
              </a:spcAft>
              <a:buClr>
                <a:schemeClr val="accent1"/>
              </a:buClr>
              <a:buSzPts val="1000"/>
              <a:buFont typeface="Arial"/>
              <a:buNone/>
              <a:defRPr b="1" i="0" sz="1000" u="none" cap="none" strike="noStrike">
                <a:solidFill>
                  <a:schemeClr val="accent1"/>
                </a:solidFill>
                <a:latin typeface="Arial"/>
                <a:ea typeface="Arial"/>
                <a:cs typeface="Arial"/>
                <a:sym typeface="Arial"/>
              </a:defRPr>
            </a:lvl7pPr>
            <a:lvl8pPr lvl="7" marR="0" algn="ctr">
              <a:lnSpc>
                <a:spcPct val="100000"/>
              </a:lnSpc>
              <a:spcBef>
                <a:spcPts val="0"/>
              </a:spcBef>
              <a:spcAft>
                <a:spcPts val="0"/>
              </a:spcAft>
              <a:buClr>
                <a:schemeClr val="accent1"/>
              </a:buClr>
              <a:buSzPts val="1000"/>
              <a:buFont typeface="Arial"/>
              <a:buNone/>
              <a:defRPr b="1" i="0" sz="1000" u="none" cap="none" strike="noStrike">
                <a:solidFill>
                  <a:schemeClr val="accent1"/>
                </a:solidFill>
                <a:latin typeface="Arial"/>
                <a:ea typeface="Arial"/>
                <a:cs typeface="Arial"/>
                <a:sym typeface="Arial"/>
              </a:defRPr>
            </a:lvl8pPr>
            <a:lvl9pPr lvl="8" marR="0" algn="ctr">
              <a:lnSpc>
                <a:spcPct val="100000"/>
              </a:lnSpc>
              <a:spcBef>
                <a:spcPts val="0"/>
              </a:spcBef>
              <a:spcAft>
                <a:spcPts val="0"/>
              </a:spcAft>
              <a:buClr>
                <a:schemeClr val="accent1"/>
              </a:buClr>
              <a:buSzPts val="1000"/>
              <a:buFont typeface="Arial"/>
              <a:buNone/>
              <a:defRPr b="1" i="0" sz="1000" u="none" cap="none" strike="noStrike">
                <a:solidFill>
                  <a:schemeClr val="accent1"/>
                </a:solidFill>
                <a:latin typeface="Arial"/>
                <a:ea typeface="Arial"/>
                <a:cs typeface="Arial"/>
                <a:sym typeface="Arial"/>
              </a:defRPr>
            </a:lvl9pPr>
          </a:lstStyle>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2-Col 03">
  <p:cSld name="TITLE_2_3_3_3">
    <p:spTree>
      <p:nvGrpSpPr>
        <p:cNvPr id="824" name="Shape 824"/>
        <p:cNvGrpSpPr/>
        <p:nvPr/>
      </p:nvGrpSpPr>
      <p:grpSpPr>
        <a:xfrm>
          <a:off x="0" y="0"/>
          <a:ext cx="0" cy="0"/>
          <a:chOff x="0" y="0"/>
          <a:chExt cx="0" cy="0"/>
        </a:xfrm>
      </p:grpSpPr>
      <p:sp>
        <p:nvSpPr>
          <p:cNvPr id="825" name="Google Shape;825;p154"/>
          <p:cNvSpPr/>
          <p:nvPr/>
        </p:nvSpPr>
        <p:spPr>
          <a:xfrm>
            <a:off x="-2409" y="235375"/>
            <a:ext cx="35400" cy="46728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826" name="Google Shape;826;p154"/>
          <p:cNvSpPr txBox="1"/>
          <p:nvPr>
            <p:ph type="title"/>
          </p:nvPr>
        </p:nvSpPr>
        <p:spPr>
          <a:xfrm>
            <a:off x="457200" y="1281855"/>
            <a:ext cx="4074600" cy="414300"/>
          </a:xfrm>
          <a:prstGeom prst="rect">
            <a:avLst/>
          </a:prstGeom>
          <a:noFill/>
          <a:ln>
            <a:noFill/>
          </a:ln>
        </p:spPr>
        <p:txBody>
          <a:bodyPr anchorCtr="0" anchor="t" bIns="0" lIns="0" spcFirstLastPara="1" rIns="182875" wrap="square" tIns="0">
            <a:noAutofit/>
          </a:bodyPr>
          <a:lstStyle>
            <a:lvl1pPr lvl="0" marR="0" algn="l">
              <a:lnSpc>
                <a:spcPct val="115000"/>
              </a:lnSpc>
              <a:spcBef>
                <a:spcPts val="0"/>
              </a:spcBef>
              <a:spcAft>
                <a:spcPts val="0"/>
              </a:spcAft>
              <a:buClr>
                <a:srgbClr val="3C4043"/>
              </a:buClr>
              <a:buSzPts val="1400"/>
              <a:buNone/>
              <a:defRPr i="0" sz="1400" u="none" cap="none" strike="noStrike">
                <a:solidFill>
                  <a:srgbClr val="3C4043"/>
                </a:solidFill>
              </a:defRPr>
            </a:lvl1pPr>
            <a:lvl2pPr lvl="1"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2pPr>
            <a:lvl3pPr lvl="2"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3pPr>
            <a:lvl4pPr lvl="3"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4pPr>
            <a:lvl5pPr lvl="4"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5pPr>
            <a:lvl6pPr lvl="5"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6pPr>
            <a:lvl7pPr lvl="6"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7pPr>
            <a:lvl8pPr lvl="7"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8pPr>
            <a:lvl9pPr lvl="8" marR="0" algn="ctr">
              <a:lnSpc>
                <a:spcPct val="115000"/>
              </a:lnSpc>
              <a:spcBef>
                <a:spcPts val="300"/>
              </a:spcBef>
              <a:spcAft>
                <a:spcPts val="300"/>
              </a:spcAft>
              <a:buClr>
                <a:srgbClr val="3C4043"/>
              </a:buClr>
              <a:buSzPts val="1400"/>
              <a:buFont typeface="Arial"/>
              <a:buNone/>
              <a:defRPr i="0" sz="1400" u="none" cap="none" strike="noStrike">
                <a:solidFill>
                  <a:srgbClr val="3C4043"/>
                </a:solidFill>
                <a:latin typeface="Arial"/>
                <a:ea typeface="Arial"/>
                <a:cs typeface="Arial"/>
                <a:sym typeface="Arial"/>
              </a:defRPr>
            </a:lvl9pPr>
          </a:lstStyle>
          <a:p/>
        </p:txBody>
      </p:sp>
      <p:sp>
        <p:nvSpPr>
          <p:cNvPr id="827" name="Google Shape;827;p154"/>
          <p:cNvSpPr txBox="1"/>
          <p:nvPr>
            <p:ph idx="2" type="title"/>
          </p:nvPr>
        </p:nvSpPr>
        <p:spPr>
          <a:xfrm>
            <a:off x="4613450" y="1281855"/>
            <a:ext cx="4074600" cy="414300"/>
          </a:xfrm>
          <a:prstGeom prst="rect">
            <a:avLst/>
          </a:prstGeom>
          <a:noFill/>
          <a:ln>
            <a:noFill/>
          </a:ln>
        </p:spPr>
        <p:txBody>
          <a:bodyPr anchorCtr="0" anchor="t" bIns="0" lIns="0" spcFirstLastPara="1" rIns="182875" wrap="square" tIns="0">
            <a:noAutofit/>
          </a:bodyPr>
          <a:lstStyle>
            <a:lvl1pPr lvl="0" marR="0" algn="l">
              <a:lnSpc>
                <a:spcPct val="115000"/>
              </a:lnSpc>
              <a:spcBef>
                <a:spcPts val="0"/>
              </a:spcBef>
              <a:spcAft>
                <a:spcPts val="0"/>
              </a:spcAft>
              <a:buClr>
                <a:srgbClr val="3C4043"/>
              </a:buClr>
              <a:buSzPts val="1400"/>
              <a:buNone/>
              <a:defRPr i="0" sz="1400" u="none" cap="none" strike="noStrike">
                <a:solidFill>
                  <a:srgbClr val="3C4043"/>
                </a:solidFill>
              </a:defRPr>
            </a:lvl1pPr>
            <a:lvl2pPr lvl="1"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2pPr>
            <a:lvl3pPr lvl="2"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3pPr>
            <a:lvl4pPr lvl="3"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4pPr>
            <a:lvl5pPr lvl="4"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5pPr>
            <a:lvl6pPr lvl="5"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6pPr>
            <a:lvl7pPr lvl="6"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7pPr>
            <a:lvl8pPr lvl="7"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8pPr>
            <a:lvl9pPr lvl="8" marR="0" algn="ctr">
              <a:lnSpc>
                <a:spcPct val="115000"/>
              </a:lnSpc>
              <a:spcBef>
                <a:spcPts val="300"/>
              </a:spcBef>
              <a:spcAft>
                <a:spcPts val="300"/>
              </a:spcAft>
              <a:buClr>
                <a:srgbClr val="3C4043"/>
              </a:buClr>
              <a:buSzPts val="1400"/>
              <a:buFont typeface="Arial"/>
              <a:buNone/>
              <a:defRPr i="0" sz="1400" u="none" cap="none" strike="noStrike">
                <a:solidFill>
                  <a:srgbClr val="3C4043"/>
                </a:solidFill>
                <a:latin typeface="Arial"/>
                <a:ea typeface="Arial"/>
                <a:cs typeface="Arial"/>
                <a:sym typeface="Arial"/>
              </a:defRPr>
            </a:lvl9pPr>
          </a:lstStyle>
          <a:p/>
        </p:txBody>
      </p:sp>
      <p:sp>
        <p:nvSpPr>
          <p:cNvPr id="828" name="Google Shape;828;p154"/>
          <p:cNvSpPr txBox="1"/>
          <p:nvPr>
            <p:ph idx="1" type="body"/>
          </p:nvPr>
        </p:nvSpPr>
        <p:spPr>
          <a:xfrm>
            <a:off x="464175" y="1771601"/>
            <a:ext cx="4074600" cy="2942400"/>
          </a:xfrm>
          <a:prstGeom prst="rect">
            <a:avLst/>
          </a:prstGeom>
          <a:noFill/>
          <a:ln>
            <a:noFill/>
          </a:ln>
        </p:spPr>
        <p:txBody>
          <a:bodyPr anchorCtr="0" anchor="t" bIns="0" lIns="0" spcFirstLastPara="1" rIns="182875"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829" name="Google Shape;829;p154"/>
          <p:cNvSpPr txBox="1"/>
          <p:nvPr>
            <p:ph idx="3" type="body"/>
          </p:nvPr>
        </p:nvSpPr>
        <p:spPr>
          <a:xfrm>
            <a:off x="4615350" y="1771601"/>
            <a:ext cx="4074600" cy="2942400"/>
          </a:xfrm>
          <a:prstGeom prst="rect">
            <a:avLst/>
          </a:prstGeom>
          <a:noFill/>
          <a:ln>
            <a:noFill/>
          </a:ln>
        </p:spPr>
        <p:txBody>
          <a:bodyPr anchorCtr="0" anchor="t" bIns="0" lIns="0" spcFirstLastPara="1" rIns="182875"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2-Col 01">
  <p:cSld name="TITLE_2_3_3_4">
    <p:spTree>
      <p:nvGrpSpPr>
        <p:cNvPr id="830" name="Shape 830"/>
        <p:cNvGrpSpPr/>
        <p:nvPr/>
      </p:nvGrpSpPr>
      <p:grpSpPr>
        <a:xfrm>
          <a:off x="0" y="0"/>
          <a:ext cx="0" cy="0"/>
          <a:chOff x="0" y="0"/>
          <a:chExt cx="0" cy="0"/>
        </a:xfrm>
      </p:grpSpPr>
      <p:sp>
        <p:nvSpPr>
          <p:cNvPr id="831" name="Google Shape;831;p155"/>
          <p:cNvSpPr/>
          <p:nvPr/>
        </p:nvSpPr>
        <p:spPr>
          <a:xfrm>
            <a:off x="-2409" y="235375"/>
            <a:ext cx="35400" cy="46728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832" name="Google Shape;832;p155"/>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833" name="Google Shape;833;p155"/>
          <p:cNvSpPr txBox="1"/>
          <p:nvPr>
            <p:ph idx="2" type="title"/>
          </p:nvPr>
        </p:nvSpPr>
        <p:spPr>
          <a:xfrm>
            <a:off x="457200" y="1281855"/>
            <a:ext cx="4074600" cy="414300"/>
          </a:xfrm>
          <a:prstGeom prst="rect">
            <a:avLst/>
          </a:prstGeom>
          <a:noFill/>
          <a:ln>
            <a:noFill/>
          </a:ln>
        </p:spPr>
        <p:txBody>
          <a:bodyPr anchorCtr="0" anchor="t" bIns="0" lIns="0" spcFirstLastPara="1" rIns="182875" wrap="square" tIns="0">
            <a:noAutofit/>
          </a:bodyPr>
          <a:lstStyle>
            <a:lvl1pPr lvl="0" marR="0" algn="l">
              <a:lnSpc>
                <a:spcPct val="115000"/>
              </a:lnSpc>
              <a:spcBef>
                <a:spcPts val="0"/>
              </a:spcBef>
              <a:spcAft>
                <a:spcPts val="0"/>
              </a:spcAft>
              <a:buClr>
                <a:srgbClr val="3C4043"/>
              </a:buClr>
              <a:buSzPts val="1400"/>
              <a:buNone/>
              <a:defRPr i="0" sz="1400" u="none" cap="none" strike="noStrike">
                <a:solidFill>
                  <a:srgbClr val="3C4043"/>
                </a:solidFill>
              </a:defRPr>
            </a:lvl1pPr>
            <a:lvl2pPr lvl="1"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2pPr>
            <a:lvl3pPr lvl="2"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3pPr>
            <a:lvl4pPr lvl="3"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4pPr>
            <a:lvl5pPr lvl="4"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5pPr>
            <a:lvl6pPr lvl="5"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6pPr>
            <a:lvl7pPr lvl="6"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7pPr>
            <a:lvl8pPr lvl="7"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8pPr>
            <a:lvl9pPr lvl="8" marR="0" algn="ctr">
              <a:lnSpc>
                <a:spcPct val="115000"/>
              </a:lnSpc>
              <a:spcBef>
                <a:spcPts val="300"/>
              </a:spcBef>
              <a:spcAft>
                <a:spcPts val="300"/>
              </a:spcAft>
              <a:buClr>
                <a:srgbClr val="3C4043"/>
              </a:buClr>
              <a:buSzPts val="1400"/>
              <a:buFont typeface="Arial"/>
              <a:buNone/>
              <a:defRPr i="0" sz="1400" u="none" cap="none" strike="noStrike">
                <a:solidFill>
                  <a:srgbClr val="3C4043"/>
                </a:solidFill>
                <a:latin typeface="Arial"/>
                <a:ea typeface="Arial"/>
                <a:cs typeface="Arial"/>
                <a:sym typeface="Arial"/>
              </a:defRPr>
            </a:lvl9pPr>
          </a:lstStyle>
          <a:p/>
        </p:txBody>
      </p:sp>
      <p:sp>
        <p:nvSpPr>
          <p:cNvPr id="834" name="Google Shape;834;p155"/>
          <p:cNvSpPr txBox="1"/>
          <p:nvPr>
            <p:ph idx="3" type="title"/>
          </p:nvPr>
        </p:nvSpPr>
        <p:spPr>
          <a:xfrm>
            <a:off x="4613450" y="1281855"/>
            <a:ext cx="4074600" cy="414300"/>
          </a:xfrm>
          <a:prstGeom prst="rect">
            <a:avLst/>
          </a:prstGeom>
          <a:noFill/>
          <a:ln>
            <a:noFill/>
          </a:ln>
        </p:spPr>
        <p:txBody>
          <a:bodyPr anchorCtr="0" anchor="t" bIns="0" lIns="0" spcFirstLastPara="1" rIns="182875" wrap="square" tIns="0">
            <a:noAutofit/>
          </a:bodyPr>
          <a:lstStyle>
            <a:lvl1pPr lvl="0" marR="0" algn="l">
              <a:lnSpc>
                <a:spcPct val="115000"/>
              </a:lnSpc>
              <a:spcBef>
                <a:spcPts val="0"/>
              </a:spcBef>
              <a:spcAft>
                <a:spcPts val="0"/>
              </a:spcAft>
              <a:buClr>
                <a:srgbClr val="3C4043"/>
              </a:buClr>
              <a:buSzPts val="1400"/>
              <a:buNone/>
              <a:defRPr i="0" sz="1400" u="none" cap="none" strike="noStrike">
                <a:solidFill>
                  <a:srgbClr val="3C4043"/>
                </a:solidFill>
              </a:defRPr>
            </a:lvl1pPr>
            <a:lvl2pPr lvl="1"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2pPr>
            <a:lvl3pPr lvl="2"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3pPr>
            <a:lvl4pPr lvl="3"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4pPr>
            <a:lvl5pPr lvl="4"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5pPr>
            <a:lvl6pPr lvl="5"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6pPr>
            <a:lvl7pPr lvl="6"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7pPr>
            <a:lvl8pPr lvl="7"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8pPr>
            <a:lvl9pPr lvl="8" marR="0" algn="ctr">
              <a:lnSpc>
                <a:spcPct val="115000"/>
              </a:lnSpc>
              <a:spcBef>
                <a:spcPts val="300"/>
              </a:spcBef>
              <a:spcAft>
                <a:spcPts val="300"/>
              </a:spcAft>
              <a:buClr>
                <a:srgbClr val="3C4043"/>
              </a:buClr>
              <a:buSzPts val="1400"/>
              <a:buFont typeface="Arial"/>
              <a:buNone/>
              <a:defRPr i="0" sz="1400" u="none" cap="none" strike="noStrike">
                <a:solidFill>
                  <a:srgbClr val="3C4043"/>
                </a:solidFill>
                <a:latin typeface="Arial"/>
                <a:ea typeface="Arial"/>
                <a:cs typeface="Arial"/>
                <a:sym typeface="Arial"/>
              </a:defRPr>
            </a:lvl9pPr>
          </a:lstStyle>
          <a:p/>
        </p:txBody>
      </p:sp>
      <p:sp>
        <p:nvSpPr>
          <p:cNvPr id="835" name="Google Shape;835;p155"/>
          <p:cNvSpPr txBox="1"/>
          <p:nvPr>
            <p:ph idx="1" type="body"/>
          </p:nvPr>
        </p:nvSpPr>
        <p:spPr>
          <a:xfrm>
            <a:off x="464175" y="1771601"/>
            <a:ext cx="4074600" cy="2942400"/>
          </a:xfrm>
          <a:prstGeom prst="rect">
            <a:avLst/>
          </a:prstGeom>
          <a:noFill/>
          <a:ln>
            <a:noFill/>
          </a:ln>
        </p:spPr>
        <p:txBody>
          <a:bodyPr anchorCtr="0" anchor="t" bIns="0" lIns="0" spcFirstLastPara="1" rIns="182875"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836" name="Google Shape;836;p155"/>
          <p:cNvSpPr txBox="1"/>
          <p:nvPr>
            <p:ph idx="4" type="body"/>
          </p:nvPr>
        </p:nvSpPr>
        <p:spPr>
          <a:xfrm>
            <a:off x="4615350" y="1771601"/>
            <a:ext cx="4074600" cy="2942400"/>
          </a:xfrm>
          <a:prstGeom prst="rect">
            <a:avLst/>
          </a:prstGeom>
          <a:noFill/>
          <a:ln>
            <a:noFill/>
          </a:ln>
        </p:spPr>
        <p:txBody>
          <a:bodyPr anchorCtr="0" anchor="t" bIns="0" lIns="0" spcFirstLastPara="1" rIns="182875"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2-Col 02">
  <p:cSld name="TITLE_2_3_3_4_2">
    <p:spTree>
      <p:nvGrpSpPr>
        <p:cNvPr id="837" name="Shape 837"/>
        <p:cNvGrpSpPr/>
        <p:nvPr/>
      </p:nvGrpSpPr>
      <p:grpSpPr>
        <a:xfrm>
          <a:off x="0" y="0"/>
          <a:ext cx="0" cy="0"/>
          <a:chOff x="0" y="0"/>
          <a:chExt cx="0" cy="0"/>
        </a:xfrm>
      </p:grpSpPr>
      <p:sp>
        <p:nvSpPr>
          <p:cNvPr id="838" name="Google Shape;838;p156"/>
          <p:cNvSpPr/>
          <p:nvPr/>
        </p:nvSpPr>
        <p:spPr>
          <a:xfrm>
            <a:off x="-2409" y="235375"/>
            <a:ext cx="35400" cy="46728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839" name="Google Shape;839;p156"/>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840" name="Google Shape;840;p156"/>
          <p:cNvSpPr txBox="1"/>
          <p:nvPr>
            <p:ph idx="2"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chemeClr val="accent4"/>
              </a:buClr>
              <a:buSzPts val="1000"/>
              <a:buNone/>
              <a:defRPr b="1" i="0" sz="1000" u="none" cap="none" strike="noStrike">
                <a:solidFill>
                  <a:schemeClr val="accent4"/>
                </a:solidFill>
              </a:defRPr>
            </a:lvl1pPr>
            <a:lvl2pPr lvl="1" marR="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2pPr>
            <a:lvl3pPr lvl="2" marR="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3pPr>
            <a:lvl4pPr lvl="3" marR="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4pPr>
            <a:lvl5pPr lvl="4" marR="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5pPr>
            <a:lvl6pPr lvl="5" marR="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6pPr>
            <a:lvl7pPr lvl="6" marR="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7pPr>
            <a:lvl8pPr lvl="7" marR="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8pPr>
            <a:lvl9pPr lvl="8" marR="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9pPr>
          </a:lstStyle>
          <a:p/>
        </p:txBody>
      </p:sp>
      <p:sp>
        <p:nvSpPr>
          <p:cNvPr id="841" name="Google Shape;841;p156"/>
          <p:cNvSpPr txBox="1"/>
          <p:nvPr>
            <p:ph idx="3" type="title"/>
          </p:nvPr>
        </p:nvSpPr>
        <p:spPr>
          <a:xfrm>
            <a:off x="457200" y="1281855"/>
            <a:ext cx="4074600" cy="414300"/>
          </a:xfrm>
          <a:prstGeom prst="rect">
            <a:avLst/>
          </a:prstGeom>
          <a:noFill/>
          <a:ln>
            <a:noFill/>
          </a:ln>
        </p:spPr>
        <p:txBody>
          <a:bodyPr anchorCtr="0" anchor="t" bIns="0" lIns="0" spcFirstLastPara="1" rIns="182875" wrap="square" tIns="0">
            <a:noAutofit/>
          </a:bodyPr>
          <a:lstStyle>
            <a:lvl1pPr lvl="0" marR="0" algn="l">
              <a:lnSpc>
                <a:spcPct val="115000"/>
              </a:lnSpc>
              <a:spcBef>
                <a:spcPts val="0"/>
              </a:spcBef>
              <a:spcAft>
                <a:spcPts val="0"/>
              </a:spcAft>
              <a:buClr>
                <a:srgbClr val="3C4043"/>
              </a:buClr>
              <a:buSzPts val="1400"/>
              <a:buNone/>
              <a:defRPr i="0" sz="1400" u="none" cap="none" strike="noStrike">
                <a:solidFill>
                  <a:srgbClr val="3C4043"/>
                </a:solidFill>
              </a:defRPr>
            </a:lvl1pPr>
            <a:lvl2pPr lvl="1"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2pPr>
            <a:lvl3pPr lvl="2"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3pPr>
            <a:lvl4pPr lvl="3"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4pPr>
            <a:lvl5pPr lvl="4"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5pPr>
            <a:lvl6pPr lvl="5"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6pPr>
            <a:lvl7pPr lvl="6"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7pPr>
            <a:lvl8pPr lvl="7"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8pPr>
            <a:lvl9pPr lvl="8" marR="0" algn="ctr">
              <a:lnSpc>
                <a:spcPct val="115000"/>
              </a:lnSpc>
              <a:spcBef>
                <a:spcPts val="300"/>
              </a:spcBef>
              <a:spcAft>
                <a:spcPts val="300"/>
              </a:spcAft>
              <a:buClr>
                <a:srgbClr val="3C4043"/>
              </a:buClr>
              <a:buSzPts val="1400"/>
              <a:buFont typeface="Arial"/>
              <a:buNone/>
              <a:defRPr i="0" sz="1400" u="none" cap="none" strike="noStrike">
                <a:solidFill>
                  <a:srgbClr val="3C4043"/>
                </a:solidFill>
                <a:latin typeface="Arial"/>
                <a:ea typeface="Arial"/>
                <a:cs typeface="Arial"/>
                <a:sym typeface="Arial"/>
              </a:defRPr>
            </a:lvl9pPr>
          </a:lstStyle>
          <a:p/>
        </p:txBody>
      </p:sp>
      <p:sp>
        <p:nvSpPr>
          <p:cNvPr id="842" name="Google Shape;842;p156"/>
          <p:cNvSpPr txBox="1"/>
          <p:nvPr>
            <p:ph idx="4" type="title"/>
          </p:nvPr>
        </p:nvSpPr>
        <p:spPr>
          <a:xfrm>
            <a:off x="4613450" y="1281855"/>
            <a:ext cx="4074600" cy="414300"/>
          </a:xfrm>
          <a:prstGeom prst="rect">
            <a:avLst/>
          </a:prstGeom>
          <a:noFill/>
          <a:ln>
            <a:noFill/>
          </a:ln>
        </p:spPr>
        <p:txBody>
          <a:bodyPr anchorCtr="0" anchor="t" bIns="0" lIns="0" spcFirstLastPara="1" rIns="182875" wrap="square" tIns="0">
            <a:noAutofit/>
          </a:bodyPr>
          <a:lstStyle>
            <a:lvl1pPr lvl="0" marR="0" algn="l">
              <a:lnSpc>
                <a:spcPct val="115000"/>
              </a:lnSpc>
              <a:spcBef>
                <a:spcPts val="0"/>
              </a:spcBef>
              <a:spcAft>
                <a:spcPts val="0"/>
              </a:spcAft>
              <a:buClr>
                <a:srgbClr val="3C4043"/>
              </a:buClr>
              <a:buSzPts val="1400"/>
              <a:buNone/>
              <a:defRPr i="0" sz="1400" u="none" cap="none" strike="noStrike">
                <a:solidFill>
                  <a:srgbClr val="3C4043"/>
                </a:solidFill>
              </a:defRPr>
            </a:lvl1pPr>
            <a:lvl2pPr lvl="1"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2pPr>
            <a:lvl3pPr lvl="2"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3pPr>
            <a:lvl4pPr lvl="3"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4pPr>
            <a:lvl5pPr lvl="4"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5pPr>
            <a:lvl6pPr lvl="5"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6pPr>
            <a:lvl7pPr lvl="6"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7pPr>
            <a:lvl8pPr lvl="7"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8pPr>
            <a:lvl9pPr lvl="8" marR="0" algn="ctr">
              <a:lnSpc>
                <a:spcPct val="115000"/>
              </a:lnSpc>
              <a:spcBef>
                <a:spcPts val="300"/>
              </a:spcBef>
              <a:spcAft>
                <a:spcPts val="300"/>
              </a:spcAft>
              <a:buClr>
                <a:srgbClr val="3C4043"/>
              </a:buClr>
              <a:buSzPts val="1400"/>
              <a:buFont typeface="Arial"/>
              <a:buNone/>
              <a:defRPr i="0" sz="1400" u="none" cap="none" strike="noStrike">
                <a:solidFill>
                  <a:srgbClr val="3C4043"/>
                </a:solidFill>
                <a:latin typeface="Arial"/>
                <a:ea typeface="Arial"/>
                <a:cs typeface="Arial"/>
                <a:sym typeface="Arial"/>
              </a:defRPr>
            </a:lvl9pPr>
          </a:lstStyle>
          <a:p/>
        </p:txBody>
      </p:sp>
      <p:sp>
        <p:nvSpPr>
          <p:cNvPr id="843" name="Google Shape;843;p156"/>
          <p:cNvSpPr txBox="1"/>
          <p:nvPr>
            <p:ph idx="1" type="body"/>
          </p:nvPr>
        </p:nvSpPr>
        <p:spPr>
          <a:xfrm>
            <a:off x="464175" y="1771601"/>
            <a:ext cx="4074600" cy="2942400"/>
          </a:xfrm>
          <a:prstGeom prst="rect">
            <a:avLst/>
          </a:prstGeom>
          <a:noFill/>
          <a:ln>
            <a:noFill/>
          </a:ln>
        </p:spPr>
        <p:txBody>
          <a:bodyPr anchorCtr="0" anchor="t" bIns="0" lIns="0" spcFirstLastPara="1" rIns="182875"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844" name="Google Shape;844;p156"/>
          <p:cNvSpPr txBox="1"/>
          <p:nvPr>
            <p:ph idx="5" type="body"/>
          </p:nvPr>
        </p:nvSpPr>
        <p:spPr>
          <a:xfrm>
            <a:off x="4615350" y="1771601"/>
            <a:ext cx="4074600" cy="2942400"/>
          </a:xfrm>
          <a:prstGeom prst="rect">
            <a:avLst/>
          </a:prstGeom>
          <a:noFill/>
          <a:ln>
            <a:noFill/>
          </a:ln>
        </p:spPr>
        <p:txBody>
          <a:bodyPr anchorCtr="0" anchor="t" bIns="0" lIns="0" spcFirstLastPara="1" rIns="182875"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2-Col 03">
  <p:cSld name="TITLE_2_3_3_3_1">
    <p:spTree>
      <p:nvGrpSpPr>
        <p:cNvPr id="845" name="Shape 845"/>
        <p:cNvGrpSpPr/>
        <p:nvPr/>
      </p:nvGrpSpPr>
      <p:grpSpPr>
        <a:xfrm>
          <a:off x="0" y="0"/>
          <a:ext cx="0" cy="0"/>
          <a:chOff x="0" y="0"/>
          <a:chExt cx="0" cy="0"/>
        </a:xfrm>
      </p:grpSpPr>
      <p:sp>
        <p:nvSpPr>
          <p:cNvPr id="846" name="Google Shape;846;p157"/>
          <p:cNvSpPr/>
          <p:nvPr/>
        </p:nvSpPr>
        <p:spPr>
          <a:xfrm>
            <a:off x="-2409" y="235375"/>
            <a:ext cx="35400" cy="46728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847" name="Google Shape;847;p157"/>
          <p:cNvSpPr txBox="1"/>
          <p:nvPr>
            <p:ph type="title"/>
          </p:nvPr>
        </p:nvSpPr>
        <p:spPr>
          <a:xfrm>
            <a:off x="457200" y="1281855"/>
            <a:ext cx="4074600" cy="414300"/>
          </a:xfrm>
          <a:prstGeom prst="rect">
            <a:avLst/>
          </a:prstGeom>
          <a:noFill/>
          <a:ln>
            <a:noFill/>
          </a:ln>
        </p:spPr>
        <p:txBody>
          <a:bodyPr anchorCtr="0" anchor="t" bIns="0" lIns="0" spcFirstLastPara="1" rIns="182875" wrap="square" tIns="0">
            <a:noAutofit/>
          </a:bodyPr>
          <a:lstStyle>
            <a:lvl1pPr lvl="0" marR="0" algn="l">
              <a:lnSpc>
                <a:spcPct val="115000"/>
              </a:lnSpc>
              <a:spcBef>
                <a:spcPts val="0"/>
              </a:spcBef>
              <a:spcAft>
                <a:spcPts val="0"/>
              </a:spcAft>
              <a:buClr>
                <a:srgbClr val="3C4043"/>
              </a:buClr>
              <a:buSzPts val="1400"/>
              <a:buNone/>
              <a:defRPr i="0" sz="1400" u="none" cap="none" strike="noStrike">
                <a:solidFill>
                  <a:srgbClr val="3C4043"/>
                </a:solidFill>
              </a:defRPr>
            </a:lvl1pPr>
            <a:lvl2pPr lvl="1"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2pPr>
            <a:lvl3pPr lvl="2"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3pPr>
            <a:lvl4pPr lvl="3"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4pPr>
            <a:lvl5pPr lvl="4"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5pPr>
            <a:lvl6pPr lvl="5"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6pPr>
            <a:lvl7pPr lvl="6"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7pPr>
            <a:lvl8pPr lvl="7"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8pPr>
            <a:lvl9pPr lvl="8" marR="0" algn="ctr">
              <a:lnSpc>
                <a:spcPct val="115000"/>
              </a:lnSpc>
              <a:spcBef>
                <a:spcPts val="300"/>
              </a:spcBef>
              <a:spcAft>
                <a:spcPts val="300"/>
              </a:spcAft>
              <a:buClr>
                <a:srgbClr val="3C4043"/>
              </a:buClr>
              <a:buSzPts val="1400"/>
              <a:buFont typeface="Arial"/>
              <a:buNone/>
              <a:defRPr i="0" sz="1400" u="none" cap="none" strike="noStrike">
                <a:solidFill>
                  <a:srgbClr val="3C4043"/>
                </a:solidFill>
                <a:latin typeface="Arial"/>
                <a:ea typeface="Arial"/>
                <a:cs typeface="Arial"/>
                <a:sym typeface="Arial"/>
              </a:defRPr>
            </a:lvl9pPr>
          </a:lstStyle>
          <a:p/>
        </p:txBody>
      </p:sp>
      <p:sp>
        <p:nvSpPr>
          <p:cNvPr id="848" name="Google Shape;848;p157"/>
          <p:cNvSpPr txBox="1"/>
          <p:nvPr>
            <p:ph idx="2" type="title"/>
          </p:nvPr>
        </p:nvSpPr>
        <p:spPr>
          <a:xfrm>
            <a:off x="4613450" y="1281855"/>
            <a:ext cx="4074600" cy="414300"/>
          </a:xfrm>
          <a:prstGeom prst="rect">
            <a:avLst/>
          </a:prstGeom>
          <a:noFill/>
          <a:ln>
            <a:noFill/>
          </a:ln>
        </p:spPr>
        <p:txBody>
          <a:bodyPr anchorCtr="0" anchor="t" bIns="0" lIns="0" spcFirstLastPara="1" rIns="182875" wrap="square" tIns="0">
            <a:noAutofit/>
          </a:bodyPr>
          <a:lstStyle>
            <a:lvl1pPr lvl="0" marR="0" algn="l">
              <a:lnSpc>
                <a:spcPct val="115000"/>
              </a:lnSpc>
              <a:spcBef>
                <a:spcPts val="0"/>
              </a:spcBef>
              <a:spcAft>
                <a:spcPts val="0"/>
              </a:spcAft>
              <a:buClr>
                <a:srgbClr val="3C4043"/>
              </a:buClr>
              <a:buSzPts val="1400"/>
              <a:buNone/>
              <a:defRPr i="0" sz="1400" u="none" cap="none" strike="noStrike">
                <a:solidFill>
                  <a:srgbClr val="3C4043"/>
                </a:solidFill>
              </a:defRPr>
            </a:lvl1pPr>
            <a:lvl2pPr lvl="1"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2pPr>
            <a:lvl3pPr lvl="2"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3pPr>
            <a:lvl4pPr lvl="3"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4pPr>
            <a:lvl5pPr lvl="4"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5pPr>
            <a:lvl6pPr lvl="5"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6pPr>
            <a:lvl7pPr lvl="6"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7pPr>
            <a:lvl8pPr lvl="7"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8pPr>
            <a:lvl9pPr lvl="8" marR="0" algn="ctr">
              <a:lnSpc>
                <a:spcPct val="115000"/>
              </a:lnSpc>
              <a:spcBef>
                <a:spcPts val="300"/>
              </a:spcBef>
              <a:spcAft>
                <a:spcPts val="300"/>
              </a:spcAft>
              <a:buClr>
                <a:srgbClr val="3C4043"/>
              </a:buClr>
              <a:buSzPts val="1400"/>
              <a:buFont typeface="Arial"/>
              <a:buNone/>
              <a:defRPr i="0" sz="1400" u="none" cap="none" strike="noStrike">
                <a:solidFill>
                  <a:srgbClr val="3C4043"/>
                </a:solidFill>
                <a:latin typeface="Arial"/>
                <a:ea typeface="Arial"/>
                <a:cs typeface="Arial"/>
                <a:sym typeface="Arial"/>
              </a:defRPr>
            </a:lvl9pPr>
          </a:lstStyle>
          <a:p/>
        </p:txBody>
      </p:sp>
      <p:sp>
        <p:nvSpPr>
          <p:cNvPr id="849" name="Google Shape;849;p157"/>
          <p:cNvSpPr txBox="1"/>
          <p:nvPr>
            <p:ph idx="1" type="body"/>
          </p:nvPr>
        </p:nvSpPr>
        <p:spPr>
          <a:xfrm>
            <a:off x="464175" y="1771601"/>
            <a:ext cx="4074600" cy="2942400"/>
          </a:xfrm>
          <a:prstGeom prst="rect">
            <a:avLst/>
          </a:prstGeom>
          <a:noFill/>
          <a:ln>
            <a:noFill/>
          </a:ln>
        </p:spPr>
        <p:txBody>
          <a:bodyPr anchorCtr="0" anchor="t" bIns="0" lIns="0" spcFirstLastPara="1" rIns="182875"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850" name="Google Shape;850;p157"/>
          <p:cNvSpPr txBox="1"/>
          <p:nvPr>
            <p:ph idx="3" type="body"/>
          </p:nvPr>
        </p:nvSpPr>
        <p:spPr>
          <a:xfrm>
            <a:off x="4615350" y="1771601"/>
            <a:ext cx="4074600" cy="2942400"/>
          </a:xfrm>
          <a:prstGeom prst="rect">
            <a:avLst/>
          </a:prstGeom>
          <a:noFill/>
          <a:ln>
            <a:noFill/>
          </a:ln>
        </p:spPr>
        <p:txBody>
          <a:bodyPr anchorCtr="0" anchor="t" bIns="0" lIns="0" spcFirstLastPara="1" rIns="182875"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2-Col 01">
  <p:cSld name="TITLE_2_3_3_4_1">
    <p:spTree>
      <p:nvGrpSpPr>
        <p:cNvPr id="851" name="Shape 851"/>
        <p:cNvGrpSpPr/>
        <p:nvPr/>
      </p:nvGrpSpPr>
      <p:grpSpPr>
        <a:xfrm>
          <a:off x="0" y="0"/>
          <a:ext cx="0" cy="0"/>
          <a:chOff x="0" y="0"/>
          <a:chExt cx="0" cy="0"/>
        </a:xfrm>
      </p:grpSpPr>
      <p:sp>
        <p:nvSpPr>
          <p:cNvPr id="852" name="Google Shape;852;p158"/>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853" name="Google Shape;853;p158"/>
          <p:cNvSpPr/>
          <p:nvPr/>
        </p:nvSpPr>
        <p:spPr>
          <a:xfrm>
            <a:off x="-2409" y="235375"/>
            <a:ext cx="35400" cy="46728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854" name="Google Shape;854;p158"/>
          <p:cNvSpPr txBox="1"/>
          <p:nvPr>
            <p:ph idx="2" type="title"/>
          </p:nvPr>
        </p:nvSpPr>
        <p:spPr>
          <a:xfrm>
            <a:off x="457200" y="1281855"/>
            <a:ext cx="4074600" cy="414300"/>
          </a:xfrm>
          <a:prstGeom prst="rect">
            <a:avLst/>
          </a:prstGeom>
          <a:noFill/>
          <a:ln>
            <a:noFill/>
          </a:ln>
        </p:spPr>
        <p:txBody>
          <a:bodyPr anchorCtr="0" anchor="t" bIns="0" lIns="0" spcFirstLastPara="1" rIns="182875" wrap="square" tIns="0">
            <a:noAutofit/>
          </a:bodyPr>
          <a:lstStyle>
            <a:lvl1pPr lvl="0" marR="0" algn="l">
              <a:lnSpc>
                <a:spcPct val="115000"/>
              </a:lnSpc>
              <a:spcBef>
                <a:spcPts val="0"/>
              </a:spcBef>
              <a:spcAft>
                <a:spcPts val="0"/>
              </a:spcAft>
              <a:buClr>
                <a:srgbClr val="3C4043"/>
              </a:buClr>
              <a:buSzPts val="1400"/>
              <a:buNone/>
              <a:defRPr i="0" sz="1400" u="none" cap="none" strike="noStrike">
                <a:solidFill>
                  <a:srgbClr val="3C4043"/>
                </a:solidFill>
              </a:defRPr>
            </a:lvl1pPr>
            <a:lvl2pPr lvl="1"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2pPr>
            <a:lvl3pPr lvl="2"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3pPr>
            <a:lvl4pPr lvl="3"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4pPr>
            <a:lvl5pPr lvl="4"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5pPr>
            <a:lvl6pPr lvl="5"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6pPr>
            <a:lvl7pPr lvl="6"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7pPr>
            <a:lvl8pPr lvl="7"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8pPr>
            <a:lvl9pPr lvl="8" marR="0" algn="ctr">
              <a:lnSpc>
                <a:spcPct val="115000"/>
              </a:lnSpc>
              <a:spcBef>
                <a:spcPts val="300"/>
              </a:spcBef>
              <a:spcAft>
                <a:spcPts val="300"/>
              </a:spcAft>
              <a:buClr>
                <a:srgbClr val="3C4043"/>
              </a:buClr>
              <a:buSzPts val="1400"/>
              <a:buFont typeface="Arial"/>
              <a:buNone/>
              <a:defRPr i="0" sz="1400" u="none" cap="none" strike="noStrike">
                <a:solidFill>
                  <a:srgbClr val="3C4043"/>
                </a:solidFill>
                <a:latin typeface="Arial"/>
                <a:ea typeface="Arial"/>
                <a:cs typeface="Arial"/>
                <a:sym typeface="Arial"/>
              </a:defRPr>
            </a:lvl9pPr>
          </a:lstStyle>
          <a:p/>
        </p:txBody>
      </p:sp>
      <p:sp>
        <p:nvSpPr>
          <p:cNvPr id="855" name="Google Shape;855;p158"/>
          <p:cNvSpPr txBox="1"/>
          <p:nvPr>
            <p:ph idx="3" type="title"/>
          </p:nvPr>
        </p:nvSpPr>
        <p:spPr>
          <a:xfrm>
            <a:off x="4613450" y="1281855"/>
            <a:ext cx="4074600" cy="414300"/>
          </a:xfrm>
          <a:prstGeom prst="rect">
            <a:avLst/>
          </a:prstGeom>
          <a:noFill/>
          <a:ln>
            <a:noFill/>
          </a:ln>
        </p:spPr>
        <p:txBody>
          <a:bodyPr anchorCtr="0" anchor="t" bIns="0" lIns="0" spcFirstLastPara="1" rIns="182875" wrap="square" tIns="0">
            <a:noAutofit/>
          </a:bodyPr>
          <a:lstStyle>
            <a:lvl1pPr lvl="0" marR="0" algn="l">
              <a:lnSpc>
                <a:spcPct val="115000"/>
              </a:lnSpc>
              <a:spcBef>
                <a:spcPts val="0"/>
              </a:spcBef>
              <a:spcAft>
                <a:spcPts val="0"/>
              </a:spcAft>
              <a:buClr>
                <a:srgbClr val="3C4043"/>
              </a:buClr>
              <a:buSzPts val="1400"/>
              <a:buNone/>
              <a:defRPr i="0" sz="1400" u="none" cap="none" strike="noStrike">
                <a:solidFill>
                  <a:srgbClr val="3C4043"/>
                </a:solidFill>
              </a:defRPr>
            </a:lvl1pPr>
            <a:lvl2pPr lvl="1"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2pPr>
            <a:lvl3pPr lvl="2"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3pPr>
            <a:lvl4pPr lvl="3"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4pPr>
            <a:lvl5pPr lvl="4"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5pPr>
            <a:lvl6pPr lvl="5"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6pPr>
            <a:lvl7pPr lvl="6"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7pPr>
            <a:lvl8pPr lvl="7"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8pPr>
            <a:lvl9pPr lvl="8" marR="0" algn="ctr">
              <a:lnSpc>
                <a:spcPct val="115000"/>
              </a:lnSpc>
              <a:spcBef>
                <a:spcPts val="300"/>
              </a:spcBef>
              <a:spcAft>
                <a:spcPts val="300"/>
              </a:spcAft>
              <a:buClr>
                <a:srgbClr val="3C4043"/>
              </a:buClr>
              <a:buSzPts val="1400"/>
              <a:buFont typeface="Arial"/>
              <a:buNone/>
              <a:defRPr i="0" sz="1400" u="none" cap="none" strike="noStrike">
                <a:solidFill>
                  <a:srgbClr val="3C4043"/>
                </a:solidFill>
                <a:latin typeface="Arial"/>
                <a:ea typeface="Arial"/>
                <a:cs typeface="Arial"/>
                <a:sym typeface="Arial"/>
              </a:defRPr>
            </a:lvl9pPr>
          </a:lstStyle>
          <a:p/>
        </p:txBody>
      </p:sp>
      <p:sp>
        <p:nvSpPr>
          <p:cNvPr id="856" name="Google Shape;856;p158"/>
          <p:cNvSpPr txBox="1"/>
          <p:nvPr>
            <p:ph idx="1" type="body"/>
          </p:nvPr>
        </p:nvSpPr>
        <p:spPr>
          <a:xfrm>
            <a:off x="464175" y="1771601"/>
            <a:ext cx="4074600" cy="2942400"/>
          </a:xfrm>
          <a:prstGeom prst="rect">
            <a:avLst/>
          </a:prstGeom>
          <a:noFill/>
          <a:ln>
            <a:noFill/>
          </a:ln>
        </p:spPr>
        <p:txBody>
          <a:bodyPr anchorCtr="0" anchor="t" bIns="0" lIns="0" spcFirstLastPara="1" rIns="182875"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857" name="Google Shape;857;p158"/>
          <p:cNvSpPr txBox="1"/>
          <p:nvPr>
            <p:ph idx="4" type="body"/>
          </p:nvPr>
        </p:nvSpPr>
        <p:spPr>
          <a:xfrm>
            <a:off x="4615350" y="1771601"/>
            <a:ext cx="4074600" cy="2942400"/>
          </a:xfrm>
          <a:prstGeom prst="rect">
            <a:avLst/>
          </a:prstGeom>
          <a:noFill/>
          <a:ln>
            <a:noFill/>
          </a:ln>
        </p:spPr>
        <p:txBody>
          <a:bodyPr anchorCtr="0" anchor="t" bIns="0" lIns="0" spcFirstLastPara="1" rIns="182875"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2-Col 02">
  <p:cSld name="TITLE_2_3_3_4_1_2">
    <p:spTree>
      <p:nvGrpSpPr>
        <p:cNvPr id="858" name="Shape 858"/>
        <p:cNvGrpSpPr/>
        <p:nvPr/>
      </p:nvGrpSpPr>
      <p:grpSpPr>
        <a:xfrm>
          <a:off x="0" y="0"/>
          <a:ext cx="0" cy="0"/>
          <a:chOff x="0" y="0"/>
          <a:chExt cx="0" cy="0"/>
        </a:xfrm>
      </p:grpSpPr>
      <p:sp>
        <p:nvSpPr>
          <p:cNvPr id="859" name="Google Shape;859;p159"/>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860" name="Google Shape;860;p159"/>
          <p:cNvSpPr/>
          <p:nvPr/>
        </p:nvSpPr>
        <p:spPr>
          <a:xfrm>
            <a:off x="-2409" y="235375"/>
            <a:ext cx="35400" cy="46728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861" name="Google Shape;861;p159"/>
          <p:cNvSpPr txBox="1"/>
          <p:nvPr>
            <p:ph idx="2"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F9AB00"/>
              </a:buClr>
              <a:buSzPts val="1000"/>
              <a:buNone/>
              <a:defRPr b="1" i="0" sz="1000" u="none" cap="none" strike="noStrike">
                <a:solidFill>
                  <a:srgbClr val="F9AB00"/>
                </a:solidFill>
              </a:defRPr>
            </a:lvl1pPr>
            <a:lvl2pPr lvl="1" marR="0" algn="ctr">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2pPr>
            <a:lvl3pPr lvl="2" marR="0" algn="ctr">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3pPr>
            <a:lvl4pPr lvl="3" marR="0" algn="ctr">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4pPr>
            <a:lvl5pPr lvl="4" marR="0" algn="ctr">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5pPr>
            <a:lvl6pPr lvl="5" marR="0" algn="ctr">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6pPr>
            <a:lvl7pPr lvl="6" marR="0" algn="ctr">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7pPr>
            <a:lvl8pPr lvl="7" marR="0" algn="ctr">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8pPr>
            <a:lvl9pPr lvl="8" marR="0" algn="ctr">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9pPr>
          </a:lstStyle>
          <a:p/>
        </p:txBody>
      </p:sp>
      <p:sp>
        <p:nvSpPr>
          <p:cNvPr id="862" name="Google Shape;862;p159"/>
          <p:cNvSpPr txBox="1"/>
          <p:nvPr>
            <p:ph idx="3" type="title"/>
          </p:nvPr>
        </p:nvSpPr>
        <p:spPr>
          <a:xfrm>
            <a:off x="457200" y="1281855"/>
            <a:ext cx="4074600" cy="414300"/>
          </a:xfrm>
          <a:prstGeom prst="rect">
            <a:avLst/>
          </a:prstGeom>
          <a:noFill/>
          <a:ln>
            <a:noFill/>
          </a:ln>
        </p:spPr>
        <p:txBody>
          <a:bodyPr anchorCtr="0" anchor="t" bIns="0" lIns="0" spcFirstLastPara="1" rIns="182875" wrap="square" tIns="0">
            <a:noAutofit/>
          </a:bodyPr>
          <a:lstStyle>
            <a:lvl1pPr lvl="0" marR="0" algn="l">
              <a:lnSpc>
                <a:spcPct val="115000"/>
              </a:lnSpc>
              <a:spcBef>
                <a:spcPts val="0"/>
              </a:spcBef>
              <a:spcAft>
                <a:spcPts val="0"/>
              </a:spcAft>
              <a:buClr>
                <a:srgbClr val="3C4043"/>
              </a:buClr>
              <a:buSzPts val="1400"/>
              <a:buNone/>
              <a:defRPr i="0" sz="1400" u="none" cap="none" strike="noStrike">
                <a:solidFill>
                  <a:srgbClr val="3C4043"/>
                </a:solidFill>
              </a:defRPr>
            </a:lvl1pPr>
            <a:lvl2pPr lvl="1"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2pPr>
            <a:lvl3pPr lvl="2"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3pPr>
            <a:lvl4pPr lvl="3"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4pPr>
            <a:lvl5pPr lvl="4"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5pPr>
            <a:lvl6pPr lvl="5"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6pPr>
            <a:lvl7pPr lvl="6"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7pPr>
            <a:lvl8pPr lvl="7"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8pPr>
            <a:lvl9pPr lvl="8" marR="0" algn="ctr">
              <a:lnSpc>
                <a:spcPct val="115000"/>
              </a:lnSpc>
              <a:spcBef>
                <a:spcPts val="300"/>
              </a:spcBef>
              <a:spcAft>
                <a:spcPts val="300"/>
              </a:spcAft>
              <a:buClr>
                <a:srgbClr val="3C4043"/>
              </a:buClr>
              <a:buSzPts val="1400"/>
              <a:buFont typeface="Arial"/>
              <a:buNone/>
              <a:defRPr i="0" sz="1400" u="none" cap="none" strike="noStrike">
                <a:solidFill>
                  <a:srgbClr val="3C4043"/>
                </a:solidFill>
                <a:latin typeface="Arial"/>
                <a:ea typeface="Arial"/>
                <a:cs typeface="Arial"/>
                <a:sym typeface="Arial"/>
              </a:defRPr>
            </a:lvl9pPr>
          </a:lstStyle>
          <a:p/>
        </p:txBody>
      </p:sp>
      <p:sp>
        <p:nvSpPr>
          <p:cNvPr id="863" name="Google Shape;863;p159"/>
          <p:cNvSpPr txBox="1"/>
          <p:nvPr>
            <p:ph idx="4" type="title"/>
          </p:nvPr>
        </p:nvSpPr>
        <p:spPr>
          <a:xfrm>
            <a:off x="4613450" y="1281855"/>
            <a:ext cx="4074600" cy="414300"/>
          </a:xfrm>
          <a:prstGeom prst="rect">
            <a:avLst/>
          </a:prstGeom>
          <a:noFill/>
          <a:ln>
            <a:noFill/>
          </a:ln>
        </p:spPr>
        <p:txBody>
          <a:bodyPr anchorCtr="0" anchor="t" bIns="0" lIns="0" spcFirstLastPara="1" rIns="182875" wrap="square" tIns="0">
            <a:noAutofit/>
          </a:bodyPr>
          <a:lstStyle>
            <a:lvl1pPr lvl="0" marR="0" algn="l">
              <a:lnSpc>
                <a:spcPct val="115000"/>
              </a:lnSpc>
              <a:spcBef>
                <a:spcPts val="0"/>
              </a:spcBef>
              <a:spcAft>
                <a:spcPts val="0"/>
              </a:spcAft>
              <a:buClr>
                <a:srgbClr val="3C4043"/>
              </a:buClr>
              <a:buSzPts val="1400"/>
              <a:buNone/>
              <a:defRPr i="0" sz="1400" u="none" cap="none" strike="noStrike">
                <a:solidFill>
                  <a:srgbClr val="3C4043"/>
                </a:solidFill>
              </a:defRPr>
            </a:lvl1pPr>
            <a:lvl2pPr lvl="1"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2pPr>
            <a:lvl3pPr lvl="2"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3pPr>
            <a:lvl4pPr lvl="3"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4pPr>
            <a:lvl5pPr lvl="4"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5pPr>
            <a:lvl6pPr lvl="5"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6pPr>
            <a:lvl7pPr lvl="6"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7pPr>
            <a:lvl8pPr lvl="7"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8pPr>
            <a:lvl9pPr lvl="8" marR="0" algn="ctr">
              <a:lnSpc>
                <a:spcPct val="115000"/>
              </a:lnSpc>
              <a:spcBef>
                <a:spcPts val="300"/>
              </a:spcBef>
              <a:spcAft>
                <a:spcPts val="300"/>
              </a:spcAft>
              <a:buClr>
                <a:srgbClr val="3C4043"/>
              </a:buClr>
              <a:buSzPts val="1400"/>
              <a:buFont typeface="Arial"/>
              <a:buNone/>
              <a:defRPr i="0" sz="1400" u="none" cap="none" strike="noStrike">
                <a:solidFill>
                  <a:srgbClr val="3C4043"/>
                </a:solidFill>
                <a:latin typeface="Arial"/>
                <a:ea typeface="Arial"/>
                <a:cs typeface="Arial"/>
                <a:sym typeface="Arial"/>
              </a:defRPr>
            </a:lvl9pPr>
          </a:lstStyle>
          <a:p/>
        </p:txBody>
      </p:sp>
      <p:sp>
        <p:nvSpPr>
          <p:cNvPr id="864" name="Google Shape;864;p159"/>
          <p:cNvSpPr txBox="1"/>
          <p:nvPr>
            <p:ph idx="1" type="body"/>
          </p:nvPr>
        </p:nvSpPr>
        <p:spPr>
          <a:xfrm>
            <a:off x="464175" y="1771601"/>
            <a:ext cx="4074600" cy="2942400"/>
          </a:xfrm>
          <a:prstGeom prst="rect">
            <a:avLst/>
          </a:prstGeom>
          <a:noFill/>
          <a:ln>
            <a:noFill/>
          </a:ln>
        </p:spPr>
        <p:txBody>
          <a:bodyPr anchorCtr="0" anchor="t" bIns="0" lIns="0" spcFirstLastPara="1" rIns="182875"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865" name="Google Shape;865;p159"/>
          <p:cNvSpPr txBox="1"/>
          <p:nvPr>
            <p:ph idx="5" type="body"/>
          </p:nvPr>
        </p:nvSpPr>
        <p:spPr>
          <a:xfrm>
            <a:off x="4615350" y="1771601"/>
            <a:ext cx="4074600" cy="2942400"/>
          </a:xfrm>
          <a:prstGeom prst="rect">
            <a:avLst/>
          </a:prstGeom>
          <a:noFill/>
          <a:ln>
            <a:noFill/>
          </a:ln>
        </p:spPr>
        <p:txBody>
          <a:bodyPr anchorCtr="0" anchor="t" bIns="0" lIns="0" spcFirstLastPara="1" rIns="182875"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2-Col 03">
  <p:cSld name="TITLE_2_3_3_3_1_1">
    <p:spTree>
      <p:nvGrpSpPr>
        <p:cNvPr id="866" name="Shape 866"/>
        <p:cNvGrpSpPr/>
        <p:nvPr/>
      </p:nvGrpSpPr>
      <p:grpSpPr>
        <a:xfrm>
          <a:off x="0" y="0"/>
          <a:ext cx="0" cy="0"/>
          <a:chOff x="0" y="0"/>
          <a:chExt cx="0" cy="0"/>
        </a:xfrm>
      </p:grpSpPr>
      <p:sp>
        <p:nvSpPr>
          <p:cNvPr id="867" name="Google Shape;867;p160"/>
          <p:cNvSpPr/>
          <p:nvPr/>
        </p:nvSpPr>
        <p:spPr>
          <a:xfrm>
            <a:off x="-2409" y="235375"/>
            <a:ext cx="35400" cy="46728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868" name="Google Shape;868;p160"/>
          <p:cNvSpPr txBox="1"/>
          <p:nvPr>
            <p:ph type="title"/>
          </p:nvPr>
        </p:nvSpPr>
        <p:spPr>
          <a:xfrm>
            <a:off x="457200" y="1281855"/>
            <a:ext cx="4074600" cy="414300"/>
          </a:xfrm>
          <a:prstGeom prst="rect">
            <a:avLst/>
          </a:prstGeom>
          <a:noFill/>
          <a:ln>
            <a:noFill/>
          </a:ln>
        </p:spPr>
        <p:txBody>
          <a:bodyPr anchorCtr="0" anchor="t" bIns="0" lIns="0" spcFirstLastPara="1" rIns="182875" wrap="square" tIns="0">
            <a:noAutofit/>
          </a:bodyPr>
          <a:lstStyle>
            <a:lvl1pPr lvl="0" marR="0" algn="l">
              <a:lnSpc>
                <a:spcPct val="115000"/>
              </a:lnSpc>
              <a:spcBef>
                <a:spcPts val="0"/>
              </a:spcBef>
              <a:spcAft>
                <a:spcPts val="0"/>
              </a:spcAft>
              <a:buClr>
                <a:srgbClr val="3C4043"/>
              </a:buClr>
              <a:buSzPts val="1400"/>
              <a:buNone/>
              <a:defRPr i="0" sz="1400" u="none" cap="none" strike="noStrike">
                <a:solidFill>
                  <a:srgbClr val="3C4043"/>
                </a:solidFill>
              </a:defRPr>
            </a:lvl1pPr>
            <a:lvl2pPr lvl="1"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2pPr>
            <a:lvl3pPr lvl="2"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3pPr>
            <a:lvl4pPr lvl="3"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4pPr>
            <a:lvl5pPr lvl="4"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5pPr>
            <a:lvl6pPr lvl="5"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6pPr>
            <a:lvl7pPr lvl="6"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7pPr>
            <a:lvl8pPr lvl="7"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8pPr>
            <a:lvl9pPr lvl="8" marR="0" algn="ctr">
              <a:lnSpc>
                <a:spcPct val="115000"/>
              </a:lnSpc>
              <a:spcBef>
                <a:spcPts val="300"/>
              </a:spcBef>
              <a:spcAft>
                <a:spcPts val="300"/>
              </a:spcAft>
              <a:buClr>
                <a:srgbClr val="3C4043"/>
              </a:buClr>
              <a:buSzPts val="1400"/>
              <a:buFont typeface="Arial"/>
              <a:buNone/>
              <a:defRPr i="0" sz="1400" u="none" cap="none" strike="noStrike">
                <a:solidFill>
                  <a:srgbClr val="3C4043"/>
                </a:solidFill>
                <a:latin typeface="Arial"/>
                <a:ea typeface="Arial"/>
                <a:cs typeface="Arial"/>
                <a:sym typeface="Arial"/>
              </a:defRPr>
            </a:lvl9pPr>
          </a:lstStyle>
          <a:p/>
        </p:txBody>
      </p:sp>
      <p:sp>
        <p:nvSpPr>
          <p:cNvPr id="869" name="Google Shape;869;p160"/>
          <p:cNvSpPr txBox="1"/>
          <p:nvPr>
            <p:ph idx="2" type="title"/>
          </p:nvPr>
        </p:nvSpPr>
        <p:spPr>
          <a:xfrm>
            <a:off x="4613450" y="1281855"/>
            <a:ext cx="4074600" cy="414300"/>
          </a:xfrm>
          <a:prstGeom prst="rect">
            <a:avLst/>
          </a:prstGeom>
          <a:noFill/>
          <a:ln>
            <a:noFill/>
          </a:ln>
        </p:spPr>
        <p:txBody>
          <a:bodyPr anchorCtr="0" anchor="t" bIns="0" lIns="0" spcFirstLastPara="1" rIns="182875" wrap="square" tIns="0">
            <a:noAutofit/>
          </a:bodyPr>
          <a:lstStyle>
            <a:lvl1pPr lvl="0" marR="0" algn="l">
              <a:lnSpc>
                <a:spcPct val="115000"/>
              </a:lnSpc>
              <a:spcBef>
                <a:spcPts val="0"/>
              </a:spcBef>
              <a:spcAft>
                <a:spcPts val="0"/>
              </a:spcAft>
              <a:buClr>
                <a:srgbClr val="3C4043"/>
              </a:buClr>
              <a:buSzPts val="1400"/>
              <a:buNone/>
              <a:defRPr i="0" sz="1400" u="none" cap="none" strike="noStrike">
                <a:solidFill>
                  <a:srgbClr val="3C4043"/>
                </a:solidFill>
              </a:defRPr>
            </a:lvl1pPr>
            <a:lvl2pPr lvl="1"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2pPr>
            <a:lvl3pPr lvl="2"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3pPr>
            <a:lvl4pPr lvl="3"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4pPr>
            <a:lvl5pPr lvl="4"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5pPr>
            <a:lvl6pPr lvl="5"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6pPr>
            <a:lvl7pPr lvl="6"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7pPr>
            <a:lvl8pPr lvl="7"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8pPr>
            <a:lvl9pPr lvl="8" marR="0" algn="ctr">
              <a:lnSpc>
                <a:spcPct val="115000"/>
              </a:lnSpc>
              <a:spcBef>
                <a:spcPts val="300"/>
              </a:spcBef>
              <a:spcAft>
                <a:spcPts val="300"/>
              </a:spcAft>
              <a:buClr>
                <a:srgbClr val="3C4043"/>
              </a:buClr>
              <a:buSzPts val="1400"/>
              <a:buFont typeface="Arial"/>
              <a:buNone/>
              <a:defRPr i="0" sz="1400" u="none" cap="none" strike="noStrike">
                <a:solidFill>
                  <a:srgbClr val="3C4043"/>
                </a:solidFill>
                <a:latin typeface="Arial"/>
                <a:ea typeface="Arial"/>
                <a:cs typeface="Arial"/>
                <a:sym typeface="Arial"/>
              </a:defRPr>
            </a:lvl9pPr>
          </a:lstStyle>
          <a:p/>
        </p:txBody>
      </p:sp>
      <p:sp>
        <p:nvSpPr>
          <p:cNvPr id="870" name="Google Shape;870;p160"/>
          <p:cNvSpPr txBox="1"/>
          <p:nvPr>
            <p:ph idx="1" type="body"/>
          </p:nvPr>
        </p:nvSpPr>
        <p:spPr>
          <a:xfrm>
            <a:off x="464175" y="1771601"/>
            <a:ext cx="4074600" cy="2942400"/>
          </a:xfrm>
          <a:prstGeom prst="rect">
            <a:avLst/>
          </a:prstGeom>
          <a:noFill/>
          <a:ln>
            <a:noFill/>
          </a:ln>
        </p:spPr>
        <p:txBody>
          <a:bodyPr anchorCtr="0" anchor="t" bIns="0" lIns="0" spcFirstLastPara="1" rIns="182875"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871" name="Google Shape;871;p160"/>
          <p:cNvSpPr txBox="1"/>
          <p:nvPr>
            <p:ph idx="3" type="body"/>
          </p:nvPr>
        </p:nvSpPr>
        <p:spPr>
          <a:xfrm>
            <a:off x="4615350" y="1771601"/>
            <a:ext cx="4074600" cy="2942400"/>
          </a:xfrm>
          <a:prstGeom prst="rect">
            <a:avLst/>
          </a:prstGeom>
          <a:noFill/>
          <a:ln>
            <a:noFill/>
          </a:ln>
        </p:spPr>
        <p:txBody>
          <a:bodyPr anchorCtr="0" anchor="t" bIns="0" lIns="0" spcFirstLastPara="1" rIns="182875"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Overview Slide 01">
  <p:cSld name="CUSTOM_4_1_2">
    <p:spTree>
      <p:nvGrpSpPr>
        <p:cNvPr id="120" name="Shape 120"/>
        <p:cNvGrpSpPr/>
        <p:nvPr/>
      </p:nvGrpSpPr>
      <p:grpSpPr>
        <a:xfrm>
          <a:off x="0" y="0"/>
          <a:ext cx="0" cy="0"/>
          <a:chOff x="0" y="0"/>
          <a:chExt cx="0" cy="0"/>
        </a:xfrm>
      </p:grpSpPr>
      <p:sp>
        <p:nvSpPr>
          <p:cNvPr id="121" name="Google Shape;121;p45"/>
          <p:cNvSpPr/>
          <p:nvPr/>
        </p:nvSpPr>
        <p:spPr>
          <a:xfrm>
            <a:off x="50" y="0"/>
            <a:ext cx="6003900" cy="51435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id="122" name="Google Shape;122;p45"/>
          <p:cNvPicPr preferRelativeResize="0"/>
          <p:nvPr/>
        </p:nvPicPr>
        <p:blipFill rotWithShape="1">
          <a:blip r:embed="rId2">
            <a:alphaModFix amt="20000"/>
          </a:blip>
          <a:srcRect b="14751" l="5396" r="21775" t="3247"/>
          <a:stretch/>
        </p:blipFill>
        <p:spPr>
          <a:xfrm>
            <a:off x="4800" y="0"/>
            <a:ext cx="3788160" cy="5143498"/>
          </a:xfrm>
          <a:prstGeom prst="rect">
            <a:avLst/>
          </a:prstGeom>
          <a:noFill/>
          <a:ln>
            <a:noFill/>
          </a:ln>
        </p:spPr>
      </p:pic>
      <p:pic>
        <p:nvPicPr>
          <p:cNvPr id="123" name="Google Shape;123;p45"/>
          <p:cNvPicPr preferRelativeResize="0"/>
          <p:nvPr/>
        </p:nvPicPr>
        <p:blipFill rotWithShape="1">
          <a:blip r:embed="rId2">
            <a:alphaModFix amt="22000"/>
          </a:blip>
          <a:srcRect b="14751" l="5396" r="64474" t="3247"/>
          <a:stretch/>
        </p:blipFill>
        <p:spPr>
          <a:xfrm>
            <a:off x="3788150" y="0"/>
            <a:ext cx="2215801" cy="5143498"/>
          </a:xfrm>
          <a:prstGeom prst="rect">
            <a:avLst/>
          </a:prstGeom>
          <a:noFill/>
          <a:ln>
            <a:noFill/>
          </a:ln>
        </p:spPr>
      </p:pic>
      <p:sp>
        <p:nvSpPr>
          <p:cNvPr id="124" name="Google Shape;124;p45"/>
          <p:cNvSpPr txBox="1"/>
          <p:nvPr>
            <p:ph type="title"/>
          </p:nvPr>
        </p:nvSpPr>
        <p:spPr>
          <a:xfrm>
            <a:off x="457200" y="1392397"/>
            <a:ext cx="4961400" cy="857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5000"/>
              <a:buFont typeface="Arial"/>
              <a:buNone/>
              <a:defRPr b="0" i="0" sz="5000" u="none" cap="none" strike="noStrike">
                <a:solidFill>
                  <a:srgbClr val="FFFFFF"/>
                </a:solidFill>
                <a:latin typeface="Arial"/>
                <a:ea typeface="Arial"/>
                <a:cs typeface="Arial"/>
                <a:sym typeface="Arial"/>
              </a:defRPr>
            </a:lvl1pPr>
            <a:lvl2pPr lvl="1"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9pPr>
          </a:lstStyle>
          <a:p/>
        </p:txBody>
      </p:sp>
      <p:sp>
        <p:nvSpPr>
          <p:cNvPr id="125" name="Google Shape;125;p45"/>
          <p:cNvSpPr txBox="1"/>
          <p:nvPr>
            <p:ph idx="1" type="subTitle"/>
          </p:nvPr>
        </p:nvSpPr>
        <p:spPr>
          <a:xfrm>
            <a:off x="471650" y="3236275"/>
            <a:ext cx="2315700" cy="1449900"/>
          </a:xfrm>
          <a:prstGeom prst="rect">
            <a:avLst/>
          </a:prstGeom>
          <a:noFill/>
          <a:ln>
            <a:noFill/>
          </a:ln>
        </p:spPr>
        <p:txBody>
          <a:bodyPr anchorCtr="0" anchor="t" bIns="0" lIns="0" spcFirstLastPara="1" rIns="0" wrap="square" tIns="0">
            <a:noAutofit/>
          </a:bodyPr>
          <a:lstStyle>
            <a:lvl1pPr lvl="0" marR="0" rtl="0" algn="l">
              <a:lnSpc>
                <a:spcPct val="13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26" name="Google Shape;126;p45"/>
          <p:cNvSpPr txBox="1"/>
          <p:nvPr>
            <p:ph idx="2" type="subTitle"/>
          </p:nvPr>
        </p:nvSpPr>
        <p:spPr>
          <a:xfrm>
            <a:off x="471648" y="420524"/>
            <a:ext cx="4643400" cy="3036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FFFFFF"/>
              </a:buClr>
              <a:buSzPts val="1200"/>
              <a:buFont typeface="Arial"/>
              <a:buNone/>
              <a:defRPr b="1" i="0" sz="12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2-Col 01">
  <p:cSld name="TITLE_2_3_3_4_1_1">
    <p:spTree>
      <p:nvGrpSpPr>
        <p:cNvPr id="872" name="Shape 872"/>
        <p:cNvGrpSpPr/>
        <p:nvPr/>
      </p:nvGrpSpPr>
      <p:grpSpPr>
        <a:xfrm>
          <a:off x="0" y="0"/>
          <a:ext cx="0" cy="0"/>
          <a:chOff x="0" y="0"/>
          <a:chExt cx="0" cy="0"/>
        </a:xfrm>
      </p:grpSpPr>
      <p:sp>
        <p:nvSpPr>
          <p:cNvPr id="873" name="Google Shape;873;p161"/>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874" name="Google Shape;874;p161"/>
          <p:cNvSpPr/>
          <p:nvPr/>
        </p:nvSpPr>
        <p:spPr>
          <a:xfrm>
            <a:off x="-2409" y="235375"/>
            <a:ext cx="35400" cy="46728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875" name="Google Shape;875;p161"/>
          <p:cNvSpPr txBox="1"/>
          <p:nvPr>
            <p:ph idx="2" type="title"/>
          </p:nvPr>
        </p:nvSpPr>
        <p:spPr>
          <a:xfrm>
            <a:off x="457200" y="1281855"/>
            <a:ext cx="4074600" cy="414300"/>
          </a:xfrm>
          <a:prstGeom prst="rect">
            <a:avLst/>
          </a:prstGeom>
          <a:noFill/>
          <a:ln>
            <a:noFill/>
          </a:ln>
        </p:spPr>
        <p:txBody>
          <a:bodyPr anchorCtr="0" anchor="t" bIns="0" lIns="0" spcFirstLastPara="1" rIns="182875" wrap="square" tIns="0">
            <a:noAutofit/>
          </a:bodyPr>
          <a:lstStyle>
            <a:lvl1pPr lvl="0" marR="0" algn="l">
              <a:lnSpc>
                <a:spcPct val="115000"/>
              </a:lnSpc>
              <a:spcBef>
                <a:spcPts val="0"/>
              </a:spcBef>
              <a:spcAft>
                <a:spcPts val="0"/>
              </a:spcAft>
              <a:buClr>
                <a:srgbClr val="3C4043"/>
              </a:buClr>
              <a:buSzPts val="1400"/>
              <a:buNone/>
              <a:defRPr i="0" sz="1400" u="none" cap="none" strike="noStrike">
                <a:solidFill>
                  <a:srgbClr val="3C4043"/>
                </a:solidFill>
              </a:defRPr>
            </a:lvl1pPr>
            <a:lvl2pPr lvl="1"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2pPr>
            <a:lvl3pPr lvl="2"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3pPr>
            <a:lvl4pPr lvl="3"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4pPr>
            <a:lvl5pPr lvl="4"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5pPr>
            <a:lvl6pPr lvl="5"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6pPr>
            <a:lvl7pPr lvl="6"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7pPr>
            <a:lvl8pPr lvl="7"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8pPr>
            <a:lvl9pPr lvl="8" marR="0" algn="ctr">
              <a:lnSpc>
                <a:spcPct val="115000"/>
              </a:lnSpc>
              <a:spcBef>
                <a:spcPts val="300"/>
              </a:spcBef>
              <a:spcAft>
                <a:spcPts val="300"/>
              </a:spcAft>
              <a:buClr>
                <a:srgbClr val="3C4043"/>
              </a:buClr>
              <a:buSzPts val="1400"/>
              <a:buFont typeface="Arial"/>
              <a:buNone/>
              <a:defRPr i="0" sz="1400" u="none" cap="none" strike="noStrike">
                <a:solidFill>
                  <a:srgbClr val="3C4043"/>
                </a:solidFill>
                <a:latin typeface="Arial"/>
                <a:ea typeface="Arial"/>
                <a:cs typeface="Arial"/>
                <a:sym typeface="Arial"/>
              </a:defRPr>
            </a:lvl9pPr>
          </a:lstStyle>
          <a:p/>
        </p:txBody>
      </p:sp>
      <p:sp>
        <p:nvSpPr>
          <p:cNvPr id="876" name="Google Shape;876;p161"/>
          <p:cNvSpPr txBox="1"/>
          <p:nvPr>
            <p:ph idx="3" type="title"/>
          </p:nvPr>
        </p:nvSpPr>
        <p:spPr>
          <a:xfrm>
            <a:off x="4613450" y="1281855"/>
            <a:ext cx="4074600" cy="414300"/>
          </a:xfrm>
          <a:prstGeom prst="rect">
            <a:avLst/>
          </a:prstGeom>
          <a:noFill/>
          <a:ln>
            <a:noFill/>
          </a:ln>
        </p:spPr>
        <p:txBody>
          <a:bodyPr anchorCtr="0" anchor="t" bIns="0" lIns="0" spcFirstLastPara="1" rIns="182875" wrap="square" tIns="0">
            <a:noAutofit/>
          </a:bodyPr>
          <a:lstStyle>
            <a:lvl1pPr lvl="0" marR="0" algn="l">
              <a:lnSpc>
                <a:spcPct val="115000"/>
              </a:lnSpc>
              <a:spcBef>
                <a:spcPts val="0"/>
              </a:spcBef>
              <a:spcAft>
                <a:spcPts val="0"/>
              </a:spcAft>
              <a:buClr>
                <a:srgbClr val="3C4043"/>
              </a:buClr>
              <a:buSzPts val="1400"/>
              <a:buNone/>
              <a:defRPr i="0" sz="1400" u="none" cap="none" strike="noStrike">
                <a:solidFill>
                  <a:srgbClr val="3C4043"/>
                </a:solidFill>
              </a:defRPr>
            </a:lvl1pPr>
            <a:lvl2pPr lvl="1"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2pPr>
            <a:lvl3pPr lvl="2"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3pPr>
            <a:lvl4pPr lvl="3"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4pPr>
            <a:lvl5pPr lvl="4"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5pPr>
            <a:lvl6pPr lvl="5"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6pPr>
            <a:lvl7pPr lvl="6"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7pPr>
            <a:lvl8pPr lvl="7"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8pPr>
            <a:lvl9pPr lvl="8" marR="0" algn="ctr">
              <a:lnSpc>
                <a:spcPct val="115000"/>
              </a:lnSpc>
              <a:spcBef>
                <a:spcPts val="300"/>
              </a:spcBef>
              <a:spcAft>
                <a:spcPts val="300"/>
              </a:spcAft>
              <a:buClr>
                <a:srgbClr val="3C4043"/>
              </a:buClr>
              <a:buSzPts val="1400"/>
              <a:buFont typeface="Arial"/>
              <a:buNone/>
              <a:defRPr i="0" sz="1400" u="none" cap="none" strike="noStrike">
                <a:solidFill>
                  <a:srgbClr val="3C4043"/>
                </a:solidFill>
                <a:latin typeface="Arial"/>
                <a:ea typeface="Arial"/>
                <a:cs typeface="Arial"/>
                <a:sym typeface="Arial"/>
              </a:defRPr>
            </a:lvl9pPr>
          </a:lstStyle>
          <a:p/>
        </p:txBody>
      </p:sp>
      <p:sp>
        <p:nvSpPr>
          <p:cNvPr id="877" name="Google Shape;877;p161"/>
          <p:cNvSpPr txBox="1"/>
          <p:nvPr>
            <p:ph idx="1" type="body"/>
          </p:nvPr>
        </p:nvSpPr>
        <p:spPr>
          <a:xfrm>
            <a:off x="464175" y="1771601"/>
            <a:ext cx="4074600" cy="2942400"/>
          </a:xfrm>
          <a:prstGeom prst="rect">
            <a:avLst/>
          </a:prstGeom>
          <a:noFill/>
          <a:ln>
            <a:noFill/>
          </a:ln>
        </p:spPr>
        <p:txBody>
          <a:bodyPr anchorCtr="0" anchor="t" bIns="0" lIns="0" spcFirstLastPara="1" rIns="182875"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878" name="Google Shape;878;p161"/>
          <p:cNvSpPr txBox="1"/>
          <p:nvPr>
            <p:ph idx="4" type="body"/>
          </p:nvPr>
        </p:nvSpPr>
        <p:spPr>
          <a:xfrm>
            <a:off x="4615350" y="1771601"/>
            <a:ext cx="4074600" cy="2942400"/>
          </a:xfrm>
          <a:prstGeom prst="rect">
            <a:avLst/>
          </a:prstGeom>
          <a:noFill/>
          <a:ln>
            <a:noFill/>
          </a:ln>
        </p:spPr>
        <p:txBody>
          <a:bodyPr anchorCtr="0" anchor="t" bIns="0" lIns="0" spcFirstLastPara="1" rIns="182875"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2-Col 02">
  <p:cSld name="TITLE_2_3_3_4_1_1_1_1">
    <p:spTree>
      <p:nvGrpSpPr>
        <p:cNvPr id="879" name="Shape 879"/>
        <p:cNvGrpSpPr/>
        <p:nvPr/>
      </p:nvGrpSpPr>
      <p:grpSpPr>
        <a:xfrm>
          <a:off x="0" y="0"/>
          <a:ext cx="0" cy="0"/>
          <a:chOff x="0" y="0"/>
          <a:chExt cx="0" cy="0"/>
        </a:xfrm>
      </p:grpSpPr>
      <p:sp>
        <p:nvSpPr>
          <p:cNvPr id="880" name="Google Shape;880;p162"/>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881" name="Google Shape;881;p162"/>
          <p:cNvSpPr/>
          <p:nvPr/>
        </p:nvSpPr>
        <p:spPr>
          <a:xfrm>
            <a:off x="-2409" y="235375"/>
            <a:ext cx="35400" cy="46728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882" name="Google Shape;882;p162"/>
          <p:cNvSpPr txBox="1"/>
          <p:nvPr>
            <p:ph idx="2"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chemeClr val="accent2"/>
              </a:buClr>
              <a:buSzPts val="1000"/>
              <a:buNone/>
              <a:defRPr b="1" i="0" sz="1000" u="none" cap="none" strike="noStrike">
                <a:solidFill>
                  <a:schemeClr val="accent2"/>
                </a:solidFill>
              </a:defRPr>
            </a:lvl1pPr>
            <a:lvl2pPr lvl="1" marR="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2pPr>
            <a:lvl3pPr lvl="2" marR="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3pPr>
            <a:lvl4pPr lvl="3" marR="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4pPr>
            <a:lvl5pPr lvl="4" marR="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5pPr>
            <a:lvl6pPr lvl="5" marR="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6pPr>
            <a:lvl7pPr lvl="6" marR="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7pPr>
            <a:lvl8pPr lvl="7" marR="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8pPr>
            <a:lvl9pPr lvl="8" marR="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9pPr>
          </a:lstStyle>
          <a:p/>
        </p:txBody>
      </p:sp>
      <p:sp>
        <p:nvSpPr>
          <p:cNvPr id="883" name="Google Shape;883;p162"/>
          <p:cNvSpPr txBox="1"/>
          <p:nvPr>
            <p:ph idx="3" type="title"/>
          </p:nvPr>
        </p:nvSpPr>
        <p:spPr>
          <a:xfrm>
            <a:off x="457200" y="1281855"/>
            <a:ext cx="4074600" cy="414300"/>
          </a:xfrm>
          <a:prstGeom prst="rect">
            <a:avLst/>
          </a:prstGeom>
          <a:noFill/>
          <a:ln>
            <a:noFill/>
          </a:ln>
        </p:spPr>
        <p:txBody>
          <a:bodyPr anchorCtr="0" anchor="t" bIns="0" lIns="0" spcFirstLastPara="1" rIns="182875" wrap="square" tIns="0">
            <a:noAutofit/>
          </a:bodyPr>
          <a:lstStyle>
            <a:lvl1pPr lvl="0" marR="0" algn="l">
              <a:lnSpc>
                <a:spcPct val="115000"/>
              </a:lnSpc>
              <a:spcBef>
                <a:spcPts val="0"/>
              </a:spcBef>
              <a:spcAft>
                <a:spcPts val="0"/>
              </a:spcAft>
              <a:buClr>
                <a:srgbClr val="3C4043"/>
              </a:buClr>
              <a:buSzPts val="1400"/>
              <a:buNone/>
              <a:defRPr i="0" sz="1400" u="none" cap="none" strike="noStrike">
                <a:solidFill>
                  <a:srgbClr val="3C4043"/>
                </a:solidFill>
              </a:defRPr>
            </a:lvl1pPr>
            <a:lvl2pPr lvl="1"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2pPr>
            <a:lvl3pPr lvl="2"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3pPr>
            <a:lvl4pPr lvl="3"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4pPr>
            <a:lvl5pPr lvl="4"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5pPr>
            <a:lvl6pPr lvl="5"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6pPr>
            <a:lvl7pPr lvl="6"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7pPr>
            <a:lvl8pPr lvl="7"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8pPr>
            <a:lvl9pPr lvl="8" marR="0" algn="ctr">
              <a:lnSpc>
                <a:spcPct val="115000"/>
              </a:lnSpc>
              <a:spcBef>
                <a:spcPts val="300"/>
              </a:spcBef>
              <a:spcAft>
                <a:spcPts val="300"/>
              </a:spcAft>
              <a:buClr>
                <a:srgbClr val="3C4043"/>
              </a:buClr>
              <a:buSzPts val="1400"/>
              <a:buFont typeface="Arial"/>
              <a:buNone/>
              <a:defRPr i="0" sz="1400" u="none" cap="none" strike="noStrike">
                <a:solidFill>
                  <a:srgbClr val="3C4043"/>
                </a:solidFill>
                <a:latin typeface="Arial"/>
                <a:ea typeface="Arial"/>
                <a:cs typeface="Arial"/>
                <a:sym typeface="Arial"/>
              </a:defRPr>
            </a:lvl9pPr>
          </a:lstStyle>
          <a:p/>
        </p:txBody>
      </p:sp>
      <p:sp>
        <p:nvSpPr>
          <p:cNvPr id="884" name="Google Shape;884;p162"/>
          <p:cNvSpPr txBox="1"/>
          <p:nvPr>
            <p:ph idx="4" type="title"/>
          </p:nvPr>
        </p:nvSpPr>
        <p:spPr>
          <a:xfrm>
            <a:off x="4613450" y="1281855"/>
            <a:ext cx="4074600" cy="414300"/>
          </a:xfrm>
          <a:prstGeom prst="rect">
            <a:avLst/>
          </a:prstGeom>
          <a:noFill/>
          <a:ln>
            <a:noFill/>
          </a:ln>
        </p:spPr>
        <p:txBody>
          <a:bodyPr anchorCtr="0" anchor="t" bIns="0" lIns="0" spcFirstLastPara="1" rIns="182875" wrap="square" tIns="0">
            <a:noAutofit/>
          </a:bodyPr>
          <a:lstStyle>
            <a:lvl1pPr lvl="0" marR="0" algn="l">
              <a:lnSpc>
                <a:spcPct val="115000"/>
              </a:lnSpc>
              <a:spcBef>
                <a:spcPts val="0"/>
              </a:spcBef>
              <a:spcAft>
                <a:spcPts val="0"/>
              </a:spcAft>
              <a:buClr>
                <a:srgbClr val="3C4043"/>
              </a:buClr>
              <a:buSzPts val="1400"/>
              <a:buNone/>
              <a:defRPr i="0" sz="1400" u="none" cap="none" strike="noStrike">
                <a:solidFill>
                  <a:srgbClr val="3C4043"/>
                </a:solidFill>
              </a:defRPr>
            </a:lvl1pPr>
            <a:lvl2pPr lvl="1"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2pPr>
            <a:lvl3pPr lvl="2"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3pPr>
            <a:lvl4pPr lvl="3"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4pPr>
            <a:lvl5pPr lvl="4"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5pPr>
            <a:lvl6pPr lvl="5"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6pPr>
            <a:lvl7pPr lvl="6"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7pPr>
            <a:lvl8pPr lvl="7"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8pPr>
            <a:lvl9pPr lvl="8" marR="0" algn="ctr">
              <a:lnSpc>
                <a:spcPct val="115000"/>
              </a:lnSpc>
              <a:spcBef>
                <a:spcPts val="300"/>
              </a:spcBef>
              <a:spcAft>
                <a:spcPts val="300"/>
              </a:spcAft>
              <a:buClr>
                <a:srgbClr val="3C4043"/>
              </a:buClr>
              <a:buSzPts val="1400"/>
              <a:buFont typeface="Arial"/>
              <a:buNone/>
              <a:defRPr i="0" sz="1400" u="none" cap="none" strike="noStrike">
                <a:solidFill>
                  <a:srgbClr val="3C4043"/>
                </a:solidFill>
                <a:latin typeface="Arial"/>
                <a:ea typeface="Arial"/>
                <a:cs typeface="Arial"/>
                <a:sym typeface="Arial"/>
              </a:defRPr>
            </a:lvl9pPr>
          </a:lstStyle>
          <a:p/>
        </p:txBody>
      </p:sp>
      <p:sp>
        <p:nvSpPr>
          <p:cNvPr id="885" name="Google Shape;885;p162"/>
          <p:cNvSpPr txBox="1"/>
          <p:nvPr>
            <p:ph idx="1" type="body"/>
          </p:nvPr>
        </p:nvSpPr>
        <p:spPr>
          <a:xfrm>
            <a:off x="464175" y="1771601"/>
            <a:ext cx="4074600" cy="2942400"/>
          </a:xfrm>
          <a:prstGeom prst="rect">
            <a:avLst/>
          </a:prstGeom>
          <a:noFill/>
          <a:ln>
            <a:noFill/>
          </a:ln>
        </p:spPr>
        <p:txBody>
          <a:bodyPr anchorCtr="0" anchor="t" bIns="0" lIns="0" spcFirstLastPara="1" rIns="182875"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886" name="Google Shape;886;p162"/>
          <p:cNvSpPr txBox="1"/>
          <p:nvPr>
            <p:ph idx="5" type="body"/>
          </p:nvPr>
        </p:nvSpPr>
        <p:spPr>
          <a:xfrm>
            <a:off x="4615350" y="1771601"/>
            <a:ext cx="4074600" cy="2942400"/>
          </a:xfrm>
          <a:prstGeom prst="rect">
            <a:avLst/>
          </a:prstGeom>
          <a:noFill/>
          <a:ln>
            <a:noFill/>
          </a:ln>
        </p:spPr>
        <p:txBody>
          <a:bodyPr anchorCtr="0" anchor="t" bIns="0" lIns="0" spcFirstLastPara="1" rIns="182875"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2-Col 03">
  <p:cSld name="TITLE_2_3_3_3_1_1_1">
    <p:spTree>
      <p:nvGrpSpPr>
        <p:cNvPr id="887" name="Shape 887"/>
        <p:cNvGrpSpPr/>
        <p:nvPr/>
      </p:nvGrpSpPr>
      <p:grpSpPr>
        <a:xfrm>
          <a:off x="0" y="0"/>
          <a:ext cx="0" cy="0"/>
          <a:chOff x="0" y="0"/>
          <a:chExt cx="0" cy="0"/>
        </a:xfrm>
      </p:grpSpPr>
      <p:sp>
        <p:nvSpPr>
          <p:cNvPr id="888" name="Google Shape;888;p163"/>
          <p:cNvSpPr/>
          <p:nvPr/>
        </p:nvSpPr>
        <p:spPr>
          <a:xfrm>
            <a:off x="-2409" y="235375"/>
            <a:ext cx="35400" cy="46728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889" name="Google Shape;889;p163"/>
          <p:cNvSpPr txBox="1"/>
          <p:nvPr>
            <p:ph type="title"/>
          </p:nvPr>
        </p:nvSpPr>
        <p:spPr>
          <a:xfrm>
            <a:off x="457200" y="1281855"/>
            <a:ext cx="4074600" cy="414300"/>
          </a:xfrm>
          <a:prstGeom prst="rect">
            <a:avLst/>
          </a:prstGeom>
          <a:noFill/>
          <a:ln>
            <a:noFill/>
          </a:ln>
        </p:spPr>
        <p:txBody>
          <a:bodyPr anchorCtr="0" anchor="t" bIns="0" lIns="0" spcFirstLastPara="1" rIns="182875" wrap="square" tIns="0">
            <a:noAutofit/>
          </a:bodyPr>
          <a:lstStyle>
            <a:lvl1pPr lvl="0" marR="0" algn="l">
              <a:lnSpc>
                <a:spcPct val="115000"/>
              </a:lnSpc>
              <a:spcBef>
                <a:spcPts val="0"/>
              </a:spcBef>
              <a:spcAft>
                <a:spcPts val="0"/>
              </a:spcAft>
              <a:buClr>
                <a:srgbClr val="3C4043"/>
              </a:buClr>
              <a:buSzPts val="1400"/>
              <a:buNone/>
              <a:defRPr i="0" sz="1400" u="none" cap="none" strike="noStrike">
                <a:solidFill>
                  <a:srgbClr val="3C4043"/>
                </a:solidFill>
              </a:defRPr>
            </a:lvl1pPr>
            <a:lvl2pPr lvl="1"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2pPr>
            <a:lvl3pPr lvl="2"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3pPr>
            <a:lvl4pPr lvl="3"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4pPr>
            <a:lvl5pPr lvl="4"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5pPr>
            <a:lvl6pPr lvl="5"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6pPr>
            <a:lvl7pPr lvl="6"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7pPr>
            <a:lvl8pPr lvl="7"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8pPr>
            <a:lvl9pPr lvl="8" marR="0" algn="ctr">
              <a:lnSpc>
                <a:spcPct val="115000"/>
              </a:lnSpc>
              <a:spcBef>
                <a:spcPts val="300"/>
              </a:spcBef>
              <a:spcAft>
                <a:spcPts val="300"/>
              </a:spcAft>
              <a:buClr>
                <a:srgbClr val="3C4043"/>
              </a:buClr>
              <a:buSzPts val="1400"/>
              <a:buFont typeface="Arial"/>
              <a:buNone/>
              <a:defRPr i="0" sz="1400" u="none" cap="none" strike="noStrike">
                <a:solidFill>
                  <a:srgbClr val="3C4043"/>
                </a:solidFill>
                <a:latin typeface="Arial"/>
                <a:ea typeface="Arial"/>
                <a:cs typeface="Arial"/>
                <a:sym typeface="Arial"/>
              </a:defRPr>
            </a:lvl9pPr>
          </a:lstStyle>
          <a:p/>
        </p:txBody>
      </p:sp>
      <p:sp>
        <p:nvSpPr>
          <p:cNvPr id="890" name="Google Shape;890;p163"/>
          <p:cNvSpPr txBox="1"/>
          <p:nvPr>
            <p:ph idx="2" type="title"/>
          </p:nvPr>
        </p:nvSpPr>
        <p:spPr>
          <a:xfrm>
            <a:off x="4613450" y="1281855"/>
            <a:ext cx="4074600" cy="414300"/>
          </a:xfrm>
          <a:prstGeom prst="rect">
            <a:avLst/>
          </a:prstGeom>
          <a:noFill/>
          <a:ln>
            <a:noFill/>
          </a:ln>
        </p:spPr>
        <p:txBody>
          <a:bodyPr anchorCtr="0" anchor="t" bIns="0" lIns="0" spcFirstLastPara="1" rIns="182875" wrap="square" tIns="0">
            <a:noAutofit/>
          </a:bodyPr>
          <a:lstStyle>
            <a:lvl1pPr lvl="0" marR="0" algn="l">
              <a:lnSpc>
                <a:spcPct val="115000"/>
              </a:lnSpc>
              <a:spcBef>
                <a:spcPts val="0"/>
              </a:spcBef>
              <a:spcAft>
                <a:spcPts val="0"/>
              </a:spcAft>
              <a:buClr>
                <a:srgbClr val="3C4043"/>
              </a:buClr>
              <a:buSzPts val="1400"/>
              <a:buNone/>
              <a:defRPr i="0" sz="1400" u="none" cap="none" strike="noStrike">
                <a:solidFill>
                  <a:srgbClr val="3C4043"/>
                </a:solidFill>
              </a:defRPr>
            </a:lvl1pPr>
            <a:lvl2pPr lvl="1"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2pPr>
            <a:lvl3pPr lvl="2"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3pPr>
            <a:lvl4pPr lvl="3"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4pPr>
            <a:lvl5pPr lvl="4"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5pPr>
            <a:lvl6pPr lvl="5"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6pPr>
            <a:lvl7pPr lvl="6"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7pPr>
            <a:lvl8pPr lvl="7" marR="0" algn="ctr">
              <a:lnSpc>
                <a:spcPct val="115000"/>
              </a:lnSpc>
              <a:spcBef>
                <a:spcPts val="300"/>
              </a:spcBef>
              <a:spcAft>
                <a:spcPts val="0"/>
              </a:spcAft>
              <a:buClr>
                <a:srgbClr val="3C4043"/>
              </a:buClr>
              <a:buSzPts val="1400"/>
              <a:buFont typeface="Arial"/>
              <a:buNone/>
              <a:defRPr i="0" sz="1400" u="none" cap="none" strike="noStrike">
                <a:solidFill>
                  <a:srgbClr val="3C4043"/>
                </a:solidFill>
                <a:latin typeface="Arial"/>
                <a:ea typeface="Arial"/>
                <a:cs typeface="Arial"/>
                <a:sym typeface="Arial"/>
              </a:defRPr>
            </a:lvl8pPr>
            <a:lvl9pPr lvl="8" marR="0" algn="ctr">
              <a:lnSpc>
                <a:spcPct val="115000"/>
              </a:lnSpc>
              <a:spcBef>
                <a:spcPts val="300"/>
              </a:spcBef>
              <a:spcAft>
                <a:spcPts val="300"/>
              </a:spcAft>
              <a:buClr>
                <a:srgbClr val="3C4043"/>
              </a:buClr>
              <a:buSzPts val="1400"/>
              <a:buFont typeface="Arial"/>
              <a:buNone/>
              <a:defRPr i="0" sz="1400" u="none" cap="none" strike="noStrike">
                <a:solidFill>
                  <a:srgbClr val="3C4043"/>
                </a:solidFill>
                <a:latin typeface="Arial"/>
                <a:ea typeface="Arial"/>
                <a:cs typeface="Arial"/>
                <a:sym typeface="Arial"/>
              </a:defRPr>
            </a:lvl9pPr>
          </a:lstStyle>
          <a:p/>
        </p:txBody>
      </p:sp>
      <p:sp>
        <p:nvSpPr>
          <p:cNvPr id="891" name="Google Shape;891;p163"/>
          <p:cNvSpPr txBox="1"/>
          <p:nvPr>
            <p:ph idx="1" type="body"/>
          </p:nvPr>
        </p:nvSpPr>
        <p:spPr>
          <a:xfrm>
            <a:off x="464175" y="1771601"/>
            <a:ext cx="4074600" cy="2942400"/>
          </a:xfrm>
          <a:prstGeom prst="rect">
            <a:avLst/>
          </a:prstGeom>
          <a:noFill/>
          <a:ln>
            <a:noFill/>
          </a:ln>
        </p:spPr>
        <p:txBody>
          <a:bodyPr anchorCtr="0" anchor="t" bIns="0" lIns="0" spcFirstLastPara="1" rIns="182875"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892" name="Google Shape;892;p163"/>
          <p:cNvSpPr txBox="1"/>
          <p:nvPr>
            <p:ph idx="3" type="body"/>
          </p:nvPr>
        </p:nvSpPr>
        <p:spPr>
          <a:xfrm>
            <a:off x="4615350" y="1771601"/>
            <a:ext cx="4074600" cy="2942400"/>
          </a:xfrm>
          <a:prstGeom prst="rect">
            <a:avLst/>
          </a:prstGeom>
          <a:noFill/>
          <a:ln>
            <a:noFill/>
          </a:ln>
        </p:spPr>
        <p:txBody>
          <a:bodyPr anchorCtr="0" anchor="t" bIns="0" lIns="0" spcFirstLastPara="1" rIns="182875"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Split Slide">
  <p:cSld name="CUSTOM_5">
    <p:spTree>
      <p:nvGrpSpPr>
        <p:cNvPr id="893" name="Shape 893"/>
        <p:cNvGrpSpPr/>
        <p:nvPr/>
      </p:nvGrpSpPr>
      <p:grpSpPr>
        <a:xfrm>
          <a:off x="0" y="0"/>
          <a:ext cx="0" cy="0"/>
          <a:chOff x="0" y="0"/>
          <a:chExt cx="0" cy="0"/>
        </a:xfrm>
      </p:grpSpPr>
      <p:sp>
        <p:nvSpPr>
          <p:cNvPr id="894" name="Google Shape;894;p164"/>
          <p:cNvSpPr/>
          <p:nvPr/>
        </p:nvSpPr>
        <p:spPr>
          <a:xfrm>
            <a:off x="-13753" y="-11100"/>
            <a:ext cx="3951300" cy="51657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895" name="Google Shape;895;p164"/>
          <p:cNvSpPr txBox="1"/>
          <p:nvPr>
            <p:ph idx="1" type="body"/>
          </p:nvPr>
        </p:nvSpPr>
        <p:spPr>
          <a:xfrm>
            <a:off x="464175" y="2267325"/>
            <a:ext cx="2676000" cy="2418900"/>
          </a:xfrm>
          <a:prstGeom prst="rect">
            <a:avLst/>
          </a:prstGeom>
          <a:noFill/>
          <a:ln>
            <a:noFill/>
          </a:ln>
        </p:spPr>
        <p:txBody>
          <a:bodyPr anchorCtr="0" anchor="t" bIns="0" lIns="0" spcFirstLastPara="1" rIns="91425" wrap="square" tIns="0">
            <a:noAutofit/>
          </a:bodyPr>
          <a:lstStyle>
            <a:lvl1pPr indent="-285750" lvl="0" marL="457200" marR="0" algn="l">
              <a:lnSpc>
                <a:spcPct val="130000"/>
              </a:lnSpc>
              <a:spcBef>
                <a:spcPts val="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1pPr>
            <a:lvl2pPr indent="-285750" lvl="1" marL="914400" marR="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2pPr>
            <a:lvl3pPr indent="-285750" lvl="2" marL="1371600" marR="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3pPr>
            <a:lvl4pPr indent="-285750" lvl="3" marL="1828800" marR="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4pPr>
            <a:lvl5pPr indent="-285750" lvl="4" marL="2286000" marR="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5pPr>
            <a:lvl6pPr indent="-285750" lvl="5" marL="2743200" marR="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6pPr>
            <a:lvl7pPr indent="-285750" lvl="6" marL="3200400" marR="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7pPr>
            <a:lvl8pPr indent="-285750" lvl="7" marL="3657600" marR="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8pPr>
            <a:lvl9pPr indent="-285750" lvl="8" marL="4114800" marR="0" algn="l">
              <a:lnSpc>
                <a:spcPct val="130000"/>
              </a:lnSpc>
              <a:spcBef>
                <a:spcPts val="800"/>
              </a:spcBef>
              <a:spcAft>
                <a:spcPts val="800"/>
              </a:spcAft>
              <a:buClr>
                <a:srgbClr val="FFFFFF"/>
              </a:buClr>
              <a:buSzPts val="900"/>
              <a:buFont typeface="Roboto"/>
              <a:buChar char="•"/>
              <a:defRPr b="0" i="0" sz="900" u="none" cap="none" strike="noStrike">
                <a:solidFill>
                  <a:srgbClr val="FFFFFF"/>
                </a:solidFill>
                <a:latin typeface="Roboto"/>
                <a:ea typeface="Roboto"/>
                <a:cs typeface="Roboto"/>
                <a:sym typeface="Roboto"/>
              </a:defRPr>
            </a:lvl9pPr>
          </a:lstStyle>
          <a:p/>
        </p:txBody>
      </p:sp>
      <p:sp>
        <p:nvSpPr>
          <p:cNvPr id="896" name="Google Shape;896;p164"/>
          <p:cNvSpPr txBox="1"/>
          <p:nvPr>
            <p:ph type="title"/>
          </p:nvPr>
        </p:nvSpPr>
        <p:spPr>
          <a:xfrm>
            <a:off x="457200" y="1024407"/>
            <a:ext cx="2772000" cy="1371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FFFFFF"/>
              </a:buClr>
              <a:buSzPts val="1000"/>
              <a:buNone/>
              <a:defRPr b="1" i="0" sz="1000" u="none" cap="none" strike="noStrike">
                <a:solidFill>
                  <a:srgbClr val="FFFFFF"/>
                </a:solidFill>
              </a:defRPr>
            </a:lvl1pPr>
            <a:lvl2pPr lvl="1" marR="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2pPr>
            <a:lvl3pPr lvl="2" marR="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3pPr>
            <a:lvl4pPr lvl="3" marR="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4pPr>
            <a:lvl5pPr lvl="4" marR="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5pPr>
            <a:lvl6pPr lvl="5" marR="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6pPr>
            <a:lvl7pPr lvl="6" marR="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7pPr>
            <a:lvl8pPr lvl="7" marR="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8pPr>
            <a:lvl9pPr lvl="8" marR="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9pPr>
          </a:lstStyle>
          <a:p/>
        </p:txBody>
      </p:sp>
      <p:sp>
        <p:nvSpPr>
          <p:cNvPr id="897" name="Google Shape;897;p164"/>
          <p:cNvSpPr txBox="1"/>
          <p:nvPr>
            <p:ph idx="2" type="title"/>
          </p:nvPr>
        </p:nvSpPr>
        <p:spPr>
          <a:xfrm>
            <a:off x="457200" y="1255882"/>
            <a:ext cx="2772000" cy="6408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FFFFFF"/>
              </a:buClr>
              <a:buSzPts val="2400"/>
              <a:buFont typeface="Arial"/>
              <a:buNone/>
              <a:defRPr b="0" i="0" sz="2400" u="none" cap="none" strike="noStrike">
                <a:solidFill>
                  <a:srgbClr val="FFFFFF"/>
                </a:solidFill>
                <a:latin typeface="Arial"/>
                <a:ea typeface="Arial"/>
                <a:cs typeface="Arial"/>
                <a:sym typeface="Arial"/>
              </a:defRPr>
            </a:lvl1pPr>
            <a:lvl2pPr lvl="1" marR="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Split Slide">
  <p:cSld name="CUSTOM_5_1">
    <p:spTree>
      <p:nvGrpSpPr>
        <p:cNvPr id="898" name="Shape 898"/>
        <p:cNvGrpSpPr/>
        <p:nvPr/>
      </p:nvGrpSpPr>
      <p:grpSpPr>
        <a:xfrm>
          <a:off x="0" y="0"/>
          <a:ext cx="0" cy="0"/>
          <a:chOff x="0" y="0"/>
          <a:chExt cx="0" cy="0"/>
        </a:xfrm>
      </p:grpSpPr>
      <p:sp>
        <p:nvSpPr>
          <p:cNvPr id="899" name="Google Shape;899;p165"/>
          <p:cNvSpPr/>
          <p:nvPr/>
        </p:nvSpPr>
        <p:spPr>
          <a:xfrm>
            <a:off x="-13753" y="-11100"/>
            <a:ext cx="3951300" cy="51657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900" name="Google Shape;900;p165"/>
          <p:cNvSpPr txBox="1"/>
          <p:nvPr>
            <p:ph idx="1" type="body"/>
          </p:nvPr>
        </p:nvSpPr>
        <p:spPr>
          <a:xfrm>
            <a:off x="464175" y="2267325"/>
            <a:ext cx="2676000" cy="2418900"/>
          </a:xfrm>
          <a:prstGeom prst="rect">
            <a:avLst/>
          </a:prstGeom>
          <a:noFill/>
          <a:ln>
            <a:noFill/>
          </a:ln>
        </p:spPr>
        <p:txBody>
          <a:bodyPr anchorCtr="0" anchor="t" bIns="0" lIns="0" spcFirstLastPara="1" rIns="91425" wrap="square" tIns="0">
            <a:noAutofit/>
          </a:bodyPr>
          <a:lstStyle>
            <a:lvl1pPr indent="-285750" lvl="0" marL="457200" marR="0" algn="l">
              <a:lnSpc>
                <a:spcPct val="130000"/>
              </a:lnSpc>
              <a:spcBef>
                <a:spcPts val="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1pPr>
            <a:lvl2pPr indent="-285750" lvl="1" marL="914400" marR="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2pPr>
            <a:lvl3pPr indent="-285750" lvl="2" marL="1371600" marR="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3pPr>
            <a:lvl4pPr indent="-285750" lvl="3" marL="1828800" marR="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4pPr>
            <a:lvl5pPr indent="-285750" lvl="4" marL="2286000" marR="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5pPr>
            <a:lvl6pPr indent="-285750" lvl="5" marL="2743200" marR="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6pPr>
            <a:lvl7pPr indent="-285750" lvl="6" marL="3200400" marR="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7pPr>
            <a:lvl8pPr indent="-285750" lvl="7" marL="3657600" marR="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8pPr>
            <a:lvl9pPr indent="-285750" lvl="8" marL="4114800" marR="0" algn="l">
              <a:lnSpc>
                <a:spcPct val="130000"/>
              </a:lnSpc>
              <a:spcBef>
                <a:spcPts val="800"/>
              </a:spcBef>
              <a:spcAft>
                <a:spcPts val="800"/>
              </a:spcAft>
              <a:buClr>
                <a:srgbClr val="FFFFFF"/>
              </a:buClr>
              <a:buSzPts val="900"/>
              <a:buFont typeface="Roboto"/>
              <a:buChar char="•"/>
              <a:defRPr b="0" i="0" sz="900" u="none" cap="none" strike="noStrike">
                <a:solidFill>
                  <a:srgbClr val="FFFFFF"/>
                </a:solidFill>
                <a:latin typeface="Roboto"/>
                <a:ea typeface="Roboto"/>
                <a:cs typeface="Roboto"/>
                <a:sym typeface="Roboto"/>
              </a:defRPr>
            </a:lvl9pPr>
          </a:lstStyle>
          <a:p/>
        </p:txBody>
      </p:sp>
      <p:sp>
        <p:nvSpPr>
          <p:cNvPr id="901" name="Google Shape;901;p165"/>
          <p:cNvSpPr txBox="1"/>
          <p:nvPr>
            <p:ph type="title"/>
          </p:nvPr>
        </p:nvSpPr>
        <p:spPr>
          <a:xfrm>
            <a:off x="457200" y="1024407"/>
            <a:ext cx="2772000" cy="1371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FFFFFF"/>
              </a:buClr>
              <a:buSzPts val="1000"/>
              <a:buNone/>
              <a:defRPr b="1" i="0" sz="1000" u="none" cap="none" strike="noStrike">
                <a:solidFill>
                  <a:srgbClr val="FFFFFF"/>
                </a:solidFill>
              </a:defRPr>
            </a:lvl1pPr>
            <a:lvl2pPr lvl="1" marR="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2pPr>
            <a:lvl3pPr lvl="2" marR="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3pPr>
            <a:lvl4pPr lvl="3" marR="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4pPr>
            <a:lvl5pPr lvl="4" marR="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5pPr>
            <a:lvl6pPr lvl="5" marR="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6pPr>
            <a:lvl7pPr lvl="6" marR="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7pPr>
            <a:lvl8pPr lvl="7" marR="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8pPr>
            <a:lvl9pPr lvl="8" marR="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9pPr>
          </a:lstStyle>
          <a:p/>
        </p:txBody>
      </p:sp>
      <p:sp>
        <p:nvSpPr>
          <p:cNvPr id="902" name="Google Shape;902;p165"/>
          <p:cNvSpPr txBox="1"/>
          <p:nvPr>
            <p:ph idx="2" type="title"/>
          </p:nvPr>
        </p:nvSpPr>
        <p:spPr>
          <a:xfrm>
            <a:off x="457200" y="1255882"/>
            <a:ext cx="2772000" cy="6408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FFFFFF"/>
              </a:buClr>
              <a:buSzPts val="2400"/>
              <a:buFont typeface="Arial"/>
              <a:buNone/>
              <a:defRPr b="0" i="0" sz="2400" u="none" cap="none" strike="noStrike">
                <a:solidFill>
                  <a:srgbClr val="FFFFFF"/>
                </a:solidFill>
                <a:latin typeface="Arial"/>
                <a:ea typeface="Arial"/>
                <a:cs typeface="Arial"/>
                <a:sym typeface="Arial"/>
              </a:defRPr>
            </a:lvl1pPr>
            <a:lvl2pPr lvl="1" marR="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Split Slide">
  <p:cSld name="CUSTOM_5_1_1">
    <p:spTree>
      <p:nvGrpSpPr>
        <p:cNvPr id="903" name="Shape 903"/>
        <p:cNvGrpSpPr/>
        <p:nvPr/>
      </p:nvGrpSpPr>
      <p:grpSpPr>
        <a:xfrm>
          <a:off x="0" y="0"/>
          <a:ext cx="0" cy="0"/>
          <a:chOff x="0" y="0"/>
          <a:chExt cx="0" cy="0"/>
        </a:xfrm>
      </p:grpSpPr>
      <p:sp>
        <p:nvSpPr>
          <p:cNvPr id="904" name="Google Shape;904;p166"/>
          <p:cNvSpPr/>
          <p:nvPr/>
        </p:nvSpPr>
        <p:spPr>
          <a:xfrm>
            <a:off x="-13753" y="-11100"/>
            <a:ext cx="3951300" cy="51657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905" name="Google Shape;905;p166"/>
          <p:cNvSpPr txBox="1"/>
          <p:nvPr>
            <p:ph idx="1" type="body"/>
          </p:nvPr>
        </p:nvSpPr>
        <p:spPr>
          <a:xfrm>
            <a:off x="464175" y="2267325"/>
            <a:ext cx="2676000" cy="2418900"/>
          </a:xfrm>
          <a:prstGeom prst="rect">
            <a:avLst/>
          </a:prstGeom>
          <a:noFill/>
          <a:ln>
            <a:noFill/>
          </a:ln>
        </p:spPr>
        <p:txBody>
          <a:bodyPr anchorCtr="0" anchor="t" bIns="0" lIns="0" spcFirstLastPara="1" rIns="91425" wrap="square" tIns="0">
            <a:noAutofit/>
          </a:bodyPr>
          <a:lstStyle>
            <a:lvl1pPr indent="-285750" lvl="0" marL="457200" marR="0" algn="l">
              <a:lnSpc>
                <a:spcPct val="130000"/>
              </a:lnSpc>
              <a:spcBef>
                <a:spcPts val="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1pPr>
            <a:lvl2pPr indent="-285750" lvl="1" marL="914400" marR="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2pPr>
            <a:lvl3pPr indent="-285750" lvl="2" marL="1371600" marR="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3pPr>
            <a:lvl4pPr indent="-285750" lvl="3" marL="1828800" marR="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4pPr>
            <a:lvl5pPr indent="-285750" lvl="4" marL="2286000" marR="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5pPr>
            <a:lvl6pPr indent="-285750" lvl="5" marL="2743200" marR="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6pPr>
            <a:lvl7pPr indent="-285750" lvl="6" marL="3200400" marR="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7pPr>
            <a:lvl8pPr indent="-285750" lvl="7" marL="3657600" marR="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8pPr>
            <a:lvl9pPr indent="-285750" lvl="8" marL="4114800" marR="0" algn="l">
              <a:lnSpc>
                <a:spcPct val="130000"/>
              </a:lnSpc>
              <a:spcBef>
                <a:spcPts val="800"/>
              </a:spcBef>
              <a:spcAft>
                <a:spcPts val="800"/>
              </a:spcAft>
              <a:buClr>
                <a:srgbClr val="FFFFFF"/>
              </a:buClr>
              <a:buSzPts val="900"/>
              <a:buFont typeface="Roboto"/>
              <a:buChar char="•"/>
              <a:defRPr b="0" i="0" sz="900" u="none" cap="none" strike="noStrike">
                <a:solidFill>
                  <a:srgbClr val="FFFFFF"/>
                </a:solidFill>
                <a:latin typeface="Roboto"/>
                <a:ea typeface="Roboto"/>
                <a:cs typeface="Roboto"/>
                <a:sym typeface="Roboto"/>
              </a:defRPr>
            </a:lvl9pPr>
          </a:lstStyle>
          <a:p/>
        </p:txBody>
      </p:sp>
      <p:sp>
        <p:nvSpPr>
          <p:cNvPr id="906" name="Google Shape;906;p166"/>
          <p:cNvSpPr txBox="1"/>
          <p:nvPr>
            <p:ph type="title"/>
          </p:nvPr>
        </p:nvSpPr>
        <p:spPr>
          <a:xfrm>
            <a:off x="457200" y="1024407"/>
            <a:ext cx="2772000" cy="1371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FFFFFF"/>
              </a:buClr>
              <a:buSzPts val="1000"/>
              <a:buNone/>
              <a:defRPr b="1" i="0" sz="1000" u="none" cap="none" strike="noStrike">
                <a:solidFill>
                  <a:srgbClr val="FFFFFF"/>
                </a:solidFill>
              </a:defRPr>
            </a:lvl1pPr>
            <a:lvl2pPr lvl="1" marR="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2pPr>
            <a:lvl3pPr lvl="2" marR="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3pPr>
            <a:lvl4pPr lvl="3" marR="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4pPr>
            <a:lvl5pPr lvl="4" marR="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5pPr>
            <a:lvl6pPr lvl="5" marR="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6pPr>
            <a:lvl7pPr lvl="6" marR="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7pPr>
            <a:lvl8pPr lvl="7" marR="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8pPr>
            <a:lvl9pPr lvl="8" marR="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9pPr>
          </a:lstStyle>
          <a:p/>
        </p:txBody>
      </p:sp>
      <p:sp>
        <p:nvSpPr>
          <p:cNvPr id="907" name="Google Shape;907;p166"/>
          <p:cNvSpPr txBox="1"/>
          <p:nvPr>
            <p:ph idx="2" type="title"/>
          </p:nvPr>
        </p:nvSpPr>
        <p:spPr>
          <a:xfrm>
            <a:off x="457200" y="1255882"/>
            <a:ext cx="2772000" cy="6408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FFFFFF"/>
              </a:buClr>
              <a:buSzPts val="2400"/>
              <a:buFont typeface="Arial"/>
              <a:buNone/>
              <a:defRPr b="0" i="0" sz="2400" u="none" cap="none" strike="noStrike">
                <a:solidFill>
                  <a:srgbClr val="FFFFFF"/>
                </a:solidFill>
                <a:latin typeface="Arial"/>
                <a:ea typeface="Arial"/>
                <a:cs typeface="Arial"/>
                <a:sym typeface="Arial"/>
              </a:defRPr>
            </a:lvl1pPr>
            <a:lvl2pPr lvl="1" marR="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Split Slide">
  <p:cSld name="CUSTOM_5_1_1_1">
    <p:spTree>
      <p:nvGrpSpPr>
        <p:cNvPr id="908" name="Shape 908"/>
        <p:cNvGrpSpPr/>
        <p:nvPr/>
      </p:nvGrpSpPr>
      <p:grpSpPr>
        <a:xfrm>
          <a:off x="0" y="0"/>
          <a:ext cx="0" cy="0"/>
          <a:chOff x="0" y="0"/>
          <a:chExt cx="0" cy="0"/>
        </a:xfrm>
      </p:grpSpPr>
      <p:sp>
        <p:nvSpPr>
          <p:cNvPr id="909" name="Google Shape;909;p167"/>
          <p:cNvSpPr/>
          <p:nvPr/>
        </p:nvSpPr>
        <p:spPr>
          <a:xfrm>
            <a:off x="-13753" y="-11100"/>
            <a:ext cx="3951300" cy="51657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910" name="Google Shape;910;p167"/>
          <p:cNvSpPr txBox="1"/>
          <p:nvPr>
            <p:ph idx="1" type="body"/>
          </p:nvPr>
        </p:nvSpPr>
        <p:spPr>
          <a:xfrm>
            <a:off x="464175" y="2267325"/>
            <a:ext cx="2676000" cy="2418900"/>
          </a:xfrm>
          <a:prstGeom prst="rect">
            <a:avLst/>
          </a:prstGeom>
          <a:noFill/>
          <a:ln>
            <a:noFill/>
          </a:ln>
        </p:spPr>
        <p:txBody>
          <a:bodyPr anchorCtr="0" anchor="t" bIns="0" lIns="0" spcFirstLastPara="1" rIns="91425" wrap="square" tIns="0">
            <a:noAutofit/>
          </a:bodyPr>
          <a:lstStyle>
            <a:lvl1pPr indent="-285750" lvl="0" marL="457200" marR="0" algn="l">
              <a:lnSpc>
                <a:spcPct val="130000"/>
              </a:lnSpc>
              <a:spcBef>
                <a:spcPts val="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1pPr>
            <a:lvl2pPr indent="-285750" lvl="1" marL="914400" marR="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2pPr>
            <a:lvl3pPr indent="-285750" lvl="2" marL="1371600" marR="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3pPr>
            <a:lvl4pPr indent="-285750" lvl="3" marL="1828800" marR="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4pPr>
            <a:lvl5pPr indent="-285750" lvl="4" marL="2286000" marR="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5pPr>
            <a:lvl6pPr indent="-285750" lvl="5" marL="2743200" marR="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6pPr>
            <a:lvl7pPr indent="-285750" lvl="6" marL="3200400" marR="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7pPr>
            <a:lvl8pPr indent="-285750" lvl="7" marL="3657600" marR="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8pPr>
            <a:lvl9pPr indent="-285750" lvl="8" marL="4114800" marR="0" algn="l">
              <a:lnSpc>
                <a:spcPct val="130000"/>
              </a:lnSpc>
              <a:spcBef>
                <a:spcPts val="800"/>
              </a:spcBef>
              <a:spcAft>
                <a:spcPts val="800"/>
              </a:spcAft>
              <a:buClr>
                <a:srgbClr val="FFFFFF"/>
              </a:buClr>
              <a:buSzPts val="900"/>
              <a:buFont typeface="Roboto"/>
              <a:buChar char="•"/>
              <a:defRPr b="0" i="0" sz="900" u="none" cap="none" strike="noStrike">
                <a:solidFill>
                  <a:srgbClr val="FFFFFF"/>
                </a:solidFill>
                <a:latin typeface="Roboto"/>
                <a:ea typeface="Roboto"/>
                <a:cs typeface="Roboto"/>
                <a:sym typeface="Roboto"/>
              </a:defRPr>
            </a:lvl9pPr>
          </a:lstStyle>
          <a:p/>
        </p:txBody>
      </p:sp>
      <p:sp>
        <p:nvSpPr>
          <p:cNvPr id="911" name="Google Shape;911;p167"/>
          <p:cNvSpPr txBox="1"/>
          <p:nvPr>
            <p:ph type="title"/>
          </p:nvPr>
        </p:nvSpPr>
        <p:spPr>
          <a:xfrm>
            <a:off x="457200" y="1024407"/>
            <a:ext cx="2772000" cy="1371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FFFFFF"/>
              </a:buClr>
              <a:buSzPts val="1000"/>
              <a:buNone/>
              <a:defRPr b="1" i="0" sz="1000" u="none" cap="none" strike="noStrike">
                <a:solidFill>
                  <a:srgbClr val="FFFFFF"/>
                </a:solidFill>
              </a:defRPr>
            </a:lvl1pPr>
            <a:lvl2pPr lvl="1" marR="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2pPr>
            <a:lvl3pPr lvl="2" marR="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3pPr>
            <a:lvl4pPr lvl="3" marR="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4pPr>
            <a:lvl5pPr lvl="4" marR="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5pPr>
            <a:lvl6pPr lvl="5" marR="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6pPr>
            <a:lvl7pPr lvl="6" marR="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7pPr>
            <a:lvl8pPr lvl="7" marR="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8pPr>
            <a:lvl9pPr lvl="8" marR="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9pPr>
          </a:lstStyle>
          <a:p/>
        </p:txBody>
      </p:sp>
      <p:sp>
        <p:nvSpPr>
          <p:cNvPr id="912" name="Google Shape;912;p167"/>
          <p:cNvSpPr txBox="1"/>
          <p:nvPr>
            <p:ph idx="2" type="title"/>
          </p:nvPr>
        </p:nvSpPr>
        <p:spPr>
          <a:xfrm>
            <a:off x="457200" y="1255882"/>
            <a:ext cx="2772000" cy="6408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FFFFFF"/>
              </a:buClr>
              <a:buSzPts val="2400"/>
              <a:buFont typeface="Arial"/>
              <a:buNone/>
              <a:defRPr b="0" i="0" sz="2400" u="none" cap="none" strike="noStrike">
                <a:solidFill>
                  <a:srgbClr val="FFFFFF"/>
                </a:solidFill>
                <a:latin typeface="Arial"/>
                <a:ea typeface="Arial"/>
                <a:cs typeface="Arial"/>
                <a:sym typeface="Arial"/>
              </a:defRPr>
            </a:lvl1pPr>
            <a:lvl2pPr lvl="1" marR="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Split Slide White">
  <p:cSld name="CUSTOM_5_1_1_1_2">
    <p:spTree>
      <p:nvGrpSpPr>
        <p:cNvPr id="913" name="Shape 913"/>
        <p:cNvGrpSpPr/>
        <p:nvPr/>
      </p:nvGrpSpPr>
      <p:grpSpPr>
        <a:xfrm>
          <a:off x="0" y="0"/>
          <a:ext cx="0" cy="0"/>
          <a:chOff x="0" y="0"/>
          <a:chExt cx="0" cy="0"/>
        </a:xfrm>
      </p:grpSpPr>
      <p:sp>
        <p:nvSpPr>
          <p:cNvPr id="914" name="Google Shape;914;p168"/>
          <p:cNvSpPr/>
          <p:nvPr/>
        </p:nvSpPr>
        <p:spPr>
          <a:xfrm>
            <a:off x="-13753" y="-11100"/>
            <a:ext cx="3951300" cy="5165700"/>
          </a:xfrm>
          <a:prstGeom prst="rect">
            <a:avLst/>
          </a:prstGeom>
          <a:solidFill>
            <a:srgbClr val="FFFFFF"/>
          </a:solidFill>
          <a:ln>
            <a:noFill/>
          </a:ln>
          <a:effectLst>
            <a:outerShdw blurRad="500063" rotWithShape="0" algn="bl" dir="6480000" dist="95250">
              <a:srgbClr val="000000">
                <a:alpha val="15686"/>
              </a:srgbClr>
            </a:outerShdw>
          </a:effectLst>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5" name="Google Shape;915;p168"/>
          <p:cNvSpPr txBox="1"/>
          <p:nvPr>
            <p:ph idx="1" type="body"/>
          </p:nvPr>
        </p:nvSpPr>
        <p:spPr>
          <a:xfrm>
            <a:off x="464175" y="2267325"/>
            <a:ext cx="2676000" cy="2418900"/>
          </a:xfrm>
          <a:prstGeom prst="rect">
            <a:avLst/>
          </a:prstGeom>
          <a:noFill/>
          <a:ln>
            <a:noFill/>
          </a:ln>
        </p:spPr>
        <p:txBody>
          <a:bodyPr anchorCtr="0" anchor="t" bIns="0" lIns="0" spcFirstLastPara="1" rIns="91425"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916" name="Google Shape;916;p168"/>
          <p:cNvSpPr txBox="1"/>
          <p:nvPr>
            <p:ph type="title"/>
          </p:nvPr>
        </p:nvSpPr>
        <p:spPr>
          <a:xfrm>
            <a:off x="457200" y="1255882"/>
            <a:ext cx="2772000" cy="6408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9pPr>
          </a:lstStyle>
          <a:p/>
        </p:txBody>
      </p:sp>
      <p:sp>
        <p:nvSpPr>
          <p:cNvPr id="917" name="Google Shape;917;p168"/>
          <p:cNvSpPr/>
          <p:nvPr/>
        </p:nvSpPr>
        <p:spPr>
          <a:xfrm>
            <a:off x="-16857" y="235375"/>
            <a:ext cx="35400" cy="46728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Split Slide White">
  <p:cSld name="CUSTOM_5_1_1_1_2_1">
    <p:spTree>
      <p:nvGrpSpPr>
        <p:cNvPr id="918" name="Shape 918"/>
        <p:cNvGrpSpPr/>
        <p:nvPr/>
      </p:nvGrpSpPr>
      <p:grpSpPr>
        <a:xfrm>
          <a:off x="0" y="0"/>
          <a:ext cx="0" cy="0"/>
          <a:chOff x="0" y="0"/>
          <a:chExt cx="0" cy="0"/>
        </a:xfrm>
      </p:grpSpPr>
      <p:sp>
        <p:nvSpPr>
          <p:cNvPr id="919" name="Google Shape;919;p169"/>
          <p:cNvSpPr/>
          <p:nvPr/>
        </p:nvSpPr>
        <p:spPr>
          <a:xfrm>
            <a:off x="-13753" y="-11100"/>
            <a:ext cx="3951300" cy="5165700"/>
          </a:xfrm>
          <a:prstGeom prst="rect">
            <a:avLst/>
          </a:prstGeom>
          <a:solidFill>
            <a:srgbClr val="FFFFFF"/>
          </a:solidFill>
          <a:ln>
            <a:noFill/>
          </a:ln>
          <a:effectLst>
            <a:outerShdw blurRad="500063" rotWithShape="0" algn="bl" dir="6480000" dist="95250">
              <a:srgbClr val="000000">
                <a:alpha val="15686"/>
              </a:srgbClr>
            </a:outerShdw>
          </a:effectLst>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0" name="Google Shape;920;p169"/>
          <p:cNvSpPr txBox="1"/>
          <p:nvPr>
            <p:ph idx="1" type="body"/>
          </p:nvPr>
        </p:nvSpPr>
        <p:spPr>
          <a:xfrm>
            <a:off x="464175" y="2267325"/>
            <a:ext cx="2676000" cy="2418900"/>
          </a:xfrm>
          <a:prstGeom prst="rect">
            <a:avLst/>
          </a:prstGeom>
          <a:noFill/>
          <a:ln>
            <a:noFill/>
          </a:ln>
        </p:spPr>
        <p:txBody>
          <a:bodyPr anchorCtr="0" anchor="t" bIns="0" lIns="0" spcFirstLastPara="1" rIns="91425"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921" name="Google Shape;921;p169"/>
          <p:cNvSpPr txBox="1"/>
          <p:nvPr>
            <p:ph type="title"/>
          </p:nvPr>
        </p:nvSpPr>
        <p:spPr>
          <a:xfrm>
            <a:off x="457200" y="1255882"/>
            <a:ext cx="2772000" cy="6408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9pPr>
          </a:lstStyle>
          <a:p/>
        </p:txBody>
      </p:sp>
      <p:sp>
        <p:nvSpPr>
          <p:cNvPr id="922" name="Google Shape;922;p169"/>
          <p:cNvSpPr/>
          <p:nvPr/>
        </p:nvSpPr>
        <p:spPr>
          <a:xfrm>
            <a:off x="-16857" y="235375"/>
            <a:ext cx="35400" cy="46728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Split Slide White">
  <p:cSld name="CUSTOM_5_1_1_1_2_2">
    <p:spTree>
      <p:nvGrpSpPr>
        <p:cNvPr id="923" name="Shape 923"/>
        <p:cNvGrpSpPr/>
        <p:nvPr/>
      </p:nvGrpSpPr>
      <p:grpSpPr>
        <a:xfrm>
          <a:off x="0" y="0"/>
          <a:ext cx="0" cy="0"/>
          <a:chOff x="0" y="0"/>
          <a:chExt cx="0" cy="0"/>
        </a:xfrm>
      </p:grpSpPr>
      <p:sp>
        <p:nvSpPr>
          <p:cNvPr id="924" name="Google Shape;924;p170"/>
          <p:cNvSpPr/>
          <p:nvPr/>
        </p:nvSpPr>
        <p:spPr>
          <a:xfrm>
            <a:off x="-13753" y="-11100"/>
            <a:ext cx="3951300" cy="5165700"/>
          </a:xfrm>
          <a:prstGeom prst="rect">
            <a:avLst/>
          </a:prstGeom>
          <a:solidFill>
            <a:srgbClr val="FFFFFF"/>
          </a:solidFill>
          <a:ln>
            <a:noFill/>
          </a:ln>
          <a:effectLst>
            <a:outerShdw blurRad="500063" rotWithShape="0" algn="bl" dir="6480000" dist="95250">
              <a:srgbClr val="000000">
                <a:alpha val="15686"/>
              </a:srgbClr>
            </a:outerShdw>
          </a:effectLst>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5" name="Google Shape;925;p170"/>
          <p:cNvSpPr txBox="1"/>
          <p:nvPr>
            <p:ph idx="1" type="body"/>
          </p:nvPr>
        </p:nvSpPr>
        <p:spPr>
          <a:xfrm>
            <a:off x="464175" y="2267325"/>
            <a:ext cx="2676000" cy="2418900"/>
          </a:xfrm>
          <a:prstGeom prst="rect">
            <a:avLst/>
          </a:prstGeom>
          <a:noFill/>
          <a:ln>
            <a:noFill/>
          </a:ln>
        </p:spPr>
        <p:txBody>
          <a:bodyPr anchorCtr="0" anchor="t" bIns="0" lIns="0" spcFirstLastPara="1" rIns="91425"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926" name="Google Shape;926;p170"/>
          <p:cNvSpPr txBox="1"/>
          <p:nvPr>
            <p:ph type="title"/>
          </p:nvPr>
        </p:nvSpPr>
        <p:spPr>
          <a:xfrm>
            <a:off x="457200" y="1255882"/>
            <a:ext cx="2772000" cy="6408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9pPr>
          </a:lstStyle>
          <a:p/>
        </p:txBody>
      </p:sp>
      <p:sp>
        <p:nvSpPr>
          <p:cNvPr id="927" name="Google Shape;927;p170"/>
          <p:cNvSpPr/>
          <p:nvPr/>
        </p:nvSpPr>
        <p:spPr>
          <a:xfrm>
            <a:off x="-16857" y="235375"/>
            <a:ext cx="35400" cy="46728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Overview Slide 02">
  <p:cSld name="CUSTOM_4_1_2_1">
    <p:spTree>
      <p:nvGrpSpPr>
        <p:cNvPr id="127" name="Shape 127"/>
        <p:cNvGrpSpPr/>
        <p:nvPr/>
      </p:nvGrpSpPr>
      <p:grpSpPr>
        <a:xfrm>
          <a:off x="0" y="0"/>
          <a:ext cx="0" cy="0"/>
          <a:chOff x="0" y="0"/>
          <a:chExt cx="0" cy="0"/>
        </a:xfrm>
      </p:grpSpPr>
      <p:sp>
        <p:nvSpPr>
          <p:cNvPr id="128" name="Google Shape;128;p46"/>
          <p:cNvSpPr txBox="1"/>
          <p:nvPr/>
        </p:nvSpPr>
        <p:spPr>
          <a:xfrm>
            <a:off x="4736213" y="356750"/>
            <a:ext cx="4961400" cy="4539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0"/>
              <a:buFont typeface="Arial"/>
              <a:buNone/>
            </a:pPr>
            <a:r>
              <a:rPr b="0" i="0" lang="en-US" sz="30000" u="none" cap="none" strike="noStrike">
                <a:solidFill>
                  <a:srgbClr val="F1F3F4"/>
                </a:solidFill>
                <a:latin typeface="Arial"/>
                <a:ea typeface="Arial"/>
                <a:cs typeface="Arial"/>
                <a:sym typeface="Arial"/>
              </a:rPr>
              <a:t>0</a:t>
            </a:r>
            <a:endParaRPr b="0" i="0" sz="30000" u="none" cap="none" strike="noStrike">
              <a:solidFill>
                <a:srgbClr val="F1F3F4"/>
              </a:solidFill>
              <a:latin typeface="Arial"/>
              <a:ea typeface="Arial"/>
              <a:cs typeface="Arial"/>
              <a:sym typeface="Arial"/>
            </a:endParaRPr>
          </a:p>
        </p:txBody>
      </p:sp>
      <p:sp>
        <p:nvSpPr>
          <p:cNvPr id="129" name="Google Shape;129;p46"/>
          <p:cNvSpPr/>
          <p:nvPr/>
        </p:nvSpPr>
        <p:spPr>
          <a:xfrm>
            <a:off x="50" y="0"/>
            <a:ext cx="6003900" cy="51435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id="130" name="Google Shape;130;p46"/>
          <p:cNvPicPr preferRelativeResize="0"/>
          <p:nvPr/>
        </p:nvPicPr>
        <p:blipFill rotWithShape="1">
          <a:blip r:embed="rId2">
            <a:alphaModFix amt="20000"/>
          </a:blip>
          <a:srcRect b="14751" l="5396" r="21775" t="3247"/>
          <a:stretch/>
        </p:blipFill>
        <p:spPr>
          <a:xfrm>
            <a:off x="4800" y="0"/>
            <a:ext cx="3788160" cy="5143498"/>
          </a:xfrm>
          <a:prstGeom prst="rect">
            <a:avLst/>
          </a:prstGeom>
          <a:noFill/>
          <a:ln>
            <a:noFill/>
          </a:ln>
        </p:spPr>
      </p:pic>
      <p:pic>
        <p:nvPicPr>
          <p:cNvPr id="131" name="Google Shape;131;p46"/>
          <p:cNvPicPr preferRelativeResize="0"/>
          <p:nvPr/>
        </p:nvPicPr>
        <p:blipFill rotWithShape="1">
          <a:blip r:embed="rId2">
            <a:alphaModFix amt="22000"/>
          </a:blip>
          <a:srcRect b="14751" l="5396" r="64474" t="3247"/>
          <a:stretch/>
        </p:blipFill>
        <p:spPr>
          <a:xfrm>
            <a:off x="3788150" y="0"/>
            <a:ext cx="2215801" cy="5143498"/>
          </a:xfrm>
          <a:prstGeom prst="rect">
            <a:avLst/>
          </a:prstGeom>
          <a:noFill/>
          <a:ln>
            <a:noFill/>
          </a:ln>
        </p:spPr>
      </p:pic>
      <p:sp>
        <p:nvSpPr>
          <p:cNvPr id="132" name="Google Shape;132;p46"/>
          <p:cNvSpPr txBox="1"/>
          <p:nvPr>
            <p:ph type="title"/>
          </p:nvPr>
        </p:nvSpPr>
        <p:spPr>
          <a:xfrm>
            <a:off x="457200" y="1392397"/>
            <a:ext cx="4961400" cy="857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5000"/>
              <a:buFont typeface="Arial"/>
              <a:buNone/>
              <a:defRPr b="0" i="0" sz="5000" u="none" cap="none" strike="noStrike">
                <a:solidFill>
                  <a:srgbClr val="FFFFFF"/>
                </a:solidFill>
                <a:latin typeface="Arial"/>
                <a:ea typeface="Arial"/>
                <a:cs typeface="Arial"/>
                <a:sym typeface="Arial"/>
              </a:defRPr>
            </a:lvl1pPr>
            <a:lvl2pPr lvl="1"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9pPr>
          </a:lstStyle>
          <a:p/>
        </p:txBody>
      </p:sp>
      <p:sp>
        <p:nvSpPr>
          <p:cNvPr id="133" name="Google Shape;133;p46"/>
          <p:cNvSpPr txBox="1"/>
          <p:nvPr>
            <p:ph idx="1" type="subTitle"/>
          </p:nvPr>
        </p:nvSpPr>
        <p:spPr>
          <a:xfrm>
            <a:off x="471650" y="3236275"/>
            <a:ext cx="2315700" cy="1449900"/>
          </a:xfrm>
          <a:prstGeom prst="rect">
            <a:avLst/>
          </a:prstGeom>
          <a:noFill/>
          <a:ln>
            <a:noFill/>
          </a:ln>
        </p:spPr>
        <p:txBody>
          <a:bodyPr anchorCtr="0" anchor="t" bIns="0" lIns="0" spcFirstLastPara="1" rIns="0" wrap="square" tIns="0">
            <a:noAutofit/>
          </a:bodyPr>
          <a:lstStyle>
            <a:lvl1pPr lvl="0" marR="0" rtl="0" algn="l">
              <a:lnSpc>
                <a:spcPct val="13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34" name="Google Shape;134;p46"/>
          <p:cNvSpPr txBox="1"/>
          <p:nvPr>
            <p:ph idx="2" type="subTitle"/>
          </p:nvPr>
        </p:nvSpPr>
        <p:spPr>
          <a:xfrm>
            <a:off x="471648" y="420524"/>
            <a:ext cx="4643400" cy="3036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FFFFFF"/>
              </a:buClr>
              <a:buSzPts val="1200"/>
              <a:buFont typeface="Arial"/>
              <a:buNone/>
              <a:defRPr b="1" i="0" sz="12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Split Slide White">
  <p:cSld name="CUSTOM_5_1_1_1_2_1_1">
    <p:spTree>
      <p:nvGrpSpPr>
        <p:cNvPr id="928" name="Shape 928"/>
        <p:cNvGrpSpPr/>
        <p:nvPr/>
      </p:nvGrpSpPr>
      <p:grpSpPr>
        <a:xfrm>
          <a:off x="0" y="0"/>
          <a:ext cx="0" cy="0"/>
          <a:chOff x="0" y="0"/>
          <a:chExt cx="0" cy="0"/>
        </a:xfrm>
      </p:grpSpPr>
      <p:sp>
        <p:nvSpPr>
          <p:cNvPr id="929" name="Google Shape;929;p171"/>
          <p:cNvSpPr/>
          <p:nvPr/>
        </p:nvSpPr>
        <p:spPr>
          <a:xfrm>
            <a:off x="-13753" y="-11100"/>
            <a:ext cx="3951300" cy="5165700"/>
          </a:xfrm>
          <a:prstGeom prst="rect">
            <a:avLst/>
          </a:prstGeom>
          <a:solidFill>
            <a:srgbClr val="FFFFFF"/>
          </a:solidFill>
          <a:ln>
            <a:noFill/>
          </a:ln>
          <a:effectLst>
            <a:outerShdw blurRad="500063" rotWithShape="0" algn="bl" dir="6480000" dist="95250">
              <a:srgbClr val="000000">
                <a:alpha val="15686"/>
              </a:srgbClr>
            </a:outerShdw>
          </a:effectLst>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0" name="Google Shape;930;p171"/>
          <p:cNvSpPr txBox="1"/>
          <p:nvPr>
            <p:ph idx="1" type="body"/>
          </p:nvPr>
        </p:nvSpPr>
        <p:spPr>
          <a:xfrm>
            <a:off x="464175" y="2267325"/>
            <a:ext cx="2676000" cy="2418900"/>
          </a:xfrm>
          <a:prstGeom prst="rect">
            <a:avLst/>
          </a:prstGeom>
          <a:noFill/>
          <a:ln>
            <a:noFill/>
          </a:ln>
        </p:spPr>
        <p:txBody>
          <a:bodyPr anchorCtr="0" anchor="t" bIns="0" lIns="0" spcFirstLastPara="1" rIns="91425"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931" name="Google Shape;931;p171"/>
          <p:cNvSpPr txBox="1"/>
          <p:nvPr>
            <p:ph type="title"/>
          </p:nvPr>
        </p:nvSpPr>
        <p:spPr>
          <a:xfrm>
            <a:off x="457200" y="1255882"/>
            <a:ext cx="2772000" cy="6408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9pPr>
          </a:lstStyle>
          <a:p/>
        </p:txBody>
      </p:sp>
      <p:sp>
        <p:nvSpPr>
          <p:cNvPr id="932" name="Google Shape;932;p171"/>
          <p:cNvSpPr/>
          <p:nvPr/>
        </p:nvSpPr>
        <p:spPr>
          <a:xfrm>
            <a:off x="-16857" y="235375"/>
            <a:ext cx="35400" cy="46728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Split Slide White">
  <p:cSld name="CUSTOM_5_1_1_1_2_1_1_1">
    <p:spTree>
      <p:nvGrpSpPr>
        <p:cNvPr id="933" name="Shape 933"/>
        <p:cNvGrpSpPr/>
        <p:nvPr/>
      </p:nvGrpSpPr>
      <p:grpSpPr>
        <a:xfrm>
          <a:off x="0" y="0"/>
          <a:ext cx="0" cy="0"/>
          <a:chOff x="0" y="0"/>
          <a:chExt cx="0" cy="0"/>
        </a:xfrm>
      </p:grpSpPr>
      <p:sp>
        <p:nvSpPr>
          <p:cNvPr id="934" name="Google Shape;934;p172"/>
          <p:cNvSpPr/>
          <p:nvPr/>
        </p:nvSpPr>
        <p:spPr>
          <a:xfrm>
            <a:off x="-13753" y="-11100"/>
            <a:ext cx="3951300" cy="5165700"/>
          </a:xfrm>
          <a:prstGeom prst="rect">
            <a:avLst/>
          </a:prstGeom>
          <a:solidFill>
            <a:srgbClr val="FFFFFF"/>
          </a:solidFill>
          <a:ln>
            <a:noFill/>
          </a:ln>
          <a:effectLst>
            <a:outerShdw blurRad="500063" rotWithShape="0" algn="bl" dir="6480000" dist="95250">
              <a:srgbClr val="000000">
                <a:alpha val="15686"/>
              </a:srgbClr>
            </a:outerShdw>
          </a:effectLst>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5" name="Google Shape;935;p172"/>
          <p:cNvSpPr txBox="1"/>
          <p:nvPr>
            <p:ph idx="1" type="body"/>
          </p:nvPr>
        </p:nvSpPr>
        <p:spPr>
          <a:xfrm>
            <a:off x="464175" y="2267325"/>
            <a:ext cx="2676000" cy="2418900"/>
          </a:xfrm>
          <a:prstGeom prst="rect">
            <a:avLst/>
          </a:prstGeom>
          <a:noFill/>
          <a:ln>
            <a:noFill/>
          </a:ln>
        </p:spPr>
        <p:txBody>
          <a:bodyPr anchorCtr="0" anchor="t" bIns="0" lIns="0" spcFirstLastPara="1" rIns="91425"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936" name="Google Shape;936;p172"/>
          <p:cNvSpPr txBox="1"/>
          <p:nvPr>
            <p:ph type="title"/>
          </p:nvPr>
        </p:nvSpPr>
        <p:spPr>
          <a:xfrm>
            <a:off x="457200" y="1255882"/>
            <a:ext cx="2772000" cy="6408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red">
  <p:cSld name="CUSTOM_5_1_1_1_1">
    <p:spTree>
      <p:nvGrpSpPr>
        <p:cNvPr id="937" name="Shape 937"/>
        <p:cNvGrpSpPr/>
        <p:nvPr/>
      </p:nvGrpSpPr>
      <p:grpSpPr>
        <a:xfrm>
          <a:off x="0" y="0"/>
          <a:ext cx="0" cy="0"/>
          <a:chOff x="0" y="0"/>
          <a:chExt cx="0" cy="0"/>
        </a:xfrm>
      </p:grpSpPr>
      <p:sp>
        <p:nvSpPr>
          <p:cNvPr id="938" name="Google Shape;938;p173"/>
          <p:cNvSpPr txBox="1"/>
          <p:nvPr>
            <p:ph type="title"/>
          </p:nvPr>
        </p:nvSpPr>
        <p:spPr>
          <a:xfrm>
            <a:off x="457200" y="1536250"/>
            <a:ext cx="8229600" cy="2070900"/>
          </a:xfrm>
          <a:prstGeom prst="rect">
            <a:avLst/>
          </a:prstGeom>
          <a:noFill/>
          <a:ln>
            <a:noFill/>
          </a:ln>
        </p:spPr>
        <p:txBody>
          <a:bodyPr anchorCtr="0" anchor="ctr" bIns="0" lIns="0" spcFirstLastPara="1" rIns="0" wrap="square" tIns="0">
            <a:noAutofit/>
          </a:bodyPr>
          <a:lstStyle>
            <a:lvl1pPr lvl="0" marR="0" algn="ctr">
              <a:lnSpc>
                <a:spcPct val="100000"/>
              </a:lnSpc>
              <a:spcBef>
                <a:spcPts val="0"/>
              </a:spcBef>
              <a:spcAft>
                <a:spcPts val="0"/>
              </a:spcAft>
              <a:buClr>
                <a:srgbClr val="3C4043"/>
              </a:buClr>
              <a:buSzPts val="3000"/>
              <a:buFont typeface="Arial"/>
              <a:buNone/>
              <a:defRPr b="0" i="0" sz="3000" u="none" cap="none" strike="noStrike">
                <a:solidFill>
                  <a:srgbClr val="3C4043"/>
                </a:solidFill>
                <a:latin typeface="Arial"/>
                <a:ea typeface="Arial"/>
                <a:cs typeface="Arial"/>
                <a:sym typeface="Arial"/>
              </a:defRPr>
            </a:lvl1pPr>
            <a:lvl2pPr lvl="1" marR="0" algn="ctr">
              <a:lnSpc>
                <a:spcPct val="100000"/>
              </a:lnSpc>
              <a:spcBef>
                <a:spcPts val="0"/>
              </a:spcBef>
              <a:spcAft>
                <a:spcPts val="0"/>
              </a:spcAft>
              <a:buClr>
                <a:srgbClr val="000000"/>
              </a:buClr>
              <a:buSzPts val="4800"/>
              <a:buFont typeface="Helvetica Neue Light"/>
              <a:buNone/>
              <a:defRPr b="0" i="0" sz="4800" u="none" cap="none" strike="noStrike">
                <a:solidFill>
                  <a:srgbClr val="000000"/>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000000"/>
              </a:buClr>
              <a:buSzPts val="4800"/>
              <a:buFont typeface="Helvetica Neue Light"/>
              <a:buNone/>
              <a:defRPr b="0" i="0" sz="4800" u="none" cap="none" strike="noStrike">
                <a:solidFill>
                  <a:srgbClr val="000000"/>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000000"/>
              </a:buClr>
              <a:buSzPts val="4800"/>
              <a:buFont typeface="Helvetica Neue Light"/>
              <a:buNone/>
              <a:defRPr b="0" i="0" sz="4800" u="none" cap="none" strike="noStrike">
                <a:solidFill>
                  <a:srgbClr val="000000"/>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000000"/>
              </a:buClr>
              <a:buSzPts val="4800"/>
              <a:buFont typeface="Helvetica Neue Light"/>
              <a:buNone/>
              <a:defRPr b="0" i="0" sz="4800" u="none" cap="none" strike="noStrike">
                <a:solidFill>
                  <a:srgbClr val="000000"/>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000000"/>
              </a:buClr>
              <a:buSzPts val="4800"/>
              <a:buFont typeface="Helvetica Neue Light"/>
              <a:buNone/>
              <a:defRPr b="0" i="0" sz="4800" u="none" cap="none" strike="noStrike">
                <a:solidFill>
                  <a:srgbClr val="000000"/>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000000"/>
              </a:buClr>
              <a:buSzPts val="4800"/>
              <a:buFont typeface="Helvetica Neue Light"/>
              <a:buNone/>
              <a:defRPr b="0" i="0" sz="4800" u="none" cap="none" strike="noStrike">
                <a:solidFill>
                  <a:srgbClr val="000000"/>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000000"/>
              </a:buClr>
              <a:buSzPts val="4800"/>
              <a:buFont typeface="Helvetica Neue Light"/>
              <a:buNone/>
              <a:defRPr b="0" i="0" sz="4800" u="none" cap="none" strike="noStrike">
                <a:solidFill>
                  <a:srgbClr val="000000"/>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000000"/>
              </a:buClr>
              <a:buSzPts val="4800"/>
              <a:buFont typeface="Helvetica Neue Light"/>
              <a:buNone/>
              <a:defRPr b="0" i="0" sz="4800" u="none" cap="none" strike="noStrike">
                <a:solidFill>
                  <a:srgbClr val="000000"/>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cSld name="CUSTOM_5_1_1_1_1_1">
    <p:spTree>
      <p:nvGrpSpPr>
        <p:cNvPr id="939" name="Shape 939"/>
        <p:cNvGrpSpPr/>
        <p:nvPr/>
      </p:nvGrpSpPr>
      <p:grpSpPr>
        <a:xfrm>
          <a:off x="0" y="0"/>
          <a:ext cx="0" cy="0"/>
          <a:chOff x="0" y="0"/>
          <a:chExt cx="0" cy="0"/>
        </a:xfrm>
      </p:grpSpPr>
      <p:sp>
        <p:nvSpPr>
          <p:cNvPr id="940" name="Google Shape;940;p174"/>
          <p:cNvSpPr txBox="1"/>
          <p:nvPr>
            <p:ph type="title"/>
          </p:nvPr>
        </p:nvSpPr>
        <p:spPr>
          <a:xfrm>
            <a:off x="457200" y="1536250"/>
            <a:ext cx="8229600" cy="2070900"/>
          </a:xfrm>
          <a:prstGeom prst="rect">
            <a:avLst/>
          </a:prstGeom>
          <a:noFill/>
          <a:ln>
            <a:noFill/>
          </a:ln>
        </p:spPr>
        <p:txBody>
          <a:bodyPr anchorCtr="0" anchor="ctr" bIns="0" lIns="0" spcFirstLastPara="1" rIns="0" wrap="square" tIns="0">
            <a:noAutofit/>
          </a:bodyPr>
          <a:lstStyle>
            <a:lvl1pPr lvl="0" marR="0" algn="ctr">
              <a:lnSpc>
                <a:spcPct val="100000"/>
              </a:lnSpc>
              <a:spcBef>
                <a:spcPts val="0"/>
              </a:spcBef>
              <a:spcAft>
                <a:spcPts val="0"/>
              </a:spcAft>
              <a:buClr>
                <a:srgbClr val="3C4043"/>
              </a:buClr>
              <a:buSzPts val="5000"/>
              <a:buFont typeface="Arial"/>
              <a:buNone/>
              <a:defRPr b="0" i="0" sz="5000" u="none" cap="none" strike="noStrike">
                <a:solidFill>
                  <a:srgbClr val="3C4043"/>
                </a:solidFill>
                <a:latin typeface="Arial"/>
                <a:ea typeface="Arial"/>
                <a:cs typeface="Arial"/>
                <a:sym typeface="Arial"/>
              </a:defRPr>
            </a:lvl1pPr>
            <a:lvl2pPr lvl="1" marR="0" algn="ctr">
              <a:lnSpc>
                <a:spcPct val="100000"/>
              </a:lnSpc>
              <a:spcBef>
                <a:spcPts val="0"/>
              </a:spcBef>
              <a:spcAft>
                <a:spcPts val="0"/>
              </a:spcAft>
              <a:buClr>
                <a:srgbClr val="000000"/>
              </a:buClr>
              <a:buSzPts val="5000"/>
              <a:buFont typeface="Helvetica Neue Light"/>
              <a:buNone/>
              <a:defRPr b="0" i="0" sz="5000" u="none" cap="none" strike="noStrike">
                <a:solidFill>
                  <a:srgbClr val="000000"/>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000000"/>
              </a:buClr>
              <a:buSzPts val="5000"/>
              <a:buFont typeface="Helvetica Neue Light"/>
              <a:buNone/>
              <a:defRPr b="0" i="0" sz="5000" u="none" cap="none" strike="noStrike">
                <a:solidFill>
                  <a:srgbClr val="000000"/>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000000"/>
              </a:buClr>
              <a:buSzPts val="5000"/>
              <a:buFont typeface="Helvetica Neue Light"/>
              <a:buNone/>
              <a:defRPr b="0" i="0" sz="5000" u="none" cap="none" strike="noStrike">
                <a:solidFill>
                  <a:srgbClr val="000000"/>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000000"/>
              </a:buClr>
              <a:buSzPts val="5000"/>
              <a:buFont typeface="Helvetica Neue Light"/>
              <a:buNone/>
              <a:defRPr b="0" i="0" sz="5000" u="none" cap="none" strike="noStrike">
                <a:solidFill>
                  <a:srgbClr val="000000"/>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000000"/>
              </a:buClr>
              <a:buSzPts val="5000"/>
              <a:buFont typeface="Helvetica Neue Light"/>
              <a:buNone/>
              <a:defRPr b="0" i="0" sz="5000" u="none" cap="none" strike="noStrike">
                <a:solidFill>
                  <a:srgbClr val="000000"/>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000000"/>
              </a:buClr>
              <a:buSzPts val="5000"/>
              <a:buFont typeface="Helvetica Neue Light"/>
              <a:buNone/>
              <a:defRPr b="0" i="0" sz="5000" u="none" cap="none" strike="noStrike">
                <a:solidFill>
                  <a:srgbClr val="000000"/>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000000"/>
              </a:buClr>
              <a:buSzPts val="5000"/>
              <a:buFont typeface="Helvetica Neue Light"/>
              <a:buNone/>
              <a:defRPr b="0" i="0" sz="5000" u="none" cap="none" strike="noStrike">
                <a:solidFill>
                  <a:srgbClr val="000000"/>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000000"/>
              </a:buClr>
              <a:buSzPts val="5000"/>
              <a:buFont typeface="Helvetica Neue Light"/>
              <a:buNone/>
              <a:defRPr b="0" i="0" sz="5000" u="none" cap="none" strike="noStrike">
                <a:solidFill>
                  <a:srgbClr val="000000"/>
                </a:solidFill>
                <a:latin typeface="Helvetica Neue Light"/>
                <a:ea typeface="Helvetica Neue Light"/>
                <a:cs typeface="Helvetica Neue Light"/>
                <a:sym typeface="Helvetica Neue Light"/>
              </a:defRPr>
            </a:lvl9pPr>
          </a:lstStyle>
          <a:p/>
        </p:txBody>
      </p:sp>
      <p:sp>
        <p:nvSpPr>
          <p:cNvPr id="941" name="Google Shape;941;p174"/>
          <p:cNvSpPr/>
          <p:nvPr/>
        </p:nvSpPr>
        <p:spPr>
          <a:xfrm>
            <a:off x="7719825" y="18325"/>
            <a:ext cx="1384500" cy="586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2" name="Google Shape;942;p174"/>
          <p:cNvSpPr/>
          <p:nvPr/>
        </p:nvSpPr>
        <p:spPr>
          <a:xfrm>
            <a:off x="7719825" y="4538275"/>
            <a:ext cx="1384500" cy="586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943" name="Google Shape;943;p174"/>
          <p:cNvGrpSpPr/>
          <p:nvPr/>
        </p:nvGrpSpPr>
        <p:grpSpPr>
          <a:xfrm>
            <a:off x="3518450" y="4499628"/>
            <a:ext cx="2107098" cy="244531"/>
            <a:chOff x="242525" y="2441975"/>
            <a:chExt cx="7135450" cy="828075"/>
          </a:xfrm>
        </p:grpSpPr>
        <p:sp>
          <p:nvSpPr>
            <p:cNvPr id="944" name="Google Shape;944;p174"/>
            <p:cNvSpPr/>
            <p:nvPr/>
          </p:nvSpPr>
          <p:spPr>
            <a:xfrm>
              <a:off x="242525" y="2441975"/>
              <a:ext cx="625925" cy="642600"/>
            </a:xfrm>
            <a:custGeom>
              <a:rect b="b" l="l" r="r" t="t"/>
              <a:pathLst>
                <a:path extrusionOk="0" h="25704" w="25037">
                  <a:moveTo>
                    <a:pt x="13255" y="1"/>
                  </a:moveTo>
                  <a:cubicBezTo>
                    <a:pt x="13182" y="1"/>
                    <a:pt x="13110" y="1"/>
                    <a:pt x="13037" y="3"/>
                  </a:cubicBezTo>
                  <a:cubicBezTo>
                    <a:pt x="5951" y="3"/>
                    <a:pt x="0" y="5777"/>
                    <a:pt x="0" y="12843"/>
                  </a:cubicBezTo>
                  <a:cubicBezTo>
                    <a:pt x="0" y="19929"/>
                    <a:pt x="5951" y="25684"/>
                    <a:pt x="13037" y="25703"/>
                  </a:cubicBezTo>
                  <a:cubicBezTo>
                    <a:pt x="16854" y="25703"/>
                    <a:pt x="19731" y="24451"/>
                    <a:pt x="22002" y="22102"/>
                  </a:cubicBezTo>
                  <a:cubicBezTo>
                    <a:pt x="24312" y="19772"/>
                    <a:pt x="25036" y="16523"/>
                    <a:pt x="25036" y="13881"/>
                  </a:cubicBezTo>
                  <a:cubicBezTo>
                    <a:pt x="25036" y="13156"/>
                    <a:pt x="24977" y="12413"/>
                    <a:pt x="24840" y="11688"/>
                  </a:cubicBezTo>
                  <a:lnTo>
                    <a:pt x="13037" y="11688"/>
                  </a:lnTo>
                  <a:lnTo>
                    <a:pt x="13037" y="15212"/>
                  </a:lnTo>
                  <a:lnTo>
                    <a:pt x="21434" y="15212"/>
                  </a:lnTo>
                  <a:cubicBezTo>
                    <a:pt x="21180" y="17169"/>
                    <a:pt x="20534" y="18598"/>
                    <a:pt x="19516" y="19616"/>
                  </a:cubicBezTo>
                  <a:cubicBezTo>
                    <a:pt x="18302" y="20829"/>
                    <a:pt x="16384" y="22180"/>
                    <a:pt x="13037" y="22180"/>
                  </a:cubicBezTo>
                  <a:cubicBezTo>
                    <a:pt x="7869" y="22180"/>
                    <a:pt x="3837" y="18030"/>
                    <a:pt x="3837" y="12843"/>
                  </a:cubicBezTo>
                  <a:cubicBezTo>
                    <a:pt x="3837" y="7676"/>
                    <a:pt x="7869" y="3506"/>
                    <a:pt x="13037" y="3506"/>
                  </a:cubicBezTo>
                  <a:cubicBezTo>
                    <a:pt x="13062" y="3506"/>
                    <a:pt x="13087" y="3506"/>
                    <a:pt x="13112" y="3506"/>
                  </a:cubicBezTo>
                  <a:cubicBezTo>
                    <a:pt x="15434" y="3506"/>
                    <a:pt x="17675" y="4404"/>
                    <a:pt x="19359" y="6012"/>
                  </a:cubicBezTo>
                  <a:lnTo>
                    <a:pt x="21845" y="3545"/>
                  </a:lnTo>
                  <a:cubicBezTo>
                    <a:pt x="19548" y="1268"/>
                    <a:pt x="16465" y="1"/>
                    <a:pt x="13255" y="1"/>
                  </a:cubicBezTo>
                  <a:close/>
                </a:path>
              </a:pathLst>
            </a:custGeom>
            <a:solidFill>
              <a:srgbClr val="4285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5" name="Google Shape;945;p174"/>
            <p:cNvSpPr/>
            <p:nvPr/>
          </p:nvSpPr>
          <p:spPr>
            <a:xfrm>
              <a:off x="899250" y="2670550"/>
              <a:ext cx="415000" cy="413525"/>
            </a:xfrm>
            <a:custGeom>
              <a:rect b="b" l="l" r="r" t="t"/>
              <a:pathLst>
                <a:path extrusionOk="0" h="16541" w="16600">
                  <a:moveTo>
                    <a:pt x="8300" y="3270"/>
                  </a:moveTo>
                  <a:cubicBezTo>
                    <a:pt x="10805" y="3270"/>
                    <a:pt x="12959" y="5305"/>
                    <a:pt x="12959" y="8281"/>
                  </a:cubicBezTo>
                  <a:cubicBezTo>
                    <a:pt x="12959" y="11256"/>
                    <a:pt x="10805" y="13292"/>
                    <a:pt x="8300" y="13292"/>
                  </a:cubicBezTo>
                  <a:cubicBezTo>
                    <a:pt x="5794" y="13292"/>
                    <a:pt x="3641" y="11217"/>
                    <a:pt x="3641" y="8281"/>
                  </a:cubicBezTo>
                  <a:cubicBezTo>
                    <a:pt x="3641" y="5325"/>
                    <a:pt x="5794" y="3270"/>
                    <a:pt x="8300" y="3270"/>
                  </a:cubicBezTo>
                  <a:close/>
                  <a:moveTo>
                    <a:pt x="8300" y="1"/>
                  </a:moveTo>
                  <a:cubicBezTo>
                    <a:pt x="3719" y="1"/>
                    <a:pt x="0" y="3485"/>
                    <a:pt x="0" y="8281"/>
                  </a:cubicBezTo>
                  <a:cubicBezTo>
                    <a:pt x="0" y="13057"/>
                    <a:pt x="3719" y="16541"/>
                    <a:pt x="8300" y="16541"/>
                  </a:cubicBezTo>
                  <a:cubicBezTo>
                    <a:pt x="12880" y="16541"/>
                    <a:pt x="16600" y="13037"/>
                    <a:pt x="16600" y="8281"/>
                  </a:cubicBezTo>
                  <a:cubicBezTo>
                    <a:pt x="16600" y="3504"/>
                    <a:pt x="12880" y="1"/>
                    <a:pt x="8300" y="1"/>
                  </a:cubicBezTo>
                  <a:close/>
                </a:path>
              </a:pathLst>
            </a:custGeom>
            <a:solidFill>
              <a:srgbClr val="EA43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6" name="Google Shape;946;p174"/>
            <p:cNvSpPr/>
            <p:nvPr/>
          </p:nvSpPr>
          <p:spPr>
            <a:xfrm>
              <a:off x="1351900" y="2670550"/>
              <a:ext cx="415025" cy="413525"/>
            </a:xfrm>
            <a:custGeom>
              <a:rect b="b" l="l" r="r" t="t"/>
              <a:pathLst>
                <a:path extrusionOk="0" h="16541" w="16601">
                  <a:moveTo>
                    <a:pt x="8300" y="3270"/>
                  </a:moveTo>
                  <a:cubicBezTo>
                    <a:pt x="10806" y="3270"/>
                    <a:pt x="12959" y="5305"/>
                    <a:pt x="12959" y="8281"/>
                  </a:cubicBezTo>
                  <a:cubicBezTo>
                    <a:pt x="12959" y="11256"/>
                    <a:pt x="10806" y="13292"/>
                    <a:pt x="8300" y="13292"/>
                  </a:cubicBezTo>
                  <a:cubicBezTo>
                    <a:pt x="5795" y="13292"/>
                    <a:pt x="3642" y="11217"/>
                    <a:pt x="3642" y="8281"/>
                  </a:cubicBezTo>
                  <a:cubicBezTo>
                    <a:pt x="3642" y="5325"/>
                    <a:pt x="5795" y="3270"/>
                    <a:pt x="8300" y="3270"/>
                  </a:cubicBezTo>
                  <a:close/>
                  <a:moveTo>
                    <a:pt x="8300" y="1"/>
                  </a:moveTo>
                  <a:cubicBezTo>
                    <a:pt x="3720" y="1"/>
                    <a:pt x="1" y="3485"/>
                    <a:pt x="1" y="8281"/>
                  </a:cubicBezTo>
                  <a:cubicBezTo>
                    <a:pt x="1" y="13057"/>
                    <a:pt x="3720" y="16541"/>
                    <a:pt x="8300" y="16541"/>
                  </a:cubicBezTo>
                  <a:cubicBezTo>
                    <a:pt x="12881" y="16541"/>
                    <a:pt x="16600" y="13037"/>
                    <a:pt x="16600" y="8281"/>
                  </a:cubicBezTo>
                  <a:cubicBezTo>
                    <a:pt x="16600" y="3504"/>
                    <a:pt x="12881" y="1"/>
                    <a:pt x="8300" y="1"/>
                  </a:cubicBezTo>
                  <a:close/>
                </a:path>
              </a:pathLst>
            </a:custGeom>
            <a:solidFill>
              <a:srgbClr val="FBBC0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7" name="Google Shape;947;p174"/>
            <p:cNvSpPr/>
            <p:nvPr/>
          </p:nvSpPr>
          <p:spPr>
            <a:xfrm>
              <a:off x="1805050" y="2670550"/>
              <a:ext cx="396425" cy="599500"/>
            </a:xfrm>
            <a:custGeom>
              <a:rect b="b" l="l" r="r" t="t"/>
              <a:pathLst>
                <a:path extrusionOk="0" h="23980" w="15857">
                  <a:moveTo>
                    <a:pt x="8242" y="3270"/>
                  </a:moveTo>
                  <a:cubicBezTo>
                    <a:pt x="10747" y="3270"/>
                    <a:pt x="12646" y="5403"/>
                    <a:pt x="12646" y="8300"/>
                  </a:cubicBezTo>
                  <a:cubicBezTo>
                    <a:pt x="12646" y="11217"/>
                    <a:pt x="10708" y="13292"/>
                    <a:pt x="8242" y="13292"/>
                  </a:cubicBezTo>
                  <a:cubicBezTo>
                    <a:pt x="5736" y="13292"/>
                    <a:pt x="3642" y="11197"/>
                    <a:pt x="3642" y="8300"/>
                  </a:cubicBezTo>
                  <a:cubicBezTo>
                    <a:pt x="3642" y="5423"/>
                    <a:pt x="5736" y="3270"/>
                    <a:pt x="8242" y="3270"/>
                  </a:cubicBezTo>
                  <a:close/>
                  <a:moveTo>
                    <a:pt x="7929" y="1"/>
                  </a:moveTo>
                  <a:cubicBezTo>
                    <a:pt x="3779" y="1"/>
                    <a:pt x="1" y="3641"/>
                    <a:pt x="1" y="8300"/>
                  </a:cubicBezTo>
                  <a:cubicBezTo>
                    <a:pt x="1" y="12978"/>
                    <a:pt x="3779" y="16541"/>
                    <a:pt x="7929" y="16541"/>
                  </a:cubicBezTo>
                  <a:cubicBezTo>
                    <a:pt x="9886" y="16541"/>
                    <a:pt x="11452" y="15660"/>
                    <a:pt x="12274" y="14662"/>
                  </a:cubicBezTo>
                  <a:lnTo>
                    <a:pt x="12392" y="14662"/>
                  </a:lnTo>
                  <a:lnTo>
                    <a:pt x="12392" y="15856"/>
                  </a:lnTo>
                  <a:cubicBezTo>
                    <a:pt x="12392" y="19007"/>
                    <a:pt x="10708" y="20710"/>
                    <a:pt x="7987" y="20710"/>
                  </a:cubicBezTo>
                  <a:cubicBezTo>
                    <a:pt x="5756" y="20710"/>
                    <a:pt x="4386" y="19105"/>
                    <a:pt x="3818" y="17774"/>
                  </a:cubicBezTo>
                  <a:lnTo>
                    <a:pt x="666" y="19085"/>
                  </a:lnTo>
                  <a:cubicBezTo>
                    <a:pt x="1874" y="22046"/>
                    <a:pt x="4748" y="23979"/>
                    <a:pt x="7939" y="23979"/>
                  </a:cubicBezTo>
                  <a:cubicBezTo>
                    <a:pt x="7955" y="23979"/>
                    <a:pt x="7971" y="23979"/>
                    <a:pt x="7987" y="23979"/>
                  </a:cubicBezTo>
                  <a:cubicBezTo>
                    <a:pt x="12255" y="23979"/>
                    <a:pt x="15856" y="21473"/>
                    <a:pt x="15856" y="15366"/>
                  </a:cubicBezTo>
                  <a:lnTo>
                    <a:pt x="15856" y="510"/>
                  </a:lnTo>
                  <a:lnTo>
                    <a:pt x="12392" y="510"/>
                  </a:lnTo>
                  <a:lnTo>
                    <a:pt x="12392" y="1860"/>
                  </a:lnTo>
                  <a:lnTo>
                    <a:pt x="12274" y="1860"/>
                  </a:lnTo>
                  <a:cubicBezTo>
                    <a:pt x="11452" y="882"/>
                    <a:pt x="9886" y="1"/>
                    <a:pt x="7929" y="1"/>
                  </a:cubicBezTo>
                  <a:close/>
                </a:path>
              </a:pathLst>
            </a:custGeom>
            <a:solidFill>
              <a:srgbClr val="4285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8" name="Google Shape;948;p174"/>
            <p:cNvSpPr/>
            <p:nvPr/>
          </p:nvSpPr>
          <p:spPr>
            <a:xfrm>
              <a:off x="2263600" y="2464050"/>
              <a:ext cx="91050" cy="607800"/>
            </a:xfrm>
            <a:custGeom>
              <a:rect b="b" l="l" r="r" t="t"/>
              <a:pathLst>
                <a:path extrusionOk="0" h="24312" w="3642">
                  <a:moveTo>
                    <a:pt x="0" y="0"/>
                  </a:moveTo>
                  <a:lnTo>
                    <a:pt x="0" y="24311"/>
                  </a:lnTo>
                  <a:lnTo>
                    <a:pt x="3641" y="24311"/>
                  </a:lnTo>
                  <a:lnTo>
                    <a:pt x="3641" y="0"/>
                  </a:lnTo>
                  <a:close/>
                </a:path>
              </a:pathLst>
            </a:custGeom>
            <a:solidFill>
              <a:srgbClr val="34A85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9" name="Google Shape;949;p174"/>
            <p:cNvSpPr/>
            <p:nvPr/>
          </p:nvSpPr>
          <p:spPr>
            <a:xfrm>
              <a:off x="2398650" y="2671050"/>
              <a:ext cx="381250" cy="413525"/>
            </a:xfrm>
            <a:custGeom>
              <a:rect b="b" l="l" r="r" t="t"/>
              <a:pathLst>
                <a:path extrusionOk="0" h="16541" w="15250">
                  <a:moveTo>
                    <a:pt x="7909" y="3191"/>
                  </a:moveTo>
                  <a:cubicBezTo>
                    <a:pt x="9358" y="3191"/>
                    <a:pt x="10571" y="3896"/>
                    <a:pt x="10982" y="4933"/>
                  </a:cubicBezTo>
                  <a:lnTo>
                    <a:pt x="3603" y="8006"/>
                  </a:lnTo>
                  <a:cubicBezTo>
                    <a:pt x="3505" y="4815"/>
                    <a:pt x="6069" y="3191"/>
                    <a:pt x="7909" y="3191"/>
                  </a:cubicBezTo>
                  <a:close/>
                  <a:moveTo>
                    <a:pt x="7792" y="0"/>
                  </a:moveTo>
                  <a:cubicBezTo>
                    <a:pt x="3505" y="0"/>
                    <a:pt x="1" y="3347"/>
                    <a:pt x="1" y="8261"/>
                  </a:cubicBezTo>
                  <a:cubicBezTo>
                    <a:pt x="1" y="12919"/>
                    <a:pt x="3505" y="16540"/>
                    <a:pt x="8203" y="16540"/>
                  </a:cubicBezTo>
                  <a:cubicBezTo>
                    <a:pt x="10982" y="16540"/>
                    <a:pt x="13566" y="15170"/>
                    <a:pt x="15093" y="12860"/>
                  </a:cubicBezTo>
                  <a:lnTo>
                    <a:pt x="12274" y="10981"/>
                  </a:lnTo>
                  <a:cubicBezTo>
                    <a:pt x="11335" y="12352"/>
                    <a:pt x="10043" y="13272"/>
                    <a:pt x="8203" y="13272"/>
                  </a:cubicBezTo>
                  <a:cubicBezTo>
                    <a:pt x="6343" y="13272"/>
                    <a:pt x="5032" y="12430"/>
                    <a:pt x="4190" y="10766"/>
                  </a:cubicBezTo>
                  <a:lnTo>
                    <a:pt x="15249" y="6186"/>
                  </a:lnTo>
                  <a:lnTo>
                    <a:pt x="14878" y="5266"/>
                  </a:lnTo>
                  <a:cubicBezTo>
                    <a:pt x="14192" y="3406"/>
                    <a:pt x="12098" y="0"/>
                    <a:pt x="7792" y="0"/>
                  </a:cubicBezTo>
                  <a:close/>
                </a:path>
              </a:pathLst>
            </a:custGeom>
            <a:solidFill>
              <a:srgbClr val="EA43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0" name="Google Shape;950;p174"/>
            <p:cNvSpPr/>
            <p:nvPr/>
          </p:nvSpPr>
          <p:spPr>
            <a:xfrm>
              <a:off x="2973675" y="2507925"/>
              <a:ext cx="266225" cy="563925"/>
            </a:xfrm>
            <a:custGeom>
              <a:rect b="b" l="l" r="r" t="t"/>
              <a:pathLst>
                <a:path extrusionOk="0" h="22557" w="10649">
                  <a:moveTo>
                    <a:pt x="8601" y="1"/>
                  </a:moveTo>
                  <a:cubicBezTo>
                    <a:pt x="8514" y="1"/>
                    <a:pt x="8426" y="3"/>
                    <a:pt x="8339" y="7"/>
                  </a:cubicBezTo>
                  <a:cubicBezTo>
                    <a:pt x="5109" y="7"/>
                    <a:pt x="2897" y="2043"/>
                    <a:pt x="2897" y="5175"/>
                  </a:cubicBezTo>
                  <a:lnTo>
                    <a:pt x="2897" y="7210"/>
                  </a:lnTo>
                  <a:lnTo>
                    <a:pt x="0" y="7210"/>
                  </a:lnTo>
                  <a:lnTo>
                    <a:pt x="0" y="9833"/>
                  </a:lnTo>
                  <a:lnTo>
                    <a:pt x="2897" y="9833"/>
                  </a:lnTo>
                  <a:lnTo>
                    <a:pt x="2897" y="22556"/>
                  </a:lnTo>
                  <a:lnTo>
                    <a:pt x="5755" y="22556"/>
                  </a:lnTo>
                  <a:lnTo>
                    <a:pt x="5755" y="9833"/>
                  </a:lnTo>
                  <a:lnTo>
                    <a:pt x="9768" y="9833"/>
                  </a:lnTo>
                  <a:lnTo>
                    <a:pt x="9768" y="7210"/>
                  </a:lnTo>
                  <a:lnTo>
                    <a:pt x="5755" y="7210"/>
                  </a:lnTo>
                  <a:lnTo>
                    <a:pt x="5755" y="5273"/>
                  </a:lnTo>
                  <a:cubicBezTo>
                    <a:pt x="5755" y="3472"/>
                    <a:pt x="6890" y="2630"/>
                    <a:pt x="8339" y="2630"/>
                  </a:cubicBezTo>
                  <a:cubicBezTo>
                    <a:pt x="8383" y="2628"/>
                    <a:pt x="8428" y="2627"/>
                    <a:pt x="8472" y="2627"/>
                  </a:cubicBezTo>
                  <a:cubicBezTo>
                    <a:pt x="8878" y="2627"/>
                    <a:pt x="9280" y="2708"/>
                    <a:pt x="9650" y="2884"/>
                  </a:cubicBezTo>
                  <a:lnTo>
                    <a:pt x="10649" y="399"/>
                  </a:lnTo>
                  <a:cubicBezTo>
                    <a:pt x="9988" y="138"/>
                    <a:pt x="9296" y="1"/>
                    <a:pt x="8601" y="1"/>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1" name="Google Shape;951;p174"/>
            <p:cNvSpPr/>
            <p:nvPr/>
          </p:nvSpPr>
          <p:spPr>
            <a:xfrm>
              <a:off x="3237425" y="2675450"/>
              <a:ext cx="394950" cy="408625"/>
            </a:xfrm>
            <a:custGeom>
              <a:rect b="b" l="l" r="r" t="t"/>
              <a:pathLst>
                <a:path extrusionOk="0" h="16345" w="15798">
                  <a:moveTo>
                    <a:pt x="7889" y="2623"/>
                  </a:moveTo>
                  <a:cubicBezTo>
                    <a:pt x="10454" y="2623"/>
                    <a:pt x="12900" y="4659"/>
                    <a:pt x="12900" y="8182"/>
                  </a:cubicBezTo>
                  <a:cubicBezTo>
                    <a:pt x="12900" y="11686"/>
                    <a:pt x="10454" y="13722"/>
                    <a:pt x="7889" y="13722"/>
                  </a:cubicBezTo>
                  <a:cubicBezTo>
                    <a:pt x="5325" y="13722"/>
                    <a:pt x="2878" y="11686"/>
                    <a:pt x="2878" y="8182"/>
                  </a:cubicBezTo>
                  <a:cubicBezTo>
                    <a:pt x="2878" y="4659"/>
                    <a:pt x="5325" y="2623"/>
                    <a:pt x="7889" y="2623"/>
                  </a:cubicBezTo>
                  <a:close/>
                  <a:moveTo>
                    <a:pt x="7889" y="0"/>
                  </a:moveTo>
                  <a:cubicBezTo>
                    <a:pt x="3289" y="0"/>
                    <a:pt x="1" y="3504"/>
                    <a:pt x="1" y="8182"/>
                  </a:cubicBezTo>
                  <a:cubicBezTo>
                    <a:pt x="1" y="12841"/>
                    <a:pt x="3289" y="16345"/>
                    <a:pt x="7889" y="16345"/>
                  </a:cubicBezTo>
                  <a:cubicBezTo>
                    <a:pt x="12509" y="16345"/>
                    <a:pt x="15797" y="12841"/>
                    <a:pt x="15797" y="8182"/>
                  </a:cubicBezTo>
                  <a:cubicBezTo>
                    <a:pt x="1579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2" name="Google Shape;952;p174"/>
            <p:cNvSpPr/>
            <p:nvPr/>
          </p:nvSpPr>
          <p:spPr>
            <a:xfrm>
              <a:off x="3690100" y="2678325"/>
              <a:ext cx="237350" cy="393525"/>
            </a:xfrm>
            <a:custGeom>
              <a:rect b="b" l="l" r="r" t="t"/>
              <a:pathLst>
                <a:path extrusionOk="0" h="15741" w="9494">
                  <a:moveTo>
                    <a:pt x="7479" y="1"/>
                  </a:moveTo>
                  <a:cubicBezTo>
                    <a:pt x="7426" y="1"/>
                    <a:pt x="7374" y="1"/>
                    <a:pt x="7321" y="3"/>
                  </a:cubicBezTo>
                  <a:cubicBezTo>
                    <a:pt x="5736" y="3"/>
                    <a:pt x="3504" y="1138"/>
                    <a:pt x="2878" y="2900"/>
                  </a:cubicBezTo>
                  <a:lnTo>
                    <a:pt x="2760" y="2900"/>
                  </a:lnTo>
                  <a:lnTo>
                    <a:pt x="2760" y="394"/>
                  </a:lnTo>
                  <a:lnTo>
                    <a:pt x="0" y="394"/>
                  </a:lnTo>
                  <a:lnTo>
                    <a:pt x="0" y="15740"/>
                  </a:lnTo>
                  <a:lnTo>
                    <a:pt x="2878" y="15740"/>
                  </a:lnTo>
                  <a:lnTo>
                    <a:pt x="2878" y="7343"/>
                  </a:lnTo>
                  <a:cubicBezTo>
                    <a:pt x="2878" y="4524"/>
                    <a:pt x="4894" y="2861"/>
                    <a:pt x="6851" y="2861"/>
                  </a:cubicBezTo>
                  <a:cubicBezTo>
                    <a:pt x="6905" y="2859"/>
                    <a:pt x="6958" y="2858"/>
                    <a:pt x="7011" y="2858"/>
                  </a:cubicBezTo>
                  <a:cubicBezTo>
                    <a:pt x="7483" y="2858"/>
                    <a:pt x="7940" y="2935"/>
                    <a:pt x="8398" y="3076"/>
                  </a:cubicBezTo>
                  <a:lnTo>
                    <a:pt x="9494" y="394"/>
                  </a:lnTo>
                  <a:cubicBezTo>
                    <a:pt x="8857" y="122"/>
                    <a:pt x="8170" y="1"/>
                    <a:pt x="7479" y="1"/>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3" name="Google Shape;953;p174"/>
            <p:cNvSpPr/>
            <p:nvPr/>
          </p:nvSpPr>
          <p:spPr>
            <a:xfrm>
              <a:off x="4131500" y="2511025"/>
              <a:ext cx="327400" cy="560825"/>
            </a:xfrm>
            <a:custGeom>
              <a:rect b="b" l="l" r="r" t="t"/>
              <a:pathLst>
                <a:path extrusionOk="0" h="22433" w="13096">
                  <a:moveTo>
                    <a:pt x="1" y="1"/>
                  </a:moveTo>
                  <a:lnTo>
                    <a:pt x="1" y="22432"/>
                  </a:lnTo>
                  <a:lnTo>
                    <a:pt x="13096" y="22432"/>
                  </a:lnTo>
                  <a:lnTo>
                    <a:pt x="13096" y="19673"/>
                  </a:lnTo>
                  <a:lnTo>
                    <a:pt x="2898" y="19673"/>
                  </a:lnTo>
                  <a:lnTo>
                    <a:pt x="2898" y="12548"/>
                  </a:lnTo>
                  <a:lnTo>
                    <a:pt x="12098" y="12548"/>
                  </a:lnTo>
                  <a:lnTo>
                    <a:pt x="12098" y="9866"/>
                  </a:lnTo>
                  <a:lnTo>
                    <a:pt x="2898" y="9866"/>
                  </a:lnTo>
                  <a:lnTo>
                    <a:pt x="2898" y="2760"/>
                  </a:lnTo>
                  <a:lnTo>
                    <a:pt x="13096" y="2760"/>
                  </a:lnTo>
                  <a:lnTo>
                    <a:pt x="13096"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4" name="Google Shape;954;p174"/>
            <p:cNvSpPr/>
            <p:nvPr/>
          </p:nvSpPr>
          <p:spPr>
            <a:xfrm>
              <a:off x="4505875" y="2511025"/>
              <a:ext cx="385150" cy="573050"/>
            </a:xfrm>
            <a:custGeom>
              <a:rect b="b" l="l" r="r" t="t"/>
              <a:pathLst>
                <a:path extrusionOk="0" h="22922" w="15406">
                  <a:moveTo>
                    <a:pt x="7771" y="9200"/>
                  </a:moveTo>
                  <a:cubicBezTo>
                    <a:pt x="10335" y="9200"/>
                    <a:pt x="12665" y="11236"/>
                    <a:pt x="12665" y="14759"/>
                  </a:cubicBezTo>
                  <a:cubicBezTo>
                    <a:pt x="12665" y="18263"/>
                    <a:pt x="10335" y="20299"/>
                    <a:pt x="7771" y="20299"/>
                  </a:cubicBezTo>
                  <a:cubicBezTo>
                    <a:pt x="5187" y="20299"/>
                    <a:pt x="2878" y="18204"/>
                    <a:pt x="2878" y="14759"/>
                  </a:cubicBezTo>
                  <a:cubicBezTo>
                    <a:pt x="2878" y="11314"/>
                    <a:pt x="5187" y="9200"/>
                    <a:pt x="7771" y="9200"/>
                  </a:cubicBezTo>
                  <a:close/>
                  <a:moveTo>
                    <a:pt x="12528" y="1"/>
                  </a:moveTo>
                  <a:lnTo>
                    <a:pt x="12528" y="7086"/>
                  </a:lnTo>
                  <a:lnTo>
                    <a:pt x="12665" y="9200"/>
                  </a:lnTo>
                  <a:lnTo>
                    <a:pt x="12528" y="9200"/>
                  </a:lnTo>
                  <a:cubicBezTo>
                    <a:pt x="11647" y="7791"/>
                    <a:pt x="9748" y="6577"/>
                    <a:pt x="7301" y="6577"/>
                  </a:cubicBezTo>
                  <a:cubicBezTo>
                    <a:pt x="3426" y="6577"/>
                    <a:pt x="0" y="10062"/>
                    <a:pt x="0" y="14759"/>
                  </a:cubicBezTo>
                  <a:cubicBezTo>
                    <a:pt x="0" y="19457"/>
                    <a:pt x="3426" y="22922"/>
                    <a:pt x="7301" y="22922"/>
                  </a:cubicBezTo>
                  <a:cubicBezTo>
                    <a:pt x="9748" y="22922"/>
                    <a:pt x="11647" y="21708"/>
                    <a:pt x="12528" y="20299"/>
                  </a:cubicBezTo>
                  <a:lnTo>
                    <a:pt x="12665" y="20299"/>
                  </a:lnTo>
                  <a:lnTo>
                    <a:pt x="12665" y="22432"/>
                  </a:lnTo>
                  <a:lnTo>
                    <a:pt x="15405" y="22432"/>
                  </a:lnTo>
                  <a:lnTo>
                    <a:pt x="15405"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5" name="Google Shape;955;p174"/>
            <p:cNvSpPr/>
            <p:nvPr/>
          </p:nvSpPr>
          <p:spPr>
            <a:xfrm>
              <a:off x="4967825" y="2688175"/>
              <a:ext cx="340125" cy="395900"/>
            </a:xfrm>
            <a:custGeom>
              <a:rect b="b" l="l" r="r" t="t"/>
              <a:pathLst>
                <a:path extrusionOk="0" h="15836" w="13605">
                  <a:moveTo>
                    <a:pt x="1" y="0"/>
                  </a:moveTo>
                  <a:lnTo>
                    <a:pt x="1" y="9376"/>
                  </a:lnTo>
                  <a:cubicBezTo>
                    <a:pt x="1" y="13174"/>
                    <a:pt x="1919" y="15836"/>
                    <a:pt x="5873" y="15836"/>
                  </a:cubicBezTo>
                  <a:cubicBezTo>
                    <a:pt x="7967" y="15836"/>
                    <a:pt x="9866" y="14622"/>
                    <a:pt x="10727" y="13213"/>
                  </a:cubicBezTo>
                  <a:lnTo>
                    <a:pt x="10845" y="13213"/>
                  </a:lnTo>
                  <a:lnTo>
                    <a:pt x="10845" y="15346"/>
                  </a:lnTo>
                  <a:lnTo>
                    <a:pt x="13605" y="15346"/>
                  </a:lnTo>
                  <a:lnTo>
                    <a:pt x="13605" y="0"/>
                  </a:lnTo>
                  <a:lnTo>
                    <a:pt x="10727" y="0"/>
                  </a:lnTo>
                  <a:lnTo>
                    <a:pt x="10727" y="8456"/>
                  </a:lnTo>
                  <a:cubicBezTo>
                    <a:pt x="10727" y="10805"/>
                    <a:pt x="9181" y="13213"/>
                    <a:pt x="6675" y="13213"/>
                  </a:cubicBezTo>
                  <a:cubicBezTo>
                    <a:pt x="4483" y="13213"/>
                    <a:pt x="2898" y="12117"/>
                    <a:pt x="2898" y="8926"/>
                  </a:cubicBezTo>
                  <a:lnTo>
                    <a:pt x="2898" y="0"/>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6" name="Google Shape;956;p174"/>
            <p:cNvSpPr/>
            <p:nvPr/>
          </p:nvSpPr>
          <p:spPr>
            <a:xfrm>
              <a:off x="5365675" y="2675450"/>
              <a:ext cx="368025" cy="408625"/>
            </a:xfrm>
            <a:custGeom>
              <a:rect b="b" l="l" r="r" t="t"/>
              <a:pathLst>
                <a:path extrusionOk="0" h="16345" w="14721">
                  <a:moveTo>
                    <a:pt x="7889" y="0"/>
                  </a:moveTo>
                  <a:cubicBezTo>
                    <a:pt x="3289" y="0"/>
                    <a:pt x="1" y="3504"/>
                    <a:pt x="1" y="8182"/>
                  </a:cubicBezTo>
                  <a:cubicBezTo>
                    <a:pt x="1" y="12802"/>
                    <a:pt x="3289" y="16345"/>
                    <a:pt x="7889" y="16345"/>
                  </a:cubicBezTo>
                  <a:cubicBezTo>
                    <a:pt x="11550" y="16345"/>
                    <a:pt x="13781" y="14192"/>
                    <a:pt x="14721" y="11941"/>
                  </a:cubicBezTo>
                  <a:lnTo>
                    <a:pt x="12156" y="10844"/>
                  </a:lnTo>
                  <a:cubicBezTo>
                    <a:pt x="11393" y="12626"/>
                    <a:pt x="9827" y="13722"/>
                    <a:pt x="7693" y="13722"/>
                  </a:cubicBezTo>
                  <a:cubicBezTo>
                    <a:pt x="5266" y="13722"/>
                    <a:pt x="2878" y="11490"/>
                    <a:pt x="2878" y="8182"/>
                  </a:cubicBezTo>
                  <a:cubicBezTo>
                    <a:pt x="2878" y="4855"/>
                    <a:pt x="5247" y="2643"/>
                    <a:pt x="7693" y="2643"/>
                  </a:cubicBezTo>
                  <a:cubicBezTo>
                    <a:pt x="9827" y="2643"/>
                    <a:pt x="11236" y="3700"/>
                    <a:pt x="12000" y="5520"/>
                  </a:cubicBezTo>
                  <a:lnTo>
                    <a:pt x="14623" y="4424"/>
                  </a:lnTo>
                  <a:cubicBezTo>
                    <a:pt x="13683" y="2154"/>
                    <a:pt x="1156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7" name="Google Shape;957;p174"/>
            <p:cNvSpPr/>
            <p:nvPr/>
          </p:nvSpPr>
          <p:spPr>
            <a:xfrm>
              <a:off x="5774300" y="2675450"/>
              <a:ext cx="341100" cy="408625"/>
            </a:xfrm>
            <a:custGeom>
              <a:rect b="b" l="l" r="r" t="t"/>
              <a:pathLst>
                <a:path extrusionOk="0" h="16345" w="13644">
                  <a:moveTo>
                    <a:pt x="7223" y="8241"/>
                  </a:moveTo>
                  <a:cubicBezTo>
                    <a:pt x="9670" y="8241"/>
                    <a:pt x="10904" y="9239"/>
                    <a:pt x="10904" y="9239"/>
                  </a:cubicBezTo>
                  <a:cubicBezTo>
                    <a:pt x="10904" y="11745"/>
                    <a:pt x="8496" y="13722"/>
                    <a:pt x="6186" y="13722"/>
                  </a:cubicBezTo>
                  <a:cubicBezTo>
                    <a:pt x="4698" y="13722"/>
                    <a:pt x="2995" y="12900"/>
                    <a:pt x="2995" y="11275"/>
                  </a:cubicBezTo>
                  <a:cubicBezTo>
                    <a:pt x="2995" y="9866"/>
                    <a:pt x="4189" y="8241"/>
                    <a:pt x="7223" y="8241"/>
                  </a:cubicBezTo>
                  <a:close/>
                  <a:moveTo>
                    <a:pt x="6832" y="0"/>
                  </a:moveTo>
                  <a:cubicBezTo>
                    <a:pt x="2976" y="0"/>
                    <a:pt x="1116" y="2330"/>
                    <a:pt x="588" y="3739"/>
                  </a:cubicBezTo>
                  <a:lnTo>
                    <a:pt x="3230" y="4855"/>
                  </a:lnTo>
                  <a:cubicBezTo>
                    <a:pt x="3759" y="3426"/>
                    <a:pt x="5286" y="2643"/>
                    <a:pt x="6891" y="2643"/>
                  </a:cubicBezTo>
                  <a:cubicBezTo>
                    <a:pt x="9044" y="2643"/>
                    <a:pt x="10904" y="4033"/>
                    <a:pt x="10884" y="6362"/>
                  </a:cubicBezTo>
                  <a:lnTo>
                    <a:pt x="10884" y="6793"/>
                  </a:lnTo>
                  <a:cubicBezTo>
                    <a:pt x="10297" y="6460"/>
                    <a:pt x="8789" y="5853"/>
                    <a:pt x="6734" y="5853"/>
                  </a:cubicBezTo>
                  <a:cubicBezTo>
                    <a:pt x="3132" y="5853"/>
                    <a:pt x="0" y="7732"/>
                    <a:pt x="0" y="11216"/>
                  </a:cubicBezTo>
                  <a:cubicBezTo>
                    <a:pt x="0" y="14407"/>
                    <a:pt x="2604" y="16345"/>
                    <a:pt x="5736" y="16345"/>
                  </a:cubicBezTo>
                  <a:cubicBezTo>
                    <a:pt x="8359" y="16345"/>
                    <a:pt x="9925" y="14994"/>
                    <a:pt x="10766" y="13722"/>
                  </a:cubicBezTo>
                  <a:lnTo>
                    <a:pt x="10904" y="13722"/>
                  </a:lnTo>
                  <a:lnTo>
                    <a:pt x="10904" y="15855"/>
                  </a:lnTo>
                  <a:lnTo>
                    <a:pt x="13644" y="15855"/>
                  </a:lnTo>
                  <a:lnTo>
                    <a:pt x="13644" y="6577"/>
                  </a:lnTo>
                  <a:cubicBezTo>
                    <a:pt x="13644" y="2251"/>
                    <a:pt x="10590" y="0"/>
                    <a:pt x="6832"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8" name="Google Shape;958;p174"/>
            <p:cNvSpPr/>
            <p:nvPr/>
          </p:nvSpPr>
          <p:spPr>
            <a:xfrm>
              <a:off x="6152575" y="2570725"/>
              <a:ext cx="249125" cy="507150"/>
            </a:xfrm>
            <a:custGeom>
              <a:rect b="b" l="l" r="r" t="t"/>
              <a:pathLst>
                <a:path extrusionOk="0" h="20286" w="9965">
                  <a:moveTo>
                    <a:pt x="2682" y="1"/>
                  </a:moveTo>
                  <a:lnTo>
                    <a:pt x="2682" y="4698"/>
                  </a:lnTo>
                  <a:lnTo>
                    <a:pt x="1" y="4698"/>
                  </a:lnTo>
                  <a:lnTo>
                    <a:pt x="1" y="7321"/>
                  </a:lnTo>
                  <a:lnTo>
                    <a:pt x="2682" y="7321"/>
                  </a:lnTo>
                  <a:lnTo>
                    <a:pt x="2682" y="15366"/>
                  </a:lnTo>
                  <a:cubicBezTo>
                    <a:pt x="2682" y="18498"/>
                    <a:pt x="4405" y="20279"/>
                    <a:pt x="7635" y="20279"/>
                  </a:cubicBezTo>
                  <a:cubicBezTo>
                    <a:pt x="7724" y="20284"/>
                    <a:pt x="7813" y="20286"/>
                    <a:pt x="7901" y="20286"/>
                  </a:cubicBezTo>
                  <a:cubicBezTo>
                    <a:pt x="8611" y="20286"/>
                    <a:pt x="9303" y="20147"/>
                    <a:pt x="9964" y="19868"/>
                  </a:cubicBezTo>
                  <a:lnTo>
                    <a:pt x="8946" y="17402"/>
                  </a:lnTo>
                  <a:cubicBezTo>
                    <a:pt x="8570" y="17563"/>
                    <a:pt x="8161" y="17659"/>
                    <a:pt x="7749" y="17659"/>
                  </a:cubicBezTo>
                  <a:cubicBezTo>
                    <a:pt x="7711" y="17659"/>
                    <a:pt x="7673" y="17658"/>
                    <a:pt x="7635" y="17656"/>
                  </a:cubicBezTo>
                  <a:cubicBezTo>
                    <a:pt x="6284" y="17656"/>
                    <a:pt x="5579" y="16854"/>
                    <a:pt x="5579" y="15151"/>
                  </a:cubicBezTo>
                  <a:lnTo>
                    <a:pt x="5579" y="7321"/>
                  </a:lnTo>
                  <a:lnTo>
                    <a:pt x="9338" y="7321"/>
                  </a:lnTo>
                  <a:lnTo>
                    <a:pt x="9338" y="4698"/>
                  </a:lnTo>
                  <a:lnTo>
                    <a:pt x="5579" y="4698"/>
                  </a:lnTo>
                  <a:lnTo>
                    <a:pt x="5579"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9" name="Google Shape;959;p174"/>
            <p:cNvSpPr/>
            <p:nvPr/>
          </p:nvSpPr>
          <p:spPr>
            <a:xfrm>
              <a:off x="6437875" y="2504825"/>
              <a:ext cx="119425" cy="567025"/>
            </a:xfrm>
            <a:custGeom>
              <a:rect b="b" l="l" r="r" t="t"/>
              <a:pathLst>
                <a:path extrusionOk="0" h="22681" w="4777">
                  <a:moveTo>
                    <a:pt x="2058" y="1"/>
                  </a:moveTo>
                  <a:cubicBezTo>
                    <a:pt x="1018" y="1"/>
                    <a:pt x="20" y="802"/>
                    <a:pt x="20" y="2030"/>
                  </a:cubicBezTo>
                  <a:cubicBezTo>
                    <a:pt x="1" y="3165"/>
                    <a:pt x="921" y="4085"/>
                    <a:pt x="2056" y="4085"/>
                  </a:cubicBezTo>
                  <a:cubicBezTo>
                    <a:pt x="3857" y="4065"/>
                    <a:pt x="4777" y="1893"/>
                    <a:pt x="3485" y="601"/>
                  </a:cubicBezTo>
                  <a:cubicBezTo>
                    <a:pt x="3071" y="187"/>
                    <a:pt x="2560" y="1"/>
                    <a:pt x="2058" y="1"/>
                  </a:cubicBezTo>
                  <a:close/>
                  <a:moveTo>
                    <a:pt x="607" y="7334"/>
                  </a:moveTo>
                  <a:lnTo>
                    <a:pt x="607" y="22680"/>
                  </a:lnTo>
                  <a:lnTo>
                    <a:pt x="3485" y="22680"/>
                  </a:lnTo>
                  <a:lnTo>
                    <a:pt x="3485" y="7334"/>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0" name="Google Shape;960;p174"/>
            <p:cNvSpPr/>
            <p:nvPr/>
          </p:nvSpPr>
          <p:spPr>
            <a:xfrm>
              <a:off x="6585675" y="2675450"/>
              <a:ext cx="394450" cy="408625"/>
            </a:xfrm>
            <a:custGeom>
              <a:rect b="b" l="l" r="r" t="t"/>
              <a:pathLst>
                <a:path extrusionOk="0" h="16345" w="15778">
                  <a:moveTo>
                    <a:pt x="7889" y="2623"/>
                  </a:moveTo>
                  <a:cubicBezTo>
                    <a:pt x="10453" y="2623"/>
                    <a:pt x="12900" y="4659"/>
                    <a:pt x="12900" y="8182"/>
                  </a:cubicBezTo>
                  <a:cubicBezTo>
                    <a:pt x="12900" y="11686"/>
                    <a:pt x="10453" y="13722"/>
                    <a:pt x="7889" y="13722"/>
                  </a:cubicBezTo>
                  <a:cubicBezTo>
                    <a:pt x="5324" y="13722"/>
                    <a:pt x="2878" y="11686"/>
                    <a:pt x="2878" y="8182"/>
                  </a:cubicBezTo>
                  <a:cubicBezTo>
                    <a:pt x="2878" y="4659"/>
                    <a:pt x="5324" y="2623"/>
                    <a:pt x="7889" y="2623"/>
                  </a:cubicBezTo>
                  <a:close/>
                  <a:moveTo>
                    <a:pt x="7889" y="0"/>
                  </a:moveTo>
                  <a:cubicBezTo>
                    <a:pt x="3289" y="0"/>
                    <a:pt x="0" y="3504"/>
                    <a:pt x="0" y="8182"/>
                  </a:cubicBezTo>
                  <a:cubicBezTo>
                    <a:pt x="0" y="12841"/>
                    <a:pt x="3289" y="16345"/>
                    <a:pt x="7889" y="16345"/>
                  </a:cubicBezTo>
                  <a:cubicBezTo>
                    <a:pt x="12489" y="16345"/>
                    <a:pt x="15777" y="12841"/>
                    <a:pt x="15777" y="8182"/>
                  </a:cubicBezTo>
                  <a:cubicBezTo>
                    <a:pt x="1577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1" name="Google Shape;961;p174"/>
            <p:cNvSpPr/>
            <p:nvPr/>
          </p:nvSpPr>
          <p:spPr>
            <a:xfrm>
              <a:off x="7037850" y="2675450"/>
              <a:ext cx="340125" cy="396400"/>
            </a:xfrm>
            <a:custGeom>
              <a:rect b="b" l="l" r="r" t="t"/>
              <a:pathLst>
                <a:path extrusionOk="0" h="15856" w="13605">
                  <a:moveTo>
                    <a:pt x="7752" y="0"/>
                  </a:moveTo>
                  <a:cubicBezTo>
                    <a:pt x="5638" y="0"/>
                    <a:pt x="3700" y="1234"/>
                    <a:pt x="2897" y="2643"/>
                  </a:cubicBezTo>
                  <a:lnTo>
                    <a:pt x="2760" y="2643"/>
                  </a:lnTo>
                  <a:lnTo>
                    <a:pt x="2760" y="509"/>
                  </a:lnTo>
                  <a:lnTo>
                    <a:pt x="0" y="509"/>
                  </a:lnTo>
                  <a:lnTo>
                    <a:pt x="0" y="15855"/>
                  </a:lnTo>
                  <a:lnTo>
                    <a:pt x="2897" y="15855"/>
                  </a:lnTo>
                  <a:lnTo>
                    <a:pt x="2897" y="7360"/>
                  </a:lnTo>
                  <a:cubicBezTo>
                    <a:pt x="2897" y="5011"/>
                    <a:pt x="4424" y="2623"/>
                    <a:pt x="6929" y="2623"/>
                  </a:cubicBezTo>
                  <a:cubicBezTo>
                    <a:pt x="9122" y="2623"/>
                    <a:pt x="10727" y="3700"/>
                    <a:pt x="10727" y="6891"/>
                  </a:cubicBezTo>
                  <a:lnTo>
                    <a:pt x="10727" y="15855"/>
                  </a:lnTo>
                  <a:lnTo>
                    <a:pt x="13604" y="15855"/>
                  </a:lnTo>
                  <a:lnTo>
                    <a:pt x="13604" y="6460"/>
                  </a:lnTo>
                  <a:cubicBezTo>
                    <a:pt x="13604" y="2663"/>
                    <a:pt x="11667" y="0"/>
                    <a:pt x="7752"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Slide 01">
  <p:cSld name="CUSTOM_6">
    <p:spTree>
      <p:nvGrpSpPr>
        <p:cNvPr id="962" name="Shape 962"/>
        <p:cNvGrpSpPr/>
        <p:nvPr/>
      </p:nvGrpSpPr>
      <p:grpSpPr>
        <a:xfrm>
          <a:off x="0" y="0"/>
          <a:ext cx="0" cy="0"/>
          <a:chOff x="0" y="0"/>
          <a:chExt cx="0" cy="0"/>
        </a:xfrm>
      </p:grpSpPr>
      <p:pic>
        <p:nvPicPr>
          <p:cNvPr id="963" name="Google Shape;963;p175"/>
          <p:cNvPicPr preferRelativeResize="0"/>
          <p:nvPr/>
        </p:nvPicPr>
        <p:blipFill rotWithShape="1">
          <a:blip r:embed="rId2">
            <a:alphaModFix/>
          </a:blip>
          <a:srcRect b="43795" l="10583" r="9721" t="35086"/>
          <a:stretch/>
        </p:blipFill>
        <p:spPr>
          <a:xfrm>
            <a:off x="3070475" y="2293225"/>
            <a:ext cx="3003050" cy="557050"/>
          </a:xfrm>
          <a:prstGeom prst="rect">
            <a:avLst/>
          </a:prstGeom>
          <a:noFill/>
          <a:ln>
            <a:noFill/>
          </a:ln>
        </p:spPr>
      </p:pic>
      <p:sp>
        <p:nvSpPr>
          <p:cNvPr id="964" name="Google Shape;964;p175"/>
          <p:cNvSpPr/>
          <p:nvPr/>
        </p:nvSpPr>
        <p:spPr>
          <a:xfrm>
            <a:off x="7453950" y="201700"/>
            <a:ext cx="1512900" cy="48225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Slide 02">
  <p:cSld name="CUSTOM_6_1">
    <p:spTree>
      <p:nvGrpSpPr>
        <p:cNvPr id="965" name="Shape 965"/>
        <p:cNvGrpSpPr/>
        <p:nvPr/>
      </p:nvGrpSpPr>
      <p:grpSpPr>
        <a:xfrm>
          <a:off x="0" y="0"/>
          <a:ext cx="0" cy="0"/>
          <a:chOff x="0" y="0"/>
          <a:chExt cx="0" cy="0"/>
        </a:xfrm>
      </p:grpSpPr>
      <p:pic>
        <p:nvPicPr>
          <p:cNvPr id="966" name="Google Shape;966;p176"/>
          <p:cNvPicPr preferRelativeResize="0"/>
          <p:nvPr/>
        </p:nvPicPr>
        <p:blipFill rotWithShape="1">
          <a:blip r:embed="rId2">
            <a:alphaModFix/>
          </a:blip>
          <a:srcRect b="27887" l="18221" r="18221" t="27887"/>
          <a:stretch/>
        </p:blipFill>
        <p:spPr>
          <a:xfrm>
            <a:off x="2470625" y="1785934"/>
            <a:ext cx="4202750" cy="1644980"/>
          </a:xfrm>
          <a:prstGeom prst="rect">
            <a:avLst/>
          </a:prstGeom>
          <a:noFill/>
          <a:ln>
            <a:noFill/>
          </a:ln>
        </p:spPr>
      </p:pic>
      <p:sp>
        <p:nvSpPr>
          <p:cNvPr id="967" name="Google Shape;967;p176"/>
          <p:cNvSpPr/>
          <p:nvPr/>
        </p:nvSpPr>
        <p:spPr>
          <a:xfrm>
            <a:off x="7453950" y="201700"/>
            <a:ext cx="1512900" cy="48225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01">
  <p:cSld name="CUSTOM_8">
    <p:spTree>
      <p:nvGrpSpPr>
        <p:cNvPr id="968" name="Shape 968"/>
        <p:cNvGrpSpPr/>
        <p:nvPr/>
      </p:nvGrpSpPr>
      <p:grpSpPr>
        <a:xfrm>
          <a:off x="0" y="0"/>
          <a:ext cx="0" cy="0"/>
          <a:chOff x="0" y="0"/>
          <a:chExt cx="0" cy="0"/>
        </a:xfrm>
      </p:grpSpPr>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02">
  <p:cSld name="CUSTOM_8_1">
    <p:spTree>
      <p:nvGrpSpPr>
        <p:cNvPr id="969" name="Shape 969"/>
        <p:cNvGrpSpPr/>
        <p:nvPr/>
      </p:nvGrpSpPr>
      <p:grpSpPr>
        <a:xfrm>
          <a:off x="0" y="0"/>
          <a:ext cx="0" cy="0"/>
          <a:chOff x="0" y="0"/>
          <a:chExt cx="0" cy="0"/>
        </a:xfrm>
      </p:grpSpPr>
      <p:sp>
        <p:nvSpPr>
          <p:cNvPr id="970" name="Google Shape;970;p178"/>
          <p:cNvSpPr/>
          <p:nvPr/>
        </p:nvSpPr>
        <p:spPr>
          <a:xfrm>
            <a:off x="7455175" y="86700"/>
            <a:ext cx="1521900" cy="49605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Gray 50">
  <p:cSld name="CUSTOM_11">
    <p:bg>
      <p:bgPr>
        <a:solidFill>
          <a:schemeClr val="lt2"/>
        </a:solidFill>
      </p:bgPr>
    </p:bg>
    <p:spTree>
      <p:nvGrpSpPr>
        <p:cNvPr id="971" name="Shape 971"/>
        <p:cNvGrpSpPr/>
        <p:nvPr/>
      </p:nvGrpSpPr>
      <p:grpSpPr>
        <a:xfrm>
          <a:off x="0" y="0"/>
          <a:ext cx="0" cy="0"/>
          <a:chOff x="0" y="0"/>
          <a:chExt cx="0" cy="0"/>
        </a:xfrm>
      </p:grpSpPr>
      <p:sp>
        <p:nvSpPr>
          <p:cNvPr id="972" name="Google Shape;972;p179"/>
          <p:cNvSpPr/>
          <p:nvPr/>
        </p:nvSpPr>
        <p:spPr>
          <a:xfrm>
            <a:off x="7455175" y="86700"/>
            <a:ext cx="1521900" cy="4960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10">
    <p:spTree>
      <p:nvGrpSpPr>
        <p:cNvPr id="973" name="Shape 973"/>
        <p:cNvGrpSpPr/>
        <p:nvPr/>
      </p:nvGrpSpPr>
      <p:grpSpPr>
        <a:xfrm>
          <a:off x="0" y="0"/>
          <a:ext cx="0" cy="0"/>
          <a:chOff x="0" y="0"/>
          <a:chExt cx="0" cy="0"/>
        </a:xfrm>
      </p:grpSpPr>
      <p:sp>
        <p:nvSpPr>
          <p:cNvPr id="974" name="Google Shape;974;p180"/>
          <p:cNvSpPr/>
          <p:nvPr/>
        </p:nvSpPr>
        <p:spPr>
          <a:xfrm>
            <a:off x="50" y="0"/>
            <a:ext cx="9144000" cy="4524000"/>
          </a:xfrm>
          <a:prstGeom prst="rect">
            <a:avLst/>
          </a:prstGeom>
          <a:solidFill>
            <a:srgbClr val="20212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975" name="Google Shape;975;p180"/>
          <p:cNvSpPr txBox="1"/>
          <p:nvPr/>
        </p:nvSpPr>
        <p:spPr>
          <a:xfrm>
            <a:off x="7741216" y="381600"/>
            <a:ext cx="950400" cy="1146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r>
              <a:rPr b="0" i="0" lang="en-US" sz="600" u="none" cap="none" strike="noStrike">
                <a:solidFill>
                  <a:srgbClr val="FFFFFF"/>
                </a:solidFill>
                <a:latin typeface="Roboto"/>
                <a:ea typeface="Roboto"/>
                <a:cs typeface="Roboto"/>
                <a:sym typeface="Roboto"/>
              </a:rPr>
              <a:t>Proprietary + Confidential</a:t>
            </a:r>
            <a:endParaRPr b="0" i="0" sz="600" u="none" cap="none" strike="noStrike">
              <a:solidFill>
                <a:srgbClr val="FFFFFF"/>
              </a:solidFill>
              <a:latin typeface="Roboto"/>
              <a:ea typeface="Roboto"/>
              <a:cs typeface="Roboto"/>
              <a:sym typeface="Roboto"/>
            </a:endParaRPr>
          </a:p>
        </p:txBody>
      </p:sp>
      <p:cxnSp>
        <p:nvCxnSpPr>
          <p:cNvPr id="976" name="Google Shape;976;p180"/>
          <p:cNvCxnSpPr/>
          <p:nvPr/>
        </p:nvCxnSpPr>
        <p:spPr>
          <a:xfrm rot="10800000">
            <a:off x="481275" y="1767101"/>
            <a:ext cx="0" cy="1769700"/>
          </a:xfrm>
          <a:prstGeom prst="straightConnector1">
            <a:avLst/>
          </a:prstGeom>
          <a:noFill/>
          <a:ln cap="flat" cmpd="sng" w="38100">
            <a:solidFill>
              <a:srgbClr val="FFFFFF"/>
            </a:solidFill>
            <a:prstDash val="solid"/>
            <a:miter lim="400000"/>
            <a:headEnd len="sm" w="sm" type="none"/>
            <a:tailEnd len="sm" w="sm" type="none"/>
          </a:ln>
        </p:spPr>
      </p:cxnSp>
      <p:sp>
        <p:nvSpPr>
          <p:cNvPr id="977" name="Google Shape;977;p180"/>
          <p:cNvSpPr txBox="1"/>
          <p:nvPr>
            <p:ph type="title"/>
          </p:nvPr>
        </p:nvSpPr>
        <p:spPr>
          <a:xfrm>
            <a:off x="962200" y="2196350"/>
            <a:ext cx="7724700" cy="857400"/>
          </a:xfrm>
          <a:prstGeom prst="rect">
            <a:avLst/>
          </a:prstGeom>
          <a:noFill/>
          <a:ln>
            <a:noFill/>
          </a:ln>
        </p:spPr>
        <p:txBody>
          <a:bodyPr anchorCtr="0" anchor="t" bIns="0" lIns="0" spcFirstLastPara="1" rIns="0" wrap="square" tIns="0">
            <a:noAutofit/>
          </a:bodyPr>
          <a:lstStyle>
            <a:lvl1pPr lvl="0" marR="0" algn="l">
              <a:lnSpc>
                <a:spcPct val="115000"/>
              </a:lnSpc>
              <a:spcBef>
                <a:spcPts val="0"/>
              </a:spcBef>
              <a:spcAft>
                <a:spcPts val="0"/>
              </a:spcAft>
              <a:buClr>
                <a:srgbClr val="FFFFFF"/>
              </a:buClr>
              <a:buSzPts val="2400"/>
              <a:buFont typeface="Arial"/>
              <a:buNone/>
              <a:defRPr b="0" i="0" sz="3600" u="none" cap="none" strike="noStrike">
                <a:solidFill>
                  <a:srgbClr val="FFFFFF"/>
                </a:solidFill>
                <a:latin typeface="Arial"/>
                <a:ea typeface="Arial"/>
                <a:cs typeface="Arial"/>
                <a:sym typeface="Arial"/>
              </a:defRPr>
            </a:lvl1pPr>
            <a:lvl2pPr lvl="1" marR="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2pPr>
            <a:lvl3pPr lvl="2" marR="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3pPr>
            <a:lvl4pPr lvl="3" marR="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4pPr>
            <a:lvl5pPr lvl="4" marR="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5pPr>
            <a:lvl6pPr lvl="5" marR="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6pPr>
            <a:lvl7pPr lvl="6" marR="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7pPr>
            <a:lvl8pPr lvl="7" marR="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8pPr>
            <a:lvl9pPr lvl="8" marR="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9pPr>
          </a:lstStyle>
          <a:p/>
        </p:txBody>
      </p:sp>
      <p:sp>
        <p:nvSpPr>
          <p:cNvPr id="978" name="Google Shape;978;p180"/>
          <p:cNvSpPr txBox="1"/>
          <p:nvPr>
            <p:ph idx="1" type="subTitle"/>
          </p:nvPr>
        </p:nvSpPr>
        <p:spPr>
          <a:xfrm>
            <a:off x="976648" y="1757286"/>
            <a:ext cx="4643400" cy="303600"/>
          </a:xfrm>
          <a:prstGeom prst="rect">
            <a:avLst/>
          </a:prstGeom>
          <a:noFill/>
          <a:ln>
            <a:noFill/>
          </a:ln>
        </p:spPr>
        <p:txBody>
          <a:bodyPr anchorCtr="0" anchor="t" bIns="0" lIns="0" spcFirstLastPara="1" rIns="0" wrap="square" tIns="0">
            <a:noAutofit/>
          </a:bodyPr>
          <a:lstStyle>
            <a:lvl1pPr lvl="0" algn="l">
              <a:lnSpc>
                <a:spcPct val="115000"/>
              </a:lnSpc>
              <a:spcBef>
                <a:spcPts val="0"/>
              </a:spcBef>
              <a:spcAft>
                <a:spcPts val="0"/>
              </a:spcAft>
              <a:buClr>
                <a:srgbClr val="FFFFFF"/>
              </a:buClr>
              <a:buSzPts val="1400"/>
              <a:buFont typeface="Arial"/>
              <a:buNone/>
              <a:defRPr sz="1400">
                <a:solidFill>
                  <a:srgbClr val="FFFFFF"/>
                </a:solidFill>
                <a:latin typeface="Arial"/>
                <a:ea typeface="Arial"/>
                <a:cs typeface="Arial"/>
                <a:sym typeface="Arial"/>
              </a:defRPr>
            </a:lvl1pPr>
            <a:lvl2pPr lvl="1" algn="l">
              <a:lnSpc>
                <a:spcPct val="115000"/>
              </a:lnSpc>
              <a:spcBef>
                <a:spcPts val="800"/>
              </a:spcBef>
              <a:spcAft>
                <a:spcPts val="0"/>
              </a:spcAft>
              <a:buSzPts val="1400"/>
              <a:buFont typeface="Arial"/>
              <a:buNone/>
              <a:defRPr sz="1400">
                <a:latin typeface="Arial"/>
                <a:ea typeface="Arial"/>
                <a:cs typeface="Arial"/>
                <a:sym typeface="Arial"/>
              </a:defRPr>
            </a:lvl2pPr>
            <a:lvl3pPr lvl="2" algn="l">
              <a:lnSpc>
                <a:spcPct val="115000"/>
              </a:lnSpc>
              <a:spcBef>
                <a:spcPts val="800"/>
              </a:spcBef>
              <a:spcAft>
                <a:spcPts val="0"/>
              </a:spcAft>
              <a:buSzPts val="1400"/>
              <a:buFont typeface="Arial"/>
              <a:buNone/>
              <a:defRPr sz="1400">
                <a:latin typeface="Arial"/>
                <a:ea typeface="Arial"/>
                <a:cs typeface="Arial"/>
                <a:sym typeface="Arial"/>
              </a:defRPr>
            </a:lvl3pPr>
            <a:lvl4pPr lvl="3" algn="l">
              <a:lnSpc>
                <a:spcPct val="115000"/>
              </a:lnSpc>
              <a:spcBef>
                <a:spcPts val="800"/>
              </a:spcBef>
              <a:spcAft>
                <a:spcPts val="0"/>
              </a:spcAft>
              <a:buSzPts val="1400"/>
              <a:buFont typeface="Arial"/>
              <a:buNone/>
              <a:defRPr sz="1400">
                <a:latin typeface="Arial"/>
                <a:ea typeface="Arial"/>
                <a:cs typeface="Arial"/>
                <a:sym typeface="Arial"/>
              </a:defRPr>
            </a:lvl4pPr>
            <a:lvl5pPr lvl="4" algn="l">
              <a:lnSpc>
                <a:spcPct val="115000"/>
              </a:lnSpc>
              <a:spcBef>
                <a:spcPts val="800"/>
              </a:spcBef>
              <a:spcAft>
                <a:spcPts val="0"/>
              </a:spcAft>
              <a:buSzPts val="1400"/>
              <a:buFont typeface="Arial"/>
              <a:buNone/>
              <a:defRPr sz="1400">
                <a:latin typeface="Arial"/>
                <a:ea typeface="Arial"/>
                <a:cs typeface="Arial"/>
                <a:sym typeface="Arial"/>
              </a:defRPr>
            </a:lvl5pPr>
            <a:lvl6pPr lvl="5" algn="l">
              <a:lnSpc>
                <a:spcPct val="115000"/>
              </a:lnSpc>
              <a:spcBef>
                <a:spcPts val="800"/>
              </a:spcBef>
              <a:spcAft>
                <a:spcPts val="0"/>
              </a:spcAft>
              <a:buSzPts val="1400"/>
              <a:buFont typeface="Arial"/>
              <a:buNone/>
              <a:defRPr sz="1400">
                <a:latin typeface="Arial"/>
                <a:ea typeface="Arial"/>
                <a:cs typeface="Arial"/>
                <a:sym typeface="Arial"/>
              </a:defRPr>
            </a:lvl6pPr>
            <a:lvl7pPr lvl="6" algn="l">
              <a:lnSpc>
                <a:spcPct val="115000"/>
              </a:lnSpc>
              <a:spcBef>
                <a:spcPts val="800"/>
              </a:spcBef>
              <a:spcAft>
                <a:spcPts val="0"/>
              </a:spcAft>
              <a:buSzPts val="1400"/>
              <a:buFont typeface="Arial"/>
              <a:buNone/>
              <a:defRPr sz="1400">
                <a:latin typeface="Arial"/>
                <a:ea typeface="Arial"/>
                <a:cs typeface="Arial"/>
                <a:sym typeface="Arial"/>
              </a:defRPr>
            </a:lvl7pPr>
            <a:lvl8pPr lvl="7" algn="l">
              <a:lnSpc>
                <a:spcPct val="115000"/>
              </a:lnSpc>
              <a:spcBef>
                <a:spcPts val="800"/>
              </a:spcBef>
              <a:spcAft>
                <a:spcPts val="0"/>
              </a:spcAft>
              <a:buSzPts val="1400"/>
              <a:buFont typeface="Arial"/>
              <a:buNone/>
              <a:defRPr sz="1400">
                <a:latin typeface="Arial"/>
                <a:ea typeface="Arial"/>
                <a:cs typeface="Arial"/>
                <a:sym typeface="Arial"/>
              </a:defRPr>
            </a:lvl8pPr>
            <a:lvl9pPr lvl="8" algn="l">
              <a:lnSpc>
                <a:spcPct val="115000"/>
              </a:lnSpc>
              <a:spcBef>
                <a:spcPts val="800"/>
              </a:spcBef>
              <a:spcAft>
                <a:spcPts val="800"/>
              </a:spcAft>
              <a:buSzPts val="1400"/>
              <a:buFont typeface="Arial"/>
              <a:buNone/>
              <a:defRPr sz="1400">
                <a:latin typeface="Arial"/>
                <a:ea typeface="Arial"/>
                <a:cs typeface="Arial"/>
                <a:sym typeface="Aria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Section Slide">
  <p:cSld name="CUSTOM_4_1_1">
    <p:spTree>
      <p:nvGrpSpPr>
        <p:cNvPr id="135" name="Shape 135"/>
        <p:cNvGrpSpPr/>
        <p:nvPr/>
      </p:nvGrpSpPr>
      <p:grpSpPr>
        <a:xfrm>
          <a:off x="0" y="0"/>
          <a:ext cx="0" cy="0"/>
          <a:chOff x="0" y="0"/>
          <a:chExt cx="0" cy="0"/>
        </a:xfrm>
      </p:grpSpPr>
      <p:sp>
        <p:nvSpPr>
          <p:cNvPr id="136" name="Google Shape;136;p47"/>
          <p:cNvSpPr/>
          <p:nvPr/>
        </p:nvSpPr>
        <p:spPr>
          <a:xfrm>
            <a:off x="50" y="0"/>
            <a:ext cx="9144000" cy="45240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137" name="Google Shape;137;p47"/>
          <p:cNvSpPr txBox="1"/>
          <p:nvPr/>
        </p:nvSpPr>
        <p:spPr>
          <a:xfrm>
            <a:off x="7741216" y="381600"/>
            <a:ext cx="950400" cy="1146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r>
              <a:rPr b="0" i="0" lang="en-US" sz="600" u="none" cap="none" strike="noStrike">
                <a:solidFill>
                  <a:srgbClr val="FFFFFF"/>
                </a:solidFill>
                <a:latin typeface="Roboto"/>
                <a:ea typeface="Roboto"/>
                <a:cs typeface="Roboto"/>
                <a:sym typeface="Roboto"/>
              </a:rPr>
              <a:t>Proprietary + Confidential</a:t>
            </a:r>
            <a:endParaRPr b="0" i="0" sz="600" u="none" cap="none" strike="noStrike">
              <a:solidFill>
                <a:srgbClr val="FFFFFF"/>
              </a:solidFill>
              <a:latin typeface="Roboto"/>
              <a:ea typeface="Roboto"/>
              <a:cs typeface="Roboto"/>
              <a:sym typeface="Roboto"/>
            </a:endParaRPr>
          </a:p>
        </p:txBody>
      </p:sp>
      <p:cxnSp>
        <p:nvCxnSpPr>
          <p:cNvPr id="138" name="Google Shape;138;p47"/>
          <p:cNvCxnSpPr/>
          <p:nvPr/>
        </p:nvCxnSpPr>
        <p:spPr>
          <a:xfrm rot="10800000">
            <a:off x="481275" y="1767101"/>
            <a:ext cx="0" cy="1769700"/>
          </a:xfrm>
          <a:prstGeom prst="straightConnector1">
            <a:avLst/>
          </a:prstGeom>
          <a:noFill/>
          <a:ln cap="flat" cmpd="sng" w="38100">
            <a:solidFill>
              <a:srgbClr val="FFFFFF"/>
            </a:solidFill>
            <a:prstDash val="solid"/>
            <a:miter lim="400000"/>
            <a:headEnd len="sm" w="sm" type="none"/>
            <a:tailEnd len="sm" w="sm" type="none"/>
          </a:ln>
        </p:spPr>
      </p:cxnSp>
      <p:sp>
        <p:nvSpPr>
          <p:cNvPr id="139" name="Google Shape;139;p47"/>
          <p:cNvSpPr txBox="1"/>
          <p:nvPr>
            <p:ph type="title"/>
          </p:nvPr>
        </p:nvSpPr>
        <p:spPr>
          <a:xfrm>
            <a:off x="962200" y="2196350"/>
            <a:ext cx="7724700" cy="8574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FFFFFF"/>
              </a:buClr>
              <a:buSzPts val="2400"/>
              <a:buFont typeface="Arial"/>
              <a:buNone/>
              <a:defRPr b="0" i="0" sz="3600" u="none" cap="none" strike="noStrike">
                <a:solidFill>
                  <a:srgbClr val="FFFFFF"/>
                </a:solidFill>
                <a:latin typeface="Arial"/>
                <a:ea typeface="Arial"/>
                <a:cs typeface="Arial"/>
                <a:sym typeface="Arial"/>
              </a:defRPr>
            </a:lvl1pPr>
            <a:lvl2pPr lvl="1"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2pPr>
            <a:lvl3pPr lvl="2"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3pPr>
            <a:lvl4pPr lvl="3"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4pPr>
            <a:lvl5pPr lvl="4"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5pPr>
            <a:lvl6pPr lvl="5"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6pPr>
            <a:lvl7pPr lvl="6"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7pPr>
            <a:lvl8pPr lvl="7"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8pPr>
            <a:lvl9pPr lvl="8"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9pPr>
          </a:lstStyle>
          <a:p/>
        </p:txBody>
      </p:sp>
      <p:sp>
        <p:nvSpPr>
          <p:cNvPr id="140" name="Google Shape;140;p47"/>
          <p:cNvSpPr txBox="1"/>
          <p:nvPr>
            <p:ph idx="1" type="subTitle"/>
          </p:nvPr>
        </p:nvSpPr>
        <p:spPr>
          <a:xfrm>
            <a:off x="976648" y="1757286"/>
            <a:ext cx="4643400" cy="3036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ppendix">
  <p:cSld name="CUSTOM_9">
    <p:bg>
      <p:bgPr>
        <a:solidFill>
          <a:srgbClr val="202124"/>
        </a:solidFill>
      </p:bgPr>
    </p:bg>
    <p:spTree>
      <p:nvGrpSpPr>
        <p:cNvPr id="979" name="Shape 979"/>
        <p:cNvGrpSpPr/>
        <p:nvPr/>
      </p:nvGrpSpPr>
      <p:grpSpPr>
        <a:xfrm>
          <a:off x="0" y="0"/>
          <a:ext cx="0" cy="0"/>
          <a:chOff x="0" y="0"/>
          <a:chExt cx="0" cy="0"/>
        </a:xfrm>
      </p:grpSpPr>
      <p:sp>
        <p:nvSpPr>
          <p:cNvPr id="980" name="Google Shape;980;p181"/>
          <p:cNvSpPr txBox="1"/>
          <p:nvPr>
            <p:ph type="title"/>
          </p:nvPr>
        </p:nvSpPr>
        <p:spPr>
          <a:xfrm>
            <a:off x="457200" y="1536250"/>
            <a:ext cx="8229600" cy="2070900"/>
          </a:xfrm>
          <a:prstGeom prst="rect">
            <a:avLst/>
          </a:prstGeom>
          <a:noFill/>
          <a:ln>
            <a:noFill/>
          </a:ln>
        </p:spPr>
        <p:txBody>
          <a:bodyPr anchorCtr="0" anchor="ctr" bIns="0" lIns="0" spcFirstLastPara="1" rIns="0" wrap="square" tIns="0">
            <a:noAutofit/>
          </a:bodyPr>
          <a:lstStyle>
            <a:lvl1pPr lvl="0" marR="0" algn="ctr">
              <a:lnSpc>
                <a:spcPct val="100000"/>
              </a:lnSpc>
              <a:spcBef>
                <a:spcPts val="0"/>
              </a:spcBef>
              <a:spcAft>
                <a:spcPts val="0"/>
              </a:spcAft>
              <a:buClr>
                <a:srgbClr val="FFFFFF"/>
              </a:buClr>
              <a:buSzPts val="3000"/>
              <a:buFont typeface="Arial"/>
              <a:buNone/>
              <a:defRPr b="0" i="0" sz="3000" u="none" cap="none" strike="noStrike">
                <a:solidFill>
                  <a:srgbClr val="FFFFFF"/>
                </a:solidFill>
                <a:latin typeface="Arial"/>
                <a:ea typeface="Arial"/>
                <a:cs typeface="Arial"/>
                <a:sym typeface="Arial"/>
              </a:defRPr>
            </a:lvl1pPr>
            <a:lvl2pPr lvl="1" marR="0" algn="ctr">
              <a:lnSpc>
                <a:spcPct val="100000"/>
              </a:lnSpc>
              <a:spcBef>
                <a:spcPts val="0"/>
              </a:spcBef>
              <a:spcAft>
                <a:spcPts val="0"/>
              </a:spcAft>
              <a:buClr>
                <a:srgbClr val="FFFFFF"/>
              </a:buClr>
              <a:buSzPts val="4800"/>
              <a:buFont typeface="Helvetica Neue Light"/>
              <a:buNone/>
              <a:defRPr b="0" i="0" sz="4800" u="none" cap="none" strike="noStrike">
                <a:solidFill>
                  <a:srgbClr val="FFFFFF"/>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FFFFFF"/>
              </a:buClr>
              <a:buSzPts val="4800"/>
              <a:buFont typeface="Helvetica Neue Light"/>
              <a:buNone/>
              <a:defRPr b="0" i="0" sz="4800" u="none" cap="none" strike="noStrike">
                <a:solidFill>
                  <a:srgbClr val="FFFFFF"/>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FFFFFF"/>
              </a:buClr>
              <a:buSzPts val="4800"/>
              <a:buFont typeface="Helvetica Neue Light"/>
              <a:buNone/>
              <a:defRPr b="0" i="0" sz="4800" u="none" cap="none" strike="noStrike">
                <a:solidFill>
                  <a:srgbClr val="FFFFFF"/>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FFFFFF"/>
              </a:buClr>
              <a:buSzPts val="4800"/>
              <a:buFont typeface="Helvetica Neue Light"/>
              <a:buNone/>
              <a:defRPr b="0" i="0" sz="4800" u="none" cap="none" strike="noStrike">
                <a:solidFill>
                  <a:srgbClr val="FFFFFF"/>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FFFFFF"/>
              </a:buClr>
              <a:buSzPts val="4800"/>
              <a:buFont typeface="Helvetica Neue Light"/>
              <a:buNone/>
              <a:defRPr b="0" i="0" sz="4800" u="none" cap="none" strike="noStrike">
                <a:solidFill>
                  <a:srgbClr val="FFFFFF"/>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FFFFFF"/>
              </a:buClr>
              <a:buSzPts val="4800"/>
              <a:buFont typeface="Helvetica Neue Light"/>
              <a:buNone/>
              <a:defRPr b="0" i="0" sz="4800" u="none" cap="none" strike="noStrike">
                <a:solidFill>
                  <a:srgbClr val="FFFFFF"/>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FFFFFF"/>
              </a:buClr>
              <a:buSzPts val="4800"/>
              <a:buFont typeface="Helvetica Neue Light"/>
              <a:buNone/>
              <a:defRPr b="0" i="0" sz="4800" u="none" cap="none" strike="noStrike">
                <a:solidFill>
                  <a:srgbClr val="FFFFFF"/>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FFFFFF"/>
              </a:buClr>
              <a:buSzPts val="4800"/>
              <a:buFont typeface="Helvetica Neue Light"/>
              <a:buNone/>
              <a:defRPr b="0" i="0" sz="4800" u="none" cap="none" strike="noStrike">
                <a:solidFill>
                  <a:srgbClr val="FFFFFF"/>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Blank">
  <p:cSld name="CUSTOM_4_3">
    <p:spTree>
      <p:nvGrpSpPr>
        <p:cNvPr id="981" name="Shape 981"/>
        <p:cNvGrpSpPr/>
        <p:nvPr/>
      </p:nvGrpSpPr>
      <p:grpSpPr>
        <a:xfrm>
          <a:off x="0" y="0"/>
          <a:ext cx="0" cy="0"/>
          <a:chOff x="0" y="0"/>
          <a:chExt cx="0" cy="0"/>
        </a:xfrm>
      </p:grpSpPr>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CUSTOM_4_4">
    <p:spTree>
      <p:nvGrpSpPr>
        <p:cNvPr id="982" name="Shape 982"/>
        <p:cNvGrpSpPr/>
        <p:nvPr/>
      </p:nvGrpSpPr>
      <p:grpSpPr>
        <a:xfrm>
          <a:off x="0" y="0"/>
          <a:ext cx="0" cy="0"/>
          <a:chOff x="0" y="0"/>
          <a:chExt cx="0" cy="0"/>
        </a:xfrm>
      </p:grpSpPr>
      <p:sp>
        <p:nvSpPr>
          <p:cNvPr id="983" name="Google Shape;983;p183"/>
          <p:cNvSpPr/>
          <p:nvPr/>
        </p:nvSpPr>
        <p:spPr>
          <a:xfrm>
            <a:off x="7582475" y="107200"/>
            <a:ext cx="1381800" cy="271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4" name="Google Shape;984;p183"/>
          <p:cNvSpPr txBox="1"/>
          <p:nvPr/>
        </p:nvSpPr>
        <p:spPr>
          <a:xfrm>
            <a:off x="6762575" y="-301"/>
            <a:ext cx="1924200" cy="4605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r>
              <a:rPr b="0" i="0" lang="en-US" sz="600" u="none" cap="none" strike="noStrike">
                <a:solidFill>
                  <a:srgbClr val="BDC1C6"/>
                </a:solidFill>
                <a:latin typeface="Arial"/>
                <a:ea typeface="Arial"/>
                <a:cs typeface="Arial"/>
                <a:sym typeface="Arial"/>
              </a:rPr>
              <a:t>Proprietary + Confidential</a:t>
            </a:r>
            <a:endParaRPr b="0" i="0" sz="600" u="none" cap="none" strike="noStrike">
              <a:solidFill>
                <a:srgbClr val="BDC1C6"/>
              </a:solidFill>
              <a:latin typeface="Arial"/>
              <a:ea typeface="Arial"/>
              <a:cs typeface="Arial"/>
              <a:sym typeface="Arial"/>
            </a:endParaRPr>
          </a:p>
        </p:txBody>
      </p:sp>
      <p:sp>
        <p:nvSpPr>
          <p:cNvPr id="985" name="Google Shape;985;p183"/>
          <p:cNvSpPr/>
          <p:nvPr/>
        </p:nvSpPr>
        <p:spPr>
          <a:xfrm>
            <a:off x="7598875" y="136025"/>
            <a:ext cx="1229400" cy="1884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TITLE_AND_BODY_1_1">
    <p:spTree>
      <p:nvGrpSpPr>
        <p:cNvPr id="986" name="Shape 986"/>
        <p:cNvGrpSpPr/>
        <p:nvPr/>
      </p:nvGrpSpPr>
      <p:grpSpPr>
        <a:xfrm>
          <a:off x="0" y="0"/>
          <a:ext cx="0" cy="0"/>
          <a:chOff x="0" y="0"/>
          <a:chExt cx="0" cy="0"/>
        </a:xfrm>
      </p:grpSpPr>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Core Grey">
  <p:cSld name="CUSTOM_1_1_1_1">
    <p:spTree>
      <p:nvGrpSpPr>
        <p:cNvPr id="987" name="Shape 987"/>
        <p:cNvGrpSpPr/>
        <p:nvPr/>
      </p:nvGrpSpPr>
      <p:grpSpPr>
        <a:xfrm>
          <a:off x="0" y="0"/>
          <a:ext cx="0" cy="0"/>
          <a:chOff x="0" y="0"/>
          <a:chExt cx="0" cy="0"/>
        </a:xfrm>
      </p:grpSpPr>
      <p:sp>
        <p:nvSpPr>
          <p:cNvPr id="988" name="Google Shape;988;p185"/>
          <p:cNvSpPr/>
          <p:nvPr/>
        </p:nvSpPr>
        <p:spPr>
          <a:xfrm>
            <a:off x="50" y="0"/>
            <a:ext cx="9144000" cy="4524000"/>
          </a:xfrm>
          <a:prstGeom prst="rect">
            <a:avLst/>
          </a:prstGeom>
          <a:solidFill>
            <a:schemeClr val="dk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id="989" name="Google Shape;989;p185"/>
          <p:cNvPicPr preferRelativeResize="0"/>
          <p:nvPr/>
        </p:nvPicPr>
        <p:blipFill rotWithShape="1">
          <a:blip r:embed="rId2">
            <a:alphaModFix amt="25000"/>
          </a:blip>
          <a:srcRect b="0" l="0" r="0" t="12040"/>
          <a:stretch/>
        </p:blipFill>
        <p:spPr>
          <a:xfrm>
            <a:off x="4275" y="0"/>
            <a:ext cx="9135552" cy="4524001"/>
          </a:xfrm>
          <a:prstGeom prst="rect">
            <a:avLst/>
          </a:prstGeom>
          <a:noFill/>
          <a:ln>
            <a:noFill/>
          </a:ln>
        </p:spPr>
      </p:pic>
      <p:sp>
        <p:nvSpPr>
          <p:cNvPr id="990" name="Google Shape;990;p185"/>
          <p:cNvSpPr txBox="1"/>
          <p:nvPr>
            <p:ph type="title"/>
          </p:nvPr>
        </p:nvSpPr>
        <p:spPr>
          <a:xfrm>
            <a:off x="962188" y="2048788"/>
            <a:ext cx="7877100" cy="8574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FFFFFF"/>
              </a:buClr>
              <a:buSzPts val="2400"/>
              <a:buFont typeface="Arial"/>
              <a:buNone/>
              <a:defRPr b="0" i="0" sz="3600" u="none" cap="none" strike="noStrike">
                <a:solidFill>
                  <a:srgbClr val="FFFFFF"/>
                </a:solidFill>
                <a:latin typeface="Arial"/>
                <a:ea typeface="Arial"/>
                <a:cs typeface="Arial"/>
                <a:sym typeface="Arial"/>
              </a:defRPr>
            </a:lvl1pPr>
            <a:lvl2pPr lvl="1" marR="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9pPr>
          </a:lstStyle>
          <a:p/>
        </p:txBody>
      </p:sp>
      <p:cxnSp>
        <p:nvCxnSpPr>
          <p:cNvPr id="991" name="Google Shape;991;p185"/>
          <p:cNvCxnSpPr/>
          <p:nvPr/>
        </p:nvCxnSpPr>
        <p:spPr>
          <a:xfrm rot="10800000">
            <a:off x="426304" y="1476158"/>
            <a:ext cx="0" cy="1869900"/>
          </a:xfrm>
          <a:prstGeom prst="straightConnector1">
            <a:avLst/>
          </a:prstGeom>
          <a:noFill/>
          <a:ln cap="flat" cmpd="sng" w="25400">
            <a:solidFill>
              <a:srgbClr val="FFFFFF"/>
            </a:solidFill>
            <a:prstDash val="solid"/>
            <a:miter lim="400000"/>
            <a:headEnd len="sm" w="sm" type="none"/>
            <a:tailEnd len="sm" w="sm" type="none"/>
          </a:ln>
        </p:spPr>
      </p:cxnSp>
      <p:sp>
        <p:nvSpPr>
          <p:cNvPr id="992" name="Google Shape;992;p185"/>
          <p:cNvSpPr txBox="1"/>
          <p:nvPr>
            <p:ph idx="1" type="subTitle"/>
          </p:nvPr>
        </p:nvSpPr>
        <p:spPr>
          <a:xfrm>
            <a:off x="1043000" y="1609725"/>
            <a:ext cx="4643400" cy="303600"/>
          </a:xfrm>
          <a:prstGeom prst="rect">
            <a:avLst/>
          </a:prstGeom>
          <a:noFill/>
          <a:ln>
            <a:noFill/>
          </a:ln>
        </p:spPr>
        <p:txBody>
          <a:bodyPr anchorCtr="0" anchor="t" bIns="0" lIns="0" spcFirstLastPara="1" rIns="91425" wrap="square" tIns="0">
            <a:noAutofit/>
          </a:bodyPr>
          <a:lstStyle>
            <a:lvl1pPr lvl="0" algn="l">
              <a:lnSpc>
                <a:spcPct val="130000"/>
              </a:lnSpc>
              <a:spcBef>
                <a:spcPts val="0"/>
              </a:spcBef>
              <a:spcAft>
                <a:spcPts val="0"/>
              </a:spcAft>
              <a:buClr>
                <a:srgbClr val="FFFFFF"/>
              </a:buClr>
              <a:buSzPts val="1400"/>
              <a:buNone/>
              <a:defRPr sz="1400">
                <a:solidFill>
                  <a:srgbClr val="FFFFFF"/>
                </a:solidFill>
              </a:defRPr>
            </a:lvl1pPr>
            <a:lvl2pPr lvl="1" algn="l">
              <a:lnSpc>
                <a:spcPct val="130000"/>
              </a:lnSpc>
              <a:spcBef>
                <a:spcPts val="800"/>
              </a:spcBef>
              <a:spcAft>
                <a:spcPts val="0"/>
              </a:spcAft>
              <a:buSzPts val="1400"/>
              <a:buNone/>
              <a:defRPr sz="1400"/>
            </a:lvl2pPr>
            <a:lvl3pPr lvl="2" algn="l">
              <a:lnSpc>
                <a:spcPct val="130000"/>
              </a:lnSpc>
              <a:spcBef>
                <a:spcPts val="800"/>
              </a:spcBef>
              <a:spcAft>
                <a:spcPts val="0"/>
              </a:spcAft>
              <a:buSzPts val="1400"/>
              <a:buNone/>
              <a:defRPr sz="1400"/>
            </a:lvl3pPr>
            <a:lvl4pPr lvl="3" algn="l">
              <a:lnSpc>
                <a:spcPct val="130000"/>
              </a:lnSpc>
              <a:spcBef>
                <a:spcPts val="800"/>
              </a:spcBef>
              <a:spcAft>
                <a:spcPts val="0"/>
              </a:spcAft>
              <a:buSzPts val="1400"/>
              <a:buNone/>
              <a:defRPr sz="1400"/>
            </a:lvl4pPr>
            <a:lvl5pPr lvl="4" algn="l">
              <a:lnSpc>
                <a:spcPct val="130000"/>
              </a:lnSpc>
              <a:spcBef>
                <a:spcPts val="800"/>
              </a:spcBef>
              <a:spcAft>
                <a:spcPts val="0"/>
              </a:spcAft>
              <a:buSzPts val="1400"/>
              <a:buNone/>
              <a:defRPr sz="1400"/>
            </a:lvl5pPr>
            <a:lvl6pPr lvl="5" algn="l">
              <a:lnSpc>
                <a:spcPct val="130000"/>
              </a:lnSpc>
              <a:spcBef>
                <a:spcPts val="800"/>
              </a:spcBef>
              <a:spcAft>
                <a:spcPts val="0"/>
              </a:spcAft>
              <a:buSzPts val="1400"/>
              <a:buNone/>
              <a:defRPr sz="1400"/>
            </a:lvl6pPr>
            <a:lvl7pPr lvl="6" algn="l">
              <a:lnSpc>
                <a:spcPct val="130000"/>
              </a:lnSpc>
              <a:spcBef>
                <a:spcPts val="800"/>
              </a:spcBef>
              <a:spcAft>
                <a:spcPts val="0"/>
              </a:spcAft>
              <a:buSzPts val="1400"/>
              <a:buNone/>
              <a:defRPr sz="1400"/>
            </a:lvl7pPr>
            <a:lvl8pPr lvl="7" algn="l">
              <a:lnSpc>
                <a:spcPct val="130000"/>
              </a:lnSpc>
              <a:spcBef>
                <a:spcPts val="800"/>
              </a:spcBef>
              <a:spcAft>
                <a:spcPts val="0"/>
              </a:spcAft>
              <a:buSzPts val="1400"/>
              <a:buNone/>
              <a:defRPr sz="1400"/>
            </a:lvl8pPr>
            <a:lvl9pPr lvl="8" algn="l">
              <a:lnSpc>
                <a:spcPct val="130000"/>
              </a:lnSpc>
              <a:spcBef>
                <a:spcPts val="800"/>
              </a:spcBef>
              <a:spcAft>
                <a:spcPts val="800"/>
              </a:spcAft>
              <a:buSzPts val="1400"/>
              <a:buNone/>
              <a:defRPr sz="1400"/>
            </a:lvl9pPr>
          </a:lstStyle>
          <a:p/>
        </p:txBody>
      </p:sp>
      <p:grpSp>
        <p:nvGrpSpPr>
          <p:cNvPr id="993" name="Google Shape;993;p185"/>
          <p:cNvGrpSpPr/>
          <p:nvPr/>
        </p:nvGrpSpPr>
        <p:grpSpPr>
          <a:xfrm>
            <a:off x="470195" y="4827182"/>
            <a:ext cx="1155809" cy="133875"/>
            <a:chOff x="1078650" y="2368275"/>
            <a:chExt cx="5503850" cy="637500"/>
          </a:xfrm>
        </p:grpSpPr>
        <p:sp>
          <p:nvSpPr>
            <p:cNvPr id="994" name="Google Shape;994;p185"/>
            <p:cNvSpPr/>
            <p:nvPr/>
          </p:nvSpPr>
          <p:spPr>
            <a:xfrm>
              <a:off x="1078650" y="2368275"/>
              <a:ext cx="482000" cy="494300"/>
            </a:xfrm>
            <a:custGeom>
              <a:rect b="b" l="l" r="r" t="t"/>
              <a:pathLst>
                <a:path extrusionOk="0" h="19772" w="19280">
                  <a:moveTo>
                    <a:pt x="10025" y="1"/>
                  </a:moveTo>
                  <a:cubicBezTo>
                    <a:pt x="4574" y="1"/>
                    <a:pt x="0" y="4425"/>
                    <a:pt x="0" y="9897"/>
                  </a:cubicBezTo>
                  <a:cubicBezTo>
                    <a:pt x="0" y="15347"/>
                    <a:pt x="4574" y="19772"/>
                    <a:pt x="10025" y="19772"/>
                  </a:cubicBezTo>
                  <a:cubicBezTo>
                    <a:pt x="12974" y="19772"/>
                    <a:pt x="15197" y="18810"/>
                    <a:pt x="16929" y="17014"/>
                  </a:cubicBezTo>
                  <a:cubicBezTo>
                    <a:pt x="18724" y="15219"/>
                    <a:pt x="19280" y="12718"/>
                    <a:pt x="19280" y="10688"/>
                  </a:cubicBezTo>
                  <a:cubicBezTo>
                    <a:pt x="19280" y="10068"/>
                    <a:pt x="19216" y="9469"/>
                    <a:pt x="19130" y="8999"/>
                  </a:cubicBezTo>
                  <a:lnTo>
                    <a:pt x="10046" y="8999"/>
                  </a:lnTo>
                  <a:lnTo>
                    <a:pt x="10046" y="11692"/>
                  </a:lnTo>
                  <a:lnTo>
                    <a:pt x="16501" y="11692"/>
                  </a:lnTo>
                  <a:cubicBezTo>
                    <a:pt x="16309" y="13210"/>
                    <a:pt x="15796" y="14321"/>
                    <a:pt x="15026" y="15091"/>
                  </a:cubicBezTo>
                  <a:cubicBezTo>
                    <a:pt x="14086" y="16031"/>
                    <a:pt x="12611" y="17078"/>
                    <a:pt x="10025" y="17078"/>
                  </a:cubicBezTo>
                  <a:cubicBezTo>
                    <a:pt x="6049" y="17078"/>
                    <a:pt x="2929" y="13872"/>
                    <a:pt x="2929" y="9897"/>
                  </a:cubicBezTo>
                  <a:cubicBezTo>
                    <a:pt x="2929" y="5900"/>
                    <a:pt x="6049" y="2694"/>
                    <a:pt x="10025" y="2694"/>
                  </a:cubicBezTo>
                  <a:cubicBezTo>
                    <a:pt x="12184" y="2694"/>
                    <a:pt x="13744" y="3549"/>
                    <a:pt x="14898" y="4617"/>
                  </a:cubicBezTo>
                  <a:lnTo>
                    <a:pt x="16800" y="2715"/>
                  </a:lnTo>
                  <a:cubicBezTo>
                    <a:pt x="15197" y="1176"/>
                    <a:pt x="13039" y="1"/>
                    <a:pt x="10025" y="1"/>
                  </a:cubicBezTo>
                  <a:close/>
                </a:path>
              </a:pathLst>
            </a:custGeom>
            <a:solidFill>
              <a:srgbClr val="4285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5" name="Google Shape;995;p185"/>
            <p:cNvSpPr/>
            <p:nvPr/>
          </p:nvSpPr>
          <p:spPr>
            <a:xfrm>
              <a:off x="1581475" y="2544075"/>
              <a:ext cx="319575" cy="318500"/>
            </a:xfrm>
            <a:custGeom>
              <a:rect b="b" l="l" r="r" t="t"/>
              <a:pathLst>
                <a:path extrusionOk="0" h="12740" w="12783">
                  <a:moveTo>
                    <a:pt x="6391" y="2523"/>
                  </a:moveTo>
                  <a:cubicBezTo>
                    <a:pt x="8336" y="2523"/>
                    <a:pt x="9982" y="4083"/>
                    <a:pt x="9982" y="6370"/>
                  </a:cubicBezTo>
                  <a:cubicBezTo>
                    <a:pt x="9982" y="8636"/>
                    <a:pt x="8336" y="10239"/>
                    <a:pt x="6391" y="10239"/>
                  </a:cubicBezTo>
                  <a:cubicBezTo>
                    <a:pt x="4468" y="10239"/>
                    <a:pt x="2800" y="8636"/>
                    <a:pt x="2800" y="6370"/>
                  </a:cubicBezTo>
                  <a:cubicBezTo>
                    <a:pt x="2800" y="4083"/>
                    <a:pt x="4468" y="2523"/>
                    <a:pt x="6391" y="2523"/>
                  </a:cubicBezTo>
                  <a:close/>
                  <a:moveTo>
                    <a:pt x="6391" y="1"/>
                  </a:moveTo>
                  <a:cubicBezTo>
                    <a:pt x="2865" y="1"/>
                    <a:pt x="0" y="2694"/>
                    <a:pt x="0" y="6370"/>
                  </a:cubicBezTo>
                  <a:cubicBezTo>
                    <a:pt x="0" y="10046"/>
                    <a:pt x="2865" y="12740"/>
                    <a:pt x="6391" y="12740"/>
                  </a:cubicBezTo>
                  <a:cubicBezTo>
                    <a:pt x="9918" y="12740"/>
                    <a:pt x="12782" y="10046"/>
                    <a:pt x="12782" y="6370"/>
                  </a:cubicBezTo>
                  <a:cubicBezTo>
                    <a:pt x="12782" y="2694"/>
                    <a:pt x="9918" y="1"/>
                    <a:pt x="6391" y="1"/>
                  </a:cubicBezTo>
                  <a:close/>
                </a:path>
              </a:pathLst>
            </a:custGeom>
            <a:solidFill>
              <a:srgbClr val="EA43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6" name="Google Shape;996;p185"/>
            <p:cNvSpPr/>
            <p:nvPr/>
          </p:nvSpPr>
          <p:spPr>
            <a:xfrm>
              <a:off x="1927200" y="2544075"/>
              <a:ext cx="319575" cy="318500"/>
            </a:xfrm>
            <a:custGeom>
              <a:rect b="b" l="l" r="r" t="t"/>
              <a:pathLst>
                <a:path extrusionOk="0" h="12740" w="12783">
                  <a:moveTo>
                    <a:pt x="6391" y="2523"/>
                  </a:moveTo>
                  <a:cubicBezTo>
                    <a:pt x="8315" y="2523"/>
                    <a:pt x="9982" y="4083"/>
                    <a:pt x="9982" y="6370"/>
                  </a:cubicBezTo>
                  <a:cubicBezTo>
                    <a:pt x="9982" y="8636"/>
                    <a:pt x="8315" y="10239"/>
                    <a:pt x="6391" y="10239"/>
                  </a:cubicBezTo>
                  <a:cubicBezTo>
                    <a:pt x="4468" y="10239"/>
                    <a:pt x="2800" y="8636"/>
                    <a:pt x="2800" y="6370"/>
                  </a:cubicBezTo>
                  <a:cubicBezTo>
                    <a:pt x="2800" y="4083"/>
                    <a:pt x="4468" y="2523"/>
                    <a:pt x="6391" y="2523"/>
                  </a:cubicBezTo>
                  <a:close/>
                  <a:moveTo>
                    <a:pt x="6391" y="1"/>
                  </a:moveTo>
                  <a:cubicBezTo>
                    <a:pt x="2865" y="1"/>
                    <a:pt x="0" y="2694"/>
                    <a:pt x="0" y="6370"/>
                  </a:cubicBezTo>
                  <a:cubicBezTo>
                    <a:pt x="0" y="10046"/>
                    <a:pt x="2865" y="12740"/>
                    <a:pt x="6391" y="12740"/>
                  </a:cubicBezTo>
                  <a:cubicBezTo>
                    <a:pt x="9918" y="12740"/>
                    <a:pt x="12782" y="10046"/>
                    <a:pt x="12782" y="6370"/>
                  </a:cubicBezTo>
                  <a:cubicBezTo>
                    <a:pt x="12782" y="2694"/>
                    <a:pt x="9918" y="1"/>
                    <a:pt x="6391" y="1"/>
                  </a:cubicBezTo>
                  <a:close/>
                </a:path>
              </a:pathLst>
            </a:custGeom>
            <a:solidFill>
              <a:srgbClr val="FABB0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7" name="Google Shape;997;p185"/>
            <p:cNvSpPr/>
            <p:nvPr/>
          </p:nvSpPr>
          <p:spPr>
            <a:xfrm>
              <a:off x="2272400" y="2544075"/>
              <a:ext cx="304600" cy="461700"/>
            </a:xfrm>
            <a:custGeom>
              <a:rect b="b" l="l" r="r" t="t"/>
              <a:pathLst>
                <a:path extrusionOk="0" h="18468" w="12184">
                  <a:moveTo>
                    <a:pt x="6348" y="2523"/>
                  </a:moveTo>
                  <a:cubicBezTo>
                    <a:pt x="8250" y="2523"/>
                    <a:pt x="9747" y="4147"/>
                    <a:pt x="9747" y="6413"/>
                  </a:cubicBezTo>
                  <a:cubicBezTo>
                    <a:pt x="9747" y="8614"/>
                    <a:pt x="8250" y="10239"/>
                    <a:pt x="6348" y="10239"/>
                  </a:cubicBezTo>
                  <a:cubicBezTo>
                    <a:pt x="4425" y="10239"/>
                    <a:pt x="2800" y="8614"/>
                    <a:pt x="2800" y="6413"/>
                  </a:cubicBezTo>
                  <a:cubicBezTo>
                    <a:pt x="2800" y="4169"/>
                    <a:pt x="4425" y="2523"/>
                    <a:pt x="6348" y="2523"/>
                  </a:cubicBezTo>
                  <a:close/>
                  <a:moveTo>
                    <a:pt x="6092" y="1"/>
                  </a:moveTo>
                  <a:cubicBezTo>
                    <a:pt x="2907" y="1"/>
                    <a:pt x="0" y="2801"/>
                    <a:pt x="0" y="6413"/>
                  </a:cubicBezTo>
                  <a:cubicBezTo>
                    <a:pt x="0" y="9982"/>
                    <a:pt x="2907" y="12740"/>
                    <a:pt x="6092" y="12740"/>
                  </a:cubicBezTo>
                  <a:cubicBezTo>
                    <a:pt x="7631" y="12740"/>
                    <a:pt x="8828" y="12077"/>
                    <a:pt x="9447" y="11307"/>
                  </a:cubicBezTo>
                  <a:lnTo>
                    <a:pt x="9554" y="11307"/>
                  </a:lnTo>
                  <a:lnTo>
                    <a:pt x="9554" y="12227"/>
                  </a:lnTo>
                  <a:cubicBezTo>
                    <a:pt x="9554" y="14663"/>
                    <a:pt x="8250" y="15967"/>
                    <a:pt x="6156" y="15967"/>
                  </a:cubicBezTo>
                  <a:cubicBezTo>
                    <a:pt x="4446" y="15967"/>
                    <a:pt x="3377" y="14727"/>
                    <a:pt x="2950" y="13680"/>
                  </a:cubicBezTo>
                  <a:lnTo>
                    <a:pt x="513" y="14706"/>
                  </a:lnTo>
                  <a:cubicBezTo>
                    <a:pt x="1197" y="16395"/>
                    <a:pt x="3057" y="18468"/>
                    <a:pt x="6156" y="18468"/>
                  </a:cubicBezTo>
                  <a:cubicBezTo>
                    <a:pt x="9426" y="18468"/>
                    <a:pt x="12183" y="16544"/>
                    <a:pt x="12183" y="11842"/>
                  </a:cubicBezTo>
                  <a:lnTo>
                    <a:pt x="12183" y="428"/>
                  </a:lnTo>
                  <a:lnTo>
                    <a:pt x="9554" y="428"/>
                  </a:lnTo>
                  <a:lnTo>
                    <a:pt x="9554" y="1433"/>
                  </a:lnTo>
                  <a:lnTo>
                    <a:pt x="9447" y="1433"/>
                  </a:lnTo>
                  <a:cubicBezTo>
                    <a:pt x="8828" y="685"/>
                    <a:pt x="7631" y="1"/>
                    <a:pt x="6092" y="1"/>
                  </a:cubicBezTo>
                  <a:close/>
                </a:path>
              </a:pathLst>
            </a:custGeom>
            <a:solidFill>
              <a:srgbClr val="4285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8" name="Google Shape;998;p185"/>
            <p:cNvSpPr/>
            <p:nvPr/>
          </p:nvSpPr>
          <p:spPr>
            <a:xfrm>
              <a:off x="2621325" y="2384850"/>
              <a:ext cx="70025" cy="468100"/>
            </a:xfrm>
            <a:custGeom>
              <a:rect b="b" l="l" r="r" t="t"/>
              <a:pathLst>
                <a:path extrusionOk="0" h="18724" w="2801">
                  <a:moveTo>
                    <a:pt x="0" y="0"/>
                  </a:moveTo>
                  <a:lnTo>
                    <a:pt x="0" y="18724"/>
                  </a:lnTo>
                  <a:lnTo>
                    <a:pt x="2800" y="18724"/>
                  </a:lnTo>
                  <a:lnTo>
                    <a:pt x="2800" y="0"/>
                  </a:lnTo>
                  <a:close/>
                </a:path>
              </a:pathLst>
            </a:custGeom>
            <a:solidFill>
              <a:srgbClr val="34A85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9" name="Google Shape;999;p185"/>
            <p:cNvSpPr/>
            <p:nvPr/>
          </p:nvSpPr>
          <p:spPr>
            <a:xfrm>
              <a:off x="2721775" y="2544075"/>
              <a:ext cx="293925" cy="318500"/>
            </a:xfrm>
            <a:custGeom>
              <a:rect b="b" l="l" r="r" t="t"/>
              <a:pathLst>
                <a:path extrusionOk="0" h="12740" w="11757">
                  <a:moveTo>
                    <a:pt x="6114" y="2459"/>
                  </a:moveTo>
                  <a:cubicBezTo>
                    <a:pt x="7225" y="2459"/>
                    <a:pt x="8166" y="3014"/>
                    <a:pt x="8465" y="3827"/>
                  </a:cubicBezTo>
                  <a:lnTo>
                    <a:pt x="2779" y="6178"/>
                  </a:lnTo>
                  <a:cubicBezTo>
                    <a:pt x="2715" y="3720"/>
                    <a:pt x="4682" y="2459"/>
                    <a:pt x="6114" y="2459"/>
                  </a:cubicBezTo>
                  <a:close/>
                  <a:moveTo>
                    <a:pt x="6007" y="1"/>
                  </a:moveTo>
                  <a:cubicBezTo>
                    <a:pt x="2737" y="1"/>
                    <a:pt x="1" y="2587"/>
                    <a:pt x="1" y="6370"/>
                  </a:cubicBezTo>
                  <a:cubicBezTo>
                    <a:pt x="1" y="9940"/>
                    <a:pt x="2715" y="12740"/>
                    <a:pt x="6327" y="12740"/>
                  </a:cubicBezTo>
                  <a:cubicBezTo>
                    <a:pt x="9256" y="12740"/>
                    <a:pt x="10944" y="10966"/>
                    <a:pt x="11628" y="9918"/>
                  </a:cubicBezTo>
                  <a:lnTo>
                    <a:pt x="9469" y="8486"/>
                  </a:lnTo>
                  <a:cubicBezTo>
                    <a:pt x="8743" y="9533"/>
                    <a:pt x="7759" y="10239"/>
                    <a:pt x="6327" y="10239"/>
                  </a:cubicBezTo>
                  <a:cubicBezTo>
                    <a:pt x="4895" y="10239"/>
                    <a:pt x="3891" y="9576"/>
                    <a:pt x="3228" y="8315"/>
                  </a:cubicBezTo>
                  <a:lnTo>
                    <a:pt x="11756" y="4788"/>
                  </a:lnTo>
                  <a:lnTo>
                    <a:pt x="11457" y="4062"/>
                  </a:lnTo>
                  <a:cubicBezTo>
                    <a:pt x="10944" y="2630"/>
                    <a:pt x="9320" y="1"/>
                    <a:pt x="6007" y="1"/>
                  </a:cubicBezTo>
                  <a:close/>
                </a:path>
              </a:pathLst>
            </a:custGeom>
            <a:solidFill>
              <a:srgbClr val="EA43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0" name="Google Shape;1000;p185"/>
            <p:cNvSpPr/>
            <p:nvPr/>
          </p:nvSpPr>
          <p:spPr>
            <a:xfrm>
              <a:off x="3193625" y="2414225"/>
              <a:ext cx="206800" cy="438725"/>
            </a:xfrm>
            <a:custGeom>
              <a:rect b="b" l="l" r="r" t="t"/>
              <a:pathLst>
                <a:path extrusionOk="0" h="17549" w="8272">
                  <a:moveTo>
                    <a:pt x="6476" y="1"/>
                  </a:moveTo>
                  <a:cubicBezTo>
                    <a:pt x="5215" y="1"/>
                    <a:pt x="4189" y="386"/>
                    <a:pt x="3398" y="1112"/>
                  </a:cubicBezTo>
                  <a:cubicBezTo>
                    <a:pt x="2629" y="1839"/>
                    <a:pt x="2244" y="2822"/>
                    <a:pt x="2244" y="4040"/>
                  </a:cubicBezTo>
                  <a:lnTo>
                    <a:pt x="2244" y="5622"/>
                  </a:lnTo>
                  <a:lnTo>
                    <a:pt x="0" y="5622"/>
                  </a:lnTo>
                  <a:lnTo>
                    <a:pt x="0" y="7653"/>
                  </a:lnTo>
                  <a:lnTo>
                    <a:pt x="2244" y="7653"/>
                  </a:lnTo>
                  <a:lnTo>
                    <a:pt x="2244" y="17549"/>
                  </a:lnTo>
                  <a:lnTo>
                    <a:pt x="4467" y="17549"/>
                  </a:lnTo>
                  <a:lnTo>
                    <a:pt x="4467" y="7653"/>
                  </a:lnTo>
                  <a:lnTo>
                    <a:pt x="7588" y="7653"/>
                  </a:lnTo>
                  <a:lnTo>
                    <a:pt x="7588" y="5622"/>
                  </a:lnTo>
                  <a:lnTo>
                    <a:pt x="4467" y="5622"/>
                  </a:lnTo>
                  <a:lnTo>
                    <a:pt x="4467" y="4105"/>
                  </a:lnTo>
                  <a:cubicBezTo>
                    <a:pt x="4467" y="3442"/>
                    <a:pt x="4660" y="2929"/>
                    <a:pt x="5044" y="2587"/>
                  </a:cubicBezTo>
                  <a:cubicBezTo>
                    <a:pt x="5408" y="2224"/>
                    <a:pt x="5899" y="2053"/>
                    <a:pt x="6476" y="2053"/>
                  </a:cubicBezTo>
                  <a:cubicBezTo>
                    <a:pt x="6904" y="2053"/>
                    <a:pt x="7246" y="2117"/>
                    <a:pt x="7502" y="2245"/>
                  </a:cubicBezTo>
                  <a:lnTo>
                    <a:pt x="8272" y="321"/>
                  </a:lnTo>
                  <a:cubicBezTo>
                    <a:pt x="7780" y="108"/>
                    <a:pt x="7182" y="1"/>
                    <a:pt x="6476" y="1"/>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1" name="Google Shape;1001;p185"/>
            <p:cNvSpPr/>
            <p:nvPr/>
          </p:nvSpPr>
          <p:spPr>
            <a:xfrm>
              <a:off x="3397200" y="2544625"/>
              <a:ext cx="307275" cy="318475"/>
            </a:xfrm>
            <a:custGeom>
              <a:rect b="b" l="l" r="r" t="t"/>
              <a:pathLst>
                <a:path extrusionOk="0" h="12739" w="12291">
                  <a:moveTo>
                    <a:pt x="6156" y="2052"/>
                  </a:moveTo>
                  <a:cubicBezTo>
                    <a:pt x="7204" y="2052"/>
                    <a:pt x="8123" y="2458"/>
                    <a:pt x="8892" y="3227"/>
                  </a:cubicBezTo>
                  <a:cubicBezTo>
                    <a:pt x="9662" y="4018"/>
                    <a:pt x="10046" y="5066"/>
                    <a:pt x="10046" y="6369"/>
                  </a:cubicBezTo>
                  <a:cubicBezTo>
                    <a:pt x="10046" y="7673"/>
                    <a:pt x="9662" y="8721"/>
                    <a:pt x="8892" y="9511"/>
                  </a:cubicBezTo>
                  <a:cubicBezTo>
                    <a:pt x="8123" y="10281"/>
                    <a:pt x="7204" y="10687"/>
                    <a:pt x="6156" y="10687"/>
                  </a:cubicBezTo>
                  <a:cubicBezTo>
                    <a:pt x="5088" y="10687"/>
                    <a:pt x="4168" y="10281"/>
                    <a:pt x="3399" y="9511"/>
                  </a:cubicBezTo>
                  <a:cubicBezTo>
                    <a:pt x="2630" y="8721"/>
                    <a:pt x="2245" y="7673"/>
                    <a:pt x="2245" y="6369"/>
                  </a:cubicBezTo>
                  <a:cubicBezTo>
                    <a:pt x="2245" y="5066"/>
                    <a:pt x="2630" y="4018"/>
                    <a:pt x="3399" y="3227"/>
                  </a:cubicBezTo>
                  <a:cubicBezTo>
                    <a:pt x="4168" y="2458"/>
                    <a:pt x="5088" y="2052"/>
                    <a:pt x="6156" y="2052"/>
                  </a:cubicBezTo>
                  <a:close/>
                  <a:moveTo>
                    <a:pt x="6156" y="0"/>
                  </a:moveTo>
                  <a:cubicBezTo>
                    <a:pt x="4361" y="0"/>
                    <a:pt x="2886" y="620"/>
                    <a:pt x="1732" y="1817"/>
                  </a:cubicBezTo>
                  <a:cubicBezTo>
                    <a:pt x="578" y="3035"/>
                    <a:pt x="1" y="4553"/>
                    <a:pt x="1" y="6369"/>
                  </a:cubicBezTo>
                  <a:cubicBezTo>
                    <a:pt x="1" y="8186"/>
                    <a:pt x="578" y="9704"/>
                    <a:pt x="1732" y="10922"/>
                  </a:cubicBezTo>
                  <a:cubicBezTo>
                    <a:pt x="2886" y="12119"/>
                    <a:pt x="4361" y="12739"/>
                    <a:pt x="6156" y="12739"/>
                  </a:cubicBezTo>
                  <a:cubicBezTo>
                    <a:pt x="7930" y="12739"/>
                    <a:pt x="9405" y="12119"/>
                    <a:pt x="10559" y="10922"/>
                  </a:cubicBezTo>
                  <a:cubicBezTo>
                    <a:pt x="11714" y="9704"/>
                    <a:pt x="12291" y="8186"/>
                    <a:pt x="12291" y="6369"/>
                  </a:cubicBezTo>
                  <a:cubicBezTo>
                    <a:pt x="12291" y="4553"/>
                    <a:pt x="11714" y="3035"/>
                    <a:pt x="10559" y="1817"/>
                  </a:cubicBezTo>
                  <a:cubicBezTo>
                    <a:pt x="9405" y="620"/>
                    <a:pt x="7930" y="0"/>
                    <a:pt x="6156"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2" name="Google Shape;1002;p185"/>
            <p:cNvSpPr/>
            <p:nvPr/>
          </p:nvSpPr>
          <p:spPr>
            <a:xfrm>
              <a:off x="3745075" y="2547275"/>
              <a:ext cx="184375" cy="305675"/>
            </a:xfrm>
            <a:custGeom>
              <a:rect b="b" l="l" r="r" t="t"/>
              <a:pathLst>
                <a:path extrusionOk="0" h="12227" w="7375">
                  <a:moveTo>
                    <a:pt x="5686" y="1"/>
                  </a:moveTo>
                  <a:cubicBezTo>
                    <a:pt x="5023" y="1"/>
                    <a:pt x="4339" y="215"/>
                    <a:pt x="3634" y="642"/>
                  </a:cubicBezTo>
                  <a:cubicBezTo>
                    <a:pt x="2928" y="1048"/>
                    <a:pt x="2458" y="1604"/>
                    <a:pt x="2223" y="2245"/>
                  </a:cubicBezTo>
                  <a:lnTo>
                    <a:pt x="2137" y="2245"/>
                  </a:lnTo>
                  <a:lnTo>
                    <a:pt x="2137" y="300"/>
                  </a:lnTo>
                  <a:lnTo>
                    <a:pt x="0" y="300"/>
                  </a:lnTo>
                  <a:lnTo>
                    <a:pt x="0" y="12227"/>
                  </a:lnTo>
                  <a:lnTo>
                    <a:pt x="2223" y="12227"/>
                  </a:lnTo>
                  <a:lnTo>
                    <a:pt x="2223" y="5708"/>
                  </a:lnTo>
                  <a:cubicBezTo>
                    <a:pt x="2223" y="4660"/>
                    <a:pt x="2544" y="3827"/>
                    <a:pt x="3163" y="3186"/>
                  </a:cubicBezTo>
                  <a:cubicBezTo>
                    <a:pt x="3805" y="2544"/>
                    <a:pt x="4510" y="2224"/>
                    <a:pt x="5322" y="2224"/>
                  </a:cubicBezTo>
                  <a:cubicBezTo>
                    <a:pt x="5835" y="2224"/>
                    <a:pt x="6220" y="2267"/>
                    <a:pt x="6519" y="2395"/>
                  </a:cubicBezTo>
                  <a:lnTo>
                    <a:pt x="7374" y="300"/>
                  </a:lnTo>
                  <a:cubicBezTo>
                    <a:pt x="6925" y="108"/>
                    <a:pt x="6348" y="1"/>
                    <a:pt x="5686" y="1"/>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3" name="Google Shape;1003;p185"/>
            <p:cNvSpPr/>
            <p:nvPr/>
          </p:nvSpPr>
          <p:spPr>
            <a:xfrm>
              <a:off x="4109500" y="2416900"/>
              <a:ext cx="254900" cy="436050"/>
            </a:xfrm>
            <a:custGeom>
              <a:rect b="b" l="l" r="r" t="t"/>
              <a:pathLst>
                <a:path extrusionOk="0" h="17442" w="10196">
                  <a:moveTo>
                    <a:pt x="0" y="1"/>
                  </a:moveTo>
                  <a:lnTo>
                    <a:pt x="0" y="17442"/>
                  </a:lnTo>
                  <a:lnTo>
                    <a:pt x="10196" y="17442"/>
                  </a:lnTo>
                  <a:lnTo>
                    <a:pt x="10196" y="15304"/>
                  </a:lnTo>
                  <a:lnTo>
                    <a:pt x="2244" y="15304"/>
                  </a:lnTo>
                  <a:lnTo>
                    <a:pt x="2244" y="9769"/>
                  </a:lnTo>
                  <a:lnTo>
                    <a:pt x="9426" y="9769"/>
                  </a:lnTo>
                  <a:lnTo>
                    <a:pt x="9426" y="7674"/>
                  </a:lnTo>
                  <a:lnTo>
                    <a:pt x="2244" y="7674"/>
                  </a:lnTo>
                  <a:lnTo>
                    <a:pt x="2244" y="2138"/>
                  </a:lnTo>
                  <a:lnTo>
                    <a:pt x="10196" y="2138"/>
                  </a:lnTo>
                  <a:lnTo>
                    <a:pt x="10196"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4" name="Google Shape;1004;p185"/>
            <p:cNvSpPr/>
            <p:nvPr/>
          </p:nvSpPr>
          <p:spPr>
            <a:xfrm>
              <a:off x="4388425" y="2416900"/>
              <a:ext cx="299800" cy="446200"/>
            </a:xfrm>
            <a:custGeom>
              <a:rect b="b" l="l" r="r" t="t"/>
              <a:pathLst>
                <a:path extrusionOk="0" h="17848" w="11992">
                  <a:moveTo>
                    <a:pt x="6049" y="7161"/>
                  </a:moveTo>
                  <a:cubicBezTo>
                    <a:pt x="7097" y="7161"/>
                    <a:pt x="7994" y="7546"/>
                    <a:pt x="8742" y="8336"/>
                  </a:cubicBezTo>
                  <a:cubicBezTo>
                    <a:pt x="9469" y="9106"/>
                    <a:pt x="9854" y="10153"/>
                    <a:pt x="9854" y="11478"/>
                  </a:cubicBezTo>
                  <a:cubicBezTo>
                    <a:pt x="9854" y="12804"/>
                    <a:pt x="9469" y="13851"/>
                    <a:pt x="8742" y="14620"/>
                  </a:cubicBezTo>
                  <a:cubicBezTo>
                    <a:pt x="7994" y="15411"/>
                    <a:pt x="7097" y="15796"/>
                    <a:pt x="6049" y="15796"/>
                  </a:cubicBezTo>
                  <a:cubicBezTo>
                    <a:pt x="5002" y="15796"/>
                    <a:pt x="4104" y="15390"/>
                    <a:pt x="3356" y="14620"/>
                  </a:cubicBezTo>
                  <a:cubicBezTo>
                    <a:pt x="2608" y="13830"/>
                    <a:pt x="2245" y="12782"/>
                    <a:pt x="2245" y="11478"/>
                  </a:cubicBezTo>
                  <a:cubicBezTo>
                    <a:pt x="2245" y="10175"/>
                    <a:pt x="2608" y="9127"/>
                    <a:pt x="3356" y="8358"/>
                  </a:cubicBezTo>
                  <a:cubicBezTo>
                    <a:pt x="4104" y="7567"/>
                    <a:pt x="5002" y="7161"/>
                    <a:pt x="6049" y="7161"/>
                  </a:cubicBezTo>
                  <a:close/>
                  <a:moveTo>
                    <a:pt x="9747" y="1"/>
                  </a:moveTo>
                  <a:lnTo>
                    <a:pt x="9747" y="5515"/>
                  </a:lnTo>
                  <a:lnTo>
                    <a:pt x="9854" y="7161"/>
                  </a:lnTo>
                  <a:lnTo>
                    <a:pt x="9747" y="7161"/>
                  </a:lnTo>
                  <a:cubicBezTo>
                    <a:pt x="9384" y="6584"/>
                    <a:pt x="8849" y="6092"/>
                    <a:pt x="8123" y="5707"/>
                  </a:cubicBezTo>
                  <a:cubicBezTo>
                    <a:pt x="7396" y="5323"/>
                    <a:pt x="6584" y="5109"/>
                    <a:pt x="5686" y="5109"/>
                  </a:cubicBezTo>
                  <a:cubicBezTo>
                    <a:pt x="4126" y="5109"/>
                    <a:pt x="2800" y="5729"/>
                    <a:pt x="1689" y="6947"/>
                  </a:cubicBezTo>
                  <a:cubicBezTo>
                    <a:pt x="556" y="8166"/>
                    <a:pt x="0" y="9683"/>
                    <a:pt x="0" y="11478"/>
                  </a:cubicBezTo>
                  <a:cubicBezTo>
                    <a:pt x="0" y="13274"/>
                    <a:pt x="556" y="14791"/>
                    <a:pt x="1689" y="16010"/>
                  </a:cubicBezTo>
                  <a:cubicBezTo>
                    <a:pt x="2800" y="17228"/>
                    <a:pt x="4126" y="17848"/>
                    <a:pt x="5686" y="17848"/>
                  </a:cubicBezTo>
                  <a:cubicBezTo>
                    <a:pt x="6584" y="17848"/>
                    <a:pt x="7396" y="17634"/>
                    <a:pt x="8123" y="17249"/>
                  </a:cubicBezTo>
                  <a:cubicBezTo>
                    <a:pt x="8849" y="16865"/>
                    <a:pt x="9384" y="16373"/>
                    <a:pt x="9747" y="15796"/>
                  </a:cubicBezTo>
                  <a:lnTo>
                    <a:pt x="9854" y="15796"/>
                  </a:lnTo>
                  <a:lnTo>
                    <a:pt x="9854" y="17442"/>
                  </a:lnTo>
                  <a:lnTo>
                    <a:pt x="11991" y="17442"/>
                  </a:lnTo>
                  <a:lnTo>
                    <a:pt x="11991"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5" name="Google Shape;1005;p185"/>
            <p:cNvSpPr/>
            <p:nvPr/>
          </p:nvSpPr>
          <p:spPr>
            <a:xfrm>
              <a:off x="4743225" y="2554775"/>
              <a:ext cx="264525" cy="308325"/>
            </a:xfrm>
            <a:custGeom>
              <a:rect b="b" l="l" r="r" t="t"/>
              <a:pathLst>
                <a:path extrusionOk="0" h="12333" w="10581">
                  <a:moveTo>
                    <a:pt x="1" y="0"/>
                  </a:moveTo>
                  <a:lnTo>
                    <a:pt x="1" y="7310"/>
                  </a:lnTo>
                  <a:cubicBezTo>
                    <a:pt x="1" y="8828"/>
                    <a:pt x="386" y="10046"/>
                    <a:pt x="1155" y="10965"/>
                  </a:cubicBezTo>
                  <a:cubicBezTo>
                    <a:pt x="1924" y="11863"/>
                    <a:pt x="3057" y="12333"/>
                    <a:pt x="4554" y="12333"/>
                  </a:cubicBezTo>
                  <a:cubicBezTo>
                    <a:pt x="5344" y="12333"/>
                    <a:pt x="6071" y="12119"/>
                    <a:pt x="6776" y="11734"/>
                  </a:cubicBezTo>
                  <a:cubicBezTo>
                    <a:pt x="7482" y="11328"/>
                    <a:pt x="7995" y="10837"/>
                    <a:pt x="8337" y="10281"/>
                  </a:cubicBezTo>
                  <a:lnTo>
                    <a:pt x="8422" y="10281"/>
                  </a:lnTo>
                  <a:lnTo>
                    <a:pt x="8422" y="11927"/>
                  </a:lnTo>
                  <a:lnTo>
                    <a:pt x="10581" y="11927"/>
                  </a:lnTo>
                  <a:lnTo>
                    <a:pt x="10581" y="0"/>
                  </a:lnTo>
                  <a:lnTo>
                    <a:pt x="8337" y="0"/>
                  </a:lnTo>
                  <a:lnTo>
                    <a:pt x="8337" y="6583"/>
                  </a:lnTo>
                  <a:cubicBezTo>
                    <a:pt x="8337" y="7545"/>
                    <a:pt x="8037" y="8400"/>
                    <a:pt x="7460" y="9148"/>
                  </a:cubicBezTo>
                  <a:cubicBezTo>
                    <a:pt x="6862" y="9896"/>
                    <a:pt x="6114" y="10281"/>
                    <a:pt x="5195" y="10281"/>
                  </a:cubicBezTo>
                  <a:cubicBezTo>
                    <a:pt x="3228" y="10281"/>
                    <a:pt x="2245" y="9170"/>
                    <a:pt x="2245" y="6947"/>
                  </a:cubicBezTo>
                  <a:lnTo>
                    <a:pt x="2245" y="0"/>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6" name="Google Shape;1006;p185"/>
            <p:cNvSpPr/>
            <p:nvPr/>
          </p:nvSpPr>
          <p:spPr>
            <a:xfrm>
              <a:off x="5048350" y="2544625"/>
              <a:ext cx="286425" cy="318475"/>
            </a:xfrm>
            <a:custGeom>
              <a:rect b="b" l="l" r="r" t="t"/>
              <a:pathLst>
                <a:path extrusionOk="0" h="12739" w="11457">
                  <a:moveTo>
                    <a:pt x="6135" y="0"/>
                  </a:moveTo>
                  <a:cubicBezTo>
                    <a:pt x="4361" y="0"/>
                    <a:pt x="2886" y="620"/>
                    <a:pt x="1732" y="1817"/>
                  </a:cubicBezTo>
                  <a:cubicBezTo>
                    <a:pt x="578" y="3035"/>
                    <a:pt x="0" y="4553"/>
                    <a:pt x="0" y="6369"/>
                  </a:cubicBezTo>
                  <a:cubicBezTo>
                    <a:pt x="0" y="8186"/>
                    <a:pt x="578" y="9704"/>
                    <a:pt x="1732" y="10922"/>
                  </a:cubicBezTo>
                  <a:cubicBezTo>
                    <a:pt x="2886" y="12119"/>
                    <a:pt x="4361" y="12739"/>
                    <a:pt x="6135" y="12739"/>
                  </a:cubicBezTo>
                  <a:cubicBezTo>
                    <a:pt x="7481" y="12739"/>
                    <a:pt x="8593" y="12397"/>
                    <a:pt x="9491" y="11734"/>
                  </a:cubicBezTo>
                  <a:cubicBezTo>
                    <a:pt x="10388" y="11093"/>
                    <a:pt x="11051" y="10260"/>
                    <a:pt x="11457" y="9298"/>
                  </a:cubicBezTo>
                  <a:lnTo>
                    <a:pt x="9448" y="8443"/>
                  </a:lnTo>
                  <a:cubicBezTo>
                    <a:pt x="8828" y="9939"/>
                    <a:pt x="7674" y="10687"/>
                    <a:pt x="5985" y="10687"/>
                  </a:cubicBezTo>
                  <a:cubicBezTo>
                    <a:pt x="5002" y="10687"/>
                    <a:pt x="4126" y="10281"/>
                    <a:pt x="3378" y="9469"/>
                  </a:cubicBezTo>
                  <a:cubicBezTo>
                    <a:pt x="2629" y="8656"/>
                    <a:pt x="2245" y="7631"/>
                    <a:pt x="2245" y="6369"/>
                  </a:cubicBezTo>
                  <a:cubicBezTo>
                    <a:pt x="2245" y="5108"/>
                    <a:pt x="2629" y="4082"/>
                    <a:pt x="3378" y="3270"/>
                  </a:cubicBezTo>
                  <a:cubicBezTo>
                    <a:pt x="4126" y="2458"/>
                    <a:pt x="5002" y="2052"/>
                    <a:pt x="5985" y="2052"/>
                  </a:cubicBezTo>
                  <a:cubicBezTo>
                    <a:pt x="7610" y="2052"/>
                    <a:pt x="8721" y="2800"/>
                    <a:pt x="9341" y="4296"/>
                  </a:cubicBezTo>
                  <a:lnTo>
                    <a:pt x="11371" y="3441"/>
                  </a:lnTo>
                  <a:cubicBezTo>
                    <a:pt x="10965" y="2458"/>
                    <a:pt x="10324" y="1624"/>
                    <a:pt x="9448" y="983"/>
                  </a:cubicBezTo>
                  <a:cubicBezTo>
                    <a:pt x="8571" y="342"/>
                    <a:pt x="7481" y="0"/>
                    <a:pt x="6135"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7" name="Google Shape;1007;p185"/>
            <p:cNvSpPr/>
            <p:nvPr/>
          </p:nvSpPr>
          <p:spPr>
            <a:xfrm>
              <a:off x="5358800" y="2544625"/>
              <a:ext cx="265600" cy="318475"/>
            </a:xfrm>
            <a:custGeom>
              <a:rect b="b" l="l" r="r" t="t"/>
              <a:pathLst>
                <a:path extrusionOk="0" h="12739" w="10624">
                  <a:moveTo>
                    <a:pt x="5644" y="6412"/>
                  </a:moveTo>
                  <a:cubicBezTo>
                    <a:pt x="6905" y="6412"/>
                    <a:pt x="7845" y="6669"/>
                    <a:pt x="8486" y="7203"/>
                  </a:cubicBezTo>
                  <a:cubicBezTo>
                    <a:pt x="8486" y="8144"/>
                    <a:pt x="8102" y="8956"/>
                    <a:pt x="7353" y="9640"/>
                  </a:cubicBezTo>
                  <a:cubicBezTo>
                    <a:pt x="6605" y="10345"/>
                    <a:pt x="5750" y="10687"/>
                    <a:pt x="4831" y="10687"/>
                  </a:cubicBezTo>
                  <a:cubicBezTo>
                    <a:pt x="4190" y="10687"/>
                    <a:pt x="3613" y="10516"/>
                    <a:pt x="3100" y="10174"/>
                  </a:cubicBezTo>
                  <a:cubicBezTo>
                    <a:pt x="2608" y="9832"/>
                    <a:pt x="2352" y="9362"/>
                    <a:pt x="2352" y="8785"/>
                  </a:cubicBezTo>
                  <a:cubicBezTo>
                    <a:pt x="2352" y="8144"/>
                    <a:pt x="2630" y="7588"/>
                    <a:pt x="3185" y="7118"/>
                  </a:cubicBezTo>
                  <a:cubicBezTo>
                    <a:pt x="3720" y="6647"/>
                    <a:pt x="4553" y="6412"/>
                    <a:pt x="5644" y="6412"/>
                  </a:cubicBezTo>
                  <a:close/>
                  <a:moveTo>
                    <a:pt x="5323" y="0"/>
                  </a:moveTo>
                  <a:cubicBezTo>
                    <a:pt x="3998" y="0"/>
                    <a:pt x="2908" y="321"/>
                    <a:pt x="2095" y="919"/>
                  </a:cubicBezTo>
                  <a:cubicBezTo>
                    <a:pt x="1283" y="1539"/>
                    <a:pt x="749" y="2202"/>
                    <a:pt x="471" y="2907"/>
                  </a:cubicBezTo>
                  <a:lnTo>
                    <a:pt x="2523" y="3783"/>
                  </a:lnTo>
                  <a:cubicBezTo>
                    <a:pt x="2715" y="3249"/>
                    <a:pt x="3079" y="2821"/>
                    <a:pt x="3592" y="2522"/>
                  </a:cubicBezTo>
                  <a:cubicBezTo>
                    <a:pt x="4126" y="2202"/>
                    <a:pt x="4724" y="2052"/>
                    <a:pt x="5366" y="2052"/>
                  </a:cubicBezTo>
                  <a:cubicBezTo>
                    <a:pt x="6242" y="2052"/>
                    <a:pt x="6990" y="2330"/>
                    <a:pt x="7589" y="2843"/>
                  </a:cubicBezTo>
                  <a:cubicBezTo>
                    <a:pt x="8187" y="3377"/>
                    <a:pt x="8486" y="4082"/>
                    <a:pt x="8486" y="4959"/>
                  </a:cubicBezTo>
                  <a:lnTo>
                    <a:pt x="8486" y="5301"/>
                  </a:lnTo>
                  <a:cubicBezTo>
                    <a:pt x="7653" y="4809"/>
                    <a:pt x="6563" y="4574"/>
                    <a:pt x="5237" y="4574"/>
                  </a:cubicBezTo>
                  <a:cubicBezTo>
                    <a:pt x="3763" y="4574"/>
                    <a:pt x="2523" y="4937"/>
                    <a:pt x="1518" y="5686"/>
                  </a:cubicBezTo>
                  <a:cubicBezTo>
                    <a:pt x="514" y="6412"/>
                    <a:pt x="1" y="7438"/>
                    <a:pt x="1" y="8742"/>
                  </a:cubicBezTo>
                  <a:cubicBezTo>
                    <a:pt x="1" y="9939"/>
                    <a:pt x="428" y="10901"/>
                    <a:pt x="1283" y="11627"/>
                  </a:cubicBezTo>
                  <a:cubicBezTo>
                    <a:pt x="2138" y="12354"/>
                    <a:pt x="3207" y="12739"/>
                    <a:pt x="4468" y="12739"/>
                  </a:cubicBezTo>
                  <a:cubicBezTo>
                    <a:pt x="6199" y="12739"/>
                    <a:pt x="7503" y="12055"/>
                    <a:pt x="8401" y="10687"/>
                  </a:cubicBezTo>
                  <a:lnTo>
                    <a:pt x="8486" y="10687"/>
                  </a:lnTo>
                  <a:lnTo>
                    <a:pt x="8486" y="12333"/>
                  </a:lnTo>
                  <a:lnTo>
                    <a:pt x="10624" y="12333"/>
                  </a:lnTo>
                  <a:lnTo>
                    <a:pt x="10624" y="5130"/>
                  </a:lnTo>
                  <a:cubicBezTo>
                    <a:pt x="10624" y="3505"/>
                    <a:pt x="10132" y="2244"/>
                    <a:pt x="9127" y="1347"/>
                  </a:cubicBezTo>
                  <a:cubicBezTo>
                    <a:pt x="8123" y="449"/>
                    <a:pt x="6840" y="0"/>
                    <a:pt x="5323"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8" name="Google Shape;1008;p185"/>
            <p:cNvSpPr/>
            <p:nvPr/>
          </p:nvSpPr>
          <p:spPr>
            <a:xfrm>
              <a:off x="5648425" y="2463400"/>
              <a:ext cx="194000" cy="394375"/>
            </a:xfrm>
            <a:custGeom>
              <a:rect b="b" l="l" r="r" t="t"/>
              <a:pathLst>
                <a:path extrusionOk="0" h="15775" w="7760">
                  <a:moveTo>
                    <a:pt x="2095" y="0"/>
                  </a:moveTo>
                  <a:lnTo>
                    <a:pt x="2095" y="3655"/>
                  </a:lnTo>
                  <a:lnTo>
                    <a:pt x="1" y="3655"/>
                  </a:lnTo>
                  <a:lnTo>
                    <a:pt x="1" y="5686"/>
                  </a:lnTo>
                  <a:lnTo>
                    <a:pt x="2095" y="5686"/>
                  </a:lnTo>
                  <a:lnTo>
                    <a:pt x="2095" y="11948"/>
                  </a:lnTo>
                  <a:cubicBezTo>
                    <a:pt x="2095" y="13167"/>
                    <a:pt x="2437" y="14128"/>
                    <a:pt x="3078" y="14791"/>
                  </a:cubicBezTo>
                  <a:cubicBezTo>
                    <a:pt x="3741" y="15454"/>
                    <a:pt x="4703" y="15774"/>
                    <a:pt x="5943" y="15774"/>
                  </a:cubicBezTo>
                  <a:cubicBezTo>
                    <a:pt x="6669" y="15774"/>
                    <a:pt x="7268" y="15667"/>
                    <a:pt x="7759" y="15475"/>
                  </a:cubicBezTo>
                  <a:lnTo>
                    <a:pt x="6968" y="13551"/>
                  </a:lnTo>
                  <a:cubicBezTo>
                    <a:pt x="6691" y="13680"/>
                    <a:pt x="6349" y="13744"/>
                    <a:pt x="5943" y="13744"/>
                  </a:cubicBezTo>
                  <a:cubicBezTo>
                    <a:pt x="4874" y="13744"/>
                    <a:pt x="4339" y="13081"/>
                    <a:pt x="4339" y="11777"/>
                  </a:cubicBezTo>
                  <a:lnTo>
                    <a:pt x="4339" y="5686"/>
                  </a:lnTo>
                  <a:lnTo>
                    <a:pt x="7268" y="5686"/>
                  </a:lnTo>
                  <a:lnTo>
                    <a:pt x="7268" y="3655"/>
                  </a:lnTo>
                  <a:lnTo>
                    <a:pt x="4339" y="3655"/>
                  </a:lnTo>
                  <a:lnTo>
                    <a:pt x="4339" y="0"/>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9" name="Google Shape;1009;p185"/>
            <p:cNvSpPr/>
            <p:nvPr/>
          </p:nvSpPr>
          <p:spPr>
            <a:xfrm>
              <a:off x="5861100" y="2412100"/>
              <a:ext cx="79100" cy="440850"/>
            </a:xfrm>
            <a:custGeom>
              <a:rect b="b" l="l" r="r" t="t"/>
              <a:pathLst>
                <a:path extrusionOk="0" h="17634" w="3164">
                  <a:moveTo>
                    <a:pt x="1582" y="0"/>
                  </a:moveTo>
                  <a:cubicBezTo>
                    <a:pt x="1155" y="0"/>
                    <a:pt x="770" y="150"/>
                    <a:pt x="471" y="471"/>
                  </a:cubicBezTo>
                  <a:cubicBezTo>
                    <a:pt x="150" y="770"/>
                    <a:pt x="0" y="1133"/>
                    <a:pt x="0" y="1582"/>
                  </a:cubicBezTo>
                  <a:cubicBezTo>
                    <a:pt x="0" y="2031"/>
                    <a:pt x="150" y="2394"/>
                    <a:pt x="471" y="2693"/>
                  </a:cubicBezTo>
                  <a:cubicBezTo>
                    <a:pt x="770" y="3014"/>
                    <a:pt x="1155" y="3164"/>
                    <a:pt x="1582" y="3164"/>
                  </a:cubicBezTo>
                  <a:cubicBezTo>
                    <a:pt x="2031" y="3164"/>
                    <a:pt x="2394" y="3014"/>
                    <a:pt x="2715" y="2693"/>
                  </a:cubicBezTo>
                  <a:cubicBezTo>
                    <a:pt x="3014" y="2394"/>
                    <a:pt x="3164" y="2031"/>
                    <a:pt x="3164" y="1582"/>
                  </a:cubicBezTo>
                  <a:cubicBezTo>
                    <a:pt x="3164" y="1133"/>
                    <a:pt x="3014" y="770"/>
                    <a:pt x="2715" y="471"/>
                  </a:cubicBezTo>
                  <a:cubicBezTo>
                    <a:pt x="2394" y="150"/>
                    <a:pt x="2031" y="0"/>
                    <a:pt x="1582" y="0"/>
                  </a:cubicBezTo>
                  <a:close/>
                  <a:moveTo>
                    <a:pt x="471" y="5707"/>
                  </a:moveTo>
                  <a:lnTo>
                    <a:pt x="471" y="17634"/>
                  </a:lnTo>
                  <a:lnTo>
                    <a:pt x="2715" y="17634"/>
                  </a:lnTo>
                  <a:lnTo>
                    <a:pt x="2715" y="5707"/>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0" name="Google Shape;1010;p185"/>
            <p:cNvSpPr/>
            <p:nvPr/>
          </p:nvSpPr>
          <p:spPr>
            <a:xfrm>
              <a:off x="5970650" y="2544625"/>
              <a:ext cx="306725" cy="318475"/>
            </a:xfrm>
            <a:custGeom>
              <a:rect b="b" l="l" r="r" t="t"/>
              <a:pathLst>
                <a:path extrusionOk="0" h="12739" w="12269">
                  <a:moveTo>
                    <a:pt x="6134" y="2052"/>
                  </a:moveTo>
                  <a:cubicBezTo>
                    <a:pt x="7182" y="2052"/>
                    <a:pt x="8101" y="2458"/>
                    <a:pt x="8870" y="3227"/>
                  </a:cubicBezTo>
                  <a:cubicBezTo>
                    <a:pt x="9640" y="4018"/>
                    <a:pt x="10025" y="5066"/>
                    <a:pt x="10025" y="6369"/>
                  </a:cubicBezTo>
                  <a:cubicBezTo>
                    <a:pt x="10025" y="7673"/>
                    <a:pt x="9640" y="8721"/>
                    <a:pt x="8870" y="9511"/>
                  </a:cubicBezTo>
                  <a:cubicBezTo>
                    <a:pt x="8101" y="10281"/>
                    <a:pt x="7182" y="10687"/>
                    <a:pt x="6134" y="10687"/>
                  </a:cubicBezTo>
                  <a:cubicBezTo>
                    <a:pt x="5087" y="10687"/>
                    <a:pt x="4168" y="10281"/>
                    <a:pt x="3399" y="9511"/>
                  </a:cubicBezTo>
                  <a:cubicBezTo>
                    <a:pt x="2629" y="8721"/>
                    <a:pt x="2244" y="7673"/>
                    <a:pt x="2244" y="6369"/>
                  </a:cubicBezTo>
                  <a:cubicBezTo>
                    <a:pt x="2244" y="5066"/>
                    <a:pt x="2629" y="4018"/>
                    <a:pt x="3399" y="3227"/>
                  </a:cubicBezTo>
                  <a:cubicBezTo>
                    <a:pt x="4168" y="2458"/>
                    <a:pt x="5087" y="2052"/>
                    <a:pt x="6134" y="2052"/>
                  </a:cubicBezTo>
                  <a:close/>
                  <a:moveTo>
                    <a:pt x="6134" y="0"/>
                  </a:moveTo>
                  <a:cubicBezTo>
                    <a:pt x="4339" y="0"/>
                    <a:pt x="2886" y="620"/>
                    <a:pt x="1731" y="1817"/>
                  </a:cubicBezTo>
                  <a:cubicBezTo>
                    <a:pt x="577" y="3035"/>
                    <a:pt x="0" y="4553"/>
                    <a:pt x="0" y="6369"/>
                  </a:cubicBezTo>
                  <a:cubicBezTo>
                    <a:pt x="0" y="8186"/>
                    <a:pt x="577" y="9704"/>
                    <a:pt x="1731" y="10922"/>
                  </a:cubicBezTo>
                  <a:cubicBezTo>
                    <a:pt x="2886" y="12119"/>
                    <a:pt x="4339" y="12739"/>
                    <a:pt x="6134" y="12739"/>
                  </a:cubicBezTo>
                  <a:cubicBezTo>
                    <a:pt x="7930" y="12739"/>
                    <a:pt x="9383" y="12119"/>
                    <a:pt x="10537" y="10922"/>
                  </a:cubicBezTo>
                  <a:cubicBezTo>
                    <a:pt x="11692" y="9704"/>
                    <a:pt x="12269" y="8186"/>
                    <a:pt x="12269" y="6369"/>
                  </a:cubicBezTo>
                  <a:cubicBezTo>
                    <a:pt x="12269" y="4553"/>
                    <a:pt x="11692" y="3035"/>
                    <a:pt x="10537" y="1817"/>
                  </a:cubicBezTo>
                  <a:cubicBezTo>
                    <a:pt x="9383" y="620"/>
                    <a:pt x="7930" y="0"/>
                    <a:pt x="6134"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1" name="Google Shape;1011;p185"/>
            <p:cNvSpPr/>
            <p:nvPr/>
          </p:nvSpPr>
          <p:spPr>
            <a:xfrm>
              <a:off x="6317975" y="2544625"/>
              <a:ext cx="264525" cy="308325"/>
            </a:xfrm>
            <a:custGeom>
              <a:rect b="b" l="l" r="r" t="t"/>
              <a:pathLst>
                <a:path extrusionOk="0" h="12333" w="10581">
                  <a:moveTo>
                    <a:pt x="6028" y="0"/>
                  </a:moveTo>
                  <a:cubicBezTo>
                    <a:pt x="5215" y="0"/>
                    <a:pt x="4467" y="214"/>
                    <a:pt x="3783" y="598"/>
                  </a:cubicBezTo>
                  <a:cubicBezTo>
                    <a:pt x="3078" y="1005"/>
                    <a:pt x="2565" y="1496"/>
                    <a:pt x="2245" y="2052"/>
                  </a:cubicBezTo>
                  <a:lnTo>
                    <a:pt x="2138" y="2052"/>
                  </a:lnTo>
                  <a:lnTo>
                    <a:pt x="2138" y="406"/>
                  </a:lnTo>
                  <a:lnTo>
                    <a:pt x="0" y="406"/>
                  </a:lnTo>
                  <a:lnTo>
                    <a:pt x="0" y="12333"/>
                  </a:lnTo>
                  <a:lnTo>
                    <a:pt x="2245" y="12333"/>
                  </a:lnTo>
                  <a:lnTo>
                    <a:pt x="2245" y="5728"/>
                  </a:lnTo>
                  <a:cubicBezTo>
                    <a:pt x="2245" y="4766"/>
                    <a:pt x="2544" y="3911"/>
                    <a:pt x="3121" y="3163"/>
                  </a:cubicBezTo>
                  <a:cubicBezTo>
                    <a:pt x="3698" y="2437"/>
                    <a:pt x="4467" y="2052"/>
                    <a:pt x="5386" y="2052"/>
                  </a:cubicBezTo>
                  <a:cubicBezTo>
                    <a:pt x="7353" y="2052"/>
                    <a:pt x="8336" y="3163"/>
                    <a:pt x="8336" y="5365"/>
                  </a:cubicBezTo>
                  <a:lnTo>
                    <a:pt x="8336" y="12333"/>
                  </a:lnTo>
                  <a:lnTo>
                    <a:pt x="10580" y="12333"/>
                  </a:lnTo>
                  <a:lnTo>
                    <a:pt x="10580" y="5023"/>
                  </a:lnTo>
                  <a:cubicBezTo>
                    <a:pt x="10580" y="3505"/>
                    <a:pt x="10196" y="2287"/>
                    <a:pt x="9405" y="1368"/>
                  </a:cubicBezTo>
                  <a:cubicBezTo>
                    <a:pt x="8635" y="470"/>
                    <a:pt x="7503" y="0"/>
                    <a:pt x="6028"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2-Col 02">
  <p:cSld name="TITLE_2_3_3_5">
    <p:spTree>
      <p:nvGrpSpPr>
        <p:cNvPr id="1016" name="Shape 1016"/>
        <p:cNvGrpSpPr/>
        <p:nvPr/>
      </p:nvGrpSpPr>
      <p:grpSpPr>
        <a:xfrm>
          <a:off x="0" y="0"/>
          <a:ext cx="0" cy="0"/>
          <a:chOff x="0" y="0"/>
          <a:chExt cx="0" cy="0"/>
        </a:xfrm>
      </p:grpSpPr>
      <p:sp>
        <p:nvSpPr>
          <p:cNvPr id="1017" name="Google Shape;1017;p30"/>
          <p:cNvSpPr/>
          <p:nvPr/>
        </p:nvSpPr>
        <p:spPr>
          <a:xfrm>
            <a:off x="-2409" y="235375"/>
            <a:ext cx="35400" cy="46728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01">
  <p:cSld name="CUSTOM_2">
    <p:spTree>
      <p:nvGrpSpPr>
        <p:cNvPr id="1018" name="Shape 1018"/>
        <p:cNvGrpSpPr/>
        <p:nvPr/>
      </p:nvGrpSpPr>
      <p:grpSpPr>
        <a:xfrm>
          <a:off x="0" y="0"/>
          <a:ext cx="0" cy="0"/>
          <a:chOff x="0" y="0"/>
          <a:chExt cx="0" cy="0"/>
        </a:xfrm>
      </p:grpSpPr>
      <p:sp>
        <p:nvSpPr>
          <p:cNvPr id="1019" name="Google Shape;1019;p261"/>
          <p:cNvSpPr/>
          <p:nvPr/>
        </p:nvSpPr>
        <p:spPr>
          <a:xfrm>
            <a:off x="462016" y="4092099"/>
            <a:ext cx="465900" cy="94500"/>
          </a:xfrm>
          <a:prstGeom prst="roundRect">
            <a:avLst>
              <a:gd fmla="val 50000" name="adj"/>
            </a:avLst>
          </a:prstGeom>
          <a:solidFill>
            <a:srgbClr val="4285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0" name="Google Shape;1020;p261"/>
          <p:cNvSpPr txBox="1"/>
          <p:nvPr>
            <p:ph idx="1" type="subTitle"/>
          </p:nvPr>
        </p:nvSpPr>
        <p:spPr>
          <a:xfrm>
            <a:off x="451846" y="3479440"/>
            <a:ext cx="7801200" cy="3000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2100"/>
              <a:buFont typeface="Arial"/>
              <a:buNone/>
              <a:defRPr b="0" i="0" sz="2100" u="none" cap="none" strike="noStrike">
                <a:solidFill>
                  <a:srgbClr val="3C4043"/>
                </a:solidFill>
                <a:latin typeface="Arial"/>
                <a:ea typeface="Arial"/>
                <a:cs typeface="Arial"/>
                <a:sym typeface="Arial"/>
              </a:defRPr>
            </a:lvl1pPr>
            <a:lvl2pPr lvl="1"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9pPr>
          </a:lstStyle>
          <a:p/>
        </p:txBody>
      </p:sp>
      <p:sp>
        <p:nvSpPr>
          <p:cNvPr id="1021" name="Google Shape;1021;p261"/>
          <p:cNvSpPr txBox="1"/>
          <p:nvPr>
            <p:ph type="title"/>
          </p:nvPr>
        </p:nvSpPr>
        <p:spPr>
          <a:xfrm>
            <a:off x="441076" y="1316300"/>
            <a:ext cx="5476200" cy="19350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000000"/>
              </a:buClr>
              <a:buSzPts val="5000"/>
              <a:buFont typeface="Arial"/>
              <a:buNone/>
              <a:defRPr b="0" i="0" sz="5000" u="none" cap="none" strike="noStrike">
                <a:solidFill>
                  <a:srgbClr val="3C4043"/>
                </a:solidFill>
                <a:latin typeface="Arial"/>
                <a:ea typeface="Arial"/>
                <a:cs typeface="Arial"/>
                <a:sym typeface="Arial"/>
              </a:defRPr>
            </a:lvl1pPr>
            <a:lvl2pPr lvl="1" marR="0" rtl="0" algn="l">
              <a:lnSpc>
                <a:spcPct val="100000"/>
              </a:lnSpc>
              <a:spcBef>
                <a:spcPts val="0"/>
              </a:spcBef>
              <a:spcAft>
                <a:spcPts val="0"/>
              </a:spcAft>
              <a:buClr>
                <a:srgbClr val="000000"/>
              </a:buClr>
              <a:buSzPts val="5000"/>
              <a:buFont typeface="Arial"/>
              <a:buNone/>
              <a:defRPr b="0" i="0" sz="50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0"/>
              <a:buFont typeface="Arial"/>
              <a:buNone/>
              <a:defRPr b="0" i="0" sz="50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0"/>
              <a:buFont typeface="Arial"/>
              <a:buNone/>
              <a:defRPr b="0" i="0" sz="50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0"/>
              <a:buFont typeface="Arial"/>
              <a:buNone/>
              <a:defRPr b="0" i="0" sz="50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0"/>
              <a:buFont typeface="Arial"/>
              <a:buNone/>
              <a:defRPr b="0" i="0" sz="50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0"/>
              <a:buFont typeface="Arial"/>
              <a:buNone/>
              <a:defRPr b="0" i="0" sz="50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0"/>
              <a:buFont typeface="Arial"/>
              <a:buNone/>
              <a:defRPr b="0" i="0" sz="50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0"/>
              <a:buFont typeface="Arial"/>
              <a:buNone/>
              <a:defRPr b="0" i="0" sz="5000" u="none" cap="none" strike="noStrike">
                <a:solidFill>
                  <a:srgbClr val="000000"/>
                </a:solidFill>
                <a:latin typeface="Arial"/>
                <a:ea typeface="Arial"/>
                <a:cs typeface="Arial"/>
                <a:sym typeface="Arial"/>
              </a:defRPr>
            </a:lvl9pPr>
          </a:lstStyle>
          <a:p/>
        </p:txBody>
      </p:sp>
      <p:grpSp>
        <p:nvGrpSpPr>
          <p:cNvPr id="1022" name="Google Shape;1022;p261"/>
          <p:cNvGrpSpPr/>
          <p:nvPr/>
        </p:nvGrpSpPr>
        <p:grpSpPr>
          <a:xfrm>
            <a:off x="450225" y="457140"/>
            <a:ext cx="2107098" cy="244531"/>
            <a:chOff x="242525" y="2441975"/>
            <a:chExt cx="7135450" cy="828075"/>
          </a:xfrm>
        </p:grpSpPr>
        <p:sp>
          <p:nvSpPr>
            <p:cNvPr id="1023" name="Google Shape;1023;p261"/>
            <p:cNvSpPr/>
            <p:nvPr/>
          </p:nvSpPr>
          <p:spPr>
            <a:xfrm>
              <a:off x="242525" y="2441975"/>
              <a:ext cx="625925" cy="642600"/>
            </a:xfrm>
            <a:custGeom>
              <a:rect b="b" l="l" r="r" t="t"/>
              <a:pathLst>
                <a:path extrusionOk="0" h="25704" w="25037">
                  <a:moveTo>
                    <a:pt x="13255" y="1"/>
                  </a:moveTo>
                  <a:cubicBezTo>
                    <a:pt x="13182" y="1"/>
                    <a:pt x="13110" y="1"/>
                    <a:pt x="13037" y="3"/>
                  </a:cubicBezTo>
                  <a:cubicBezTo>
                    <a:pt x="5951" y="3"/>
                    <a:pt x="0" y="5777"/>
                    <a:pt x="0" y="12843"/>
                  </a:cubicBezTo>
                  <a:cubicBezTo>
                    <a:pt x="0" y="19929"/>
                    <a:pt x="5951" y="25684"/>
                    <a:pt x="13037" y="25703"/>
                  </a:cubicBezTo>
                  <a:cubicBezTo>
                    <a:pt x="16854" y="25703"/>
                    <a:pt x="19731" y="24451"/>
                    <a:pt x="22002" y="22102"/>
                  </a:cubicBezTo>
                  <a:cubicBezTo>
                    <a:pt x="24312" y="19772"/>
                    <a:pt x="25036" y="16523"/>
                    <a:pt x="25036" y="13881"/>
                  </a:cubicBezTo>
                  <a:cubicBezTo>
                    <a:pt x="25036" y="13156"/>
                    <a:pt x="24977" y="12413"/>
                    <a:pt x="24840" y="11688"/>
                  </a:cubicBezTo>
                  <a:lnTo>
                    <a:pt x="13037" y="11688"/>
                  </a:lnTo>
                  <a:lnTo>
                    <a:pt x="13037" y="15212"/>
                  </a:lnTo>
                  <a:lnTo>
                    <a:pt x="21434" y="15212"/>
                  </a:lnTo>
                  <a:cubicBezTo>
                    <a:pt x="21180" y="17169"/>
                    <a:pt x="20534" y="18598"/>
                    <a:pt x="19516" y="19616"/>
                  </a:cubicBezTo>
                  <a:cubicBezTo>
                    <a:pt x="18302" y="20829"/>
                    <a:pt x="16384" y="22180"/>
                    <a:pt x="13037" y="22180"/>
                  </a:cubicBezTo>
                  <a:cubicBezTo>
                    <a:pt x="7869" y="22180"/>
                    <a:pt x="3837" y="18030"/>
                    <a:pt x="3837" y="12843"/>
                  </a:cubicBezTo>
                  <a:cubicBezTo>
                    <a:pt x="3837" y="7676"/>
                    <a:pt x="7869" y="3506"/>
                    <a:pt x="13037" y="3506"/>
                  </a:cubicBezTo>
                  <a:cubicBezTo>
                    <a:pt x="13062" y="3506"/>
                    <a:pt x="13087" y="3506"/>
                    <a:pt x="13112" y="3506"/>
                  </a:cubicBezTo>
                  <a:cubicBezTo>
                    <a:pt x="15434" y="3506"/>
                    <a:pt x="17675" y="4404"/>
                    <a:pt x="19359" y="6012"/>
                  </a:cubicBezTo>
                  <a:lnTo>
                    <a:pt x="21845" y="3545"/>
                  </a:lnTo>
                  <a:cubicBezTo>
                    <a:pt x="19548" y="1268"/>
                    <a:pt x="16465" y="1"/>
                    <a:pt x="13255" y="1"/>
                  </a:cubicBezTo>
                  <a:close/>
                </a:path>
              </a:pathLst>
            </a:custGeom>
            <a:solidFill>
              <a:srgbClr val="4285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4" name="Google Shape;1024;p261"/>
            <p:cNvSpPr/>
            <p:nvPr/>
          </p:nvSpPr>
          <p:spPr>
            <a:xfrm>
              <a:off x="899250" y="2670550"/>
              <a:ext cx="415000" cy="413525"/>
            </a:xfrm>
            <a:custGeom>
              <a:rect b="b" l="l" r="r" t="t"/>
              <a:pathLst>
                <a:path extrusionOk="0" h="16541" w="16600">
                  <a:moveTo>
                    <a:pt x="8300" y="3270"/>
                  </a:moveTo>
                  <a:cubicBezTo>
                    <a:pt x="10805" y="3270"/>
                    <a:pt x="12959" y="5305"/>
                    <a:pt x="12959" y="8281"/>
                  </a:cubicBezTo>
                  <a:cubicBezTo>
                    <a:pt x="12959" y="11256"/>
                    <a:pt x="10805" y="13292"/>
                    <a:pt x="8300" y="13292"/>
                  </a:cubicBezTo>
                  <a:cubicBezTo>
                    <a:pt x="5794" y="13292"/>
                    <a:pt x="3641" y="11217"/>
                    <a:pt x="3641" y="8281"/>
                  </a:cubicBezTo>
                  <a:cubicBezTo>
                    <a:pt x="3641" y="5325"/>
                    <a:pt x="5794" y="3270"/>
                    <a:pt x="8300" y="3270"/>
                  </a:cubicBezTo>
                  <a:close/>
                  <a:moveTo>
                    <a:pt x="8300" y="1"/>
                  </a:moveTo>
                  <a:cubicBezTo>
                    <a:pt x="3719" y="1"/>
                    <a:pt x="0" y="3485"/>
                    <a:pt x="0" y="8281"/>
                  </a:cubicBezTo>
                  <a:cubicBezTo>
                    <a:pt x="0" y="13057"/>
                    <a:pt x="3719" y="16541"/>
                    <a:pt x="8300" y="16541"/>
                  </a:cubicBezTo>
                  <a:cubicBezTo>
                    <a:pt x="12880" y="16541"/>
                    <a:pt x="16600" y="13037"/>
                    <a:pt x="16600" y="8281"/>
                  </a:cubicBezTo>
                  <a:cubicBezTo>
                    <a:pt x="16600" y="3504"/>
                    <a:pt x="12880" y="1"/>
                    <a:pt x="8300" y="1"/>
                  </a:cubicBezTo>
                  <a:close/>
                </a:path>
              </a:pathLst>
            </a:custGeom>
            <a:solidFill>
              <a:srgbClr val="EA43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5" name="Google Shape;1025;p261"/>
            <p:cNvSpPr/>
            <p:nvPr/>
          </p:nvSpPr>
          <p:spPr>
            <a:xfrm>
              <a:off x="1351900" y="2670550"/>
              <a:ext cx="415025" cy="413525"/>
            </a:xfrm>
            <a:custGeom>
              <a:rect b="b" l="l" r="r" t="t"/>
              <a:pathLst>
                <a:path extrusionOk="0" h="16541" w="16601">
                  <a:moveTo>
                    <a:pt x="8300" y="3270"/>
                  </a:moveTo>
                  <a:cubicBezTo>
                    <a:pt x="10806" y="3270"/>
                    <a:pt x="12959" y="5305"/>
                    <a:pt x="12959" y="8281"/>
                  </a:cubicBezTo>
                  <a:cubicBezTo>
                    <a:pt x="12959" y="11256"/>
                    <a:pt x="10806" y="13292"/>
                    <a:pt x="8300" y="13292"/>
                  </a:cubicBezTo>
                  <a:cubicBezTo>
                    <a:pt x="5795" y="13292"/>
                    <a:pt x="3642" y="11217"/>
                    <a:pt x="3642" y="8281"/>
                  </a:cubicBezTo>
                  <a:cubicBezTo>
                    <a:pt x="3642" y="5325"/>
                    <a:pt x="5795" y="3270"/>
                    <a:pt x="8300" y="3270"/>
                  </a:cubicBezTo>
                  <a:close/>
                  <a:moveTo>
                    <a:pt x="8300" y="1"/>
                  </a:moveTo>
                  <a:cubicBezTo>
                    <a:pt x="3720" y="1"/>
                    <a:pt x="1" y="3485"/>
                    <a:pt x="1" y="8281"/>
                  </a:cubicBezTo>
                  <a:cubicBezTo>
                    <a:pt x="1" y="13057"/>
                    <a:pt x="3720" y="16541"/>
                    <a:pt x="8300" y="16541"/>
                  </a:cubicBezTo>
                  <a:cubicBezTo>
                    <a:pt x="12881" y="16541"/>
                    <a:pt x="16600" y="13037"/>
                    <a:pt x="16600" y="8281"/>
                  </a:cubicBezTo>
                  <a:cubicBezTo>
                    <a:pt x="16600" y="3504"/>
                    <a:pt x="12881" y="1"/>
                    <a:pt x="8300" y="1"/>
                  </a:cubicBezTo>
                  <a:close/>
                </a:path>
              </a:pathLst>
            </a:custGeom>
            <a:solidFill>
              <a:srgbClr val="FBBC0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6" name="Google Shape;1026;p261"/>
            <p:cNvSpPr/>
            <p:nvPr/>
          </p:nvSpPr>
          <p:spPr>
            <a:xfrm>
              <a:off x="1805050" y="2670550"/>
              <a:ext cx="396425" cy="599500"/>
            </a:xfrm>
            <a:custGeom>
              <a:rect b="b" l="l" r="r" t="t"/>
              <a:pathLst>
                <a:path extrusionOk="0" h="23980" w="15857">
                  <a:moveTo>
                    <a:pt x="8242" y="3270"/>
                  </a:moveTo>
                  <a:cubicBezTo>
                    <a:pt x="10747" y="3270"/>
                    <a:pt x="12646" y="5403"/>
                    <a:pt x="12646" y="8300"/>
                  </a:cubicBezTo>
                  <a:cubicBezTo>
                    <a:pt x="12646" y="11217"/>
                    <a:pt x="10708" y="13292"/>
                    <a:pt x="8242" y="13292"/>
                  </a:cubicBezTo>
                  <a:cubicBezTo>
                    <a:pt x="5736" y="13292"/>
                    <a:pt x="3642" y="11197"/>
                    <a:pt x="3642" y="8300"/>
                  </a:cubicBezTo>
                  <a:cubicBezTo>
                    <a:pt x="3642" y="5423"/>
                    <a:pt x="5736" y="3270"/>
                    <a:pt x="8242" y="3270"/>
                  </a:cubicBezTo>
                  <a:close/>
                  <a:moveTo>
                    <a:pt x="7929" y="1"/>
                  </a:moveTo>
                  <a:cubicBezTo>
                    <a:pt x="3779" y="1"/>
                    <a:pt x="1" y="3641"/>
                    <a:pt x="1" y="8300"/>
                  </a:cubicBezTo>
                  <a:cubicBezTo>
                    <a:pt x="1" y="12978"/>
                    <a:pt x="3779" y="16541"/>
                    <a:pt x="7929" y="16541"/>
                  </a:cubicBezTo>
                  <a:cubicBezTo>
                    <a:pt x="9886" y="16541"/>
                    <a:pt x="11452" y="15660"/>
                    <a:pt x="12274" y="14662"/>
                  </a:cubicBezTo>
                  <a:lnTo>
                    <a:pt x="12392" y="14662"/>
                  </a:lnTo>
                  <a:lnTo>
                    <a:pt x="12392" y="15856"/>
                  </a:lnTo>
                  <a:cubicBezTo>
                    <a:pt x="12392" y="19007"/>
                    <a:pt x="10708" y="20710"/>
                    <a:pt x="7987" y="20710"/>
                  </a:cubicBezTo>
                  <a:cubicBezTo>
                    <a:pt x="5756" y="20710"/>
                    <a:pt x="4386" y="19105"/>
                    <a:pt x="3818" y="17774"/>
                  </a:cubicBezTo>
                  <a:lnTo>
                    <a:pt x="666" y="19085"/>
                  </a:lnTo>
                  <a:cubicBezTo>
                    <a:pt x="1874" y="22046"/>
                    <a:pt x="4748" y="23979"/>
                    <a:pt x="7939" y="23979"/>
                  </a:cubicBezTo>
                  <a:cubicBezTo>
                    <a:pt x="7955" y="23979"/>
                    <a:pt x="7971" y="23979"/>
                    <a:pt x="7987" y="23979"/>
                  </a:cubicBezTo>
                  <a:cubicBezTo>
                    <a:pt x="12255" y="23979"/>
                    <a:pt x="15856" y="21473"/>
                    <a:pt x="15856" y="15366"/>
                  </a:cubicBezTo>
                  <a:lnTo>
                    <a:pt x="15856" y="510"/>
                  </a:lnTo>
                  <a:lnTo>
                    <a:pt x="12392" y="510"/>
                  </a:lnTo>
                  <a:lnTo>
                    <a:pt x="12392" y="1860"/>
                  </a:lnTo>
                  <a:lnTo>
                    <a:pt x="12274" y="1860"/>
                  </a:lnTo>
                  <a:cubicBezTo>
                    <a:pt x="11452" y="882"/>
                    <a:pt x="9886" y="1"/>
                    <a:pt x="7929" y="1"/>
                  </a:cubicBezTo>
                  <a:close/>
                </a:path>
              </a:pathLst>
            </a:custGeom>
            <a:solidFill>
              <a:srgbClr val="4285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7" name="Google Shape;1027;p261"/>
            <p:cNvSpPr/>
            <p:nvPr/>
          </p:nvSpPr>
          <p:spPr>
            <a:xfrm>
              <a:off x="2263600" y="2464050"/>
              <a:ext cx="91050" cy="607800"/>
            </a:xfrm>
            <a:custGeom>
              <a:rect b="b" l="l" r="r" t="t"/>
              <a:pathLst>
                <a:path extrusionOk="0" h="24312" w="3642">
                  <a:moveTo>
                    <a:pt x="0" y="0"/>
                  </a:moveTo>
                  <a:lnTo>
                    <a:pt x="0" y="24311"/>
                  </a:lnTo>
                  <a:lnTo>
                    <a:pt x="3641" y="24311"/>
                  </a:lnTo>
                  <a:lnTo>
                    <a:pt x="3641" y="0"/>
                  </a:lnTo>
                  <a:close/>
                </a:path>
              </a:pathLst>
            </a:custGeom>
            <a:solidFill>
              <a:srgbClr val="34A85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8" name="Google Shape;1028;p261"/>
            <p:cNvSpPr/>
            <p:nvPr/>
          </p:nvSpPr>
          <p:spPr>
            <a:xfrm>
              <a:off x="2398650" y="2671050"/>
              <a:ext cx="381250" cy="413525"/>
            </a:xfrm>
            <a:custGeom>
              <a:rect b="b" l="l" r="r" t="t"/>
              <a:pathLst>
                <a:path extrusionOk="0" h="16541" w="15250">
                  <a:moveTo>
                    <a:pt x="7909" y="3191"/>
                  </a:moveTo>
                  <a:cubicBezTo>
                    <a:pt x="9358" y="3191"/>
                    <a:pt x="10571" y="3896"/>
                    <a:pt x="10982" y="4933"/>
                  </a:cubicBezTo>
                  <a:lnTo>
                    <a:pt x="3603" y="8006"/>
                  </a:lnTo>
                  <a:cubicBezTo>
                    <a:pt x="3505" y="4815"/>
                    <a:pt x="6069" y="3191"/>
                    <a:pt x="7909" y="3191"/>
                  </a:cubicBezTo>
                  <a:close/>
                  <a:moveTo>
                    <a:pt x="7792" y="0"/>
                  </a:moveTo>
                  <a:cubicBezTo>
                    <a:pt x="3505" y="0"/>
                    <a:pt x="1" y="3347"/>
                    <a:pt x="1" y="8261"/>
                  </a:cubicBezTo>
                  <a:cubicBezTo>
                    <a:pt x="1" y="12919"/>
                    <a:pt x="3505" y="16540"/>
                    <a:pt x="8203" y="16540"/>
                  </a:cubicBezTo>
                  <a:cubicBezTo>
                    <a:pt x="10982" y="16540"/>
                    <a:pt x="13566" y="15170"/>
                    <a:pt x="15093" y="12860"/>
                  </a:cubicBezTo>
                  <a:lnTo>
                    <a:pt x="12274" y="10981"/>
                  </a:lnTo>
                  <a:cubicBezTo>
                    <a:pt x="11335" y="12352"/>
                    <a:pt x="10043" y="13272"/>
                    <a:pt x="8203" y="13272"/>
                  </a:cubicBezTo>
                  <a:cubicBezTo>
                    <a:pt x="6343" y="13272"/>
                    <a:pt x="5032" y="12430"/>
                    <a:pt x="4190" y="10766"/>
                  </a:cubicBezTo>
                  <a:lnTo>
                    <a:pt x="15249" y="6186"/>
                  </a:lnTo>
                  <a:lnTo>
                    <a:pt x="14878" y="5266"/>
                  </a:lnTo>
                  <a:cubicBezTo>
                    <a:pt x="14192" y="3406"/>
                    <a:pt x="12098" y="0"/>
                    <a:pt x="7792" y="0"/>
                  </a:cubicBezTo>
                  <a:close/>
                </a:path>
              </a:pathLst>
            </a:custGeom>
            <a:solidFill>
              <a:srgbClr val="EA43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9" name="Google Shape;1029;p261"/>
            <p:cNvSpPr/>
            <p:nvPr/>
          </p:nvSpPr>
          <p:spPr>
            <a:xfrm>
              <a:off x="2973675" y="2507925"/>
              <a:ext cx="266225" cy="563925"/>
            </a:xfrm>
            <a:custGeom>
              <a:rect b="b" l="l" r="r" t="t"/>
              <a:pathLst>
                <a:path extrusionOk="0" h="22557" w="10649">
                  <a:moveTo>
                    <a:pt x="8601" y="1"/>
                  </a:moveTo>
                  <a:cubicBezTo>
                    <a:pt x="8514" y="1"/>
                    <a:pt x="8426" y="3"/>
                    <a:pt x="8339" y="7"/>
                  </a:cubicBezTo>
                  <a:cubicBezTo>
                    <a:pt x="5109" y="7"/>
                    <a:pt x="2897" y="2043"/>
                    <a:pt x="2897" y="5175"/>
                  </a:cubicBezTo>
                  <a:lnTo>
                    <a:pt x="2897" y="7210"/>
                  </a:lnTo>
                  <a:lnTo>
                    <a:pt x="0" y="7210"/>
                  </a:lnTo>
                  <a:lnTo>
                    <a:pt x="0" y="9833"/>
                  </a:lnTo>
                  <a:lnTo>
                    <a:pt x="2897" y="9833"/>
                  </a:lnTo>
                  <a:lnTo>
                    <a:pt x="2897" y="22556"/>
                  </a:lnTo>
                  <a:lnTo>
                    <a:pt x="5755" y="22556"/>
                  </a:lnTo>
                  <a:lnTo>
                    <a:pt x="5755" y="9833"/>
                  </a:lnTo>
                  <a:lnTo>
                    <a:pt x="9768" y="9833"/>
                  </a:lnTo>
                  <a:lnTo>
                    <a:pt x="9768" y="7210"/>
                  </a:lnTo>
                  <a:lnTo>
                    <a:pt x="5755" y="7210"/>
                  </a:lnTo>
                  <a:lnTo>
                    <a:pt x="5755" y="5273"/>
                  </a:lnTo>
                  <a:cubicBezTo>
                    <a:pt x="5755" y="3472"/>
                    <a:pt x="6890" y="2630"/>
                    <a:pt x="8339" y="2630"/>
                  </a:cubicBezTo>
                  <a:cubicBezTo>
                    <a:pt x="8383" y="2628"/>
                    <a:pt x="8428" y="2627"/>
                    <a:pt x="8472" y="2627"/>
                  </a:cubicBezTo>
                  <a:cubicBezTo>
                    <a:pt x="8878" y="2627"/>
                    <a:pt x="9280" y="2708"/>
                    <a:pt x="9650" y="2884"/>
                  </a:cubicBezTo>
                  <a:lnTo>
                    <a:pt x="10649" y="399"/>
                  </a:lnTo>
                  <a:cubicBezTo>
                    <a:pt x="9988" y="138"/>
                    <a:pt x="9296" y="1"/>
                    <a:pt x="8601" y="1"/>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0" name="Google Shape;1030;p261"/>
            <p:cNvSpPr/>
            <p:nvPr/>
          </p:nvSpPr>
          <p:spPr>
            <a:xfrm>
              <a:off x="3237425" y="2675450"/>
              <a:ext cx="394950" cy="408625"/>
            </a:xfrm>
            <a:custGeom>
              <a:rect b="b" l="l" r="r" t="t"/>
              <a:pathLst>
                <a:path extrusionOk="0" h="16345" w="15798">
                  <a:moveTo>
                    <a:pt x="7889" y="2623"/>
                  </a:moveTo>
                  <a:cubicBezTo>
                    <a:pt x="10454" y="2623"/>
                    <a:pt x="12900" y="4659"/>
                    <a:pt x="12900" y="8182"/>
                  </a:cubicBezTo>
                  <a:cubicBezTo>
                    <a:pt x="12900" y="11686"/>
                    <a:pt x="10454" y="13722"/>
                    <a:pt x="7889" y="13722"/>
                  </a:cubicBezTo>
                  <a:cubicBezTo>
                    <a:pt x="5325" y="13722"/>
                    <a:pt x="2878" y="11686"/>
                    <a:pt x="2878" y="8182"/>
                  </a:cubicBezTo>
                  <a:cubicBezTo>
                    <a:pt x="2878" y="4659"/>
                    <a:pt x="5325" y="2623"/>
                    <a:pt x="7889" y="2623"/>
                  </a:cubicBezTo>
                  <a:close/>
                  <a:moveTo>
                    <a:pt x="7889" y="0"/>
                  </a:moveTo>
                  <a:cubicBezTo>
                    <a:pt x="3289" y="0"/>
                    <a:pt x="1" y="3504"/>
                    <a:pt x="1" y="8182"/>
                  </a:cubicBezTo>
                  <a:cubicBezTo>
                    <a:pt x="1" y="12841"/>
                    <a:pt x="3289" y="16345"/>
                    <a:pt x="7889" y="16345"/>
                  </a:cubicBezTo>
                  <a:cubicBezTo>
                    <a:pt x="12509" y="16345"/>
                    <a:pt x="15797" y="12841"/>
                    <a:pt x="15797" y="8182"/>
                  </a:cubicBezTo>
                  <a:cubicBezTo>
                    <a:pt x="1579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1" name="Google Shape;1031;p261"/>
            <p:cNvSpPr/>
            <p:nvPr/>
          </p:nvSpPr>
          <p:spPr>
            <a:xfrm>
              <a:off x="3690100" y="2678325"/>
              <a:ext cx="237350" cy="393525"/>
            </a:xfrm>
            <a:custGeom>
              <a:rect b="b" l="l" r="r" t="t"/>
              <a:pathLst>
                <a:path extrusionOk="0" h="15741" w="9494">
                  <a:moveTo>
                    <a:pt x="7479" y="1"/>
                  </a:moveTo>
                  <a:cubicBezTo>
                    <a:pt x="7426" y="1"/>
                    <a:pt x="7374" y="1"/>
                    <a:pt x="7321" y="3"/>
                  </a:cubicBezTo>
                  <a:cubicBezTo>
                    <a:pt x="5736" y="3"/>
                    <a:pt x="3504" y="1138"/>
                    <a:pt x="2878" y="2900"/>
                  </a:cubicBezTo>
                  <a:lnTo>
                    <a:pt x="2760" y="2900"/>
                  </a:lnTo>
                  <a:lnTo>
                    <a:pt x="2760" y="394"/>
                  </a:lnTo>
                  <a:lnTo>
                    <a:pt x="0" y="394"/>
                  </a:lnTo>
                  <a:lnTo>
                    <a:pt x="0" y="15740"/>
                  </a:lnTo>
                  <a:lnTo>
                    <a:pt x="2878" y="15740"/>
                  </a:lnTo>
                  <a:lnTo>
                    <a:pt x="2878" y="7343"/>
                  </a:lnTo>
                  <a:cubicBezTo>
                    <a:pt x="2878" y="4524"/>
                    <a:pt x="4894" y="2861"/>
                    <a:pt x="6851" y="2861"/>
                  </a:cubicBezTo>
                  <a:cubicBezTo>
                    <a:pt x="6905" y="2859"/>
                    <a:pt x="6958" y="2858"/>
                    <a:pt x="7011" y="2858"/>
                  </a:cubicBezTo>
                  <a:cubicBezTo>
                    <a:pt x="7483" y="2858"/>
                    <a:pt x="7940" y="2935"/>
                    <a:pt x="8398" y="3076"/>
                  </a:cubicBezTo>
                  <a:lnTo>
                    <a:pt x="9494" y="394"/>
                  </a:lnTo>
                  <a:cubicBezTo>
                    <a:pt x="8857" y="122"/>
                    <a:pt x="8170" y="1"/>
                    <a:pt x="7479" y="1"/>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2" name="Google Shape;1032;p261"/>
            <p:cNvSpPr/>
            <p:nvPr/>
          </p:nvSpPr>
          <p:spPr>
            <a:xfrm>
              <a:off x="4131500" y="2511025"/>
              <a:ext cx="327400" cy="560825"/>
            </a:xfrm>
            <a:custGeom>
              <a:rect b="b" l="l" r="r" t="t"/>
              <a:pathLst>
                <a:path extrusionOk="0" h="22433" w="13096">
                  <a:moveTo>
                    <a:pt x="1" y="1"/>
                  </a:moveTo>
                  <a:lnTo>
                    <a:pt x="1" y="22432"/>
                  </a:lnTo>
                  <a:lnTo>
                    <a:pt x="13096" y="22432"/>
                  </a:lnTo>
                  <a:lnTo>
                    <a:pt x="13096" y="19673"/>
                  </a:lnTo>
                  <a:lnTo>
                    <a:pt x="2898" y="19673"/>
                  </a:lnTo>
                  <a:lnTo>
                    <a:pt x="2898" y="12548"/>
                  </a:lnTo>
                  <a:lnTo>
                    <a:pt x="12098" y="12548"/>
                  </a:lnTo>
                  <a:lnTo>
                    <a:pt x="12098" y="9866"/>
                  </a:lnTo>
                  <a:lnTo>
                    <a:pt x="2898" y="9866"/>
                  </a:lnTo>
                  <a:lnTo>
                    <a:pt x="2898" y="2760"/>
                  </a:lnTo>
                  <a:lnTo>
                    <a:pt x="13096" y="2760"/>
                  </a:lnTo>
                  <a:lnTo>
                    <a:pt x="13096"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3" name="Google Shape;1033;p261"/>
            <p:cNvSpPr/>
            <p:nvPr/>
          </p:nvSpPr>
          <p:spPr>
            <a:xfrm>
              <a:off x="4505875" y="2511025"/>
              <a:ext cx="385150" cy="573050"/>
            </a:xfrm>
            <a:custGeom>
              <a:rect b="b" l="l" r="r" t="t"/>
              <a:pathLst>
                <a:path extrusionOk="0" h="22922" w="15406">
                  <a:moveTo>
                    <a:pt x="7771" y="9200"/>
                  </a:moveTo>
                  <a:cubicBezTo>
                    <a:pt x="10335" y="9200"/>
                    <a:pt x="12665" y="11236"/>
                    <a:pt x="12665" y="14759"/>
                  </a:cubicBezTo>
                  <a:cubicBezTo>
                    <a:pt x="12665" y="18263"/>
                    <a:pt x="10335" y="20299"/>
                    <a:pt x="7771" y="20299"/>
                  </a:cubicBezTo>
                  <a:cubicBezTo>
                    <a:pt x="5187" y="20299"/>
                    <a:pt x="2878" y="18204"/>
                    <a:pt x="2878" y="14759"/>
                  </a:cubicBezTo>
                  <a:cubicBezTo>
                    <a:pt x="2878" y="11314"/>
                    <a:pt x="5187" y="9200"/>
                    <a:pt x="7771" y="9200"/>
                  </a:cubicBezTo>
                  <a:close/>
                  <a:moveTo>
                    <a:pt x="12528" y="1"/>
                  </a:moveTo>
                  <a:lnTo>
                    <a:pt x="12528" y="7086"/>
                  </a:lnTo>
                  <a:lnTo>
                    <a:pt x="12665" y="9200"/>
                  </a:lnTo>
                  <a:lnTo>
                    <a:pt x="12528" y="9200"/>
                  </a:lnTo>
                  <a:cubicBezTo>
                    <a:pt x="11647" y="7791"/>
                    <a:pt x="9748" y="6577"/>
                    <a:pt x="7301" y="6577"/>
                  </a:cubicBezTo>
                  <a:cubicBezTo>
                    <a:pt x="3426" y="6577"/>
                    <a:pt x="0" y="10062"/>
                    <a:pt x="0" y="14759"/>
                  </a:cubicBezTo>
                  <a:cubicBezTo>
                    <a:pt x="0" y="19457"/>
                    <a:pt x="3426" y="22922"/>
                    <a:pt x="7301" y="22922"/>
                  </a:cubicBezTo>
                  <a:cubicBezTo>
                    <a:pt x="9748" y="22922"/>
                    <a:pt x="11647" y="21708"/>
                    <a:pt x="12528" y="20299"/>
                  </a:cubicBezTo>
                  <a:lnTo>
                    <a:pt x="12665" y="20299"/>
                  </a:lnTo>
                  <a:lnTo>
                    <a:pt x="12665" y="22432"/>
                  </a:lnTo>
                  <a:lnTo>
                    <a:pt x="15405" y="22432"/>
                  </a:lnTo>
                  <a:lnTo>
                    <a:pt x="15405"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4" name="Google Shape;1034;p261"/>
            <p:cNvSpPr/>
            <p:nvPr/>
          </p:nvSpPr>
          <p:spPr>
            <a:xfrm>
              <a:off x="4967825" y="2688175"/>
              <a:ext cx="340125" cy="395900"/>
            </a:xfrm>
            <a:custGeom>
              <a:rect b="b" l="l" r="r" t="t"/>
              <a:pathLst>
                <a:path extrusionOk="0" h="15836" w="13605">
                  <a:moveTo>
                    <a:pt x="1" y="0"/>
                  </a:moveTo>
                  <a:lnTo>
                    <a:pt x="1" y="9376"/>
                  </a:lnTo>
                  <a:cubicBezTo>
                    <a:pt x="1" y="13174"/>
                    <a:pt x="1919" y="15836"/>
                    <a:pt x="5873" y="15836"/>
                  </a:cubicBezTo>
                  <a:cubicBezTo>
                    <a:pt x="7967" y="15836"/>
                    <a:pt x="9866" y="14622"/>
                    <a:pt x="10727" y="13213"/>
                  </a:cubicBezTo>
                  <a:lnTo>
                    <a:pt x="10845" y="13213"/>
                  </a:lnTo>
                  <a:lnTo>
                    <a:pt x="10845" y="15346"/>
                  </a:lnTo>
                  <a:lnTo>
                    <a:pt x="13605" y="15346"/>
                  </a:lnTo>
                  <a:lnTo>
                    <a:pt x="13605" y="0"/>
                  </a:lnTo>
                  <a:lnTo>
                    <a:pt x="10727" y="0"/>
                  </a:lnTo>
                  <a:lnTo>
                    <a:pt x="10727" y="8456"/>
                  </a:lnTo>
                  <a:cubicBezTo>
                    <a:pt x="10727" y="10805"/>
                    <a:pt x="9181" y="13213"/>
                    <a:pt x="6675" y="13213"/>
                  </a:cubicBezTo>
                  <a:cubicBezTo>
                    <a:pt x="4483" y="13213"/>
                    <a:pt x="2898" y="12117"/>
                    <a:pt x="2898" y="8926"/>
                  </a:cubicBezTo>
                  <a:lnTo>
                    <a:pt x="2898" y="0"/>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5" name="Google Shape;1035;p261"/>
            <p:cNvSpPr/>
            <p:nvPr/>
          </p:nvSpPr>
          <p:spPr>
            <a:xfrm>
              <a:off x="5365675" y="2675450"/>
              <a:ext cx="368025" cy="408625"/>
            </a:xfrm>
            <a:custGeom>
              <a:rect b="b" l="l" r="r" t="t"/>
              <a:pathLst>
                <a:path extrusionOk="0" h="16345" w="14721">
                  <a:moveTo>
                    <a:pt x="7889" y="0"/>
                  </a:moveTo>
                  <a:cubicBezTo>
                    <a:pt x="3289" y="0"/>
                    <a:pt x="1" y="3504"/>
                    <a:pt x="1" y="8182"/>
                  </a:cubicBezTo>
                  <a:cubicBezTo>
                    <a:pt x="1" y="12802"/>
                    <a:pt x="3289" y="16345"/>
                    <a:pt x="7889" y="16345"/>
                  </a:cubicBezTo>
                  <a:cubicBezTo>
                    <a:pt x="11550" y="16345"/>
                    <a:pt x="13781" y="14192"/>
                    <a:pt x="14721" y="11941"/>
                  </a:cubicBezTo>
                  <a:lnTo>
                    <a:pt x="12156" y="10844"/>
                  </a:lnTo>
                  <a:cubicBezTo>
                    <a:pt x="11393" y="12626"/>
                    <a:pt x="9827" y="13722"/>
                    <a:pt x="7693" y="13722"/>
                  </a:cubicBezTo>
                  <a:cubicBezTo>
                    <a:pt x="5266" y="13722"/>
                    <a:pt x="2878" y="11490"/>
                    <a:pt x="2878" y="8182"/>
                  </a:cubicBezTo>
                  <a:cubicBezTo>
                    <a:pt x="2878" y="4855"/>
                    <a:pt x="5247" y="2643"/>
                    <a:pt x="7693" y="2643"/>
                  </a:cubicBezTo>
                  <a:cubicBezTo>
                    <a:pt x="9827" y="2643"/>
                    <a:pt x="11236" y="3700"/>
                    <a:pt x="12000" y="5520"/>
                  </a:cubicBezTo>
                  <a:lnTo>
                    <a:pt x="14623" y="4424"/>
                  </a:lnTo>
                  <a:cubicBezTo>
                    <a:pt x="13683" y="2154"/>
                    <a:pt x="1156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6" name="Google Shape;1036;p261"/>
            <p:cNvSpPr/>
            <p:nvPr/>
          </p:nvSpPr>
          <p:spPr>
            <a:xfrm>
              <a:off x="5774300" y="2675450"/>
              <a:ext cx="341100" cy="408625"/>
            </a:xfrm>
            <a:custGeom>
              <a:rect b="b" l="l" r="r" t="t"/>
              <a:pathLst>
                <a:path extrusionOk="0" h="16345" w="13644">
                  <a:moveTo>
                    <a:pt x="7223" y="8241"/>
                  </a:moveTo>
                  <a:cubicBezTo>
                    <a:pt x="9670" y="8241"/>
                    <a:pt x="10904" y="9239"/>
                    <a:pt x="10904" y="9239"/>
                  </a:cubicBezTo>
                  <a:cubicBezTo>
                    <a:pt x="10904" y="11745"/>
                    <a:pt x="8496" y="13722"/>
                    <a:pt x="6186" y="13722"/>
                  </a:cubicBezTo>
                  <a:cubicBezTo>
                    <a:pt x="4698" y="13722"/>
                    <a:pt x="2995" y="12900"/>
                    <a:pt x="2995" y="11275"/>
                  </a:cubicBezTo>
                  <a:cubicBezTo>
                    <a:pt x="2995" y="9866"/>
                    <a:pt x="4189" y="8241"/>
                    <a:pt x="7223" y="8241"/>
                  </a:cubicBezTo>
                  <a:close/>
                  <a:moveTo>
                    <a:pt x="6832" y="0"/>
                  </a:moveTo>
                  <a:cubicBezTo>
                    <a:pt x="2976" y="0"/>
                    <a:pt x="1116" y="2330"/>
                    <a:pt x="588" y="3739"/>
                  </a:cubicBezTo>
                  <a:lnTo>
                    <a:pt x="3230" y="4855"/>
                  </a:lnTo>
                  <a:cubicBezTo>
                    <a:pt x="3759" y="3426"/>
                    <a:pt x="5286" y="2643"/>
                    <a:pt x="6891" y="2643"/>
                  </a:cubicBezTo>
                  <a:cubicBezTo>
                    <a:pt x="9044" y="2643"/>
                    <a:pt x="10904" y="4033"/>
                    <a:pt x="10884" y="6362"/>
                  </a:cubicBezTo>
                  <a:lnTo>
                    <a:pt x="10884" y="6793"/>
                  </a:lnTo>
                  <a:cubicBezTo>
                    <a:pt x="10297" y="6460"/>
                    <a:pt x="8789" y="5853"/>
                    <a:pt x="6734" y="5853"/>
                  </a:cubicBezTo>
                  <a:cubicBezTo>
                    <a:pt x="3132" y="5853"/>
                    <a:pt x="0" y="7732"/>
                    <a:pt x="0" y="11216"/>
                  </a:cubicBezTo>
                  <a:cubicBezTo>
                    <a:pt x="0" y="14407"/>
                    <a:pt x="2604" y="16345"/>
                    <a:pt x="5736" y="16345"/>
                  </a:cubicBezTo>
                  <a:cubicBezTo>
                    <a:pt x="8359" y="16345"/>
                    <a:pt x="9925" y="14994"/>
                    <a:pt x="10766" y="13722"/>
                  </a:cubicBezTo>
                  <a:lnTo>
                    <a:pt x="10904" y="13722"/>
                  </a:lnTo>
                  <a:lnTo>
                    <a:pt x="10904" y="15855"/>
                  </a:lnTo>
                  <a:lnTo>
                    <a:pt x="13644" y="15855"/>
                  </a:lnTo>
                  <a:lnTo>
                    <a:pt x="13644" y="6577"/>
                  </a:lnTo>
                  <a:cubicBezTo>
                    <a:pt x="13644" y="2251"/>
                    <a:pt x="10590" y="0"/>
                    <a:pt x="6832"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7" name="Google Shape;1037;p261"/>
            <p:cNvSpPr/>
            <p:nvPr/>
          </p:nvSpPr>
          <p:spPr>
            <a:xfrm>
              <a:off x="6152575" y="2570725"/>
              <a:ext cx="249125" cy="507150"/>
            </a:xfrm>
            <a:custGeom>
              <a:rect b="b" l="l" r="r" t="t"/>
              <a:pathLst>
                <a:path extrusionOk="0" h="20286" w="9965">
                  <a:moveTo>
                    <a:pt x="2682" y="1"/>
                  </a:moveTo>
                  <a:lnTo>
                    <a:pt x="2682" y="4698"/>
                  </a:lnTo>
                  <a:lnTo>
                    <a:pt x="1" y="4698"/>
                  </a:lnTo>
                  <a:lnTo>
                    <a:pt x="1" y="7321"/>
                  </a:lnTo>
                  <a:lnTo>
                    <a:pt x="2682" y="7321"/>
                  </a:lnTo>
                  <a:lnTo>
                    <a:pt x="2682" y="15366"/>
                  </a:lnTo>
                  <a:cubicBezTo>
                    <a:pt x="2682" y="18498"/>
                    <a:pt x="4405" y="20279"/>
                    <a:pt x="7635" y="20279"/>
                  </a:cubicBezTo>
                  <a:cubicBezTo>
                    <a:pt x="7724" y="20284"/>
                    <a:pt x="7813" y="20286"/>
                    <a:pt x="7901" y="20286"/>
                  </a:cubicBezTo>
                  <a:cubicBezTo>
                    <a:pt x="8611" y="20286"/>
                    <a:pt x="9303" y="20147"/>
                    <a:pt x="9964" y="19868"/>
                  </a:cubicBezTo>
                  <a:lnTo>
                    <a:pt x="8946" y="17402"/>
                  </a:lnTo>
                  <a:cubicBezTo>
                    <a:pt x="8570" y="17563"/>
                    <a:pt x="8161" y="17659"/>
                    <a:pt x="7749" y="17659"/>
                  </a:cubicBezTo>
                  <a:cubicBezTo>
                    <a:pt x="7711" y="17659"/>
                    <a:pt x="7673" y="17658"/>
                    <a:pt x="7635" y="17656"/>
                  </a:cubicBezTo>
                  <a:cubicBezTo>
                    <a:pt x="6284" y="17656"/>
                    <a:pt x="5579" y="16854"/>
                    <a:pt x="5579" y="15151"/>
                  </a:cubicBezTo>
                  <a:lnTo>
                    <a:pt x="5579" y="7321"/>
                  </a:lnTo>
                  <a:lnTo>
                    <a:pt x="9338" y="7321"/>
                  </a:lnTo>
                  <a:lnTo>
                    <a:pt x="9338" y="4698"/>
                  </a:lnTo>
                  <a:lnTo>
                    <a:pt x="5579" y="4698"/>
                  </a:lnTo>
                  <a:lnTo>
                    <a:pt x="5579"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8" name="Google Shape;1038;p261"/>
            <p:cNvSpPr/>
            <p:nvPr/>
          </p:nvSpPr>
          <p:spPr>
            <a:xfrm>
              <a:off x="6437875" y="2504825"/>
              <a:ext cx="119425" cy="567025"/>
            </a:xfrm>
            <a:custGeom>
              <a:rect b="b" l="l" r="r" t="t"/>
              <a:pathLst>
                <a:path extrusionOk="0" h="22681" w="4777">
                  <a:moveTo>
                    <a:pt x="2058" y="1"/>
                  </a:moveTo>
                  <a:cubicBezTo>
                    <a:pt x="1018" y="1"/>
                    <a:pt x="20" y="802"/>
                    <a:pt x="20" y="2030"/>
                  </a:cubicBezTo>
                  <a:cubicBezTo>
                    <a:pt x="1" y="3165"/>
                    <a:pt x="921" y="4085"/>
                    <a:pt x="2056" y="4085"/>
                  </a:cubicBezTo>
                  <a:cubicBezTo>
                    <a:pt x="3857" y="4065"/>
                    <a:pt x="4777" y="1893"/>
                    <a:pt x="3485" y="601"/>
                  </a:cubicBezTo>
                  <a:cubicBezTo>
                    <a:pt x="3071" y="187"/>
                    <a:pt x="2560" y="1"/>
                    <a:pt x="2058" y="1"/>
                  </a:cubicBezTo>
                  <a:close/>
                  <a:moveTo>
                    <a:pt x="607" y="7334"/>
                  </a:moveTo>
                  <a:lnTo>
                    <a:pt x="607" y="22680"/>
                  </a:lnTo>
                  <a:lnTo>
                    <a:pt x="3485" y="22680"/>
                  </a:lnTo>
                  <a:lnTo>
                    <a:pt x="3485" y="7334"/>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9" name="Google Shape;1039;p261"/>
            <p:cNvSpPr/>
            <p:nvPr/>
          </p:nvSpPr>
          <p:spPr>
            <a:xfrm>
              <a:off x="6585675" y="2675450"/>
              <a:ext cx="394450" cy="408625"/>
            </a:xfrm>
            <a:custGeom>
              <a:rect b="b" l="l" r="r" t="t"/>
              <a:pathLst>
                <a:path extrusionOk="0" h="16345" w="15778">
                  <a:moveTo>
                    <a:pt x="7889" y="2623"/>
                  </a:moveTo>
                  <a:cubicBezTo>
                    <a:pt x="10453" y="2623"/>
                    <a:pt x="12900" y="4659"/>
                    <a:pt x="12900" y="8182"/>
                  </a:cubicBezTo>
                  <a:cubicBezTo>
                    <a:pt x="12900" y="11686"/>
                    <a:pt x="10453" y="13722"/>
                    <a:pt x="7889" y="13722"/>
                  </a:cubicBezTo>
                  <a:cubicBezTo>
                    <a:pt x="5324" y="13722"/>
                    <a:pt x="2878" y="11686"/>
                    <a:pt x="2878" y="8182"/>
                  </a:cubicBezTo>
                  <a:cubicBezTo>
                    <a:pt x="2878" y="4659"/>
                    <a:pt x="5324" y="2623"/>
                    <a:pt x="7889" y="2623"/>
                  </a:cubicBezTo>
                  <a:close/>
                  <a:moveTo>
                    <a:pt x="7889" y="0"/>
                  </a:moveTo>
                  <a:cubicBezTo>
                    <a:pt x="3289" y="0"/>
                    <a:pt x="0" y="3504"/>
                    <a:pt x="0" y="8182"/>
                  </a:cubicBezTo>
                  <a:cubicBezTo>
                    <a:pt x="0" y="12841"/>
                    <a:pt x="3289" y="16345"/>
                    <a:pt x="7889" y="16345"/>
                  </a:cubicBezTo>
                  <a:cubicBezTo>
                    <a:pt x="12489" y="16345"/>
                    <a:pt x="15777" y="12841"/>
                    <a:pt x="15777" y="8182"/>
                  </a:cubicBezTo>
                  <a:cubicBezTo>
                    <a:pt x="1577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0" name="Google Shape;1040;p261"/>
            <p:cNvSpPr/>
            <p:nvPr/>
          </p:nvSpPr>
          <p:spPr>
            <a:xfrm>
              <a:off x="7037850" y="2675450"/>
              <a:ext cx="340125" cy="396400"/>
            </a:xfrm>
            <a:custGeom>
              <a:rect b="b" l="l" r="r" t="t"/>
              <a:pathLst>
                <a:path extrusionOk="0" h="15856" w="13605">
                  <a:moveTo>
                    <a:pt x="7752" y="0"/>
                  </a:moveTo>
                  <a:cubicBezTo>
                    <a:pt x="5638" y="0"/>
                    <a:pt x="3700" y="1234"/>
                    <a:pt x="2897" y="2643"/>
                  </a:cubicBezTo>
                  <a:lnTo>
                    <a:pt x="2760" y="2643"/>
                  </a:lnTo>
                  <a:lnTo>
                    <a:pt x="2760" y="509"/>
                  </a:lnTo>
                  <a:lnTo>
                    <a:pt x="0" y="509"/>
                  </a:lnTo>
                  <a:lnTo>
                    <a:pt x="0" y="15855"/>
                  </a:lnTo>
                  <a:lnTo>
                    <a:pt x="2897" y="15855"/>
                  </a:lnTo>
                  <a:lnTo>
                    <a:pt x="2897" y="7360"/>
                  </a:lnTo>
                  <a:cubicBezTo>
                    <a:pt x="2897" y="5011"/>
                    <a:pt x="4424" y="2623"/>
                    <a:pt x="6929" y="2623"/>
                  </a:cubicBezTo>
                  <a:cubicBezTo>
                    <a:pt x="9122" y="2623"/>
                    <a:pt x="10727" y="3700"/>
                    <a:pt x="10727" y="6891"/>
                  </a:cubicBezTo>
                  <a:lnTo>
                    <a:pt x="10727" y="15855"/>
                  </a:lnTo>
                  <a:lnTo>
                    <a:pt x="13604" y="15855"/>
                  </a:lnTo>
                  <a:lnTo>
                    <a:pt x="13604" y="6460"/>
                  </a:lnTo>
                  <a:cubicBezTo>
                    <a:pt x="13604" y="2663"/>
                    <a:pt x="11667" y="0"/>
                    <a:pt x="7752"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041" name="Google Shape;1041;p261"/>
          <p:cNvSpPr txBox="1"/>
          <p:nvPr>
            <p:ph idx="2" type="subTitle"/>
          </p:nvPr>
        </p:nvSpPr>
        <p:spPr>
          <a:xfrm>
            <a:off x="442214" y="4514536"/>
            <a:ext cx="3468300" cy="3000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200"/>
              <a:buFont typeface="Arial"/>
              <a:buNone/>
              <a:defRPr b="0" i="0" sz="1200" u="none" cap="none" strike="noStrike">
                <a:solidFill>
                  <a:srgbClr val="5F6368"/>
                </a:solidFill>
                <a:latin typeface="Arial"/>
                <a:ea typeface="Arial"/>
                <a:cs typeface="Arial"/>
                <a:sym typeface="Arial"/>
              </a:defRPr>
            </a:lvl1pPr>
            <a:lvl2pPr lvl="1" marR="0" rtl="0" algn="l">
              <a:lnSpc>
                <a:spcPct val="100000"/>
              </a:lnSpc>
              <a:spcBef>
                <a:spcPts val="0"/>
              </a:spcBef>
              <a:spcAft>
                <a:spcPts val="0"/>
              </a:spcAft>
              <a:buClr>
                <a:srgbClr val="000000"/>
              </a:buClr>
              <a:buSzPts val="1200"/>
              <a:buFont typeface="Arial"/>
              <a:buNone/>
              <a:defRPr b="0" i="0" sz="1200" u="none" cap="none" strike="noStrike">
                <a:solidFill>
                  <a:srgbClr val="5F6368"/>
                </a:solidFill>
                <a:latin typeface="Arial"/>
                <a:ea typeface="Arial"/>
                <a:cs typeface="Arial"/>
                <a:sym typeface="Arial"/>
              </a:defRPr>
            </a:lvl2pPr>
            <a:lvl3pPr lvl="2" marR="0" rtl="0" algn="l">
              <a:lnSpc>
                <a:spcPct val="100000"/>
              </a:lnSpc>
              <a:spcBef>
                <a:spcPts val="0"/>
              </a:spcBef>
              <a:spcAft>
                <a:spcPts val="0"/>
              </a:spcAft>
              <a:buClr>
                <a:srgbClr val="000000"/>
              </a:buClr>
              <a:buSzPts val="1200"/>
              <a:buFont typeface="Arial"/>
              <a:buNone/>
              <a:defRPr b="0" i="0" sz="1200" u="none" cap="none" strike="noStrike">
                <a:solidFill>
                  <a:srgbClr val="5F6368"/>
                </a:solidFill>
                <a:latin typeface="Arial"/>
                <a:ea typeface="Arial"/>
                <a:cs typeface="Arial"/>
                <a:sym typeface="Arial"/>
              </a:defRPr>
            </a:lvl3pPr>
            <a:lvl4pPr lvl="3" marR="0" rtl="0" algn="l">
              <a:lnSpc>
                <a:spcPct val="100000"/>
              </a:lnSpc>
              <a:spcBef>
                <a:spcPts val="0"/>
              </a:spcBef>
              <a:spcAft>
                <a:spcPts val="0"/>
              </a:spcAft>
              <a:buClr>
                <a:srgbClr val="000000"/>
              </a:buClr>
              <a:buSzPts val="1200"/>
              <a:buFont typeface="Arial"/>
              <a:buNone/>
              <a:defRPr b="0" i="0" sz="1200" u="none" cap="none" strike="noStrike">
                <a:solidFill>
                  <a:srgbClr val="5F6368"/>
                </a:solidFill>
                <a:latin typeface="Arial"/>
                <a:ea typeface="Arial"/>
                <a:cs typeface="Arial"/>
                <a:sym typeface="Arial"/>
              </a:defRPr>
            </a:lvl4pPr>
            <a:lvl5pPr lvl="4" marR="0" rtl="0" algn="l">
              <a:lnSpc>
                <a:spcPct val="100000"/>
              </a:lnSpc>
              <a:spcBef>
                <a:spcPts val="0"/>
              </a:spcBef>
              <a:spcAft>
                <a:spcPts val="0"/>
              </a:spcAft>
              <a:buClr>
                <a:srgbClr val="000000"/>
              </a:buClr>
              <a:buSzPts val="1200"/>
              <a:buFont typeface="Arial"/>
              <a:buNone/>
              <a:defRPr b="0" i="0" sz="1200" u="none" cap="none" strike="noStrike">
                <a:solidFill>
                  <a:srgbClr val="5F6368"/>
                </a:solidFill>
                <a:latin typeface="Arial"/>
                <a:ea typeface="Arial"/>
                <a:cs typeface="Arial"/>
                <a:sym typeface="Arial"/>
              </a:defRPr>
            </a:lvl5pPr>
            <a:lvl6pPr lvl="5" marR="0" rtl="0" algn="l">
              <a:lnSpc>
                <a:spcPct val="100000"/>
              </a:lnSpc>
              <a:spcBef>
                <a:spcPts val="0"/>
              </a:spcBef>
              <a:spcAft>
                <a:spcPts val="0"/>
              </a:spcAft>
              <a:buClr>
                <a:srgbClr val="000000"/>
              </a:buClr>
              <a:buSzPts val="1200"/>
              <a:buFont typeface="Arial"/>
              <a:buNone/>
              <a:defRPr b="0" i="0" sz="1200" u="none" cap="none" strike="noStrike">
                <a:solidFill>
                  <a:srgbClr val="5F6368"/>
                </a:solidFill>
                <a:latin typeface="Arial"/>
                <a:ea typeface="Arial"/>
                <a:cs typeface="Arial"/>
                <a:sym typeface="Arial"/>
              </a:defRPr>
            </a:lvl6pPr>
            <a:lvl7pPr lvl="6" marR="0" rtl="0" algn="l">
              <a:lnSpc>
                <a:spcPct val="100000"/>
              </a:lnSpc>
              <a:spcBef>
                <a:spcPts val="0"/>
              </a:spcBef>
              <a:spcAft>
                <a:spcPts val="0"/>
              </a:spcAft>
              <a:buClr>
                <a:srgbClr val="000000"/>
              </a:buClr>
              <a:buSzPts val="1200"/>
              <a:buFont typeface="Arial"/>
              <a:buNone/>
              <a:defRPr b="0" i="0" sz="1200" u="none" cap="none" strike="noStrike">
                <a:solidFill>
                  <a:srgbClr val="5F6368"/>
                </a:solidFill>
                <a:latin typeface="Arial"/>
                <a:ea typeface="Arial"/>
                <a:cs typeface="Arial"/>
                <a:sym typeface="Arial"/>
              </a:defRPr>
            </a:lvl7pPr>
            <a:lvl8pPr lvl="7" marR="0" rtl="0" algn="l">
              <a:lnSpc>
                <a:spcPct val="100000"/>
              </a:lnSpc>
              <a:spcBef>
                <a:spcPts val="0"/>
              </a:spcBef>
              <a:spcAft>
                <a:spcPts val="0"/>
              </a:spcAft>
              <a:buClr>
                <a:srgbClr val="000000"/>
              </a:buClr>
              <a:buSzPts val="1200"/>
              <a:buFont typeface="Arial"/>
              <a:buNone/>
              <a:defRPr b="0" i="0" sz="1200" u="none" cap="none" strike="noStrike">
                <a:solidFill>
                  <a:srgbClr val="5F6368"/>
                </a:solidFill>
                <a:latin typeface="Arial"/>
                <a:ea typeface="Arial"/>
                <a:cs typeface="Arial"/>
                <a:sym typeface="Arial"/>
              </a:defRPr>
            </a:lvl8pPr>
            <a:lvl9pPr lvl="8" marR="0" rtl="0" algn="l">
              <a:lnSpc>
                <a:spcPct val="100000"/>
              </a:lnSpc>
              <a:spcBef>
                <a:spcPts val="0"/>
              </a:spcBef>
              <a:spcAft>
                <a:spcPts val="0"/>
              </a:spcAft>
              <a:buClr>
                <a:srgbClr val="000000"/>
              </a:buClr>
              <a:buSzPts val="1200"/>
              <a:buFont typeface="Arial"/>
              <a:buNone/>
              <a:defRPr b="0" i="0" sz="1200" u="none" cap="none" strike="noStrike">
                <a:solidFill>
                  <a:srgbClr val="5F6368"/>
                </a:solidFill>
                <a:latin typeface="Arial"/>
                <a:ea typeface="Arial"/>
                <a:cs typeface="Arial"/>
                <a:sym typeface="Arial"/>
              </a:defRPr>
            </a:lvl9pPr>
          </a:lstStyle>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02">
  <p:cSld name="CUSTOM_2_3">
    <p:spTree>
      <p:nvGrpSpPr>
        <p:cNvPr id="1042" name="Shape 1042"/>
        <p:cNvGrpSpPr/>
        <p:nvPr/>
      </p:nvGrpSpPr>
      <p:grpSpPr>
        <a:xfrm>
          <a:off x="0" y="0"/>
          <a:ext cx="0" cy="0"/>
          <a:chOff x="0" y="0"/>
          <a:chExt cx="0" cy="0"/>
        </a:xfrm>
      </p:grpSpPr>
      <p:grpSp>
        <p:nvGrpSpPr>
          <p:cNvPr id="1043" name="Google Shape;1043;p262"/>
          <p:cNvGrpSpPr/>
          <p:nvPr/>
        </p:nvGrpSpPr>
        <p:grpSpPr>
          <a:xfrm>
            <a:off x="450225" y="457140"/>
            <a:ext cx="2107098" cy="244531"/>
            <a:chOff x="242525" y="2441975"/>
            <a:chExt cx="7135450" cy="828075"/>
          </a:xfrm>
        </p:grpSpPr>
        <p:sp>
          <p:nvSpPr>
            <p:cNvPr id="1044" name="Google Shape;1044;p262"/>
            <p:cNvSpPr/>
            <p:nvPr/>
          </p:nvSpPr>
          <p:spPr>
            <a:xfrm>
              <a:off x="242525" y="2441975"/>
              <a:ext cx="625925" cy="642600"/>
            </a:xfrm>
            <a:custGeom>
              <a:rect b="b" l="l" r="r" t="t"/>
              <a:pathLst>
                <a:path extrusionOk="0" h="25704" w="25037">
                  <a:moveTo>
                    <a:pt x="13255" y="1"/>
                  </a:moveTo>
                  <a:cubicBezTo>
                    <a:pt x="13182" y="1"/>
                    <a:pt x="13110" y="1"/>
                    <a:pt x="13037" y="3"/>
                  </a:cubicBezTo>
                  <a:cubicBezTo>
                    <a:pt x="5951" y="3"/>
                    <a:pt x="0" y="5777"/>
                    <a:pt x="0" y="12843"/>
                  </a:cubicBezTo>
                  <a:cubicBezTo>
                    <a:pt x="0" y="19929"/>
                    <a:pt x="5951" y="25684"/>
                    <a:pt x="13037" y="25703"/>
                  </a:cubicBezTo>
                  <a:cubicBezTo>
                    <a:pt x="16854" y="25703"/>
                    <a:pt x="19731" y="24451"/>
                    <a:pt x="22002" y="22102"/>
                  </a:cubicBezTo>
                  <a:cubicBezTo>
                    <a:pt x="24312" y="19772"/>
                    <a:pt x="25036" y="16523"/>
                    <a:pt x="25036" y="13881"/>
                  </a:cubicBezTo>
                  <a:cubicBezTo>
                    <a:pt x="25036" y="13156"/>
                    <a:pt x="24977" y="12413"/>
                    <a:pt x="24840" y="11688"/>
                  </a:cubicBezTo>
                  <a:lnTo>
                    <a:pt x="13037" y="11688"/>
                  </a:lnTo>
                  <a:lnTo>
                    <a:pt x="13037" y="15212"/>
                  </a:lnTo>
                  <a:lnTo>
                    <a:pt x="21434" y="15212"/>
                  </a:lnTo>
                  <a:cubicBezTo>
                    <a:pt x="21180" y="17169"/>
                    <a:pt x="20534" y="18598"/>
                    <a:pt x="19516" y="19616"/>
                  </a:cubicBezTo>
                  <a:cubicBezTo>
                    <a:pt x="18302" y="20829"/>
                    <a:pt x="16384" y="22180"/>
                    <a:pt x="13037" y="22180"/>
                  </a:cubicBezTo>
                  <a:cubicBezTo>
                    <a:pt x="7869" y="22180"/>
                    <a:pt x="3837" y="18030"/>
                    <a:pt x="3837" y="12843"/>
                  </a:cubicBezTo>
                  <a:cubicBezTo>
                    <a:pt x="3837" y="7676"/>
                    <a:pt x="7869" y="3506"/>
                    <a:pt x="13037" y="3506"/>
                  </a:cubicBezTo>
                  <a:cubicBezTo>
                    <a:pt x="13062" y="3506"/>
                    <a:pt x="13087" y="3506"/>
                    <a:pt x="13112" y="3506"/>
                  </a:cubicBezTo>
                  <a:cubicBezTo>
                    <a:pt x="15434" y="3506"/>
                    <a:pt x="17675" y="4404"/>
                    <a:pt x="19359" y="6012"/>
                  </a:cubicBezTo>
                  <a:lnTo>
                    <a:pt x="21845" y="3545"/>
                  </a:lnTo>
                  <a:cubicBezTo>
                    <a:pt x="19548" y="1268"/>
                    <a:pt x="16465" y="1"/>
                    <a:pt x="13255" y="1"/>
                  </a:cubicBezTo>
                  <a:close/>
                </a:path>
              </a:pathLst>
            </a:custGeom>
            <a:solidFill>
              <a:srgbClr val="4285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5" name="Google Shape;1045;p262"/>
            <p:cNvSpPr/>
            <p:nvPr/>
          </p:nvSpPr>
          <p:spPr>
            <a:xfrm>
              <a:off x="899250" y="2670550"/>
              <a:ext cx="415000" cy="413525"/>
            </a:xfrm>
            <a:custGeom>
              <a:rect b="b" l="l" r="r" t="t"/>
              <a:pathLst>
                <a:path extrusionOk="0" h="16541" w="16600">
                  <a:moveTo>
                    <a:pt x="8300" y="3270"/>
                  </a:moveTo>
                  <a:cubicBezTo>
                    <a:pt x="10805" y="3270"/>
                    <a:pt x="12959" y="5305"/>
                    <a:pt x="12959" y="8281"/>
                  </a:cubicBezTo>
                  <a:cubicBezTo>
                    <a:pt x="12959" y="11256"/>
                    <a:pt x="10805" y="13292"/>
                    <a:pt x="8300" y="13292"/>
                  </a:cubicBezTo>
                  <a:cubicBezTo>
                    <a:pt x="5794" y="13292"/>
                    <a:pt x="3641" y="11217"/>
                    <a:pt x="3641" y="8281"/>
                  </a:cubicBezTo>
                  <a:cubicBezTo>
                    <a:pt x="3641" y="5325"/>
                    <a:pt x="5794" y="3270"/>
                    <a:pt x="8300" y="3270"/>
                  </a:cubicBezTo>
                  <a:close/>
                  <a:moveTo>
                    <a:pt x="8300" y="1"/>
                  </a:moveTo>
                  <a:cubicBezTo>
                    <a:pt x="3719" y="1"/>
                    <a:pt x="0" y="3485"/>
                    <a:pt x="0" y="8281"/>
                  </a:cubicBezTo>
                  <a:cubicBezTo>
                    <a:pt x="0" y="13057"/>
                    <a:pt x="3719" y="16541"/>
                    <a:pt x="8300" y="16541"/>
                  </a:cubicBezTo>
                  <a:cubicBezTo>
                    <a:pt x="12880" y="16541"/>
                    <a:pt x="16600" y="13037"/>
                    <a:pt x="16600" y="8281"/>
                  </a:cubicBezTo>
                  <a:cubicBezTo>
                    <a:pt x="16600" y="3504"/>
                    <a:pt x="12880" y="1"/>
                    <a:pt x="8300" y="1"/>
                  </a:cubicBezTo>
                  <a:close/>
                </a:path>
              </a:pathLst>
            </a:custGeom>
            <a:solidFill>
              <a:srgbClr val="EA43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6" name="Google Shape;1046;p262"/>
            <p:cNvSpPr/>
            <p:nvPr/>
          </p:nvSpPr>
          <p:spPr>
            <a:xfrm>
              <a:off x="1351900" y="2670550"/>
              <a:ext cx="415025" cy="413525"/>
            </a:xfrm>
            <a:custGeom>
              <a:rect b="b" l="l" r="r" t="t"/>
              <a:pathLst>
                <a:path extrusionOk="0" h="16541" w="16601">
                  <a:moveTo>
                    <a:pt x="8300" y="3270"/>
                  </a:moveTo>
                  <a:cubicBezTo>
                    <a:pt x="10806" y="3270"/>
                    <a:pt x="12959" y="5305"/>
                    <a:pt x="12959" y="8281"/>
                  </a:cubicBezTo>
                  <a:cubicBezTo>
                    <a:pt x="12959" y="11256"/>
                    <a:pt x="10806" y="13292"/>
                    <a:pt x="8300" y="13292"/>
                  </a:cubicBezTo>
                  <a:cubicBezTo>
                    <a:pt x="5795" y="13292"/>
                    <a:pt x="3642" y="11217"/>
                    <a:pt x="3642" y="8281"/>
                  </a:cubicBezTo>
                  <a:cubicBezTo>
                    <a:pt x="3642" y="5325"/>
                    <a:pt x="5795" y="3270"/>
                    <a:pt x="8300" y="3270"/>
                  </a:cubicBezTo>
                  <a:close/>
                  <a:moveTo>
                    <a:pt x="8300" y="1"/>
                  </a:moveTo>
                  <a:cubicBezTo>
                    <a:pt x="3720" y="1"/>
                    <a:pt x="1" y="3485"/>
                    <a:pt x="1" y="8281"/>
                  </a:cubicBezTo>
                  <a:cubicBezTo>
                    <a:pt x="1" y="13057"/>
                    <a:pt x="3720" y="16541"/>
                    <a:pt x="8300" y="16541"/>
                  </a:cubicBezTo>
                  <a:cubicBezTo>
                    <a:pt x="12881" y="16541"/>
                    <a:pt x="16600" y="13037"/>
                    <a:pt x="16600" y="8281"/>
                  </a:cubicBezTo>
                  <a:cubicBezTo>
                    <a:pt x="16600" y="3504"/>
                    <a:pt x="12881" y="1"/>
                    <a:pt x="8300" y="1"/>
                  </a:cubicBezTo>
                  <a:close/>
                </a:path>
              </a:pathLst>
            </a:custGeom>
            <a:solidFill>
              <a:srgbClr val="FBBC0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7" name="Google Shape;1047;p262"/>
            <p:cNvSpPr/>
            <p:nvPr/>
          </p:nvSpPr>
          <p:spPr>
            <a:xfrm>
              <a:off x="1805050" y="2670550"/>
              <a:ext cx="396425" cy="599500"/>
            </a:xfrm>
            <a:custGeom>
              <a:rect b="b" l="l" r="r" t="t"/>
              <a:pathLst>
                <a:path extrusionOk="0" h="23980" w="15857">
                  <a:moveTo>
                    <a:pt x="8242" y="3270"/>
                  </a:moveTo>
                  <a:cubicBezTo>
                    <a:pt x="10747" y="3270"/>
                    <a:pt x="12646" y="5403"/>
                    <a:pt x="12646" y="8300"/>
                  </a:cubicBezTo>
                  <a:cubicBezTo>
                    <a:pt x="12646" y="11217"/>
                    <a:pt x="10708" y="13292"/>
                    <a:pt x="8242" y="13292"/>
                  </a:cubicBezTo>
                  <a:cubicBezTo>
                    <a:pt x="5736" y="13292"/>
                    <a:pt x="3642" y="11197"/>
                    <a:pt x="3642" y="8300"/>
                  </a:cubicBezTo>
                  <a:cubicBezTo>
                    <a:pt x="3642" y="5423"/>
                    <a:pt x="5736" y="3270"/>
                    <a:pt x="8242" y="3270"/>
                  </a:cubicBezTo>
                  <a:close/>
                  <a:moveTo>
                    <a:pt x="7929" y="1"/>
                  </a:moveTo>
                  <a:cubicBezTo>
                    <a:pt x="3779" y="1"/>
                    <a:pt x="1" y="3641"/>
                    <a:pt x="1" y="8300"/>
                  </a:cubicBezTo>
                  <a:cubicBezTo>
                    <a:pt x="1" y="12978"/>
                    <a:pt x="3779" y="16541"/>
                    <a:pt x="7929" y="16541"/>
                  </a:cubicBezTo>
                  <a:cubicBezTo>
                    <a:pt x="9886" y="16541"/>
                    <a:pt x="11452" y="15660"/>
                    <a:pt x="12274" y="14662"/>
                  </a:cubicBezTo>
                  <a:lnTo>
                    <a:pt x="12392" y="14662"/>
                  </a:lnTo>
                  <a:lnTo>
                    <a:pt x="12392" y="15856"/>
                  </a:lnTo>
                  <a:cubicBezTo>
                    <a:pt x="12392" y="19007"/>
                    <a:pt x="10708" y="20710"/>
                    <a:pt x="7987" y="20710"/>
                  </a:cubicBezTo>
                  <a:cubicBezTo>
                    <a:pt x="5756" y="20710"/>
                    <a:pt x="4386" y="19105"/>
                    <a:pt x="3818" y="17774"/>
                  </a:cubicBezTo>
                  <a:lnTo>
                    <a:pt x="666" y="19085"/>
                  </a:lnTo>
                  <a:cubicBezTo>
                    <a:pt x="1874" y="22046"/>
                    <a:pt x="4748" y="23979"/>
                    <a:pt x="7939" y="23979"/>
                  </a:cubicBezTo>
                  <a:cubicBezTo>
                    <a:pt x="7955" y="23979"/>
                    <a:pt x="7971" y="23979"/>
                    <a:pt x="7987" y="23979"/>
                  </a:cubicBezTo>
                  <a:cubicBezTo>
                    <a:pt x="12255" y="23979"/>
                    <a:pt x="15856" y="21473"/>
                    <a:pt x="15856" y="15366"/>
                  </a:cubicBezTo>
                  <a:lnTo>
                    <a:pt x="15856" y="510"/>
                  </a:lnTo>
                  <a:lnTo>
                    <a:pt x="12392" y="510"/>
                  </a:lnTo>
                  <a:lnTo>
                    <a:pt x="12392" y="1860"/>
                  </a:lnTo>
                  <a:lnTo>
                    <a:pt x="12274" y="1860"/>
                  </a:lnTo>
                  <a:cubicBezTo>
                    <a:pt x="11452" y="882"/>
                    <a:pt x="9886" y="1"/>
                    <a:pt x="7929" y="1"/>
                  </a:cubicBezTo>
                  <a:close/>
                </a:path>
              </a:pathLst>
            </a:custGeom>
            <a:solidFill>
              <a:srgbClr val="4285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8" name="Google Shape;1048;p262"/>
            <p:cNvSpPr/>
            <p:nvPr/>
          </p:nvSpPr>
          <p:spPr>
            <a:xfrm>
              <a:off x="2263600" y="2464050"/>
              <a:ext cx="91050" cy="607800"/>
            </a:xfrm>
            <a:custGeom>
              <a:rect b="b" l="l" r="r" t="t"/>
              <a:pathLst>
                <a:path extrusionOk="0" h="24312" w="3642">
                  <a:moveTo>
                    <a:pt x="0" y="0"/>
                  </a:moveTo>
                  <a:lnTo>
                    <a:pt x="0" y="24311"/>
                  </a:lnTo>
                  <a:lnTo>
                    <a:pt x="3641" y="24311"/>
                  </a:lnTo>
                  <a:lnTo>
                    <a:pt x="3641" y="0"/>
                  </a:lnTo>
                  <a:close/>
                </a:path>
              </a:pathLst>
            </a:custGeom>
            <a:solidFill>
              <a:srgbClr val="34A85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9" name="Google Shape;1049;p262"/>
            <p:cNvSpPr/>
            <p:nvPr/>
          </p:nvSpPr>
          <p:spPr>
            <a:xfrm>
              <a:off x="2398650" y="2671050"/>
              <a:ext cx="381250" cy="413525"/>
            </a:xfrm>
            <a:custGeom>
              <a:rect b="b" l="l" r="r" t="t"/>
              <a:pathLst>
                <a:path extrusionOk="0" h="16541" w="15250">
                  <a:moveTo>
                    <a:pt x="7909" y="3191"/>
                  </a:moveTo>
                  <a:cubicBezTo>
                    <a:pt x="9358" y="3191"/>
                    <a:pt x="10571" y="3896"/>
                    <a:pt x="10982" y="4933"/>
                  </a:cubicBezTo>
                  <a:lnTo>
                    <a:pt x="3603" y="8006"/>
                  </a:lnTo>
                  <a:cubicBezTo>
                    <a:pt x="3505" y="4815"/>
                    <a:pt x="6069" y="3191"/>
                    <a:pt x="7909" y="3191"/>
                  </a:cubicBezTo>
                  <a:close/>
                  <a:moveTo>
                    <a:pt x="7792" y="0"/>
                  </a:moveTo>
                  <a:cubicBezTo>
                    <a:pt x="3505" y="0"/>
                    <a:pt x="1" y="3347"/>
                    <a:pt x="1" y="8261"/>
                  </a:cubicBezTo>
                  <a:cubicBezTo>
                    <a:pt x="1" y="12919"/>
                    <a:pt x="3505" y="16540"/>
                    <a:pt x="8203" y="16540"/>
                  </a:cubicBezTo>
                  <a:cubicBezTo>
                    <a:pt x="10982" y="16540"/>
                    <a:pt x="13566" y="15170"/>
                    <a:pt x="15093" y="12860"/>
                  </a:cubicBezTo>
                  <a:lnTo>
                    <a:pt x="12274" y="10981"/>
                  </a:lnTo>
                  <a:cubicBezTo>
                    <a:pt x="11335" y="12352"/>
                    <a:pt x="10043" y="13272"/>
                    <a:pt x="8203" y="13272"/>
                  </a:cubicBezTo>
                  <a:cubicBezTo>
                    <a:pt x="6343" y="13272"/>
                    <a:pt x="5032" y="12430"/>
                    <a:pt x="4190" y="10766"/>
                  </a:cubicBezTo>
                  <a:lnTo>
                    <a:pt x="15249" y="6186"/>
                  </a:lnTo>
                  <a:lnTo>
                    <a:pt x="14878" y="5266"/>
                  </a:lnTo>
                  <a:cubicBezTo>
                    <a:pt x="14192" y="3406"/>
                    <a:pt x="12098" y="0"/>
                    <a:pt x="7792" y="0"/>
                  </a:cubicBezTo>
                  <a:close/>
                </a:path>
              </a:pathLst>
            </a:custGeom>
            <a:solidFill>
              <a:srgbClr val="EA43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0" name="Google Shape;1050;p262"/>
            <p:cNvSpPr/>
            <p:nvPr/>
          </p:nvSpPr>
          <p:spPr>
            <a:xfrm>
              <a:off x="2973675" y="2507925"/>
              <a:ext cx="266225" cy="563925"/>
            </a:xfrm>
            <a:custGeom>
              <a:rect b="b" l="l" r="r" t="t"/>
              <a:pathLst>
                <a:path extrusionOk="0" h="22557" w="10649">
                  <a:moveTo>
                    <a:pt x="8601" y="1"/>
                  </a:moveTo>
                  <a:cubicBezTo>
                    <a:pt x="8514" y="1"/>
                    <a:pt x="8426" y="3"/>
                    <a:pt x="8339" y="7"/>
                  </a:cubicBezTo>
                  <a:cubicBezTo>
                    <a:pt x="5109" y="7"/>
                    <a:pt x="2897" y="2043"/>
                    <a:pt x="2897" y="5175"/>
                  </a:cubicBezTo>
                  <a:lnTo>
                    <a:pt x="2897" y="7210"/>
                  </a:lnTo>
                  <a:lnTo>
                    <a:pt x="0" y="7210"/>
                  </a:lnTo>
                  <a:lnTo>
                    <a:pt x="0" y="9833"/>
                  </a:lnTo>
                  <a:lnTo>
                    <a:pt x="2897" y="9833"/>
                  </a:lnTo>
                  <a:lnTo>
                    <a:pt x="2897" y="22556"/>
                  </a:lnTo>
                  <a:lnTo>
                    <a:pt x="5755" y="22556"/>
                  </a:lnTo>
                  <a:lnTo>
                    <a:pt x="5755" y="9833"/>
                  </a:lnTo>
                  <a:lnTo>
                    <a:pt x="9768" y="9833"/>
                  </a:lnTo>
                  <a:lnTo>
                    <a:pt x="9768" y="7210"/>
                  </a:lnTo>
                  <a:lnTo>
                    <a:pt x="5755" y="7210"/>
                  </a:lnTo>
                  <a:lnTo>
                    <a:pt x="5755" y="5273"/>
                  </a:lnTo>
                  <a:cubicBezTo>
                    <a:pt x="5755" y="3472"/>
                    <a:pt x="6890" y="2630"/>
                    <a:pt x="8339" y="2630"/>
                  </a:cubicBezTo>
                  <a:cubicBezTo>
                    <a:pt x="8383" y="2628"/>
                    <a:pt x="8428" y="2627"/>
                    <a:pt x="8472" y="2627"/>
                  </a:cubicBezTo>
                  <a:cubicBezTo>
                    <a:pt x="8878" y="2627"/>
                    <a:pt x="9280" y="2708"/>
                    <a:pt x="9650" y="2884"/>
                  </a:cubicBezTo>
                  <a:lnTo>
                    <a:pt x="10649" y="399"/>
                  </a:lnTo>
                  <a:cubicBezTo>
                    <a:pt x="9988" y="138"/>
                    <a:pt x="9296" y="1"/>
                    <a:pt x="8601" y="1"/>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1" name="Google Shape;1051;p262"/>
            <p:cNvSpPr/>
            <p:nvPr/>
          </p:nvSpPr>
          <p:spPr>
            <a:xfrm>
              <a:off x="3237425" y="2675450"/>
              <a:ext cx="394950" cy="408625"/>
            </a:xfrm>
            <a:custGeom>
              <a:rect b="b" l="l" r="r" t="t"/>
              <a:pathLst>
                <a:path extrusionOk="0" h="16345" w="15798">
                  <a:moveTo>
                    <a:pt x="7889" y="2623"/>
                  </a:moveTo>
                  <a:cubicBezTo>
                    <a:pt x="10454" y="2623"/>
                    <a:pt x="12900" y="4659"/>
                    <a:pt x="12900" y="8182"/>
                  </a:cubicBezTo>
                  <a:cubicBezTo>
                    <a:pt x="12900" y="11686"/>
                    <a:pt x="10454" y="13722"/>
                    <a:pt x="7889" y="13722"/>
                  </a:cubicBezTo>
                  <a:cubicBezTo>
                    <a:pt x="5325" y="13722"/>
                    <a:pt x="2878" y="11686"/>
                    <a:pt x="2878" y="8182"/>
                  </a:cubicBezTo>
                  <a:cubicBezTo>
                    <a:pt x="2878" y="4659"/>
                    <a:pt x="5325" y="2623"/>
                    <a:pt x="7889" y="2623"/>
                  </a:cubicBezTo>
                  <a:close/>
                  <a:moveTo>
                    <a:pt x="7889" y="0"/>
                  </a:moveTo>
                  <a:cubicBezTo>
                    <a:pt x="3289" y="0"/>
                    <a:pt x="1" y="3504"/>
                    <a:pt x="1" y="8182"/>
                  </a:cubicBezTo>
                  <a:cubicBezTo>
                    <a:pt x="1" y="12841"/>
                    <a:pt x="3289" y="16345"/>
                    <a:pt x="7889" y="16345"/>
                  </a:cubicBezTo>
                  <a:cubicBezTo>
                    <a:pt x="12509" y="16345"/>
                    <a:pt x="15797" y="12841"/>
                    <a:pt x="15797" y="8182"/>
                  </a:cubicBezTo>
                  <a:cubicBezTo>
                    <a:pt x="1579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2" name="Google Shape;1052;p262"/>
            <p:cNvSpPr/>
            <p:nvPr/>
          </p:nvSpPr>
          <p:spPr>
            <a:xfrm>
              <a:off x="3690100" y="2678325"/>
              <a:ext cx="237350" cy="393525"/>
            </a:xfrm>
            <a:custGeom>
              <a:rect b="b" l="l" r="r" t="t"/>
              <a:pathLst>
                <a:path extrusionOk="0" h="15741" w="9494">
                  <a:moveTo>
                    <a:pt x="7479" y="1"/>
                  </a:moveTo>
                  <a:cubicBezTo>
                    <a:pt x="7426" y="1"/>
                    <a:pt x="7374" y="1"/>
                    <a:pt x="7321" y="3"/>
                  </a:cubicBezTo>
                  <a:cubicBezTo>
                    <a:pt x="5736" y="3"/>
                    <a:pt x="3504" y="1138"/>
                    <a:pt x="2878" y="2900"/>
                  </a:cubicBezTo>
                  <a:lnTo>
                    <a:pt x="2760" y="2900"/>
                  </a:lnTo>
                  <a:lnTo>
                    <a:pt x="2760" y="394"/>
                  </a:lnTo>
                  <a:lnTo>
                    <a:pt x="0" y="394"/>
                  </a:lnTo>
                  <a:lnTo>
                    <a:pt x="0" y="15740"/>
                  </a:lnTo>
                  <a:lnTo>
                    <a:pt x="2878" y="15740"/>
                  </a:lnTo>
                  <a:lnTo>
                    <a:pt x="2878" y="7343"/>
                  </a:lnTo>
                  <a:cubicBezTo>
                    <a:pt x="2878" y="4524"/>
                    <a:pt x="4894" y="2861"/>
                    <a:pt x="6851" y="2861"/>
                  </a:cubicBezTo>
                  <a:cubicBezTo>
                    <a:pt x="6905" y="2859"/>
                    <a:pt x="6958" y="2858"/>
                    <a:pt x="7011" y="2858"/>
                  </a:cubicBezTo>
                  <a:cubicBezTo>
                    <a:pt x="7483" y="2858"/>
                    <a:pt x="7940" y="2935"/>
                    <a:pt x="8398" y="3076"/>
                  </a:cubicBezTo>
                  <a:lnTo>
                    <a:pt x="9494" y="394"/>
                  </a:lnTo>
                  <a:cubicBezTo>
                    <a:pt x="8857" y="122"/>
                    <a:pt x="8170" y="1"/>
                    <a:pt x="7479" y="1"/>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3" name="Google Shape;1053;p262"/>
            <p:cNvSpPr/>
            <p:nvPr/>
          </p:nvSpPr>
          <p:spPr>
            <a:xfrm>
              <a:off x="4131500" y="2511025"/>
              <a:ext cx="327400" cy="560825"/>
            </a:xfrm>
            <a:custGeom>
              <a:rect b="b" l="l" r="r" t="t"/>
              <a:pathLst>
                <a:path extrusionOk="0" h="22433" w="13096">
                  <a:moveTo>
                    <a:pt x="1" y="1"/>
                  </a:moveTo>
                  <a:lnTo>
                    <a:pt x="1" y="22432"/>
                  </a:lnTo>
                  <a:lnTo>
                    <a:pt x="13096" y="22432"/>
                  </a:lnTo>
                  <a:lnTo>
                    <a:pt x="13096" y="19673"/>
                  </a:lnTo>
                  <a:lnTo>
                    <a:pt x="2898" y="19673"/>
                  </a:lnTo>
                  <a:lnTo>
                    <a:pt x="2898" y="12548"/>
                  </a:lnTo>
                  <a:lnTo>
                    <a:pt x="12098" y="12548"/>
                  </a:lnTo>
                  <a:lnTo>
                    <a:pt x="12098" y="9866"/>
                  </a:lnTo>
                  <a:lnTo>
                    <a:pt x="2898" y="9866"/>
                  </a:lnTo>
                  <a:lnTo>
                    <a:pt x="2898" y="2760"/>
                  </a:lnTo>
                  <a:lnTo>
                    <a:pt x="13096" y="2760"/>
                  </a:lnTo>
                  <a:lnTo>
                    <a:pt x="13096"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4" name="Google Shape;1054;p262"/>
            <p:cNvSpPr/>
            <p:nvPr/>
          </p:nvSpPr>
          <p:spPr>
            <a:xfrm>
              <a:off x="4505875" y="2511025"/>
              <a:ext cx="385150" cy="573050"/>
            </a:xfrm>
            <a:custGeom>
              <a:rect b="b" l="l" r="r" t="t"/>
              <a:pathLst>
                <a:path extrusionOk="0" h="22922" w="15406">
                  <a:moveTo>
                    <a:pt x="7771" y="9200"/>
                  </a:moveTo>
                  <a:cubicBezTo>
                    <a:pt x="10335" y="9200"/>
                    <a:pt x="12665" y="11236"/>
                    <a:pt x="12665" y="14759"/>
                  </a:cubicBezTo>
                  <a:cubicBezTo>
                    <a:pt x="12665" y="18263"/>
                    <a:pt x="10335" y="20299"/>
                    <a:pt x="7771" y="20299"/>
                  </a:cubicBezTo>
                  <a:cubicBezTo>
                    <a:pt x="5187" y="20299"/>
                    <a:pt x="2878" y="18204"/>
                    <a:pt x="2878" y="14759"/>
                  </a:cubicBezTo>
                  <a:cubicBezTo>
                    <a:pt x="2878" y="11314"/>
                    <a:pt x="5187" y="9200"/>
                    <a:pt x="7771" y="9200"/>
                  </a:cubicBezTo>
                  <a:close/>
                  <a:moveTo>
                    <a:pt x="12528" y="1"/>
                  </a:moveTo>
                  <a:lnTo>
                    <a:pt x="12528" y="7086"/>
                  </a:lnTo>
                  <a:lnTo>
                    <a:pt x="12665" y="9200"/>
                  </a:lnTo>
                  <a:lnTo>
                    <a:pt x="12528" y="9200"/>
                  </a:lnTo>
                  <a:cubicBezTo>
                    <a:pt x="11647" y="7791"/>
                    <a:pt x="9748" y="6577"/>
                    <a:pt x="7301" y="6577"/>
                  </a:cubicBezTo>
                  <a:cubicBezTo>
                    <a:pt x="3426" y="6577"/>
                    <a:pt x="0" y="10062"/>
                    <a:pt x="0" y="14759"/>
                  </a:cubicBezTo>
                  <a:cubicBezTo>
                    <a:pt x="0" y="19457"/>
                    <a:pt x="3426" y="22922"/>
                    <a:pt x="7301" y="22922"/>
                  </a:cubicBezTo>
                  <a:cubicBezTo>
                    <a:pt x="9748" y="22922"/>
                    <a:pt x="11647" y="21708"/>
                    <a:pt x="12528" y="20299"/>
                  </a:cubicBezTo>
                  <a:lnTo>
                    <a:pt x="12665" y="20299"/>
                  </a:lnTo>
                  <a:lnTo>
                    <a:pt x="12665" y="22432"/>
                  </a:lnTo>
                  <a:lnTo>
                    <a:pt x="15405" y="22432"/>
                  </a:lnTo>
                  <a:lnTo>
                    <a:pt x="15405"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5" name="Google Shape;1055;p262"/>
            <p:cNvSpPr/>
            <p:nvPr/>
          </p:nvSpPr>
          <p:spPr>
            <a:xfrm>
              <a:off x="4967825" y="2688175"/>
              <a:ext cx="340125" cy="395900"/>
            </a:xfrm>
            <a:custGeom>
              <a:rect b="b" l="l" r="r" t="t"/>
              <a:pathLst>
                <a:path extrusionOk="0" h="15836" w="13605">
                  <a:moveTo>
                    <a:pt x="1" y="0"/>
                  </a:moveTo>
                  <a:lnTo>
                    <a:pt x="1" y="9376"/>
                  </a:lnTo>
                  <a:cubicBezTo>
                    <a:pt x="1" y="13174"/>
                    <a:pt x="1919" y="15836"/>
                    <a:pt x="5873" y="15836"/>
                  </a:cubicBezTo>
                  <a:cubicBezTo>
                    <a:pt x="7967" y="15836"/>
                    <a:pt x="9866" y="14622"/>
                    <a:pt x="10727" y="13213"/>
                  </a:cubicBezTo>
                  <a:lnTo>
                    <a:pt x="10845" y="13213"/>
                  </a:lnTo>
                  <a:lnTo>
                    <a:pt x="10845" y="15346"/>
                  </a:lnTo>
                  <a:lnTo>
                    <a:pt x="13605" y="15346"/>
                  </a:lnTo>
                  <a:lnTo>
                    <a:pt x="13605" y="0"/>
                  </a:lnTo>
                  <a:lnTo>
                    <a:pt x="10727" y="0"/>
                  </a:lnTo>
                  <a:lnTo>
                    <a:pt x="10727" y="8456"/>
                  </a:lnTo>
                  <a:cubicBezTo>
                    <a:pt x="10727" y="10805"/>
                    <a:pt x="9181" y="13213"/>
                    <a:pt x="6675" y="13213"/>
                  </a:cubicBezTo>
                  <a:cubicBezTo>
                    <a:pt x="4483" y="13213"/>
                    <a:pt x="2898" y="12117"/>
                    <a:pt x="2898" y="8926"/>
                  </a:cubicBezTo>
                  <a:lnTo>
                    <a:pt x="2898" y="0"/>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6" name="Google Shape;1056;p262"/>
            <p:cNvSpPr/>
            <p:nvPr/>
          </p:nvSpPr>
          <p:spPr>
            <a:xfrm>
              <a:off x="5365675" y="2675450"/>
              <a:ext cx="368025" cy="408625"/>
            </a:xfrm>
            <a:custGeom>
              <a:rect b="b" l="l" r="r" t="t"/>
              <a:pathLst>
                <a:path extrusionOk="0" h="16345" w="14721">
                  <a:moveTo>
                    <a:pt x="7889" y="0"/>
                  </a:moveTo>
                  <a:cubicBezTo>
                    <a:pt x="3289" y="0"/>
                    <a:pt x="1" y="3504"/>
                    <a:pt x="1" y="8182"/>
                  </a:cubicBezTo>
                  <a:cubicBezTo>
                    <a:pt x="1" y="12802"/>
                    <a:pt x="3289" y="16345"/>
                    <a:pt x="7889" y="16345"/>
                  </a:cubicBezTo>
                  <a:cubicBezTo>
                    <a:pt x="11550" y="16345"/>
                    <a:pt x="13781" y="14192"/>
                    <a:pt x="14721" y="11941"/>
                  </a:cubicBezTo>
                  <a:lnTo>
                    <a:pt x="12156" y="10844"/>
                  </a:lnTo>
                  <a:cubicBezTo>
                    <a:pt x="11393" y="12626"/>
                    <a:pt x="9827" y="13722"/>
                    <a:pt x="7693" y="13722"/>
                  </a:cubicBezTo>
                  <a:cubicBezTo>
                    <a:pt x="5266" y="13722"/>
                    <a:pt x="2878" y="11490"/>
                    <a:pt x="2878" y="8182"/>
                  </a:cubicBezTo>
                  <a:cubicBezTo>
                    <a:pt x="2878" y="4855"/>
                    <a:pt x="5247" y="2643"/>
                    <a:pt x="7693" y="2643"/>
                  </a:cubicBezTo>
                  <a:cubicBezTo>
                    <a:pt x="9827" y="2643"/>
                    <a:pt x="11236" y="3700"/>
                    <a:pt x="12000" y="5520"/>
                  </a:cubicBezTo>
                  <a:lnTo>
                    <a:pt x="14623" y="4424"/>
                  </a:lnTo>
                  <a:cubicBezTo>
                    <a:pt x="13683" y="2154"/>
                    <a:pt x="1156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7" name="Google Shape;1057;p262"/>
            <p:cNvSpPr/>
            <p:nvPr/>
          </p:nvSpPr>
          <p:spPr>
            <a:xfrm>
              <a:off x="5774300" y="2675450"/>
              <a:ext cx="341100" cy="408625"/>
            </a:xfrm>
            <a:custGeom>
              <a:rect b="b" l="l" r="r" t="t"/>
              <a:pathLst>
                <a:path extrusionOk="0" h="16345" w="13644">
                  <a:moveTo>
                    <a:pt x="7223" y="8241"/>
                  </a:moveTo>
                  <a:cubicBezTo>
                    <a:pt x="9670" y="8241"/>
                    <a:pt x="10904" y="9239"/>
                    <a:pt x="10904" y="9239"/>
                  </a:cubicBezTo>
                  <a:cubicBezTo>
                    <a:pt x="10904" y="11745"/>
                    <a:pt x="8496" y="13722"/>
                    <a:pt x="6186" y="13722"/>
                  </a:cubicBezTo>
                  <a:cubicBezTo>
                    <a:pt x="4698" y="13722"/>
                    <a:pt x="2995" y="12900"/>
                    <a:pt x="2995" y="11275"/>
                  </a:cubicBezTo>
                  <a:cubicBezTo>
                    <a:pt x="2995" y="9866"/>
                    <a:pt x="4189" y="8241"/>
                    <a:pt x="7223" y="8241"/>
                  </a:cubicBezTo>
                  <a:close/>
                  <a:moveTo>
                    <a:pt x="6832" y="0"/>
                  </a:moveTo>
                  <a:cubicBezTo>
                    <a:pt x="2976" y="0"/>
                    <a:pt x="1116" y="2330"/>
                    <a:pt x="588" y="3739"/>
                  </a:cubicBezTo>
                  <a:lnTo>
                    <a:pt x="3230" y="4855"/>
                  </a:lnTo>
                  <a:cubicBezTo>
                    <a:pt x="3759" y="3426"/>
                    <a:pt x="5286" y="2643"/>
                    <a:pt x="6891" y="2643"/>
                  </a:cubicBezTo>
                  <a:cubicBezTo>
                    <a:pt x="9044" y="2643"/>
                    <a:pt x="10904" y="4033"/>
                    <a:pt x="10884" y="6362"/>
                  </a:cubicBezTo>
                  <a:lnTo>
                    <a:pt x="10884" y="6793"/>
                  </a:lnTo>
                  <a:cubicBezTo>
                    <a:pt x="10297" y="6460"/>
                    <a:pt x="8789" y="5853"/>
                    <a:pt x="6734" y="5853"/>
                  </a:cubicBezTo>
                  <a:cubicBezTo>
                    <a:pt x="3132" y="5853"/>
                    <a:pt x="0" y="7732"/>
                    <a:pt x="0" y="11216"/>
                  </a:cubicBezTo>
                  <a:cubicBezTo>
                    <a:pt x="0" y="14407"/>
                    <a:pt x="2604" y="16345"/>
                    <a:pt x="5736" y="16345"/>
                  </a:cubicBezTo>
                  <a:cubicBezTo>
                    <a:pt x="8359" y="16345"/>
                    <a:pt x="9925" y="14994"/>
                    <a:pt x="10766" y="13722"/>
                  </a:cubicBezTo>
                  <a:lnTo>
                    <a:pt x="10904" y="13722"/>
                  </a:lnTo>
                  <a:lnTo>
                    <a:pt x="10904" y="15855"/>
                  </a:lnTo>
                  <a:lnTo>
                    <a:pt x="13644" y="15855"/>
                  </a:lnTo>
                  <a:lnTo>
                    <a:pt x="13644" y="6577"/>
                  </a:lnTo>
                  <a:cubicBezTo>
                    <a:pt x="13644" y="2251"/>
                    <a:pt x="10590" y="0"/>
                    <a:pt x="6832"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8" name="Google Shape;1058;p262"/>
            <p:cNvSpPr/>
            <p:nvPr/>
          </p:nvSpPr>
          <p:spPr>
            <a:xfrm>
              <a:off x="6152575" y="2570725"/>
              <a:ext cx="249125" cy="507150"/>
            </a:xfrm>
            <a:custGeom>
              <a:rect b="b" l="l" r="r" t="t"/>
              <a:pathLst>
                <a:path extrusionOk="0" h="20286" w="9965">
                  <a:moveTo>
                    <a:pt x="2682" y="1"/>
                  </a:moveTo>
                  <a:lnTo>
                    <a:pt x="2682" y="4698"/>
                  </a:lnTo>
                  <a:lnTo>
                    <a:pt x="1" y="4698"/>
                  </a:lnTo>
                  <a:lnTo>
                    <a:pt x="1" y="7321"/>
                  </a:lnTo>
                  <a:lnTo>
                    <a:pt x="2682" y="7321"/>
                  </a:lnTo>
                  <a:lnTo>
                    <a:pt x="2682" y="15366"/>
                  </a:lnTo>
                  <a:cubicBezTo>
                    <a:pt x="2682" y="18498"/>
                    <a:pt x="4405" y="20279"/>
                    <a:pt x="7635" y="20279"/>
                  </a:cubicBezTo>
                  <a:cubicBezTo>
                    <a:pt x="7724" y="20284"/>
                    <a:pt x="7813" y="20286"/>
                    <a:pt x="7901" y="20286"/>
                  </a:cubicBezTo>
                  <a:cubicBezTo>
                    <a:pt x="8611" y="20286"/>
                    <a:pt x="9303" y="20147"/>
                    <a:pt x="9964" y="19868"/>
                  </a:cubicBezTo>
                  <a:lnTo>
                    <a:pt x="8946" y="17402"/>
                  </a:lnTo>
                  <a:cubicBezTo>
                    <a:pt x="8570" y="17563"/>
                    <a:pt x="8161" y="17659"/>
                    <a:pt x="7749" y="17659"/>
                  </a:cubicBezTo>
                  <a:cubicBezTo>
                    <a:pt x="7711" y="17659"/>
                    <a:pt x="7673" y="17658"/>
                    <a:pt x="7635" y="17656"/>
                  </a:cubicBezTo>
                  <a:cubicBezTo>
                    <a:pt x="6284" y="17656"/>
                    <a:pt x="5579" y="16854"/>
                    <a:pt x="5579" y="15151"/>
                  </a:cubicBezTo>
                  <a:lnTo>
                    <a:pt x="5579" y="7321"/>
                  </a:lnTo>
                  <a:lnTo>
                    <a:pt x="9338" y="7321"/>
                  </a:lnTo>
                  <a:lnTo>
                    <a:pt x="9338" y="4698"/>
                  </a:lnTo>
                  <a:lnTo>
                    <a:pt x="5579" y="4698"/>
                  </a:lnTo>
                  <a:lnTo>
                    <a:pt x="5579"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9" name="Google Shape;1059;p262"/>
            <p:cNvSpPr/>
            <p:nvPr/>
          </p:nvSpPr>
          <p:spPr>
            <a:xfrm>
              <a:off x="6437875" y="2504825"/>
              <a:ext cx="119425" cy="567025"/>
            </a:xfrm>
            <a:custGeom>
              <a:rect b="b" l="l" r="r" t="t"/>
              <a:pathLst>
                <a:path extrusionOk="0" h="22681" w="4777">
                  <a:moveTo>
                    <a:pt x="2058" y="1"/>
                  </a:moveTo>
                  <a:cubicBezTo>
                    <a:pt x="1018" y="1"/>
                    <a:pt x="20" y="802"/>
                    <a:pt x="20" y="2030"/>
                  </a:cubicBezTo>
                  <a:cubicBezTo>
                    <a:pt x="1" y="3165"/>
                    <a:pt x="921" y="4085"/>
                    <a:pt x="2056" y="4085"/>
                  </a:cubicBezTo>
                  <a:cubicBezTo>
                    <a:pt x="3857" y="4065"/>
                    <a:pt x="4777" y="1893"/>
                    <a:pt x="3485" y="601"/>
                  </a:cubicBezTo>
                  <a:cubicBezTo>
                    <a:pt x="3071" y="187"/>
                    <a:pt x="2560" y="1"/>
                    <a:pt x="2058" y="1"/>
                  </a:cubicBezTo>
                  <a:close/>
                  <a:moveTo>
                    <a:pt x="607" y="7334"/>
                  </a:moveTo>
                  <a:lnTo>
                    <a:pt x="607" y="22680"/>
                  </a:lnTo>
                  <a:lnTo>
                    <a:pt x="3485" y="22680"/>
                  </a:lnTo>
                  <a:lnTo>
                    <a:pt x="3485" y="7334"/>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0" name="Google Shape;1060;p262"/>
            <p:cNvSpPr/>
            <p:nvPr/>
          </p:nvSpPr>
          <p:spPr>
            <a:xfrm>
              <a:off x="6585675" y="2675450"/>
              <a:ext cx="394450" cy="408625"/>
            </a:xfrm>
            <a:custGeom>
              <a:rect b="b" l="l" r="r" t="t"/>
              <a:pathLst>
                <a:path extrusionOk="0" h="16345" w="15778">
                  <a:moveTo>
                    <a:pt x="7889" y="2623"/>
                  </a:moveTo>
                  <a:cubicBezTo>
                    <a:pt x="10453" y="2623"/>
                    <a:pt x="12900" y="4659"/>
                    <a:pt x="12900" y="8182"/>
                  </a:cubicBezTo>
                  <a:cubicBezTo>
                    <a:pt x="12900" y="11686"/>
                    <a:pt x="10453" y="13722"/>
                    <a:pt x="7889" y="13722"/>
                  </a:cubicBezTo>
                  <a:cubicBezTo>
                    <a:pt x="5324" y="13722"/>
                    <a:pt x="2878" y="11686"/>
                    <a:pt x="2878" y="8182"/>
                  </a:cubicBezTo>
                  <a:cubicBezTo>
                    <a:pt x="2878" y="4659"/>
                    <a:pt x="5324" y="2623"/>
                    <a:pt x="7889" y="2623"/>
                  </a:cubicBezTo>
                  <a:close/>
                  <a:moveTo>
                    <a:pt x="7889" y="0"/>
                  </a:moveTo>
                  <a:cubicBezTo>
                    <a:pt x="3289" y="0"/>
                    <a:pt x="0" y="3504"/>
                    <a:pt x="0" y="8182"/>
                  </a:cubicBezTo>
                  <a:cubicBezTo>
                    <a:pt x="0" y="12841"/>
                    <a:pt x="3289" y="16345"/>
                    <a:pt x="7889" y="16345"/>
                  </a:cubicBezTo>
                  <a:cubicBezTo>
                    <a:pt x="12489" y="16345"/>
                    <a:pt x="15777" y="12841"/>
                    <a:pt x="15777" y="8182"/>
                  </a:cubicBezTo>
                  <a:cubicBezTo>
                    <a:pt x="1577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1" name="Google Shape;1061;p262"/>
            <p:cNvSpPr/>
            <p:nvPr/>
          </p:nvSpPr>
          <p:spPr>
            <a:xfrm>
              <a:off x="7037850" y="2675450"/>
              <a:ext cx="340125" cy="396400"/>
            </a:xfrm>
            <a:custGeom>
              <a:rect b="b" l="l" r="r" t="t"/>
              <a:pathLst>
                <a:path extrusionOk="0" h="15856" w="13605">
                  <a:moveTo>
                    <a:pt x="7752" y="0"/>
                  </a:moveTo>
                  <a:cubicBezTo>
                    <a:pt x="5638" y="0"/>
                    <a:pt x="3700" y="1234"/>
                    <a:pt x="2897" y="2643"/>
                  </a:cubicBezTo>
                  <a:lnTo>
                    <a:pt x="2760" y="2643"/>
                  </a:lnTo>
                  <a:lnTo>
                    <a:pt x="2760" y="509"/>
                  </a:lnTo>
                  <a:lnTo>
                    <a:pt x="0" y="509"/>
                  </a:lnTo>
                  <a:lnTo>
                    <a:pt x="0" y="15855"/>
                  </a:lnTo>
                  <a:lnTo>
                    <a:pt x="2897" y="15855"/>
                  </a:lnTo>
                  <a:lnTo>
                    <a:pt x="2897" y="7360"/>
                  </a:lnTo>
                  <a:cubicBezTo>
                    <a:pt x="2897" y="5011"/>
                    <a:pt x="4424" y="2623"/>
                    <a:pt x="6929" y="2623"/>
                  </a:cubicBezTo>
                  <a:cubicBezTo>
                    <a:pt x="9122" y="2623"/>
                    <a:pt x="10727" y="3700"/>
                    <a:pt x="10727" y="6891"/>
                  </a:cubicBezTo>
                  <a:lnTo>
                    <a:pt x="10727" y="15855"/>
                  </a:lnTo>
                  <a:lnTo>
                    <a:pt x="13604" y="15855"/>
                  </a:lnTo>
                  <a:lnTo>
                    <a:pt x="13604" y="6460"/>
                  </a:lnTo>
                  <a:cubicBezTo>
                    <a:pt x="13604" y="2663"/>
                    <a:pt x="11667" y="0"/>
                    <a:pt x="7752"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062" name="Google Shape;1062;p262"/>
          <p:cNvSpPr txBox="1"/>
          <p:nvPr>
            <p:ph idx="1" type="subTitle"/>
          </p:nvPr>
        </p:nvSpPr>
        <p:spPr>
          <a:xfrm>
            <a:off x="442214" y="4514536"/>
            <a:ext cx="3468300" cy="3000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200"/>
              <a:buFont typeface="Arial"/>
              <a:buNone/>
              <a:defRPr b="0" i="0" sz="1200" u="none" cap="none" strike="noStrike">
                <a:solidFill>
                  <a:srgbClr val="5F6368"/>
                </a:solidFill>
                <a:latin typeface="Arial"/>
                <a:ea typeface="Arial"/>
                <a:cs typeface="Arial"/>
                <a:sym typeface="Arial"/>
              </a:defRPr>
            </a:lvl1pPr>
            <a:lvl2pPr lvl="1" marR="0" rtl="0" algn="l">
              <a:lnSpc>
                <a:spcPct val="100000"/>
              </a:lnSpc>
              <a:spcBef>
                <a:spcPts val="0"/>
              </a:spcBef>
              <a:spcAft>
                <a:spcPts val="0"/>
              </a:spcAft>
              <a:buClr>
                <a:srgbClr val="000000"/>
              </a:buClr>
              <a:buSzPts val="1200"/>
              <a:buFont typeface="Arial"/>
              <a:buNone/>
              <a:defRPr b="0" i="0" sz="1200" u="none" cap="none" strike="noStrike">
                <a:solidFill>
                  <a:srgbClr val="5F6368"/>
                </a:solidFill>
                <a:latin typeface="Arial"/>
                <a:ea typeface="Arial"/>
                <a:cs typeface="Arial"/>
                <a:sym typeface="Arial"/>
              </a:defRPr>
            </a:lvl2pPr>
            <a:lvl3pPr lvl="2" marR="0" rtl="0" algn="l">
              <a:lnSpc>
                <a:spcPct val="100000"/>
              </a:lnSpc>
              <a:spcBef>
                <a:spcPts val="0"/>
              </a:spcBef>
              <a:spcAft>
                <a:spcPts val="0"/>
              </a:spcAft>
              <a:buClr>
                <a:srgbClr val="000000"/>
              </a:buClr>
              <a:buSzPts val="1200"/>
              <a:buFont typeface="Arial"/>
              <a:buNone/>
              <a:defRPr b="0" i="0" sz="1200" u="none" cap="none" strike="noStrike">
                <a:solidFill>
                  <a:srgbClr val="5F6368"/>
                </a:solidFill>
                <a:latin typeface="Arial"/>
                <a:ea typeface="Arial"/>
                <a:cs typeface="Arial"/>
                <a:sym typeface="Arial"/>
              </a:defRPr>
            </a:lvl3pPr>
            <a:lvl4pPr lvl="3" marR="0" rtl="0" algn="l">
              <a:lnSpc>
                <a:spcPct val="100000"/>
              </a:lnSpc>
              <a:spcBef>
                <a:spcPts val="0"/>
              </a:spcBef>
              <a:spcAft>
                <a:spcPts val="0"/>
              </a:spcAft>
              <a:buClr>
                <a:srgbClr val="000000"/>
              </a:buClr>
              <a:buSzPts val="1200"/>
              <a:buFont typeface="Arial"/>
              <a:buNone/>
              <a:defRPr b="0" i="0" sz="1200" u="none" cap="none" strike="noStrike">
                <a:solidFill>
                  <a:srgbClr val="5F6368"/>
                </a:solidFill>
                <a:latin typeface="Arial"/>
                <a:ea typeface="Arial"/>
                <a:cs typeface="Arial"/>
                <a:sym typeface="Arial"/>
              </a:defRPr>
            </a:lvl4pPr>
            <a:lvl5pPr lvl="4" marR="0" rtl="0" algn="l">
              <a:lnSpc>
                <a:spcPct val="100000"/>
              </a:lnSpc>
              <a:spcBef>
                <a:spcPts val="0"/>
              </a:spcBef>
              <a:spcAft>
                <a:spcPts val="0"/>
              </a:spcAft>
              <a:buClr>
                <a:srgbClr val="000000"/>
              </a:buClr>
              <a:buSzPts val="1200"/>
              <a:buFont typeface="Arial"/>
              <a:buNone/>
              <a:defRPr b="0" i="0" sz="1200" u="none" cap="none" strike="noStrike">
                <a:solidFill>
                  <a:srgbClr val="5F6368"/>
                </a:solidFill>
                <a:latin typeface="Arial"/>
                <a:ea typeface="Arial"/>
                <a:cs typeface="Arial"/>
                <a:sym typeface="Arial"/>
              </a:defRPr>
            </a:lvl5pPr>
            <a:lvl6pPr lvl="5" marR="0" rtl="0" algn="l">
              <a:lnSpc>
                <a:spcPct val="100000"/>
              </a:lnSpc>
              <a:spcBef>
                <a:spcPts val="0"/>
              </a:spcBef>
              <a:spcAft>
                <a:spcPts val="0"/>
              </a:spcAft>
              <a:buClr>
                <a:srgbClr val="000000"/>
              </a:buClr>
              <a:buSzPts val="1200"/>
              <a:buFont typeface="Arial"/>
              <a:buNone/>
              <a:defRPr b="0" i="0" sz="1200" u="none" cap="none" strike="noStrike">
                <a:solidFill>
                  <a:srgbClr val="5F6368"/>
                </a:solidFill>
                <a:latin typeface="Arial"/>
                <a:ea typeface="Arial"/>
                <a:cs typeface="Arial"/>
                <a:sym typeface="Arial"/>
              </a:defRPr>
            </a:lvl6pPr>
            <a:lvl7pPr lvl="6" marR="0" rtl="0" algn="l">
              <a:lnSpc>
                <a:spcPct val="100000"/>
              </a:lnSpc>
              <a:spcBef>
                <a:spcPts val="0"/>
              </a:spcBef>
              <a:spcAft>
                <a:spcPts val="0"/>
              </a:spcAft>
              <a:buClr>
                <a:srgbClr val="000000"/>
              </a:buClr>
              <a:buSzPts val="1200"/>
              <a:buFont typeface="Arial"/>
              <a:buNone/>
              <a:defRPr b="0" i="0" sz="1200" u="none" cap="none" strike="noStrike">
                <a:solidFill>
                  <a:srgbClr val="5F6368"/>
                </a:solidFill>
                <a:latin typeface="Arial"/>
                <a:ea typeface="Arial"/>
                <a:cs typeface="Arial"/>
                <a:sym typeface="Arial"/>
              </a:defRPr>
            </a:lvl7pPr>
            <a:lvl8pPr lvl="7" marR="0" rtl="0" algn="l">
              <a:lnSpc>
                <a:spcPct val="100000"/>
              </a:lnSpc>
              <a:spcBef>
                <a:spcPts val="0"/>
              </a:spcBef>
              <a:spcAft>
                <a:spcPts val="0"/>
              </a:spcAft>
              <a:buClr>
                <a:srgbClr val="000000"/>
              </a:buClr>
              <a:buSzPts val="1200"/>
              <a:buFont typeface="Arial"/>
              <a:buNone/>
              <a:defRPr b="0" i="0" sz="1200" u="none" cap="none" strike="noStrike">
                <a:solidFill>
                  <a:srgbClr val="5F6368"/>
                </a:solidFill>
                <a:latin typeface="Arial"/>
                <a:ea typeface="Arial"/>
                <a:cs typeface="Arial"/>
                <a:sym typeface="Arial"/>
              </a:defRPr>
            </a:lvl8pPr>
            <a:lvl9pPr lvl="8" marR="0" rtl="0" algn="l">
              <a:lnSpc>
                <a:spcPct val="100000"/>
              </a:lnSpc>
              <a:spcBef>
                <a:spcPts val="0"/>
              </a:spcBef>
              <a:spcAft>
                <a:spcPts val="0"/>
              </a:spcAft>
              <a:buClr>
                <a:srgbClr val="000000"/>
              </a:buClr>
              <a:buSzPts val="1200"/>
              <a:buFont typeface="Arial"/>
              <a:buNone/>
              <a:defRPr b="0" i="0" sz="1200" u="none" cap="none" strike="noStrike">
                <a:solidFill>
                  <a:srgbClr val="5F6368"/>
                </a:solidFill>
                <a:latin typeface="Arial"/>
                <a:ea typeface="Arial"/>
                <a:cs typeface="Arial"/>
                <a:sym typeface="Arial"/>
              </a:defRPr>
            </a:lvl9pPr>
          </a:lstStyle>
          <a:p/>
        </p:txBody>
      </p:sp>
      <p:sp>
        <p:nvSpPr>
          <p:cNvPr id="1063" name="Google Shape;1063;p262"/>
          <p:cNvSpPr txBox="1"/>
          <p:nvPr>
            <p:ph idx="2" type="subTitle"/>
          </p:nvPr>
        </p:nvSpPr>
        <p:spPr>
          <a:xfrm>
            <a:off x="451846" y="3479440"/>
            <a:ext cx="7801200" cy="3000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2100"/>
              <a:buFont typeface="Arial"/>
              <a:buNone/>
              <a:defRPr b="0" i="0" sz="2100" u="none" cap="none" strike="noStrike">
                <a:solidFill>
                  <a:srgbClr val="3C4043"/>
                </a:solidFill>
                <a:latin typeface="Arial"/>
                <a:ea typeface="Arial"/>
                <a:cs typeface="Arial"/>
                <a:sym typeface="Arial"/>
              </a:defRPr>
            </a:lvl1pPr>
            <a:lvl2pPr lvl="1"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9pPr>
          </a:lstStyle>
          <a:p/>
        </p:txBody>
      </p:sp>
      <p:sp>
        <p:nvSpPr>
          <p:cNvPr id="1064" name="Google Shape;1064;p262"/>
          <p:cNvSpPr txBox="1"/>
          <p:nvPr>
            <p:ph type="title"/>
          </p:nvPr>
        </p:nvSpPr>
        <p:spPr>
          <a:xfrm>
            <a:off x="441076" y="1316300"/>
            <a:ext cx="5476200" cy="19350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000000"/>
              </a:buClr>
              <a:buSzPts val="5000"/>
              <a:buFont typeface="Arial"/>
              <a:buNone/>
              <a:defRPr b="0" i="0" sz="5000" u="none" cap="none" strike="noStrike">
                <a:solidFill>
                  <a:srgbClr val="3C4043"/>
                </a:solidFill>
                <a:latin typeface="Arial"/>
                <a:ea typeface="Arial"/>
                <a:cs typeface="Arial"/>
                <a:sym typeface="Arial"/>
              </a:defRPr>
            </a:lvl1pPr>
            <a:lvl2pPr lvl="1" marR="0" rtl="0" algn="l">
              <a:lnSpc>
                <a:spcPct val="100000"/>
              </a:lnSpc>
              <a:spcBef>
                <a:spcPts val="0"/>
              </a:spcBef>
              <a:spcAft>
                <a:spcPts val="0"/>
              </a:spcAft>
              <a:buClr>
                <a:srgbClr val="000000"/>
              </a:buClr>
              <a:buSzPts val="5000"/>
              <a:buFont typeface="Arial"/>
              <a:buNone/>
              <a:defRPr b="0" i="0" sz="50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0"/>
              <a:buFont typeface="Arial"/>
              <a:buNone/>
              <a:defRPr b="0" i="0" sz="50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0"/>
              <a:buFont typeface="Arial"/>
              <a:buNone/>
              <a:defRPr b="0" i="0" sz="50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0"/>
              <a:buFont typeface="Arial"/>
              <a:buNone/>
              <a:defRPr b="0" i="0" sz="50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0"/>
              <a:buFont typeface="Arial"/>
              <a:buNone/>
              <a:defRPr b="0" i="0" sz="50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0"/>
              <a:buFont typeface="Arial"/>
              <a:buNone/>
              <a:defRPr b="0" i="0" sz="50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0"/>
              <a:buFont typeface="Arial"/>
              <a:buNone/>
              <a:defRPr b="0" i="0" sz="50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0"/>
              <a:buFont typeface="Arial"/>
              <a:buNone/>
              <a:defRPr b="0" i="0" sz="50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rnal Slide">
  <p:cSld name="CUSTOM_3">
    <p:spTree>
      <p:nvGrpSpPr>
        <p:cNvPr id="1065" name="Shape 1065"/>
        <p:cNvGrpSpPr/>
        <p:nvPr/>
      </p:nvGrpSpPr>
      <p:grpSpPr>
        <a:xfrm>
          <a:off x="0" y="0"/>
          <a:ext cx="0" cy="0"/>
          <a:chOff x="0" y="0"/>
          <a:chExt cx="0" cy="0"/>
        </a:xfrm>
      </p:grpSpPr>
      <p:sp>
        <p:nvSpPr>
          <p:cNvPr id="1066" name="Google Shape;1066;p263"/>
          <p:cNvSpPr txBox="1"/>
          <p:nvPr/>
        </p:nvSpPr>
        <p:spPr>
          <a:xfrm>
            <a:off x="7741216" y="381600"/>
            <a:ext cx="950400" cy="1146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r>
              <a:rPr b="0" i="0" lang="en-US" sz="600" u="none" cap="none" strike="noStrike">
                <a:solidFill>
                  <a:srgbClr val="D9D9D9"/>
                </a:solidFill>
                <a:latin typeface="Roboto"/>
                <a:ea typeface="Roboto"/>
                <a:cs typeface="Roboto"/>
                <a:sym typeface="Roboto"/>
              </a:rPr>
              <a:t>Proprietary + Confidential</a:t>
            </a:r>
            <a:endParaRPr b="0" i="0" sz="600" u="none" cap="none" strike="noStrike">
              <a:solidFill>
                <a:srgbClr val="D9D9D9"/>
              </a:solidFill>
              <a:latin typeface="Roboto"/>
              <a:ea typeface="Roboto"/>
              <a:cs typeface="Roboto"/>
              <a:sym typeface="Roboto"/>
            </a:endParaRPr>
          </a:p>
        </p:txBody>
      </p:sp>
      <p:sp>
        <p:nvSpPr>
          <p:cNvPr id="1067" name="Google Shape;1067;p263"/>
          <p:cNvSpPr/>
          <p:nvPr/>
        </p:nvSpPr>
        <p:spPr>
          <a:xfrm>
            <a:off x="-2409" y="235375"/>
            <a:ext cx="35400" cy="46728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1068" name="Google Shape;1068;p263"/>
          <p:cNvSpPr txBox="1"/>
          <p:nvPr>
            <p:ph type="title"/>
          </p:nvPr>
        </p:nvSpPr>
        <p:spPr>
          <a:xfrm>
            <a:off x="457196" y="1171899"/>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1069" name="Google Shape;1069;p263"/>
          <p:cNvSpPr txBox="1"/>
          <p:nvPr>
            <p:ph idx="1" type="body"/>
          </p:nvPr>
        </p:nvSpPr>
        <p:spPr>
          <a:xfrm>
            <a:off x="464175" y="2062324"/>
            <a:ext cx="5453100" cy="26241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070" name="Google Shape;1070;p263"/>
          <p:cNvSpPr/>
          <p:nvPr/>
        </p:nvSpPr>
        <p:spPr>
          <a:xfrm>
            <a:off x="463720" y="391712"/>
            <a:ext cx="236400" cy="207300"/>
          </a:xfrm>
          <a:custGeom>
            <a:rect b="b" l="l" r="r" t="t"/>
            <a:pathLst>
              <a:path extrusionOk="0" h="120000" w="120000">
                <a:moveTo>
                  <a:pt x="0" y="119999"/>
                </a:moveTo>
                <a:lnTo>
                  <a:pt x="120000" y="119999"/>
                </a:lnTo>
                <a:lnTo>
                  <a:pt x="60000" y="0"/>
                </a:lnTo>
                <a:lnTo>
                  <a:pt x="0" y="119999"/>
                </a:lnTo>
                <a:close/>
                <a:moveTo>
                  <a:pt x="65480" y="100931"/>
                </a:moveTo>
                <a:lnTo>
                  <a:pt x="54519" y="100931"/>
                </a:lnTo>
                <a:lnTo>
                  <a:pt x="54519" y="88438"/>
                </a:lnTo>
                <a:lnTo>
                  <a:pt x="65480" y="88438"/>
                </a:lnTo>
                <a:lnTo>
                  <a:pt x="65480" y="100931"/>
                </a:lnTo>
                <a:close/>
                <a:moveTo>
                  <a:pt x="65480" y="75616"/>
                </a:moveTo>
                <a:lnTo>
                  <a:pt x="54519" y="75616"/>
                </a:lnTo>
                <a:lnTo>
                  <a:pt x="54519" y="50630"/>
                </a:lnTo>
                <a:lnTo>
                  <a:pt x="65480" y="50630"/>
                </a:lnTo>
                <a:lnTo>
                  <a:pt x="65480" y="75616"/>
                </a:lnTo>
                <a:close/>
              </a:path>
            </a:pathLst>
          </a:custGeom>
          <a:solidFill>
            <a:srgbClr val="EA433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666666"/>
              </a:solidFill>
              <a:latin typeface="Arial"/>
              <a:ea typeface="Arial"/>
              <a:cs typeface="Arial"/>
              <a:sym typeface="Arial"/>
            </a:endParaRPr>
          </a:p>
        </p:txBody>
      </p:sp>
      <p:sp>
        <p:nvSpPr>
          <p:cNvPr id="1071" name="Google Shape;1071;p263"/>
          <p:cNvSpPr txBox="1"/>
          <p:nvPr/>
        </p:nvSpPr>
        <p:spPr>
          <a:xfrm>
            <a:off x="833306" y="409829"/>
            <a:ext cx="3294300" cy="215400"/>
          </a:xfrm>
          <a:prstGeom prst="rect">
            <a:avLst/>
          </a:prstGeom>
          <a:noFill/>
          <a:ln>
            <a:noFill/>
          </a:ln>
        </p:spPr>
        <p:txBody>
          <a:bodyPr anchorCtr="0" anchor="t" bIns="0" lIns="0" spcFirstLastPara="1" rIns="91425" wrap="square" tIns="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EA4335"/>
                </a:solidFill>
                <a:latin typeface="Arial"/>
                <a:ea typeface="Arial"/>
                <a:cs typeface="Arial"/>
                <a:sym typeface="Arial"/>
              </a:rPr>
              <a:t>INTERNAL SLIDE ONLY</a:t>
            </a:r>
            <a:endParaRPr b="1" i="0" sz="1400" u="none" cap="none" strike="noStrike">
              <a:solidFill>
                <a:srgbClr val="EA4335"/>
              </a:solidFill>
              <a:latin typeface="Arial"/>
              <a:ea typeface="Arial"/>
              <a:cs typeface="Arial"/>
              <a:sym typeface="Arial"/>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Section Slide">
  <p:cSld name="CUSTOM">
    <p:spTree>
      <p:nvGrpSpPr>
        <p:cNvPr id="1072" name="Shape 1072"/>
        <p:cNvGrpSpPr/>
        <p:nvPr/>
      </p:nvGrpSpPr>
      <p:grpSpPr>
        <a:xfrm>
          <a:off x="0" y="0"/>
          <a:ext cx="0" cy="0"/>
          <a:chOff x="0" y="0"/>
          <a:chExt cx="0" cy="0"/>
        </a:xfrm>
      </p:grpSpPr>
      <p:sp>
        <p:nvSpPr>
          <p:cNvPr id="1073" name="Google Shape;1073;p264"/>
          <p:cNvSpPr/>
          <p:nvPr/>
        </p:nvSpPr>
        <p:spPr>
          <a:xfrm>
            <a:off x="50" y="0"/>
            <a:ext cx="9144000" cy="45240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cxnSp>
        <p:nvCxnSpPr>
          <p:cNvPr id="1074" name="Google Shape;1074;p264"/>
          <p:cNvCxnSpPr/>
          <p:nvPr/>
        </p:nvCxnSpPr>
        <p:spPr>
          <a:xfrm rot="10800000">
            <a:off x="481275" y="1767101"/>
            <a:ext cx="0" cy="1769700"/>
          </a:xfrm>
          <a:prstGeom prst="straightConnector1">
            <a:avLst/>
          </a:prstGeom>
          <a:noFill/>
          <a:ln cap="flat" cmpd="sng" w="38100">
            <a:solidFill>
              <a:srgbClr val="FFFFFF"/>
            </a:solidFill>
            <a:prstDash val="solid"/>
            <a:miter lim="400000"/>
            <a:headEnd len="sm" w="sm" type="none"/>
            <a:tailEnd len="sm" w="sm" type="none"/>
          </a:ln>
        </p:spPr>
      </p:cxnSp>
      <p:sp>
        <p:nvSpPr>
          <p:cNvPr id="1075" name="Google Shape;1075;p264"/>
          <p:cNvSpPr txBox="1"/>
          <p:nvPr>
            <p:ph type="title"/>
          </p:nvPr>
        </p:nvSpPr>
        <p:spPr>
          <a:xfrm>
            <a:off x="962200" y="2196350"/>
            <a:ext cx="7724700" cy="8574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FFFFFF"/>
              </a:buClr>
              <a:buSzPts val="2400"/>
              <a:buFont typeface="Arial"/>
              <a:buNone/>
              <a:defRPr b="0" i="0" sz="3600" u="none" cap="none" strike="noStrike">
                <a:solidFill>
                  <a:srgbClr val="FFFFFF"/>
                </a:solidFill>
                <a:latin typeface="Arial"/>
                <a:ea typeface="Arial"/>
                <a:cs typeface="Arial"/>
                <a:sym typeface="Arial"/>
              </a:defRPr>
            </a:lvl1pPr>
            <a:lvl2pPr lvl="1"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2pPr>
            <a:lvl3pPr lvl="2"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3pPr>
            <a:lvl4pPr lvl="3"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4pPr>
            <a:lvl5pPr lvl="4"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5pPr>
            <a:lvl6pPr lvl="5"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6pPr>
            <a:lvl7pPr lvl="6"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7pPr>
            <a:lvl8pPr lvl="7"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8pPr>
            <a:lvl9pPr lvl="8"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9pPr>
          </a:lstStyle>
          <a:p/>
        </p:txBody>
      </p:sp>
      <p:sp>
        <p:nvSpPr>
          <p:cNvPr id="1076" name="Google Shape;1076;p264"/>
          <p:cNvSpPr txBox="1"/>
          <p:nvPr>
            <p:ph idx="1" type="subTitle"/>
          </p:nvPr>
        </p:nvSpPr>
        <p:spPr>
          <a:xfrm>
            <a:off x="976648" y="1757286"/>
            <a:ext cx="4643400" cy="3036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077" name="Google Shape;1077;p264"/>
          <p:cNvSpPr txBox="1"/>
          <p:nvPr/>
        </p:nvSpPr>
        <p:spPr>
          <a:xfrm>
            <a:off x="7741216" y="381600"/>
            <a:ext cx="950400" cy="1146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r>
              <a:rPr b="0" i="0" lang="en-US" sz="600" u="none" cap="none" strike="noStrike">
                <a:solidFill>
                  <a:srgbClr val="FFFFFF"/>
                </a:solidFill>
                <a:latin typeface="Roboto"/>
                <a:ea typeface="Roboto"/>
                <a:cs typeface="Roboto"/>
                <a:sym typeface="Roboto"/>
              </a:rPr>
              <a:t>Proprietary + Confidential</a:t>
            </a:r>
            <a:endParaRPr b="0" i="0" sz="600" u="none" cap="none" strike="noStrike">
              <a:solidFill>
                <a:srgbClr val="FFFFFF"/>
              </a:solidFill>
              <a:latin typeface="Roboto"/>
              <a:ea typeface="Roboto"/>
              <a:cs typeface="Roboto"/>
              <a:sym typeface="Roboto"/>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Overview Slide 01">
  <p:cSld name="CUSTOM_4_1_1_1">
    <p:spTree>
      <p:nvGrpSpPr>
        <p:cNvPr id="141" name="Shape 141"/>
        <p:cNvGrpSpPr/>
        <p:nvPr/>
      </p:nvGrpSpPr>
      <p:grpSpPr>
        <a:xfrm>
          <a:off x="0" y="0"/>
          <a:ext cx="0" cy="0"/>
          <a:chOff x="0" y="0"/>
          <a:chExt cx="0" cy="0"/>
        </a:xfrm>
      </p:grpSpPr>
      <p:sp>
        <p:nvSpPr>
          <p:cNvPr id="142" name="Google Shape;142;p48"/>
          <p:cNvSpPr/>
          <p:nvPr/>
        </p:nvSpPr>
        <p:spPr>
          <a:xfrm>
            <a:off x="50" y="0"/>
            <a:ext cx="6003900" cy="51435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id="143" name="Google Shape;143;p48"/>
          <p:cNvPicPr preferRelativeResize="0"/>
          <p:nvPr/>
        </p:nvPicPr>
        <p:blipFill rotWithShape="1">
          <a:blip r:embed="rId2">
            <a:alphaModFix amt="20000"/>
          </a:blip>
          <a:srcRect b="14751" l="5396" r="21775" t="3247"/>
          <a:stretch/>
        </p:blipFill>
        <p:spPr>
          <a:xfrm>
            <a:off x="4800" y="0"/>
            <a:ext cx="3788160" cy="5143498"/>
          </a:xfrm>
          <a:prstGeom prst="rect">
            <a:avLst/>
          </a:prstGeom>
          <a:noFill/>
          <a:ln>
            <a:noFill/>
          </a:ln>
        </p:spPr>
      </p:pic>
      <p:pic>
        <p:nvPicPr>
          <p:cNvPr id="144" name="Google Shape;144;p48"/>
          <p:cNvPicPr preferRelativeResize="0"/>
          <p:nvPr/>
        </p:nvPicPr>
        <p:blipFill rotWithShape="1">
          <a:blip r:embed="rId2">
            <a:alphaModFix amt="22000"/>
          </a:blip>
          <a:srcRect b="14751" l="5396" r="64474" t="3247"/>
          <a:stretch/>
        </p:blipFill>
        <p:spPr>
          <a:xfrm>
            <a:off x="3788150" y="0"/>
            <a:ext cx="2215801" cy="5143498"/>
          </a:xfrm>
          <a:prstGeom prst="rect">
            <a:avLst/>
          </a:prstGeom>
          <a:noFill/>
          <a:ln>
            <a:noFill/>
          </a:ln>
        </p:spPr>
      </p:pic>
      <p:sp>
        <p:nvSpPr>
          <p:cNvPr id="145" name="Google Shape;145;p48"/>
          <p:cNvSpPr txBox="1"/>
          <p:nvPr>
            <p:ph type="title"/>
          </p:nvPr>
        </p:nvSpPr>
        <p:spPr>
          <a:xfrm>
            <a:off x="457200" y="1392397"/>
            <a:ext cx="4961400" cy="857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5000"/>
              <a:buFont typeface="Arial"/>
              <a:buNone/>
              <a:defRPr b="0" i="0" sz="5000" u="none" cap="none" strike="noStrike">
                <a:solidFill>
                  <a:srgbClr val="FFFFFF"/>
                </a:solidFill>
                <a:latin typeface="Arial"/>
                <a:ea typeface="Arial"/>
                <a:cs typeface="Arial"/>
                <a:sym typeface="Arial"/>
              </a:defRPr>
            </a:lvl1pPr>
            <a:lvl2pPr lvl="1"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9pPr>
          </a:lstStyle>
          <a:p/>
        </p:txBody>
      </p:sp>
      <p:sp>
        <p:nvSpPr>
          <p:cNvPr id="146" name="Google Shape;146;p48"/>
          <p:cNvSpPr txBox="1"/>
          <p:nvPr>
            <p:ph idx="1" type="subTitle"/>
          </p:nvPr>
        </p:nvSpPr>
        <p:spPr>
          <a:xfrm>
            <a:off x="471650" y="3236275"/>
            <a:ext cx="2315700" cy="1449900"/>
          </a:xfrm>
          <a:prstGeom prst="rect">
            <a:avLst/>
          </a:prstGeom>
          <a:noFill/>
          <a:ln>
            <a:noFill/>
          </a:ln>
        </p:spPr>
        <p:txBody>
          <a:bodyPr anchorCtr="0" anchor="t" bIns="0" lIns="0" spcFirstLastPara="1" rIns="0" wrap="square" tIns="0">
            <a:noAutofit/>
          </a:bodyPr>
          <a:lstStyle>
            <a:lvl1pPr lvl="0" marR="0" rtl="0" algn="l">
              <a:lnSpc>
                <a:spcPct val="13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47" name="Google Shape;147;p48"/>
          <p:cNvSpPr txBox="1"/>
          <p:nvPr>
            <p:ph idx="2" type="subTitle"/>
          </p:nvPr>
        </p:nvSpPr>
        <p:spPr>
          <a:xfrm>
            <a:off x="471648" y="420524"/>
            <a:ext cx="4643400" cy="3036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FFFFFF"/>
              </a:buClr>
              <a:buSzPts val="1200"/>
              <a:buFont typeface="Arial"/>
              <a:buNone/>
              <a:defRPr b="1" i="0" sz="12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Overview Slide 01">
  <p:cSld name="CUSTOM_7">
    <p:spTree>
      <p:nvGrpSpPr>
        <p:cNvPr id="1078" name="Shape 1078"/>
        <p:cNvGrpSpPr/>
        <p:nvPr/>
      </p:nvGrpSpPr>
      <p:grpSpPr>
        <a:xfrm>
          <a:off x="0" y="0"/>
          <a:ext cx="0" cy="0"/>
          <a:chOff x="0" y="0"/>
          <a:chExt cx="0" cy="0"/>
        </a:xfrm>
      </p:grpSpPr>
      <p:sp>
        <p:nvSpPr>
          <p:cNvPr id="1079" name="Google Shape;1079;p265"/>
          <p:cNvSpPr/>
          <p:nvPr/>
        </p:nvSpPr>
        <p:spPr>
          <a:xfrm>
            <a:off x="50" y="0"/>
            <a:ext cx="6003900" cy="51435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id="1080" name="Google Shape;1080;p265"/>
          <p:cNvPicPr preferRelativeResize="0"/>
          <p:nvPr/>
        </p:nvPicPr>
        <p:blipFill rotWithShape="1">
          <a:blip r:embed="rId2">
            <a:alphaModFix amt="20000"/>
          </a:blip>
          <a:srcRect b="14751" l="5396" r="21775" t="3247"/>
          <a:stretch/>
        </p:blipFill>
        <p:spPr>
          <a:xfrm>
            <a:off x="4800" y="0"/>
            <a:ext cx="3788160" cy="5143498"/>
          </a:xfrm>
          <a:prstGeom prst="rect">
            <a:avLst/>
          </a:prstGeom>
          <a:noFill/>
          <a:ln>
            <a:noFill/>
          </a:ln>
        </p:spPr>
      </p:pic>
      <p:pic>
        <p:nvPicPr>
          <p:cNvPr id="1081" name="Google Shape;1081;p265"/>
          <p:cNvPicPr preferRelativeResize="0"/>
          <p:nvPr/>
        </p:nvPicPr>
        <p:blipFill rotWithShape="1">
          <a:blip r:embed="rId2">
            <a:alphaModFix amt="22000"/>
          </a:blip>
          <a:srcRect b="14751" l="5396" r="64474" t="3247"/>
          <a:stretch/>
        </p:blipFill>
        <p:spPr>
          <a:xfrm>
            <a:off x="3788150" y="0"/>
            <a:ext cx="2215801" cy="5143498"/>
          </a:xfrm>
          <a:prstGeom prst="rect">
            <a:avLst/>
          </a:prstGeom>
          <a:noFill/>
          <a:ln>
            <a:noFill/>
          </a:ln>
        </p:spPr>
      </p:pic>
      <p:sp>
        <p:nvSpPr>
          <p:cNvPr id="1082" name="Google Shape;1082;p265"/>
          <p:cNvSpPr txBox="1"/>
          <p:nvPr>
            <p:ph type="title"/>
          </p:nvPr>
        </p:nvSpPr>
        <p:spPr>
          <a:xfrm>
            <a:off x="457200" y="1392397"/>
            <a:ext cx="4961400" cy="857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5000"/>
              <a:buFont typeface="Arial"/>
              <a:buNone/>
              <a:defRPr b="0" i="0" sz="5000" u="none" cap="none" strike="noStrike">
                <a:solidFill>
                  <a:srgbClr val="FFFFFF"/>
                </a:solidFill>
                <a:latin typeface="Arial"/>
                <a:ea typeface="Arial"/>
                <a:cs typeface="Arial"/>
                <a:sym typeface="Arial"/>
              </a:defRPr>
            </a:lvl1pPr>
            <a:lvl2pPr lvl="1"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9pPr>
          </a:lstStyle>
          <a:p/>
        </p:txBody>
      </p:sp>
      <p:sp>
        <p:nvSpPr>
          <p:cNvPr id="1083" name="Google Shape;1083;p265"/>
          <p:cNvSpPr txBox="1"/>
          <p:nvPr>
            <p:ph idx="1" type="subTitle"/>
          </p:nvPr>
        </p:nvSpPr>
        <p:spPr>
          <a:xfrm>
            <a:off x="471650" y="3236275"/>
            <a:ext cx="2315700" cy="1449900"/>
          </a:xfrm>
          <a:prstGeom prst="rect">
            <a:avLst/>
          </a:prstGeom>
          <a:noFill/>
          <a:ln>
            <a:noFill/>
          </a:ln>
        </p:spPr>
        <p:txBody>
          <a:bodyPr anchorCtr="0" anchor="t" bIns="0" lIns="0" spcFirstLastPara="1" rIns="0" wrap="square" tIns="0">
            <a:noAutofit/>
          </a:bodyPr>
          <a:lstStyle>
            <a:lvl1pPr lvl="0" marR="0" rtl="0" algn="l">
              <a:lnSpc>
                <a:spcPct val="13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084" name="Google Shape;1084;p265"/>
          <p:cNvSpPr txBox="1"/>
          <p:nvPr>
            <p:ph idx="2" type="subTitle"/>
          </p:nvPr>
        </p:nvSpPr>
        <p:spPr>
          <a:xfrm>
            <a:off x="471648" y="420524"/>
            <a:ext cx="4643400" cy="3036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FFFFFF"/>
              </a:buClr>
              <a:buSzPts val="1200"/>
              <a:buFont typeface="Arial"/>
              <a:buNone/>
              <a:defRPr b="1" i="0" sz="12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Overview Slide 02">
  <p:cSld name="CUSTOM_7_1">
    <p:spTree>
      <p:nvGrpSpPr>
        <p:cNvPr id="1085" name="Shape 1085"/>
        <p:cNvGrpSpPr/>
        <p:nvPr/>
      </p:nvGrpSpPr>
      <p:grpSpPr>
        <a:xfrm>
          <a:off x="0" y="0"/>
          <a:ext cx="0" cy="0"/>
          <a:chOff x="0" y="0"/>
          <a:chExt cx="0" cy="0"/>
        </a:xfrm>
      </p:grpSpPr>
      <p:sp>
        <p:nvSpPr>
          <p:cNvPr id="1086" name="Google Shape;1086;p266"/>
          <p:cNvSpPr txBox="1"/>
          <p:nvPr/>
        </p:nvSpPr>
        <p:spPr>
          <a:xfrm>
            <a:off x="4736213" y="356750"/>
            <a:ext cx="4961400" cy="4539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0"/>
              <a:buFont typeface="Arial"/>
              <a:buNone/>
            </a:pPr>
            <a:r>
              <a:rPr b="0" i="0" lang="en-US" sz="30000" u="none" cap="none" strike="noStrike">
                <a:solidFill>
                  <a:srgbClr val="F1F3F4"/>
                </a:solidFill>
                <a:latin typeface="Arial"/>
                <a:ea typeface="Arial"/>
                <a:cs typeface="Arial"/>
                <a:sym typeface="Arial"/>
              </a:rPr>
              <a:t>0</a:t>
            </a:r>
            <a:endParaRPr b="0" i="0" sz="30000" u="none" cap="none" strike="noStrike">
              <a:solidFill>
                <a:srgbClr val="F1F3F4"/>
              </a:solidFill>
              <a:latin typeface="Arial"/>
              <a:ea typeface="Arial"/>
              <a:cs typeface="Arial"/>
              <a:sym typeface="Arial"/>
            </a:endParaRPr>
          </a:p>
        </p:txBody>
      </p:sp>
      <p:sp>
        <p:nvSpPr>
          <p:cNvPr id="1087" name="Google Shape;1087;p266"/>
          <p:cNvSpPr/>
          <p:nvPr/>
        </p:nvSpPr>
        <p:spPr>
          <a:xfrm>
            <a:off x="50" y="0"/>
            <a:ext cx="6003900" cy="51435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id="1088" name="Google Shape;1088;p266"/>
          <p:cNvPicPr preferRelativeResize="0"/>
          <p:nvPr/>
        </p:nvPicPr>
        <p:blipFill rotWithShape="1">
          <a:blip r:embed="rId2">
            <a:alphaModFix amt="20000"/>
          </a:blip>
          <a:srcRect b="14751" l="5396" r="21775" t="3247"/>
          <a:stretch/>
        </p:blipFill>
        <p:spPr>
          <a:xfrm>
            <a:off x="4800" y="0"/>
            <a:ext cx="3788160" cy="5143498"/>
          </a:xfrm>
          <a:prstGeom prst="rect">
            <a:avLst/>
          </a:prstGeom>
          <a:noFill/>
          <a:ln>
            <a:noFill/>
          </a:ln>
        </p:spPr>
      </p:pic>
      <p:pic>
        <p:nvPicPr>
          <p:cNvPr id="1089" name="Google Shape;1089;p266"/>
          <p:cNvPicPr preferRelativeResize="0"/>
          <p:nvPr/>
        </p:nvPicPr>
        <p:blipFill rotWithShape="1">
          <a:blip r:embed="rId2">
            <a:alphaModFix amt="22000"/>
          </a:blip>
          <a:srcRect b="14751" l="5396" r="64474" t="3247"/>
          <a:stretch/>
        </p:blipFill>
        <p:spPr>
          <a:xfrm>
            <a:off x="3788150" y="0"/>
            <a:ext cx="2215801" cy="5143498"/>
          </a:xfrm>
          <a:prstGeom prst="rect">
            <a:avLst/>
          </a:prstGeom>
          <a:noFill/>
          <a:ln>
            <a:noFill/>
          </a:ln>
        </p:spPr>
      </p:pic>
      <p:sp>
        <p:nvSpPr>
          <p:cNvPr id="1090" name="Google Shape;1090;p266"/>
          <p:cNvSpPr txBox="1"/>
          <p:nvPr>
            <p:ph type="title"/>
          </p:nvPr>
        </p:nvSpPr>
        <p:spPr>
          <a:xfrm>
            <a:off x="457200" y="1392397"/>
            <a:ext cx="4961400" cy="857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5000"/>
              <a:buFont typeface="Arial"/>
              <a:buNone/>
              <a:defRPr b="0" i="0" sz="5000" u="none" cap="none" strike="noStrike">
                <a:solidFill>
                  <a:srgbClr val="FFFFFF"/>
                </a:solidFill>
                <a:latin typeface="Arial"/>
                <a:ea typeface="Arial"/>
                <a:cs typeface="Arial"/>
                <a:sym typeface="Arial"/>
              </a:defRPr>
            </a:lvl1pPr>
            <a:lvl2pPr lvl="1"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9pPr>
          </a:lstStyle>
          <a:p/>
        </p:txBody>
      </p:sp>
      <p:sp>
        <p:nvSpPr>
          <p:cNvPr id="1091" name="Google Shape;1091;p266"/>
          <p:cNvSpPr txBox="1"/>
          <p:nvPr>
            <p:ph idx="1" type="subTitle"/>
          </p:nvPr>
        </p:nvSpPr>
        <p:spPr>
          <a:xfrm>
            <a:off x="471650" y="3236275"/>
            <a:ext cx="2315700" cy="1449900"/>
          </a:xfrm>
          <a:prstGeom prst="rect">
            <a:avLst/>
          </a:prstGeom>
          <a:noFill/>
          <a:ln>
            <a:noFill/>
          </a:ln>
        </p:spPr>
        <p:txBody>
          <a:bodyPr anchorCtr="0" anchor="t" bIns="0" lIns="0" spcFirstLastPara="1" rIns="0" wrap="square" tIns="0">
            <a:noAutofit/>
          </a:bodyPr>
          <a:lstStyle>
            <a:lvl1pPr lvl="0" marR="0" rtl="0" algn="l">
              <a:lnSpc>
                <a:spcPct val="13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092" name="Google Shape;1092;p266"/>
          <p:cNvSpPr txBox="1"/>
          <p:nvPr>
            <p:ph idx="2" type="subTitle"/>
          </p:nvPr>
        </p:nvSpPr>
        <p:spPr>
          <a:xfrm>
            <a:off x="471648" y="420524"/>
            <a:ext cx="4643400" cy="3036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FFFFFF"/>
              </a:buClr>
              <a:buSzPts val="1200"/>
              <a:buFont typeface="Arial"/>
              <a:buNone/>
              <a:defRPr b="1" i="0" sz="12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Section Slide">
  <p:cSld name="CUSTOM_4">
    <p:spTree>
      <p:nvGrpSpPr>
        <p:cNvPr id="1093" name="Shape 1093"/>
        <p:cNvGrpSpPr/>
        <p:nvPr/>
      </p:nvGrpSpPr>
      <p:grpSpPr>
        <a:xfrm>
          <a:off x="0" y="0"/>
          <a:ext cx="0" cy="0"/>
          <a:chOff x="0" y="0"/>
          <a:chExt cx="0" cy="0"/>
        </a:xfrm>
      </p:grpSpPr>
      <p:sp>
        <p:nvSpPr>
          <p:cNvPr id="1094" name="Google Shape;1094;p267"/>
          <p:cNvSpPr/>
          <p:nvPr/>
        </p:nvSpPr>
        <p:spPr>
          <a:xfrm>
            <a:off x="50" y="0"/>
            <a:ext cx="9144000" cy="45240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1095" name="Google Shape;1095;p267"/>
          <p:cNvSpPr txBox="1"/>
          <p:nvPr/>
        </p:nvSpPr>
        <p:spPr>
          <a:xfrm>
            <a:off x="7741216" y="381600"/>
            <a:ext cx="950400" cy="1146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r>
              <a:rPr b="0" i="0" lang="en-US" sz="600" u="none" cap="none" strike="noStrike">
                <a:solidFill>
                  <a:srgbClr val="FFFFFF"/>
                </a:solidFill>
                <a:latin typeface="Roboto"/>
                <a:ea typeface="Roboto"/>
                <a:cs typeface="Roboto"/>
                <a:sym typeface="Roboto"/>
              </a:rPr>
              <a:t>Proprietary + Confidential</a:t>
            </a:r>
            <a:endParaRPr b="0" i="0" sz="600" u="none" cap="none" strike="noStrike">
              <a:solidFill>
                <a:srgbClr val="FFFFFF"/>
              </a:solidFill>
              <a:latin typeface="Roboto"/>
              <a:ea typeface="Roboto"/>
              <a:cs typeface="Roboto"/>
              <a:sym typeface="Roboto"/>
            </a:endParaRPr>
          </a:p>
        </p:txBody>
      </p:sp>
      <p:cxnSp>
        <p:nvCxnSpPr>
          <p:cNvPr id="1096" name="Google Shape;1096;p267"/>
          <p:cNvCxnSpPr/>
          <p:nvPr/>
        </p:nvCxnSpPr>
        <p:spPr>
          <a:xfrm rot="10800000">
            <a:off x="481275" y="1767101"/>
            <a:ext cx="0" cy="1769700"/>
          </a:xfrm>
          <a:prstGeom prst="straightConnector1">
            <a:avLst/>
          </a:prstGeom>
          <a:noFill/>
          <a:ln cap="flat" cmpd="sng" w="38100">
            <a:solidFill>
              <a:srgbClr val="FFFFFF"/>
            </a:solidFill>
            <a:prstDash val="solid"/>
            <a:miter lim="400000"/>
            <a:headEnd len="sm" w="sm" type="none"/>
            <a:tailEnd len="sm" w="sm" type="none"/>
          </a:ln>
        </p:spPr>
      </p:cxnSp>
      <p:sp>
        <p:nvSpPr>
          <p:cNvPr id="1097" name="Google Shape;1097;p267"/>
          <p:cNvSpPr txBox="1"/>
          <p:nvPr>
            <p:ph type="title"/>
          </p:nvPr>
        </p:nvSpPr>
        <p:spPr>
          <a:xfrm>
            <a:off x="962200" y="2196350"/>
            <a:ext cx="7724700" cy="8574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FFFFFF"/>
              </a:buClr>
              <a:buSzPts val="2400"/>
              <a:buFont typeface="Arial"/>
              <a:buNone/>
              <a:defRPr b="0" i="0" sz="3600" u="none" cap="none" strike="noStrike">
                <a:solidFill>
                  <a:srgbClr val="FFFFFF"/>
                </a:solidFill>
                <a:latin typeface="Arial"/>
                <a:ea typeface="Arial"/>
                <a:cs typeface="Arial"/>
                <a:sym typeface="Arial"/>
              </a:defRPr>
            </a:lvl1pPr>
            <a:lvl2pPr lvl="1"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2pPr>
            <a:lvl3pPr lvl="2"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3pPr>
            <a:lvl4pPr lvl="3"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4pPr>
            <a:lvl5pPr lvl="4"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5pPr>
            <a:lvl6pPr lvl="5"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6pPr>
            <a:lvl7pPr lvl="6"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7pPr>
            <a:lvl8pPr lvl="7"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8pPr>
            <a:lvl9pPr lvl="8"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9pPr>
          </a:lstStyle>
          <a:p/>
        </p:txBody>
      </p:sp>
      <p:sp>
        <p:nvSpPr>
          <p:cNvPr id="1098" name="Google Shape;1098;p267"/>
          <p:cNvSpPr txBox="1"/>
          <p:nvPr>
            <p:ph idx="1" type="subTitle"/>
          </p:nvPr>
        </p:nvSpPr>
        <p:spPr>
          <a:xfrm>
            <a:off x="976648" y="1757286"/>
            <a:ext cx="4643400" cy="3036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Overview Slide 01">
  <p:cSld name="CUSTOM_4_2">
    <p:spTree>
      <p:nvGrpSpPr>
        <p:cNvPr id="1099" name="Shape 1099"/>
        <p:cNvGrpSpPr/>
        <p:nvPr/>
      </p:nvGrpSpPr>
      <p:grpSpPr>
        <a:xfrm>
          <a:off x="0" y="0"/>
          <a:ext cx="0" cy="0"/>
          <a:chOff x="0" y="0"/>
          <a:chExt cx="0" cy="0"/>
        </a:xfrm>
      </p:grpSpPr>
      <p:sp>
        <p:nvSpPr>
          <p:cNvPr id="1100" name="Google Shape;1100;p268"/>
          <p:cNvSpPr/>
          <p:nvPr/>
        </p:nvSpPr>
        <p:spPr>
          <a:xfrm>
            <a:off x="50" y="0"/>
            <a:ext cx="6003900" cy="51435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id="1101" name="Google Shape;1101;p268"/>
          <p:cNvPicPr preferRelativeResize="0"/>
          <p:nvPr/>
        </p:nvPicPr>
        <p:blipFill rotWithShape="1">
          <a:blip r:embed="rId2">
            <a:alphaModFix amt="20000"/>
          </a:blip>
          <a:srcRect b="14751" l="5396" r="21775" t="3247"/>
          <a:stretch/>
        </p:blipFill>
        <p:spPr>
          <a:xfrm>
            <a:off x="4800" y="0"/>
            <a:ext cx="3788160" cy="5143498"/>
          </a:xfrm>
          <a:prstGeom prst="rect">
            <a:avLst/>
          </a:prstGeom>
          <a:noFill/>
          <a:ln>
            <a:noFill/>
          </a:ln>
        </p:spPr>
      </p:pic>
      <p:pic>
        <p:nvPicPr>
          <p:cNvPr id="1102" name="Google Shape;1102;p268"/>
          <p:cNvPicPr preferRelativeResize="0"/>
          <p:nvPr/>
        </p:nvPicPr>
        <p:blipFill rotWithShape="1">
          <a:blip r:embed="rId2">
            <a:alphaModFix amt="22000"/>
          </a:blip>
          <a:srcRect b="14751" l="5396" r="64474" t="3247"/>
          <a:stretch/>
        </p:blipFill>
        <p:spPr>
          <a:xfrm>
            <a:off x="3788150" y="0"/>
            <a:ext cx="2215801" cy="5143498"/>
          </a:xfrm>
          <a:prstGeom prst="rect">
            <a:avLst/>
          </a:prstGeom>
          <a:noFill/>
          <a:ln>
            <a:noFill/>
          </a:ln>
        </p:spPr>
      </p:pic>
      <p:sp>
        <p:nvSpPr>
          <p:cNvPr id="1103" name="Google Shape;1103;p268"/>
          <p:cNvSpPr txBox="1"/>
          <p:nvPr>
            <p:ph type="title"/>
          </p:nvPr>
        </p:nvSpPr>
        <p:spPr>
          <a:xfrm>
            <a:off x="457200" y="1392397"/>
            <a:ext cx="4961400" cy="857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5000"/>
              <a:buFont typeface="Arial"/>
              <a:buNone/>
              <a:defRPr b="0" i="0" sz="5000" u="none" cap="none" strike="noStrike">
                <a:solidFill>
                  <a:srgbClr val="FFFFFF"/>
                </a:solidFill>
                <a:latin typeface="Arial"/>
                <a:ea typeface="Arial"/>
                <a:cs typeface="Arial"/>
                <a:sym typeface="Arial"/>
              </a:defRPr>
            </a:lvl1pPr>
            <a:lvl2pPr lvl="1"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9pPr>
          </a:lstStyle>
          <a:p/>
        </p:txBody>
      </p:sp>
      <p:sp>
        <p:nvSpPr>
          <p:cNvPr id="1104" name="Google Shape;1104;p268"/>
          <p:cNvSpPr txBox="1"/>
          <p:nvPr>
            <p:ph idx="1" type="subTitle"/>
          </p:nvPr>
        </p:nvSpPr>
        <p:spPr>
          <a:xfrm>
            <a:off x="471648" y="420524"/>
            <a:ext cx="4643400" cy="3036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FFFFFF"/>
              </a:buClr>
              <a:buSzPts val="1200"/>
              <a:buFont typeface="Arial"/>
              <a:buNone/>
              <a:defRPr b="1" i="0" sz="12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9pPr>
          </a:lstStyle>
          <a:p/>
        </p:txBody>
      </p:sp>
      <p:sp>
        <p:nvSpPr>
          <p:cNvPr id="1105" name="Google Shape;1105;p268"/>
          <p:cNvSpPr txBox="1"/>
          <p:nvPr>
            <p:ph idx="2" type="subTitle"/>
          </p:nvPr>
        </p:nvSpPr>
        <p:spPr>
          <a:xfrm>
            <a:off x="471650" y="3236275"/>
            <a:ext cx="2315700" cy="1449900"/>
          </a:xfrm>
          <a:prstGeom prst="rect">
            <a:avLst/>
          </a:prstGeom>
          <a:noFill/>
          <a:ln>
            <a:noFill/>
          </a:ln>
        </p:spPr>
        <p:txBody>
          <a:bodyPr anchorCtr="0" anchor="t" bIns="0" lIns="0" spcFirstLastPara="1" rIns="0" wrap="square" tIns="0">
            <a:noAutofit/>
          </a:bodyPr>
          <a:lstStyle>
            <a:lvl1pPr lvl="0" marR="0" rtl="0" algn="l">
              <a:lnSpc>
                <a:spcPct val="13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Overview Slide 02">
  <p:cSld name="CUSTOM_4_2_1">
    <p:spTree>
      <p:nvGrpSpPr>
        <p:cNvPr id="1106" name="Shape 1106"/>
        <p:cNvGrpSpPr/>
        <p:nvPr/>
      </p:nvGrpSpPr>
      <p:grpSpPr>
        <a:xfrm>
          <a:off x="0" y="0"/>
          <a:ext cx="0" cy="0"/>
          <a:chOff x="0" y="0"/>
          <a:chExt cx="0" cy="0"/>
        </a:xfrm>
      </p:grpSpPr>
      <p:sp>
        <p:nvSpPr>
          <p:cNvPr id="1107" name="Google Shape;1107;p269"/>
          <p:cNvSpPr txBox="1"/>
          <p:nvPr/>
        </p:nvSpPr>
        <p:spPr>
          <a:xfrm>
            <a:off x="4736213" y="356750"/>
            <a:ext cx="4961400" cy="4539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0"/>
              <a:buFont typeface="Arial"/>
              <a:buNone/>
            </a:pPr>
            <a:r>
              <a:rPr b="0" i="0" lang="en-US" sz="30000" u="none" cap="none" strike="noStrike">
                <a:solidFill>
                  <a:srgbClr val="F1F3F4"/>
                </a:solidFill>
                <a:latin typeface="Arial"/>
                <a:ea typeface="Arial"/>
                <a:cs typeface="Arial"/>
                <a:sym typeface="Arial"/>
              </a:rPr>
              <a:t>0</a:t>
            </a:r>
            <a:endParaRPr b="0" i="0" sz="30000" u="none" cap="none" strike="noStrike">
              <a:solidFill>
                <a:srgbClr val="F1F3F4"/>
              </a:solidFill>
              <a:latin typeface="Arial"/>
              <a:ea typeface="Arial"/>
              <a:cs typeface="Arial"/>
              <a:sym typeface="Arial"/>
            </a:endParaRPr>
          </a:p>
        </p:txBody>
      </p:sp>
      <p:sp>
        <p:nvSpPr>
          <p:cNvPr id="1108" name="Google Shape;1108;p269"/>
          <p:cNvSpPr/>
          <p:nvPr/>
        </p:nvSpPr>
        <p:spPr>
          <a:xfrm>
            <a:off x="50" y="0"/>
            <a:ext cx="6003900" cy="51435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id="1109" name="Google Shape;1109;p269"/>
          <p:cNvPicPr preferRelativeResize="0"/>
          <p:nvPr/>
        </p:nvPicPr>
        <p:blipFill rotWithShape="1">
          <a:blip r:embed="rId2">
            <a:alphaModFix amt="20000"/>
          </a:blip>
          <a:srcRect b="14751" l="5396" r="21775" t="3247"/>
          <a:stretch/>
        </p:blipFill>
        <p:spPr>
          <a:xfrm>
            <a:off x="4800" y="0"/>
            <a:ext cx="3788160" cy="5143498"/>
          </a:xfrm>
          <a:prstGeom prst="rect">
            <a:avLst/>
          </a:prstGeom>
          <a:noFill/>
          <a:ln>
            <a:noFill/>
          </a:ln>
        </p:spPr>
      </p:pic>
      <p:pic>
        <p:nvPicPr>
          <p:cNvPr id="1110" name="Google Shape;1110;p269"/>
          <p:cNvPicPr preferRelativeResize="0"/>
          <p:nvPr/>
        </p:nvPicPr>
        <p:blipFill rotWithShape="1">
          <a:blip r:embed="rId2">
            <a:alphaModFix amt="22000"/>
          </a:blip>
          <a:srcRect b="14751" l="5396" r="64474" t="3247"/>
          <a:stretch/>
        </p:blipFill>
        <p:spPr>
          <a:xfrm>
            <a:off x="3788150" y="0"/>
            <a:ext cx="2215801" cy="5143498"/>
          </a:xfrm>
          <a:prstGeom prst="rect">
            <a:avLst/>
          </a:prstGeom>
          <a:noFill/>
          <a:ln>
            <a:noFill/>
          </a:ln>
        </p:spPr>
      </p:pic>
      <p:sp>
        <p:nvSpPr>
          <p:cNvPr id="1111" name="Google Shape;1111;p269"/>
          <p:cNvSpPr txBox="1"/>
          <p:nvPr>
            <p:ph type="title"/>
          </p:nvPr>
        </p:nvSpPr>
        <p:spPr>
          <a:xfrm>
            <a:off x="457200" y="1392397"/>
            <a:ext cx="4961400" cy="857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5000"/>
              <a:buFont typeface="Arial"/>
              <a:buNone/>
              <a:defRPr b="0" i="0" sz="5000" u="none" cap="none" strike="noStrike">
                <a:solidFill>
                  <a:srgbClr val="FFFFFF"/>
                </a:solidFill>
                <a:latin typeface="Arial"/>
                <a:ea typeface="Arial"/>
                <a:cs typeface="Arial"/>
                <a:sym typeface="Arial"/>
              </a:defRPr>
            </a:lvl1pPr>
            <a:lvl2pPr lvl="1"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9pPr>
          </a:lstStyle>
          <a:p/>
        </p:txBody>
      </p:sp>
      <p:sp>
        <p:nvSpPr>
          <p:cNvPr id="1112" name="Google Shape;1112;p269"/>
          <p:cNvSpPr txBox="1"/>
          <p:nvPr>
            <p:ph idx="1" type="subTitle"/>
          </p:nvPr>
        </p:nvSpPr>
        <p:spPr>
          <a:xfrm>
            <a:off x="471648" y="420524"/>
            <a:ext cx="4643400" cy="3036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FFFFFF"/>
              </a:buClr>
              <a:buSzPts val="1200"/>
              <a:buFont typeface="Arial"/>
              <a:buNone/>
              <a:defRPr b="1" i="0" sz="12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9pPr>
          </a:lstStyle>
          <a:p/>
        </p:txBody>
      </p:sp>
      <p:sp>
        <p:nvSpPr>
          <p:cNvPr id="1113" name="Google Shape;1113;p269"/>
          <p:cNvSpPr txBox="1"/>
          <p:nvPr>
            <p:ph idx="2" type="subTitle"/>
          </p:nvPr>
        </p:nvSpPr>
        <p:spPr>
          <a:xfrm>
            <a:off x="471650" y="3236275"/>
            <a:ext cx="2315700" cy="1449900"/>
          </a:xfrm>
          <a:prstGeom prst="rect">
            <a:avLst/>
          </a:prstGeom>
          <a:noFill/>
          <a:ln>
            <a:noFill/>
          </a:ln>
        </p:spPr>
        <p:txBody>
          <a:bodyPr anchorCtr="0" anchor="t" bIns="0" lIns="0" spcFirstLastPara="1" rIns="0" wrap="square" tIns="0">
            <a:noAutofit/>
          </a:bodyPr>
          <a:lstStyle>
            <a:lvl1pPr lvl="0" marR="0" rtl="0" algn="l">
              <a:lnSpc>
                <a:spcPct val="13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Section Slide">
  <p:cSld name="CUSTOM_4_1">
    <p:spTree>
      <p:nvGrpSpPr>
        <p:cNvPr id="1114" name="Shape 1114"/>
        <p:cNvGrpSpPr/>
        <p:nvPr/>
      </p:nvGrpSpPr>
      <p:grpSpPr>
        <a:xfrm>
          <a:off x="0" y="0"/>
          <a:ext cx="0" cy="0"/>
          <a:chOff x="0" y="0"/>
          <a:chExt cx="0" cy="0"/>
        </a:xfrm>
      </p:grpSpPr>
      <p:sp>
        <p:nvSpPr>
          <p:cNvPr id="1115" name="Google Shape;1115;p270"/>
          <p:cNvSpPr/>
          <p:nvPr/>
        </p:nvSpPr>
        <p:spPr>
          <a:xfrm>
            <a:off x="50" y="0"/>
            <a:ext cx="9144000" cy="45240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1116" name="Google Shape;1116;p270"/>
          <p:cNvSpPr txBox="1"/>
          <p:nvPr/>
        </p:nvSpPr>
        <p:spPr>
          <a:xfrm>
            <a:off x="7741216" y="381600"/>
            <a:ext cx="950400" cy="1146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r>
              <a:rPr b="0" i="0" lang="en-US" sz="600" u="none" cap="none" strike="noStrike">
                <a:solidFill>
                  <a:srgbClr val="FFFFFF"/>
                </a:solidFill>
                <a:latin typeface="Roboto"/>
                <a:ea typeface="Roboto"/>
                <a:cs typeface="Roboto"/>
                <a:sym typeface="Roboto"/>
              </a:rPr>
              <a:t>Proprietary + Confidential</a:t>
            </a:r>
            <a:endParaRPr b="0" i="0" sz="600" u="none" cap="none" strike="noStrike">
              <a:solidFill>
                <a:srgbClr val="FFFFFF"/>
              </a:solidFill>
              <a:latin typeface="Roboto"/>
              <a:ea typeface="Roboto"/>
              <a:cs typeface="Roboto"/>
              <a:sym typeface="Roboto"/>
            </a:endParaRPr>
          </a:p>
        </p:txBody>
      </p:sp>
      <p:cxnSp>
        <p:nvCxnSpPr>
          <p:cNvPr id="1117" name="Google Shape;1117;p270"/>
          <p:cNvCxnSpPr/>
          <p:nvPr/>
        </p:nvCxnSpPr>
        <p:spPr>
          <a:xfrm rot="10800000">
            <a:off x="481275" y="1767101"/>
            <a:ext cx="0" cy="1769700"/>
          </a:xfrm>
          <a:prstGeom prst="straightConnector1">
            <a:avLst/>
          </a:prstGeom>
          <a:noFill/>
          <a:ln cap="flat" cmpd="sng" w="38100">
            <a:solidFill>
              <a:srgbClr val="FFFFFF"/>
            </a:solidFill>
            <a:prstDash val="solid"/>
            <a:miter lim="400000"/>
            <a:headEnd len="sm" w="sm" type="none"/>
            <a:tailEnd len="sm" w="sm" type="none"/>
          </a:ln>
        </p:spPr>
      </p:cxnSp>
      <p:sp>
        <p:nvSpPr>
          <p:cNvPr id="1118" name="Google Shape;1118;p270"/>
          <p:cNvSpPr txBox="1"/>
          <p:nvPr>
            <p:ph type="title"/>
          </p:nvPr>
        </p:nvSpPr>
        <p:spPr>
          <a:xfrm>
            <a:off x="962200" y="2196350"/>
            <a:ext cx="7724700" cy="8574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FFFFFF"/>
              </a:buClr>
              <a:buSzPts val="2400"/>
              <a:buFont typeface="Arial"/>
              <a:buNone/>
              <a:defRPr b="0" i="0" sz="3600" u="none" cap="none" strike="noStrike">
                <a:solidFill>
                  <a:srgbClr val="FFFFFF"/>
                </a:solidFill>
                <a:latin typeface="Arial"/>
                <a:ea typeface="Arial"/>
                <a:cs typeface="Arial"/>
                <a:sym typeface="Arial"/>
              </a:defRPr>
            </a:lvl1pPr>
            <a:lvl2pPr lvl="1"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2pPr>
            <a:lvl3pPr lvl="2"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3pPr>
            <a:lvl4pPr lvl="3"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4pPr>
            <a:lvl5pPr lvl="4"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5pPr>
            <a:lvl6pPr lvl="5"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6pPr>
            <a:lvl7pPr lvl="6"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7pPr>
            <a:lvl8pPr lvl="7"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8pPr>
            <a:lvl9pPr lvl="8"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9pPr>
          </a:lstStyle>
          <a:p/>
        </p:txBody>
      </p:sp>
      <p:sp>
        <p:nvSpPr>
          <p:cNvPr id="1119" name="Google Shape;1119;p270"/>
          <p:cNvSpPr txBox="1"/>
          <p:nvPr>
            <p:ph idx="1" type="subTitle"/>
          </p:nvPr>
        </p:nvSpPr>
        <p:spPr>
          <a:xfrm>
            <a:off x="976648" y="1757286"/>
            <a:ext cx="4643400" cy="3036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Overview Slide 01">
  <p:cSld name="CUSTOM_4_1_2">
    <p:spTree>
      <p:nvGrpSpPr>
        <p:cNvPr id="1120" name="Shape 1120"/>
        <p:cNvGrpSpPr/>
        <p:nvPr/>
      </p:nvGrpSpPr>
      <p:grpSpPr>
        <a:xfrm>
          <a:off x="0" y="0"/>
          <a:ext cx="0" cy="0"/>
          <a:chOff x="0" y="0"/>
          <a:chExt cx="0" cy="0"/>
        </a:xfrm>
      </p:grpSpPr>
      <p:sp>
        <p:nvSpPr>
          <p:cNvPr id="1121" name="Google Shape;1121;p271"/>
          <p:cNvSpPr/>
          <p:nvPr/>
        </p:nvSpPr>
        <p:spPr>
          <a:xfrm>
            <a:off x="50" y="0"/>
            <a:ext cx="6003900" cy="51435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id="1122" name="Google Shape;1122;p271"/>
          <p:cNvPicPr preferRelativeResize="0"/>
          <p:nvPr/>
        </p:nvPicPr>
        <p:blipFill rotWithShape="1">
          <a:blip r:embed="rId2">
            <a:alphaModFix amt="20000"/>
          </a:blip>
          <a:srcRect b="14751" l="5396" r="21775" t="3247"/>
          <a:stretch/>
        </p:blipFill>
        <p:spPr>
          <a:xfrm>
            <a:off x="4800" y="0"/>
            <a:ext cx="3788160" cy="5143498"/>
          </a:xfrm>
          <a:prstGeom prst="rect">
            <a:avLst/>
          </a:prstGeom>
          <a:noFill/>
          <a:ln>
            <a:noFill/>
          </a:ln>
        </p:spPr>
      </p:pic>
      <p:pic>
        <p:nvPicPr>
          <p:cNvPr id="1123" name="Google Shape;1123;p271"/>
          <p:cNvPicPr preferRelativeResize="0"/>
          <p:nvPr/>
        </p:nvPicPr>
        <p:blipFill rotWithShape="1">
          <a:blip r:embed="rId2">
            <a:alphaModFix amt="22000"/>
          </a:blip>
          <a:srcRect b="14751" l="5396" r="64474" t="3247"/>
          <a:stretch/>
        </p:blipFill>
        <p:spPr>
          <a:xfrm>
            <a:off x="3788150" y="0"/>
            <a:ext cx="2215801" cy="5143498"/>
          </a:xfrm>
          <a:prstGeom prst="rect">
            <a:avLst/>
          </a:prstGeom>
          <a:noFill/>
          <a:ln>
            <a:noFill/>
          </a:ln>
        </p:spPr>
      </p:pic>
      <p:sp>
        <p:nvSpPr>
          <p:cNvPr id="1124" name="Google Shape;1124;p271"/>
          <p:cNvSpPr txBox="1"/>
          <p:nvPr>
            <p:ph type="title"/>
          </p:nvPr>
        </p:nvSpPr>
        <p:spPr>
          <a:xfrm>
            <a:off x="457200" y="1392397"/>
            <a:ext cx="4961400" cy="857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5000"/>
              <a:buFont typeface="Arial"/>
              <a:buNone/>
              <a:defRPr b="0" i="0" sz="5000" u="none" cap="none" strike="noStrike">
                <a:solidFill>
                  <a:srgbClr val="FFFFFF"/>
                </a:solidFill>
                <a:latin typeface="Arial"/>
                <a:ea typeface="Arial"/>
                <a:cs typeface="Arial"/>
                <a:sym typeface="Arial"/>
              </a:defRPr>
            </a:lvl1pPr>
            <a:lvl2pPr lvl="1"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9pPr>
          </a:lstStyle>
          <a:p/>
        </p:txBody>
      </p:sp>
      <p:sp>
        <p:nvSpPr>
          <p:cNvPr id="1125" name="Google Shape;1125;p271"/>
          <p:cNvSpPr txBox="1"/>
          <p:nvPr>
            <p:ph idx="1" type="subTitle"/>
          </p:nvPr>
        </p:nvSpPr>
        <p:spPr>
          <a:xfrm>
            <a:off x="471650" y="3236275"/>
            <a:ext cx="2315700" cy="1449900"/>
          </a:xfrm>
          <a:prstGeom prst="rect">
            <a:avLst/>
          </a:prstGeom>
          <a:noFill/>
          <a:ln>
            <a:noFill/>
          </a:ln>
        </p:spPr>
        <p:txBody>
          <a:bodyPr anchorCtr="0" anchor="t" bIns="0" lIns="0" spcFirstLastPara="1" rIns="0" wrap="square" tIns="0">
            <a:noAutofit/>
          </a:bodyPr>
          <a:lstStyle>
            <a:lvl1pPr lvl="0" marR="0" rtl="0" algn="l">
              <a:lnSpc>
                <a:spcPct val="13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126" name="Google Shape;1126;p271"/>
          <p:cNvSpPr txBox="1"/>
          <p:nvPr>
            <p:ph idx="2" type="subTitle"/>
          </p:nvPr>
        </p:nvSpPr>
        <p:spPr>
          <a:xfrm>
            <a:off x="471648" y="420524"/>
            <a:ext cx="4643400" cy="3036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FFFFFF"/>
              </a:buClr>
              <a:buSzPts val="1200"/>
              <a:buFont typeface="Arial"/>
              <a:buNone/>
              <a:defRPr b="1" i="0" sz="12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Overview Slide 02">
  <p:cSld name="CUSTOM_4_1_2_1">
    <p:spTree>
      <p:nvGrpSpPr>
        <p:cNvPr id="1127" name="Shape 1127"/>
        <p:cNvGrpSpPr/>
        <p:nvPr/>
      </p:nvGrpSpPr>
      <p:grpSpPr>
        <a:xfrm>
          <a:off x="0" y="0"/>
          <a:ext cx="0" cy="0"/>
          <a:chOff x="0" y="0"/>
          <a:chExt cx="0" cy="0"/>
        </a:xfrm>
      </p:grpSpPr>
      <p:sp>
        <p:nvSpPr>
          <p:cNvPr id="1128" name="Google Shape;1128;p272"/>
          <p:cNvSpPr txBox="1"/>
          <p:nvPr/>
        </p:nvSpPr>
        <p:spPr>
          <a:xfrm>
            <a:off x="4736213" y="356750"/>
            <a:ext cx="4961400" cy="4539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0"/>
              <a:buFont typeface="Arial"/>
              <a:buNone/>
            </a:pPr>
            <a:r>
              <a:rPr b="0" i="0" lang="en-US" sz="30000" u="none" cap="none" strike="noStrike">
                <a:solidFill>
                  <a:srgbClr val="F1F3F4"/>
                </a:solidFill>
                <a:latin typeface="Arial"/>
                <a:ea typeface="Arial"/>
                <a:cs typeface="Arial"/>
                <a:sym typeface="Arial"/>
              </a:rPr>
              <a:t>0</a:t>
            </a:r>
            <a:endParaRPr b="0" i="0" sz="30000" u="none" cap="none" strike="noStrike">
              <a:solidFill>
                <a:srgbClr val="F1F3F4"/>
              </a:solidFill>
              <a:latin typeface="Arial"/>
              <a:ea typeface="Arial"/>
              <a:cs typeface="Arial"/>
              <a:sym typeface="Arial"/>
            </a:endParaRPr>
          </a:p>
        </p:txBody>
      </p:sp>
      <p:sp>
        <p:nvSpPr>
          <p:cNvPr id="1129" name="Google Shape;1129;p272"/>
          <p:cNvSpPr/>
          <p:nvPr/>
        </p:nvSpPr>
        <p:spPr>
          <a:xfrm>
            <a:off x="50" y="0"/>
            <a:ext cx="6003900" cy="51435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id="1130" name="Google Shape;1130;p272"/>
          <p:cNvPicPr preferRelativeResize="0"/>
          <p:nvPr/>
        </p:nvPicPr>
        <p:blipFill rotWithShape="1">
          <a:blip r:embed="rId2">
            <a:alphaModFix amt="20000"/>
          </a:blip>
          <a:srcRect b="14751" l="5396" r="21775" t="3247"/>
          <a:stretch/>
        </p:blipFill>
        <p:spPr>
          <a:xfrm>
            <a:off x="4800" y="0"/>
            <a:ext cx="3788160" cy="5143498"/>
          </a:xfrm>
          <a:prstGeom prst="rect">
            <a:avLst/>
          </a:prstGeom>
          <a:noFill/>
          <a:ln>
            <a:noFill/>
          </a:ln>
        </p:spPr>
      </p:pic>
      <p:pic>
        <p:nvPicPr>
          <p:cNvPr id="1131" name="Google Shape;1131;p272"/>
          <p:cNvPicPr preferRelativeResize="0"/>
          <p:nvPr/>
        </p:nvPicPr>
        <p:blipFill rotWithShape="1">
          <a:blip r:embed="rId2">
            <a:alphaModFix amt="22000"/>
          </a:blip>
          <a:srcRect b="14751" l="5396" r="64474" t="3247"/>
          <a:stretch/>
        </p:blipFill>
        <p:spPr>
          <a:xfrm>
            <a:off x="3788150" y="0"/>
            <a:ext cx="2215801" cy="5143498"/>
          </a:xfrm>
          <a:prstGeom prst="rect">
            <a:avLst/>
          </a:prstGeom>
          <a:noFill/>
          <a:ln>
            <a:noFill/>
          </a:ln>
        </p:spPr>
      </p:pic>
      <p:sp>
        <p:nvSpPr>
          <p:cNvPr id="1132" name="Google Shape;1132;p272"/>
          <p:cNvSpPr txBox="1"/>
          <p:nvPr>
            <p:ph type="title"/>
          </p:nvPr>
        </p:nvSpPr>
        <p:spPr>
          <a:xfrm>
            <a:off x="457200" y="1392397"/>
            <a:ext cx="4961400" cy="857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5000"/>
              <a:buFont typeface="Arial"/>
              <a:buNone/>
              <a:defRPr b="0" i="0" sz="5000" u="none" cap="none" strike="noStrike">
                <a:solidFill>
                  <a:srgbClr val="FFFFFF"/>
                </a:solidFill>
                <a:latin typeface="Arial"/>
                <a:ea typeface="Arial"/>
                <a:cs typeface="Arial"/>
                <a:sym typeface="Arial"/>
              </a:defRPr>
            </a:lvl1pPr>
            <a:lvl2pPr lvl="1"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9pPr>
          </a:lstStyle>
          <a:p/>
        </p:txBody>
      </p:sp>
      <p:sp>
        <p:nvSpPr>
          <p:cNvPr id="1133" name="Google Shape;1133;p272"/>
          <p:cNvSpPr txBox="1"/>
          <p:nvPr>
            <p:ph idx="1" type="subTitle"/>
          </p:nvPr>
        </p:nvSpPr>
        <p:spPr>
          <a:xfrm>
            <a:off x="471650" y="3236275"/>
            <a:ext cx="2315700" cy="1449900"/>
          </a:xfrm>
          <a:prstGeom prst="rect">
            <a:avLst/>
          </a:prstGeom>
          <a:noFill/>
          <a:ln>
            <a:noFill/>
          </a:ln>
        </p:spPr>
        <p:txBody>
          <a:bodyPr anchorCtr="0" anchor="t" bIns="0" lIns="0" spcFirstLastPara="1" rIns="0" wrap="square" tIns="0">
            <a:noAutofit/>
          </a:bodyPr>
          <a:lstStyle>
            <a:lvl1pPr lvl="0" marR="0" rtl="0" algn="l">
              <a:lnSpc>
                <a:spcPct val="13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134" name="Google Shape;1134;p272"/>
          <p:cNvSpPr txBox="1"/>
          <p:nvPr>
            <p:ph idx="2" type="subTitle"/>
          </p:nvPr>
        </p:nvSpPr>
        <p:spPr>
          <a:xfrm>
            <a:off x="471648" y="420524"/>
            <a:ext cx="4643400" cy="3036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FFFFFF"/>
              </a:buClr>
              <a:buSzPts val="1200"/>
              <a:buFont typeface="Arial"/>
              <a:buNone/>
              <a:defRPr b="1" i="0" sz="12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Section Slide">
  <p:cSld name="CUSTOM_4_1_1">
    <p:spTree>
      <p:nvGrpSpPr>
        <p:cNvPr id="1135" name="Shape 1135"/>
        <p:cNvGrpSpPr/>
        <p:nvPr/>
      </p:nvGrpSpPr>
      <p:grpSpPr>
        <a:xfrm>
          <a:off x="0" y="0"/>
          <a:ext cx="0" cy="0"/>
          <a:chOff x="0" y="0"/>
          <a:chExt cx="0" cy="0"/>
        </a:xfrm>
      </p:grpSpPr>
      <p:sp>
        <p:nvSpPr>
          <p:cNvPr id="1136" name="Google Shape;1136;p273"/>
          <p:cNvSpPr/>
          <p:nvPr/>
        </p:nvSpPr>
        <p:spPr>
          <a:xfrm>
            <a:off x="50" y="0"/>
            <a:ext cx="9144000" cy="45240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1137" name="Google Shape;1137;p273"/>
          <p:cNvSpPr txBox="1"/>
          <p:nvPr/>
        </p:nvSpPr>
        <p:spPr>
          <a:xfrm>
            <a:off x="7741216" y="381600"/>
            <a:ext cx="950400" cy="1146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r>
              <a:rPr b="0" i="0" lang="en-US" sz="600" u="none" cap="none" strike="noStrike">
                <a:solidFill>
                  <a:srgbClr val="FFFFFF"/>
                </a:solidFill>
                <a:latin typeface="Roboto"/>
                <a:ea typeface="Roboto"/>
                <a:cs typeface="Roboto"/>
                <a:sym typeface="Roboto"/>
              </a:rPr>
              <a:t>Proprietary + Confidential</a:t>
            </a:r>
            <a:endParaRPr b="0" i="0" sz="600" u="none" cap="none" strike="noStrike">
              <a:solidFill>
                <a:srgbClr val="FFFFFF"/>
              </a:solidFill>
              <a:latin typeface="Roboto"/>
              <a:ea typeface="Roboto"/>
              <a:cs typeface="Roboto"/>
              <a:sym typeface="Roboto"/>
            </a:endParaRPr>
          </a:p>
        </p:txBody>
      </p:sp>
      <p:cxnSp>
        <p:nvCxnSpPr>
          <p:cNvPr id="1138" name="Google Shape;1138;p273"/>
          <p:cNvCxnSpPr/>
          <p:nvPr/>
        </p:nvCxnSpPr>
        <p:spPr>
          <a:xfrm rot="10800000">
            <a:off x="481275" y="1767101"/>
            <a:ext cx="0" cy="1769700"/>
          </a:xfrm>
          <a:prstGeom prst="straightConnector1">
            <a:avLst/>
          </a:prstGeom>
          <a:noFill/>
          <a:ln cap="flat" cmpd="sng" w="38100">
            <a:solidFill>
              <a:srgbClr val="FFFFFF"/>
            </a:solidFill>
            <a:prstDash val="solid"/>
            <a:miter lim="400000"/>
            <a:headEnd len="sm" w="sm" type="none"/>
            <a:tailEnd len="sm" w="sm" type="none"/>
          </a:ln>
        </p:spPr>
      </p:cxnSp>
      <p:sp>
        <p:nvSpPr>
          <p:cNvPr id="1139" name="Google Shape;1139;p273"/>
          <p:cNvSpPr txBox="1"/>
          <p:nvPr>
            <p:ph type="title"/>
          </p:nvPr>
        </p:nvSpPr>
        <p:spPr>
          <a:xfrm>
            <a:off x="962200" y="2196350"/>
            <a:ext cx="7724700" cy="8574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FFFFFF"/>
              </a:buClr>
              <a:buSzPts val="2400"/>
              <a:buFont typeface="Arial"/>
              <a:buNone/>
              <a:defRPr b="0" i="0" sz="3600" u="none" cap="none" strike="noStrike">
                <a:solidFill>
                  <a:srgbClr val="FFFFFF"/>
                </a:solidFill>
                <a:latin typeface="Arial"/>
                <a:ea typeface="Arial"/>
                <a:cs typeface="Arial"/>
                <a:sym typeface="Arial"/>
              </a:defRPr>
            </a:lvl1pPr>
            <a:lvl2pPr lvl="1"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2pPr>
            <a:lvl3pPr lvl="2"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3pPr>
            <a:lvl4pPr lvl="3"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4pPr>
            <a:lvl5pPr lvl="4"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5pPr>
            <a:lvl6pPr lvl="5"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6pPr>
            <a:lvl7pPr lvl="6"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7pPr>
            <a:lvl8pPr lvl="7"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8pPr>
            <a:lvl9pPr lvl="8"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9pPr>
          </a:lstStyle>
          <a:p/>
        </p:txBody>
      </p:sp>
      <p:sp>
        <p:nvSpPr>
          <p:cNvPr id="1140" name="Google Shape;1140;p273"/>
          <p:cNvSpPr txBox="1"/>
          <p:nvPr>
            <p:ph idx="1" type="subTitle"/>
          </p:nvPr>
        </p:nvSpPr>
        <p:spPr>
          <a:xfrm>
            <a:off x="976648" y="1757286"/>
            <a:ext cx="4643400" cy="3036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Overview Slide 01">
  <p:cSld name="CUSTOM_4_1_1_1">
    <p:spTree>
      <p:nvGrpSpPr>
        <p:cNvPr id="1141" name="Shape 1141"/>
        <p:cNvGrpSpPr/>
        <p:nvPr/>
      </p:nvGrpSpPr>
      <p:grpSpPr>
        <a:xfrm>
          <a:off x="0" y="0"/>
          <a:ext cx="0" cy="0"/>
          <a:chOff x="0" y="0"/>
          <a:chExt cx="0" cy="0"/>
        </a:xfrm>
      </p:grpSpPr>
      <p:sp>
        <p:nvSpPr>
          <p:cNvPr id="1142" name="Google Shape;1142;p274"/>
          <p:cNvSpPr/>
          <p:nvPr/>
        </p:nvSpPr>
        <p:spPr>
          <a:xfrm>
            <a:off x="50" y="0"/>
            <a:ext cx="6003900" cy="51435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id="1143" name="Google Shape;1143;p274"/>
          <p:cNvPicPr preferRelativeResize="0"/>
          <p:nvPr/>
        </p:nvPicPr>
        <p:blipFill rotWithShape="1">
          <a:blip r:embed="rId2">
            <a:alphaModFix amt="20000"/>
          </a:blip>
          <a:srcRect b="14751" l="5396" r="21775" t="3247"/>
          <a:stretch/>
        </p:blipFill>
        <p:spPr>
          <a:xfrm>
            <a:off x="4800" y="0"/>
            <a:ext cx="3788160" cy="5143498"/>
          </a:xfrm>
          <a:prstGeom prst="rect">
            <a:avLst/>
          </a:prstGeom>
          <a:noFill/>
          <a:ln>
            <a:noFill/>
          </a:ln>
        </p:spPr>
      </p:pic>
      <p:pic>
        <p:nvPicPr>
          <p:cNvPr id="1144" name="Google Shape;1144;p274"/>
          <p:cNvPicPr preferRelativeResize="0"/>
          <p:nvPr/>
        </p:nvPicPr>
        <p:blipFill rotWithShape="1">
          <a:blip r:embed="rId2">
            <a:alphaModFix amt="22000"/>
          </a:blip>
          <a:srcRect b="14751" l="5396" r="64474" t="3247"/>
          <a:stretch/>
        </p:blipFill>
        <p:spPr>
          <a:xfrm>
            <a:off x="3788150" y="0"/>
            <a:ext cx="2215801" cy="5143498"/>
          </a:xfrm>
          <a:prstGeom prst="rect">
            <a:avLst/>
          </a:prstGeom>
          <a:noFill/>
          <a:ln>
            <a:noFill/>
          </a:ln>
        </p:spPr>
      </p:pic>
      <p:sp>
        <p:nvSpPr>
          <p:cNvPr id="1145" name="Google Shape;1145;p274"/>
          <p:cNvSpPr txBox="1"/>
          <p:nvPr>
            <p:ph type="title"/>
          </p:nvPr>
        </p:nvSpPr>
        <p:spPr>
          <a:xfrm>
            <a:off x="457200" y="1392397"/>
            <a:ext cx="4961400" cy="857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5000"/>
              <a:buFont typeface="Arial"/>
              <a:buNone/>
              <a:defRPr b="0" i="0" sz="5000" u="none" cap="none" strike="noStrike">
                <a:solidFill>
                  <a:srgbClr val="FFFFFF"/>
                </a:solidFill>
                <a:latin typeface="Arial"/>
                <a:ea typeface="Arial"/>
                <a:cs typeface="Arial"/>
                <a:sym typeface="Arial"/>
              </a:defRPr>
            </a:lvl1pPr>
            <a:lvl2pPr lvl="1"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9pPr>
          </a:lstStyle>
          <a:p/>
        </p:txBody>
      </p:sp>
      <p:sp>
        <p:nvSpPr>
          <p:cNvPr id="1146" name="Google Shape;1146;p274"/>
          <p:cNvSpPr txBox="1"/>
          <p:nvPr>
            <p:ph idx="1" type="subTitle"/>
          </p:nvPr>
        </p:nvSpPr>
        <p:spPr>
          <a:xfrm>
            <a:off x="471650" y="3236275"/>
            <a:ext cx="2315700" cy="1449900"/>
          </a:xfrm>
          <a:prstGeom prst="rect">
            <a:avLst/>
          </a:prstGeom>
          <a:noFill/>
          <a:ln>
            <a:noFill/>
          </a:ln>
        </p:spPr>
        <p:txBody>
          <a:bodyPr anchorCtr="0" anchor="t" bIns="0" lIns="0" spcFirstLastPara="1" rIns="0" wrap="square" tIns="0">
            <a:noAutofit/>
          </a:bodyPr>
          <a:lstStyle>
            <a:lvl1pPr lvl="0" marR="0" rtl="0" algn="l">
              <a:lnSpc>
                <a:spcPct val="13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147" name="Google Shape;1147;p274"/>
          <p:cNvSpPr txBox="1"/>
          <p:nvPr>
            <p:ph idx="2" type="subTitle"/>
          </p:nvPr>
        </p:nvSpPr>
        <p:spPr>
          <a:xfrm>
            <a:off x="471648" y="420524"/>
            <a:ext cx="4643400" cy="3036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FFFFFF"/>
              </a:buClr>
              <a:buSzPts val="1200"/>
              <a:buFont typeface="Arial"/>
              <a:buNone/>
              <a:defRPr b="1" i="0" sz="12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Overview Slide 02">
  <p:cSld name="CUSTOM_4_1_1_1_1">
    <p:spTree>
      <p:nvGrpSpPr>
        <p:cNvPr id="148" name="Shape 148"/>
        <p:cNvGrpSpPr/>
        <p:nvPr/>
      </p:nvGrpSpPr>
      <p:grpSpPr>
        <a:xfrm>
          <a:off x="0" y="0"/>
          <a:ext cx="0" cy="0"/>
          <a:chOff x="0" y="0"/>
          <a:chExt cx="0" cy="0"/>
        </a:xfrm>
      </p:grpSpPr>
      <p:sp>
        <p:nvSpPr>
          <p:cNvPr id="149" name="Google Shape;149;p49"/>
          <p:cNvSpPr txBox="1"/>
          <p:nvPr/>
        </p:nvSpPr>
        <p:spPr>
          <a:xfrm>
            <a:off x="4736213" y="356750"/>
            <a:ext cx="4961400" cy="4539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0"/>
              <a:buFont typeface="Arial"/>
              <a:buNone/>
            </a:pPr>
            <a:r>
              <a:rPr b="0" i="0" lang="en-US" sz="30000" u="none" cap="none" strike="noStrike">
                <a:solidFill>
                  <a:srgbClr val="F1F3F4"/>
                </a:solidFill>
                <a:latin typeface="Arial"/>
                <a:ea typeface="Arial"/>
                <a:cs typeface="Arial"/>
                <a:sym typeface="Arial"/>
              </a:rPr>
              <a:t>0</a:t>
            </a:r>
            <a:endParaRPr b="0" i="0" sz="30000" u="none" cap="none" strike="noStrike">
              <a:solidFill>
                <a:srgbClr val="F1F3F4"/>
              </a:solidFill>
              <a:latin typeface="Arial"/>
              <a:ea typeface="Arial"/>
              <a:cs typeface="Arial"/>
              <a:sym typeface="Arial"/>
            </a:endParaRPr>
          </a:p>
        </p:txBody>
      </p:sp>
      <p:sp>
        <p:nvSpPr>
          <p:cNvPr id="150" name="Google Shape;150;p49"/>
          <p:cNvSpPr/>
          <p:nvPr/>
        </p:nvSpPr>
        <p:spPr>
          <a:xfrm>
            <a:off x="50" y="0"/>
            <a:ext cx="6003900" cy="51435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id="151" name="Google Shape;151;p49"/>
          <p:cNvPicPr preferRelativeResize="0"/>
          <p:nvPr/>
        </p:nvPicPr>
        <p:blipFill rotWithShape="1">
          <a:blip r:embed="rId2">
            <a:alphaModFix amt="20000"/>
          </a:blip>
          <a:srcRect b="14751" l="5396" r="21775" t="3247"/>
          <a:stretch/>
        </p:blipFill>
        <p:spPr>
          <a:xfrm>
            <a:off x="4800" y="0"/>
            <a:ext cx="3788160" cy="5143498"/>
          </a:xfrm>
          <a:prstGeom prst="rect">
            <a:avLst/>
          </a:prstGeom>
          <a:noFill/>
          <a:ln>
            <a:noFill/>
          </a:ln>
        </p:spPr>
      </p:pic>
      <p:pic>
        <p:nvPicPr>
          <p:cNvPr id="152" name="Google Shape;152;p49"/>
          <p:cNvPicPr preferRelativeResize="0"/>
          <p:nvPr/>
        </p:nvPicPr>
        <p:blipFill rotWithShape="1">
          <a:blip r:embed="rId2">
            <a:alphaModFix amt="22000"/>
          </a:blip>
          <a:srcRect b="14751" l="5396" r="64474" t="3247"/>
          <a:stretch/>
        </p:blipFill>
        <p:spPr>
          <a:xfrm>
            <a:off x="3788150" y="0"/>
            <a:ext cx="2215801" cy="5143498"/>
          </a:xfrm>
          <a:prstGeom prst="rect">
            <a:avLst/>
          </a:prstGeom>
          <a:noFill/>
          <a:ln>
            <a:noFill/>
          </a:ln>
        </p:spPr>
      </p:pic>
      <p:sp>
        <p:nvSpPr>
          <p:cNvPr id="153" name="Google Shape;153;p49"/>
          <p:cNvSpPr txBox="1"/>
          <p:nvPr>
            <p:ph type="title"/>
          </p:nvPr>
        </p:nvSpPr>
        <p:spPr>
          <a:xfrm>
            <a:off x="457200" y="1392397"/>
            <a:ext cx="4961400" cy="857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5000"/>
              <a:buFont typeface="Arial"/>
              <a:buNone/>
              <a:defRPr b="0" i="0" sz="5000" u="none" cap="none" strike="noStrike">
                <a:solidFill>
                  <a:srgbClr val="FFFFFF"/>
                </a:solidFill>
                <a:latin typeface="Arial"/>
                <a:ea typeface="Arial"/>
                <a:cs typeface="Arial"/>
                <a:sym typeface="Arial"/>
              </a:defRPr>
            </a:lvl1pPr>
            <a:lvl2pPr lvl="1"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9pPr>
          </a:lstStyle>
          <a:p/>
        </p:txBody>
      </p:sp>
      <p:sp>
        <p:nvSpPr>
          <p:cNvPr id="154" name="Google Shape;154;p49"/>
          <p:cNvSpPr txBox="1"/>
          <p:nvPr>
            <p:ph idx="1" type="subTitle"/>
          </p:nvPr>
        </p:nvSpPr>
        <p:spPr>
          <a:xfrm>
            <a:off x="471650" y="3236275"/>
            <a:ext cx="2315700" cy="1449900"/>
          </a:xfrm>
          <a:prstGeom prst="rect">
            <a:avLst/>
          </a:prstGeom>
          <a:noFill/>
          <a:ln>
            <a:noFill/>
          </a:ln>
        </p:spPr>
        <p:txBody>
          <a:bodyPr anchorCtr="0" anchor="t" bIns="0" lIns="0" spcFirstLastPara="1" rIns="0" wrap="square" tIns="0">
            <a:noAutofit/>
          </a:bodyPr>
          <a:lstStyle>
            <a:lvl1pPr lvl="0" marR="0" rtl="0" algn="l">
              <a:lnSpc>
                <a:spcPct val="13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55" name="Google Shape;155;p49"/>
          <p:cNvSpPr txBox="1"/>
          <p:nvPr>
            <p:ph idx="2" type="subTitle"/>
          </p:nvPr>
        </p:nvSpPr>
        <p:spPr>
          <a:xfrm>
            <a:off x="471648" y="420524"/>
            <a:ext cx="4643400" cy="3036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FFFFFF"/>
              </a:buClr>
              <a:buSzPts val="1200"/>
              <a:buFont typeface="Arial"/>
              <a:buNone/>
              <a:defRPr b="1" i="0" sz="12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Overview Slide 02">
  <p:cSld name="CUSTOM_4_1_1_1_1">
    <p:spTree>
      <p:nvGrpSpPr>
        <p:cNvPr id="1148" name="Shape 1148"/>
        <p:cNvGrpSpPr/>
        <p:nvPr/>
      </p:nvGrpSpPr>
      <p:grpSpPr>
        <a:xfrm>
          <a:off x="0" y="0"/>
          <a:ext cx="0" cy="0"/>
          <a:chOff x="0" y="0"/>
          <a:chExt cx="0" cy="0"/>
        </a:xfrm>
      </p:grpSpPr>
      <p:sp>
        <p:nvSpPr>
          <p:cNvPr id="1149" name="Google Shape;1149;p275"/>
          <p:cNvSpPr txBox="1"/>
          <p:nvPr/>
        </p:nvSpPr>
        <p:spPr>
          <a:xfrm>
            <a:off x="4736213" y="356750"/>
            <a:ext cx="4961400" cy="4539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0"/>
              <a:buFont typeface="Arial"/>
              <a:buNone/>
            </a:pPr>
            <a:r>
              <a:rPr b="0" i="0" lang="en-US" sz="30000" u="none" cap="none" strike="noStrike">
                <a:solidFill>
                  <a:srgbClr val="F1F3F4"/>
                </a:solidFill>
                <a:latin typeface="Arial"/>
                <a:ea typeface="Arial"/>
                <a:cs typeface="Arial"/>
                <a:sym typeface="Arial"/>
              </a:rPr>
              <a:t>0</a:t>
            </a:r>
            <a:endParaRPr b="0" i="0" sz="30000" u="none" cap="none" strike="noStrike">
              <a:solidFill>
                <a:srgbClr val="F1F3F4"/>
              </a:solidFill>
              <a:latin typeface="Arial"/>
              <a:ea typeface="Arial"/>
              <a:cs typeface="Arial"/>
              <a:sym typeface="Arial"/>
            </a:endParaRPr>
          </a:p>
        </p:txBody>
      </p:sp>
      <p:sp>
        <p:nvSpPr>
          <p:cNvPr id="1150" name="Google Shape;1150;p275"/>
          <p:cNvSpPr/>
          <p:nvPr/>
        </p:nvSpPr>
        <p:spPr>
          <a:xfrm>
            <a:off x="50" y="0"/>
            <a:ext cx="6003900" cy="51435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id="1151" name="Google Shape;1151;p275"/>
          <p:cNvPicPr preferRelativeResize="0"/>
          <p:nvPr/>
        </p:nvPicPr>
        <p:blipFill rotWithShape="1">
          <a:blip r:embed="rId2">
            <a:alphaModFix amt="20000"/>
          </a:blip>
          <a:srcRect b="14751" l="5396" r="21775" t="3247"/>
          <a:stretch/>
        </p:blipFill>
        <p:spPr>
          <a:xfrm>
            <a:off x="4800" y="0"/>
            <a:ext cx="3788160" cy="5143498"/>
          </a:xfrm>
          <a:prstGeom prst="rect">
            <a:avLst/>
          </a:prstGeom>
          <a:noFill/>
          <a:ln>
            <a:noFill/>
          </a:ln>
        </p:spPr>
      </p:pic>
      <p:pic>
        <p:nvPicPr>
          <p:cNvPr id="1152" name="Google Shape;1152;p275"/>
          <p:cNvPicPr preferRelativeResize="0"/>
          <p:nvPr/>
        </p:nvPicPr>
        <p:blipFill rotWithShape="1">
          <a:blip r:embed="rId2">
            <a:alphaModFix amt="22000"/>
          </a:blip>
          <a:srcRect b="14751" l="5396" r="64474" t="3247"/>
          <a:stretch/>
        </p:blipFill>
        <p:spPr>
          <a:xfrm>
            <a:off x="3788150" y="0"/>
            <a:ext cx="2215801" cy="5143498"/>
          </a:xfrm>
          <a:prstGeom prst="rect">
            <a:avLst/>
          </a:prstGeom>
          <a:noFill/>
          <a:ln>
            <a:noFill/>
          </a:ln>
        </p:spPr>
      </p:pic>
      <p:sp>
        <p:nvSpPr>
          <p:cNvPr id="1153" name="Google Shape;1153;p275"/>
          <p:cNvSpPr txBox="1"/>
          <p:nvPr>
            <p:ph type="title"/>
          </p:nvPr>
        </p:nvSpPr>
        <p:spPr>
          <a:xfrm>
            <a:off x="457200" y="1392397"/>
            <a:ext cx="4961400" cy="857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5000"/>
              <a:buFont typeface="Arial"/>
              <a:buNone/>
              <a:defRPr b="0" i="0" sz="5000" u="none" cap="none" strike="noStrike">
                <a:solidFill>
                  <a:srgbClr val="FFFFFF"/>
                </a:solidFill>
                <a:latin typeface="Arial"/>
                <a:ea typeface="Arial"/>
                <a:cs typeface="Arial"/>
                <a:sym typeface="Arial"/>
              </a:defRPr>
            </a:lvl1pPr>
            <a:lvl2pPr lvl="1"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9pPr>
          </a:lstStyle>
          <a:p/>
        </p:txBody>
      </p:sp>
      <p:sp>
        <p:nvSpPr>
          <p:cNvPr id="1154" name="Google Shape;1154;p275"/>
          <p:cNvSpPr txBox="1"/>
          <p:nvPr>
            <p:ph idx="1" type="subTitle"/>
          </p:nvPr>
        </p:nvSpPr>
        <p:spPr>
          <a:xfrm>
            <a:off x="471650" y="3236275"/>
            <a:ext cx="2315700" cy="1449900"/>
          </a:xfrm>
          <a:prstGeom prst="rect">
            <a:avLst/>
          </a:prstGeom>
          <a:noFill/>
          <a:ln>
            <a:noFill/>
          </a:ln>
        </p:spPr>
        <p:txBody>
          <a:bodyPr anchorCtr="0" anchor="t" bIns="0" lIns="0" spcFirstLastPara="1" rIns="0" wrap="square" tIns="0">
            <a:noAutofit/>
          </a:bodyPr>
          <a:lstStyle>
            <a:lvl1pPr lvl="0" marR="0" rtl="0" algn="l">
              <a:lnSpc>
                <a:spcPct val="13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155" name="Google Shape;1155;p275"/>
          <p:cNvSpPr txBox="1"/>
          <p:nvPr>
            <p:ph idx="2" type="subTitle"/>
          </p:nvPr>
        </p:nvSpPr>
        <p:spPr>
          <a:xfrm>
            <a:off x="471648" y="420524"/>
            <a:ext cx="4643400" cy="3036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FFFFFF"/>
              </a:buClr>
              <a:buSzPts val="1200"/>
              <a:buFont typeface="Arial"/>
              <a:buNone/>
              <a:defRPr b="1" i="0" sz="12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Blank">
  <p:cSld name="CUSTOM_2_1">
    <p:bg>
      <p:bgPr>
        <a:solidFill>
          <a:srgbClr val="FFFFFF"/>
        </a:solidFill>
      </p:bgPr>
    </p:bg>
    <p:spTree>
      <p:nvGrpSpPr>
        <p:cNvPr id="1156" name="Shape 1156"/>
        <p:cNvGrpSpPr/>
        <p:nvPr/>
      </p:nvGrpSpPr>
      <p:grpSpPr>
        <a:xfrm>
          <a:off x="0" y="0"/>
          <a:ext cx="0" cy="0"/>
          <a:chOff x="0" y="0"/>
          <a:chExt cx="0" cy="0"/>
        </a:xfrm>
      </p:grpSpPr>
      <p:sp>
        <p:nvSpPr>
          <p:cNvPr id="1157" name="Google Shape;1157;p276"/>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1-Col">
  <p:cSld name="CUSTOM_2_1_2">
    <p:bg>
      <p:bgPr>
        <a:solidFill>
          <a:srgbClr val="FFFFFF"/>
        </a:solidFill>
      </p:bgPr>
    </p:bg>
    <p:spTree>
      <p:nvGrpSpPr>
        <p:cNvPr id="1158" name="Shape 1158"/>
        <p:cNvGrpSpPr/>
        <p:nvPr/>
      </p:nvGrpSpPr>
      <p:grpSpPr>
        <a:xfrm>
          <a:off x="0" y="0"/>
          <a:ext cx="0" cy="0"/>
          <a:chOff x="0" y="0"/>
          <a:chExt cx="0" cy="0"/>
        </a:xfrm>
      </p:grpSpPr>
      <p:sp>
        <p:nvSpPr>
          <p:cNvPr id="1159" name="Google Shape;1159;p277"/>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1160" name="Google Shape;1160;p277"/>
          <p:cNvSpPr txBox="1"/>
          <p:nvPr>
            <p:ph idx="1" type="body"/>
          </p:nvPr>
        </p:nvSpPr>
        <p:spPr>
          <a:xfrm>
            <a:off x="464175" y="1347625"/>
            <a:ext cx="5453100" cy="33387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2-Col">
  <p:cSld name="CUSTOM_2_1_2_1">
    <p:bg>
      <p:bgPr>
        <a:solidFill>
          <a:srgbClr val="FFFFFF"/>
        </a:solidFill>
      </p:bgPr>
    </p:bg>
    <p:spTree>
      <p:nvGrpSpPr>
        <p:cNvPr id="1161" name="Shape 1161"/>
        <p:cNvGrpSpPr/>
        <p:nvPr/>
      </p:nvGrpSpPr>
      <p:grpSpPr>
        <a:xfrm>
          <a:off x="0" y="0"/>
          <a:ext cx="0" cy="0"/>
          <a:chOff x="0" y="0"/>
          <a:chExt cx="0" cy="0"/>
        </a:xfrm>
      </p:grpSpPr>
      <p:sp>
        <p:nvSpPr>
          <p:cNvPr id="1162" name="Google Shape;1162;p278"/>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1163" name="Google Shape;1163;p278"/>
          <p:cNvSpPr txBox="1"/>
          <p:nvPr>
            <p:ph idx="1" type="body"/>
          </p:nvPr>
        </p:nvSpPr>
        <p:spPr>
          <a:xfrm>
            <a:off x="464175" y="1347625"/>
            <a:ext cx="41112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164" name="Google Shape;1164;p278"/>
          <p:cNvSpPr txBox="1"/>
          <p:nvPr>
            <p:ph idx="2" type="body"/>
          </p:nvPr>
        </p:nvSpPr>
        <p:spPr>
          <a:xfrm>
            <a:off x="4575544" y="1347625"/>
            <a:ext cx="41112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3-Col">
  <p:cSld name="CUSTOM_2_1_2_1_1">
    <p:bg>
      <p:bgPr>
        <a:solidFill>
          <a:srgbClr val="FFFFFF"/>
        </a:solidFill>
      </p:bgPr>
    </p:bg>
    <p:spTree>
      <p:nvGrpSpPr>
        <p:cNvPr id="1165" name="Shape 1165"/>
        <p:cNvGrpSpPr/>
        <p:nvPr/>
      </p:nvGrpSpPr>
      <p:grpSpPr>
        <a:xfrm>
          <a:off x="0" y="0"/>
          <a:ext cx="0" cy="0"/>
          <a:chOff x="0" y="0"/>
          <a:chExt cx="0" cy="0"/>
        </a:xfrm>
      </p:grpSpPr>
      <p:sp>
        <p:nvSpPr>
          <p:cNvPr id="1166" name="Google Shape;1166;p279"/>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1167" name="Google Shape;1167;p279"/>
          <p:cNvSpPr txBox="1"/>
          <p:nvPr>
            <p:ph idx="1" type="body"/>
          </p:nvPr>
        </p:nvSpPr>
        <p:spPr>
          <a:xfrm>
            <a:off x="464175" y="1347625"/>
            <a:ext cx="27408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168" name="Google Shape;1168;p279"/>
          <p:cNvSpPr txBox="1"/>
          <p:nvPr>
            <p:ph idx="2" type="body"/>
          </p:nvPr>
        </p:nvSpPr>
        <p:spPr>
          <a:xfrm>
            <a:off x="3205050" y="1347625"/>
            <a:ext cx="27408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169" name="Google Shape;1169;p279"/>
          <p:cNvSpPr txBox="1"/>
          <p:nvPr>
            <p:ph idx="3" type="body"/>
          </p:nvPr>
        </p:nvSpPr>
        <p:spPr>
          <a:xfrm>
            <a:off x="5945925" y="1347625"/>
            <a:ext cx="27408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1-Col">
  <p:cSld name="TITLE_2">
    <p:spTree>
      <p:nvGrpSpPr>
        <p:cNvPr id="1170" name="Shape 1170"/>
        <p:cNvGrpSpPr/>
        <p:nvPr/>
      </p:nvGrpSpPr>
      <p:grpSpPr>
        <a:xfrm>
          <a:off x="0" y="0"/>
          <a:ext cx="0" cy="0"/>
          <a:chOff x="0" y="0"/>
          <a:chExt cx="0" cy="0"/>
        </a:xfrm>
      </p:grpSpPr>
      <p:sp>
        <p:nvSpPr>
          <p:cNvPr id="1171" name="Google Shape;1171;p280"/>
          <p:cNvSpPr/>
          <p:nvPr/>
        </p:nvSpPr>
        <p:spPr>
          <a:xfrm>
            <a:off x="-2409" y="235375"/>
            <a:ext cx="35400" cy="46728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1172" name="Google Shape;1172;p280"/>
          <p:cNvSpPr txBox="1"/>
          <p:nvPr>
            <p:ph idx="1" type="body"/>
          </p:nvPr>
        </p:nvSpPr>
        <p:spPr>
          <a:xfrm>
            <a:off x="464175" y="1347625"/>
            <a:ext cx="5453100" cy="33387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173" name="Google Shape;1173;p280"/>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Subheading 1-Col">
  <p:cSld name="TITLE_2_3">
    <p:spTree>
      <p:nvGrpSpPr>
        <p:cNvPr id="1174" name="Shape 1174"/>
        <p:cNvGrpSpPr/>
        <p:nvPr/>
      </p:nvGrpSpPr>
      <p:grpSpPr>
        <a:xfrm>
          <a:off x="0" y="0"/>
          <a:ext cx="0" cy="0"/>
          <a:chOff x="0" y="0"/>
          <a:chExt cx="0" cy="0"/>
        </a:xfrm>
      </p:grpSpPr>
      <p:sp>
        <p:nvSpPr>
          <p:cNvPr id="1175" name="Google Shape;1175;p281"/>
          <p:cNvSpPr/>
          <p:nvPr/>
        </p:nvSpPr>
        <p:spPr>
          <a:xfrm>
            <a:off x="-2409" y="235375"/>
            <a:ext cx="35400" cy="46728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1176" name="Google Shape;1176;p281"/>
          <p:cNvSpPr txBox="1"/>
          <p:nvPr>
            <p:ph idx="1" type="body"/>
          </p:nvPr>
        </p:nvSpPr>
        <p:spPr>
          <a:xfrm>
            <a:off x="464175" y="1347625"/>
            <a:ext cx="5453100" cy="33387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177" name="Google Shape;1177;p281"/>
          <p:cNvSpPr txBox="1"/>
          <p:nvPr>
            <p:ph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1"/>
              </a:buClr>
              <a:buSzPts val="1000"/>
              <a:buFont typeface="Arial"/>
              <a:buNone/>
              <a:defRPr b="1" i="0" sz="1000" u="none" cap="none" strike="noStrike">
                <a:solidFill>
                  <a:schemeClr val="accent1"/>
                </a:solidFill>
                <a:latin typeface="Arial"/>
                <a:ea typeface="Arial"/>
                <a:cs typeface="Arial"/>
                <a:sym typeface="Arial"/>
              </a:defRPr>
            </a:lvl1pPr>
            <a:lvl2pPr lvl="1"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9pPr>
          </a:lstStyle>
          <a:p/>
        </p:txBody>
      </p:sp>
      <p:sp>
        <p:nvSpPr>
          <p:cNvPr id="1178" name="Google Shape;1178;p281"/>
          <p:cNvSpPr txBox="1"/>
          <p:nvPr>
            <p:ph idx="2"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Subheading 2-Col">
  <p:cSld name="TITLE_2_3_7">
    <p:spTree>
      <p:nvGrpSpPr>
        <p:cNvPr id="1179" name="Shape 1179"/>
        <p:cNvGrpSpPr/>
        <p:nvPr/>
      </p:nvGrpSpPr>
      <p:grpSpPr>
        <a:xfrm>
          <a:off x="0" y="0"/>
          <a:ext cx="0" cy="0"/>
          <a:chOff x="0" y="0"/>
          <a:chExt cx="0" cy="0"/>
        </a:xfrm>
      </p:grpSpPr>
      <p:sp>
        <p:nvSpPr>
          <p:cNvPr id="1180" name="Google Shape;1180;p282"/>
          <p:cNvSpPr/>
          <p:nvPr/>
        </p:nvSpPr>
        <p:spPr>
          <a:xfrm>
            <a:off x="-2409" y="235375"/>
            <a:ext cx="35400" cy="46728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1181" name="Google Shape;1181;p282"/>
          <p:cNvSpPr txBox="1"/>
          <p:nvPr>
            <p:ph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1"/>
              </a:buClr>
              <a:buSzPts val="1000"/>
              <a:buFont typeface="Arial"/>
              <a:buNone/>
              <a:defRPr b="1" i="0" sz="1000" u="none" cap="none" strike="noStrike">
                <a:solidFill>
                  <a:schemeClr val="accent1"/>
                </a:solidFill>
                <a:latin typeface="Arial"/>
                <a:ea typeface="Arial"/>
                <a:cs typeface="Arial"/>
                <a:sym typeface="Arial"/>
              </a:defRPr>
            </a:lvl1pPr>
            <a:lvl2pPr lvl="1"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9pPr>
          </a:lstStyle>
          <a:p/>
        </p:txBody>
      </p:sp>
      <p:sp>
        <p:nvSpPr>
          <p:cNvPr id="1182" name="Google Shape;1182;p282"/>
          <p:cNvSpPr txBox="1"/>
          <p:nvPr>
            <p:ph idx="2"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1183" name="Google Shape;1183;p282"/>
          <p:cNvSpPr txBox="1"/>
          <p:nvPr>
            <p:ph idx="1" type="body"/>
          </p:nvPr>
        </p:nvSpPr>
        <p:spPr>
          <a:xfrm>
            <a:off x="464175" y="1347625"/>
            <a:ext cx="41112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184" name="Google Shape;1184;p282"/>
          <p:cNvSpPr txBox="1"/>
          <p:nvPr>
            <p:ph idx="3" type="body"/>
          </p:nvPr>
        </p:nvSpPr>
        <p:spPr>
          <a:xfrm>
            <a:off x="4575544" y="1347625"/>
            <a:ext cx="41112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Subheading 3-Col">
  <p:cSld name="TITLE_2_3_7_1">
    <p:spTree>
      <p:nvGrpSpPr>
        <p:cNvPr id="1185" name="Shape 1185"/>
        <p:cNvGrpSpPr/>
        <p:nvPr/>
      </p:nvGrpSpPr>
      <p:grpSpPr>
        <a:xfrm>
          <a:off x="0" y="0"/>
          <a:ext cx="0" cy="0"/>
          <a:chOff x="0" y="0"/>
          <a:chExt cx="0" cy="0"/>
        </a:xfrm>
      </p:grpSpPr>
      <p:sp>
        <p:nvSpPr>
          <p:cNvPr id="1186" name="Google Shape;1186;p283"/>
          <p:cNvSpPr/>
          <p:nvPr/>
        </p:nvSpPr>
        <p:spPr>
          <a:xfrm>
            <a:off x="-2409" y="235375"/>
            <a:ext cx="35400" cy="46728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1187" name="Google Shape;1187;p283"/>
          <p:cNvSpPr txBox="1"/>
          <p:nvPr>
            <p:ph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1"/>
              </a:buClr>
              <a:buSzPts val="1000"/>
              <a:buFont typeface="Arial"/>
              <a:buNone/>
              <a:defRPr b="1" i="0" sz="1000" u="none" cap="none" strike="noStrike">
                <a:solidFill>
                  <a:schemeClr val="accent1"/>
                </a:solidFill>
                <a:latin typeface="Arial"/>
                <a:ea typeface="Arial"/>
                <a:cs typeface="Arial"/>
                <a:sym typeface="Arial"/>
              </a:defRPr>
            </a:lvl1pPr>
            <a:lvl2pPr lvl="1"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9pPr>
          </a:lstStyle>
          <a:p/>
        </p:txBody>
      </p:sp>
      <p:sp>
        <p:nvSpPr>
          <p:cNvPr id="1188" name="Google Shape;1188;p283"/>
          <p:cNvSpPr txBox="1"/>
          <p:nvPr>
            <p:ph idx="2"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1189" name="Google Shape;1189;p283"/>
          <p:cNvSpPr txBox="1"/>
          <p:nvPr>
            <p:ph idx="1" type="body"/>
          </p:nvPr>
        </p:nvSpPr>
        <p:spPr>
          <a:xfrm>
            <a:off x="464175" y="1347625"/>
            <a:ext cx="27408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190" name="Google Shape;1190;p283"/>
          <p:cNvSpPr txBox="1"/>
          <p:nvPr>
            <p:ph idx="3" type="body"/>
          </p:nvPr>
        </p:nvSpPr>
        <p:spPr>
          <a:xfrm>
            <a:off x="3205050" y="1347625"/>
            <a:ext cx="27408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191" name="Google Shape;1191;p283"/>
          <p:cNvSpPr txBox="1"/>
          <p:nvPr>
            <p:ph idx="4" type="body"/>
          </p:nvPr>
        </p:nvSpPr>
        <p:spPr>
          <a:xfrm>
            <a:off x="5945925" y="1347625"/>
            <a:ext cx="27408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Subheading Centre">
  <p:cSld name="TITLE_2_3_6">
    <p:spTree>
      <p:nvGrpSpPr>
        <p:cNvPr id="1192" name="Shape 1192"/>
        <p:cNvGrpSpPr/>
        <p:nvPr/>
      </p:nvGrpSpPr>
      <p:grpSpPr>
        <a:xfrm>
          <a:off x="0" y="0"/>
          <a:ext cx="0" cy="0"/>
          <a:chOff x="0" y="0"/>
          <a:chExt cx="0" cy="0"/>
        </a:xfrm>
      </p:grpSpPr>
      <p:sp>
        <p:nvSpPr>
          <p:cNvPr id="1193" name="Google Shape;1193;p284"/>
          <p:cNvSpPr/>
          <p:nvPr/>
        </p:nvSpPr>
        <p:spPr>
          <a:xfrm>
            <a:off x="-2409" y="235375"/>
            <a:ext cx="35400" cy="46728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1194" name="Google Shape;1194;p284"/>
          <p:cNvSpPr txBox="1"/>
          <p:nvPr>
            <p:ph idx="1" type="body"/>
          </p:nvPr>
        </p:nvSpPr>
        <p:spPr>
          <a:xfrm>
            <a:off x="2477675" y="2631750"/>
            <a:ext cx="4195800" cy="2054700"/>
          </a:xfrm>
          <a:prstGeom prst="rect">
            <a:avLst/>
          </a:prstGeom>
          <a:noFill/>
          <a:ln>
            <a:noFill/>
          </a:ln>
        </p:spPr>
        <p:txBody>
          <a:bodyPr anchorCtr="0" anchor="t" bIns="0" lIns="0" spcFirstLastPara="1" rIns="0" wrap="square" tIns="0">
            <a:noAutofit/>
          </a:bodyPr>
          <a:lstStyle>
            <a:lvl1pPr indent="-285750" lvl="0" marL="457200" marR="0" rtl="0" algn="ctr">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ctr">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195" name="Google Shape;1195;p284"/>
          <p:cNvSpPr txBox="1"/>
          <p:nvPr>
            <p:ph type="title"/>
          </p:nvPr>
        </p:nvSpPr>
        <p:spPr>
          <a:xfrm>
            <a:off x="457200" y="1759507"/>
            <a:ext cx="8222700" cy="1371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chemeClr val="accent1"/>
              </a:buClr>
              <a:buSzPts val="1000"/>
              <a:buFont typeface="Arial"/>
              <a:buNone/>
              <a:defRPr b="1" i="0" sz="10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2pPr>
            <a:lvl3pPr lvl="2" marR="0" rtl="0" algn="l">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3pPr>
            <a:lvl4pPr lvl="3" marR="0" rtl="0" algn="l">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4pPr>
            <a:lvl5pPr lvl="4" marR="0" rtl="0" algn="l">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5pPr>
            <a:lvl6pPr lvl="5" marR="0" rtl="0" algn="l">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6pPr>
            <a:lvl7pPr lvl="6" marR="0" rtl="0" algn="l">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7pPr>
            <a:lvl8pPr lvl="7" marR="0" rtl="0" algn="l">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8pPr>
            <a:lvl9pPr lvl="8" marR="0" rtl="0" algn="l">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9pPr>
          </a:lstStyle>
          <a:p/>
        </p:txBody>
      </p:sp>
      <p:sp>
        <p:nvSpPr>
          <p:cNvPr id="1196" name="Google Shape;1196;p284"/>
          <p:cNvSpPr txBox="1"/>
          <p:nvPr>
            <p:ph idx="2" type="title"/>
          </p:nvPr>
        </p:nvSpPr>
        <p:spPr>
          <a:xfrm>
            <a:off x="457202" y="1990957"/>
            <a:ext cx="8222700" cy="6408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1-Col">
  <p:cSld name="CUSTOM_2_1_2">
    <p:bg>
      <p:bgPr>
        <a:solidFill>
          <a:srgbClr val="FFFFFF"/>
        </a:solidFill>
      </p:bgPr>
    </p:bg>
    <p:spTree>
      <p:nvGrpSpPr>
        <p:cNvPr id="156" name="Shape 156"/>
        <p:cNvGrpSpPr/>
        <p:nvPr/>
      </p:nvGrpSpPr>
      <p:grpSpPr>
        <a:xfrm>
          <a:off x="0" y="0"/>
          <a:ext cx="0" cy="0"/>
          <a:chOff x="0" y="0"/>
          <a:chExt cx="0" cy="0"/>
        </a:xfrm>
      </p:grpSpPr>
      <p:sp>
        <p:nvSpPr>
          <p:cNvPr id="157" name="Google Shape;157;p50"/>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158" name="Google Shape;158;p50"/>
          <p:cNvSpPr txBox="1"/>
          <p:nvPr>
            <p:ph idx="1" type="body"/>
          </p:nvPr>
        </p:nvSpPr>
        <p:spPr>
          <a:xfrm>
            <a:off x="464175" y="1347625"/>
            <a:ext cx="5453100" cy="33387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Blank">
  <p:cSld name="TITLE_2_3_5">
    <p:spTree>
      <p:nvGrpSpPr>
        <p:cNvPr id="1197" name="Shape 1197"/>
        <p:cNvGrpSpPr/>
        <p:nvPr/>
      </p:nvGrpSpPr>
      <p:grpSpPr>
        <a:xfrm>
          <a:off x="0" y="0"/>
          <a:ext cx="0" cy="0"/>
          <a:chOff x="0" y="0"/>
          <a:chExt cx="0" cy="0"/>
        </a:xfrm>
      </p:grpSpPr>
      <p:sp>
        <p:nvSpPr>
          <p:cNvPr id="1198" name="Google Shape;1198;p285"/>
          <p:cNvSpPr/>
          <p:nvPr/>
        </p:nvSpPr>
        <p:spPr>
          <a:xfrm>
            <a:off x="-2409" y="235375"/>
            <a:ext cx="35400" cy="46728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1-Col">
  <p:cSld name="TITLE_2_3_4">
    <p:spTree>
      <p:nvGrpSpPr>
        <p:cNvPr id="1199" name="Shape 1199"/>
        <p:cNvGrpSpPr/>
        <p:nvPr/>
      </p:nvGrpSpPr>
      <p:grpSpPr>
        <a:xfrm>
          <a:off x="0" y="0"/>
          <a:ext cx="0" cy="0"/>
          <a:chOff x="0" y="0"/>
          <a:chExt cx="0" cy="0"/>
        </a:xfrm>
      </p:grpSpPr>
      <p:sp>
        <p:nvSpPr>
          <p:cNvPr id="1200" name="Google Shape;1200;p286"/>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1201" name="Google Shape;1201;p286"/>
          <p:cNvSpPr/>
          <p:nvPr/>
        </p:nvSpPr>
        <p:spPr>
          <a:xfrm>
            <a:off x="-2409" y="235375"/>
            <a:ext cx="35400" cy="46728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1202" name="Google Shape;1202;p286"/>
          <p:cNvSpPr txBox="1"/>
          <p:nvPr>
            <p:ph idx="1" type="body"/>
          </p:nvPr>
        </p:nvSpPr>
        <p:spPr>
          <a:xfrm>
            <a:off x="464175" y="1347625"/>
            <a:ext cx="5453100" cy="33387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Subheading 1-Col">
  <p:cSld name="TITLE_2_3_4_1">
    <p:spTree>
      <p:nvGrpSpPr>
        <p:cNvPr id="1203" name="Shape 1203"/>
        <p:cNvGrpSpPr/>
        <p:nvPr/>
      </p:nvGrpSpPr>
      <p:grpSpPr>
        <a:xfrm>
          <a:off x="0" y="0"/>
          <a:ext cx="0" cy="0"/>
          <a:chOff x="0" y="0"/>
          <a:chExt cx="0" cy="0"/>
        </a:xfrm>
      </p:grpSpPr>
      <p:sp>
        <p:nvSpPr>
          <p:cNvPr id="1204" name="Google Shape;1204;p287"/>
          <p:cNvSpPr/>
          <p:nvPr/>
        </p:nvSpPr>
        <p:spPr>
          <a:xfrm>
            <a:off x="-2409" y="235375"/>
            <a:ext cx="35400" cy="46728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1205" name="Google Shape;1205;p287"/>
          <p:cNvSpPr txBox="1"/>
          <p:nvPr>
            <p:ph idx="1" type="body"/>
          </p:nvPr>
        </p:nvSpPr>
        <p:spPr>
          <a:xfrm>
            <a:off x="464175" y="1347625"/>
            <a:ext cx="5453100" cy="33387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206" name="Google Shape;1206;p287"/>
          <p:cNvSpPr txBox="1"/>
          <p:nvPr>
            <p:ph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1pPr>
            <a:lvl2pPr lvl="1"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2pPr>
            <a:lvl3pPr lvl="2"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3pPr>
            <a:lvl4pPr lvl="3"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4pPr>
            <a:lvl5pPr lvl="4"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5pPr>
            <a:lvl6pPr lvl="5"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6pPr>
            <a:lvl7pPr lvl="6"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7pPr>
            <a:lvl8pPr lvl="7"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8pPr>
            <a:lvl9pPr lvl="8"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9pPr>
          </a:lstStyle>
          <a:p/>
        </p:txBody>
      </p:sp>
      <p:sp>
        <p:nvSpPr>
          <p:cNvPr id="1207" name="Google Shape;1207;p287"/>
          <p:cNvSpPr txBox="1"/>
          <p:nvPr>
            <p:ph idx="2"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Subheading 2-Col">
  <p:cSld name="TITLE_2_3_4_1_4">
    <p:spTree>
      <p:nvGrpSpPr>
        <p:cNvPr id="1208" name="Shape 1208"/>
        <p:cNvGrpSpPr/>
        <p:nvPr/>
      </p:nvGrpSpPr>
      <p:grpSpPr>
        <a:xfrm>
          <a:off x="0" y="0"/>
          <a:ext cx="0" cy="0"/>
          <a:chOff x="0" y="0"/>
          <a:chExt cx="0" cy="0"/>
        </a:xfrm>
      </p:grpSpPr>
      <p:sp>
        <p:nvSpPr>
          <p:cNvPr id="1209" name="Google Shape;1209;p288"/>
          <p:cNvSpPr/>
          <p:nvPr/>
        </p:nvSpPr>
        <p:spPr>
          <a:xfrm>
            <a:off x="-2409" y="235375"/>
            <a:ext cx="35400" cy="46728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1210" name="Google Shape;1210;p288"/>
          <p:cNvSpPr txBox="1"/>
          <p:nvPr>
            <p:ph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1pPr>
            <a:lvl2pPr lvl="1"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2pPr>
            <a:lvl3pPr lvl="2"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3pPr>
            <a:lvl4pPr lvl="3"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4pPr>
            <a:lvl5pPr lvl="4"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5pPr>
            <a:lvl6pPr lvl="5"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6pPr>
            <a:lvl7pPr lvl="6"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7pPr>
            <a:lvl8pPr lvl="7"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8pPr>
            <a:lvl9pPr lvl="8"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9pPr>
          </a:lstStyle>
          <a:p/>
        </p:txBody>
      </p:sp>
      <p:sp>
        <p:nvSpPr>
          <p:cNvPr id="1211" name="Google Shape;1211;p288"/>
          <p:cNvSpPr txBox="1"/>
          <p:nvPr>
            <p:ph idx="2"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1212" name="Google Shape;1212;p288"/>
          <p:cNvSpPr txBox="1"/>
          <p:nvPr>
            <p:ph idx="1" type="body"/>
          </p:nvPr>
        </p:nvSpPr>
        <p:spPr>
          <a:xfrm>
            <a:off x="464175" y="1347625"/>
            <a:ext cx="41112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213" name="Google Shape;1213;p288"/>
          <p:cNvSpPr txBox="1"/>
          <p:nvPr>
            <p:ph idx="3" type="body"/>
          </p:nvPr>
        </p:nvSpPr>
        <p:spPr>
          <a:xfrm>
            <a:off x="4575544" y="1347625"/>
            <a:ext cx="41112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Subheading 3-Col">
  <p:cSld name="TITLE_2_3_4_1_4_1">
    <p:spTree>
      <p:nvGrpSpPr>
        <p:cNvPr id="1214" name="Shape 1214"/>
        <p:cNvGrpSpPr/>
        <p:nvPr/>
      </p:nvGrpSpPr>
      <p:grpSpPr>
        <a:xfrm>
          <a:off x="0" y="0"/>
          <a:ext cx="0" cy="0"/>
          <a:chOff x="0" y="0"/>
          <a:chExt cx="0" cy="0"/>
        </a:xfrm>
      </p:grpSpPr>
      <p:sp>
        <p:nvSpPr>
          <p:cNvPr id="1215" name="Google Shape;1215;p289"/>
          <p:cNvSpPr/>
          <p:nvPr/>
        </p:nvSpPr>
        <p:spPr>
          <a:xfrm>
            <a:off x="-2409" y="235375"/>
            <a:ext cx="35400" cy="46728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1216" name="Google Shape;1216;p289"/>
          <p:cNvSpPr txBox="1"/>
          <p:nvPr>
            <p:ph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1pPr>
            <a:lvl2pPr lvl="1"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2pPr>
            <a:lvl3pPr lvl="2"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3pPr>
            <a:lvl4pPr lvl="3"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4pPr>
            <a:lvl5pPr lvl="4"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5pPr>
            <a:lvl6pPr lvl="5"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6pPr>
            <a:lvl7pPr lvl="6"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7pPr>
            <a:lvl8pPr lvl="7"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8pPr>
            <a:lvl9pPr lvl="8"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9pPr>
          </a:lstStyle>
          <a:p/>
        </p:txBody>
      </p:sp>
      <p:sp>
        <p:nvSpPr>
          <p:cNvPr id="1217" name="Google Shape;1217;p289"/>
          <p:cNvSpPr txBox="1"/>
          <p:nvPr>
            <p:ph idx="2"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1218" name="Google Shape;1218;p289"/>
          <p:cNvSpPr txBox="1"/>
          <p:nvPr>
            <p:ph idx="1" type="body"/>
          </p:nvPr>
        </p:nvSpPr>
        <p:spPr>
          <a:xfrm>
            <a:off x="464175" y="1347625"/>
            <a:ext cx="27408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219" name="Google Shape;1219;p289"/>
          <p:cNvSpPr txBox="1"/>
          <p:nvPr>
            <p:ph idx="3" type="body"/>
          </p:nvPr>
        </p:nvSpPr>
        <p:spPr>
          <a:xfrm>
            <a:off x="3205050" y="1347625"/>
            <a:ext cx="27408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220" name="Google Shape;1220;p289"/>
          <p:cNvSpPr txBox="1"/>
          <p:nvPr>
            <p:ph idx="4" type="body"/>
          </p:nvPr>
        </p:nvSpPr>
        <p:spPr>
          <a:xfrm>
            <a:off x="5945925" y="1347625"/>
            <a:ext cx="27408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Subheading Centre">
  <p:cSld name="TITLE_2_3_4_1_3">
    <p:spTree>
      <p:nvGrpSpPr>
        <p:cNvPr id="1221" name="Shape 1221"/>
        <p:cNvGrpSpPr/>
        <p:nvPr/>
      </p:nvGrpSpPr>
      <p:grpSpPr>
        <a:xfrm>
          <a:off x="0" y="0"/>
          <a:ext cx="0" cy="0"/>
          <a:chOff x="0" y="0"/>
          <a:chExt cx="0" cy="0"/>
        </a:xfrm>
      </p:grpSpPr>
      <p:sp>
        <p:nvSpPr>
          <p:cNvPr id="1222" name="Google Shape;1222;p290"/>
          <p:cNvSpPr/>
          <p:nvPr/>
        </p:nvSpPr>
        <p:spPr>
          <a:xfrm>
            <a:off x="-2409" y="235375"/>
            <a:ext cx="35400" cy="46728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1223" name="Google Shape;1223;p290"/>
          <p:cNvSpPr txBox="1"/>
          <p:nvPr>
            <p:ph idx="1" type="body"/>
          </p:nvPr>
        </p:nvSpPr>
        <p:spPr>
          <a:xfrm>
            <a:off x="2477675" y="2631750"/>
            <a:ext cx="4195800" cy="2054700"/>
          </a:xfrm>
          <a:prstGeom prst="rect">
            <a:avLst/>
          </a:prstGeom>
          <a:noFill/>
          <a:ln>
            <a:noFill/>
          </a:ln>
        </p:spPr>
        <p:txBody>
          <a:bodyPr anchorCtr="0" anchor="t" bIns="0" lIns="0" spcFirstLastPara="1" rIns="0" wrap="square" tIns="0">
            <a:noAutofit/>
          </a:bodyPr>
          <a:lstStyle>
            <a:lvl1pPr indent="-285750" lvl="0" marL="457200" marR="0" rtl="0" algn="ctr">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ctr">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224" name="Google Shape;1224;p290"/>
          <p:cNvSpPr txBox="1"/>
          <p:nvPr>
            <p:ph type="title"/>
          </p:nvPr>
        </p:nvSpPr>
        <p:spPr>
          <a:xfrm>
            <a:off x="457200" y="1759507"/>
            <a:ext cx="8222700" cy="1371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1pPr>
            <a:lvl2pPr lvl="1" marR="0" rtl="0" algn="l">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2pPr>
            <a:lvl3pPr lvl="2" marR="0" rtl="0" algn="l">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3pPr>
            <a:lvl4pPr lvl="3" marR="0" rtl="0" algn="l">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4pPr>
            <a:lvl5pPr lvl="4" marR="0" rtl="0" algn="l">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5pPr>
            <a:lvl6pPr lvl="5" marR="0" rtl="0" algn="l">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6pPr>
            <a:lvl7pPr lvl="6" marR="0" rtl="0" algn="l">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7pPr>
            <a:lvl8pPr lvl="7" marR="0" rtl="0" algn="l">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8pPr>
            <a:lvl9pPr lvl="8" marR="0" rtl="0" algn="l">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9pPr>
          </a:lstStyle>
          <a:p/>
        </p:txBody>
      </p:sp>
      <p:sp>
        <p:nvSpPr>
          <p:cNvPr id="1225" name="Google Shape;1225;p290"/>
          <p:cNvSpPr txBox="1"/>
          <p:nvPr>
            <p:ph idx="2" type="title"/>
          </p:nvPr>
        </p:nvSpPr>
        <p:spPr>
          <a:xfrm>
            <a:off x="457202" y="1990957"/>
            <a:ext cx="8222700" cy="6408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Blank">
  <p:cSld name="TITLE_2_3_4_1_2">
    <p:spTree>
      <p:nvGrpSpPr>
        <p:cNvPr id="1226" name="Shape 1226"/>
        <p:cNvGrpSpPr/>
        <p:nvPr/>
      </p:nvGrpSpPr>
      <p:grpSpPr>
        <a:xfrm>
          <a:off x="0" y="0"/>
          <a:ext cx="0" cy="0"/>
          <a:chOff x="0" y="0"/>
          <a:chExt cx="0" cy="0"/>
        </a:xfrm>
      </p:grpSpPr>
      <p:sp>
        <p:nvSpPr>
          <p:cNvPr id="1227" name="Google Shape;1227;p291"/>
          <p:cNvSpPr/>
          <p:nvPr/>
        </p:nvSpPr>
        <p:spPr>
          <a:xfrm>
            <a:off x="-2409" y="235375"/>
            <a:ext cx="35400" cy="46728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1-Col">
  <p:cSld name="TITLE_2_3_4_2">
    <p:spTree>
      <p:nvGrpSpPr>
        <p:cNvPr id="1228" name="Shape 1228"/>
        <p:cNvGrpSpPr/>
        <p:nvPr/>
      </p:nvGrpSpPr>
      <p:grpSpPr>
        <a:xfrm>
          <a:off x="0" y="0"/>
          <a:ext cx="0" cy="0"/>
          <a:chOff x="0" y="0"/>
          <a:chExt cx="0" cy="0"/>
        </a:xfrm>
      </p:grpSpPr>
      <p:sp>
        <p:nvSpPr>
          <p:cNvPr id="1229" name="Google Shape;1229;p292"/>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1230" name="Google Shape;1230;p292"/>
          <p:cNvSpPr/>
          <p:nvPr/>
        </p:nvSpPr>
        <p:spPr>
          <a:xfrm>
            <a:off x="-2409" y="235375"/>
            <a:ext cx="35400" cy="46728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1231" name="Google Shape;1231;p292"/>
          <p:cNvSpPr txBox="1"/>
          <p:nvPr>
            <p:ph idx="1" type="body"/>
          </p:nvPr>
        </p:nvSpPr>
        <p:spPr>
          <a:xfrm>
            <a:off x="464175" y="1347625"/>
            <a:ext cx="5453100" cy="33387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Subheading 1-Col">
  <p:cSld name="TITLE_2_3_4_1_1">
    <p:spTree>
      <p:nvGrpSpPr>
        <p:cNvPr id="1232" name="Shape 1232"/>
        <p:cNvGrpSpPr/>
        <p:nvPr/>
      </p:nvGrpSpPr>
      <p:grpSpPr>
        <a:xfrm>
          <a:off x="0" y="0"/>
          <a:ext cx="0" cy="0"/>
          <a:chOff x="0" y="0"/>
          <a:chExt cx="0" cy="0"/>
        </a:xfrm>
      </p:grpSpPr>
      <p:sp>
        <p:nvSpPr>
          <p:cNvPr id="1233" name="Google Shape;1233;p293"/>
          <p:cNvSpPr/>
          <p:nvPr/>
        </p:nvSpPr>
        <p:spPr>
          <a:xfrm>
            <a:off x="-2409" y="235375"/>
            <a:ext cx="35400" cy="46728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1234" name="Google Shape;1234;p293"/>
          <p:cNvSpPr txBox="1"/>
          <p:nvPr>
            <p:ph idx="1" type="body"/>
          </p:nvPr>
        </p:nvSpPr>
        <p:spPr>
          <a:xfrm>
            <a:off x="464175" y="1347625"/>
            <a:ext cx="5453100" cy="33387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235" name="Google Shape;1235;p293"/>
          <p:cNvSpPr txBox="1"/>
          <p:nvPr>
            <p:ph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1pPr>
            <a:lvl2pPr lvl="1"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2pPr>
            <a:lvl3pPr lvl="2"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3pPr>
            <a:lvl4pPr lvl="3"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4pPr>
            <a:lvl5pPr lvl="4"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5pPr>
            <a:lvl6pPr lvl="5"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6pPr>
            <a:lvl7pPr lvl="6"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7pPr>
            <a:lvl8pPr lvl="7"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8pPr>
            <a:lvl9pPr lvl="8"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9pPr>
          </a:lstStyle>
          <a:p/>
        </p:txBody>
      </p:sp>
      <p:sp>
        <p:nvSpPr>
          <p:cNvPr id="1236" name="Google Shape;1236;p293"/>
          <p:cNvSpPr txBox="1"/>
          <p:nvPr>
            <p:ph idx="2"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Subheading 2-Col">
  <p:cSld name="TITLE_2_3_4_1_1_5">
    <p:spTree>
      <p:nvGrpSpPr>
        <p:cNvPr id="1237" name="Shape 1237"/>
        <p:cNvGrpSpPr/>
        <p:nvPr/>
      </p:nvGrpSpPr>
      <p:grpSpPr>
        <a:xfrm>
          <a:off x="0" y="0"/>
          <a:ext cx="0" cy="0"/>
          <a:chOff x="0" y="0"/>
          <a:chExt cx="0" cy="0"/>
        </a:xfrm>
      </p:grpSpPr>
      <p:sp>
        <p:nvSpPr>
          <p:cNvPr id="1238" name="Google Shape;1238;p294"/>
          <p:cNvSpPr/>
          <p:nvPr/>
        </p:nvSpPr>
        <p:spPr>
          <a:xfrm>
            <a:off x="-2409" y="235375"/>
            <a:ext cx="35400" cy="46728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1239" name="Google Shape;1239;p294"/>
          <p:cNvSpPr txBox="1"/>
          <p:nvPr>
            <p:ph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1pPr>
            <a:lvl2pPr lvl="1"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2pPr>
            <a:lvl3pPr lvl="2"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3pPr>
            <a:lvl4pPr lvl="3"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4pPr>
            <a:lvl5pPr lvl="4"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5pPr>
            <a:lvl6pPr lvl="5"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6pPr>
            <a:lvl7pPr lvl="6"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7pPr>
            <a:lvl8pPr lvl="7"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8pPr>
            <a:lvl9pPr lvl="8"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9pPr>
          </a:lstStyle>
          <a:p/>
        </p:txBody>
      </p:sp>
      <p:sp>
        <p:nvSpPr>
          <p:cNvPr id="1240" name="Google Shape;1240;p294"/>
          <p:cNvSpPr txBox="1"/>
          <p:nvPr>
            <p:ph idx="2"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1241" name="Google Shape;1241;p294"/>
          <p:cNvSpPr txBox="1"/>
          <p:nvPr>
            <p:ph idx="1" type="body"/>
          </p:nvPr>
        </p:nvSpPr>
        <p:spPr>
          <a:xfrm>
            <a:off x="464175" y="1347625"/>
            <a:ext cx="41112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242" name="Google Shape;1242;p294"/>
          <p:cNvSpPr txBox="1"/>
          <p:nvPr>
            <p:ph idx="3" type="body"/>
          </p:nvPr>
        </p:nvSpPr>
        <p:spPr>
          <a:xfrm>
            <a:off x="4575544" y="1347625"/>
            <a:ext cx="41112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2-Col">
  <p:cSld name="CUSTOM_2_1_2_1">
    <p:bg>
      <p:bgPr>
        <a:solidFill>
          <a:srgbClr val="FFFFFF"/>
        </a:solidFill>
      </p:bgPr>
    </p:bg>
    <p:spTree>
      <p:nvGrpSpPr>
        <p:cNvPr id="159" name="Shape 159"/>
        <p:cNvGrpSpPr/>
        <p:nvPr/>
      </p:nvGrpSpPr>
      <p:grpSpPr>
        <a:xfrm>
          <a:off x="0" y="0"/>
          <a:ext cx="0" cy="0"/>
          <a:chOff x="0" y="0"/>
          <a:chExt cx="0" cy="0"/>
        </a:xfrm>
      </p:grpSpPr>
      <p:sp>
        <p:nvSpPr>
          <p:cNvPr id="160" name="Google Shape;160;p51"/>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161" name="Google Shape;161;p51"/>
          <p:cNvSpPr txBox="1"/>
          <p:nvPr>
            <p:ph idx="1" type="body"/>
          </p:nvPr>
        </p:nvSpPr>
        <p:spPr>
          <a:xfrm>
            <a:off x="464175" y="1347625"/>
            <a:ext cx="41112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62" name="Google Shape;162;p51"/>
          <p:cNvSpPr txBox="1"/>
          <p:nvPr>
            <p:ph idx="2" type="body"/>
          </p:nvPr>
        </p:nvSpPr>
        <p:spPr>
          <a:xfrm>
            <a:off x="4575544" y="1347625"/>
            <a:ext cx="41112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Subheading 3-Col">
  <p:cSld name="TITLE_2_3_4_1_1_4">
    <p:spTree>
      <p:nvGrpSpPr>
        <p:cNvPr id="1243" name="Shape 1243"/>
        <p:cNvGrpSpPr/>
        <p:nvPr/>
      </p:nvGrpSpPr>
      <p:grpSpPr>
        <a:xfrm>
          <a:off x="0" y="0"/>
          <a:ext cx="0" cy="0"/>
          <a:chOff x="0" y="0"/>
          <a:chExt cx="0" cy="0"/>
        </a:xfrm>
      </p:grpSpPr>
      <p:sp>
        <p:nvSpPr>
          <p:cNvPr id="1244" name="Google Shape;1244;p295"/>
          <p:cNvSpPr/>
          <p:nvPr/>
        </p:nvSpPr>
        <p:spPr>
          <a:xfrm>
            <a:off x="-2409" y="235375"/>
            <a:ext cx="35400" cy="46728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1245" name="Google Shape;1245;p295"/>
          <p:cNvSpPr txBox="1"/>
          <p:nvPr>
            <p:ph idx="1" type="body"/>
          </p:nvPr>
        </p:nvSpPr>
        <p:spPr>
          <a:xfrm>
            <a:off x="464175" y="1347625"/>
            <a:ext cx="27408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246" name="Google Shape;1246;p295"/>
          <p:cNvSpPr txBox="1"/>
          <p:nvPr>
            <p:ph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1pPr>
            <a:lvl2pPr lvl="1"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2pPr>
            <a:lvl3pPr lvl="2"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3pPr>
            <a:lvl4pPr lvl="3"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4pPr>
            <a:lvl5pPr lvl="4"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5pPr>
            <a:lvl6pPr lvl="5"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6pPr>
            <a:lvl7pPr lvl="6"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7pPr>
            <a:lvl8pPr lvl="7"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8pPr>
            <a:lvl9pPr lvl="8"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9pPr>
          </a:lstStyle>
          <a:p/>
        </p:txBody>
      </p:sp>
      <p:sp>
        <p:nvSpPr>
          <p:cNvPr id="1247" name="Google Shape;1247;p295"/>
          <p:cNvSpPr txBox="1"/>
          <p:nvPr>
            <p:ph idx="2"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1248" name="Google Shape;1248;p295"/>
          <p:cNvSpPr txBox="1"/>
          <p:nvPr>
            <p:ph idx="3" type="body"/>
          </p:nvPr>
        </p:nvSpPr>
        <p:spPr>
          <a:xfrm>
            <a:off x="3205050" y="1347625"/>
            <a:ext cx="27408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249" name="Google Shape;1249;p295"/>
          <p:cNvSpPr txBox="1"/>
          <p:nvPr>
            <p:ph idx="4" type="body"/>
          </p:nvPr>
        </p:nvSpPr>
        <p:spPr>
          <a:xfrm>
            <a:off x="5945925" y="1347625"/>
            <a:ext cx="27408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Subheading Centre">
  <p:cSld name="TITLE_2_3_4_1_1_3">
    <p:spTree>
      <p:nvGrpSpPr>
        <p:cNvPr id="1250" name="Shape 1250"/>
        <p:cNvGrpSpPr/>
        <p:nvPr/>
      </p:nvGrpSpPr>
      <p:grpSpPr>
        <a:xfrm>
          <a:off x="0" y="0"/>
          <a:ext cx="0" cy="0"/>
          <a:chOff x="0" y="0"/>
          <a:chExt cx="0" cy="0"/>
        </a:xfrm>
      </p:grpSpPr>
      <p:sp>
        <p:nvSpPr>
          <p:cNvPr id="1251" name="Google Shape;1251;p296"/>
          <p:cNvSpPr/>
          <p:nvPr/>
        </p:nvSpPr>
        <p:spPr>
          <a:xfrm>
            <a:off x="-2409" y="235375"/>
            <a:ext cx="35400" cy="46728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1252" name="Google Shape;1252;p296"/>
          <p:cNvSpPr txBox="1"/>
          <p:nvPr>
            <p:ph idx="1" type="body"/>
          </p:nvPr>
        </p:nvSpPr>
        <p:spPr>
          <a:xfrm>
            <a:off x="2477675" y="2631750"/>
            <a:ext cx="4195800" cy="2054700"/>
          </a:xfrm>
          <a:prstGeom prst="rect">
            <a:avLst/>
          </a:prstGeom>
          <a:noFill/>
          <a:ln>
            <a:noFill/>
          </a:ln>
        </p:spPr>
        <p:txBody>
          <a:bodyPr anchorCtr="0" anchor="t" bIns="0" lIns="0" spcFirstLastPara="1" rIns="0" wrap="square" tIns="0">
            <a:noAutofit/>
          </a:bodyPr>
          <a:lstStyle>
            <a:lvl1pPr indent="-285750" lvl="0" marL="457200" marR="0" rtl="0" algn="ctr">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ctr">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253" name="Google Shape;1253;p296"/>
          <p:cNvSpPr txBox="1"/>
          <p:nvPr>
            <p:ph type="title"/>
          </p:nvPr>
        </p:nvSpPr>
        <p:spPr>
          <a:xfrm>
            <a:off x="457200" y="1759507"/>
            <a:ext cx="8222700" cy="1371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1pPr>
            <a:lvl2pPr lvl="1" marR="0" rtl="0" algn="l">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2pPr>
            <a:lvl3pPr lvl="2" marR="0" rtl="0" algn="l">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3pPr>
            <a:lvl4pPr lvl="3" marR="0" rtl="0" algn="l">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4pPr>
            <a:lvl5pPr lvl="4" marR="0" rtl="0" algn="l">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5pPr>
            <a:lvl6pPr lvl="5" marR="0" rtl="0" algn="l">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6pPr>
            <a:lvl7pPr lvl="6" marR="0" rtl="0" algn="l">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7pPr>
            <a:lvl8pPr lvl="7" marR="0" rtl="0" algn="l">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8pPr>
            <a:lvl9pPr lvl="8" marR="0" rtl="0" algn="l">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9pPr>
          </a:lstStyle>
          <a:p/>
        </p:txBody>
      </p:sp>
      <p:sp>
        <p:nvSpPr>
          <p:cNvPr id="1254" name="Google Shape;1254;p296"/>
          <p:cNvSpPr txBox="1"/>
          <p:nvPr>
            <p:ph idx="2" type="title"/>
          </p:nvPr>
        </p:nvSpPr>
        <p:spPr>
          <a:xfrm>
            <a:off x="457202" y="1990957"/>
            <a:ext cx="8222700" cy="6408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Blank">
  <p:cSld name="TITLE_2_3_4_1_1_2">
    <p:spTree>
      <p:nvGrpSpPr>
        <p:cNvPr id="1255" name="Shape 1255"/>
        <p:cNvGrpSpPr/>
        <p:nvPr/>
      </p:nvGrpSpPr>
      <p:grpSpPr>
        <a:xfrm>
          <a:off x="0" y="0"/>
          <a:ext cx="0" cy="0"/>
          <a:chOff x="0" y="0"/>
          <a:chExt cx="0" cy="0"/>
        </a:xfrm>
      </p:grpSpPr>
      <p:sp>
        <p:nvSpPr>
          <p:cNvPr id="1256" name="Google Shape;1256;p297"/>
          <p:cNvSpPr/>
          <p:nvPr/>
        </p:nvSpPr>
        <p:spPr>
          <a:xfrm>
            <a:off x="-2409" y="235375"/>
            <a:ext cx="35400" cy="46728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1-Col">
  <p:cSld name="TITLE_2_3_4_2_1">
    <p:spTree>
      <p:nvGrpSpPr>
        <p:cNvPr id="1257" name="Shape 1257"/>
        <p:cNvGrpSpPr/>
        <p:nvPr/>
      </p:nvGrpSpPr>
      <p:grpSpPr>
        <a:xfrm>
          <a:off x="0" y="0"/>
          <a:ext cx="0" cy="0"/>
          <a:chOff x="0" y="0"/>
          <a:chExt cx="0" cy="0"/>
        </a:xfrm>
      </p:grpSpPr>
      <p:sp>
        <p:nvSpPr>
          <p:cNvPr id="1258" name="Google Shape;1258;p298"/>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1259" name="Google Shape;1259;p298"/>
          <p:cNvSpPr/>
          <p:nvPr/>
        </p:nvSpPr>
        <p:spPr>
          <a:xfrm>
            <a:off x="-2409" y="235375"/>
            <a:ext cx="35400" cy="46728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1260" name="Google Shape;1260;p298"/>
          <p:cNvSpPr txBox="1"/>
          <p:nvPr>
            <p:ph idx="1" type="body"/>
          </p:nvPr>
        </p:nvSpPr>
        <p:spPr>
          <a:xfrm>
            <a:off x="464175" y="1347625"/>
            <a:ext cx="5453100" cy="33387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Subheading 1-Col">
  <p:cSld name="TITLE_2_3_4_1_1_1">
    <p:spTree>
      <p:nvGrpSpPr>
        <p:cNvPr id="1261" name="Shape 1261"/>
        <p:cNvGrpSpPr/>
        <p:nvPr/>
      </p:nvGrpSpPr>
      <p:grpSpPr>
        <a:xfrm>
          <a:off x="0" y="0"/>
          <a:ext cx="0" cy="0"/>
          <a:chOff x="0" y="0"/>
          <a:chExt cx="0" cy="0"/>
        </a:xfrm>
      </p:grpSpPr>
      <p:sp>
        <p:nvSpPr>
          <p:cNvPr id="1262" name="Google Shape;1262;p299"/>
          <p:cNvSpPr txBox="1"/>
          <p:nvPr>
            <p:ph idx="1" type="body"/>
          </p:nvPr>
        </p:nvSpPr>
        <p:spPr>
          <a:xfrm>
            <a:off x="464175" y="1347625"/>
            <a:ext cx="5453100" cy="33387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263" name="Google Shape;1263;p299"/>
          <p:cNvSpPr txBox="1"/>
          <p:nvPr>
            <p:ph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1pPr>
            <a:lvl2pPr lvl="1"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2pPr>
            <a:lvl3pPr lvl="2"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3pPr>
            <a:lvl4pPr lvl="3"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4pPr>
            <a:lvl5pPr lvl="4"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5pPr>
            <a:lvl6pPr lvl="5"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6pPr>
            <a:lvl7pPr lvl="6"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7pPr>
            <a:lvl8pPr lvl="7"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8pPr>
            <a:lvl9pPr lvl="8"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9pPr>
          </a:lstStyle>
          <a:p/>
        </p:txBody>
      </p:sp>
      <p:sp>
        <p:nvSpPr>
          <p:cNvPr id="1264" name="Google Shape;1264;p299"/>
          <p:cNvSpPr txBox="1"/>
          <p:nvPr>
            <p:ph idx="2"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1265" name="Google Shape;1265;p299"/>
          <p:cNvSpPr/>
          <p:nvPr/>
        </p:nvSpPr>
        <p:spPr>
          <a:xfrm>
            <a:off x="-2409" y="235375"/>
            <a:ext cx="35400" cy="46728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Subheading 2-Col">
  <p:cSld name="TITLE_2_3_4_1_1_1_4">
    <p:spTree>
      <p:nvGrpSpPr>
        <p:cNvPr id="1266" name="Shape 1266"/>
        <p:cNvGrpSpPr/>
        <p:nvPr/>
      </p:nvGrpSpPr>
      <p:grpSpPr>
        <a:xfrm>
          <a:off x="0" y="0"/>
          <a:ext cx="0" cy="0"/>
          <a:chOff x="0" y="0"/>
          <a:chExt cx="0" cy="0"/>
        </a:xfrm>
      </p:grpSpPr>
      <p:sp>
        <p:nvSpPr>
          <p:cNvPr id="1267" name="Google Shape;1267;p300"/>
          <p:cNvSpPr txBox="1"/>
          <p:nvPr>
            <p:ph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1pPr>
            <a:lvl2pPr lvl="1"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2pPr>
            <a:lvl3pPr lvl="2"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3pPr>
            <a:lvl4pPr lvl="3"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4pPr>
            <a:lvl5pPr lvl="4"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5pPr>
            <a:lvl6pPr lvl="5"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6pPr>
            <a:lvl7pPr lvl="6"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7pPr>
            <a:lvl8pPr lvl="7"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8pPr>
            <a:lvl9pPr lvl="8"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9pPr>
          </a:lstStyle>
          <a:p/>
        </p:txBody>
      </p:sp>
      <p:sp>
        <p:nvSpPr>
          <p:cNvPr id="1268" name="Google Shape;1268;p300"/>
          <p:cNvSpPr txBox="1"/>
          <p:nvPr>
            <p:ph idx="2"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1269" name="Google Shape;1269;p300"/>
          <p:cNvSpPr/>
          <p:nvPr/>
        </p:nvSpPr>
        <p:spPr>
          <a:xfrm>
            <a:off x="-2409" y="235375"/>
            <a:ext cx="35400" cy="46728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1270" name="Google Shape;1270;p300"/>
          <p:cNvSpPr txBox="1"/>
          <p:nvPr>
            <p:ph idx="1" type="body"/>
          </p:nvPr>
        </p:nvSpPr>
        <p:spPr>
          <a:xfrm>
            <a:off x="464175" y="1347625"/>
            <a:ext cx="41112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271" name="Google Shape;1271;p300"/>
          <p:cNvSpPr txBox="1"/>
          <p:nvPr>
            <p:ph idx="3" type="body"/>
          </p:nvPr>
        </p:nvSpPr>
        <p:spPr>
          <a:xfrm>
            <a:off x="4575544" y="1347625"/>
            <a:ext cx="41112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Subheading 3-Col">
  <p:cSld name="TITLE_2_3_4_1_1_1_3">
    <p:spTree>
      <p:nvGrpSpPr>
        <p:cNvPr id="1272" name="Shape 1272"/>
        <p:cNvGrpSpPr/>
        <p:nvPr/>
      </p:nvGrpSpPr>
      <p:grpSpPr>
        <a:xfrm>
          <a:off x="0" y="0"/>
          <a:ext cx="0" cy="0"/>
          <a:chOff x="0" y="0"/>
          <a:chExt cx="0" cy="0"/>
        </a:xfrm>
      </p:grpSpPr>
      <p:sp>
        <p:nvSpPr>
          <p:cNvPr id="1273" name="Google Shape;1273;p301"/>
          <p:cNvSpPr txBox="1"/>
          <p:nvPr>
            <p:ph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1pPr>
            <a:lvl2pPr lvl="1"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2pPr>
            <a:lvl3pPr lvl="2"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3pPr>
            <a:lvl4pPr lvl="3"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4pPr>
            <a:lvl5pPr lvl="4"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5pPr>
            <a:lvl6pPr lvl="5"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6pPr>
            <a:lvl7pPr lvl="6"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7pPr>
            <a:lvl8pPr lvl="7"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8pPr>
            <a:lvl9pPr lvl="8"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9pPr>
          </a:lstStyle>
          <a:p/>
        </p:txBody>
      </p:sp>
      <p:sp>
        <p:nvSpPr>
          <p:cNvPr id="1274" name="Google Shape;1274;p301"/>
          <p:cNvSpPr txBox="1"/>
          <p:nvPr>
            <p:ph idx="2"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1275" name="Google Shape;1275;p301"/>
          <p:cNvSpPr/>
          <p:nvPr/>
        </p:nvSpPr>
        <p:spPr>
          <a:xfrm>
            <a:off x="-2409" y="235375"/>
            <a:ext cx="35400" cy="46728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1276" name="Google Shape;1276;p301"/>
          <p:cNvSpPr txBox="1"/>
          <p:nvPr>
            <p:ph idx="1" type="body"/>
          </p:nvPr>
        </p:nvSpPr>
        <p:spPr>
          <a:xfrm>
            <a:off x="464175" y="1347625"/>
            <a:ext cx="27408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277" name="Google Shape;1277;p301"/>
          <p:cNvSpPr txBox="1"/>
          <p:nvPr>
            <p:ph idx="3" type="body"/>
          </p:nvPr>
        </p:nvSpPr>
        <p:spPr>
          <a:xfrm>
            <a:off x="3205050" y="1347625"/>
            <a:ext cx="27408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278" name="Google Shape;1278;p301"/>
          <p:cNvSpPr txBox="1"/>
          <p:nvPr>
            <p:ph idx="4" type="body"/>
          </p:nvPr>
        </p:nvSpPr>
        <p:spPr>
          <a:xfrm>
            <a:off x="5945925" y="1347625"/>
            <a:ext cx="27408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Subheading Centre">
  <p:cSld name="TITLE_2_3_4_1_1_1_2">
    <p:spTree>
      <p:nvGrpSpPr>
        <p:cNvPr id="1279" name="Shape 1279"/>
        <p:cNvGrpSpPr/>
        <p:nvPr/>
      </p:nvGrpSpPr>
      <p:grpSpPr>
        <a:xfrm>
          <a:off x="0" y="0"/>
          <a:ext cx="0" cy="0"/>
          <a:chOff x="0" y="0"/>
          <a:chExt cx="0" cy="0"/>
        </a:xfrm>
      </p:grpSpPr>
      <p:sp>
        <p:nvSpPr>
          <p:cNvPr id="1280" name="Google Shape;1280;p302"/>
          <p:cNvSpPr/>
          <p:nvPr/>
        </p:nvSpPr>
        <p:spPr>
          <a:xfrm>
            <a:off x="-2409" y="235375"/>
            <a:ext cx="35400" cy="46728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1281" name="Google Shape;1281;p302"/>
          <p:cNvSpPr txBox="1"/>
          <p:nvPr>
            <p:ph idx="1" type="body"/>
          </p:nvPr>
        </p:nvSpPr>
        <p:spPr>
          <a:xfrm>
            <a:off x="2477675" y="2631750"/>
            <a:ext cx="4195800" cy="2054700"/>
          </a:xfrm>
          <a:prstGeom prst="rect">
            <a:avLst/>
          </a:prstGeom>
          <a:noFill/>
          <a:ln>
            <a:noFill/>
          </a:ln>
        </p:spPr>
        <p:txBody>
          <a:bodyPr anchorCtr="0" anchor="t" bIns="0" lIns="0" spcFirstLastPara="1" rIns="0" wrap="square" tIns="0">
            <a:noAutofit/>
          </a:bodyPr>
          <a:lstStyle>
            <a:lvl1pPr indent="-285750" lvl="0" marL="457200" marR="0" rtl="0" algn="ctr">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ctr">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282" name="Google Shape;1282;p302"/>
          <p:cNvSpPr txBox="1"/>
          <p:nvPr>
            <p:ph type="title"/>
          </p:nvPr>
        </p:nvSpPr>
        <p:spPr>
          <a:xfrm>
            <a:off x="457200" y="1759507"/>
            <a:ext cx="8222700" cy="1371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1pPr>
            <a:lvl2pPr lvl="1" marR="0" rtl="0" algn="l">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2pPr>
            <a:lvl3pPr lvl="2" marR="0" rtl="0" algn="l">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3pPr>
            <a:lvl4pPr lvl="3" marR="0" rtl="0" algn="l">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4pPr>
            <a:lvl5pPr lvl="4" marR="0" rtl="0" algn="l">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5pPr>
            <a:lvl6pPr lvl="5" marR="0" rtl="0" algn="l">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6pPr>
            <a:lvl7pPr lvl="6" marR="0" rtl="0" algn="l">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7pPr>
            <a:lvl8pPr lvl="7" marR="0" rtl="0" algn="l">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8pPr>
            <a:lvl9pPr lvl="8" marR="0" rtl="0" algn="l">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9pPr>
          </a:lstStyle>
          <a:p/>
        </p:txBody>
      </p:sp>
      <p:sp>
        <p:nvSpPr>
          <p:cNvPr id="1283" name="Google Shape;1283;p302"/>
          <p:cNvSpPr txBox="1"/>
          <p:nvPr>
            <p:ph idx="2" type="title"/>
          </p:nvPr>
        </p:nvSpPr>
        <p:spPr>
          <a:xfrm>
            <a:off x="457202" y="1990957"/>
            <a:ext cx="8222700" cy="6408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
  <p:cSld name="TITLE_2_3_4_1_1_1_1">
    <p:spTree>
      <p:nvGrpSpPr>
        <p:cNvPr id="1284" name="Shape 1284"/>
        <p:cNvGrpSpPr/>
        <p:nvPr/>
      </p:nvGrpSpPr>
      <p:grpSpPr>
        <a:xfrm>
          <a:off x="0" y="0"/>
          <a:ext cx="0" cy="0"/>
          <a:chOff x="0" y="0"/>
          <a:chExt cx="0" cy="0"/>
        </a:xfrm>
      </p:grpSpPr>
      <p:sp>
        <p:nvSpPr>
          <p:cNvPr id="1285" name="Google Shape;1285;p303"/>
          <p:cNvSpPr/>
          <p:nvPr/>
        </p:nvSpPr>
        <p:spPr>
          <a:xfrm>
            <a:off x="-2409" y="235375"/>
            <a:ext cx="35400" cy="46728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2-Col 01">
  <p:cSld name="TITLE_2_3_3">
    <p:spTree>
      <p:nvGrpSpPr>
        <p:cNvPr id="1286" name="Shape 1286"/>
        <p:cNvGrpSpPr/>
        <p:nvPr/>
      </p:nvGrpSpPr>
      <p:grpSpPr>
        <a:xfrm>
          <a:off x="0" y="0"/>
          <a:ext cx="0" cy="0"/>
          <a:chOff x="0" y="0"/>
          <a:chExt cx="0" cy="0"/>
        </a:xfrm>
      </p:grpSpPr>
      <p:sp>
        <p:nvSpPr>
          <p:cNvPr id="1287" name="Google Shape;1287;p304"/>
          <p:cNvSpPr/>
          <p:nvPr/>
        </p:nvSpPr>
        <p:spPr>
          <a:xfrm>
            <a:off x="-2409" y="235375"/>
            <a:ext cx="35400" cy="46728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1288" name="Google Shape;1288;p304"/>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1289" name="Google Shape;1289;p304"/>
          <p:cNvSpPr txBox="1"/>
          <p:nvPr>
            <p:ph idx="2" type="title"/>
          </p:nvPr>
        </p:nvSpPr>
        <p:spPr>
          <a:xfrm>
            <a:off x="45720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1290" name="Google Shape;1290;p304"/>
          <p:cNvSpPr txBox="1"/>
          <p:nvPr>
            <p:ph idx="3" type="title"/>
          </p:nvPr>
        </p:nvSpPr>
        <p:spPr>
          <a:xfrm>
            <a:off x="461345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1291" name="Google Shape;1291;p304"/>
          <p:cNvSpPr txBox="1"/>
          <p:nvPr>
            <p:ph idx="1" type="body"/>
          </p:nvPr>
        </p:nvSpPr>
        <p:spPr>
          <a:xfrm>
            <a:off x="464175"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292" name="Google Shape;1292;p304"/>
          <p:cNvSpPr txBox="1"/>
          <p:nvPr>
            <p:ph idx="4" type="body"/>
          </p:nvPr>
        </p:nvSpPr>
        <p:spPr>
          <a:xfrm>
            <a:off x="4615350"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Blank">
  <p:cSld name="CUSTOM_2_1">
    <p:bg>
      <p:bgPr>
        <a:solidFill>
          <a:srgbClr val="FFFFFF"/>
        </a:solidFill>
      </p:bgPr>
    </p:bg>
    <p:spTree>
      <p:nvGrpSpPr>
        <p:cNvPr id="16" name="Shape 16"/>
        <p:cNvGrpSpPr/>
        <p:nvPr/>
      </p:nvGrpSpPr>
      <p:grpSpPr>
        <a:xfrm>
          <a:off x="0" y="0"/>
          <a:ext cx="0" cy="0"/>
          <a:chOff x="0" y="0"/>
          <a:chExt cx="0" cy="0"/>
        </a:xfrm>
      </p:grpSpPr>
      <p:sp>
        <p:nvSpPr>
          <p:cNvPr id="17" name="Google Shape;17;p31"/>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3-Col">
  <p:cSld name="CUSTOM_2_1_2_1_1">
    <p:bg>
      <p:bgPr>
        <a:solidFill>
          <a:srgbClr val="FFFFFF"/>
        </a:solidFill>
      </p:bgPr>
    </p:bg>
    <p:spTree>
      <p:nvGrpSpPr>
        <p:cNvPr id="163" name="Shape 163"/>
        <p:cNvGrpSpPr/>
        <p:nvPr/>
      </p:nvGrpSpPr>
      <p:grpSpPr>
        <a:xfrm>
          <a:off x="0" y="0"/>
          <a:ext cx="0" cy="0"/>
          <a:chOff x="0" y="0"/>
          <a:chExt cx="0" cy="0"/>
        </a:xfrm>
      </p:grpSpPr>
      <p:sp>
        <p:nvSpPr>
          <p:cNvPr id="164" name="Google Shape;164;p52"/>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165" name="Google Shape;165;p52"/>
          <p:cNvSpPr txBox="1"/>
          <p:nvPr>
            <p:ph idx="1" type="body"/>
          </p:nvPr>
        </p:nvSpPr>
        <p:spPr>
          <a:xfrm>
            <a:off x="464175" y="1347625"/>
            <a:ext cx="27408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66" name="Google Shape;166;p52"/>
          <p:cNvSpPr txBox="1"/>
          <p:nvPr>
            <p:ph idx="2" type="body"/>
          </p:nvPr>
        </p:nvSpPr>
        <p:spPr>
          <a:xfrm>
            <a:off x="3205050" y="1347625"/>
            <a:ext cx="27408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67" name="Google Shape;167;p52"/>
          <p:cNvSpPr txBox="1"/>
          <p:nvPr>
            <p:ph idx="3" type="body"/>
          </p:nvPr>
        </p:nvSpPr>
        <p:spPr>
          <a:xfrm>
            <a:off x="5945925" y="1347625"/>
            <a:ext cx="27408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2-Col 03">
  <p:cSld name="TITLE_2_3_3_3">
    <p:spTree>
      <p:nvGrpSpPr>
        <p:cNvPr id="1293" name="Shape 1293"/>
        <p:cNvGrpSpPr/>
        <p:nvPr/>
      </p:nvGrpSpPr>
      <p:grpSpPr>
        <a:xfrm>
          <a:off x="0" y="0"/>
          <a:ext cx="0" cy="0"/>
          <a:chOff x="0" y="0"/>
          <a:chExt cx="0" cy="0"/>
        </a:xfrm>
      </p:grpSpPr>
      <p:sp>
        <p:nvSpPr>
          <p:cNvPr id="1294" name="Google Shape;1294;p305"/>
          <p:cNvSpPr/>
          <p:nvPr/>
        </p:nvSpPr>
        <p:spPr>
          <a:xfrm>
            <a:off x="-2409" y="235375"/>
            <a:ext cx="35400" cy="46728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1295" name="Google Shape;1295;p305"/>
          <p:cNvSpPr txBox="1"/>
          <p:nvPr>
            <p:ph type="title"/>
          </p:nvPr>
        </p:nvSpPr>
        <p:spPr>
          <a:xfrm>
            <a:off x="45720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1296" name="Google Shape;1296;p305"/>
          <p:cNvSpPr txBox="1"/>
          <p:nvPr>
            <p:ph idx="2" type="title"/>
          </p:nvPr>
        </p:nvSpPr>
        <p:spPr>
          <a:xfrm>
            <a:off x="461345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1297" name="Google Shape;1297;p305"/>
          <p:cNvSpPr txBox="1"/>
          <p:nvPr>
            <p:ph idx="1" type="body"/>
          </p:nvPr>
        </p:nvSpPr>
        <p:spPr>
          <a:xfrm>
            <a:off x="464175"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298" name="Google Shape;1298;p305"/>
          <p:cNvSpPr txBox="1"/>
          <p:nvPr>
            <p:ph idx="3" type="body"/>
          </p:nvPr>
        </p:nvSpPr>
        <p:spPr>
          <a:xfrm>
            <a:off x="4615350"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2-Col 01">
  <p:cSld name="TITLE_2_3_3_4">
    <p:spTree>
      <p:nvGrpSpPr>
        <p:cNvPr id="1299" name="Shape 1299"/>
        <p:cNvGrpSpPr/>
        <p:nvPr/>
      </p:nvGrpSpPr>
      <p:grpSpPr>
        <a:xfrm>
          <a:off x="0" y="0"/>
          <a:ext cx="0" cy="0"/>
          <a:chOff x="0" y="0"/>
          <a:chExt cx="0" cy="0"/>
        </a:xfrm>
      </p:grpSpPr>
      <p:sp>
        <p:nvSpPr>
          <p:cNvPr id="1300" name="Google Shape;1300;p306"/>
          <p:cNvSpPr/>
          <p:nvPr/>
        </p:nvSpPr>
        <p:spPr>
          <a:xfrm>
            <a:off x="-2409" y="235375"/>
            <a:ext cx="35400" cy="46728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1301" name="Google Shape;1301;p306"/>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1302" name="Google Shape;1302;p306"/>
          <p:cNvSpPr txBox="1"/>
          <p:nvPr>
            <p:ph idx="2" type="title"/>
          </p:nvPr>
        </p:nvSpPr>
        <p:spPr>
          <a:xfrm>
            <a:off x="45720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1303" name="Google Shape;1303;p306"/>
          <p:cNvSpPr txBox="1"/>
          <p:nvPr>
            <p:ph idx="3" type="title"/>
          </p:nvPr>
        </p:nvSpPr>
        <p:spPr>
          <a:xfrm>
            <a:off x="461345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1304" name="Google Shape;1304;p306"/>
          <p:cNvSpPr txBox="1"/>
          <p:nvPr>
            <p:ph idx="1" type="body"/>
          </p:nvPr>
        </p:nvSpPr>
        <p:spPr>
          <a:xfrm>
            <a:off x="464175"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305" name="Google Shape;1305;p306"/>
          <p:cNvSpPr txBox="1"/>
          <p:nvPr>
            <p:ph idx="4" type="body"/>
          </p:nvPr>
        </p:nvSpPr>
        <p:spPr>
          <a:xfrm>
            <a:off x="4615350"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2-Col 02">
  <p:cSld name="TITLE_2_3_3_4_2">
    <p:spTree>
      <p:nvGrpSpPr>
        <p:cNvPr id="1306" name="Shape 1306"/>
        <p:cNvGrpSpPr/>
        <p:nvPr/>
      </p:nvGrpSpPr>
      <p:grpSpPr>
        <a:xfrm>
          <a:off x="0" y="0"/>
          <a:ext cx="0" cy="0"/>
          <a:chOff x="0" y="0"/>
          <a:chExt cx="0" cy="0"/>
        </a:xfrm>
      </p:grpSpPr>
      <p:sp>
        <p:nvSpPr>
          <p:cNvPr id="1307" name="Google Shape;1307;p307"/>
          <p:cNvSpPr/>
          <p:nvPr/>
        </p:nvSpPr>
        <p:spPr>
          <a:xfrm>
            <a:off x="-2409" y="235375"/>
            <a:ext cx="35400" cy="46728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1308" name="Google Shape;1308;p307"/>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1309" name="Google Shape;1309;p307"/>
          <p:cNvSpPr txBox="1"/>
          <p:nvPr>
            <p:ph idx="2"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1pPr>
            <a:lvl2pPr lvl="1"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2pPr>
            <a:lvl3pPr lvl="2"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3pPr>
            <a:lvl4pPr lvl="3"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4pPr>
            <a:lvl5pPr lvl="4"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5pPr>
            <a:lvl6pPr lvl="5"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6pPr>
            <a:lvl7pPr lvl="6"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7pPr>
            <a:lvl8pPr lvl="7"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8pPr>
            <a:lvl9pPr lvl="8"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9pPr>
          </a:lstStyle>
          <a:p/>
        </p:txBody>
      </p:sp>
      <p:sp>
        <p:nvSpPr>
          <p:cNvPr id="1310" name="Google Shape;1310;p307"/>
          <p:cNvSpPr txBox="1"/>
          <p:nvPr>
            <p:ph idx="3" type="title"/>
          </p:nvPr>
        </p:nvSpPr>
        <p:spPr>
          <a:xfrm>
            <a:off x="45720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1311" name="Google Shape;1311;p307"/>
          <p:cNvSpPr txBox="1"/>
          <p:nvPr>
            <p:ph idx="4" type="title"/>
          </p:nvPr>
        </p:nvSpPr>
        <p:spPr>
          <a:xfrm>
            <a:off x="461345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1312" name="Google Shape;1312;p307"/>
          <p:cNvSpPr txBox="1"/>
          <p:nvPr>
            <p:ph idx="1" type="body"/>
          </p:nvPr>
        </p:nvSpPr>
        <p:spPr>
          <a:xfrm>
            <a:off x="464175"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313" name="Google Shape;1313;p307"/>
          <p:cNvSpPr txBox="1"/>
          <p:nvPr>
            <p:ph idx="5" type="body"/>
          </p:nvPr>
        </p:nvSpPr>
        <p:spPr>
          <a:xfrm>
            <a:off x="4615350"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2-Col 03">
  <p:cSld name="TITLE_2_3_3_3_1">
    <p:spTree>
      <p:nvGrpSpPr>
        <p:cNvPr id="1314" name="Shape 1314"/>
        <p:cNvGrpSpPr/>
        <p:nvPr/>
      </p:nvGrpSpPr>
      <p:grpSpPr>
        <a:xfrm>
          <a:off x="0" y="0"/>
          <a:ext cx="0" cy="0"/>
          <a:chOff x="0" y="0"/>
          <a:chExt cx="0" cy="0"/>
        </a:xfrm>
      </p:grpSpPr>
      <p:sp>
        <p:nvSpPr>
          <p:cNvPr id="1315" name="Google Shape;1315;p308"/>
          <p:cNvSpPr/>
          <p:nvPr/>
        </p:nvSpPr>
        <p:spPr>
          <a:xfrm>
            <a:off x="-2409" y="235375"/>
            <a:ext cx="35400" cy="46728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1316" name="Google Shape;1316;p308"/>
          <p:cNvSpPr txBox="1"/>
          <p:nvPr>
            <p:ph type="title"/>
          </p:nvPr>
        </p:nvSpPr>
        <p:spPr>
          <a:xfrm>
            <a:off x="45720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1317" name="Google Shape;1317;p308"/>
          <p:cNvSpPr txBox="1"/>
          <p:nvPr>
            <p:ph idx="2" type="title"/>
          </p:nvPr>
        </p:nvSpPr>
        <p:spPr>
          <a:xfrm>
            <a:off x="461345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1318" name="Google Shape;1318;p308"/>
          <p:cNvSpPr txBox="1"/>
          <p:nvPr>
            <p:ph idx="1" type="body"/>
          </p:nvPr>
        </p:nvSpPr>
        <p:spPr>
          <a:xfrm>
            <a:off x="464175"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319" name="Google Shape;1319;p308"/>
          <p:cNvSpPr txBox="1"/>
          <p:nvPr>
            <p:ph idx="3" type="body"/>
          </p:nvPr>
        </p:nvSpPr>
        <p:spPr>
          <a:xfrm>
            <a:off x="4615350"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2-Col 01">
  <p:cSld name="TITLE_2_3_3_4_1">
    <p:spTree>
      <p:nvGrpSpPr>
        <p:cNvPr id="1320" name="Shape 1320"/>
        <p:cNvGrpSpPr/>
        <p:nvPr/>
      </p:nvGrpSpPr>
      <p:grpSpPr>
        <a:xfrm>
          <a:off x="0" y="0"/>
          <a:ext cx="0" cy="0"/>
          <a:chOff x="0" y="0"/>
          <a:chExt cx="0" cy="0"/>
        </a:xfrm>
      </p:grpSpPr>
      <p:sp>
        <p:nvSpPr>
          <p:cNvPr id="1321" name="Google Shape;1321;p309"/>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1322" name="Google Shape;1322;p309"/>
          <p:cNvSpPr/>
          <p:nvPr/>
        </p:nvSpPr>
        <p:spPr>
          <a:xfrm>
            <a:off x="-2409" y="235375"/>
            <a:ext cx="35400" cy="46728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1323" name="Google Shape;1323;p309"/>
          <p:cNvSpPr txBox="1"/>
          <p:nvPr>
            <p:ph idx="2" type="title"/>
          </p:nvPr>
        </p:nvSpPr>
        <p:spPr>
          <a:xfrm>
            <a:off x="45720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1324" name="Google Shape;1324;p309"/>
          <p:cNvSpPr txBox="1"/>
          <p:nvPr>
            <p:ph idx="3" type="title"/>
          </p:nvPr>
        </p:nvSpPr>
        <p:spPr>
          <a:xfrm>
            <a:off x="461345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1325" name="Google Shape;1325;p309"/>
          <p:cNvSpPr txBox="1"/>
          <p:nvPr>
            <p:ph idx="1" type="body"/>
          </p:nvPr>
        </p:nvSpPr>
        <p:spPr>
          <a:xfrm>
            <a:off x="464175"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326" name="Google Shape;1326;p309"/>
          <p:cNvSpPr txBox="1"/>
          <p:nvPr>
            <p:ph idx="4" type="body"/>
          </p:nvPr>
        </p:nvSpPr>
        <p:spPr>
          <a:xfrm>
            <a:off x="4615350"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2-Col 02">
  <p:cSld name="TITLE_2_3_3_4_1_2">
    <p:spTree>
      <p:nvGrpSpPr>
        <p:cNvPr id="1327" name="Shape 1327"/>
        <p:cNvGrpSpPr/>
        <p:nvPr/>
      </p:nvGrpSpPr>
      <p:grpSpPr>
        <a:xfrm>
          <a:off x="0" y="0"/>
          <a:ext cx="0" cy="0"/>
          <a:chOff x="0" y="0"/>
          <a:chExt cx="0" cy="0"/>
        </a:xfrm>
      </p:grpSpPr>
      <p:sp>
        <p:nvSpPr>
          <p:cNvPr id="1328" name="Google Shape;1328;p310"/>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1329" name="Google Shape;1329;p310"/>
          <p:cNvSpPr/>
          <p:nvPr/>
        </p:nvSpPr>
        <p:spPr>
          <a:xfrm>
            <a:off x="-2409" y="235375"/>
            <a:ext cx="35400" cy="46728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1330" name="Google Shape;1330;p310"/>
          <p:cNvSpPr txBox="1"/>
          <p:nvPr>
            <p:ph idx="2"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1pPr>
            <a:lvl2pPr lvl="1" marR="0" rtl="0" algn="ctr">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2pPr>
            <a:lvl3pPr lvl="2" marR="0" rtl="0" algn="ctr">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3pPr>
            <a:lvl4pPr lvl="3" marR="0" rtl="0" algn="ctr">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4pPr>
            <a:lvl5pPr lvl="4" marR="0" rtl="0" algn="ctr">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5pPr>
            <a:lvl6pPr lvl="5" marR="0" rtl="0" algn="ctr">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6pPr>
            <a:lvl7pPr lvl="6" marR="0" rtl="0" algn="ctr">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7pPr>
            <a:lvl8pPr lvl="7" marR="0" rtl="0" algn="ctr">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8pPr>
            <a:lvl9pPr lvl="8" marR="0" rtl="0" algn="ctr">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9pPr>
          </a:lstStyle>
          <a:p/>
        </p:txBody>
      </p:sp>
      <p:sp>
        <p:nvSpPr>
          <p:cNvPr id="1331" name="Google Shape;1331;p310"/>
          <p:cNvSpPr txBox="1"/>
          <p:nvPr>
            <p:ph idx="3" type="title"/>
          </p:nvPr>
        </p:nvSpPr>
        <p:spPr>
          <a:xfrm>
            <a:off x="45720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1332" name="Google Shape;1332;p310"/>
          <p:cNvSpPr txBox="1"/>
          <p:nvPr>
            <p:ph idx="4" type="title"/>
          </p:nvPr>
        </p:nvSpPr>
        <p:spPr>
          <a:xfrm>
            <a:off x="461345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1333" name="Google Shape;1333;p310"/>
          <p:cNvSpPr txBox="1"/>
          <p:nvPr>
            <p:ph idx="1" type="body"/>
          </p:nvPr>
        </p:nvSpPr>
        <p:spPr>
          <a:xfrm>
            <a:off x="464175"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334" name="Google Shape;1334;p310"/>
          <p:cNvSpPr txBox="1"/>
          <p:nvPr>
            <p:ph idx="5" type="body"/>
          </p:nvPr>
        </p:nvSpPr>
        <p:spPr>
          <a:xfrm>
            <a:off x="4615350"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2-Col 03">
  <p:cSld name="TITLE_2_3_3_3_1_1">
    <p:spTree>
      <p:nvGrpSpPr>
        <p:cNvPr id="1335" name="Shape 1335"/>
        <p:cNvGrpSpPr/>
        <p:nvPr/>
      </p:nvGrpSpPr>
      <p:grpSpPr>
        <a:xfrm>
          <a:off x="0" y="0"/>
          <a:ext cx="0" cy="0"/>
          <a:chOff x="0" y="0"/>
          <a:chExt cx="0" cy="0"/>
        </a:xfrm>
      </p:grpSpPr>
      <p:sp>
        <p:nvSpPr>
          <p:cNvPr id="1336" name="Google Shape;1336;p311"/>
          <p:cNvSpPr/>
          <p:nvPr/>
        </p:nvSpPr>
        <p:spPr>
          <a:xfrm>
            <a:off x="-2409" y="235375"/>
            <a:ext cx="35400" cy="46728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1337" name="Google Shape;1337;p311"/>
          <p:cNvSpPr txBox="1"/>
          <p:nvPr>
            <p:ph type="title"/>
          </p:nvPr>
        </p:nvSpPr>
        <p:spPr>
          <a:xfrm>
            <a:off x="45720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1338" name="Google Shape;1338;p311"/>
          <p:cNvSpPr txBox="1"/>
          <p:nvPr>
            <p:ph idx="2" type="title"/>
          </p:nvPr>
        </p:nvSpPr>
        <p:spPr>
          <a:xfrm>
            <a:off x="461345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1339" name="Google Shape;1339;p311"/>
          <p:cNvSpPr txBox="1"/>
          <p:nvPr>
            <p:ph idx="1" type="body"/>
          </p:nvPr>
        </p:nvSpPr>
        <p:spPr>
          <a:xfrm>
            <a:off x="464175"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340" name="Google Shape;1340;p311"/>
          <p:cNvSpPr txBox="1"/>
          <p:nvPr>
            <p:ph idx="3" type="body"/>
          </p:nvPr>
        </p:nvSpPr>
        <p:spPr>
          <a:xfrm>
            <a:off x="4615350"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2-Col 01">
  <p:cSld name="TITLE_2_3_3_4_1_1">
    <p:spTree>
      <p:nvGrpSpPr>
        <p:cNvPr id="1341" name="Shape 1341"/>
        <p:cNvGrpSpPr/>
        <p:nvPr/>
      </p:nvGrpSpPr>
      <p:grpSpPr>
        <a:xfrm>
          <a:off x="0" y="0"/>
          <a:ext cx="0" cy="0"/>
          <a:chOff x="0" y="0"/>
          <a:chExt cx="0" cy="0"/>
        </a:xfrm>
      </p:grpSpPr>
      <p:sp>
        <p:nvSpPr>
          <p:cNvPr id="1342" name="Google Shape;1342;p312"/>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1343" name="Google Shape;1343;p312"/>
          <p:cNvSpPr/>
          <p:nvPr/>
        </p:nvSpPr>
        <p:spPr>
          <a:xfrm>
            <a:off x="-2409" y="235375"/>
            <a:ext cx="35400" cy="46728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1344" name="Google Shape;1344;p312"/>
          <p:cNvSpPr txBox="1"/>
          <p:nvPr>
            <p:ph idx="2" type="title"/>
          </p:nvPr>
        </p:nvSpPr>
        <p:spPr>
          <a:xfrm>
            <a:off x="45720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1345" name="Google Shape;1345;p312"/>
          <p:cNvSpPr txBox="1"/>
          <p:nvPr>
            <p:ph idx="3" type="title"/>
          </p:nvPr>
        </p:nvSpPr>
        <p:spPr>
          <a:xfrm>
            <a:off x="461345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1346" name="Google Shape;1346;p312"/>
          <p:cNvSpPr txBox="1"/>
          <p:nvPr>
            <p:ph idx="1" type="body"/>
          </p:nvPr>
        </p:nvSpPr>
        <p:spPr>
          <a:xfrm>
            <a:off x="464175"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347" name="Google Shape;1347;p312"/>
          <p:cNvSpPr txBox="1"/>
          <p:nvPr>
            <p:ph idx="4" type="body"/>
          </p:nvPr>
        </p:nvSpPr>
        <p:spPr>
          <a:xfrm>
            <a:off x="4615350"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2-Col 02">
  <p:cSld name="TITLE_2_3_3_4_1_1_1_1">
    <p:spTree>
      <p:nvGrpSpPr>
        <p:cNvPr id="1348" name="Shape 1348"/>
        <p:cNvGrpSpPr/>
        <p:nvPr/>
      </p:nvGrpSpPr>
      <p:grpSpPr>
        <a:xfrm>
          <a:off x="0" y="0"/>
          <a:ext cx="0" cy="0"/>
          <a:chOff x="0" y="0"/>
          <a:chExt cx="0" cy="0"/>
        </a:xfrm>
      </p:grpSpPr>
      <p:sp>
        <p:nvSpPr>
          <p:cNvPr id="1349" name="Google Shape;1349;p313"/>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1350" name="Google Shape;1350;p313"/>
          <p:cNvSpPr/>
          <p:nvPr/>
        </p:nvSpPr>
        <p:spPr>
          <a:xfrm>
            <a:off x="-2409" y="235375"/>
            <a:ext cx="35400" cy="46728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1351" name="Google Shape;1351;p313"/>
          <p:cNvSpPr txBox="1"/>
          <p:nvPr>
            <p:ph idx="2"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1pPr>
            <a:lvl2pPr lvl="1"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2pPr>
            <a:lvl3pPr lvl="2"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3pPr>
            <a:lvl4pPr lvl="3"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4pPr>
            <a:lvl5pPr lvl="4"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5pPr>
            <a:lvl6pPr lvl="5"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6pPr>
            <a:lvl7pPr lvl="6"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7pPr>
            <a:lvl8pPr lvl="7"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8pPr>
            <a:lvl9pPr lvl="8"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9pPr>
          </a:lstStyle>
          <a:p/>
        </p:txBody>
      </p:sp>
      <p:sp>
        <p:nvSpPr>
          <p:cNvPr id="1352" name="Google Shape;1352;p313"/>
          <p:cNvSpPr txBox="1"/>
          <p:nvPr>
            <p:ph idx="3" type="title"/>
          </p:nvPr>
        </p:nvSpPr>
        <p:spPr>
          <a:xfrm>
            <a:off x="45720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1353" name="Google Shape;1353;p313"/>
          <p:cNvSpPr txBox="1"/>
          <p:nvPr>
            <p:ph idx="4" type="title"/>
          </p:nvPr>
        </p:nvSpPr>
        <p:spPr>
          <a:xfrm>
            <a:off x="461345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1354" name="Google Shape;1354;p313"/>
          <p:cNvSpPr txBox="1"/>
          <p:nvPr>
            <p:ph idx="1" type="body"/>
          </p:nvPr>
        </p:nvSpPr>
        <p:spPr>
          <a:xfrm>
            <a:off x="464175"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355" name="Google Shape;1355;p313"/>
          <p:cNvSpPr txBox="1"/>
          <p:nvPr>
            <p:ph idx="5" type="body"/>
          </p:nvPr>
        </p:nvSpPr>
        <p:spPr>
          <a:xfrm>
            <a:off x="4615350"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2-Col 03">
  <p:cSld name="TITLE_2_3_3_3_1_1_1">
    <p:spTree>
      <p:nvGrpSpPr>
        <p:cNvPr id="1356" name="Shape 1356"/>
        <p:cNvGrpSpPr/>
        <p:nvPr/>
      </p:nvGrpSpPr>
      <p:grpSpPr>
        <a:xfrm>
          <a:off x="0" y="0"/>
          <a:ext cx="0" cy="0"/>
          <a:chOff x="0" y="0"/>
          <a:chExt cx="0" cy="0"/>
        </a:xfrm>
      </p:grpSpPr>
      <p:sp>
        <p:nvSpPr>
          <p:cNvPr id="1357" name="Google Shape;1357;p314"/>
          <p:cNvSpPr/>
          <p:nvPr/>
        </p:nvSpPr>
        <p:spPr>
          <a:xfrm>
            <a:off x="-2409" y="235375"/>
            <a:ext cx="35400" cy="46728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1358" name="Google Shape;1358;p314"/>
          <p:cNvSpPr txBox="1"/>
          <p:nvPr>
            <p:ph type="title"/>
          </p:nvPr>
        </p:nvSpPr>
        <p:spPr>
          <a:xfrm>
            <a:off x="45720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1359" name="Google Shape;1359;p314"/>
          <p:cNvSpPr txBox="1"/>
          <p:nvPr>
            <p:ph idx="2" type="title"/>
          </p:nvPr>
        </p:nvSpPr>
        <p:spPr>
          <a:xfrm>
            <a:off x="461345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1360" name="Google Shape;1360;p314"/>
          <p:cNvSpPr txBox="1"/>
          <p:nvPr>
            <p:ph idx="1" type="body"/>
          </p:nvPr>
        </p:nvSpPr>
        <p:spPr>
          <a:xfrm>
            <a:off x="464175"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361" name="Google Shape;1361;p314"/>
          <p:cNvSpPr txBox="1"/>
          <p:nvPr>
            <p:ph idx="3" type="body"/>
          </p:nvPr>
        </p:nvSpPr>
        <p:spPr>
          <a:xfrm>
            <a:off x="4615350"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1-Col">
  <p:cSld name="TITLE_2">
    <p:spTree>
      <p:nvGrpSpPr>
        <p:cNvPr id="168" name="Shape 168"/>
        <p:cNvGrpSpPr/>
        <p:nvPr/>
      </p:nvGrpSpPr>
      <p:grpSpPr>
        <a:xfrm>
          <a:off x="0" y="0"/>
          <a:ext cx="0" cy="0"/>
          <a:chOff x="0" y="0"/>
          <a:chExt cx="0" cy="0"/>
        </a:xfrm>
      </p:grpSpPr>
      <p:sp>
        <p:nvSpPr>
          <p:cNvPr id="169" name="Google Shape;169;p53"/>
          <p:cNvSpPr/>
          <p:nvPr/>
        </p:nvSpPr>
        <p:spPr>
          <a:xfrm>
            <a:off x="-2409" y="235375"/>
            <a:ext cx="35400" cy="46728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170" name="Google Shape;170;p53"/>
          <p:cNvSpPr txBox="1"/>
          <p:nvPr>
            <p:ph idx="1" type="body"/>
          </p:nvPr>
        </p:nvSpPr>
        <p:spPr>
          <a:xfrm>
            <a:off x="464175" y="1347625"/>
            <a:ext cx="5453100" cy="33387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71" name="Google Shape;171;p53"/>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Split Slide">
  <p:cSld name="CUSTOM_5">
    <p:spTree>
      <p:nvGrpSpPr>
        <p:cNvPr id="1362" name="Shape 1362"/>
        <p:cNvGrpSpPr/>
        <p:nvPr/>
      </p:nvGrpSpPr>
      <p:grpSpPr>
        <a:xfrm>
          <a:off x="0" y="0"/>
          <a:ext cx="0" cy="0"/>
          <a:chOff x="0" y="0"/>
          <a:chExt cx="0" cy="0"/>
        </a:xfrm>
      </p:grpSpPr>
      <p:sp>
        <p:nvSpPr>
          <p:cNvPr id="1363" name="Google Shape;1363;p315"/>
          <p:cNvSpPr/>
          <p:nvPr/>
        </p:nvSpPr>
        <p:spPr>
          <a:xfrm>
            <a:off x="-13753" y="-11100"/>
            <a:ext cx="3951300" cy="51657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1364" name="Google Shape;1364;p315"/>
          <p:cNvSpPr txBox="1"/>
          <p:nvPr>
            <p:ph idx="1" type="body"/>
          </p:nvPr>
        </p:nvSpPr>
        <p:spPr>
          <a:xfrm>
            <a:off x="464175" y="2267325"/>
            <a:ext cx="2676000" cy="24189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1pPr>
            <a:lvl2pPr indent="-285750" lvl="1" marL="9144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2pPr>
            <a:lvl3pPr indent="-285750" lvl="2" marL="13716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3pPr>
            <a:lvl4pPr indent="-285750" lvl="3" marL="18288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4pPr>
            <a:lvl5pPr indent="-285750" lvl="4" marL="22860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5pPr>
            <a:lvl6pPr indent="-285750" lvl="5" marL="27432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6pPr>
            <a:lvl7pPr indent="-285750" lvl="6" marL="32004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7pPr>
            <a:lvl8pPr indent="-285750" lvl="7" marL="36576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8pPr>
            <a:lvl9pPr indent="-285750" lvl="8" marL="4114800" marR="0" rtl="0" algn="l">
              <a:lnSpc>
                <a:spcPct val="130000"/>
              </a:lnSpc>
              <a:spcBef>
                <a:spcPts val="800"/>
              </a:spcBef>
              <a:spcAft>
                <a:spcPts val="800"/>
              </a:spcAft>
              <a:buClr>
                <a:srgbClr val="FFFFFF"/>
              </a:buClr>
              <a:buSzPts val="900"/>
              <a:buFont typeface="Roboto"/>
              <a:buChar char="•"/>
              <a:defRPr b="0" i="0" sz="900" u="none" cap="none" strike="noStrike">
                <a:solidFill>
                  <a:srgbClr val="FFFFFF"/>
                </a:solidFill>
                <a:latin typeface="Roboto"/>
                <a:ea typeface="Roboto"/>
                <a:cs typeface="Roboto"/>
                <a:sym typeface="Roboto"/>
              </a:defRPr>
            </a:lvl9pPr>
          </a:lstStyle>
          <a:p/>
        </p:txBody>
      </p:sp>
      <p:sp>
        <p:nvSpPr>
          <p:cNvPr id="1365" name="Google Shape;1365;p315"/>
          <p:cNvSpPr txBox="1"/>
          <p:nvPr>
            <p:ph type="title"/>
          </p:nvPr>
        </p:nvSpPr>
        <p:spPr>
          <a:xfrm>
            <a:off x="457200" y="1024407"/>
            <a:ext cx="27720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1pPr>
            <a:lvl2pPr lvl="1"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2pPr>
            <a:lvl3pPr lvl="2"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3pPr>
            <a:lvl4pPr lvl="3"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4pPr>
            <a:lvl5pPr lvl="4"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5pPr>
            <a:lvl6pPr lvl="5"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6pPr>
            <a:lvl7pPr lvl="6"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7pPr>
            <a:lvl8pPr lvl="7"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8pPr>
            <a:lvl9pPr lvl="8"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9pPr>
          </a:lstStyle>
          <a:p/>
        </p:txBody>
      </p:sp>
      <p:sp>
        <p:nvSpPr>
          <p:cNvPr id="1366" name="Google Shape;1366;p315"/>
          <p:cNvSpPr txBox="1"/>
          <p:nvPr>
            <p:ph idx="2" type="title"/>
          </p:nvPr>
        </p:nvSpPr>
        <p:spPr>
          <a:xfrm>
            <a:off x="457200" y="1255882"/>
            <a:ext cx="27720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2400"/>
              <a:buFont typeface="Arial"/>
              <a:buNone/>
              <a:defRPr b="0" i="0" sz="2400" u="none" cap="none" strike="noStrike">
                <a:solidFill>
                  <a:srgbClr val="FFFFFF"/>
                </a:solidFill>
                <a:latin typeface="Arial"/>
                <a:ea typeface="Arial"/>
                <a:cs typeface="Arial"/>
                <a:sym typeface="Arial"/>
              </a:defRPr>
            </a:lvl1pPr>
            <a:lvl2pPr lvl="1"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Split Slide">
  <p:cSld name="CUSTOM_5_1">
    <p:spTree>
      <p:nvGrpSpPr>
        <p:cNvPr id="1367" name="Shape 1367"/>
        <p:cNvGrpSpPr/>
        <p:nvPr/>
      </p:nvGrpSpPr>
      <p:grpSpPr>
        <a:xfrm>
          <a:off x="0" y="0"/>
          <a:ext cx="0" cy="0"/>
          <a:chOff x="0" y="0"/>
          <a:chExt cx="0" cy="0"/>
        </a:xfrm>
      </p:grpSpPr>
      <p:sp>
        <p:nvSpPr>
          <p:cNvPr id="1368" name="Google Shape;1368;p316"/>
          <p:cNvSpPr/>
          <p:nvPr/>
        </p:nvSpPr>
        <p:spPr>
          <a:xfrm>
            <a:off x="-13753" y="-11100"/>
            <a:ext cx="3951300" cy="51657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1369" name="Google Shape;1369;p316"/>
          <p:cNvSpPr txBox="1"/>
          <p:nvPr>
            <p:ph idx="1" type="body"/>
          </p:nvPr>
        </p:nvSpPr>
        <p:spPr>
          <a:xfrm>
            <a:off x="464175" y="2267325"/>
            <a:ext cx="2676000" cy="24189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1pPr>
            <a:lvl2pPr indent="-285750" lvl="1" marL="9144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2pPr>
            <a:lvl3pPr indent="-285750" lvl="2" marL="13716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3pPr>
            <a:lvl4pPr indent="-285750" lvl="3" marL="18288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4pPr>
            <a:lvl5pPr indent="-285750" lvl="4" marL="22860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5pPr>
            <a:lvl6pPr indent="-285750" lvl="5" marL="27432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6pPr>
            <a:lvl7pPr indent="-285750" lvl="6" marL="32004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7pPr>
            <a:lvl8pPr indent="-285750" lvl="7" marL="36576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8pPr>
            <a:lvl9pPr indent="-285750" lvl="8" marL="4114800" marR="0" rtl="0" algn="l">
              <a:lnSpc>
                <a:spcPct val="130000"/>
              </a:lnSpc>
              <a:spcBef>
                <a:spcPts val="800"/>
              </a:spcBef>
              <a:spcAft>
                <a:spcPts val="800"/>
              </a:spcAft>
              <a:buClr>
                <a:srgbClr val="FFFFFF"/>
              </a:buClr>
              <a:buSzPts val="900"/>
              <a:buFont typeface="Roboto"/>
              <a:buChar char="•"/>
              <a:defRPr b="0" i="0" sz="900" u="none" cap="none" strike="noStrike">
                <a:solidFill>
                  <a:srgbClr val="FFFFFF"/>
                </a:solidFill>
                <a:latin typeface="Roboto"/>
                <a:ea typeface="Roboto"/>
                <a:cs typeface="Roboto"/>
                <a:sym typeface="Roboto"/>
              </a:defRPr>
            </a:lvl9pPr>
          </a:lstStyle>
          <a:p/>
        </p:txBody>
      </p:sp>
      <p:sp>
        <p:nvSpPr>
          <p:cNvPr id="1370" name="Google Shape;1370;p316"/>
          <p:cNvSpPr txBox="1"/>
          <p:nvPr>
            <p:ph type="title"/>
          </p:nvPr>
        </p:nvSpPr>
        <p:spPr>
          <a:xfrm>
            <a:off x="457200" y="1024407"/>
            <a:ext cx="27720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1pPr>
            <a:lvl2pPr lvl="1"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2pPr>
            <a:lvl3pPr lvl="2"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3pPr>
            <a:lvl4pPr lvl="3"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4pPr>
            <a:lvl5pPr lvl="4"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5pPr>
            <a:lvl6pPr lvl="5"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6pPr>
            <a:lvl7pPr lvl="6"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7pPr>
            <a:lvl8pPr lvl="7"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8pPr>
            <a:lvl9pPr lvl="8"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9pPr>
          </a:lstStyle>
          <a:p/>
        </p:txBody>
      </p:sp>
      <p:sp>
        <p:nvSpPr>
          <p:cNvPr id="1371" name="Google Shape;1371;p316"/>
          <p:cNvSpPr txBox="1"/>
          <p:nvPr>
            <p:ph idx="2" type="title"/>
          </p:nvPr>
        </p:nvSpPr>
        <p:spPr>
          <a:xfrm>
            <a:off x="457200" y="1255882"/>
            <a:ext cx="27720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2400"/>
              <a:buFont typeface="Arial"/>
              <a:buNone/>
              <a:defRPr b="0" i="0" sz="2400" u="none" cap="none" strike="noStrike">
                <a:solidFill>
                  <a:srgbClr val="FFFFFF"/>
                </a:solidFill>
                <a:latin typeface="Arial"/>
                <a:ea typeface="Arial"/>
                <a:cs typeface="Arial"/>
                <a:sym typeface="Arial"/>
              </a:defRPr>
            </a:lvl1pPr>
            <a:lvl2pPr lvl="1"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Split Slide">
  <p:cSld name="CUSTOM_5_1_1">
    <p:spTree>
      <p:nvGrpSpPr>
        <p:cNvPr id="1372" name="Shape 1372"/>
        <p:cNvGrpSpPr/>
        <p:nvPr/>
      </p:nvGrpSpPr>
      <p:grpSpPr>
        <a:xfrm>
          <a:off x="0" y="0"/>
          <a:ext cx="0" cy="0"/>
          <a:chOff x="0" y="0"/>
          <a:chExt cx="0" cy="0"/>
        </a:xfrm>
      </p:grpSpPr>
      <p:sp>
        <p:nvSpPr>
          <p:cNvPr id="1373" name="Google Shape;1373;p317"/>
          <p:cNvSpPr/>
          <p:nvPr/>
        </p:nvSpPr>
        <p:spPr>
          <a:xfrm>
            <a:off x="-13753" y="-11100"/>
            <a:ext cx="3951300" cy="51657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1374" name="Google Shape;1374;p317"/>
          <p:cNvSpPr txBox="1"/>
          <p:nvPr>
            <p:ph idx="1" type="body"/>
          </p:nvPr>
        </p:nvSpPr>
        <p:spPr>
          <a:xfrm>
            <a:off x="464175" y="2267325"/>
            <a:ext cx="2676000" cy="24189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1pPr>
            <a:lvl2pPr indent="-285750" lvl="1" marL="9144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2pPr>
            <a:lvl3pPr indent="-285750" lvl="2" marL="13716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3pPr>
            <a:lvl4pPr indent="-285750" lvl="3" marL="18288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4pPr>
            <a:lvl5pPr indent="-285750" lvl="4" marL="22860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5pPr>
            <a:lvl6pPr indent="-285750" lvl="5" marL="27432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6pPr>
            <a:lvl7pPr indent="-285750" lvl="6" marL="32004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7pPr>
            <a:lvl8pPr indent="-285750" lvl="7" marL="36576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8pPr>
            <a:lvl9pPr indent="-285750" lvl="8" marL="4114800" marR="0" rtl="0" algn="l">
              <a:lnSpc>
                <a:spcPct val="130000"/>
              </a:lnSpc>
              <a:spcBef>
                <a:spcPts val="800"/>
              </a:spcBef>
              <a:spcAft>
                <a:spcPts val="800"/>
              </a:spcAft>
              <a:buClr>
                <a:srgbClr val="FFFFFF"/>
              </a:buClr>
              <a:buSzPts val="900"/>
              <a:buFont typeface="Roboto"/>
              <a:buChar char="•"/>
              <a:defRPr b="0" i="0" sz="900" u="none" cap="none" strike="noStrike">
                <a:solidFill>
                  <a:srgbClr val="FFFFFF"/>
                </a:solidFill>
                <a:latin typeface="Roboto"/>
                <a:ea typeface="Roboto"/>
                <a:cs typeface="Roboto"/>
                <a:sym typeface="Roboto"/>
              </a:defRPr>
            </a:lvl9pPr>
          </a:lstStyle>
          <a:p/>
        </p:txBody>
      </p:sp>
      <p:sp>
        <p:nvSpPr>
          <p:cNvPr id="1375" name="Google Shape;1375;p317"/>
          <p:cNvSpPr txBox="1"/>
          <p:nvPr>
            <p:ph type="title"/>
          </p:nvPr>
        </p:nvSpPr>
        <p:spPr>
          <a:xfrm>
            <a:off x="457200" y="1024407"/>
            <a:ext cx="27720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1pPr>
            <a:lvl2pPr lvl="1"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2pPr>
            <a:lvl3pPr lvl="2"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3pPr>
            <a:lvl4pPr lvl="3"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4pPr>
            <a:lvl5pPr lvl="4"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5pPr>
            <a:lvl6pPr lvl="5"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6pPr>
            <a:lvl7pPr lvl="6"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7pPr>
            <a:lvl8pPr lvl="7"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8pPr>
            <a:lvl9pPr lvl="8"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9pPr>
          </a:lstStyle>
          <a:p/>
        </p:txBody>
      </p:sp>
      <p:sp>
        <p:nvSpPr>
          <p:cNvPr id="1376" name="Google Shape;1376;p317"/>
          <p:cNvSpPr txBox="1"/>
          <p:nvPr>
            <p:ph idx="2" type="title"/>
          </p:nvPr>
        </p:nvSpPr>
        <p:spPr>
          <a:xfrm>
            <a:off x="457200" y="1255882"/>
            <a:ext cx="27720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2400"/>
              <a:buFont typeface="Arial"/>
              <a:buNone/>
              <a:defRPr b="0" i="0" sz="2400" u="none" cap="none" strike="noStrike">
                <a:solidFill>
                  <a:srgbClr val="FFFFFF"/>
                </a:solidFill>
                <a:latin typeface="Arial"/>
                <a:ea typeface="Arial"/>
                <a:cs typeface="Arial"/>
                <a:sym typeface="Arial"/>
              </a:defRPr>
            </a:lvl1pPr>
            <a:lvl2pPr lvl="1"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Split Slide">
  <p:cSld name="CUSTOM_5_1_1_1">
    <p:spTree>
      <p:nvGrpSpPr>
        <p:cNvPr id="1377" name="Shape 1377"/>
        <p:cNvGrpSpPr/>
        <p:nvPr/>
      </p:nvGrpSpPr>
      <p:grpSpPr>
        <a:xfrm>
          <a:off x="0" y="0"/>
          <a:ext cx="0" cy="0"/>
          <a:chOff x="0" y="0"/>
          <a:chExt cx="0" cy="0"/>
        </a:xfrm>
      </p:grpSpPr>
      <p:sp>
        <p:nvSpPr>
          <p:cNvPr id="1378" name="Google Shape;1378;p318"/>
          <p:cNvSpPr/>
          <p:nvPr/>
        </p:nvSpPr>
        <p:spPr>
          <a:xfrm>
            <a:off x="-13753" y="-11100"/>
            <a:ext cx="3951300" cy="51657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1379" name="Google Shape;1379;p318"/>
          <p:cNvSpPr txBox="1"/>
          <p:nvPr>
            <p:ph idx="1" type="body"/>
          </p:nvPr>
        </p:nvSpPr>
        <p:spPr>
          <a:xfrm>
            <a:off x="464175" y="2267325"/>
            <a:ext cx="2676000" cy="24189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1pPr>
            <a:lvl2pPr indent="-285750" lvl="1" marL="9144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2pPr>
            <a:lvl3pPr indent="-285750" lvl="2" marL="13716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3pPr>
            <a:lvl4pPr indent="-285750" lvl="3" marL="18288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4pPr>
            <a:lvl5pPr indent="-285750" lvl="4" marL="22860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5pPr>
            <a:lvl6pPr indent="-285750" lvl="5" marL="27432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6pPr>
            <a:lvl7pPr indent="-285750" lvl="6" marL="32004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7pPr>
            <a:lvl8pPr indent="-285750" lvl="7" marL="36576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8pPr>
            <a:lvl9pPr indent="-285750" lvl="8" marL="4114800" marR="0" rtl="0" algn="l">
              <a:lnSpc>
                <a:spcPct val="130000"/>
              </a:lnSpc>
              <a:spcBef>
                <a:spcPts val="800"/>
              </a:spcBef>
              <a:spcAft>
                <a:spcPts val="800"/>
              </a:spcAft>
              <a:buClr>
                <a:srgbClr val="FFFFFF"/>
              </a:buClr>
              <a:buSzPts val="900"/>
              <a:buFont typeface="Roboto"/>
              <a:buChar char="•"/>
              <a:defRPr b="0" i="0" sz="900" u="none" cap="none" strike="noStrike">
                <a:solidFill>
                  <a:srgbClr val="FFFFFF"/>
                </a:solidFill>
                <a:latin typeface="Roboto"/>
                <a:ea typeface="Roboto"/>
                <a:cs typeface="Roboto"/>
                <a:sym typeface="Roboto"/>
              </a:defRPr>
            </a:lvl9pPr>
          </a:lstStyle>
          <a:p/>
        </p:txBody>
      </p:sp>
      <p:sp>
        <p:nvSpPr>
          <p:cNvPr id="1380" name="Google Shape;1380;p318"/>
          <p:cNvSpPr txBox="1"/>
          <p:nvPr>
            <p:ph type="title"/>
          </p:nvPr>
        </p:nvSpPr>
        <p:spPr>
          <a:xfrm>
            <a:off x="457200" y="1024407"/>
            <a:ext cx="27720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1pPr>
            <a:lvl2pPr lvl="1"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2pPr>
            <a:lvl3pPr lvl="2"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3pPr>
            <a:lvl4pPr lvl="3"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4pPr>
            <a:lvl5pPr lvl="4"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5pPr>
            <a:lvl6pPr lvl="5"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6pPr>
            <a:lvl7pPr lvl="6"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7pPr>
            <a:lvl8pPr lvl="7"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8pPr>
            <a:lvl9pPr lvl="8"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9pPr>
          </a:lstStyle>
          <a:p/>
        </p:txBody>
      </p:sp>
      <p:sp>
        <p:nvSpPr>
          <p:cNvPr id="1381" name="Google Shape;1381;p318"/>
          <p:cNvSpPr txBox="1"/>
          <p:nvPr>
            <p:ph idx="2" type="title"/>
          </p:nvPr>
        </p:nvSpPr>
        <p:spPr>
          <a:xfrm>
            <a:off x="457200" y="1255882"/>
            <a:ext cx="27720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2400"/>
              <a:buFont typeface="Arial"/>
              <a:buNone/>
              <a:defRPr b="0" i="0" sz="2400" u="none" cap="none" strike="noStrike">
                <a:solidFill>
                  <a:srgbClr val="FFFFFF"/>
                </a:solidFill>
                <a:latin typeface="Arial"/>
                <a:ea typeface="Arial"/>
                <a:cs typeface="Arial"/>
                <a:sym typeface="Arial"/>
              </a:defRPr>
            </a:lvl1pPr>
            <a:lvl2pPr lvl="1"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Split Slide White">
  <p:cSld name="CUSTOM_5_1_1_1_2">
    <p:spTree>
      <p:nvGrpSpPr>
        <p:cNvPr id="1382" name="Shape 1382"/>
        <p:cNvGrpSpPr/>
        <p:nvPr/>
      </p:nvGrpSpPr>
      <p:grpSpPr>
        <a:xfrm>
          <a:off x="0" y="0"/>
          <a:ext cx="0" cy="0"/>
          <a:chOff x="0" y="0"/>
          <a:chExt cx="0" cy="0"/>
        </a:xfrm>
      </p:grpSpPr>
      <p:sp>
        <p:nvSpPr>
          <p:cNvPr id="1383" name="Google Shape;1383;p319"/>
          <p:cNvSpPr/>
          <p:nvPr/>
        </p:nvSpPr>
        <p:spPr>
          <a:xfrm>
            <a:off x="-13753" y="-11100"/>
            <a:ext cx="3951300" cy="5165700"/>
          </a:xfrm>
          <a:prstGeom prst="rect">
            <a:avLst/>
          </a:prstGeom>
          <a:solidFill>
            <a:srgbClr val="FFFFFF"/>
          </a:solidFill>
          <a:ln>
            <a:noFill/>
          </a:ln>
          <a:effectLst>
            <a:outerShdw blurRad="500063" rotWithShape="0" algn="bl" dir="6480000" dist="95250">
              <a:srgbClr val="000000">
                <a:alpha val="15686"/>
              </a:srgbClr>
            </a:outerShdw>
          </a:effectLst>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4" name="Google Shape;1384;p319"/>
          <p:cNvSpPr txBox="1"/>
          <p:nvPr>
            <p:ph idx="1" type="body"/>
          </p:nvPr>
        </p:nvSpPr>
        <p:spPr>
          <a:xfrm>
            <a:off x="464175" y="2267325"/>
            <a:ext cx="2676000" cy="24189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385" name="Google Shape;1385;p319"/>
          <p:cNvSpPr txBox="1"/>
          <p:nvPr>
            <p:ph type="title"/>
          </p:nvPr>
        </p:nvSpPr>
        <p:spPr>
          <a:xfrm>
            <a:off x="457200" y="1255882"/>
            <a:ext cx="27720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9pPr>
          </a:lstStyle>
          <a:p/>
        </p:txBody>
      </p:sp>
      <p:sp>
        <p:nvSpPr>
          <p:cNvPr id="1386" name="Google Shape;1386;p319"/>
          <p:cNvSpPr/>
          <p:nvPr/>
        </p:nvSpPr>
        <p:spPr>
          <a:xfrm>
            <a:off x="-16857" y="235375"/>
            <a:ext cx="35400" cy="46728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Split Slide White">
  <p:cSld name="CUSTOM_5_1_1_1_2_1">
    <p:spTree>
      <p:nvGrpSpPr>
        <p:cNvPr id="1387" name="Shape 1387"/>
        <p:cNvGrpSpPr/>
        <p:nvPr/>
      </p:nvGrpSpPr>
      <p:grpSpPr>
        <a:xfrm>
          <a:off x="0" y="0"/>
          <a:ext cx="0" cy="0"/>
          <a:chOff x="0" y="0"/>
          <a:chExt cx="0" cy="0"/>
        </a:xfrm>
      </p:grpSpPr>
      <p:sp>
        <p:nvSpPr>
          <p:cNvPr id="1388" name="Google Shape;1388;p320"/>
          <p:cNvSpPr/>
          <p:nvPr/>
        </p:nvSpPr>
        <p:spPr>
          <a:xfrm>
            <a:off x="-13753" y="-11100"/>
            <a:ext cx="3951300" cy="5165700"/>
          </a:xfrm>
          <a:prstGeom prst="rect">
            <a:avLst/>
          </a:prstGeom>
          <a:solidFill>
            <a:srgbClr val="FFFFFF"/>
          </a:solidFill>
          <a:ln>
            <a:noFill/>
          </a:ln>
          <a:effectLst>
            <a:outerShdw blurRad="500063" rotWithShape="0" algn="bl" dir="6480000" dist="95250">
              <a:srgbClr val="000000">
                <a:alpha val="15686"/>
              </a:srgbClr>
            </a:outerShdw>
          </a:effectLst>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9" name="Google Shape;1389;p320"/>
          <p:cNvSpPr txBox="1"/>
          <p:nvPr>
            <p:ph idx="1" type="body"/>
          </p:nvPr>
        </p:nvSpPr>
        <p:spPr>
          <a:xfrm>
            <a:off x="464175" y="2267325"/>
            <a:ext cx="2676000" cy="24189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390" name="Google Shape;1390;p320"/>
          <p:cNvSpPr txBox="1"/>
          <p:nvPr>
            <p:ph type="title"/>
          </p:nvPr>
        </p:nvSpPr>
        <p:spPr>
          <a:xfrm>
            <a:off x="457200" y="1255882"/>
            <a:ext cx="27720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9pPr>
          </a:lstStyle>
          <a:p/>
        </p:txBody>
      </p:sp>
      <p:sp>
        <p:nvSpPr>
          <p:cNvPr id="1391" name="Google Shape;1391;p320"/>
          <p:cNvSpPr/>
          <p:nvPr/>
        </p:nvSpPr>
        <p:spPr>
          <a:xfrm>
            <a:off x="-16857" y="235375"/>
            <a:ext cx="35400" cy="46728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Split Slide White">
  <p:cSld name="CUSTOM_5_1_1_1_2_2">
    <p:spTree>
      <p:nvGrpSpPr>
        <p:cNvPr id="1392" name="Shape 1392"/>
        <p:cNvGrpSpPr/>
        <p:nvPr/>
      </p:nvGrpSpPr>
      <p:grpSpPr>
        <a:xfrm>
          <a:off x="0" y="0"/>
          <a:ext cx="0" cy="0"/>
          <a:chOff x="0" y="0"/>
          <a:chExt cx="0" cy="0"/>
        </a:xfrm>
      </p:grpSpPr>
      <p:sp>
        <p:nvSpPr>
          <p:cNvPr id="1393" name="Google Shape;1393;p321"/>
          <p:cNvSpPr/>
          <p:nvPr/>
        </p:nvSpPr>
        <p:spPr>
          <a:xfrm>
            <a:off x="-13753" y="-11100"/>
            <a:ext cx="3951300" cy="5165700"/>
          </a:xfrm>
          <a:prstGeom prst="rect">
            <a:avLst/>
          </a:prstGeom>
          <a:solidFill>
            <a:srgbClr val="FFFFFF"/>
          </a:solidFill>
          <a:ln>
            <a:noFill/>
          </a:ln>
          <a:effectLst>
            <a:outerShdw blurRad="500063" rotWithShape="0" algn="bl" dir="6480000" dist="95250">
              <a:srgbClr val="000000">
                <a:alpha val="15686"/>
              </a:srgbClr>
            </a:outerShdw>
          </a:effectLst>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4" name="Google Shape;1394;p321"/>
          <p:cNvSpPr txBox="1"/>
          <p:nvPr>
            <p:ph idx="1" type="body"/>
          </p:nvPr>
        </p:nvSpPr>
        <p:spPr>
          <a:xfrm>
            <a:off x="464175" y="2267325"/>
            <a:ext cx="2676000" cy="24189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395" name="Google Shape;1395;p321"/>
          <p:cNvSpPr txBox="1"/>
          <p:nvPr>
            <p:ph type="title"/>
          </p:nvPr>
        </p:nvSpPr>
        <p:spPr>
          <a:xfrm>
            <a:off x="457200" y="1255882"/>
            <a:ext cx="27720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9pPr>
          </a:lstStyle>
          <a:p/>
        </p:txBody>
      </p:sp>
      <p:sp>
        <p:nvSpPr>
          <p:cNvPr id="1396" name="Google Shape;1396;p321"/>
          <p:cNvSpPr/>
          <p:nvPr/>
        </p:nvSpPr>
        <p:spPr>
          <a:xfrm>
            <a:off x="-16857" y="235375"/>
            <a:ext cx="35400" cy="46728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Split Slide White">
  <p:cSld name="CUSTOM_5_1_1_1_2_1_1">
    <p:spTree>
      <p:nvGrpSpPr>
        <p:cNvPr id="1397" name="Shape 1397"/>
        <p:cNvGrpSpPr/>
        <p:nvPr/>
      </p:nvGrpSpPr>
      <p:grpSpPr>
        <a:xfrm>
          <a:off x="0" y="0"/>
          <a:ext cx="0" cy="0"/>
          <a:chOff x="0" y="0"/>
          <a:chExt cx="0" cy="0"/>
        </a:xfrm>
      </p:grpSpPr>
      <p:sp>
        <p:nvSpPr>
          <p:cNvPr id="1398" name="Google Shape;1398;p322"/>
          <p:cNvSpPr/>
          <p:nvPr/>
        </p:nvSpPr>
        <p:spPr>
          <a:xfrm>
            <a:off x="-13753" y="-11100"/>
            <a:ext cx="3951300" cy="5165700"/>
          </a:xfrm>
          <a:prstGeom prst="rect">
            <a:avLst/>
          </a:prstGeom>
          <a:solidFill>
            <a:srgbClr val="FFFFFF"/>
          </a:solidFill>
          <a:ln>
            <a:noFill/>
          </a:ln>
          <a:effectLst>
            <a:outerShdw blurRad="500063" rotWithShape="0" algn="bl" dir="6480000" dist="95250">
              <a:srgbClr val="000000">
                <a:alpha val="15686"/>
              </a:srgbClr>
            </a:outerShdw>
          </a:effectLst>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9" name="Google Shape;1399;p322"/>
          <p:cNvSpPr txBox="1"/>
          <p:nvPr>
            <p:ph idx="1" type="body"/>
          </p:nvPr>
        </p:nvSpPr>
        <p:spPr>
          <a:xfrm>
            <a:off x="464175" y="2267325"/>
            <a:ext cx="2676000" cy="24189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400" name="Google Shape;1400;p322"/>
          <p:cNvSpPr txBox="1"/>
          <p:nvPr>
            <p:ph type="title"/>
          </p:nvPr>
        </p:nvSpPr>
        <p:spPr>
          <a:xfrm>
            <a:off x="457200" y="1255882"/>
            <a:ext cx="27720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9pPr>
          </a:lstStyle>
          <a:p/>
        </p:txBody>
      </p:sp>
      <p:sp>
        <p:nvSpPr>
          <p:cNvPr id="1401" name="Google Shape;1401;p322"/>
          <p:cNvSpPr/>
          <p:nvPr/>
        </p:nvSpPr>
        <p:spPr>
          <a:xfrm>
            <a:off x="-16857" y="235375"/>
            <a:ext cx="35400" cy="46728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Split Slide White">
  <p:cSld name="CUSTOM_5_1_1_1_2_1_1_1">
    <p:spTree>
      <p:nvGrpSpPr>
        <p:cNvPr id="1402" name="Shape 1402"/>
        <p:cNvGrpSpPr/>
        <p:nvPr/>
      </p:nvGrpSpPr>
      <p:grpSpPr>
        <a:xfrm>
          <a:off x="0" y="0"/>
          <a:ext cx="0" cy="0"/>
          <a:chOff x="0" y="0"/>
          <a:chExt cx="0" cy="0"/>
        </a:xfrm>
      </p:grpSpPr>
      <p:sp>
        <p:nvSpPr>
          <p:cNvPr id="1403" name="Google Shape;1403;p323"/>
          <p:cNvSpPr/>
          <p:nvPr/>
        </p:nvSpPr>
        <p:spPr>
          <a:xfrm>
            <a:off x="-13753" y="-11100"/>
            <a:ext cx="3951300" cy="5165700"/>
          </a:xfrm>
          <a:prstGeom prst="rect">
            <a:avLst/>
          </a:prstGeom>
          <a:solidFill>
            <a:srgbClr val="FFFFFF"/>
          </a:solidFill>
          <a:ln>
            <a:noFill/>
          </a:ln>
          <a:effectLst>
            <a:outerShdw blurRad="500063" rotWithShape="0" algn="bl" dir="6480000" dist="95250">
              <a:srgbClr val="000000">
                <a:alpha val="15686"/>
              </a:srgbClr>
            </a:outerShdw>
          </a:effectLst>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4" name="Google Shape;1404;p323"/>
          <p:cNvSpPr txBox="1"/>
          <p:nvPr>
            <p:ph idx="1" type="body"/>
          </p:nvPr>
        </p:nvSpPr>
        <p:spPr>
          <a:xfrm>
            <a:off x="464175" y="2267325"/>
            <a:ext cx="2676000" cy="24189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405" name="Google Shape;1405;p323"/>
          <p:cNvSpPr txBox="1"/>
          <p:nvPr>
            <p:ph type="title"/>
          </p:nvPr>
        </p:nvSpPr>
        <p:spPr>
          <a:xfrm>
            <a:off x="457200" y="1255882"/>
            <a:ext cx="27720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red">
  <p:cSld name="CUSTOM_5_1_1_1_1">
    <p:spTree>
      <p:nvGrpSpPr>
        <p:cNvPr id="1406" name="Shape 1406"/>
        <p:cNvGrpSpPr/>
        <p:nvPr/>
      </p:nvGrpSpPr>
      <p:grpSpPr>
        <a:xfrm>
          <a:off x="0" y="0"/>
          <a:ext cx="0" cy="0"/>
          <a:chOff x="0" y="0"/>
          <a:chExt cx="0" cy="0"/>
        </a:xfrm>
      </p:grpSpPr>
      <p:sp>
        <p:nvSpPr>
          <p:cNvPr id="1407" name="Google Shape;1407;p324"/>
          <p:cNvSpPr txBox="1"/>
          <p:nvPr>
            <p:ph type="title"/>
          </p:nvPr>
        </p:nvSpPr>
        <p:spPr>
          <a:xfrm>
            <a:off x="457200" y="1536250"/>
            <a:ext cx="8229600" cy="2070900"/>
          </a:xfrm>
          <a:prstGeom prst="rect">
            <a:avLst/>
          </a:prstGeom>
          <a:noFill/>
          <a:ln>
            <a:noFill/>
          </a:ln>
        </p:spPr>
        <p:txBody>
          <a:bodyPr anchorCtr="0" anchor="ctr" bIns="0" lIns="0" spcFirstLastPara="1" rIns="0" wrap="square" tIns="0">
            <a:noAutofit/>
          </a:bodyPr>
          <a:lstStyle>
            <a:lvl1pPr lvl="0" marR="0" rtl="0" algn="ctr">
              <a:lnSpc>
                <a:spcPct val="100000"/>
              </a:lnSpc>
              <a:spcBef>
                <a:spcPts val="0"/>
              </a:spcBef>
              <a:spcAft>
                <a:spcPts val="0"/>
              </a:spcAft>
              <a:buClr>
                <a:srgbClr val="3C4043"/>
              </a:buClr>
              <a:buSzPts val="3000"/>
              <a:buFont typeface="Arial"/>
              <a:buNone/>
              <a:defRPr b="0" i="0" sz="3000" u="none" cap="none" strike="noStrike">
                <a:solidFill>
                  <a:srgbClr val="3C4043"/>
                </a:solidFill>
                <a:latin typeface="Arial"/>
                <a:ea typeface="Arial"/>
                <a:cs typeface="Arial"/>
                <a:sym typeface="Arial"/>
              </a:defRPr>
            </a:lvl1pPr>
            <a:lvl2pPr lvl="1" marR="0" rtl="0" algn="l">
              <a:lnSpc>
                <a:spcPct val="100000"/>
              </a:lnSpc>
              <a:spcBef>
                <a:spcPts val="0"/>
              </a:spcBef>
              <a:spcAft>
                <a:spcPts val="0"/>
              </a:spcAft>
              <a:buClr>
                <a:srgbClr val="000000"/>
              </a:buClr>
              <a:buSzPts val="4800"/>
              <a:buFont typeface="Helvetica Neue Light"/>
              <a:buNone/>
              <a:defRPr b="0" i="0" sz="4800" u="none" cap="none" strike="noStrike">
                <a:solidFill>
                  <a:srgbClr val="000000"/>
                </a:solidFill>
                <a:latin typeface="Helvetica Neue Light"/>
                <a:ea typeface="Helvetica Neue Light"/>
                <a:cs typeface="Helvetica Neue Light"/>
                <a:sym typeface="Helvetica Neue Light"/>
              </a:defRPr>
            </a:lvl2pPr>
            <a:lvl3pPr lvl="2" marR="0" rtl="0" algn="l">
              <a:lnSpc>
                <a:spcPct val="100000"/>
              </a:lnSpc>
              <a:spcBef>
                <a:spcPts val="0"/>
              </a:spcBef>
              <a:spcAft>
                <a:spcPts val="0"/>
              </a:spcAft>
              <a:buClr>
                <a:srgbClr val="000000"/>
              </a:buClr>
              <a:buSzPts val="4800"/>
              <a:buFont typeface="Helvetica Neue Light"/>
              <a:buNone/>
              <a:defRPr b="0" i="0" sz="4800" u="none" cap="none" strike="noStrike">
                <a:solidFill>
                  <a:srgbClr val="000000"/>
                </a:solidFill>
                <a:latin typeface="Helvetica Neue Light"/>
                <a:ea typeface="Helvetica Neue Light"/>
                <a:cs typeface="Helvetica Neue Light"/>
                <a:sym typeface="Helvetica Neue Light"/>
              </a:defRPr>
            </a:lvl3pPr>
            <a:lvl4pPr lvl="3" marR="0" rtl="0" algn="l">
              <a:lnSpc>
                <a:spcPct val="100000"/>
              </a:lnSpc>
              <a:spcBef>
                <a:spcPts val="0"/>
              </a:spcBef>
              <a:spcAft>
                <a:spcPts val="0"/>
              </a:spcAft>
              <a:buClr>
                <a:srgbClr val="000000"/>
              </a:buClr>
              <a:buSzPts val="4800"/>
              <a:buFont typeface="Helvetica Neue Light"/>
              <a:buNone/>
              <a:defRPr b="0" i="0" sz="4800" u="none" cap="none" strike="noStrike">
                <a:solidFill>
                  <a:srgbClr val="000000"/>
                </a:solidFill>
                <a:latin typeface="Helvetica Neue Light"/>
                <a:ea typeface="Helvetica Neue Light"/>
                <a:cs typeface="Helvetica Neue Light"/>
                <a:sym typeface="Helvetica Neue Light"/>
              </a:defRPr>
            </a:lvl4pPr>
            <a:lvl5pPr lvl="4" marR="0" rtl="0" algn="l">
              <a:lnSpc>
                <a:spcPct val="100000"/>
              </a:lnSpc>
              <a:spcBef>
                <a:spcPts val="0"/>
              </a:spcBef>
              <a:spcAft>
                <a:spcPts val="0"/>
              </a:spcAft>
              <a:buClr>
                <a:srgbClr val="000000"/>
              </a:buClr>
              <a:buSzPts val="4800"/>
              <a:buFont typeface="Helvetica Neue Light"/>
              <a:buNone/>
              <a:defRPr b="0" i="0" sz="4800" u="none" cap="none" strike="noStrike">
                <a:solidFill>
                  <a:srgbClr val="000000"/>
                </a:solidFill>
                <a:latin typeface="Helvetica Neue Light"/>
                <a:ea typeface="Helvetica Neue Light"/>
                <a:cs typeface="Helvetica Neue Light"/>
                <a:sym typeface="Helvetica Neue Light"/>
              </a:defRPr>
            </a:lvl5pPr>
            <a:lvl6pPr lvl="5" marR="0" rtl="0" algn="l">
              <a:lnSpc>
                <a:spcPct val="100000"/>
              </a:lnSpc>
              <a:spcBef>
                <a:spcPts val="0"/>
              </a:spcBef>
              <a:spcAft>
                <a:spcPts val="0"/>
              </a:spcAft>
              <a:buClr>
                <a:srgbClr val="000000"/>
              </a:buClr>
              <a:buSzPts val="4800"/>
              <a:buFont typeface="Helvetica Neue Light"/>
              <a:buNone/>
              <a:defRPr b="0" i="0" sz="48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0"/>
              </a:spcBef>
              <a:spcAft>
                <a:spcPts val="0"/>
              </a:spcAft>
              <a:buClr>
                <a:srgbClr val="000000"/>
              </a:buClr>
              <a:buSzPts val="4800"/>
              <a:buFont typeface="Helvetica Neue Light"/>
              <a:buNone/>
              <a:defRPr b="0" i="0" sz="48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0"/>
              </a:spcBef>
              <a:spcAft>
                <a:spcPts val="0"/>
              </a:spcAft>
              <a:buClr>
                <a:srgbClr val="000000"/>
              </a:buClr>
              <a:buSzPts val="4800"/>
              <a:buFont typeface="Helvetica Neue Light"/>
              <a:buNone/>
              <a:defRPr b="0" i="0" sz="48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0"/>
              </a:spcBef>
              <a:spcAft>
                <a:spcPts val="0"/>
              </a:spcAft>
              <a:buClr>
                <a:srgbClr val="000000"/>
              </a:buClr>
              <a:buSzPts val="4800"/>
              <a:buFont typeface="Helvetica Neue Light"/>
              <a:buNone/>
              <a:defRPr b="0" i="0" sz="4800" u="none" cap="none" strike="noStrike">
                <a:solidFill>
                  <a:srgbClr val="000000"/>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Subheading 1-Col">
  <p:cSld name="TITLE_2_3">
    <p:spTree>
      <p:nvGrpSpPr>
        <p:cNvPr id="172" name="Shape 172"/>
        <p:cNvGrpSpPr/>
        <p:nvPr/>
      </p:nvGrpSpPr>
      <p:grpSpPr>
        <a:xfrm>
          <a:off x="0" y="0"/>
          <a:ext cx="0" cy="0"/>
          <a:chOff x="0" y="0"/>
          <a:chExt cx="0" cy="0"/>
        </a:xfrm>
      </p:grpSpPr>
      <p:sp>
        <p:nvSpPr>
          <p:cNvPr id="173" name="Google Shape;173;p54"/>
          <p:cNvSpPr/>
          <p:nvPr/>
        </p:nvSpPr>
        <p:spPr>
          <a:xfrm>
            <a:off x="-2409" y="235375"/>
            <a:ext cx="35400" cy="46728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174" name="Google Shape;174;p54"/>
          <p:cNvSpPr txBox="1"/>
          <p:nvPr>
            <p:ph idx="1" type="body"/>
          </p:nvPr>
        </p:nvSpPr>
        <p:spPr>
          <a:xfrm>
            <a:off x="464175" y="1347625"/>
            <a:ext cx="5453100" cy="33387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75" name="Google Shape;175;p54"/>
          <p:cNvSpPr txBox="1"/>
          <p:nvPr>
            <p:ph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1"/>
              </a:buClr>
              <a:buSzPts val="1000"/>
              <a:buFont typeface="Arial"/>
              <a:buNone/>
              <a:defRPr b="1" i="0" sz="1000" u="none" cap="none" strike="noStrike">
                <a:solidFill>
                  <a:schemeClr val="accent1"/>
                </a:solidFill>
                <a:latin typeface="Arial"/>
                <a:ea typeface="Arial"/>
                <a:cs typeface="Arial"/>
                <a:sym typeface="Arial"/>
              </a:defRPr>
            </a:lvl1pPr>
            <a:lvl2pPr lvl="1"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9pPr>
          </a:lstStyle>
          <a:p/>
        </p:txBody>
      </p:sp>
      <p:sp>
        <p:nvSpPr>
          <p:cNvPr id="176" name="Google Shape;176;p54"/>
          <p:cNvSpPr txBox="1"/>
          <p:nvPr>
            <p:ph idx="2"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cSld name="CUSTOM_5_1_1_1_1_1">
    <p:spTree>
      <p:nvGrpSpPr>
        <p:cNvPr id="1408" name="Shape 1408"/>
        <p:cNvGrpSpPr/>
        <p:nvPr/>
      </p:nvGrpSpPr>
      <p:grpSpPr>
        <a:xfrm>
          <a:off x="0" y="0"/>
          <a:ext cx="0" cy="0"/>
          <a:chOff x="0" y="0"/>
          <a:chExt cx="0" cy="0"/>
        </a:xfrm>
      </p:grpSpPr>
      <p:sp>
        <p:nvSpPr>
          <p:cNvPr id="1409" name="Google Shape;1409;p325"/>
          <p:cNvSpPr txBox="1"/>
          <p:nvPr>
            <p:ph type="title"/>
          </p:nvPr>
        </p:nvSpPr>
        <p:spPr>
          <a:xfrm>
            <a:off x="457200" y="1536250"/>
            <a:ext cx="8229600" cy="2070900"/>
          </a:xfrm>
          <a:prstGeom prst="rect">
            <a:avLst/>
          </a:prstGeom>
          <a:noFill/>
          <a:ln>
            <a:noFill/>
          </a:ln>
        </p:spPr>
        <p:txBody>
          <a:bodyPr anchorCtr="0" anchor="ctr" bIns="0" lIns="0" spcFirstLastPara="1" rIns="0" wrap="square" tIns="0">
            <a:noAutofit/>
          </a:bodyPr>
          <a:lstStyle>
            <a:lvl1pPr lvl="0" marR="0" rtl="0" algn="ctr">
              <a:lnSpc>
                <a:spcPct val="100000"/>
              </a:lnSpc>
              <a:spcBef>
                <a:spcPts val="0"/>
              </a:spcBef>
              <a:spcAft>
                <a:spcPts val="0"/>
              </a:spcAft>
              <a:buClr>
                <a:srgbClr val="3C4043"/>
              </a:buClr>
              <a:buSzPts val="5000"/>
              <a:buFont typeface="Arial"/>
              <a:buNone/>
              <a:defRPr b="0" i="0" sz="5000" u="none" cap="none" strike="noStrike">
                <a:solidFill>
                  <a:srgbClr val="3C4043"/>
                </a:solidFill>
                <a:latin typeface="Arial"/>
                <a:ea typeface="Arial"/>
                <a:cs typeface="Arial"/>
                <a:sym typeface="Arial"/>
              </a:defRPr>
            </a:lvl1pPr>
            <a:lvl2pPr lvl="1" marR="0" rtl="0" algn="l">
              <a:lnSpc>
                <a:spcPct val="100000"/>
              </a:lnSpc>
              <a:spcBef>
                <a:spcPts val="0"/>
              </a:spcBef>
              <a:spcAft>
                <a:spcPts val="0"/>
              </a:spcAft>
              <a:buClr>
                <a:srgbClr val="000000"/>
              </a:buClr>
              <a:buSzPts val="5000"/>
              <a:buFont typeface="Helvetica Neue Light"/>
              <a:buNone/>
              <a:defRPr b="0" i="0" sz="5000" u="none" cap="none" strike="noStrike">
                <a:solidFill>
                  <a:srgbClr val="000000"/>
                </a:solidFill>
                <a:latin typeface="Helvetica Neue Light"/>
                <a:ea typeface="Helvetica Neue Light"/>
                <a:cs typeface="Helvetica Neue Light"/>
                <a:sym typeface="Helvetica Neue Light"/>
              </a:defRPr>
            </a:lvl2pPr>
            <a:lvl3pPr lvl="2" marR="0" rtl="0" algn="l">
              <a:lnSpc>
                <a:spcPct val="100000"/>
              </a:lnSpc>
              <a:spcBef>
                <a:spcPts val="0"/>
              </a:spcBef>
              <a:spcAft>
                <a:spcPts val="0"/>
              </a:spcAft>
              <a:buClr>
                <a:srgbClr val="000000"/>
              </a:buClr>
              <a:buSzPts val="5000"/>
              <a:buFont typeface="Helvetica Neue Light"/>
              <a:buNone/>
              <a:defRPr b="0" i="0" sz="5000" u="none" cap="none" strike="noStrike">
                <a:solidFill>
                  <a:srgbClr val="000000"/>
                </a:solidFill>
                <a:latin typeface="Helvetica Neue Light"/>
                <a:ea typeface="Helvetica Neue Light"/>
                <a:cs typeface="Helvetica Neue Light"/>
                <a:sym typeface="Helvetica Neue Light"/>
              </a:defRPr>
            </a:lvl3pPr>
            <a:lvl4pPr lvl="3" marR="0" rtl="0" algn="l">
              <a:lnSpc>
                <a:spcPct val="100000"/>
              </a:lnSpc>
              <a:spcBef>
                <a:spcPts val="0"/>
              </a:spcBef>
              <a:spcAft>
                <a:spcPts val="0"/>
              </a:spcAft>
              <a:buClr>
                <a:srgbClr val="000000"/>
              </a:buClr>
              <a:buSzPts val="5000"/>
              <a:buFont typeface="Helvetica Neue Light"/>
              <a:buNone/>
              <a:defRPr b="0" i="0" sz="5000" u="none" cap="none" strike="noStrike">
                <a:solidFill>
                  <a:srgbClr val="000000"/>
                </a:solidFill>
                <a:latin typeface="Helvetica Neue Light"/>
                <a:ea typeface="Helvetica Neue Light"/>
                <a:cs typeface="Helvetica Neue Light"/>
                <a:sym typeface="Helvetica Neue Light"/>
              </a:defRPr>
            </a:lvl4pPr>
            <a:lvl5pPr lvl="4" marR="0" rtl="0" algn="l">
              <a:lnSpc>
                <a:spcPct val="100000"/>
              </a:lnSpc>
              <a:spcBef>
                <a:spcPts val="0"/>
              </a:spcBef>
              <a:spcAft>
                <a:spcPts val="0"/>
              </a:spcAft>
              <a:buClr>
                <a:srgbClr val="000000"/>
              </a:buClr>
              <a:buSzPts val="5000"/>
              <a:buFont typeface="Helvetica Neue Light"/>
              <a:buNone/>
              <a:defRPr b="0" i="0" sz="5000" u="none" cap="none" strike="noStrike">
                <a:solidFill>
                  <a:srgbClr val="000000"/>
                </a:solidFill>
                <a:latin typeface="Helvetica Neue Light"/>
                <a:ea typeface="Helvetica Neue Light"/>
                <a:cs typeface="Helvetica Neue Light"/>
                <a:sym typeface="Helvetica Neue Light"/>
              </a:defRPr>
            </a:lvl5pPr>
            <a:lvl6pPr lvl="5" marR="0" rtl="0" algn="l">
              <a:lnSpc>
                <a:spcPct val="100000"/>
              </a:lnSpc>
              <a:spcBef>
                <a:spcPts val="0"/>
              </a:spcBef>
              <a:spcAft>
                <a:spcPts val="0"/>
              </a:spcAft>
              <a:buClr>
                <a:srgbClr val="000000"/>
              </a:buClr>
              <a:buSzPts val="5000"/>
              <a:buFont typeface="Helvetica Neue Light"/>
              <a:buNone/>
              <a:defRPr b="0" i="0" sz="50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0"/>
              </a:spcBef>
              <a:spcAft>
                <a:spcPts val="0"/>
              </a:spcAft>
              <a:buClr>
                <a:srgbClr val="000000"/>
              </a:buClr>
              <a:buSzPts val="5000"/>
              <a:buFont typeface="Helvetica Neue Light"/>
              <a:buNone/>
              <a:defRPr b="0" i="0" sz="50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0"/>
              </a:spcBef>
              <a:spcAft>
                <a:spcPts val="0"/>
              </a:spcAft>
              <a:buClr>
                <a:srgbClr val="000000"/>
              </a:buClr>
              <a:buSzPts val="5000"/>
              <a:buFont typeface="Helvetica Neue Light"/>
              <a:buNone/>
              <a:defRPr b="0" i="0" sz="50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0"/>
              </a:spcBef>
              <a:spcAft>
                <a:spcPts val="0"/>
              </a:spcAft>
              <a:buClr>
                <a:srgbClr val="000000"/>
              </a:buClr>
              <a:buSzPts val="5000"/>
              <a:buFont typeface="Helvetica Neue Light"/>
              <a:buNone/>
              <a:defRPr b="0" i="0" sz="5000" u="none" cap="none" strike="noStrike">
                <a:solidFill>
                  <a:srgbClr val="000000"/>
                </a:solidFill>
                <a:latin typeface="Helvetica Neue Light"/>
                <a:ea typeface="Helvetica Neue Light"/>
                <a:cs typeface="Helvetica Neue Light"/>
                <a:sym typeface="Helvetica Neue Light"/>
              </a:defRPr>
            </a:lvl9pPr>
          </a:lstStyle>
          <a:p/>
        </p:txBody>
      </p:sp>
      <p:sp>
        <p:nvSpPr>
          <p:cNvPr id="1410" name="Google Shape;1410;p325"/>
          <p:cNvSpPr/>
          <p:nvPr/>
        </p:nvSpPr>
        <p:spPr>
          <a:xfrm>
            <a:off x="7719825" y="18325"/>
            <a:ext cx="1384500" cy="586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1" name="Google Shape;1411;p325"/>
          <p:cNvSpPr/>
          <p:nvPr/>
        </p:nvSpPr>
        <p:spPr>
          <a:xfrm>
            <a:off x="7719825" y="4538275"/>
            <a:ext cx="1384500" cy="586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412" name="Google Shape;1412;p325"/>
          <p:cNvGrpSpPr/>
          <p:nvPr/>
        </p:nvGrpSpPr>
        <p:grpSpPr>
          <a:xfrm>
            <a:off x="3518450" y="4499628"/>
            <a:ext cx="2107098" cy="244531"/>
            <a:chOff x="242525" y="2441975"/>
            <a:chExt cx="7135450" cy="828075"/>
          </a:xfrm>
        </p:grpSpPr>
        <p:sp>
          <p:nvSpPr>
            <p:cNvPr id="1413" name="Google Shape;1413;p325"/>
            <p:cNvSpPr/>
            <p:nvPr/>
          </p:nvSpPr>
          <p:spPr>
            <a:xfrm>
              <a:off x="242525" y="2441975"/>
              <a:ext cx="625925" cy="642600"/>
            </a:xfrm>
            <a:custGeom>
              <a:rect b="b" l="l" r="r" t="t"/>
              <a:pathLst>
                <a:path extrusionOk="0" h="25704" w="25037">
                  <a:moveTo>
                    <a:pt x="13255" y="1"/>
                  </a:moveTo>
                  <a:cubicBezTo>
                    <a:pt x="13182" y="1"/>
                    <a:pt x="13110" y="1"/>
                    <a:pt x="13037" y="3"/>
                  </a:cubicBezTo>
                  <a:cubicBezTo>
                    <a:pt x="5951" y="3"/>
                    <a:pt x="0" y="5777"/>
                    <a:pt x="0" y="12843"/>
                  </a:cubicBezTo>
                  <a:cubicBezTo>
                    <a:pt x="0" y="19929"/>
                    <a:pt x="5951" y="25684"/>
                    <a:pt x="13037" y="25703"/>
                  </a:cubicBezTo>
                  <a:cubicBezTo>
                    <a:pt x="16854" y="25703"/>
                    <a:pt x="19731" y="24451"/>
                    <a:pt x="22002" y="22102"/>
                  </a:cubicBezTo>
                  <a:cubicBezTo>
                    <a:pt x="24312" y="19772"/>
                    <a:pt x="25036" y="16523"/>
                    <a:pt x="25036" y="13881"/>
                  </a:cubicBezTo>
                  <a:cubicBezTo>
                    <a:pt x="25036" y="13156"/>
                    <a:pt x="24977" y="12413"/>
                    <a:pt x="24840" y="11688"/>
                  </a:cubicBezTo>
                  <a:lnTo>
                    <a:pt x="13037" y="11688"/>
                  </a:lnTo>
                  <a:lnTo>
                    <a:pt x="13037" y="15212"/>
                  </a:lnTo>
                  <a:lnTo>
                    <a:pt x="21434" y="15212"/>
                  </a:lnTo>
                  <a:cubicBezTo>
                    <a:pt x="21180" y="17169"/>
                    <a:pt x="20534" y="18598"/>
                    <a:pt x="19516" y="19616"/>
                  </a:cubicBezTo>
                  <a:cubicBezTo>
                    <a:pt x="18302" y="20829"/>
                    <a:pt x="16384" y="22180"/>
                    <a:pt x="13037" y="22180"/>
                  </a:cubicBezTo>
                  <a:cubicBezTo>
                    <a:pt x="7869" y="22180"/>
                    <a:pt x="3837" y="18030"/>
                    <a:pt x="3837" y="12843"/>
                  </a:cubicBezTo>
                  <a:cubicBezTo>
                    <a:pt x="3837" y="7676"/>
                    <a:pt x="7869" y="3506"/>
                    <a:pt x="13037" y="3506"/>
                  </a:cubicBezTo>
                  <a:cubicBezTo>
                    <a:pt x="13062" y="3506"/>
                    <a:pt x="13087" y="3506"/>
                    <a:pt x="13112" y="3506"/>
                  </a:cubicBezTo>
                  <a:cubicBezTo>
                    <a:pt x="15434" y="3506"/>
                    <a:pt x="17675" y="4404"/>
                    <a:pt x="19359" y="6012"/>
                  </a:cubicBezTo>
                  <a:lnTo>
                    <a:pt x="21845" y="3545"/>
                  </a:lnTo>
                  <a:cubicBezTo>
                    <a:pt x="19548" y="1268"/>
                    <a:pt x="16465" y="1"/>
                    <a:pt x="13255" y="1"/>
                  </a:cubicBezTo>
                  <a:close/>
                </a:path>
              </a:pathLst>
            </a:custGeom>
            <a:solidFill>
              <a:srgbClr val="4285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4" name="Google Shape;1414;p325"/>
            <p:cNvSpPr/>
            <p:nvPr/>
          </p:nvSpPr>
          <p:spPr>
            <a:xfrm>
              <a:off x="899250" y="2670550"/>
              <a:ext cx="415000" cy="413525"/>
            </a:xfrm>
            <a:custGeom>
              <a:rect b="b" l="l" r="r" t="t"/>
              <a:pathLst>
                <a:path extrusionOk="0" h="16541" w="16600">
                  <a:moveTo>
                    <a:pt x="8300" y="3270"/>
                  </a:moveTo>
                  <a:cubicBezTo>
                    <a:pt x="10805" y="3270"/>
                    <a:pt x="12959" y="5305"/>
                    <a:pt x="12959" y="8281"/>
                  </a:cubicBezTo>
                  <a:cubicBezTo>
                    <a:pt x="12959" y="11256"/>
                    <a:pt x="10805" y="13292"/>
                    <a:pt x="8300" y="13292"/>
                  </a:cubicBezTo>
                  <a:cubicBezTo>
                    <a:pt x="5794" y="13292"/>
                    <a:pt x="3641" y="11217"/>
                    <a:pt x="3641" y="8281"/>
                  </a:cubicBezTo>
                  <a:cubicBezTo>
                    <a:pt x="3641" y="5325"/>
                    <a:pt x="5794" y="3270"/>
                    <a:pt x="8300" y="3270"/>
                  </a:cubicBezTo>
                  <a:close/>
                  <a:moveTo>
                    <a:pt x="8300" y="1"/>
                  </a:moveTo>
                  <a:cubicBezTo>
                    <a:pt x="3719" y="1"/>
                    <a:pt x="0" y="3485"/>
                    <a:pt x="0" y="8281"/>
                  </a:cubicBezTo>
                  <a:cubicBezTo>
                    <a:pt x="0" y="13057"/>
                    <a:pt x="3719" y="16541"/>
                    <a:pt x="8300" y="16541"/>
                  </a:cubicBezTo>
                  <a:cubicBezTo>
                    <a:pt x="12880" y="16541"/>
                    <a:pt x="16600" y="13037"/>
                    <a:pt x="16600" y="8281"/>
                  </a:cubicBezTo>
                  <a:cubicBezTo>
                    <a:pt x="16600" y="3504"/>
                    <a:pt x="12880" y="1"/>
                    <a:pt x="8300" y="1"/>
                  </a:cubicBezTo>
                  <a:close/>
                </a:path>
              </a:pathLst>
            </a:custGeom>
            <a:solidFill>
              <a:srgbClr val="EA43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5" name="Google Shape;1415;p325"/>
            <p:cNvSpPr/>
            <p:nvPr/>
          </p:nvSpPr>
          <p:spPr>
            <a:xfrm>
              <a:off x="1351900" y="2670550"/>
              <a:ext cx="415025" cy="413525"/>
            </a:xfrm>
            <a:custGeom>
              <a:rect b="b" l="l" r="r" t="t"/>
              <a:pathLst>
                <a:path extrusionOk="0" h="16541" w="16601">
                  <a:moveTo>
                    <a:pt x="8300" y="3270"/>
                  </a:moveTo>
                  <a:cubicBezTo>
                    <a:pt x="10806" y="3270"/>
                    <a:pt x="12959" y="5305"/>
                    <a:pt x="12959" y="8281"/>
                  </a:cubicBezTo>
                  <a:cubicBezTo>
                    <a:pt x="12959" y="11256"/>
                    <a:pt x="10806" y="13292"/>
                    <a:pt x="8300" y="13292"/>
                  </a:cubicBezTo>
                  <a:cubicBezTo>
                    <a:pt x="5795" y="13292"/>
                    <a:pt x="3642" y="11217"/>
                    <a:pt x="3642" y="8281"/>
                  </a:cubicBezTo>
                  <a:cubicBezTo>
                    <a:pt x="3642" y="5325"/>
                    <a:pt x="5795" y="3270"/>
                    <a:pt x="8300" y="3270"/>
                  </a:cubicBezTo>
                  <a:close/>
                  <a:moveTo>
                    <a:pt x="8300" y="1"/>
                  </a:moveTo>
                  <a:cubicBezTo>
                    <a:pt x="3720" y="1"/>
                    <a:pt x="1" y="3485"/>
                    <a:pt x="1" y="8281"/>
                  </a:cubicBezTo>
                  <a:cubicBezTo>
                    <a:pt x="1" y="13057"/>
                    <a:pt x="3720" y="16541"/>
                    <a:pt x="8300" y="16541"/>
                  </a:cubicBezTo>
                  <a:cubicBezTo>
                    <a:pt x="12881" y="16541"/>
                    <a:pt x="16600" y="13037"/>
                    <a:pt x="16600" y="8281"/>
                  </a:cubicBezTo>
                  <a:cubicBezTo>
                    <a:pt x="16600" y="3504"/>
                    <a:pt x="12881" y="1"/>
                    <a:pt x="8300" y="1"/>
                  </a:cubicBezTo>
                  <a:close/>
                </a:path>
              </a:pathLst>
            </a:custGeom>
            <a:solidFill>
              <a:srgbClr val="FBBC0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6" name="Google Shape;1416;p325"/>
            <p:cNvSpPr/>
            <p:nvPr/>
          </p:nvSpPr>
          <p:spPr>
            <a:xfrm>
              <a:off x="1805050" y="2670550"/>
              <a:ext cx="396425" cy="599500"/>
            </a:xfrm>
            <a:custGeom>
              <a:rect b="b" l="l" r="r" t="t"/>
              <a:pathLst>
                <a:path extrusionOk="0" h="23980" w="15857">
                  <a:moveTo>
                    <a:pt x="8242" y="3270"/>
                  </a:moveTo>
                  <a:cubicBezTo>
                    <a:pt x="10747" y="3270"/>
                    <a:pt x="12646" y="5403"/>
                    <a:pt x="12646" y="8300"/>
                  </a:cubicBezTo>
                  <a:cubicBezTo>
                    <a:pt x="12646" y="11217"/>
                    <a:pt x="10708" y="13292"/>
                    <a:pt x="8242" y="13292"/>
                  </a:cubicBezTo>
                  <a:cubicBezTo>
                    <a:pt x="5736" y="13292"/>
                    <a:pt x="3642" y="11197"/>
                    <a:pt x="3642" y="8300"/>
                  </a:cubicBezTo>
                  <a:cubicBezTo>
                    <a:pt x="3642" y="5423"/>
                    <a:pt x="5736" y="3270"/>
                    <a:pt x="8242" y="3270"/>
                  </a:cubicBezTo>
                  <a:close/>
                  <a:moveTo>
                    <a:pt x="7929" y="1"/>
                  </a:moveTo>
                  <a:cubicBezTo>
                    <a:pt x="3779" y="1"/>
                    <a:pt x="1" y="3641"/>
                    <a:pt x="1" y="8300"/>
                  </a:cubicBezTo>
                  <a:cubicBezTo>
                    <a:pt x="1" y="12978"/>
                    <a:pt x="3779" y="16541"/>
                    <a:pt x="7929" y="16541"/>
                  </a:cubicBezTo>
                  <a:cubicBezTo>
                    <a:pt x="9886" y="16541"/>
                    <a:pt x="11452" y="15660"/>
                    <a:pt x="12274" y="14662"/>
                  </a:cubicBezTo>
                  <a:lnTo>
                    <a:pt x="12392" y="14662"/>
                  </a:lnTo>
                  <a:lnTo>
                    <a:pt x="12392" y="15856"/>
                  </a:lnTo>
                  <a:cubicBezTo>
                    <a:pt x="12392" y="19007"/>
                    <a:pt x="10708" y="20710"/>
                    <a:pt x="7987" y="20710"/>
                  </a:cubicBezTo>
                  <a:cubicBezTo>
                    <a:pt x="5756" y="20710"/>
                    <a:pt x="4386" y="19105"/>
                    <a:pt x="3818" y="17774"/>
                  </a:cubicBezTo>
                  <a:lnTo>
                    <a:pt x="666" y="19085"/>
                  </a:lnTo>
                  <a:cubicBezTo>
                    <a:pt x="1874" y="22046"/>
                    <a:pt x="4748" y="23979"/>
                    <a:pt x="7939" y="23979"/>
                  </a:cubicBezTo>
                  <a:cubicBezTo>
                    <a:pt x="7955" y="23979"/>
                    <a:pt x="7971" y="23979"/>
                    <a:pt x="7987" y="23979"/>
                  </a:cubicBezTo>
                  <a:cubicBezTo>
                    <a:pt x="12255" y="23979"/>
                    <a:pt x="15856" y="21473"/>
                    <a:pt x="15856" y="15366"/>
                  </a:cubicBezTo>
                  <a:lnTo>
                    <a:pt x="15856" y="510"/>
                  </a:lnTo>
                  <a:lnTo>
                    <a:pt x="12392" y="510"/>
                  </a:lnTo>
                  <a:lnTo>
                    <a:pt x="12392" y="1860"/>
                  </a:lnTo>
                  <a:lnTo>
                    <a:pt x="12274" y="1860"/>
                  </a:lnTo>
                  <a:cubicBezTo>
                    <a:pt x="11452" y="882"/>
                    <a:pt x="9886" y="1"/>
                    <a:pt x="7929" y="1"/>
                  </a:cubicBezTo>
                  <a:close/>
                </a:path>
              </a:pathLst>
            </a:custGeom>
            <a:solidFill>
              <a:srgbClr val="4285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7" name="Google Shape;1417;p325"/>
            <p:cNvSpPr/>
            <p:nvPr/>
          </p:nvSpPr>
          <p:spPr>
            <a:xfrm>
              <a:off x="2263600" y="2464050"/>
              <a:ext cx="91050" cy="607800"/>
            </a:xfrm>
            <a:custGeom>
              <a:rect b="b" l="l" r="r" t="t"/>
              <a:pathLst>
                <a:path extrusionOk="0" h="24312" w="3642">
                  <a:moveTo>
                    <a:pt x="0" y="0"/>
                  </a:moveTo>
                  <a:lnTo>
                    <a:pt x="0" y="24311"/>
                  </a:lnTo>
                  <a:lnTo>
                    <a:pt x="3641" y="24311"/>
                  </a:lnTo>
                  <a:lnTo>
                    <a:pt x="3641" y="0"/>
                  </a:lnTo>
                  <a:close/>
                </a:path>
              </a:pathLst>
            </a:custGeom>
            <a:solidFill>
              <a:srgbClr val="34A85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8" name="Google Shape;1418;p325"/>
            <p:cNvSpPr/>
            <p:nvPr/>
          </p:nvSpPr>
          <p:spPr>
            <a:xfrm>
              <a:off x="2398650" y="2671050"/>
              <a:ext cx="381250" cy="413525"/>
            </a:xfrm>
            <a:custGeom>
              <a:rect b="b" l="l" r="r" t="t"/>
              <a:pathLst>
                <a:path extrusionOk="0" h="16541" w="15250">
                  <a:moveTo>
                    <a:pt x="7909" y="3191"/>
                  </a:moveTo>
                  <a:cubicBezTo>
                    <a:pt x="9358" y="3191"/>
                    <a:pt x="10571" y="3896"/>
                    <a:pt x="10982" y="4933"/>
                  </a:cubicBezTo>
                  <a:lnTo>
                    <a:pt x="3603" y="8006"/>
                  </a:lnTo>
                  <a:cubicBezTo>
                    <a:pt x="3505" y="4815"/>
                    <a:pt x="6069" y="3191"/>
                    <a:pt x="7909" y="3191"/>
                  </a:cubicBezTo>
                  <a:close/>
                  <a:moveTo>
                    <a:pt x="7792" y="0"/>
                  </a:moveTo>
                  <a:cubicBezTo>
                    <a:pt x="3505" y="0"/>
                    <a:pt x="1" y="3347"/>
                    <a:pt x="1" y="8261"/>
                  </a:cubicBezTo>
                  <a:cubicBezTo>
                    <a:pt x="1" y="12919"/>
                    <a:pt x="3505" y="16540"/>
                    <a:pt x="8203" y="16540"/>
                  </a:cubicBezTo>
                  <a:cubicBezTo>
                    <a:pt x="10982" y="16540"/>
                    <a:pt x="13566" y="15170"/>
                    <a:pt x="15093" y="12860"/>
                  </a:cubicBezTo>
                  <a:lnTo>
                    <a:pt x="12274" y="10981"/>
                  </a:lnTo>
                  <a:cubicBezTo>
                    <a:pt x="11335" y="12352"/>
                    <a:pt x="10043" y="13272"/>
                    <a:pt x="8203" y="13272"/>
                  </a:cubicBezTo>
                  <a:cubicBezTo>
                    <a:pt x="6343" y="13272"/>
                    <a:pt x="5032" y="12430"/>
                    <a:pt x="4190" y="10766"/>
                  </a:cubicBezTo>
                  <a:lnTo>
                    <a:pt x="15249" y="6186"/>
                  </a:lnTo>
                  <a:lnTo>
                    <a:pt x="14878" y="5266"/>
                  </a:lnTo>
                  <a:cubicBezTo>
                    <a:pt x="14192" y="3406"/>
                    <a:pt x="12098" y="0"/>
                    <a:pt x="7792" y="0"/>
                  </a:cubicBezTo>
                  <a:close/>
                </a:path>
              </a:pathLst>
            </a:custGeom>
            <a:solidFill>
              <a:srgbClr val="EA43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9" name="Google Shape;1419;p325"/>
            <p:cNvSpPr/>
            <p:nvPr/>
          </p:nvSpPr>
          <p:spPr>
            <a:xfrm>
              <a:off x="2973675" y="2507925"/>
              <a:ext cx="266225" cy="563925"/>
            </a:xfrm>
            <a:custGeom>
              <a:rect b="b" l="l" r="r" t="t"/>
              <a:pathLst>
                <a:path extrusionOk="0" h="22557" w="10649">
                  <a:moveTo>
                    <a:pt x="8601" y="1"/>
                  </a:moveTo>
                  <a:cubicBezTo>
                    <a:pt x="8514" y="1"/>
                    <a:pt x="8426" y="3"/>
                    <a:pt x="8339" y="7"/>
                  </a:cubicBezTo>
                  <a:cubicBezTo>
                    <a:pt x="5109" y="7"/>
                    <a:pt x="2897" y="2043"/>
                    <a:pt x="2897" y="5175"/>
                  </a:cubicBezTo>
                  <a:lnTo>
                    <a:pt x="2897" y="7210"/>
                  </a:lnTo>
                  <a:lnTo>
                    <a:pt x="0" y="7210"/>
                  </a:lnTo>
                  <a:lnTo>
                    <a:pt x="0" y="9833"/>
                  </a:lnTo>
                  <a:lnTo>
                    <a:pt x="2897" y="9833"/>
                  </a:lnTo>
                  <a:lnTo>
                    <a:pt x="2897" y="22556"/>
                  </a:lnTo>
                  <a:lnTo>
                    <a:pt x="5755" y="22556"/>
                  </a:lnTo>
                  <a:lnTo>
                    <a:pt x="5755" y="9833"/>
                  </a:lnTo>
                  <a:lnTo>
                    <a:pt x="9768" y="9833"/>
                  </a:lnTo>
                  <a:lnTo>
                    <a:pt x="9768" y="7210"/>
                  </a:lnTo>
                  <a:lnTo>
                    <a:pt x="5755" y="7210"/>
                  </a:lnTo>
                  <a:lnTo>
                    <a:pt x="5755" y="5273"/>
                  </a:lnTo>
                  <a:cubicBezTo>
                    <a:pt x="5755" y="3472"/>
                    <a:pt x="6890" y="2630"/>
                    <a:pt x="8339" y="2630"/>
                  </a:cubicBezTo>
                  <a:cubicBezTo>
                    <a:pt x="8383" y="2628"/>
                    <a:pt x="8428" y="2627"/>
                    <a:pt x="8472" y="2627"/>
                  </a:cubicBezTo>
                  <a:cubicBezTo>
                    <a:pt x="8878" y="2627"/>
                    <a:pt x="9280" y="2708"/>
                    <a:pt x="9650" y="2884"/>
                  </a:cubicBezTo>
                  <a:lnTo>
                    <a:pt x="10649" y="399"/>
                  </a:lnTo>
                  <a:cubicBezTo>
                    <a:pt x="9988" y="138"/>
                    <a:pt x="9296" y="1"/>
                    <a:pt x="8601" y="1"/>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0" name="Google Shape;1420;p325"/>
            <p:cNvSpPr/>
            <p:nvPr/>
          </p:nvSpPr>
          <p:spPr>
            <a:xfrm>
              <a:off x="3237425" y="2675450"/>
              <a:ext cx="394950" cy="408625"/>
            </a:xfrm>
            <a:custGeom>
              <a:rect b="b" l="l" r="r" t="t"/>
              <a:pathLst>
                <a:path extrusionOk="0" h="16345" w="15798">
                  <a:moveTo>
                    <a:pt x="7889" y="2623"/>
                  </a:moveTo>
                  <a:cubicBezTo>
                    <a:pt x="10454" y="2623"/>
                    <a:pt x="12900" y="4659"/>
                    <a:pt x="12900" y="8182"/>
                  </a:cubicBezTo>
                  <a:cubicBezTo>
                    <a:pt x="12900" y="11686"/>
                    <a:pt x="10454" y="13722"/>
                    <a:pt x="7889" y="13722"/>
                  </a:cubicBezTo>
                  <a:cubicBezTo>
                    <a:pt x="5325" y="13722"/>
                    <a:pt x="2878" y="11686"/>
                    <a:pt x="2878" y="8182"/>
                  </a:cubicBezTo>
                  <a:cubicBezTo>
                    <a:pt x="2878" y="4659"/>
                    <a:pt x="5325" y="2623"/>
                    <a:pt x="7889" y="2623"/>
                  </a:cubicBezTo>
                  <a:close/>
                  <a:moveTo>
                    <a:pt x="7889" y="0"/>
                  </a:moveTo>
                  <a:cubicBezTo>
                    <a:pt x="3289" y="0"/>
                    <a:pt x="1" y="3504"/>
                    <a:pt x="1" y="8182"/>
                  </a:cubicBezTo>
                  <a:cubicBezTo>
                    <a:pt x="1" y="12841"/>
                    <a:pt x="3289" y="16345"/>
                    <a:pt x="7889" y="16345"/>
                  </a:cubicBezTo>
                  <a:cubicBezTo>
                    <a:pt x="12509" y="16345"/>
                    <a:pt x="15797" y="12841"/>
                    <a:pt x="15797" y="8182"/>
                  </a:cubicBezTo>
                  <a:cubicBezTo>
                    <a:pt x="1579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1" name="Google Shape;1421;p325"/>
            <p:cNvSpPr/>
            <p:nvPr/>
          </p:nvSpPr>
          <p:spPr>
            <a:xfrm>
              <a:off x="3690100" y="2678325"/>
              <a:ext cx="237350" cy="393525"/>
            </a:xfrm>
            <a:custGeom>
              <a:rect b="b" l="l" r="r" t="t"/>
              <a:pathLst>
                <a:path extrusionOk="0" h="15741" w="9494">
                  <a:moveTo>
                    <a:pt x="7479" y="1"/>
                  </a:moveTo>
                  <a:cubicBezTo>
                    <a:pt x="7426" y="1"/>
                    <a:pt x="7374" y="1"/>
                    <a:pt x="7321" y="3"/>
                  </a:cubicBezTo>
                  <a:cubicBezTo>
                    <a:pt x="5736" y="3"/>
                    <a:pt x="3504" y="1138"/>
                    <a:pt x="2878" y="2900"/>
                  </a:cubicBezTo>
                  <a:lnTo>
                    <a:pt x="2760" y="2900"/>
                  </a:lnTo>
                  <a:lnTo>
                    <a:pt x="2760" y="394"/>
                  </a:lnTo>
                  <a:lnTo>
                    <a:pt x="0" y="394"/>
                  </a:lnTo>
                  <a:lnTo>
                    <a:pt x="0" y="15740"/>
                  </a:lnTo>
                  <a:lnTo>
                    <a:pt x="2878" y="15740"/>
                  </a:lnTo>
                  <a:lnTo>
                    <a:pt x="2878" y="7343"/>
                  </a:lnTo>
                  <a:cubicBezTo>
                    <a:pt x="2878" y="4524"/>
                    <a:pt x="4894" y="2861"/>
                    <a:pt x="6851" y="2861"/>
                  </a:cubicBezTo>
                  <a:cubicBezTo>
                    <a:pt x="6905" y="2859"/>
                    <a:pt x="6958" y="2858"/>
                    <a:pt x="7011" y="2858"/>
                  </a:cubicBezTo>
                  <a:cubicBezTo>
                    <a:pt x="7483" y="2858"/>
                    <a:pt x="7940" y="2935"/>
                    <a:pt x="8398" y="3076"/>
                  </a:cubicBezTo>
                  <a:lnTo>
                    <a:pt x="9494" y="394"/>
                  </a:lnTo>
                  <a:cubicBezTo>
                    <a:pt x="8857" y="122"/>
                    <a:pt x="8170" y="1"/>
                    <a:pt x="7479" y="1"/>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2" name="Google Shape;1422;p325"/>
            <p:cNvSpPr/>
            <p:nvPr/>
          </p:nvSpPr>
          <p:spPr>
            <a:xfrm>
              <a:off x="4131500" y="2511025"/>
              <a:ext cx="327400" cy="560825"/>
            </a:xfrm>
            <a:custGeom>
              <a:rect b="b" l="l" r="r" t="t"/>
              <a:pathLst>
                <a:path extrusionOk="0" h="22433" w="13096">
                  <a:moveTo>
                    <a:pt x="1" y="1"/>
                  </a:moveTo>
                  <a:lnTo>
                    <a:pt x="1" y="22432"/>
                  </a:lnTo>
                  <a:lnTo>
                    <a:pt x="13096" y="22432"/>
                  </a:lnTo>
                  <a:lnTo>
                    <a:pt x="13096" y="19673"/>
                  </a:lnTo>
                  <a:lnTo>
                    <a:pt x="2898" y="19673"/>
                  </a:lnTo>
                  <a:lnTo>
                    <a:pt x="2898" y="12548"/>
                  </a:lnTo>
                  <a:lnTo>
                    <a:pt x="12098" y="12548"/>
                  </a:lnTo>
                  <a:lnTo>
                    <a:pt x="12098" y="9866"/>
                  </a:lnTo>
                  <a:lnTo>
                    <a:pt x="2898" y="9866"/>
                  </a:lnTo>
                  <a:lnTo>
                    <a:pt x="2898" y="2760"/>
                  </a:lnTo>
                  <a:lnTo>
                    <a:pt x="13096" y="2760"/>
                  </a:lnTo>
                  <a:lnTo>
                    <a:pt x="13096"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3" name="Google Shape;1423;p325"/>
            <p:cNvSpPr/>
            <p:nvPr/>
          </p:nvSpPr>
          <p:spPr>
            <a:xfrm>
              <a:off x="4505875" y="2511025"/>
              <a:ext cx="385150" cy="573050"/>
            </a:xfrm>
            <a:custGeom>
              <a:rect b="b" l="l" r="r" t="t"/>
              <a:pathLst>
                <a:path extrusionOk="0" h="22922" w="15406">
                  <a:moveTo>
                    <a:pt x="7771" y="9200"/>
                  </a:moveTo>
                  <a:cubicBezTo>
                    <a:pt x="10335" y="9200"/>
                    <a:pt x="12665" y="11236"/>
                    <a:pt x="12665" y="14759"/>
                  </a:cubicBezTo>
                  <a:cubicBezTo>
                    <a:pt x="12665" y="18263"/>
                    <a:pt x="10335" y="20299"/>
                    <a:pt x="7771" y="20299"/>
                  </a:cubicBezTo>
                  <a:cubicBezTo>
                    <a:pt x="5187" y="20299"/>
                    <a:pt x="2878" y="18204"/>
                    <a:pt x="2878" y="14759"/>
                  </a:cubicBezTo>
                  <a:cubicBezTo>
                    <a:pt x="2878" y="11314"/>
                    <a:pt x="5187" y="9200"/>
                    <a:pt x="7771" y="9200"/>
                  </a:cubicBezTo>
                  <a:close/>
                  <a:moveTo>
                    <a:pt x="12528" y="1"/>
                  </a:moveTo>
                  <a:lnTo>
                    <a:pt x="12528" y="7086"/>
                  </a:lnTo>
                  <a:lnTo>
                    <a:pt x="12665" y="9200"/>
                  </a:lnTo>
                  <a:lnTo>
                    <a:pt x="12528" y="9200"/>
                  </a:lnTo>
                  <a:cubicBezTo>
                    <a:pt x="11647" y="7791"/>
                    <a:pt x="9748" y="6577"/>
                    <a:pt x="7301" y="6577"/>
                  </a:cubicBezTo>
                  <a:cubicBezTo>
                    <a:pt x="3426" y="6577"/>
                    <a:pt x="0" y="10062"/>
                    <a:pt x="0" y="14759"/>
                  </a:cubicBezTo>
                  <a:cubicBezTo>
                    <a:pt x="0" y="19457"/>
                    <a:pt x="3426" y="22922"/>
                    <a:pt x="7301" y="22922"/>
                  </a:cubicBezTo>
                  <a:cubicBezTo>
                    <a:pt x="9748" y="22922"/>
                    <a:pt x="11647" y="21708"/>
                    <a:pt x="12528" y="20299"/>
                  </a:cubicBezTo>
                  <a:lnTo>
                    <a:pt x="12665" y="20299"/>
                  </a:lnTo>
                  <a:lnTo>
                    <a:pt x="12665" y="22432"/>
                  </a:lnTo>
                  <a:lnTo>
                    <a:pt x="15405" y="22432"/>
                  </a:lnTo>
                  <a:lnTo>
                    <a:pt x="15405"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4" name="Google Shape;1424;p325"/>
            <p:cNvSpPr/>
            <p:nvPr/>
          </p:nvSpPr>
          <p:spPr>
            <a:xfrm>
              <a:off x="4967825" y="2688175"/>
              <a:ext cx="340125" cy="395900"/>
            </a:xfrm>
            <a:custGeom>
              <a:rect b="b" l="l" r="r" t="t"/>
              <a:pathLst>
                <a:path extrusionOk="0" h="15836" w="13605">
                  <a:moveTo>
                    <a:pt x="1" y="0"/>
                  </a:moveTo>
                  <a:lnTo>
                    <a:pt x="1" y="9376"/>
                  </a:lnTo>
                  <a:cubicBezTo>
                    <a:pt x="1" y="13174"/>
                    <a:pt x="1919" y="15836"/>
                    <a:pt x="5873" y="15836"/>
                  </a:cubicBezTo>
                  <a:cubicBezTo>
                    <a:pt x="7967" y="15836"/>
                    <a:pt x="9866" y="14622"/>
                    <a:pt x="10727" y="13213"/>
                  </a:cubicBezTo>
                  <a:lnTo>
                    <a:pt x="10845" y="13213"/>
                  </a:lnTo>
                  <a:lnTo>
                    <a:pt x="10845" y="15346"/>
                  </a:lnTo>
                  <a:lnTo>
                    <a:pt x="13605" y="15346"/>
                  </a:lnTo>
                  <a:lnTo>
                    <a:pt x="13605" y="0"/>
                  </a:lnTo>
                  <a:lnTo>
                    <a:pt x="10727" y="0"/>
                  </a:lnTo>
                  <a:lnTo>
                    <a:pt x="10727" y="8456"/>
                  </a:lnTo>
                  <a:cubicBezTo>
                    <a:pt x="10727" y="10805"/>
                    <a:pt x="9181" y="13213"/>
                    <a:pt x="6675" y="13213"/>
                  </a:cubicBezTo>
                  <a:cubicBezTo>
                    <a:pt x="4483" y="13213"/>
                    <a:pt x="2898" y="12117"/>
                    <a:pt x="2898" y="8926"/>
                  </a:cubicBezTo>
                  <a:lnTo>
                    <a:pt x="2898" y="0"/>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5" name="Google Shape;1425;p325"/>
            <p:cNvSpPr/>
            <p:nvPr/>
          </p:nvSpPr>
          <p:spPr>
            <a:xfrm>
              <a:off x="5365675" y="2675450"/>
              <a:ext cx="368025" cy="408625"/>
            </a:xfrm>
            <a:custGeom>
              <a:rect b="b" l="l" r="r" t="t"/>
              <a:pathLst>
                <a:path extrusionOk="0" h="16345" w="14721">
                  <a:moveTo>
                    <a:pt x="7889" y="0"/>
                  </a:moveTo>
                  <a:cubicBezTo>
                    <a:pt x="3289" y="0"/>
                    <a:pt x="1" y="3504"/>
                    <a:pt x="1" y="8182"/>
                  </a:cubicBezTo>
                  <a:cubicBezTo>
                    <a:pt x="1" y="12802"/>
                    <a:pt x="3289" y="16345"/>
                    <a:pt x="7889" y="16345"/>
                  </a:cubicBezTo>
                  <a:cubicBezTo>
                    <a:pt x="11550" y="16345"/>
                    <a:pt x="13781" y="14192"/>
                    <a:pt x="14721" y="11941"/>
                  </a:cubicBezTo>
                  <a:lnTo>
                    <a:pt x="12156" y="10844"/>
                  </a:lnTo>
                  <a:cubicBezTo>
                    <a:pt x="11393" y="12626"/>
                    <a:pt x="9827" y="13722"/>
                    <a:pt x="7693" y="13722"/>
                  </a:cubicBezTo>
                  <a:cubicBezTo>
                    <a:pt x="5266" y="13722"/>
                    <a:pt x="2878" y="11490"/>
                    <a:pt x="2878" y="8182"/>
                  </a:cubicBezTo>
                  <a:cubicBezTo>
                    <a:pt x="2878" y="4855"/>
                    <a:pt x="5247" y="2643"/>
                    <a:pt x="7693" y="2643"/>
                  </a:cubicBezTo>
                  <a:cubicBezTo>
                    <a:pt x="9827" y="2643"/>
                    <a:pt x="11236" y="3700"/>
                    <a:pt x="12000" y="5520"/>
                  </a:cubicBezTo>
                  <a:lnTo>
                    <a:pt x="14623" y="4424"/>
                  </a:lnTo>
                  <a:cubicBezTo>
                    <a:pt x="13683" y="2154"/>
                    <a:pt x="1156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6" name="Google Shape;1426;p325"/>
            <p:cNvSpPr/>
            <p:nvPr/>
          </p:nvSpPr>
          <p:spPr>
            <a:xfrm>
              <a:off x="5774300" y="2675450"/>
              <a:ext cx="341100" cy="408625"/>
            </a:xfrm>
            <a:custGeom>
              <a:rect b="b" l="l" r="r" t="t"/>
              <a:pathLst>
                <a:path extrusionOk="0" h="16345" w="13644">
                  <a:moveTo>
                    <a:pt x="7223" y="8241"/>
                  </a:moveTo>
                  <a:cubicBezTo>
                    <a:pt x="9670" y="8241"/>
                    <a:pt x="10904" y="9239"/>
                    <a:pt x="10904" y="9239"/>
                  </a:cubicBezTo>
                  <a:cubicBezTo>
                    <a:pt x="10904" y="11745"/>
                    <a:pt x="8496" y="13722"/>
                    <a:pt x="6186" y="13722"/>
                  </a:cubicBezTo>
                  <a:cubicBezTo>
                    <a:pt x="4698" y="13722"/>
                    <a:pt x="2995" y="12900"/>
                    <a:pt x="2995" y="11275"/>
                  </a:cubicBezTo>
                  <a:cubicBezTo>
                    <a:pt x="2995" y="9866"/>
                    <a:pt x="4189" y="8241"/>
                    <a:pt x="7223" y="8241"/>
                  </a:cubicBezTo>
                  <a:close/>
                  <a:moveTo>
                    <a:pt x="6832" y="0"/>
                  </a:moveTo>
                  <a:cubicBezTo>
                    <a:pt x="2976" y="0"/>
                    <a:pt x="1116" y="2330"/>
                    <a:pt x="588" y="3739"/>
                  </a:cubicBezTo>
                  <a:lnTo>
                    <a:pt x="3230" y="4855"/>
                  </a:lnTo>
                  <a:cubicBezTo>
                    <a:pt x="3759" y="3426"/>
                    <a:pt x="5286" y="2643"/>
                    <a:pt x="6891" y="2643"/>
                  </a:cubicBezTo>
                  <a:cubicBezTo>
                    <a:pt x="9044" y="2643"/>
                    <a:pt x="10904" y="4033"/>
                    <a:pt x="10884" y="6362"/>
                  </a:cubicBezTo>
                  <a:lnTo>
                    <a:pt x="10884" y="6793"/>
                  </a:lnTo>
                  <a:cubicBezTo>
                    <a:pt x="10297" y="6460"/>
                    <a:pt x="8789" y="5853"/>
                    <a:pt x="6734" y="5853"/>
                  </a:cubicBezTo>
                  <a:cubicBezTo>
                    <a:pt x="3132" y="5853"/>
                    <a:pt x="0" y="7732"/>
                    <a:pt x="0" y="11216"/>
                  </a:cubicBezTo>
                  <a:cubicBezTo>
                    <a:pt x="0" y="14407"/>
                    <a:pt x="2604" y="16345"/>
                    <a:pt x="5736" y="16345"/>
                  </a:cubicBezTo>
                  <a:cubicBezTo>
                    <a:pt x="8359" y="16345"/>
                    <a:pt x="9925" y="14994"/>
                    <a:pt x="10766" y="13722"/>
                  </a:cubicBezTo>
                  <a:lnTo>
                    <a:pt x="10904" y="13722"/>
                  </a:lnTo>
                  <a:lnTo>
                    <a:pt x="10904" y="15855"/>
                  </a:lnTo>
                  <a:lnTo>
                    <a:pt x="13644" y="15855"/>
                  </a:lnTo>
                  <a:lnTo>
                    <a:pt x="13644" y="6577"/>
                  </a:lnTo>
                  <a:cubicBezTo>
                    <a:pt x="13644" y="2251"/>
                    <a:pt x="10590" y="0"/>
                    <a:pt x="6832"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7" name="Google Shape;1427;p325"/>
            <p:cNvSpPr/>
            <p:nvPr/>
          </p:nvSpPr>
          <p:spPr>
            <a:xfrm>
              <a:off x="6152575" y="2570725"/>
              <a:ext cx="249125" cy="507150"/>
            </a:xfrm>
            <a:custGeom>
              <a:rect b="b" l="l" r="r" t="t"/>
              <a:pathLst>
                <a:path extrusionOk="0" h="20286" w="9965">
                  <a:moveTo>
                    <a:pt x="2682" y="1"/>
                  </a:moveTo>
                  <a:lnTo>
                    <a:pt x="2682" y="4698"/>
                  </a:lnTo>
                  <a:lnTo>
                    <a:pt x="1" y="4698"/>
                  </a:lnTo>
                  <a:lnTo>
                    <a:pt x="1" y="7321"/>
                  </a:lnTo>
                  <a:lnTo>
                    <a:pt x="2682" y="7321"/>
                  </a:lnTo>
                  <a:lnTo>
                    <a:pt x="2682" y="15366"/>
                  </a:lnTo>
                  <a:cubicBezTo>
                    <a:pt x="2682" y="18498"/>
                    <a:pt x="4405" y="20279"/>
                    <a:pt x="7635" y="20279"/>
                  </a:cubicBezTo>
                  <a:cubicBezTo>
                    <a:pt x="7724" y="20284"/>
                    <a:pt x="7813" y="20286"/>
                    <a:pt x="7901" y="20286"/>
                  </a:cubicBezTo>
                  <a:cubicBezTo>
                    <a:pt x="8611" y="20286"/>
                    <a:pt x="9303" y="20147"/>
                    <a:pt x="9964" y="19868"/>
                  </a:cubicBezTo>
                  <a:lnTo>
                    <a:pt x="8946" y="17402"/>
                  </a:lnTo>
                  <a:cubicBezTo>
                    <a:pt x="8570" y="17563"/>
                    <a:pt x="8161" y="17659"/>
                    <a:pt x="7749" y="17659"/>
                  </a:cubicBezTo>
                  <a:cubicBezTo>
                    <a:pt x="7711" y="17659"/>
                    <a:pt x="7673" y="17658"/>
                    <a:pt x="7635" y="17656"/>
                  </a:cubicBezTo>
                  <a:cubicBezTo>
                    <a:pt x="6284" y="17656"/>
                    <a:pt x="5579" y="16854"/>
                    <a:pt x="5579" y="15151"/>
                  </a:cubicBezTo>
                  <a:lnTo>
                    <a:pt x="5579" y="7321"/>
                  </a:lnTo>
                  <a:lnTo>
                    <a:pt x="9338" y="7321"/>
                  </a:lnTo>
                  <a:lnTo>
                    <a:pt x="9338" y="4698"/>
                  </a:lnTo>
                  <a:lnTo>
                    <a:pt x="5579" y="4698"/>
                  </a:lnTo>
                  <a:lnTo>
                    <a:pt x="5579"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8" name="Google Shape;1428;p325"/>
            <p:cNvSpPr/>
            <p:nvPr/>
          </p:nvSpPr>
          <p:spPr>
            <a:xfrm>
              <a:off x="6437875" y="2504825"/>
              <a:ext cx="119425" cy="567025"/>
            </a:xfrm>
            <a:custGeom>
              <a:rect b="b" l="l" r="r" t="t"/>
              <a:pathLst>
                <a:path extrusionOk="0" h="22681" w="4777">
                  <a:moveTo>
                    <a:pt x="2058" y="1"/>
                  </a:moveTo>
                  <a:cubicBezTo>
                    <a:pt x="1018" y="1"/>
                    <a:pt x="20" y="802"/>
                    <a:pt x="20" y="2030"/>
                  </a:cubicBezTo>
                  <a:cubicBezTo>
                    <a:pt x="1" y="3165"/>
                    <a:pt x="921" y="4085"/>
                    <a:pt x="2056" y="4085"/>
                  </a:cubicBezTo>
                  <a:cubicBezTo>
                    <a:pt x="3857" y="4065"/>
                    <a:pt x="4777" y="1893"/>
                    <a:pt x="3485" y="601"/>
                  </a:cubicBezTo>
                  <a:cubicBezTo>
                    <a:pt x="3071" y="187"/>
                    <a:pt x="2560" y="1"/>
                    <a:pt x="2058" y="1"/>
                  </a:cubicBezTo>
                  <a:close/>
                  <a:moveTo>
                    <a:pt x="607" y="7334"/>
                  </a:moveTo>
                  <a:lnTo>
                    <a:pt x="607" y="22680"/>
                  </a:lnTo>
                  <a:lnTo>
                    <a:pt x="3485" y="22680"/>
                  </a:lnTo>
                  <a:lnTo>
                    <a:pt x="3485" y="7334"/>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9" name="Google Shape;1429;p325"/>
            <p:cNvSpPr/>
            <p:nvPr/>
          </p:nvSpPr>
          <p:spPr>
            <a:xfrm>
              <a:off x="6585675" y="2675450"/>
              <a:ext cx="394450" cy="408625"/>
            </a:xfrm>
            <a:custGeom>
              <a:rect b="b" l="l" r="r" t="t"/>
              <a:pathLst>
                <a:path extrusionOk="0" h="16345" w="15778">
                  <a:moveTo>
                    <a:pt x="7889" y="2623"/>
                  </a:moveTo>
                  <a:cubicBezTo>
                    <a:pt x="10453" y="2623"/>
                    <a:pt x="12900" y="4659"/>
                    <a:pt x="12900" y="8182"/>
                  </a:cubicBezTo>
                  <a:cubicBezTo>
                    <a:pt x="12900" y="11686"/>
                    <a:pt x="10453" y="13722"/>
                    <a:pt x="7889" y="13722"/>
                  </a:cubicBezTo>
                  <a:cubicBezTo>
                    <a:pt x="5324" y="13722"/>
                    <a:pt x="2878" y="11686"/>
                    <a:pt x="2878" y="8182"/>
                  </a:cubicBezTo>
                  <a:cubicBezTo>
                    <a:pt x="2878" y="4659"/>
                    <a:pt x="5324" y="2623"/>
                    <a:pt x="7889" y="2623"/>
                  </a:cubicBezTo>
                  <a:close/>
                  <a:moveTo>
                    <a:pt x="7889" y="0"/>
                  </a:moveTo>
                  <a:cubicBezTo>
                    <a:pt x="3289" y="0"/>
                    <a:pt x="0" y="3504"/>
                    <a:pt x="0" y="8182"/>
                  </a:cubicBezTo>
                  <a:cubicBezTo>
                    <a:pt x="0" y="12841"/>
                    <a:pt x="3289" y="16345"/>
                    <a:pt x="7889" y="16345"/>
                  </a:cubicBezTo>
                  <a:cubicBezTo>
                    <a:pt x="12489" y="16345"/>
                    <a:pt x="15777" y="12841"/>
                    <a:pt x="15777" y="8182"/>
                  </a:cubicBezTo>
                  <a:cubicBezTo>
                    <a:pt x="1577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0" name="Google Shape;1430;p325"/>
            <p:cNvSpPr/>
            <p:nvPr/>
          </p:nvSpPr>
          <p:spPr>
            <a:xfrm>
              <a:off x="7037850" y="2675450"/>
              <a:ext cx="340125" cy="396400"/>
            </a:xfrm>
            <a:custGeom>
              <a:rect b="b" l="l" r="r" t="t"/>
              <a:pathLst>
                <a:path extrusionOk="0" h="15856" w="13605">
                  <a:moveTo>
                    <a:pt x="7752" y="0"/>
                  </a:moveTo>
                  <a:cubicBezTo>
                    <a:pt x="5638" y="0"/>
                    <a:pt x="3700" y="1234"/>
                    <a:pt x="2897" y="2643"/>
                  </a:cubicBezTo>
                  <a:lnTo>
                    <a:pt x="2760" y="2643"/>
                  </a:lnTo>
                  <a:lnTo>
                    <a:pt x="2760" y="509"/>
                  </a:lnTo>
                  <a:lnTo>
                    <a:pt x="0" y="509"/>
                  </a:lnTo>
                  <a:lnTo>
                    <a:pt x="0" y="15855"/>
                  </a:lnTo>
                  <a:lnTo>
                    <a:pt x="2897" y="15855"/>
                  </a:lnTo>
                  <a:lnTo>
                    <a:pt x="2897" y="7360"/>
                  </a:lnTo>
                  <a:cubicBezTo>
                    <a:pt x="2897" y="5011"/>
                    <a:pt x="4424" y="2623"/>
                    <a:pt x="6929" y="2623"/>
                  </a:cubicBezTo>
                  <a:cubicBezTo>
                    <a:pt x="9122" y="2623"/>
                    <a:pt x="10727" y="3700"/>
                    <a:pt x="10727" y="6891"/>
                  </a:cubicBezTo>
                  <a:lnTo>
                    <a:pt x="10727" y="15855"/>
                  </a:lnTo>
                  <a:lnTo>
                    <a:pt x="13604" y="15855"/>
                  </a:lnTo>
                  <a:lnTo>
                    <a:pt x="13604" y="6460"/>
                  </a:lnTo>
                  <a:cubicBezTo>
                    <a:pt x="13604" y="2663"/>
                    <a:pt x="11667" y="0"/>
                    <a:pt x="7752"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431" name="Google Shape;1431;p325"/>
          <p:cNvGrpSpPr/>
          <p:nvPr/>
        </p:nvGrpSpPr>
        <p:grpSpPr>
          <a:xfrm>
            <a:off x="7827614" y="4862772"/>
            <a:ext cx="858395" cy="99783"/>
            <a:chOff x="242525" y="2441975"/>
            <a:chExt cx="7135450" cy="828075"/>
          </a:xfrm>
        </p:grpSpPr>
        <p:sp>
          <p:nvSpPr>
            <p:cNvPr id="1432" name="Google Shape;1432;p325"/>
            <p:cNvSpPr/>
            <p:nvPr/>
          </p:nvSpPr>
          <p:spPr>
            <a:xfrm>
              <a:off x="242525" y="2441975"/>
              <a:ext cx="625925" cy="642600"/>
            </a:xfrm>
            <a:custGeom>
              <a:rect b="b" l="l" r="r" t="t"/>
              <a:pathLst>
                <a:path extrusionOk="0" h="25704" w="25037">
                  <a:moveTo>
                    <a:pt x="13255" y="1"/>
                  </a:moveTo>
                  <a:cubicBezTo>
                    <a:pt x="13182" y="1"/>
                    <a:pt x="13110" y="1"/>
                    <a:pt x="13037" y="3"/>
                  </a:cubicBezTo>
                  <a:cubicBezTo>
                    <a:pt x="5951" y="3"/>
                    <a:pt x="0" y="5777"/>
                    <a:pt x="0" y="12843"/>
                  </a:cubicBezTo>
                  <a:cubicBezTo>
                    <a:pt x="0" y="19929"/>
                    <a:pt x="5951" y="25684"/>
                    <a:pt x="13037" y="25703"/>
                  </a:cubicBezTo>
                  <a:cubicBezTo>
                    <a:pt x="16854" y="25703"/>
                    <a:pt x="19731" y="24451"/>
                    <a:pt x="22002" y="22102"/>
                  </a:cubicBezTo>
                  <a:cubicBezTo>
                    <a:pt x="24312" y="19772"/>
                    <a:pt x="25036" y="16523"/>
                    <a:pt x="25036" y="13881"/>
                  </a:cubicBezTo>
                  <a:cubicBezTo>
                    <a:pt x="25036" y="13156"/>
                    <a:pt x="24977" y="12413"/>
                    <a:pt x="24840" y="11688"/>
                  </a:cubicBezTo>
                  <a:lnTo>
                    <a:pt x="13037" y="11688"/>
                  </a:lnTo>
                  <a:lnTo>
                    <a:pt x="13037" y="15212"/>
                  </a:lnTo>
                  <a:lnTo>
                    <a:pt x="21434" y="15212"/>
                  </a:lnTo>
                  <a:cubicBezTo>
                    <a:pt x="21180" y="17169"/>
                    <a:pt x="20534" y="18598"/>
                    <a:pt x="19516" y="19616"/>
                  </a:cubicBezTo>
                  <a:cubicBezTo>
                    <a:pt x="18302" y="20829"/>
                    <a:pt x="16384" y="22180"/>
                    <a:pt x="13037" y="22180"/>
                  </a:cubicBezTo>
                  <a:cubicBezTo>
                    <a:pt x="7869" y="22180"/>
                    <a:pt x="3837" y="18030"/>
                    <a:pt x="3837" y="12843"/>
                  </a:cubicBezTo>
                  <a:cubicBezTo>
                    <a:pt x="3837" y="7676"/>
                    <a:pt x="7869" y="3506"/>
                    <a:pt x="13037" y="3506"/>
                  </a:cubicBezTo>
                  <a:cubicBezTo>
                    <a:pt x="13062" y="3506"/>
                    <a:pt x="13087" y="3506"/>
                    <a:pt x="13112" y="3506"/>
                  </a:cubicBezTo>
                  <a:cubicBezTo>
                    <a:pt x="15434" y="3506"/>
                    <a:pt x="17675" y="4404"/>
                    <a:pt x="19359" y="6012"/>
                  </a:cubicBezTo>
                  <a:lnTo>
                    <a:pt x="21845" y="3545"/>
                  </a:lnTo>
                  <a:cubicBezTo>
                    <a:pt x="19548" y="1268"/>
                    <a:pt x="16465" y="1"/>
                    <a:pt x="13255" y="1"/>
                  </a:cubicBezTo>
                  <a:close/>
                </a:path>
              </a:pathLst>
            </a:custGeom>
            <a:solidFill>
              <a:srgbClr val="4285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3" name="Google Shape;1433;p325"/>
            <p:cNvSpPr/>
            <p:nvPr/>
          </p:nvSpPr>
          <p:spPr>
            <a:xfrm>
              <a:off x="899250" y="2670550"/>
              <a:ext cx="415000" cy="413525"/>
            </a:xfrm>
            <a:custGeom>
              <a:rect b="b" l="l" r="r" t="t"/>
              <a:pathLst>
                <a:path extrusionOk="0" h="16541" w="16600">
                  <a:moveTo>
                    <a:pt x="8300" y="3270"/>
                  </a:moveTo>
                  <a:cubicBezTo>
                    <a:pt x="10805" y="3270"/>
                    <a:pt x="12959" y="5305"/>
                    <a:pt x="12959" y="8281"/>
                  </a:cubicBezTo>
                  <a:cubicBezTo>
                    <a:pt x="12959" y="11256"/>
                    <a:pt x="10805" y="13292"/>
                    <a:pt x="8300" y="13292"/>
                  </a:cubicBezTo>
                  <a:cubicBezTo>
                    <a:pt x="5794" y="13292"/>
                    <a:pt x="3641" y="11217"/>
                    <a:pt x="3641" y="8281"/>
                  </a:cubicBezTo>
                  <a:cubicBezTo>
                    <a:pt x="3641" y="5325"/>
                    <a:pt x="5794" y="3270"/>
                    <a:pt x="8300" y="3270"/>
                  </a:cubicBezTo>
                  <a:close/>
                  <a:moveTo>
                    <a:pt x="8300" y="1"/>
                  </a:moveTo>
                  <a:cubicBezTo>
                    <a:pt x="3719" y="1"/>
                    <a:pt x="0" y="3485"/>
                    <a:pt x="0" y="8281"/>
                  </a:cubicBezTo>
                  <a:cubicBezTo>
                    <a:pt x="0" y="13057"/>
                    <a:pt x="3719" y="16541"/>
                    <a:pt x="8300" y="16541"/>
                  </a:cubicBezTo>
                  <a:cubicBezTo>
                    <a:pt x="12880" y="16541"/>
                    <a:pt x="16600" y="13037"/>
                    <a:pt x="16600" y="8281"/>
                  </a:cubicBezTo>
                  <a:cubicBezTo>
                    <a:pt x="16600" y="3504"/>
                    <a:pt x="12880" y="1"/>
                    <a:pt x="8300" y="1"/>
                  </a:cubicBezTo>
                  <a:close/>
                </a:path>
              </a:pathLst>
            </a:custGeom>
            <a:solidFill>
              <a:srgbClr val="EA43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4" name="Google Shape;1434;p325"/>
            <p:cNvSpPr/>
            <p:nvPr/>
          </p:nvSpPr>
          <p:spPr>
            <a:xfrm>
              <a:off x="1351900" y="2670550"/>
              <a:ext cx="415025" cy="413525"/>
            </a:xfrm>
            <a:custGeom>
              <a:rect b="b" l="l" r="r" t="t"/>
              <a:pathLst>
                <a:path extrusionOk="0" h="16541" w="16601">
                  <a:moveTo>
                    <a:pt x="8300" y="3270"/>
                  </a:moveTo>
                  <a:cubicBezTo>
                    <a:pt x="10806" y="3270"/>
                    <a:pt x="12959" y="5305"/>
                    <a:pt x="12959" y="8281"/>
                  </a:cubicBezTo>
                  <a:cubicBezTo>
                    <a:pt x="12959" y="11256"/>
                    <a:pt x="10806" y="13292"/>
                    <a:pt x="8300" y="13292"/>
                  </a:cubicBezTo>
                  <a:cubicBezTo>
                    <a:pt x="5795" y="13292"/>
                    <a:pt x="3642" y="11217"/>
                    <a:pt x="3642" y="8281"/>
                  </a:cubicBezTo>
                  <a:cubicBezTo>
                    <a:pt x="3642" y="5325"/>
                    <a:pt x="5795" y="3270"/>
                    <a:pt x="8300" y="3270"/>
                  </a:cubicBezTo>
                  <a:close/>
                  <a:moveTo>
                    <a:pt x="8300" y="1"/>
                  </a:moveTo>
                  <a:cubicBezTo>
                    <a:pt x="3720" y="1"/>
                    <a:pt x="1" y="3485"/>
                    <a:pt x="1" y="8281"/>
                  </a:cubicBezTo>
                  <a:cubicBezTo>
                    <a:pt x="1" y="13057"/>
                    <a:pt x="3720" y="16541"/>
                    <a:pt x="8300" y="16541"/>
                  </a:cubicBezTo>
                  <a:cubicBezTo>
                    <a:pt x="12881" y="16541"/>
                    <a:pt x="16600" y="13037"/>
                    <a:pt x="16600" y="8281"/>
                  </a:cubicBezTo>
                  <a:cubicBezTo>
                    <a:pt x="16600" y="3504"/>
                    <a:pt x="12881" y="1"/>
                    <a:pt x="8300" y="1"/>
                  </a:cubicBezTo>
                  <a:close/>
                </a:path>
              </a:pathLst>
            </a:custGeom>
            <a:solidFill>
              <a:srgbClr val="FBBC0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5" name="Google Shape;1435;p325"/>
            <p:cNvSpPr/>
            <p:nvPr/>
          </p:nvSpPr>
          <p:spPr>
            <a:xfrm>
              <a:off x="1805050" y="2670550"/>
              <a:ext cx="396425" cy="599500"/>
            </a:xfrm>
            <a:custGeom>
              <a:rect b="b" l="l" r="r" t="t"/>
              <a:pathLst>
                <a:path extrusionOk="0" h="23980" w="15857">
                  <a:moveTo>
                    <a:pt x="8242" y="3270"/>
                  </a:moveTo>
                  <a:cubicBezTo>
                    <a:pt x="10747" y="3270"/>
                    <a:pt x="12646" y="5403"/>
                    <a:pt x="12646" y="8300"/>
                  </a:cubicBezTo>
                  <a:cubicBezTo>
                    <a:pt x="12646" y="11217"/>
                    <a:pt x="10708" y="13292"/>
                    <a:pt x="8242" y="13292"/>
                  </a:cubicBezTo>
                  <a:cubicBezTo>
                    <a:pt x="5736" y="13292"/>
                    <a:pt x="3642" y="11197"/>
                    <a:pt x="3642" y="8300"/>
                  </a:cubicBezTo>
                  <a:cubicBezTo>
                    <a:pt x="3642" y="5423"/>
                    <a:pt x="5736" y="3270"/>
                    <a:pt x="8242" y="3270"/>
                  </a:cubicBezTo>
                  <a:close/>
                  <a:moveTo>
                    <a:pt x="7929" y="1"/>
                  </a:moveTo>
                  <a:cubicBezTo>
                    <a:pt x="3779" y="1"/>
                    <a:pt x="1" y="3641"/>
                    <a:pt x="1" y="8300"/>
                  </a:cubicBezTo>
                  <a:cubicBezTo>
                    <a:pt x="1" y="12978"/>
                    <a:pt x="3779" y="16541"/>
                    <a:pt x="7929" y="16541"/>
                  </a:cubicBezTo>
                  <a:cubicBezTo>
                    <a:pt x="9886" y="16541"/>
                    <a:pt x="11452" y="15660"/>
                    <a:pt x="12274" y="14662"/>
                  </a:cubicBezTo>
                  <a:lnTo>
                    <a:pt x="12392" y="14662"/>
                  </a:lnTo>
                  <a:lnTo>
                    <a:pt x="12392" y="15856"/>
                  </a:lnTo>
                  <a:cubicBezTo>
                    <a:pt x="12392" y="19007"/>
                    <a:pt x="10708" y="20710"/>
                    <a:pt x="7987" y="20710"/>
                  </a:cubicBezTo>
                  <a:cubicBezTo>
                    <a:pt x="5756" y="20710"/>
                    <a:pt x="4386" y="19105"/>
                    <a:pt x="3818" y="17774"/>
                  </a:cubicBezTo>
                  <a:lnTo>
                    <a:pt x="666" y="19085"/>
                  </a:lnTo>
                  <a:cubicBezTo>
                    <a:pt x="1874" y="22046"/>
                    <a:pt x="4748" y="23979"/>
                    <a:pt x="7939" y="23979"/>
                  </a:cubicBezTo>
                  <a:cubicBezTo>
                    <a:pt x="7955" y="23979"/>
                    <a:pt x="7971" y="23979"/>
                    <a:pt x="7987" y="23979"/>
                  </a:cubicBezTo>
                  <a:cubicBezTo>
                    <a:pt x="12255" y="23979"/>
                    <a:pt x="15856" y="21473"/>
                    <a:pt x="15856" y="15366"/>
                  </a:cubicBezTo>
                  <a:lnTo>
                    <a:pt x="15856" y="510"/>
                  </a:lnTo>
                  <a:lnTo>
                    <a:pt x="12392" y="510"/>
                  </a:lnTo>
                  <a:lnTo>
                    <a:pt x="12392" y="1860"/>
                  </a:lnTo>
                  <a:lnTo>
                    <a:pt x="12274" y="1860"/>
                  </a:lnTo>
                  <a:cubicBezTo>
                    <a:pt x="11452" y="882"/>
                    <a:pt x="9886" y="1"/>
                    <a:pt x="7929" y="1"/>
                  </a:cubicBezTo>
                  <a:close/>
                </a:path>
              </a:pathLst>
            </a:custGeom>
            <a:solidFill>
              <a:srgbClr val="4285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6" name="Google Shape;1436;p325"/>
            <p:cNvSpPr/>
            <p:nvPr/>
          </p:nvSpPr>
          <p:spPr>
            <a:xfrm>
              <a:off x="2263600" y="2464050"/>
              <a:ext cx="91050" cy="607800"/>
            </a:xfrm>
            <a:custGeom>
              <a:rect b="b" l="l" r="r" t="t"/>
              <a:pathLst>
                <a:path extrusionOk="0" h="24312" w="3642">
                  <a:moveTo>
                    <a:pt x="0" y="0"/>
                  </a:moveTo>
                  <a:lnTo>
                    <a:pt x="0" y="24311"/>
                  </a:lnTo>
                  <a:lnTo>
                    <a:pt x="3641" y="24311"/>
                  </a:lnTo>
                  <a:lnTo>
                    <a:pt x="3641" y="0"/>
                  </a:lnTo>
                  <a:close/>
                </a:path>
              </a:pathLst>
            </a:custGeom>
            <a:solidFill>
              <a:srgbClr val="34A85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7" name="Google Shape;1437;p325"/>
            <p:cNvSpPr/>
            <p:nvPr/>
          </p:nvSpPr>
          <p:spPr>
            <a:xfrm>
              <a:off x="2398650" y="2671050"/>
              <a:ext cx="381250" cy="413525"/>
            </a:xfrm>
            <a:custGeom>
              <a:rect b="b" l="l" r="r" t="t"/>
              <a:pathLst>
                <a:path extrusionOk="0" h="16541" w="15250">
                  <a:moveTo>
                    <a:pt x="7909" y="3191"/>
                  </a:moveTo>
                  <a:cubicBezTo>
                    <a:pt x="9358" y="3191"/>
                    <a:pt x="10571" y="3896"/>
                    <a:pt x="10982" y="4933"/>
                  </a:cubicBezTo>
                  <a:lnTo>
                    <a:pt x="3603" y="8006"/>
                  </a:lnTo>
                  <a:cubicBezTo>
                    <a:pt x="3505" y="4815"/>
                    <a:pt x="6069" y="3191"/>
                    <a:pt x="7909" y="3191"/>
                  </a:cubicBezTo>
                  <a:close/>
                  <a:moveTo>
                    <a:pt x="7792" y="0"/>
                  </a:moveTo>
                  <a:cubicBezTo>
                    <a:pt x="3505" y="0"/>
                    <a:pt x="1" y="3347"/>
                    <a:pt x="1" y="8261"/>
                  </a:cubicBezTo>
                  <a:cubicBezTo>
                    <a:pt x="1" y="12919"/>
                    <a:pt x="3505" y="16540"/>
                    <a:pt x="8203" y="16540"/>
                  </a:cubicBezTo>
                  <a:cubicBezTo>
                    <a:pt x="10982" y="16540"/>
                    <a:pt x="13566" y="15170"/>
                    <a:pt x="15093" y="12860"/>
                  </a:cubicBezTo>
                  <a:lnTo>
                    <a:pt x="12274" y="10981"/>
                  </a:lnTo>
                  <a:cubicBezTo>
                    <a:pt x="11335" y="12352"/>
                    <a:pt x="10043" y="13272"/>
                    <a:pt x="8203" y="13272"/>
                  </a:cubicBezTo>
                  <a:cubicBezTo>
                    <a:pt x="6343" y="13272"/>
                    <a:pt x="5032" y="12430"/>
                    <a:pt x="4190" y="10766"/>
                  </a:cubicBezTo>
                  <a:lnTo>
                    <a:pt x="15249" y="6186"/>
                  </a:lnTo>
                  <a:lnTo>
                    <a:pt x="14878" y="5266"/>
                  </a:lnTo>
                  <a:cubicBezTo>
                    <a:pt x="14192" y="3406"/>
                    <a:pt x="12098" y="0"/>
                    <a:pt x="7792" y="0"/>
                  </a:cubicBezTo>
                  <a:close/>
                </a:path>
              </a:pathLst>
            </a:custGeom>
            <a:solidFill>
              <a:srgbClr val="EA43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8" name="Google Shape;1438;p325"/>
            <p:cNvSpPr/>
            <p:nvPr/>
          </p:nvSpPr>
          <p:spPr>
            <a:xfrm>
              <a:off x="2973675" y="2507925"/>
              <a:ext cx="266225" cy="563925"/>
            </a:xfrm>
            <a:custGeom>
              <a:rect b="b" l="l" r="r" t="t"/>
              <a:pathLst>
                <a:path extrusionOk="0" h="22557" w="10649">
                  <a:moveTo>
                    <a:pt x="8601" y="1"/>
                  </a:moveTo>
                  <a:cubicBezTo>
                    <a:pt x="8514" y="1"/>
                    <a:pt x="8426" y="3"/>
                    <a:pt x="8339" y="7"/>
                  </a:cubicBezTo>
                  <a:cubicBezTo>
                    <a:pt x="5109" y="7"/>
                    <a:pt x="2897" y="2043"/>
                    <a:pt x="2897" y="5175"/>
                  </a:cubicBezTo>
                  <a:lnTo>
                    <a:pt x="2897" y="7210"/>
                  </a:lnTo>
                  <a:lnTo>
                    <a:pt x="0" y="7210"/>
                  </a:lnTo>
                  <a:lnTo>
                    <a:pt x="0" y="9833"/>
                  </a:lnTo>
                  <a:lnTo>
                    <a:pt x="2897" y="9833"/>
                  </a:lnTo>
                  <a:lnTo>
                    <a:pt x="2897" y="22556"/>
                  </a:lnTo>
                  <a:lnTo>
                    <a:pt x="5755" y="22556"/>
                  </a:lnTo>
                  <a:lnTo>
                    <a:pt x="5755" y="9833"/>
                  </a:lnTo>
                  <a:lnTo>
                    <a:pt x="9768" y="9833"/>
                  </a:lnTo>
                  <a:lnTo>
                    <a:pt x="9768" y="7210"/>
                  </a:lnTo>
                  <a:lnTo>
                    <a:pt x="5755" y="7210"/>
                  </a:lnTo>
                  <a:lnTo>
                    <a:pt x="5755" y="5273"/>
                  </a:lnTo>
                  <a:cubicBezTo>
                    <a:pt x="5755" y="3472"/>
                    <a:pt x="6890" y="2630"/>
                    <a:pt x="8339" y="2630"/>
                  </a:cubicBezTo>
                  <a:cubicBezTo>
                    <a:pt x="8383" y="2628"/>
                    <a:pt x="8428" y="2627"/>
                    <a:pt x="8472" y="2627"/>
                  </a:cubicBezTo>
                  <a:cubicBezTo>
                    <a:pt x="8878" y="2627"/>
                    <a:pt x="9280" y="2708"/>
                    <a:pt x="9650" y="2884"/>
                  </a:cubicBezTo>
                  <a:lnTo>
                    <a:pt x="10649" y="399"/>
                  </a:lnTo>
                  <a:cubicBezTo>
                    <a:pt x="9988" y="138"/>
                    <a:pt x="9296" y="1"/>
                    <a:pt x="8601" y="1"/>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9" name="Google Shape;1439;p325"/>
            <p:cNvSpPr/>
            <p:nvPr/>
          </p:nvSpPr>
          <p:spPr>
            <a:xfrm>
              <a:off x="3237425" y="2675450"/>
              <a:ext cx="394950" cy="408625"/>
            </a:xfrm>
            <a:custGeom>
              <a:rect b="b" l="l" r="r" t="t"/>
              <a:pathLst>
                <a:path extrusionOk="0" h="16345" w="15798">
                  <a:moveTo>
                    <a:pt x="7889" y="2623"/>
                  </a:moveTo>
                  <a:cubicBezTo>
                    <a:pt x="10454" y="2623"/>
                    <a:pt x="12900" y="4659"/>
                    <a:pt x="12900" y="8182"/>
                  </a:cubicBezTo>
                  <a:cubicBezTo>
                    <a:pt x="12900" y="11686"/>
                    <a:pt x="10454" y="13722"/>
                    <a:pt x="7889" y="13722"/>
                  </a:cubicBezTo>
                  <a:cubicBezTo>
                    <a:pt x="5325" y="13722"/>
                    <a:pt x="2878" y="11686"/>
                    <a:pt x="2878" y="8182"/>
                  </a:cubicBezTo>
                  <a:cubicBezTo>
                    <a:pt x="2878" y="4659"/>
                    <a:pt x="5325" y="2623"/>
                    <a:pt x="7889" y="2623"/>
                  </a:cubicBezTo>
                  <a:close/>
                  <a:moveTo>
                    <a:pt x="7889" y="0"/>
                  </a:moveTo>
                  <a:cubicBezTo>
                    <a:pt x="3289" y="0"/>
                    <a:pt x="1" y="3504"/>
                    <a:pt x="1" y="8182"/>
                  </a:cubicBezTo>
                  <a:cubicBezTo>
                    <a:pt x="1" y="12841"/>
                    <a:pt x="3289" y="16345"/>
                    <a:pt x="7889" y="16345"/>
                  </a:cubicBezTo>
                  <a:cubicBezTo>
                    <a:pt x="12509" y="16345"/>
                    <a:pt x="15797" y="12841"/>
                    <a:pt x="15797" y="8182"/>
                  </a:cubicBezTo>
                  <a:cubicBezTo>
                    <a:pt x="1579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0" name="Google Shape;1440;p325"/>
            <p:cNvSpPr/>
            <p:nvPr/>
          </p:nvSpPr>
          <p:spPr>
            <a:xfrm>
              <a:off x="3690100" y="2678325"/>
              <a:ext cx="237350" cy="393525"/>
            </a:xfrm>
            <a:custGeom>
              <a:rect b="b" l="l" r="r" t="t"/>
              <a:pathLst>
                <a:path extrusionOk="0" h="15741" w="9494">
                  <a:moveTo>
                    <a:pt x="7479" y="1"/>
                  </a:moveTo>
                  <a:cubicBezTo>
                    <a:pt x="7426" y="1"/>
                    <a:pt x="7374" y="1"/>
                    <a:pt x="7321" y="3"/>
                  </a:cubicBezTo>
                  <a:cubicBezTo>
                    <a:pt x="5736" y="3"/>
                    <a:pt x="3504" y="1138"/>
                    <a:pt x="2878" y="2900"/>
                  </a:cubicBezTo>
                  <a:lnTo>
                    <a:pt x="2760" y="2900"/>
                  </a:lnTo>
                  <a:lnTo>
                    <a:pt x="2760" y="394"/>
                  </a:lnTo>
                  <a:lnTo>
                    <a:pt x="0" y="394"/>
                  </a:lnTo>
                  <a:lnTo>
                    <a:pt x="0" y="15740"/>
                  </a:lnTo>
                  <a:lnTo>
                    <a:pt x="2878" y="15740"/>
                  </a:lnTo>
                  <a:lnTo>
                    <a:pt x="2878" y="7343"/>
                  </a:lnTo>
                  <a:cubicBezTo>
                    <a:pt x="2878" y="4524"/>
                    <a:pt x="4894" y="2861"/>
                    <a:pt x="6851" y="2861"/>
                  </a:cubicBezTo>
                  <a:cubicBezTo>
                    <a:pt x="6905" y="2859"/>
                    <a:pt x="6958" y="2858"/>
                    <a:pt x="7011" y="2858"/>
                  </a:cubicBezTo>
                  <a:cubicBezTo>
                    <a:pt x="7483" y="2858"/>
                    <a:pt x="7940" y="2935"/>
                    <a:pt x="8398" y="3076"/>
                  </a:cubicBezTo>
                  <a:lnTo>
                    <a:pt x="9494" y="394"/>
                  </a:lnTo>
                  <a:cubicBezTo>
                    <a:pt x="8857" y="122"/>
                    <a:pt x="8170" y="1"/>
                    <a:pt x="7479" y="1"/>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1" name="Google Shape;1441;p325"/>
            <p:cNvSpPr/>
            <p:nvPr/>
          </p:nvSpPr>
          <p:spPr>
            <a:xfrm>
              <a:off x="4131500" y="2511025"/>
              <a:ext cx="327400" cy="560825"/>
            </a:xfrm>
            <a:custGeom>
              <a:rect b="b" l="l" r="r" t="t"/>
              <a:pathLst>
                <a:path extrusionOk="0" h="22433" w="13096">
                  <a:moveTo>
                    <a:pt x="1" y="1"/>
                  </a:moveTo>
                  <a:lnTo>
                    <a:pt x="1" y="22432"/>
                  </a:lnTo>
                  <a:lnTo>
                    <a:pt x="13096" y="22432"/>
                  </a:lnTo>
                  <a:lnTo>
                    <a:pt x="13096" y="19673"/>
                  </a:lnTo>
                  <a:lnTo>
                    <a:pt x="2898" y="19673"/>
                  </a:lnTo>
                  <a:lnTo>
                    <a:pt x="2898" y="12548"/>
                  </a:lnTo>
                  <a:lnTo>
                    <a:pt x="12098" y="12548"/>
                  </a:lnTo>
                  <a:lnTo>
                    <a:pt x="12098" y="9866"/>
                  </a:lnTo>
                  <a:lnTo>
                    <a:pt x="2898" y="9866"/>
                  </a:lnTo>
                  <a:lnTo>
                    <a:pt x="2898" y="2760"/>
                  </a:lnTo>
                  <a:lnTo>
                    <a:pt x="13096" y="2760"/>
                  </a:lnTo>
                  <a:lnTo>
                    <a:pt x="13096"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2" name="Google Shape;1442;p325"/>
            <p:cNvSpPr/>
            <p:nvPr/>
          </p:nvSpPr>
          <p:spPr>
            <a:xfrm>
              <a:off x="4505875" y="2511025"/>
              <a:ext cx="385150" cy="573050"/>
            </a:xfrm>
            <a:custGeom>
              <a:rect b="b" l="l" r="r" t="t"/>
              <a:pathLst>
                <a:path extrusionOk="0" h="22922" w="15406">
                  <a:moveTo>
                    <a:pt x="7771" y="9200"/>
                  </a:moveTo>
                  <a:cubicBezTo>
                    <a:pt x="10335" y="9200"/>
                    <a:pt x="12665" y="11236"/>
                    <a:pt x="12665" y="14759"/>
                  </a:cubicBezTo>
                  <a:cubicBezTo>
                    <a:pt x="12665" y="18263"/>
                    <a:pt x="10335" y="20299"/>
                    <a:pt x="7771" y="20299"/>
                  </a:cubicBezTo>
                  <a:cubicBezTo>
                    <a:pt x="5187" y="20299"/>
                    <a:pt x="2878" y="18204"/>
                    <a:pt x="2878" y="14759"/>
                  </a:cubicBezTo>
                  <a:cubicBezTo>
                    <a:pt x="2878" y="11314"/>
                    <a:pt x="5187" y="9200"/>
                    <a:pt x="7771" y="9200"/>
                  </a:cubicBezTo>
                  <a:close/>
                  <a:moveTo>
                    <a:pt x="12528" y="1"/>
                  </a:moveTo>
                  <a:lnTo>
                    <a:pt x="12528" y="7086"/>
                  </a:lnTo>
                  <a:lnTo>
                    <a:pt x="12665" y="9200"/>
                  </a:lnTo>
                  <a:lnTo>
                    <a:pt x="12528" y="9200"/>
                  </a:lnTo>
                  <a:cubicBezTo>
                    <a:pt x="11647" y="7791"/>
                    <a:pt x="9748" y="6577"/>
                    <a:pt x="7301" y="6577"/>
                  </a:cubicBezTo>
                  <a:cubicBezTo>
                    <a:pt x="3426" y="6577"/>
                    <a:pt x="0" y="10062"/>
                    <a:pt x="0" y="14759"/>
                  </a:cubicBezTo>
                  <a:cubicBezTo>
                    <a:pt x="0" y="19457"/>
                    <a:pt x="3426" y="22922"/>
                    <a:pt x="7301" y="22922"/>
                  </a:cubicBezTo>
                  <a:cubicBezTo>
                    <a:pt x="9748" y="22922"/>
                    <a:pt x="11647" y="21708"/>
                    <a:pt x="12528" y="20299"/>
                  </a:cubicBezTo>
                  <a:lnTo>
                    <a:pt x="12665" y="20299"/>
                  </a:lnTo>
                  <a:lnTo>
                    <a:pt x="12665" y="22432"/>
                  </a:lnTo>
                  <a:lnTo>
                    <a:pt x="15405" y="22432"/>
                  </a:lnTo>
                  <a:lnTo>
                    <a:pt x="15405"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3" name="Google Shape;1443;p325"/>
            <p:cNvSpPr/>
            <p:nvPr/>
          </p:nvSpPr>
          <p:spPr>
            <a:xfrm>
              <a:off x="4967825" y="2688175"/>
              <a:ext cx="340125" cy="395900"/>
            </a:xfrm>
            <a:custGeom>
              <a:rect b="b" l="l" r="r" t="t"/>
              <a:pathLst>
                <a:path extrusionOk="0" h="15836" w="13605">
                  <a:moveTo>
                    <a:pt x="1" y="0"/>
                  </a:moveTo>
                  <a:lnTo>
                    <a:pt x="1" y="9376"/>
                  </a:lnTo>
                  <a:cubicBezTo>
                    <a:pt x="1" y="13174"/>
                    <a:pt x="1919" y="15836"/>
                    <a:pt x="5873" y="15836"/>
                  </a:cubicBezTo>
                  <a:cubicBezTo>
                    <a:pt x="7967" y="15836"/>
                    <a:pt x="9866" y="14622"/>
                    <a:pt x="10727" y="13213"/>
                  </a:cubicBezTo>
                  <a:lnTo>
                    <a:pt x="10845" y="13213"/>
                  </a:lnTo>
                  <a:lnTo>
                    <a:pt x="10845" y="15346"/>
                  </a:lnTo>
                  <a:lnTo>
                    <a:pt x="13605" y="15346"/>
                  </a:lnTo>
                  <a:lnTo>
                    <a:pt x="13605" y="0"/>
                  </a:lnTo>
                  <a:lnTo>
                    <a:pt x="10727" y="0"/>
                  </a:lnTo>
                  <a:lnTo>
                    <a:pt x="10727" y="8456"/>
                  </a:lnTo>
                  <a:cubicBezTo>
                    <a:pt x="10727" y="10805"/>
                    <a:pt x="9181" y="13213"/>
                    <a:pt x="6675" y="13213"/>
                  </a:cubicBezTo>
                  <a:cubicBezTo>
                    <a:pt x="4483" y="13213"/>
                    <a:pt x="2898" y="12117"/>
                    <a:pt x="2898" y="8926"/>
                  </a:cubicBezTo>
                  <a:lnTo>
                    <a:pt x="2898" y="0"/>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4" name="Google Shape;1444;p325"/>
            <p:cNvSpPr/>
            <p:nvPr/>
          </p:nvSpPr>
          <p:spPr>
            <a:xfrm>
              <a:off x="5365675" y="2675450"/>
              <a:ext cx="368025" cy="408625"/>
            </a:xfrm>
            <a:custGeom>
              <a:rect b="b" l="l" r="r" t="t"/>
              <a:pathLst>
                <a:path extrusionOk="0" h="16345" w="14721">
                  <a:moveTo>
                    <a:pt x="7889" y="0"/>
                  </a:moveTo>
                  <a:cubicBezTo>
                    <a:pt x="3289" y="0"/>
                    <a:pt x="1" y="3504"/>
                    <a:pt x="1" y="8182"/>
                  </a:cubicBezTo>
                  <a:cubicBezTo>
                    <a:pt x="1" y="12802"/>
                    <a:pt x="3289" y="16345"/>
                    <a:pt x="7889" y="16345"/>
                  </a:cubicBezTo>
                  <a:cubicBezTo>
                    <a:pt x="11550" y="16345"/>
                    <a:pt x="13781" y="14192"/>
                    <a:pt x="14721" y="11941"/>
                  </a:cubicBezTo>
                  <a:lnTo>
                    <a:pt x="12156" y="10844"/>
                  </a:lnTo>
                  <a:cubicBezTo>
                    <a:pt x="11393" y="12626"/>
                    <a:pt x="9827" y="13722"/>
                    <a:pt x="7693" y="13722"/>
                  </a:cubicBezTo>
                  <a:cubicBezTo>
                    <a:pt x="5266" y="13722"/>
                    <a:pt x="2878" y="11490"/>
                    <a:pt x="2878" y="8182"/>
                  </a:cubicBezTo>
                  <a:cubicBezTo>
                    <a:pt x="2878" y="4855"/>
                    <a:pt x="5247" y="2643"/>
                    <a:pt x="7693" y="2643"/>
                  </a:cubicBezTo>
                  <a:cubicBezTo>
                    <a:pt x="9827" y="2643"/>
                    <a:pt x="11236" y="3700"/>
                    <a:pt x="12000" y="5520"/>
                  </a:cubicBezTo>
                  <a:lnTo>
                    <a:pt x="14623" y="4424"/>
                  </a:lnTo>
                  <a:cubicBezTo>
                    <a:pt x="13683" y="2154"/>
                    <a:pt x="1156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5" name="Google Shape;1445;p325"/>
            <p:cNvSpPr/>
            <p:nvPr/>
          </p:nvSpPr>
          <p:spPr>
            <a:xfrm>
              <a:off x="5774300" y="2675450"/>
              <a:ext cx="341100" cy="408625"/>
            </a:xfrm>
            <a:custGeom>
              <a:rect b="b" l="l" r="r" t="t"/>
              <a:pathLst>
                <a:path extrusionOk="0" h="16345" w="13644">
                  <a:moveTo>
                    <a:pt x="7223" y="8241"/>
                  </a:moveTo>
                  <a:cubicBezTo>
                    <a:pt x="9670" y="8241"/>
                    <a:pt x="10904" y="9239"/>
                    <a:pt x="10904" y="9239"/>
                  </a:cubicBezTo>
                  <a:cubicBezTo>
                    <a:pt x="10904" y="11745"/>
                    <a:pt x="8496" y="13722"/>
                    <a:pt x="6186" y="13722"/>
                  </a:cubicBezTo>
                  <a:cubicBezTo>
                    <a:pt x="4698" y="13722"/>
                    <a:pt x="2995" y="12900"/>
                    <a:pt x="2995" y="11275"/>
                  </a:cubicBezTo>
                  <a:cubicBezTo>
                    <a:pt x="2995" y="9866"/>
                    <a:pt x="4189" y="8241"/>
                    <a:pt x="7223" y="8241"/>
                  </a:cubicBezTo>
                  <a:close/>
                  <a:moveTo>
                    <a:pt x="6832" y="0"/>
                  </a:moveTo>
                  <a:cubicBezTo>
                    <a:pt x="2976" y="0"/>
                    <a:pt x="1116" y="2330"/>
                    <a:pt x="588" y="3739"/>
                  </a:cubicBezTo>
                  <a:lnTo>
                    <a:pt x="3230" y="4855"/>
                  </a:lnTo>
                  <a:cubicBezTo>
                    <a:pt x="3759" y="3426"/>
                    <a:pt x="5286" y="2643"/>
                    <a:pt x="6891" y="2643"/>
                  </a:cubicBezTo>
                  <a:cubicBezTo>
                    <a:pt x="9044" y="2643"/>
                    <a:pt x="10904" y="4033"/>
                    <a:pt x="10884" y="6362"/>
                  </a:cubicBezTo>
                  <a:lnTo>
                    <a:pt x="10884" y="6793"/>
                  </a:lnTo>
                  <a:cubicBezTo>
                    <a:pt x="10297" y="6460"/>
                    <a:pt x="8789" y="5853"/>
                    <a:pt x="6734" y="5853"/>
                  </a:cubicBezTo>
                  <a:cubicBezTo>
                    <a:pt x="3132" y="5853"/>
                    <a:pt x="0" y="7732"/>
                    <a:pt x="0" y="11216"/>
                  </a:cubicBezTo>
                  <a:cubicBezTo>
                    <a:pt x="0" y="14407"/>
                    <a:pt x="2604" y="16345"/>
                    <a:pt x="5736" y="16345"/>
                  </a:cubicBezTo>
                  <a:cubicBezTo>
                    <a:pt x="8359" y="16345"/>
                    <a:pt x="9925" y="14994"/>
                    <a:pt x="10766" y="13722"/>
                  </a:cubicBezTo>
                  <a:lnTo>
                    <a:pt x="10904" y="13722"/>
                  </a:lnTo>
                  <a:lnTo>
                    <a:pt x="10904" y="15855"/>
                  </a:lnTo>
                  <a:lnTo>
                    <a:pt x="13644" y="15855"/>
                  </a:lnTo>
                  <a:lnTo>
                    <a:pt x="13644" y="6577"/>
                  </a:lnTo>
                  <a:cubicBezTo>
                    <a:pt x="13644" y="2251"/>
                    <a:pt x="10590" y="0"/>
                    <a:pt x="6832"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6" name="Google Shape;1446;p325"/>
            <p:cNvSpPr/>
            <p:nvPr/>
          </p:nvSpPr>
          <p:spPr>
            <a:xfrm>
              <a:off x="6152575" y="2570725"/>
              <a:ext cx="249125" cy="507150"/>
            </a:xfrm>
            <a:custGeom>
              <a:rect b="b" l="l" r="r" t="t"/>
              <a:pathLst>
                <a:path extrusionOk="0" h="20286" w="9965">
                  <a:moveTo>
                    <a:pt x="2682" y="1"/>
                  </a:moveTo>
                  <a:lnTo>
                    <a:pt x="2682" y="4698"/>
                  </a:lnTo>
                  <a:lnTo>
                    <a:pt x="1" y="4698"/>
                  </a:lnTo>
                  <a:lnTo>
                    <a:pt x="1" y="7321"/>
                  </a:lnTo>
                  <a:lnTo>
                    <a:pt x="2682" y="7321"/>
                  </a:lnTo>
                  <a:lnTo>
                    <a:pt x="2682" y="15366"/>
                  </a:lnTo>
                  <a:cubicBezTo>
                    <a:pt x="2682" y="18498"/>
                    <a:pt x="4405" y="20279"/>
                    <a:pt x="7635" y="20279"/>
                  </a:cubicBezTo>
                  <a:cubicBezTo>
                    <a:pt x="7724" y="20284"/>
                    <a:pt x="7813" y="20286"/>
                    <a:pt x="7901" y="20286"/>
                  </a:cubicBezTo>
                  <a:cubicBezTo>
                    <a:pt x="8611" y="20286"/>
                    <a:pt x="9303" y="20147"/>
                    <a:pt x="9964" y="19868"/>
                  </a:cubicBezTo>
                  <a:lnTo>
                    <a:pt x="8946" y="17402"/>
                  </a:lnTo>
                  <a:cubicBezTo>
                    <a:pt x="8570" y="17563"/>
                    <a:pt x="8161" y="17659"/>
                    <a:pt x="7749" y="17659"/>
                  </a:cubicBezTo>
                  <a:cubicBezTo>
                    <a:pt x="7711" y="17659"/>
                    <a:pt x="7673" y="17658"/>
                    <a:pt x="7635" y="17656"/>
                  </a:cubicBezTo>
                  <a:cubicBezTo>
                    <a:pt x="6284" y="17656"/>
                    <a:pt x="5579" y="16854"/>
                    <a:pt x="5579" y="15151"/>
                  </a:cubicBezTo>
                  <a:lnTo>
                    <a:pt x="5579" y="7321"/>
                  </a:lnTo>
                  <a:lnTo>
                    <a:pt x="9338" y="7321"/>
                  </a:lnTo>
                  <a:lnTo>
                    <a:pt x="9338" y="4698"/>
                  </a:lnTo>
                  <a:lnTo>
                    <a:pt x="5579" y="4698"/>
                  </a:lnTo>
                  <a:lnTo>
                    <a:pt x="5579"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7" name="Google Shape;1447;p325"/>
            <p:cNvSpPr/>
            <p:nvPr/>
          </p:nvSpPr>
          <p:spPr>
            <a:xfrm>
              <a:off x="6437875" y="2504825"/>
              <a:ext cx="119425" cy="567025"/>
            </a:xfrm>
            <a:custGeom>
              <a:rect b="b" l="l" r="r" t="t"/>
              <a:pathLst>
                <a:path extrusionOk="0" h="22681" w="4777">
                  <a:moveTo>
                    <a:pt x="2058" y="1"/>
                  </a:moveTo>
                  <a:cubicBezTo>
                    <a:pt x="1018" y="1"/>
                    <a:pt x="20" y="802"/>
                    <a:pt x="20" y="2030"/>
                  </a:cubicBezTo>
                  <a:cubicBezTo>
                    <a:pt x="1" y="3165"/>
                    <a:pt x="921" y="4085"/>
                    <a:pt x="2056" y="4085"/>
                  </a:cubicBezTo>
                  <a:cubicBezTo>
                    <a:pt x="3857" y="4065"/>
                    <a:pt x="4777" y="1893"/>
                    <a:pt x="3485" y="601"/>
                  </a:cubicBezTo>
                  <a:cubicBezTo>
                    <a:pt x="3071" y="187"/>
                    <a:pt x="2560" y="1"/>
                    <a:pt x="2058" y="1"/>
                  </a:cubicBezTo>
                  <a:close/>
                  <a:moveTo>
                    <a:pt x="607" y="7334"/>
                  </a:moveTo>
                  <a:lnTo>
                    <a:pt x="607" y="22680"/>
                  </a:lnTo>
                  <a:lnTo>
                    <a:pt x="3485" y="22680"/>
                  </a:lnTo>
                  <a:lnTo>
                    <a:pt x="3485" y="7334"/>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8" name="Google Shape;1448;p325"/>
            <p:cNvSpPr/>
            <p:nvPr/>
          </p:nvSpPr>
          <p:spPr>
            <a:xfrm>
              <a:off x="6585675" y="2675450"/>
              <a:ext cx="394450" cy="408625"/>
            </a:xfrm>
            <a:custGeom>
              <a:rect b="b" l="l" r="r" t="t"/>
              <a:pathLst>
                <a:path extrusionOk="0" h="16345" w="15778">
                  <a:moveTo>
                    <a:pt x="7889" y="2623"/>
                  </a:moveTo>
                  <a:cubicBezTo>
                    <a:pt x="10453" y="2623"/>
                    <a:pt x="12900" y="4659"/>
                    <a:pt x="12900" y="8182"/>
                  </a:cubicBezTo>
                  <a:cubicBezTo>
                    <a:pt x="12900" y="11686"/>
                    <a:pt x="10453" y="13722"/>
                    <a:pt x="7889" y="13722"/>
                  </a:cubicBezTo>
                  <a:cubicBezTo>
                    <a:pt x="5324" y="13722"/>
                    <a:pt x="2878" y="11686"/>
                    <a:pt x="2878" y="8182"/>
                  </a:cubicBezTo>
                  <a:cubicBezTo>
                    <a:pt x="2878" y="4659"/>
                    <a:pt x="5324" y="2623"/>
                    <a:pt x="7889" y="2623"/>
                  </a:cubicBezTo>
                  <a:close/>
                  <a:moveTo>
                    <a:pt x="7889" y="0"/>
                  </a:moveTo>
                  <a:cubicBezTo>
                    <a:pt x="3289" y="0"/>
                    <a:pt x="0" y="3504"/>
                    <a:pt x="0" y="8182"/>
                  </a:cubicBezTo>
                  <a:cubicBezTo>
                    <a:pt x="0" y="12841"/>
                    <a:pt x="3289" y="16345"/>
                    <a:pt x="7889" y="16345"/>
                  </a:cubicBezTo>
                  <a:cubicBezTo>
                    <a:pt x="12489" y="16345"/>
                    <a:pt x="15777" y="12841"/>
                    <a:pt x="15777" y="8182"/>
                  </a:cubicBezTo>
                  <a:cubicBezTo>
                    <a:pt x="1577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9" name="Google Shape;1449;p325"/>
            <p:cNvSpPr/>
            <p:nvPr/>
          </p:nvSpPr>
          <p:spPr>
            <a:xfrm>
              <a:off x="7037850" y="2675450"/>
              <a:ext cx="340125" cy="396400"/>
            </a:xfrm>
            <a:custGeom>
              <a:rect b="b" l="l" r="r" t="t"/>
              <a:pathLst>
                <a:path extrusionOk="0" h="15856" w="13605">
                  <a:moveTo>
                    <a:pt x="7752" y="0"/>
                  </a:moveTo>
                  <a:cubicBezTo>
                    <a:pt x="5638" y="0"/>
                    <a:pt x="3700" y="1234"/>
                    <a:pt x="2897" y="2643"/>
                  </a:cubicBezTo>
                  <a:lnTo>
                    <a:pt x="2760" y="2643"/>
                  </a:lnTo>
                  <a:lnTo>
                    <a:pt x="2760" y="509"/>
                  </a:lnTo>
                  <a:lnTo>
                    <a:pt x="0" y="509"/>
                  </a:lnTo>
                  <a:lnTo>
                    <a:pt x="0" y="15855"/>
                  </a:lnTo>
                  <a:lnTo>
                    <a:pt x="2897" y="15855"/>
                  </a:lnTo>
                  <a:lnTo>
                    <a:pt x="2897" y="7360"/>
                  </a:lnTo>
                  <a:cubicBezTo>
                    <a:pt x="2897" y="5011"/>
                    <a:pt x="4424" y="2623"/>
                    <a:pt x="6929" y="2623"/>
                  </a:cubicBezTo>
                  <a:cubicBezTo>
                    <a:pt x="9122" y="2623"/>
                    <a:pt x="10727" y="3700"/>
                    <a:pt x="10727" y="6891"/>
                  </a:cubicBezTo>
                  <a:lnTo>
                    <a:pt x="10727" y="15855"/>
                  </a:lnTo>
                  <a:lnTo>
                    <a:pt x="13604" y="15855"/>
                  </a:lnTo>
                  <a:lnTo>
                    <a:pt x="13604" y="6460"/>
                  </a:lnTo>
                  <a:cubicBezTo>
                    <a:pt x="13604" y="2663"/>
                    <a:pt x="11667" y="0"/>
                    <a:pt x="7752"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Slide 01">
  <p:cSld name="CUSTOM_6">
    <p:spTree>
      <p:nvGrpSpPr>
        <p:cNvPr id="1450" name="Shape 1450"/>
        <p:cNvGrpSpPr/>
        <p:nvPr/>
      </p:nvGrpSpPr>
      <p:grpSpPr>
        <a:xfrm>
          <a:off x="0" y="0"/>
          <a:ext cx="0" cy="0"/>
          <a:chOff x="0" y="0"/>
          <a:chExt cx="0" cy="0"/>
        </a:xfrm>
      </p:grpSpPr>
      <p:pic>
        <p:nvPicPr>
          <p:cNvPr id="1451" name="Google Shape;1451;p326"/>
          <p:cNvPicPr preferRelativeResize="0"/>
          <p:nvPr/>
        </p:nvPicPr>
        <p:blipFill rotWithShape="1">
          <a:blip r:embed="rId2">
            <a:alphaModFix/>
          </a:blip>
          <a:srcRect b="43795" l="10583" r="9721" t="35086"/>
          <a:stretch/>
        </p:blipFill>
        <p:spPr>
          <a:xfrm>
            <a:off x="3070475" y="2293225"/>
            <a:ext cx="3003050" cy="557050"/>
          </a:xfrm>
          <a:prstGeom prst="rect">
            <a:avLst/>
          </a:prstGeom>
          <a:noFill/>
          <a:ln>
            <a:noFill/>
          </a:ln>
        </p:spPr>
      </p:pic>
      <p:sp>
        <p:nvSpPr>
          <p:cNvPr id="1452" name="Google Shape;1452;p326"/>
          <p:cNvSpPr/>
          <p:nvPr/>
        </p:nvSpPr>
        <p:spPr>
          <a:xfrm>
            <a:off x="7453950" y="201700"/>
            <a:ext cx="1512900" cy="48225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453" name="Google Shape;1453;p326"/>
          <p:cNvGrpSpPr/>
          <p:nvPr/>
        </p:nvGrpSpPr>
        <p:grpSpPr>
          <a:xfrm>
            <a:off x="7827614" y="4862772"/>
            <a:ext cx="858395" cy="99783"/>
            <a:chOff x="242525" y="2441975"/>
            <a:chExt cx="7135450" cy="828075"/>
          </a:xfrm>
        </p:grpSpPr>
        <p:sp>
          <p:nvSpPr>
            <p:cNvPr id="1454" name="Google Shape;1454;p326"/>
            <p:cNvSpPr/>
            <p:nvPr/>
          </p:nvSpPr>
          <p:spPr>
            <a:xfrm>
              <a:off x="242525" y="2441975"/>
              <a:ext cx="625925" cy="642600"/>
            </a:xfrm>
            <a:custGeom>
              <a:rect b="b" l="l" r="r" t="t"/>
              <a:pathLst>
                <a:path extrusionOk="0" h="25704" w="25037">
                  <a:moveTo>
                    <a:pt x="13255" y="1"/>
                  </a:moveTo>
                  <a:cubicBezTo>
                    <a:pt x="13182" y="1"/>
                    <a:pt x="13110" y="1"/>
                    <a:pt x="13037" y="3"/>
                  </a:cubicBezTo>
                  <a:cubicBezTo>
                    <a:pt x="5951" y="3"/>
                    <a:pt x="0" y="5777"/>
                    <a:pt x="0" y="12843"/>
                  </a:cubicBezTo>
                  <a:cubicBezTo>
                    <a:pt x="0" y="19929"/>
                    <a:pt x="5951" y="25684"/>
                    <a:pt x="13037" y="25703"/>
                  </a:cubicBezTo>
                  <a:cubicBezTo>
                    <a:pt x="16854" y="25703"/>
                    <a:pt x="19731" y="24451"/>
                    <a:pt x="22002" y="22102"/>
                  </a:cubicBezTo>
                  <a:cubicBezTo>
                    <a:pt x="24312" y="19772"/>
                    <a:pt x="25036" y="16523"/>
                    <a:pt x="25036" y="13881"/>
                  </a:cubicBezTo>
                  <a:cubicBezTo>
                    <a:pt x="25036" y="13156"/>
                    <a:pt x="24977" y="12413"/>
                    <a:pt x="24840" y="11688"/>
                  </a:cubicBezTo>
                  <a:lnTo>
                    <a:pt x="13037" y="11688"/>
                  </a:lnTo>
                  <a:lnTo>
                    <a:pt x="13037" y="15212"/>
                  </a:lnTo>
                  <a:lnTo>
                    <a:pt x="21434" y="15212"/>
                  </a:lnTo>
                  <a:cubicBezTo>
                    <a:pt x="21180" y="17169"/>
                    <a:pt x="20534" y="18598"/>
                    <a:pt x="19516" y="19616"/>
                  </a:cubicBezTo>
                  <a:cubicBezTo>
                    <a:pt x="18302" y="20829"/>
                    <a:pt x="16384" y="22180"/>
                    <a:pt x="13037" y="22180"/>
                  </a:cubicBezTo>
                  <a:cubicBezTo>
                    <a:pt x="7869" y="22180"/>
                    <a:pt x="3837" y="18030"/>
                    <a:pt x="3837" y="12843"/>
                  </a:cubicBezTo>
                  <a:cubicBezTo>
                    <a:pt x="3837" y="7676"/>
                    <a:pt x="7869" y="3506"/>
                    <a:pt x="13037" y="3506"/>
                  </a:cubicBezTo>
                  <a:cubicBezTo>
                    <a:pt x="13062" y="3506"/>
                    <a:pt x="13087" y="3506"/>
                    <a:pt x="13112" y="3506"/>
                  </a:cubicBezTo>
                  <a:cubicBezTo>
                    <a:pt x="15434" y="3506"/>
                    <a:pt x="17675" y="4404"/>
                    <a:pt x="19359" y="6012"/>
                  </a:cubicBezTo>
                  <a:lnTo>
                    <a:pt x="21845" y="3545"/>
                  </a:lnTo>
                  <a:cubicBezTo>
                    <a:pt x="19548" y="1268"/>
                    <a:pt x="16465" y="1"/>
                    <a:pt x="13255" y="1"/>
                  </a:cubicBezTo>
                  <a:close/>
                </a:path>
              </a:pathLst>
            </a:custGeom>
            <a:solidFill>
              <a:srgbClr val="4285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5" name="Google Shape;1455;p326"/>
            <p:cNvSpPr/>
            <p:nvPr/>
          </p:nvSpPr>
          <p:spPr>
            <a:xfrm>
              <a:off x="899250" y="2670550"/>
              <a:ext cx="415000" cy="413525"/>
            </a:xfrm>
            <a:custGeom>
              <a:rect b="b" l="l" r="r" t="t"/>
              <a:pathLst>
                <a:path extrusionOk="0" h="16541" w="16600">
                  <a:moveTo>
                    <a:pt x="8300" y="3270"/>
                  </a:moveTo>
                  <a:cubicBezTo>
                    <a:pt x="10805" y="3270"/>
                    <a:pt x="12959" y="5305"/>
                    <a:pt x="12959" y="8281"/>
                  </a:cubicBezTo>
                  <a:cubicBezTo>
                    <a:pt x="12959" y="11256"/>
                    <a:pt x="10805" y="13292"/>
                    <a:pt x="8300" y="13292"/>
                  </a:cubicBezTo>
                  <a:cubicBezTo>
                    <a:pt x="5794" y="13292"/>
                    <a:pt x="3641" y="11217"/>
                    <a:pt x="3641" y="8281"/>
                  </a:cubicBezTo>
                  <a:cubicBezTo>
                    <a:pt x="3641" y="5325"/>
                    <a:pt x="5794" y="3270"/>
                    <a:pt x="8300" y="3270"/>
                  </a:cubicBezTo>
                  <a:close/>
                  <a:moveTo>
                    <a:pt x="8300" y="1"/>
                  </a:moveTo>
                  <a:cubicBezTo>
                    <a:pt x="3719" y="1"/>
                    <a:pt x="0" y="3485"/>
                    <a:pt x="0" y="8281"/>
                  </a:cubicBezTo>
                  <a:cubicBezTo>
                    <a:pt x="0" y="13057"/>
                    <a:pt x="3719" y="16541"/>
                    <a:pt x="8300" y="16541"/>
                  </a:cubicBezTo>
                  <a:cubicBezTo>
                    <a:pt x="12880" y="16541"/>
                    <a:pt x="16600" y="13037"/>
                    <a:pt x="16600" y="8281"/>
                  </a:cubicBezTo>
                  <a:cubicBezTo>
                    <a:pt x="16600" y="3504"/>
                    <a:pt x="12880" y="1"/>
                    <a:pt x="8300" y="1"/>
                  </a:cubicBezTo>
                  <a:close/>
                </a:path>
              </a:pathLst>
            </a:custGeom>
            <a:solidFill>
              <a:srgbClr val="EA43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6" name="Google Shape;1456;p326"/>
            <p:cNvSpPr/>
            <p:nvPr/>
          </p:nvSpPr>
          <p:spPr>
            <a:xfrm>
              <a:off x="1351900" y="2670550"/>
              <a:ext cx="415025" cy="413525"/>
            </a:xfrm>
            <a:custGeom>
              <a:rect b="b" l="l" r="r" t="t"/>
              <a:pathLst>
                <a:path extrusionOk="0" h="16541" w="16601">
                  <a:moveTo>
                    <a:pt x="8300" y="3270"/>
                  </a:moveTo>
                  <a:cubicBezTo>
                    <a:pt x="10806" y="3270"/>
                    <a:pt x="12959" y="5305"/>
                    <a:pt x="12959" y="8281"/>
                  </a:cubicBezTo>
                  <a:cubicBezTo>
                    <a:pt x="12959" y="11256"/>
                    <a:pt x="10806" y="13292"/>
                    <a:pt x="8300" y="13292"/>
                  </a:cubicBezTo>
                  <a:cubicBezTo>
                    <a:pt x="5795" y="13292"/>
                    <a:pt x="3642" y="11217"/>
                    <a:pt x="3642" y="8281"/>
                  </a:cubicBezTo>
                  <a:cubicBezTo>
                    <a:pt x="3642" y="5325"/>
                    <a:pt x="5795" y="3270"/>
                    <a:pt x="8300" y="3270"/>
                  </a:cubicBezTo>
                  <a:close/>
                  <a:moveTo>
                    <a:pt x="8300" y="1"/>
                  </a:moveTo>
                  <a:cubicBezTo>
                    <a:pt x="3720" y="1"/>
                    <a:pt x="1" y="3485"/>
                    <a:pt x="1" y="8281"/>
                  </a:cubicBezTo>
                  <a:cubicBezTo>
                    <a:pt x="1" y="13057"/>
                    <a:pt x="3720" y="16541"/>
                    <a:pt x="8300" y="16541"/>
                  </a:cubicBezTo>
                  <a:cubicBezTo>
                    <a:pt x="12881" y="16541"/>
                    <a:pt x="16600" y="13037"/>
                    <a:pt x="16600" y="8281"/>
                  </a:cubicBezTo>
                  <a:cubicBezTo>
                    <a:pt x="16600" y="3504"/>
                    <a:pt x="12881" y="1"/>
                    <a:pt x="8300" y="1"/>
                  </a:cubicBezTo>
                  <a:close/>
                </a:path>
              </a:pathLst>
            </a:custGeom>
            <a:solidFill>
              <a:srgbClr val="FBBC0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7" name="Google Shape;1457;p326"/>
            <p:cNvSpPr/>
            <p:nvPr/>
          </p:nvSpPr>
          <p:spPr>
            <a:xfrm>
              <a:off x="1805050" y="2670550"/>
              <a:ext cx="396425" cy="599500"/>
            </a:xfrm>
            <a:custGeom>
              <a:rect b="b" l="l" r="r" t="t"/>
              <a:pathLst>
                <a:path extrusionOk="0" h="23980" w="15857">
                  <a:moveTo>
                    <a:pt x="8242" y="3270"/>
                  </a:moveTo>
                  <a:cubicBezTo>
                    <a:pt x="10747" y="3270"/>
                    <a:pt x="12646" y="5403"/>
                    <a:pt x="12646" y="8300"/>
                  </a:cubicBezTo>
                  <a:cubicBezTo>
                    <a:pt x="12646" y="11217"/>
                    <a:pt x="10708" y="13292"/>
                    <a:pt x="8242" y="13292"/>
                  </a:cubicBezTo>
                  <a:cubicBezTo>
                    <a:pt x="5736" y="13292"/>
                    <a:pt x="3642" y="11197"/>
                    <a:pt x="3642" y="8300"/>
                  </a:cubicBezTo>
                  <a:cubicBezTo>
                    <a:pt x="3642" y="5423"/>
                    <a:pt x="5736" y="3270"/>
                    <a:pt x="8242" y="3270"/>
                  </a:cubicBezTo>
                  <a:close/>
                  <a:moveTo>
                    <a:pt x="7929" y="1"/>
                  </a:moveTo>
                  <a:cubicBezTo>
                    <a:pt x="3779" y="1"/>
                    <a:pt x="1" y="3641"/>
                    <a:pt x="1" y="8300"/>
                  </a:cubicBezTo>
                  <a:cubicBezTo>
                    <a:pt x="1" y="12978"/>
                    <a:pt x="3779" y="16541"/>
                    <a:pt x="7929" y="16541"/>
                  </a:cubicBezTo>
                  <a:cubicBezTo>
                    <a:pt x="9886" y="16541"/>
                    <a:pt x="11452" y="15660"/>
                    <a:pt x="12274" y="14662"/>
                  </a:cubicBezTo>
                  <a:lnTo>
                    <a:pt x="12392" y="14662"/>
                  </a:lnTo>
                  <a:lnTo>
                    <a:pt x="12392" y="15856"/>
                  </a:lnTo>
                  <a:cubicBezTo>
                    <a:pt x="12392" y="19007"/>
                    <a:pt x="10708" y="20710"/>
                    <a:pt x="7987" y="20710"/>
                  </a:cubicBezTo>
                  <a:cubicBezTo>
                    <a:pt x="5756" y="20710"/>
                    <a:pt x="4386" y="19105"/>
                    <a:pt x="3818" y="17774"/>
                  </a:cubicBezTo>
                  <a:lnTo>
                    <a:pt x="666" y="19085"/>
                  </a:lnTo>
                  <a:cubicBezTo>
                    <a:pt x="1874" y="22046"/>
                    <a:pt x="4748" y="23979"/>
                    <a:pt x="7939" y="23979"/>
                  </a:cubicBezTo>
                  <a:cubicBezTo>
                    <a:pt x="7955" y="23979"/>
                    <a:pt x="7971" y="23979"/>
                    <a:pt x="7987" y="23979"/>
                  </a:cubicBezTo>
                  <a:cubicBezTo>
                    <a:pt x="12255" y="23979"/>
                    <a:pt x="15856" y="21473"/>
                    <a:pt x="15856" y="15366"/>
                  </a:cubicBezTo>
                  <a:lnTo>
                    <a:pt x="15856" y="510"/>
                  </a:lnTo>
                  <a:lnTo>
                    <a:pt x="12392" y="510"/>
                  </a:lnTo>
                  <a:lnTo>
                    <a:pt x="12392" y="1860"/>
                  </a:lnTo>
                  <a:lnTo>
                    <a:pt x="12274" y="1860"/>
                  </a:lnTo>
                  <a:cubicBezTo>
                    <a:pt x="11452" y="882"/>
                    <a:pt x="9886" y="1"/>
                    <a:pt x="7929" y="1"/>
                  </a:cubicBezTo>
                  <a:close/>
                </a:path>
              </a:pathLst>
            </a:custGeom>
            <a:solidFill>
              <a:srgbClr val="4285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8" name="Google Shape;1458;p326"/>
            <p:cNvSpPr/>
            <p:nvPr/>
          </p:nvSpPr>
          <p:spPr>
            <a:xfrm>
              <a:off x="2263600" y="2464050"/>
              <a:ext cx="91050" cy="607800"/>
            </a:xfrm>
            <a:custGeom>
              <a:rect b="b" l="l" r="r" t="t"/>
              <a:pathLst>
                <a:path extrusionOk="0" h="24312" w="3642">
                  <a:moveTo>
                    <a:pt x="0" y="0"/>
                  </a:moveTo>
                  <a:lnTo>
                    <a:pt x="0" y="24311"/>
                  </a:lnTo>
                  <a:lnTo>
                    <a:pt x="3641" y="24311"/>
                  </a:lnTo>
                  <a:lnTo>
                    <a:pt x="3641" y="0"/>
                  </a:lnTo>
                  <a:close/>
                </a:path>
              </a:pathLst>
            </a:custGeom>
            <a:solidFill>
              <a:srgbClr val="34A85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9" name="Google Shape;1459;p326"/>
            <p:cNvSpPr/>
            <p:nvPr/>
          </p:nvSpPr>
          <p:spPr>
            <a:xfrm>
              <a:off x="2398650" y="2671050"/>
              <a:ext cx="381250" cy="413525"/>
            </a:xfrm>
            <a:custGeom>
              <a:rect b="b" l="l" r="r" t="t"/>
              <a:pathLst>
                <a:path extrusionOk="0" h="16541" w="15250">
                  <a:moveTo>
                    <a:pt x="7909" y="3191"/>
                  </a:moveTo>
                  <a:cubicBezTo>
                    <a:pt x="9358" y="3191"/>
                    <a:pt x="10571" y="3896"/>
                    <a:pt x="10982" y="4933"/>
                  </a:cubicBezTo>
                  <a:lnTo>
                    <a:pt x="3603" y="8006"/>
                  </a:lnTo>
                  <a:cubicBezTo>
                    <a:pt x="3505" y="4815"/>
                    <a:pt x="6069" y="3191"/>
                    <a:pt x="7909" y="3191"/>
                  </a:cubicBezTo>
                  <a:close/>
                  <a:moveTo>
                    <a:pt x="7792" y="0"/>
                  </a:moveTo>
                  <a:cubicBezTo>
                    <a:pt x="3505" y="0"/>
                    <a:pt x="1" y="3347"/>
                    <a:pt x="1" y="8261"/>
                  </a:cubicBezTo>
                  <a:cubicBezTo>
                    <a:pt x="1" y="12919"/>
                    <a:pt x="3505" y="16540"/>
                    <a:pt x="8203" y="16540"/>
                  </a:cubicBezTo>
                  <a:cubicBezTo>
                    <a:pt x="10982" y="16540"/>
                    <a:pt x="13566" y="15170"/>
                    <a:pt x="15093" y="12860"/>
                  </a:cubicBezTo>
                  <a:lnTo>
                    <a:pt x="12274" y="10981"/>
                  </a:lnTo>
                  <a:cubicBezTo>
                    <a:pt x="11335" y="12352"/>
                    <a:pt x="10043" y="13272"/>
                    <a:pt x="8203" y="13272"/>
                  </a:cubicBezTo>
                  <a:cubicBezTo>
                    <a:pt x="6343" y="13272"/>
                    <a:pt x="5032" y="12430"/>
                    <a:pt x="4190" y="10766"/>
                  </a:cubicBezTo>
                  <a:lnTo>
                    <a:pt x="15249" y="6186"/>
                  </a:lnTo>
                  <a:lnTo>
                    <a:pt x="14878" y="5266"/>
                  </a:lnTo>
                  <a:cubicBezTo>
                    <a:pt x="14192" y="3406"/>
                    <a:pt x="12098" y="0"/>
                    <a:pt x="7792" y="0"/>
                  </a:cubicBezTo>
                  <a:close/>
                </a:path>
              </a:pathLst>
            </a:custGeom>
            <a:solidFill>
              <a:srgbClr val="EA43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0" name="Google Shape;1460;p326"/>
            <p:cNvSpPr/>
            <p:nvPr/>
          </p:nvSpPr>
          <p:spPr>
            <a:xfrm>
              <a:off x="2973675" y="2507925"/>
              <a:ext cx="266225" cy="563925"/>
            </a:xfrm>
            <a:custGeom>
              <a:rect b="b" l="l" r="r" t="t"/>
              <a:pathLst>
                <a:path extrusionOk="0" h="22557" w="10649">
                  <a:moveTo>
                    <a:pt x="8601" y="1"/>
                  </a:moveTo>
                  <a:cubicBezTo>
                    <a:pt x="8514" y="1"/>
                    <a:pt x="8426" y="3"/>
                    <a:pt x="8339" y="7"/>
                  </a:cubicBezTo>
                  <a:cubicBezTo>
                    <a:pt x="5109" y="7"/>
                    <a:pt x="2897" y="2043"/>
                    <a:pt x="2897" y="5175"/>
                  </a:cubicBezTo>
                  <a:lnTo>
                    <a:pt x="2897" y="7210"/>
                  </a:lnTo>
                  <a:lnTo>
                    <a:pt x="0" y="7210"/>
                  </a:lnTo>
                  <a:lnTo>
                    <a:pt x="0" y="9833"/>
                  </a:lnTo>
                  <a:lnTo>
                    <a:pt x="2897" y="9833"/>
                  </a:lnTo>
                  <a:lnTo>
                    <a:pt x="2897" y="22556"/>
                  </a:lnTo>
                  <a:lnTo>
                    <a:pt x="5755" y="22556"/>
                  </a:lnTo>
                  <a:lnTo>
                    <a:pt x="5755" y="9833"/>
                  </a:lnTo>
                  <a:lnTo>
                    <a:pt x="9768" y="9833"/>
                  </a:lnTo>
                  <a:lnTo>
                    <a:pt x="9768" y="7210"/>
                  </a:lnTo>
                  <a:lnTo>
                    <a:pt x="5755" y="7210"/>
                  </a:lnTo>
                  <a:lnTo>
                    <a:pt x="5755" y="5273"/>
                  </a:lnTo>
                  <a:cubicBezTo>
                    <a:pt x="5755" y="3472"/>
                    <a:pt x="6890" y="2630"/>
                    <a:pt x="8339" y="2630"/>
                  </a:cubicBezTo>
                  <a:cubicBezTo>
                    <a:pt x="8383" y="2628"/>
                    <a:pt x="8428" y="2627"/>
                    <a:pt x="8472" y="2627"/>
                  </a:cubicBezTo>
                  <a:cubicBezTo>
                    <a:pt x="8878" y="2627"/>
                    <a:pt x="9280" y="2708"/>
                    <a:pt x="9650" y="2884"/>
                  </a:cubicBezTo>
                  <a:lnTo>
                    <a:pt x="10649" y="399"/>
                  </a:lnTo>
                  <a:cubicBezTo>
                    <a:pt x="9988" y="138"/>
                    <a:pt x="9296" y="1"/>
                    <a:pt x="8601" y="1"/>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1" name="Google Shape;1461;p326"/>
            <p:cNvSpPr/>
            <p:nvPr/>
          </p:nvSpPr>
          <p:spPr>
            <a:xfrm>
              <a:off x="3237425" y="2675450"/>
              <a:ext cx="394950" cy="408625"/>
            </a:xfrm>
            <a:custGeom>
              <a:rect b="b" l="l" r="r" t="t"/>
              <a:pathLst>
                <a:path extrusionOk="0" h="16345" w="15798">
                  <a:moveTo>
                    <a:pt x="7889" y="2623"/>
                  </a:moveTo>
                  <a:cubicBezTo>
                    <a:pt x="10454" y="2623"/>
                    <a:pt x="12900" y="4659"/>
                    <a:pt x="12900" y="8182"/>
                  </a:cubicBezTo>
                  <a:cubicBezTo>
                    <a:pt x="12900" y="11686"/>
                    <a:pt x="10454" y="13722"/>
                    <a:pt x="7889" y="13722"/>
                  </a:cubicBezTo>
                  <a:cubicBezTo>
                    <a:pt x="5325" y="13722"/>
                    <a:pt x="2878" y="11686"/>
                    <a:pt x="2878" y="8182"/>
                  </a:cubicBezTo>
                  <a:cubicBezTo>
                    <a:pt x="2878" y="4659"/>
                    <a:pt x="5325" y="2623"/>
                    <a:pt x="7889" y="2623"/>
                  </a:cubicBezTo>
                  <a:close/>
                  <a:moveTo>
                    <a:pt x="7889" y="0"/>
                  </a:moveTo>
                  <a:cubicBezTo>
                    <a:pt x="3289" y="0"/>
                    <a:pt x="1" y="3504"/>
                    <a:pt x="1" y="8182"/>
                  </a:cubicBezTo>
                  <a:cubicBezTo>
                    <a:pt x="1" y="12841"/>
                    <a:pt x="3289" y="16345"/>
                    <a:pt x="7889" y="16345"/>
                  </a:cubicBezTo>
                  <a:cubicBezTo>
                    <a:pt x="12509" y="16345"/>
                    <a:pt x="15797" y="12841"/>
                    <a:pt x="15797" y="8182"/>
                  </a:cubicBezTo>
                  <a:cubicBezTo>
                    <a:pt x="1579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2" name="Google Shape;1462;p326"/>
            <p:cNvSpPr/>
            <p:nvPr/>
          </p:nvSpPr>
          <p:spPr>
            <a:xfrm>
              <a:off x="3690100" y="2678325"/>
              <a:ext cx="237350" cy="393525"/>
            </a:xfrm>
            <a:custGeom>
              <a:rect b="b" l="l" r="r" t="t"/>
              <a:pathLst>
                <a:path extrusionOk="0" h="15741" w="9494">
                  <a:moveTo>
                    <a:pt x="7479" y="1"/>
                  </a:moveTo>
                  <a:cubicBezTo>
                    <a:pt x="7426" y="1"/>
                    <a:pt x="7374" y="1"/>
                    <a:pt x="7321" y="3"/>
                  </a:cubicBezTo>
                  <a:cubicBezTo>
                    <a:pt x="5736" y="3"/>
                    <a:pt x="3504" y="1138"/>
                    <a:pt x="2878" y="2900"/>
                  </a:cubicBezTo>
                  <a:lnTo>
                    <a:pt x="2760" y="2900"/>
                  </a:lnTo>
                  <a:lnTo>
                    <a:pt x="2760" y="394"/>
                  </a:lnTo>
                  <a:lnTo>
                    <a:pt x="0" y="394"/>
                  </a:lnTo>
                  <a:lnTo>
                    <a:pt x="0" y="15740"/>
                  </a:lnTo>
                  <a:lnTo>
                    <a:pt x="2878" y="15740"/>
                  </a:lnTo>
                  <a:lnTo>
                    <a:pt x="2878" y="7343"/>
                  </a:lnTo>
                  <a:cubicBezTo>
                    <a:pt x="2878" y="4524"/>
                    <a:pt x="4894" y="2861"/>
                    <a:pt x="6851" y="2861"/>
                  </a:cubicBezTo>
                  <a:cubicBezTo>
                    <a:pt x="6905" y="2859"/>
                    <a:pt x="6958" y="2858"/>
                    <a:pt x="7011" y="2858"/>
                  </a:cubicBezTo>
                  <a:cubicBezTo>
                    <a:pt x="7483" y="2858"/>
                    <a:pt x="7940" y="2935"/>
                    <a:pt x="8398" y="3076"/>
                  </a:cubicBezTo>
                  <a:lnTo>
                    <a:pt x="9494" y="394"/>
                  </a:lnTo>
                  <a:cubicBezTo>
                    <a:pt x="8857" y="122"/>
                    <a:pt x="8170" y="1"/>
                    <a:pt x="7479" y="1"/>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3" name="Google Shape;1463;p326"/>
            <p:cNvSpPr/>
            <p:nvPr/>
          </p:nvSpPr>
          <p:spPr>
            <a:xfrm>
              <a:off x="4131500" y="2511025"/>
              <a:ext cx="327400" cy="560825"/>
            </a:xfrm>
            <a:custGeom>
              <a:rect b="b" l="l" r="r" t="t"/>
              <a:pathLst>
                <a:path extrusionOk="0" h="22433" w="13096">
                  <a:moveTo>
                    <a:pt x="1" y="1"/>
                  </a:moveTo>
                  <a:lnTo>
                    <a:pt x="1" y="22432"/>
                  </a:lnTo>
                  <a:lnTo>
                    <a:pt x="13096" y="22432"/>
                  </a:lnTo>
                  <a:lnTo>
                    <a:pt x="13096" y="19673"/>
                  </a:lnTo>
                  <a:lnTo>
                    <a:pt x="2898" y="19673"/>
                  </a:lnTo>
                  <a:lnTo>
                    <a:pt x="2898" y="12548"/>
                  </a:lnTo>
                  <a:lnTo>
                    <a:pt x="12098" y="12548"/>
                  </a:lnTo>
                  <a:lnTo>
                    <a:pt x="12098" y="9866"/>
                  </a:lnTo>
                  <a:lnTo>
                    <a:pt x="2898" y="9866"/>
                  </a:lnTo>
                  <a:lnTo>
                    <a:pt x="2898" y="2760"/>
                  </a:lnTo>
                  <a:lnTo>
                    <a:pt x="13096" y="2760"/>
                  </a:lnTo>
                  <a:lnTo>
                    <a:pt x="13096"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4" name="Google Shape;1464;p326"/>
            <p:cNvSpPr/>
            <p:nvPr/>
          </p:nvSpPr>
          <p:spPr>
            <a:xfrm>
              <a:off x="4505875" y="2511025"/>
              <a:ext cx="385150" cy="573050"/>
            </a:xfrm>
            <a:custGeom>
              <a:rect b="b" l="l" r="r" t="t"/>
              <a:pathLst>
                <a:path extrusionOk="0" h="22922" w="15406">
                  <a:moveTo>
                    <a:pt x="7771" y="9200"/>
                  </a:moveTo>
                  <a:cubicBezTo>
                    <a:pt x="10335" y="9200"/>
                    <a:pt x="12665" y="11236"/>
                    <a:pt x="12665" y="14759"/>
                  </a:cubicBezTo>
                  <a:cubicBezTo>
                    <a:pt x="12665" y="18263"/>
                    <a:pt x="10335" y="20299"/>
                    <a:pt x="7771" y="20299"/>
                  </a:cubicBezTo>
                  <a:cubicBezTo>
                    <a:pt x="5187" y="20299"/>
                    <a:pt x="2878" y="18204"/>
                    <a:pt x="2878" y="14759"/>
                  </a:cubicBezTo>
                  <a:cubicBezTo>
                    <a:pt x="2878" y="11314"/>
                    <a:pt x="5187" y="9200"/>
                    <a:pt x="7771" y="9200"/>
                  </a:cubicBezTo>
                  <a:close/>
                  <a:moveTo>
                    <a:pt x="12528" y="1"/>
                  </a:moveTo>
                  <a:lnTo>
                    <a:pt x="12528" y="7086"/>
                  </a:lnTo>
                  <a:lnTo>
                    <a:pt x="12665" y="9200"/>
                  </a:lnTo>
                  <a:lnTo>
                    <a:pt x="12528" y="9200"/>
                  </a:lnTo>
                  <a:cubicBezTo>
                    <a:pt x="11647" y="7791"/>
                    <a:pt x="9748" y="6577"/>
                    <a:pt x="7301" y="6577"/>
                  </a:cubicBezTo>
                  <a:cubicBezTo>
                    <a:pt x="3426" y="6577"/>
                    <a:pt x="0" y="10062"/>
                    <a:pt x="0" y="14759"/>
                  </a:cubicBezTo>
                  <a:cubicBezTo>
                    <a:pt x="0" y="19457"/>
                    <a:pt x="3426" y="22922"/>
                    <a:pt x="7301" y="22922"/>
                  </a:cubicBezTo>
                  <a:cubicBezTo>
                    <a:pt x="9748" y="22922"/>
                    <a:pt x="11647" y="21708"/>
                    <a:pt x="12528" y="20299"/>
                  </a:cubicBezTo>
                  <a:lnTo>
                    <a:pt x="12665" y="20299"/>
                  </a:lnTo>
                  <a:lnTo>
                    <a:pt x="12665" y="22432"/>
                  </a:lnTo>
                  <a:lnTo>
                    <a:pt x="15405" y="22432"/>
                  </a:lnTo>
                  <a:lnTo>
                    <a:pt x="15405"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5" name="Google Shape;1465;p326"/>
            <p:cNvSpPr/>
            <p:nvPr/>
          </p:nvSpPr>
          <p:spPr>
            <a:xfrm>
              <a:off x="4967825" y="2688175"/>
              <a:ext cx="340125" cy="395900"/>
            </a:xfrm>
            <a:custGeom>
              <a:rect b="b" l="l" r="r" t="t"/>
              <a:pathLst>
                <a:path extrusionOk="0" h="15836" w="13605">
                  <a:moveTo>
                    <a:pt x="1" y="0"/>
                  </a:moveTo>
                  <a:lnTo>
                    <a:pt x="1" y="9376"/>
                  </a:lnTo>
                  <a:cubicBezTo>
                    <a:pt x="1" y="13174"/>
                    <a:pt x="1919" y="15836"/>
                    <a:pt x="5873" y="15836"/>
                  </a:cubicBezTo>
                  <a:cubicBezTo>
                    <a:pt x="7967" y="15836"/>
                    <a:pt x="9866" y="14622"/>
                    <a:pt x="10727" y="13213"/>
                  </a:cubicBezTo>
                  <a:lnTo>
                    <a:pt x="10845" y="13213"/>
                  </a:lnTo>
                  <a:lnTo>
                    <a:pt x="10845" y="15346"/>
                  </a:lnTo>
                  <a:lnTo>
                    <a:pt x="13605" y="15346"/>
                  </a:lnTo>
                  <a:lnTo>
                    <a:pt x="13605" y="0"/>
                  </a:lnTo>
                  <a:lnTo>
                    <a:pt x="10727" y="0"/>
                  </a:lnTo>
                  <a:lnTo>
                    <a:pt x="10727" y="8456"/>
                  </a:lnTo>
                  <a:cubicBezTo>
                    <a:pt x="10727" y="10805"/>
                    <a:pt x="9181" y="13213"/>
                    <a:pt x="6675" y="13213"/>
                  </a:cubicBezTo>
                  <a:cubicBezTo>
                    <a:pt x="4483" y="13213"/>
                    <a:pt x="2898" y="12117"/>
                    <a:pt x="2898" y="8926"/>
                  </a:cubicBezTo>
                  <a:lnTo>
                    <a:pt x="2898" y="0"/>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6" name="Google Shape;1466;p326"/>
            <p:cNvSpPr/>
            <p:nvPr/>
          </p:nvSpPr>
          <p:spPr>
            <a:xfrm>
              <a:off x="5365675" y="2675450"/>
              <a:ext cx="368025" cy="408625"/>
            </a:xfrm>
            <a:custGeom>
              <a:rect b="b" l="l" r="r" t="t"/>
              <a:pathLst>
                <a:path extrusionOk="0" h="16345" w="14721">
                  <a:moveTo>
                    <a:pt x="7889" y="0"/>
                  </a:moveTo>
                  <a:cubicBezTo>
                    <a:pt x="3289" y="0"/>
                    <a:pt x="1" y="3504"/>
                    <a:pt x="1" y="8182"/>
                  </a:cubicBezTo>
                  <a:cubicBezTo>
                    <a:pt x="1" y="12802"/>
                    <a:pt x="3289" y="16345"/>
                    <a:pt x="7889" y="16345"/>
                  </a:cubicBezTo>
                  <a:cubicBezTo>
                    <a:pt x="11550" y="16345"/>
                    <a:pt x="13781" y="14192"/>
                    <a:pt x="14721" y="11941"/>
                  </a:cubicBezTo>
                  <a:lnTo>
                    <a:pt x="12156" y="10844"/>
                  </a:lnTo>
                  <a:cubicBezTo>
                    <a:pt x="11393" y="12626"/>
                    <a:pt x="9827" y="13722"/>
                    <a:pt x="7693" y="13722"/>
                  </a:cubicBezTo>
                  <a:cubicBezTo>
                    <a:pt x="5266" y="13722"/>
                    <a:pt x="2878" y="11490"/>
                    <a:pt x="2878" y="8182"/>
                  </a:cubicBezTo>
                  <a:cubicBezTo>
                    <a:pt x="2878" y="4855"/>
                    <a:pt x="5247" y="2643"/>
                    <a:pt x="7693" y="2643"/>
                  </a:cubicBezTo>
                  <a:cubicBezTo>
                    <a:pt x="9827" y="2643"/>
                    <a:pt x="11236" y="3700"/>
                    <a:pt x="12000" y="5520"/>
                  </a:cubicBezTo>
                  <a:lnTo>
                    <a:pt x="14623" y="4424"/>
                  </a:lnTo>
                  <a:cubicBezTo>
                    <a:pt x="13683" y="2154"/>
                    <a:pt x="1156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7" name="Google Shape;1467;p326"/>
            <p:cNvSpPr/>
            <p:nvPr/>
          </p:nvSpPr>
          <p:spPr>
            <a:xfrm>
              <a:off x="5774300" y="2675450"/>
              <a:ext cx="341100" cy="408625"/>
            </a:xfrm>
            <a:custGeom>
              <a:rect b="b" l="l" r="r" t="t"/>
              <a:pathLst>
                <a:path extrusionOk="0" h="16345" w="13644">
                  <a:moveTo>
                    <a:pt x="7223" y="8241"/>
                  </a:moveTo>
                  <a:cubicBezTo>
                    <a:pt x="9670" y="8241"/>
                    <a:pt x="10904" y="9239"/>
                    <a:pt x="10904" y="9239"/>
                  </a:cubicBezTo>
                  <a:cubicBezTo>
                    <a:pt x="10904" y="11745"/>
                    <a:pt x="8496" y="13722"/>
                    <a:pt x="6186" y="13722"/>
                  </a:cubicBezTo>
                  <a:cubicBezTo>
                    <a:pt x="4698" y="13722"/>
                    <a:pt x="2995" y="12900"/>
                    <a:pt x="2995" y="11275"/>
                  </a:cubicBezTo>
                  <a:cubicBezTo>
                    <a:pt x="2995" y="9866"/>
                    <a:pt x="4189" y="8241"/>
                    <a:pt x="7223" y="8241"/>
                  </a:cubicBezTo>
                  <a:close/>
                  <a:moveTo>
                    <a:pt x="6832" y="0"/>
                  </a:moveTo>
                  <a:cubicBezTo>
                    <a:pt x="2976" y="0"/>
                    <a:pt x="1116" y="2330"/>
                    <a:pt x="588" y="3739"/>
                  </a:cubicBezTo>
                  <a:lnTo>
                    <a:pt x="3230" y="4855"/>
                  </a:lnTo>
                  <a:cubicBezTo>
                    <a:pt x="3759" y="3426"/>
                    <a:pt x="5286" y="2643"/>
                    <a:pt x="6891" y="2643"/>
                  </a:cubicBezTo>
                  <a:cubicBezTo>
                    <a:pt x="9044" y="2643"/>
                    <a:pt x="10904" y="4033"/>
                    <a:pt x="10884" y="6362"/>
                  </a:cubicBezTo>
                  <a:lnTo>
                    <a:pt x="10884" y="6793"/>
                  </a:lnTo>
                  <a:cubicBezTo>
                    <a:pt x="10297" y="6460"/>
                    <a:pt x="8789" y="5853"/>
                    <a:pt x="6734" y="5853"/>
                  </a:cubicBezTo>
                  <a:cubicBezTo>
                    <a:pt x="3132" y="5853"/>
                    <a:pt x="0" y="7732"/>
                    <a:pt x="0" y="11216"/>
                  </a:cubicBezTo>
                  <a:cubicBezTo>
                    <a:pt x="0" y="14407"/>
                    <a:pt x="2604" y="16345"/>
                    <a:pt x="5736" y="16345"/>
                  </a:cubicBezTo>
                  <a:cubicBezTo>
                    <a:pt x="8359" y="16345"/>
                    <a:pt x="9925" y="14994"/>
                    <a:pt x="10766" y="13722"/>
                  </a:cubicBezTo>
                  <a:lnTo>
                    <a:pt x="10904" y="13722"/>
                  </a:lnTo>
                  <a:lnTo>
                    <a:pt x="10904" y="15855"/>
                  </a:lnTo>
                  <a:lnTo>
                    <a:pt x="13644" y="15855"/>
                  </a:lnTo>
                  <a:lnTo>
                    <a:pt x="13644" y="6577"/>
                  </a:lnTo>
                  <a:cubicBezTo>
                    <a:pt x="13644" y="2251"/>
                    <a:pt x="10590" y="0"/>
                    <a:pt x="6832"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8" name="Google Shape;1468;p326"/>
            <p:cNvSpPr/>
            <p:nvPr/>
          </p:nvSpPr>
          <p:spPr>
            <a:xfrm>
              <a:off x="6152575" y="2570725"/>
              <a:ext cx="249125" cy="507150"/>
            </a:xfrm>
            <a:custGeom>
              <a:rect b="b" l="l" r="r" t="t"/>
              <a:pathLst>
                <a:path extrusionOk="0" h="20286" w="9965">
                  <a:moveTo>
                    <a:pt x="2682" y="1"/>
                  </a:moveTo>
                  <a:lnTo>
                    <a:pt x="2682" y="4698"/>
                  </a:lnTo>
                  <a:lnTo>
                    <a:pt x="1" y="4698"/>
                  </a:lnTo>
                  <a:lnTo>
                    <a:pt x="1" y="7321"/>
                  </a:lnTo>
                  <a:lnTo>
                    <a:pt x="2682" y="7321"/>
                  </a:lnTo>
                  <a:lnTo>
                    <a:pt x="2682" y="15366"/>
                  </a:lnTo>
                  <a:cubicBezTo>
                    <a:pt x="2682" y="18498"/>
                    <a:pt x="4405" y="20279"/>
                    <a:pt x="7635" y="20279"/>
                  </a:cubicBezTo>
                  <a:cubicBezTo>
                    <a:pt x="7724" y="20284"/>
                    <a:pt x="7813" y="20286"/>
                    <a:pt x="7901" y="20286"/>
                  </a:cubicBezTo>
                  <a:cubicBezTo>
                    <a:pt x="8611" y="20286"/>
                    <a:pt x="9303" y="20147"/>
                    <a:pt x="9964" y="19868"/>
                  </a:cubicBezTo>
                  <a:lnTo>
                    <a:pt x="8946" y="17402"/>
                  </a:lnTo>
                  <a:cubicBezTo>
                    <a:pt x="8570" y="17563"/>
                    <a:pt x="8161" y="17659"/>
                    <a:pt x="7749" y="17659"/>
                  </a:cubicBezTo>
                  <a:cubicBezTo>
                    <a:pt x="7711" y="17659"/>
                    <a:pt x="7673" y="17658"/>
                    <a:pt x="7635" y="17656"/>
                  </a:cubicBezTo>
                  <a:cubicBezTo>
                    <a:pt x="6284" y="17656"/>
                    <a:pt x="5579" y="16854"/>
                    <a:pt x="5579" y="15151"/>
                  </a:cubicBezTo>
                  <a:lnTo>
                    <a:pt x="5579" y="7321"/>
                  </a:lnTo>
                  <a:lnTo>
                    <a:pt x="9338" y="7321"/>
                  </a:lnTo>
                  <a:lnTo>
                    <a:pt x="9338" y="4698"/>
                  </a:lnTo>
                  <a:lnTo>
                    <a:pt x="5579" y="4698"/>
                  </a:lnTo>
                  <a:lnTo>
                    <a:pt x="5579"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9" name="Google Shape;1469;p326"/>
            <p:cNvSpPr/>
            <p:nvPr/>
          </p:nvSpPr>
          <p:spPr>
            <a:xfrm>
              <a:off x="6437875" y="2504825"/>
              <a:ext cx="119425" cy="567025"/>
            </a:xfrm>
            <a:custGeom>
              <a:rect b="b" l="l" r="r" t="t"/>
              <a:pathLst>
                <a:path extrusionOk="0" h="22681" w="4777">
                  <a:moveTo>
                    <a:pt x="2058" y="1"/>
                  </a:moveTo>
                  <a:cubicBezTo>
                    <a:pt x="1018" y="1"/>
                    <a:pt x="20" y="802"/>
                    <a:pt x="20" y="2030"/>
                  </a:cubicBezTo>
                  <a:cubicBezTo>
                    <a:pt x="1" y="3165"/>
                    <a:pt x="921" y="4085"/>
                    <a:pt x="2056" y="4085"/>
                  </a:cubicBezTo>
                  <a:cubicBezTo>
                    <a:pt x="3857" y="4065"/>
                    <a:pt x="4777" y="1893"/>
                    <a:pt x="3485" y="601"/>
                  </a:cubicBezTo>
                  <a:cubicBezTo>
                    <a:pt x="3071" y="187"/>
                    <a:pt x="2560" y="1"/>
                    <a:pt x="2058" y="1"/>
                  </a:cubicBezTo>
                  <a:close/>
                  <a:moveTo>
                    <a:pt x="607" y="7334"/>
                  </a:moveTo>
                  <a:lnTo>
                    <a:pt x="607" y="22680"/>
                  </a:lnTo>
                  <a:lnTo>
                    <a:pt x="3485" y="22680"/>
                  </a:lnTo>
                  <a:lnTo>
                    <a:pt x="3485" y="7334"/>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0" name="Google Shape;1470;p326"/>
            <p:cNvSpPr/>
            <p:nvPr/>
          </p:nvSpPr>
          <p:spPr>
            <a:xfrm>
              <a:off x="6585675" y="2675450"/>
              <a:ext cx="394450" cy="408625"/>
            </a:xfrm>
            <a:custGeom>
              <a:rect b="b" l="l" r="r" t="t"/>
              <a:pathLst>
                <a:path extrusionOk="0" h="16345" w="15778">
                  <a:moveTo>
                    <a:pt x="7889" y="2623"/>
                  </a:moveTo>
                  <a:cubicBezTo>
                    <a:pt x="10453" y="2623"/>
                    <a:pt x="12900" y="4659"/>
                    <a:pt x="12900" y="8182"/>
                  </a:cubicBezTo>
                  <a:cubicBezTo>
                    <a:pt x="12900" y="11686"/>
                    <a:pt x="10453" y="13722"/>
                    <a:pt x="7889" y="13722"/>
                  </a:cubicBezTo>
                  <a:cubicBezTo>
                    <a:pt x="5324" y="13722"/>
                    <a:pt x="2878" y="11686"/>
                    <a:pt x="2878" y="8182"/>
                  </a:cubicBezTo>
                  <a:cubicBezTo>
                    <a:pt x="2878" y="4659"/>
                    <a:pt x="5324" y="2623"/>
                    <a:pt x="7889" y="2623"/>
                  </a:cubicBezTo>
                  <a:close/>
                  <a:moveTo>
                    <a:pt x="7889" y="0"/>
                  </a:moveTo>
                  <a:cubicBezTo>
                    <a:pt x="3289" y="0"/>
                    <a:pt x="0" y="3504"/>
                    <a:pt x="0" y="8182"/>
                  </a:cubicBezTo>
                  <a:cubicBezTo>
                    <a:pt x="0" y="12841"/>
                    <a:pt x="3289" y="16345"/>
                    <a:pt x="7889" y="16345"/>
                  </a:cubicBezTo>
                  <a:cubicBezTo>
                    <a:pt x="12489" y="16345"/>
                    <a:pt x="15777" y="12841"/>
                    <a:pt x="15777" y="8182"/>
                  </a:cubicBezTo>
                  <a:cubicBezTo>
                    <a:pt x="1577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1" name="Google Shape;1471;p326"/>
            <p:cNvSpPr/>
            <p:nvPr/>
          </p:nvSpPr>
          <p:spPr>
            <a:xfrm>
              <a:off x="7037850" y="2675450"/>
              <a:ext cx="340125" cy="396400"/>
            </a:xfrm>
            <a:custGeom>
              <a:rect b="b" l="l" r="r" t="t"/>
              <a:pathLst>
                <a:path extrusionOk="0" h="15856" w="13605">
                  <a:moveTo>
                    <a:pt x="7752" y="0"/>
                  </a:moveTo>
                  <a:cubicBezTo>
                    <a:pt x="5638" y="0"/>
                    <a:pt x="3700" y="1234"/>
                    <a:pt x="2897" y="2643"/>
                  </a:cubicBezTo>
                  <a:lnTo>
                    <a:pt x="2760" y="2643"/>
                  </a:lnTo>
                  <a:lnTo>
                    <a:pt x="2760" y="509"/>
                  </a:lnTo>
                  <a:lnTo>
                    <a:pt x="0" y="509"/>
                  </a:lnTo>
                  <a:lnTo>
                    <a:pt x="0" y="15855"/>
                  </a:lnTo>
                  <a:lnTo>
                    <a:pt x="2897" y="15855"/>
                  </a:lnTo>
                  <a:lnTo>
                    <a:pt x="2897" y="7360"/>
                  </a:lnTo>
                  <a:cubicBezTo>
                    <a:pt x="2897" y="5011"/>
                    <a:pt x="4424" y="2623"/>
                    <a:pt x="6929" y="2623"/>
                  </a:cubicBezTo>
                  <a:cubicBezTo>
                    <a:pt x="9122" y="2623"/>
                    <a:pt x="10727" y="3700"/>
                    <a:pt x="10727" y="6891"/>
                  </a:cubicBezTo>
                  <a:lnTo>
                    <a:pt x="10727" y="15855"/>
                  </a:lnTo>
                  <a:lnTo>
                    <a:pt x="13604" y="15855"/>
                  </a:lnTo>
                  <a:lnTo>
                    <a:pt x="13604" y="6460"/>
                  </a:lnTo>
                  <a:cubicBezTo>
                    <a:pt x="13604" y="2663"/>
                    <a:pt x="11667" y="0"/>
                    <a:pt x="7752"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Slide 02">
  <p:cSld name="CUSTOM_6_1">
    <p:spTree>
      <p:nvGrpSpPr>
        <p:cNvPr id="1472" name="Shape 1472"/>
        <p:cNvGrpSpPr/>
        <p:nvPr/>
      </p:nvGrpSpPr>
      <p:grpSpPr>
        <a:xfrm>
          <a:off x="0" y="0"/>
          <a:ext cx="0" cy="0"/>
          <a:chOff x="0" y="0"/>
          <a:chExt cx="0" cy="0"/>
        </a:xfrm>
      </p:grpSpPr>
      <p:pic>
        <p:nvPicPr>
          <p:cNvPr id="1473" name="Google Shape;1473;p327"/>
          <p:cNvPicPr preferRelativeResize="0"/>
          <p:nvPr/>
        </p:nvPicPr>
        <p:blipFill rotWithShape="1">
          <a:blip r:embed="rId2">
            <a:alphaModFix/>
          </a:blip>
          <a:srcRect b="27887" l="18221" r="18221" t="27887"/>
          <a:stretch/>
        </p:blipFill>
        <p:spPr>
          <a:xfrm>
            <a:off x="2470625" y="1785934"/>
            <a:ext cx="4202750" cy="1644980"/>
          </a:xfrm>
          <a:prstGeom prst="rect">
            <a:avLst/>
          </a:prstGeom>
          <a:noFill/>
          <a:ln>
            <a:noFill/>
          </a:ln>
        </p:spPr>
      </p:pic>
      <p:sp>
        <p:nvSpPr>
          <p:cNvPr id="1474" name="Google Shape;1474;p327"/>
          <p:cNvSpPr/>
          <p:nvPr/>
        </p:nvSpPr>
        <p:spPr>
          <a:xfrm>
            <a:off x="7453950" y="201700"/>
            <a:ext cx="1512900" cy="48225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475" name="Google Shape;1475;p327"/>
          <p:cNvGrpSpPr/>
          <p:nvPr/>
        </p:nvGrpSpPr>
        <p:grpSpPr>
          <a:xfrm>
            <a:off x="7827614" y="4862772"/>
            <a:ext cx="858395" cy="99783"/>
            <a:chOff x="242525" y="2441975"/>
            <a:chExt cx="7135450" cy="828075"/>
          </a:xfrm>
        </p:grpSpPr>
        <p:sp>
          <p:nvSpPr>
            <p:cNvPr id="1476" name="Google Shape;1476;p327"/>
            <p:cNvSpPr/>
            <p:nvPr/>
          </p:nvSpPr>
          <p:spPr>
            <a:xfrm>
              <a:off x="242525" y="2441975"/>
              <a:ext cx="625925" cy="642600"/>
            </a:xfrm>
            <a:custGeom>
              <a:rect b="b" l="l" r="r" t="t"/>
              <a:pathLst>
                <a:path extrusionOk="0" h="25704" w="25037">
                  <a:moveTo>
                    <a:pt x="13255" y="1"/>
                  </a:moveTo>
                  <a:cubicBezTo>
                    <a:pt x="13182" y="1"/>
                    <a:pt x="13110" y="1"/>
                    <a:pt x="13037" y="3"/>
                  </a:cubicBezTo>
                  <a:cubicBezTo>
                    <a:pt x="5951" y="3"/>
                    <a:pt x="0" y="5777"/>
                    <a:pt x="0" y="12843"/>
                  </a:cubicBezTo>
                  <a:cubicBezTo>
                    <a:pt x="0" y="19929"/>
                    <a:pt x="5951" y="25684"/>
                    <a:pt x="13037" y="25703"/>
                  </a:cubicBezTo>
                  <a:cubicBezTo>
                    <a:pt x="16854" y="25703"/>
                    <a:pt x="19731" y="24451"/>
                    <a:pt x="22002" y="22102"/>
                  </a:cubicBezTo>
                  <a:cubicBezTo>
                    <a:pt x="24312" y="19772"/>
                    <a:pt x="25036" y="16523"/>
                    <a:pt x="25036" y="13881"/>
                  </a:cubicBezTo>
                  <a:cubicBezTo>
                    <a:pt x="25036" y="13156"/>
                    <a:pt x="24977" y="12413"/>
                    <a:pt x="24840" y="11688"/>
                  </a:cubicBezTo>
                  <a:lnTo>
                    <a:pt x="13037" y="11688"/>
                  </a:lnTo>
                  <a:lnTo>
                    <a:pt x="13037" y="15212"/>
                  </a:lnTo>
                  <a:lnTo>
                    <a:pt x="21434" y="15212"/>
                  </a:lnTo>
                  <a:cubicBezTo>
                    <a:pt x="21180" y="17169"/>
                    <a:pt x="20534" y="18598"/>
                    <a:pt x="19516" y="19616"/>
                  </a:cubicBezTo>
                  <a:cubicBezTo>
                    <a:pt x="18302" y="20829"/>
                    <a:pt x="16384" y="22180"/>
                    <a:pt x="13037" y="22180"/>
                  </a:cubicBezTo>
                  <a:cubicBezTo>
                    <a:pt x="7869" y="22180"/>
                    <a:pt x="3837" y="18030"/>
                    <a:pt x="3837" y="12843"/>
                  </a:cubicBezTo>
                  <a:cubicBezTo>
                    <a:pt x="3837" y="7676"/>
                    <a:pt x="7869" y="3506"/>
                    <a:pt x="13037" y="3506"/>
                  </a:cubicBezTo>
                  <a:cubicBezTo>
                    <a:pt x="13062" y="3506"/>
                    <a:pt x="13087" y="3506"/>
                    <a:pt x="13112" y="3506"/>
                  </a:cubicBezTo>
                  <a:cubicBezTo>
                    <a:pt x="15434" y="3506"/>
                    <a:pt x="17675" y="4404"/>
                    <a:pt x="19359" y="6012"/>
                  </a:cubicBezTo>
                  <a:lnTo>
                    <a:pt x="21845" y="3545"/>
                  </a:lnTo>
                  <a:cubicBezTo>
                    <a:pt x="19548" y="1268"/>
                    <a:pt x="16465" y="1"/>
                    <a:pt x="13255" y="1"/>
                  </a:cubicBezTo>
                  <a:close/>
                </a:path>
              </a:pathLst>
            </a:custGeom>
            <a:solidFill>
              <a:srgbClr val="4285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7" name="Google Shape;1477;p327"/>
            <p:cNvSpPr/>
            <p:nvPr/>
          </p:nvSpPr>
          <p:spPr>
            <a:xfrm>
              <a:off x="899250" y="2670550"/>
              <a:ext cx="415000" cy="413525"/>
            </a:xfrm>
            <a:custGeom>
              <a:rect b="b" l="l" r="r" t="t"/>
              <a:pathLst>
                <a:path extrusionOk="0" h="16541" w="16600">
                  <a:moveTo>
                    <a:pt x="8300" y="3270"/>
                  </a:moveTo>
                  <a:cubicBezTo>
                    <a:pt x="10805" y="3270"/>
                    <a:pt x="12959" y="5305"/>
                    <a:pt x="12959" y="8281"/>
                  </a:cubicBezTo>
                  <a:cubicBezTo>
                    <a:pt x="12959" y="11256"/>
                    <a:pt x="10805" y="13292"/>
                    <a:pt x="8300" y="13292"/>
                  </a:cubicBezTo>
                  <a:cubicBezTo>
                    <a:pt x="5794" y="13292"/>
                    <a:pt x="3641" y="11217"/>
                    <a:pt x="3641" y="8281"/>
                  </a:cubicBezTo>
                  <a:cubicBezTo>
                    <a:pt x="3641" y="5325"/>
                    <a:pt x="5794" y="3270"/>
                    <a:pt x="8300" y="3270"/>
                  </a:cubicBezTo>
                  <a:close/>
                  <a:moveTo>
                    <a:pt x="8300" y="1"/>
                  </a:moveTo>
                  <a:cubicBezTo>
                    <a:pt x="3719" y="1"/>
                    <a:pt x="0" y="3485"/>
                    <a:pt x="0" y="8281"/>
                  </a:cubicBezTo>
                  <a:cubicBezTo>
                    <a:pt x="0" y="13057"/>
                    <a:pt x="3719" y="16541"/>
                    <a:pt x="8300" y="16541"/>
                  </a:cubicBezTo>
                  <a:cubicBezTo>
                    <a:pt x="12880" y="16541"/>
                    <a:pt x="16600" y="13037"/>
                    <a:pt x="16600" y="8281"/>
                  </a:cubicBezTo>
                  <a:cubicBezTo>
                    <a:pt x="16600" y="3504"/>
                    <a:pt x="12880" y="1"/>
                    <a:pt x="8300" y="1"/>
                  </a:cubicBezTo>
                  <a:close/>
                </a:path>
              </a:pathLst>
            </a:custGeom>
            <a:solidFill>
              <a:srgbClr val="EA43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8" name="Google Shape;1478;p327"/>
            <p:cNvSpPr/>
            <p:nvPr/>
          </p:nvSpPr>
          <p:spPr>
            <a:xfrm>
              <a:off x="1351900" y="2670550"/>
              <a:ext cx="415025" cy="413525"/>
            </a:xfrm>
            <a:custGeom>
              <a:rect b="b" l="l" r="r" t="t"/>
              <a:pathLst>
                <a:path extrusionOk="0" h="16541" w="16601">
                  <a:moveTo>
                    <a:pt x="8300" y="3270"/>
                  </a:moveTo>
                  <a:cubicBezTo>
                    <a:pt x="10806" y="3270"/>
                    <a:pt x="12959" y="5305"/>
                    <a:pt x="12959" y="8281"/>
                  </a:cubicBezTo>
                  <a:cubicBezTo>
                    <a:pt x="12959" y="11256"/>
                    <a:pt x="10806" y="13292"/>
                    <a:pt x="8300" y="13292"/>
                  </a:cubicBezTo>
                  <a:cubicBezTo>
                    <a:pt x="5795" y="13292"/>
                    <a:pt x="3642" y="11217"/>
                    <a:pt x="3642" y="8281"/>
                  </a:cubicBezTo>
                  <a:cubicBezTo>
                    <a:pt x="3642" y="5325"/>
                    <a:pt x="5795" y="3270"/>
                    <a:pt x="8300" y="3270"/>
                  </a:cubicBezTo>
                  <a:close/>
                  <a:moveTo>
                    <a:pt x="8300" y="1"/>
                  </a:moveTo>
                  <a:cubicBezTo>
                    <a:pt x="3720" y="1"/>
                    <a:pt x="1" y="3485"/>
                    <a:pt x="1" y="8281"/>
                  </a:cubicBezTo>
                  <a:cubicBezTo>
                    <a:pt x="1" y="13057"/>
                    <a:pt x="3720" y="16541"/>
                    <a:pt x="8300" y="16541"/>
                  </a:cubicBezTo>
                  <a:cubicBezTo>
                    <a:pt x="12881" y="16541"/>
                    <a:pt x="16600" y="13037"/>
                    <a:pt x="16600" y="8281"/>
                  </a:cubicBezTo>
                  <a:cubicBezTo>
                    <a:pt x="16600" y="3504"/>
                    <a:pt x="12881" y="1"/>
                    <a:pt x="8300" y="1"/>
                  </a:cubicBezTo>
                  <a:close/>
                </a:path>
              </a:pathLst>
            </a:custGeom>
            <a:solidFill>
              <a:srgbClr val="FBBC0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9" name="Google Shape;1479;p327"/>
            <p:cNvSpPr/>
            <p:nvPr/>
          </p:nvSpPr>
          <p:spPr>
            <a:xfrm>
              <a:off x="1805050" y="2670550"/>
              <a:ext cx="396425" cy="599500"/>
            </a:xfrm>
            <a:custGeom>
              <a:rect b="b" l="l" r="r" t="t"/>
              <a:pathLst>
                <a:path extrusionOk="0" h="23980" w="15857">
                  <a:moveTo>
                    <a:pt x="8242" y="3270"/>
                  </a:moveTo>
                  <a:cubicBezTo>
                    <a:pt x="10747" y="3270"/>
                    <a:pt x="12646" y="5403"/>
                    <a:pt x="12646" y="8300"/>
                  </a:cubicBezTo>
                  <a:cubicBezTo>
                    <a:pt x="12646" y="11217"/>
                    <a:pt x="10708" y="13292"/>
                    <a:pt x="8242" y="13292"/>
                  </a:cubicBezTo>
                  <a:cubicBezTo>
                    <a:pt x="5736" y="13292"/>
                    <a:pt x="3642" y="11197"/>
                    <a:pt x="3642" y="8300"/>
                  </a:cubicBezTo>
                  <a:cubicBezTo>
                    <a:pt x="3642" y="5423"/>
                    <a:pt x="5736" y="3270"/>
                    <a:pt x="8242" y="3270"/>
                  </a:cubicBezTo>
                  <a:close/>
                  <a:moveTo>
                    <a:pt x="7929" y="1"/>
                  </a:moveTo>
                  <a:cubicBezTo>
                    <a:pt x="3779" y="1"/>
                    <a:pt x="1" y="3641"/>
                    <a:pt x="1" y="8300"/>
                  </a:cubicBezTo>
                  <a:cubicBezTo>
                    <a:pt x="1" y="12978"/>
                    <a:pt x="3779" y="16541"/>
                    <a:pt x="7929" y="16541"/>
                  </a:cubicBezTo>
                  <a:cubicBezTo>
                    <a:pt x="9886" y="16541"/>
                    <a:pt x="11452" y="15660"/>
                    <a:pt x="12274" y="14662"/>
                  </a:cubicBezTo>
                  <a:lnTo>
                    <a:pt x="12392" y="14662"/>
                  </a:lnTo>
                  <a:lnTo>
                    <a:pt x="12392" y="15856"/>
                  </a:lnTo>
                  <a:cubicBezTo>
                    <a:pt x="12392" y="19007"/>
                    <a:pt x="10708" y="20710"/>
                    <a:pt x="7987" y="20710"/>
                  </a:cubicBezTo>
                  <a:cubicBezTo>
                    <a:pt x="5756" y="20710"/>
                    <a:pt x="4386" y="19105"/>
                    <a:pt x="3818" y="17774"/>
                  </a:cubicBezTo>
                  <a:lnTo>
                    <a:pt x="666" y="19085"/>
                  </a:lnTo>
                  <a:cubicBezTo>
                    <a:pt x="1874" y="22046"/>
                    <a:pt x="4748" y="23979"/>
                    <a:pt x="7939" y="23979"/>
                  </a:cubicBezTo>
                  <a:cubicBezTo>
                    <a:pt x="7955" y="23979"/>
                    <a:pt x="7971" y="23979"/>
                    <a:pt x="7987" y="23979"/>
                  </a:cubicBezTo>
                  <a:cubicBezTo>
                    <a:pt x="12255" y="23979"/>
                    <a:pt x="15856" y="21473"/>
                    <a:pt x="15856" y="15366"/>
                  </a:cubicBezTo>
                  <a:lnTo>
                    <a:pt x="15856" y="510"/>
                  </a:lnTo>
                  <a:lnTo>
                    <a:pt x="12392" y="510"/>
                  </a:lnTo>
                  <a:lnTo>
                    <a:pt x="12392" y="1860"/>
                  </a:lnTo>
                  <a:lnTo>
                    <a:pt x="12274" y="1860"/>
                  </a:lnTo>
                  <a:cubicBezTo>
                    <a:pt x="11452" y="882"/>
                    <a:pt x="9886" y="1"/>
                    <a:pt x="7929" y="1"/>
                  </a:cubicBezTo>
                  <a:close/>
                </a:path>
              </a:pathLst>
            </a:custGeom>
            <a:solidFill>
              <a:srgbClr val="4285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0" name="Google Shape;1480;p327"/>
            <p:cNvSpPr/>
            <p:nvPr/>
          </p:nvSpPr>
          <p:spPr>
            <a:xfrm>
              <a:off x="2263600" y="2464050"/>
              <a:ext cx="91050" cy="607800"/>
            </a:xfrm>
            <a:custGeom>
              <a:rect b="b" l="l" r="r" t="t"/>
              <a:pathLst>
                <a:path extrusionOk="0" h="24312" w="3642">
                  <a:moveTo>
                    <a:pt x="0" y="0"/>
                  </a:moveTo>
                  <a:lnTo>
                    <a:pt x="0" y="24311"/>
                  </a:lnTo>
                  <a:lnTo>
                    <a:pt x="3641" y="24311"/>
                  </a:lnTo>
                  <a:lnTo>
                    <a:pt x="3641" y="0"/>
                  </a:lnTo>
                  <a:close/>
                </a:path>
              </a:pathLst>
            </a:custGeom>
            <a:solidFill>
              <a:srgbClr val="34A85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1" name="Google Shape;1481;p327"/>
            <p:cNvSpPr/>
            <p:nvPr/>
          </p:nvSpPr>
          <p:spPr>
            <a:xfrm>
              <a:off x="2398650" y="2671050"/>
              <a:ext cx="381250" cy="413525"/>
            </a:xfrm>
            <a:custGeom>
              <a:rect b="b" l="l" r="r" t="t"/>
              <a:pathLst>
                <a:path extrusionOk="0" h="16541" w="15250">
                  <a:moveTo>
                    <a:pt x="7909" y="3191"/>
                  </a:moveTo>
                  <a:cubicBezTo>
                    <a:pt x="9358" y="3191"/>
                    <a:pt x="10571" y="3896"/>
                    <a:pt x="10982" y="4933"/>
                  </a:cubicBezTo>
                  <a:lnTo>
                    <a:pt x="3603" y="8006"/>
                  </a:lnTo>
                  <a:cubicBezTo>
                    <a:pt x="3505" y="4815"/>
                    <a:pt x="6069" y="3191"/>
                    <a:pt x="7909" y="3191"/>
                  </a:cubicBezTo>
                  <a:close/>
                  <a:moveTo>
                    <a:pt x="7792" y="0"/>
                  </a:moveTo>
                  <a:cubicBezTo>
                    <a:pt x="3505" y="0"/>
                    <a:pt x="1" y="3347"/>
                    <a:pt x="1" y="8261"/>
                  </a:cubicBezTo>
                  <a:cubicBezTo>
                    <a:pt x="1" y="12919"/>
                    <a:pt x="3505" y="16540"/>
                    <a:pt x="8203" y="16540"/>
                  </a:cubicBezTo>
                  <a:cubicBezTo>
                    <a:pt x="10982" y="16540"/>
                    <a:pt x="13566" y="15170"/>
                    <a:pt x="15093" y="12860"/>
                  </a:cubicBezTo>
                  <a:lnTo>
                    <a:pt x="12274" y="10981"/>
                  </a:lnTo>
                  <a:cubicBezTo>
                    <a:pt x="11335" y="12352"/>
                    <a:pt x="10043" y="13272"/>
                    <a:pt x="8203" y="13272"/>
                  </a:cubicBezTo>
                  <a:cubicBezTo>
                    <a:pt x="6343" y="13272"/>
                    <a:pt x="5032" y="12430"/>
                    <a:pt x="4190" y="10766"/>
                  </a:cubicBezTo>
                  <a:lnTo>
                    <a:pt x="15249" y="6186"/>
                  </a:lnTo>
                  <a:lnTo>
                    <a:pt x="14878" y="5266"/>
                  </a:lnTo>
                  <a:cubicBezTo>
                    <a:pt x="14192" y="3406"/>
                    <a:pt x="12098" y="0"/>
                    <a:pt x="7792" y="0"/>
                  </a:cubicBezTo>
                  <a:close/>
                </a:path>
              </a:pathLst>
            </a:custGeom>
            <a:solidFill>
              <a:srgbClr val="EA43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2" name="Google Shape;1482;p327"/>
            <p:cNvSpPr/>
            <p:nvPr/>
          </p:nvSpPr>
          <p:spPr>
            <a:xfrm>
              <a:off x="2973675" y="2507925"/>
              <a:ext cx="266225" cy="563925"/>
            </a:xfrm>
            <a:custGeom>
              <a:rect b="b" l="l" r="r" t="t"/>
              <a:pathLst>
                <a:path extrusionOk="0" h="22557" w="10649">
                  <a:moveTo>
                    <a:pt x="8601" y="1"/>
                  </a:moveTo>
                  <a:cubicBezTo>
                    <a:pt x="8514" y="1"/>
                    <a:pt x="8426" y="3"/>
                    <a:pt x="8339" y="7"/>
                  </a:cubicBezTo>
                  <a:cubicBezTo>
                    <a:pt x="5109" y="7"/>
                    <a:pt x="2897" y="2043"/>
                    <a:pt x="2897" y="5175"/>
                  </a:cubicBezTo>
                  <a:lnTo>
                    <a:pt x="2897" y="7210"/>
                  </a:lnTo>
                  <a:lnTo>
                    <a:pt x="0" y="7210"/>
                  </a:lnTo>
                  <a:lnTo>
                    <a:pt x="0" y="9833"/>
                  </a:lnTo>
                  <a:lnTo>
                    <a:pt x="2897" y="9833"/>
                  </a:lnTo>
                  <a:lnTo>
                    <a:pt x="2897" y="22556"/>
                  </a:lnTo>
                  <a:lnTo>
                    <a:pt x="5755" y="22556"/>
                  </a:lnTo>
                  <a:lnTo>
                    <a:pt x="5755" y="9833"/>
                  </a:lnTo>
                  <a:lnTo>
                    <a:pt x="9768" y="9833"/>
                  </a:lnTo>
                  <a:lnTo>
                    <a:pt x="9768" y="7210"/>
                  </a:lnTo>
                  <a:lnTo>
                    <a:pt x="5755" y="7210"/>
                  </a:lnTo>
                  <a:lnTo>
                    <a:pt x="5755" y="5273"/>
                  </a:lnTo>
                  <a:cubicBezTo>
                    <a:pt x="5755" y="3472"/>
                    <a:pt x="6890" y="2630"/>
                    <a:pt x="8339" y="2630"/>
                  </a:cubicBezTo>
                  <a:cubicBezTo>
                    <a:pt x="8383" y="2628"/>
                    <a:pt x="8428" y="2627"/>
                    <a:pt x="8472" y="2627"/>
                  </a:cubicBezTo>
                  <a:cubicBezTo>
                    <a:pt x="8878" y="2627"/>
                    <a:pt x="9280" y="2708"/>
                    <a:pt x="9650" y="2884"/>
                  </a:cubicBezTo>
                  <a:lnTo>
                    <a:pt x="10649" y="399"/>
                  </a:lnTo>
                  <a:cubicBezTo>
                    <a:pt x="9988" y="138"/>
                    <a:pt x="9296" y="1"/>
                    <a:pt x="8601" y="1"/>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3" name="Google Shape;1483;p327"/>
            <p:cNvSpPr/>
            <p:nvPr/>
          </p:nvSpPr>
          <p:spPr>
            <a:xfrm>
              <a:off x="3237425" y="2675450"/>
              <a:ext cx="394950" cy="408625"/>
            </a:xfrm>
            <a:custGeom>
              <a:rect b="b" l="l" r="r" t="t"/>
              <a:pathLst>
                <a:path extrusionOk="0" h="16345" w="15798">
                  <a:moveTo>
                    <a:pt x="7889" y="2623"/>
                  </a:moveTo>
                  <a:cubicBezTo>
                    <a:pt x="10454" y="2623"/>
                    <a:pt x="12900" y="4659"/>
                    <a:pt x="12900" y="8182"/>
                  </a:cubicBezTo>
                  <a:cubicBezTo>
                    <a:pt x="12900" y="11686"/>
                    <a:pt x="10454" y="13722"/>
                    <a:pt x="7889" y="13722"/>
                  </a:cubicBezTo>
                  <a:cubicBezTo>
                    <a:pt x="5325" y="13722"/>
                    <a:pt x="2878" y="11686"/>
                    <a:pt x="2878" y="8182"/>
                  </a:cubicBezTo>
                  <a:cubicBezTo>
                    <a:pt x="2878" y="4659"/>
                    <a:pt x="5325" y="2623"/>
                    <a:pt x="7889" y="2623"/>
                  </a:cubicBezTo>
                  <a:close/>
                  <a:moveTo>
                    <a:pt x="7889" y="0"/>
                  </a:moveTo>
                  <a:cubicBezTo>
                    <a:pt x="3289" y="0"/>
                    <a:pt x="1" y="3504"/>
                    <a:pt x="1" y="8182"/>
                  </a:cubicBezTo>
                  <a:cubicBezTo>
                    <a:pt x="1" y="12841"/>
                    <a:pt x="3289" y="16345"/>
                    <a:pt x="7889" y="16345"/>
                  </a:cubicBezTo>
                  <a:cubicBezTo>
                    <a:pt x="12509" y="16345"/>
                    <a:pt x="15797" y="12841"/>
                    <a:pt x="15797" y="8182"/>
                  </a:cubicBezTo>
                  <a:cubicBezTo>
                    <a:pt x="1579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4" name="Google Shape;1484;p327"/>
            <p:cNvSpPr/>
            <p:nvPr/>
          </p:nvSpPr>
          <p:spPr>
            <a:xfrm>
              <a:off x="3690100" y="2678325"/>
              <a:ext cx="237350" cy="393525"/>
            </a:xfrm>
            <a:custGeom>
              <a:rect b="b" l="l" r="r" t="t"/>
              <a:pathLst>
                <a:path extrusionOk="0" h="15741" w="9494">
                  <a:moveTo>
                    <a:pt x="7479" y="1"/>
                  </a:moveTo>
                  <a:cubicBezTo>
                    <a:pt x="7426" y="1"/>
                    <a:pt x="7374" y="1"/>
                    <a:pt x="7321" y="3"/>
                  </a:cubicBezTo>
                  <a:cubicBezTo>
                    <a:pt x="5736" y="3"/>
                    <a:pt x="3504" y="1138"/>
                    <a:pt x="2878" y="2900"/>
                  </a:cubicBezTo>
                  <a:lnTo>
                    <a:pt x="2760" y="2900"/>
                  </a:lnTo>
                  <a:lnTo>
                    <a:pt x="2760" y="394"/>
                  </a:lnTo>
                  <a:lnTo>
                    <a:pt x="0" y="394"/>
                  </a:lnTo>
                  <a:lnTo>
                    <a:pt x="0" y="15740"/>
                  </a:lnTo>
                  <a:lnTo>
                    <a:pt x="2878" y="15740"/>
                  </a:lnTo>
                  <a:lnTo>
                    <a:pt x="2878" y="7343"/>
                  </a:lnTo>
                  <a:cubicBezTo>
                    <a:pt x="2878" y="4524"/>
                    <a:pt x="4894" y="2861"/>
                    <a:pt x="6851" y="2861"/>
                  </a:cubicBezTo>
                  <a:cubicBezTo>
                    <a:pt x="6905" y="2859"/>
                    <a:pt x="6958" y="2858"/>
                    <a:pt x="7011" y="2858"/>
                  </a:cubicBezTo>
                  <a:cubicBezTo>
                    <a:pt x="7483" y="2858"/>
                    <a:pt x="7940" y="2935"/>
                    <a:pt x="8398" y="3076"/>
                  </a:cubicBezTo>
                  <a:lnTo>
                    <a:pt x="9494" y="394"/>
                  </a:lnTo>
                  <a:cubicBezTo>
                    <a:pt x="8857" y="122"/>
                    <a:pt x="8170" y="1"/>
                    <a:pt x="7479" y="1"/>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5" name="Google Shape;1485;p327"/>
            <p:cNvSpPr/>
            <p:nvPr/>
          </p:nvSpPr>
          <p:spPr>
            <a:xfrm>
              <a:off x="4131500" y="2511025"/>
              <a:ext cx="327400" cy="560825"/>
            </a:xfrm>
            <a:custGeom>
              <a:rect b="b" l="l" r="r" t="t"/>
              <a:pathLst>
                <a:path extrusionOk="0" h="22433" w="13096">
                  <a:moveTo>
                    <a:pt x="1" y="1"/>
                  </a:moveTo>
                  <a:lnTo>
                    <a:pt x="1" y="22432"/>
                  </a:lnTo>
                  <a:lnTo>
                    <a:pt x="13096" y="22432"/>
                  </a:lnTo>
                  <a:lnTo>
                    <a:pt x="13096" y="19673"/>
                  </a:lnTo>
                  <a:lnTo>
                    <a:pt x="2898" y="19673"/>
                  </a:lnTo>
                  <a:lnTo>
                    <a:pt x="2898" y="12548"/>
                  </a:lnTo>
                  <a:lnTo>
                    <a:pt x="12098" y="12548"/>
                  </a:lnTo>
                  <a:lnTo>
                    <a:pt x="12098" y="9866"/>
                  </a:lnTo>
                  <a:lnTo>
                    <a:pt x="2898" y="9866"/>
                  </a:lnTo>
                  <a:lnTo>
                    <a:pt x="2898" y="2760"/>
                  </a:lnTo>
                  <a:lnTo>
                    <a:pt x="13096" y="2760"/>
                  </a:lnTo>
                  <a:lnTo>
                    <a:pt x="13096"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6" name="Google Shape;1486;p327"/>
            <p:cNvSpPr/>
            <p:nvPr/>
          </p:nvSpPr>
          <p:spPr>
            <a:xfrm>
              <a:off x="4505875" y="2511025"/>
              <a:ext cx="385150" cy="573050"/>
            </a:xfrm>
            <a:custGeom>
              <a:rect b="b" l="l" r="r" t="t"/>
              <a:pathLst>
                <a:path extrusionOk="0" h="22922" w="15406">
                  <a:moveTo>
                    <a:pt x="7771" y="9200"/>
                  </a:moveTo>
                  <a:cubicBezTo>
                    <a:pt x="10335" y="9200"/>
                    <a:pt x="12665" y="11236"/>
                    <a:pt x="12665" y="14759"/>
                  </a:cubicBezTo>
                  <a:cubicBezTo>
                    <a:pt x="12665" y="18263"/>
                    <a:pt x="10335" y="20299"/>
                    <a:pt x="7771" y="20299"/>
                  </a:cubicBezTo>
                  <a:cubicBezTo>
                    <a:pt x="5187" y="20299"/>
                    <a:pt x="2878" y="18204"/>
                    <a:pt x="2878" y="14759"/>
                  </a:cubicBezTo>
                  <a:cubicBezTo>
                    <a:pt x="2878" y="11314"/>
                    <a:pt x="5187" y="9200"/>
                    <a:pt x="7771" y="9200"/>
                  </a:cubicBezTo>
                  <a:close/>
                  <a:moveTo>
                    <a:pt x="12528" y="1"/>
                  </a:moveTo>
                  <a:lnTo>
                    <a:pt x="12528" y="7086"/>
                  </a:lnTo>
                  <a:lnTo>
                    <a:pt x="12665" y="9200"/>
                  </a:lnTo>
                  <a:lnTo>
                    <a:pt x="12528" y="9200"/>
                  </a:lnTo>
                  <a:cubicBezTo>
                    <a:pt x="11647" y="7791"/>
                    <a:pt x="9748" y="6577"/>
                    <a:pt x="7301" y="6577"/>
                  </a:cubicBezTo>
                  <a:cubicBezTo>
                    <a:pt x="3426" y="6577"/>
                    <a:pt x="0" y="10062"/>
                    <a:pt x="0" y="14759"/>
                  </a:cubicBezTo>
                  <a:cubicBezTo>
                    <a:pt x="0" y="19457"/>
                    <a:pt x="3426" y="22922"/>
                    <a:pt x="7301" y="22922"/>
                  </a:cubicBezTo>
                  <a:cubicBezTo>
                    <a:pt x="9748" y="22922"/>
                    <a:pt x="11647" y="21708"/>
                    <a:pt x="12528" y="20299"/>
                  </a:cubicBezTo>
                  <a:lnTo>
                    <a:pt x="12665" y="20299"/>
                  </a:lnTo>
                  <a:lnTo>
                    <a:pt x="12665" y="22432"/>
                  </a:lnTo>
                  <a:lnTo>
                    <a:pt x="15405" y="22432"/>
                  </a:lnTo>
                  <a:lnTo>
                    <a:pt x="15405"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7" name="Google Shape;1487;p327"/>
            <p:cNvSpPr/>
            <p:nvPr/>
          </p:nvSpPr>
          <p:spPr>
            <a:xfrm>
              <a:off x="4967825" y="2688175"/>
              <a:ext cx="340125" cy="395900"/>
            </a:xfrm>
            <a:custGeom>
              <a:rect b="b" l="l" r="r" t="t"/>
              <a:pathLst>
                <a:path extrusionOk="0" h="15836" w="13605">
                  <a:moveTo>
                    <a:pt x="1" y="0"/>
                  </a:moveTo>
                  <a:lnTo>
                    <a:pt x="1" y="9376"/>
                  </a:lnTo>
                  <a:cubicBezTo>
                    <a:pt x="1" y="13174"/>
                    <a:pt x="1919" y="15836"/>
                    <a:pt x="5873" y="15836"/>
                  </a:cubicBezTo>
                  <a:cubicBezTo>
                    <a:pt x="7967" y="15836"/>
                    <a:pt x="9866" y="14622"/>
                    <a:pt x="10727" y="13213"/>
                  </a:cubicBezTo>
                  <a:lnTo>
                    <a:pt x="10845" y="13213"/>
                  </a:lnTo>
                  <a:lnTo>
                    <a:pt x="10845" y="15346"/>
                  </a:lnTo>
                  <a:lnTo>
                    <a:pt x="13605" y="15346"/>
                  </a:lnTo>
                  <a:lnTo>
                    <a:pt x="13605" y="0"/>
                  </a:lnTo>
                  <a:lnTo>
                    <a:pt x="10727" y="0"/>
                  </a:lnTo>
                  <a:lnTo>
                    <a:pt x="10727" y="8456"/>
                  </a:lnTo>
                  <a:cubicBezTo>
                    <a:pt x="10727" y="10805"/>
                    <a:pt x="9181" y="13213"/>
                    <a:pt x="6675" y="13213"/>
                  </a:cubicBezTo>
                  <a:cubicBezTo>
                    <a:pt x="4483" y="13213"/>
                    <a:pt x="2898" y="12117"/>
                    <a:pt x="2898" y="8926"/>
                  </a:cubicBezTo>
                  <a:lnTo>
                    <a:pt x="2898" y="0"/>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8" name="Google Shape;1488;p327"/>
            <p:cNvSpPr/>
            <p:nvPr/>
          </p:nvSpPr>
          <p:spPr>
            <a:xfrm>
              <a:off x="5365675" y="2675450"/>
              <a:ext cx="368025" cy="408625"/>
            </a:xfrm>
            <a:custGeom>
              <a:rect b="b" l="l" r="r" t="t"/>
              <a:pathLst>
                <a:path extrusionOk="0" h="16345" w="14721">
                  <a:moveTo>
                    <a:pt x="7889" y="0"/>
                  </a:moveTo>
                  <a:cubicBezTo>
                    <a:pt x="3289" y="0"/>
                    <a:pt x="1" y="3504"/>
                    <a:pt x="1" y="8182"/>
                  </a:cubicBezTo>
                  <a:cubicBezTo>
                    <a:pt x="1" y="12802"/>
                    <a:pt x="3289" y="16345"/>
                    <a:pt x="7889" y="16345"/>
                  </a:cubicBezTo>
                  <a:cubicBezTo>
                    <a:pt x="11550" y="16345"/>
                    <a:pt x="13781" y="14192"/>
                    <a:pt x="14721" y="11941"/>
                  </a:cubicBezTo>
                  <a:lnTo>
                    <a:pt x="12156" y="10844"/>
                  </a:lnTo>
                  <a:cubicBezTo>
                    <a:pt x="11393" y="12626"/>
                    <a:pt x="9827" y="13722"/>
                    <a:pt x="7693" y="13722"/>
                  </a:cubicBezTo>
                  <a:cubicBezTo>
                    <a:pt x="5266" y="13722"/>
                    <a:pt x="2878" y="11490"/>
                    <a:pt x="2878" y="8182"/>
                  </a:cubicBezTo>
                  <a:cubicBezTo>
                    <a:pt x="2878" y="4855"/>
                    <a:pt x="5247" y="2643"/>
                    <a:pt x="7693" y="2643"/>
                  </a:cubicBezTo>
                  <a:cubicBezTo>
                    <a:pt x="9827" y="2643"/>
                    <a:pt x="11236" y="3700"/>
                    <a:pt x="12000" y="5520"/>
                  </a:cubicBezTo>
                  <a:lnTo>
                    <a:pt x="14623" y="4424"/>
                  </a:lnTo>
                  <a:cubicBezTo>
                    <a:pt x="13683" y="2154"/>
                    <a:pt x="1156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9" name="Google Shape;1489;p327"/>
            <p:cNvSpPr/>
            <p:nvPr/>
          </p:nvSpPr>
          <p:spPr>
            <a:xfrm>
              <a:off x="5774300" y="2675450"/>
              <a:ext cx="341100" cy="408625"/>
            </a:xfrm>
            <a:custGeom>
              <a:rect b="b" l="l" r="r" t="t"/>
              <a:pathLst>
                <a:path extrusionOk="0" h="16345" w="13644">
                  <a:moveTo>
                    <a:pt x="7223" y="8241"/>
                  </a:moveTo>
                  <a:cubicBezTo>
                    <a:pt x="9670" y="8241"/>
                    <a:pt x="10904" y="9239"/>
                    <a:pt x="10904" y="9239"/>
                  </a:cubicBezTo>
                  <a:cubicBezTo>
                    <a:pt x="10904" y="11745"/>
                    <a:pt x="8496" y="13722"/>
                    <a:pt x="6186" y="13722"/>
                  </a:cubicBezTo>
                  <a:cubicBezTo>
                    <a:pt x="4698" y="13722"/>
                    <a:pt x="2995" y="12900"/>
                    <a:pt x="2995" y="11275"/>
                  </a:cubicBezTo>
                  <a:cubicBezTo>
                    <a:pt x="2995" y="9866"/>
                    <a:pt x="4189" y="8241"/>
                    <a:pt x="7223" y="8241"/>
                  </a:cubicBezTo>
                  <a:close/>
                  <a:moveTo>
                    <a:pt x="6832" y="0"/>
                  </a:moveTo>
                  <a:cubicBezTo>
                    <a:pt x="2976" y="0"/>
                    <a:pt x="1116" y="2330"/>
                    <a:pt x="588" y="3739"/>
                  </a:cubicBezTo>
                  <a:lnTo>
                    <a:pt x="3230" y="4855"/>
                  </a:lnTo>
                  <a:cubicBezTo>
                    <a:pt x="3759" y="3426"/>
                    <a:pt x="5286" y="2643"/>
                    <a:pt x="6891" y="2643"/>
                  </a:cubicBezTo>
                  <a:cubicBezTo>
                    <a:pt x="9044" y="2643"/>
                    <a:pt x="10904" y="4033"/>
                    <a:pt x="10884" y="6362"/>
                  </a:cubicBezTo>
                  <a:lnTo>
                    <a:pt x="10884" y="6793"/>
                  </a:lnTo>
                  <a:cubicBezTo>
                    <a:pt x="10297" y="6460"/>
                    <a:pt x="8789" y="5853"/>
                    <a:pt x="6734" y="5853"/>
                  </a:cubicBezTo>
                  <a:cubicBezTo>
                    <a:pt x="3132" y="5853"/>
                    <a:pt x="0" y="7732"/>
                    <a:pt x="0" y="11216"/>
                  </a:cubicBezTo>
                  <a:cubicBezTo>
                    <a:pt x="0" y="14407"/>
                    <a:pt x="2604" y="16345"/>
                    <a:pt x="5736" y="16345"/>
                  </a:cubicBezTo>
                  <a:cubicBezTo>
                    <a:pt x="8359" y="16345"/>
                    <a:pt x="9925" y="14994"/>
                    <a:pt x="10766" y="13722"/>
                  </a:cubicBezTo>
                  <a:lnTo>
                    <a:pt x="10904" y="13722"/>
                  </a:lnTo>
                  <a:lnTo>
                    <a:pt x="10904" y="15855"/>
                  </a:lnTo>
                  <a:lnTo>
                    <a:pt x="13644" y="15855"/>
                  </a:lnTo>
                  <a:lnTo>
                    <a:pt x="13644" y="6577"/>
                  </a:lnTo>
                  <a:cubicBezTo>
                    <a:pt x="13644" y="2251"/>
                    <a:pt x="10590" y="0"/>
                    <a:pt x="6832"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0" name="Google Shape;1490;p327"/>
            <p:cNvSpPr/>
            <p:nvPr/>
          </p:nvSpPr>
          <p:spPr>
            <a:xfrm>
              <a:off x="6152575" y="2570725"/>
              <a:ext cx="249125" cy="507150"/>
            </a:xfrm>
            <a:custGeom>
              <a:rect b="b" l="l" r="r" t="t"/>
              <a:pathLst>
                <a:path extrusionOk="0" h="20286" w="9965">
                  <a:moveTo>
                    <a:pt x="2682" y="1"/>
                  </a:moveTo>
                  <a:lnTo>
                    <a:pt x="2682" y="4698"/>
                  </a:lnTo>
                  <a:lnTo>
                    <a:pt x="1" y="4698"/>
                  </a:lnTo>
                  <a:lnTo>
                    <a:pt x="1" y="7321"/>
                  </a:lnTo>
                  <a:lnTo>
                    <a:pt x="2682" y="7321"/>
                  </a:lnTo>
                  <a:lnTo>
                    <a:pt x="2682" y="15366"/>
                  </a:lnTo>
                  <a:cubicBezTo>
                    <a:pt x="2682" y="18498"/>
                    <a:pt x="4405" y="20279"/>
                    <a:pt x="7635" y="20279"/>
                  </a:cubicBezTo>
                  <a:cubicBezTo>
                    <a:pt x="7724" y="20284"/>
                    <a:pt x="7813" y="20286"/>
                    <a:pt x="7901" y="20286"/>
                  </a:cubicBezTo>
                  <a:cubicBezTo>
                    <a:pt x="8611" y="20286"/>
                    <a:pt x="9303" y="20147"/>
                    <a:pt x="9964" y="19868"/>
                  </a:cubicBezTo>
                  <a:lnTo>
                    <a:pt x="8946" y="17402"/>
                  </a:lnTo>
                  <a:cubicBezTo>
                    <a:pt x="8570" y="17563"/>
                    <a:pt x="8161" y="17659"/>
                    <a:pt x="7749" y="17659"/>
                  </a:cubicBezTo>
                  <a:cubicBezTo>
                    <a:pt x="7711" y="17659"/>
                    <a:pt x="7673" y="17658"/>
                    <a:pt x="7635" y="17656"/>
                  </a:cubicBezTo>
                  <a:cubicBezTo>
                    <a:pt x="6284" y="17656"/>
                    <a:pt x="5579" y="16854"/>
                    <a:pt x="5579" y="15151"/>
                  </a:cubicBezTo>
                  <a:lnTo>
                    <a:pt x="5579" y="7321"/>
                  </a:lnTo>
                  <a:lnTo>
                    <a:pt x="9338" y="7321"/>
                  </a:lnTo>
                  <a:lnTo>
                    <a:pt x="9338" y="4698"/>
                  </a:lnTo>
                  <a:lnTo>
                    <a:pt x="5579" y="4698"/>
                  </a:lnTo>
                  <a:lnTo>
                    <a:pt x="5579"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1" name="Google Shape;1491;p327"/>
            <p:cNvSpPr/>
            <p:nvPr/>
          </p:nvSpPr>
          <p:spPr>
            <a:xfrm>
              <a:off x="6437875" y="2504825"/>
              <a:ext cx="119425" cy="567025"/>
            </a:xfrm>
            <a:custGeom>
              <a:rect b="b" l="l" r="r" t="t"/>
              <a:pathLst>
                <a:path extrusionOk="0" h="22681" w="4777">
                  <a:moveTo>
                    <a:pt x="2058" y="1"/>
                  </a:moveTo>
                  <a:cubicBezTo>
                    <a:pt x="1018" y="1"/>
                    <a:pt x="20" y="802"/>
                    <a:pt x="20" y="2030"/>
                  </a:cubicBezTo>
                  <a:cubicBezTo>
                    <a:pt x="1" y="3165"/>
                    <a:pt x="921" y="4085"/>
                    <a:pt x="2056" y="4085"/>
                  </a:cubicBezTo>
                  <a:cubicBezTo>
                    <a:pt x="3857" y="4065"/>
                    <a:pt x="4777" y="1893"/>
                    <a:pt x="3485" y="601"/>
                  </a:cubicBezTo>
                  <a:cubicBezTo>
                    <a:pt x="3071" y="187"/>
                    <a:pt x="2560" y="1"/>
                    <a:pt x="2058" y="1"/>
                  </a:cubicBezTo>
                  <a:close/>
                  <a:moveTo>
                    <a:pt x="607" y="7334"/>
                  </a:moveTo>
                  <a:lnTo>
                    <a:pt x="607" y="22680"/>
                  </a:lnTo>
                  <a:lnTo>
                    <a:pt x="3485" y="22680"/>
                  </a:lnTo>
                  <a:lnTo>
                    <a:pt x="3485" y="7334"/>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2" name="Google Shape;1492;p327"/>
            <p:cNvSpPr/>
            <p:nvPr/>
          </p:nvSpPr>
          <p:spPr>
            <a:xfrm>
              <a:off x="6585675" y="2675450"/>
              <a:ext cx="394450" cy="408625"/>
            </a:xfrm>
            <a:custGeom>
              <a:rect b="b" l="l" r="r" t="t"/>
              <a:pathLst>
                <a:path extrusionOk="0" h="16345" w="15778">
                  <a:moveTo>
                    <a:pt x="7889" y="2623"/>
                  </a:moveTo>
                  <a:cubicBezTo>
                    <a:pt x="10453" y="2623"/>
                    <a:pt x="12900" y="4659"/>
                    <a:pt x="12900" y="8182"/>
                  </a:cubicBezTo>
                  <a:cubicBezTo>
                    <a:pt x="12900" y="11686"/>
                    <a:pt x="10453" y="13722"/>
                    <a:pt x="7889" y="13722"/>
                  </a:cubicBezTo>
                  <a:cubicBezTo>
                    <a:pt x="5324" y="13722"/>
                    <a:pt x="2878" y="11686"/>
                    <a:pt x="2878" y="8182"/>
                  </a:cubicBezTo>
                  <a:cubicBezTo>
                    <a:pt x="2878" y="4659"/>
                    <a:pt x="5324" y="2623"/>
                    <a:pt x="7889" y="2623"/>
                  </a:cubicBezTo>
                  <a:close/>
                  <a:moveTo>
                    <a:pt x="7889" y="0"/>
                  </a:moveTo>
                  <a:cubicBezTo>
                    <a:pt x="3289" y="0"/>
                    <a:pt x="0" y="3504"/>
                    <a:pt x="0" y="8182"/>
                  </a:cubicBezTo>
                  <a:cubicBezTo>
                    <a:pt x="0" y="12841"/>
                    <a:pt x="3289" y="16345"/>
                    <a:pt x="7889" y="16345"/>
                  </a:cubicBezTo>
                  <a:cubicBezTo>
                    <a:pt x="12489" y="16345"/>
                    <a:pt x="15777" y="12841"/>
                    <a:pt x="15777" y="8182"/>
                  </a:cubicBezTo>
                  <a:cubicBezTo>
                    <a:pt x="1577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3" name="Google Shape;1493;p327"/>
            <p:cNvSpPr/>
            <p:nvPr/>
          </p:nvSpPr>
          <p:spPr>
            <a:xfrm>
              <a:off x="7037850" y="2675450"/>
              <a:ext cx="340125" cy="396400"/>
            </a:xfrm>
            <a:custGeom>
              <a:rect b="b" l="l" r="r" t="t"/>
              <a:pathLst>
                <a:path extrusionOk="0" h="15856" w="13605">
                  <a:moveTo>
                    <a:pt x="7752" y="0"/>
                  </a:moveTo>
                  <a:cubicBezTo>
                    <a:pt x="5638" y="0"/>
                    <a:pt x="3700" y="1234"/>
                    <a:pt x="2897" y="2643"/>
                  </a:cubicBezTo>
                  <a:lnTo>
                    <a:pt x="2760" y="2643"/>
                  </a:lnTo>
                  <a:lnTo>
                    <a:pt x="2760" y="509"/>
                  </a:lnTo>
                  <a:lnTo>
                    <a:pt x="0" y="509"/>
                  </a:lnTo>
                  <a:lnTo>
                    <a:pt x="0" y="15855"/>
                  </a:lnTo>
                  <a:lnTo>
                    <a:pt x="2897" y="15855"/>
                  </a:lnTo>
                  <a:lnTo>
                    <a:pt x="2897" y="7360"/>
                  </a:lnTo>
                  <a:cubicBezTo>
                    <a:pt x="2897" y="5011"/>
                    <a:pt x="4424" y="2623"/>
                    <a:pt x="6929" y="2623"/>
                  </a:cubicBezTo>
                  <a:cubicBezTo>
                    <a:pt x="9122" y="2623"/>
                    <a:pt x="10727" y="3700"/>
                    <a:pt x="10727" y="6891"/>
                  </a:cubicBezTo>
                  <a:lnTo>
                    <a:pt x="10727" y="15855"/>
                  </a:lnTo>
                  <a:lnTo>
                    <a:pt x="13604" y="15855"/>
                  </a:lnTo>
                  <a:lnTo>
                    <a:pt x="13604" y="6460"/>
                  </a:lnTo>
                  <a:cubicBezTo>
                    <a:pt x="13604" y="2663"/>
                    <a:pt x="11667" y="0"/>
                    <a:pt x="7752"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01">
  <p:cSld name="CUSTOM_8">
    <p:spTree>
      <p:nvGrpSpPr>
        <p:cNvPr id="1494" name="Shape 1494"/>
        <p:cNvGrpSpPr/>
        <p:nvPr/>
      </p:nvGrpSpPr>
      <p:grpSpPr>
        <a:xfrm>
          <a:off x="0" y="0"/>
          <a:ext cx="0" cy="0"/>
          <a:chOff x="0" y="0"/>
          <a:chExt cx="0" cy="0"/>
        </a:xfrm>
      </p:grpSpPr>
    </p:spTree>
  </p:cSld>
  <p:clrMapOvr>
    <a:masterClrMapping/>
  </p:clrMapOvr>
</p:sldLayout>
</file>

<file path=ppt/slideLayouts/slideLayout2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02">
  <p:cSld name="CUSTOM_8_1">
    <p:spTree>
      <p:nvGrpSpPr>
        <p:cNvPr id="1495" name="Shape 1495"/>
        <p:cNvGrpSpPr/>
        <p:nvPr/>
      </p:nvGrpSpPr>
      <p:grpSpPr>
        <a:xfrm>
          <a:off x="0" y="0"/>
          <a:ext cx="0" cy="0"/>
          <a:chOff x="0" y="0"/>
          <a:chExt cx="0" cy="0"/>
        </a:xfrm>
      </p:grpSpPr>
      <p:sp>
        <p:nvSpPr>
          <p:cNvPr id="1496" name="Google Shape;1496;p329"/>
          <p:cNvSpPr/>
          <p:nvPr/>
        </p:nvSpPr>
        <p:spPr>
          <a:xfrm>
            <a:off x="7455175" y="86700"/>
            <a:ext cx="1521900" cy="49605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497" name="Google Shape;1497;p329"/>
          <p:cNvGrpSpPr/>
          <p:nvPr/>
        </p:nvGrpSpPr>
        <p:grpSpPr>
          <a:xfrm>
            <a:off x="7827614" y="4862772"/>
            <a:ext cx="858395" cy="99783"/>
            <a:chOff x="242525" y="2441975"/>
            <a:chExt cx="7135450" cy="828075"/>
          </a:xfrm>
        </p:grpSpPr>
        <p:sp>
          <p:nvSpPr>
            <p:cNvPr id="1498" name="Google Shape;1498;p329"/>
            <p:cNvSpPr/>
            <p:nvPr/>
          </p:nvSpPr>
          <p:spPr>
            <a:xfrm>
              <a:off x="242525" y="2441975"/>
              <a:ext cx="625925" cy="642600"/>
            </a:xfrm>
            <a:custGeom>
              <a:rect b="b" l="l" r="r" t="t"/>
              <a:pathLst>
                <a:path extrusionOk="0" h="25704" w="25037">
                  <a:moveTo>
                    <a:pt x="13255" y="1"/>
                  </a:moveTo>
                  <a:cubicBezTo>
                    <a:pt x="13182" y="1"/>
                    <a:pt x="13110" y="1"/>
                    <a:pt x="13037" y="3"/>
                  </a:cubicBezTo>
                  <a:cubicBezTo>
                    <a:pt x="5951" y="3"/>
                    <a:pt x="0" y="5777"/>
                    <a:pt x="0" y="12843"/>
                  </a:cubicBezTo>
                  <a:cubicBezTo>
                    <a:pt x="0" y="19929"/>
                    <a:pt x="5951" y="25684"/>
                    <a:pt x="13037" y="25703"/>
                  </a:cubicBezTo>
                  <a:cubicBezTo>
                    <a:pt x="16854" y="25703"/>
                    <a:pt x="19731" y="24451"/>
                    <a:pt x="22002" y="22102"/>
                  </a:cubicBezTo>
                  <a:cubicBezTo>
                    <a:pt x="24312" y="19772"/>
                    <a:pt x="25036" y="16523"/>
                    <a:pt x="25036" y="13881"/>
                  </a:cubicBezTo>
                  <a:cubicBezTo>
                    <a:pt x="25036" y="13156"/>
                    <a:pt x="24977" y="12413"/>
                    <a:pt x="24840" y="11688"/>
                  </a:cubicBezTo>
                  <a:lnTo>
                    <a:pt x="13037" y="11688"/>
                  </a:lnTo>
                  <a:lnTo>
                    <a:pt x="13037" y="15212"/>
                  </a:lnTo>
                  <a:lnTo>
                    <a:pt x="21434" y="15212"/>
                  </a:lnTo>
                  <a:cubicBezTo>
                    <a:pt x="21180" y="17169"/>
                    <a:pt x="20534" y="18598"/>
                    <a:pt x="19516" y="19616"/>
                  </a:cubicBezTo>
                  <a:cubicBezTo>
                    <a:pt x="18302" y="20829"/>
                    <a:pt x="16384" y="22180"/>
                    <a:pt x="13037" y="22180"/>
                  </a:cubicBezTo>
                  <a:cubicBezTo>
                    <a:pt x="7869" y="22180"/>
                    <a:pt x="3837" y="18030"/>
                    <a:pt x="3837" y="12843"/>
                  </a:cubicBezTo>
                  <a:cubicBezTo>
                    <a:pt x="3837" y="7676"/>
                    <a:pt x="7869" y="3506"/>
                    <a:pt x="13037" y="3506"/>
                  </a:cubicBezTo>
                  <a:cubicBezTo>
                    <a:pt x="13062" y="3506"/>
                    <a:pt x="13087" y="3506"/>
                    <a:pt x="13112" y="3506"/>
                  </a:cubicBezTo>
                  <a:cubicBezTo>
                    <a:pt x="15434" y="3506"/>
                    <a:pt x="17675" y="4404"/>
                    <a:pt x="19359" y="6012"/>
                  </a:cubicBezTo>
                  <a:lnTo>
                    <a:pt x="21845" y="3545"/>
                  </a:lnTo>
                  <a:cubicBezTo>
                    <a:pt x="19548" y="1268"/>
                    <a:pt x="16465" y="1"/>
                    <a:pt x="13255" y="1"/>
                  </a:cubicBezTo>
                  <a:close/>
                </a:path>
              </a:pathLst>
            </a:custGeom>
            <a:solidFill>
              <a:srgbClr val="4285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9" name="Google Shape;1499;p329"/>
            <p:cNvSpPr/>
            <p:nvPr/>
          </p:nvSpPr>
          <p:spPr>
            <a:xfrm>
              <a:off x="899250" y="2670550"/>
              <a:ext cx="415000" cy="413525"/>
            </a:xfrm>
            <a:custGeom>
              <a:rect b="b" l="l" r="r" t="t"/>
              <a:pathLst>
                <a:path extrusionOk="0" h="16541" w="16600">
                  <a:moveTo>
                    <a:pt x="8300" y="3270"/>
                  </a:moveTo>
                  <a:cubicBezTo>
                    <a:pt x="10805" y="3270"/>
                    <a:pt x="12959" y="5305"/>
                    <a:pt x="12959" y="8281"/>
                  </a:cubicBezTo>
                  <a:cubicBezTo>
                    <a:pt x="12959" y="11256"/>
                    <a:pt x="10805" y="13292"/>
                    <a:pt x="8300" y="13292"/>
                  </a:cubicBezTo>
                  <a:cubicBezTo>
                    <a:pt x="5794" y="13292"/>
                    <a:pt x="3641" y="11217"/>
                    <a:pt x="3641" y="8281"/>
                  </a:cubicBezTo>
                  <a:cubicBezTo>
                    <a:pt x="3641" y="5325"/>
                    <a:pt x="5794" y="3270"/>
                    <a:pt x="8300" y="3270"/>
                  </a:cubicBezTo>
                  <a:close/>
                  <a:moveTo>
                    <a:pt x="8300" y="1"/>
                  </a:moveTo>
                  <a:cubicBezTo>
                    <a:pt x="3719" y="1"/>
                    <a:pt x="0" y="3485"/>
                    <a:pt x="0" y="8281"/>
                  </a:cubicBezTo>
                  <a:cubicBezTo>
                    <a:pt x="0" y="13057"/>
                    <a:pt x="3719" y="16541"/>
                    <a:pt x="8300" y="16541"/>
                  </a:cubicBezTo>
                  <a:cubicBezTo>
                    <a:pt x="12880" y="16541"/>
                    <a:pt x="16600" y="13037"/>
                    <a:pt x="16600" y="8281"/>
                  </a:cubicBezTo>
                  <a:cubicBezTo>
                    <a:pt x="16600" y="3504"/>
                    <a:pt x="12880" y="1"/>
                    <a:pt x="8300" y="1"/>
                  </a:cubicBezTo>
                  <a:close/>
                </a:path>
              </a:pathLst>
            </a:custGeom>
            <a:solidFill>
              <a:srgbClr val="EA43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0" name="Google Shape;1500;p329"/>
            <p:cNvSpPr/>
            <p:nvPr/>
          </p:nvSpPr>
          <p:spPr>
            <a:xfrm>
              <a:off x="1351900" y="2670550"/>
              <a:ext cx="415025" cy="413525"/>
            </a:xfrm>
            <a:custGeom>
              <a:rect b="b" l="l" r="r" t="t"/>
              <a:pathLst>
                <a:path extrusionOk="0" h="16541" w="16601">
                  <a:moveTo>
                    <a:pt x="8300" y="3270"/>
                  </a:moveTo>
                  <a:cubicBezTo>
                    <a:pt x="10806" y="3270"/>
                    <a:pt x="12959" y="5305"/>
                    <a:pt x="12959" y="8281"/>
                  </a:cubicBezTo>
                  <a:cubicBezTo>
                    <a:pt x="12959" y="11256"/>
                    <a:pt x="10806" y="13292"/>
                    <a:pt x="8300" y="13292"/>
                  </a:cubicBezTo>
                  <a:cubicBezTo>
                    <a:pt x="5795" y="13292"/>
                    <a:pt x="3642" y="11217"/>
                    <a:pt x="3642" y="8281"/>
                  </a:cubicBezTo>
                  <a:cubicBezTo>
                    <a:pt x="3642" y="5325"/>
                    <a:pt x="5795" y="3270"/>
                    <a:pt x="8300" y="3270"/>
                  </a:cubicBezTo>
                  <a:close/>
                  <a:moveTo>
                    <a:pt x="8300" y="1"/>
                  </a:moveTo>
                  <a:cubicBezTo>
                    <a:pt x="3720" y="1"/>
                    <a:pt x="1" y="3485"/>
                    <a:pt x="1" y="8281"/>
                  </a:cubicBezTo>
                  <a:cubicBezTo>
                    <a:pt x="1" y="13057"/>
                    <a:pt x="3720" y="16541"/>
                    <a:pt x="8300" y="16541"/>
                  </a:cubicBezTo>
                  <a:cubicBezTo>
                    <a:pt x="12881" y="16541"/>
                    <a:pt x="16600" y="13037"/>
                    <a:pt x="16600" y="8281"/>
                  </a:cubicBezTo>
                  <a:cubicBezTo>
                    <a:pt x="16600" y="3504"/>
                    <a:pt x="12881" y="1"/>
                    <a:pt x="8300" y="1"/>
                  </a:cubicBezTo>
                  <a:close/>
                </a:path>
              </a:pathLst>
            </a:custGeom>
            <a:solidFill>
              <a:srgbClr val="FBBC0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1" name="Google Shape;1501;p329"/>
            <p:cNvSpPr/>
            <p:nvPr/>
          </p:nvSpPr>
          <p:spPr>
            <a:xfrm>
              <a:off x="1805050" y="2670550"/>
              <a:ext cx="396425" cy="599500"/>
            </a:xfrm>
            <a:custGeom>
              <a:rect b="b" l="l" r="r" t="t"/>
              <a:pathLst>
                <a:path extrusionOk="0" h="23980" w="15857">
                  <a:moveTo>
                    <a:pt x="8242" y="3270"/>
                  </a:moveTo>
                  <a:cubicBezTo>
                    <a:pt x="10747" y="3270"/>
                    <a:pt x="12646" y="5403"/>
                    <a:pt x="12646" y="8300"/>
                  </a:cubicBezTo>
                  <a:cubicBezTo>
                    <a:pt x="12646" y="11217"/>
                    <a:pt x="10708" y="13292"/>
                    <a:pt x="8242" y="13292"/>
                  </a:cubicBezTo>
                  <a:cubicBezTo>
                    <a:pt x="5736" y="13292"/>
                    <a:pt x="3642" y="11197"/>
                    <a:pt x="3642" y="8300"/>
                  </a:cubicBezTo>
                  <a:cubicBezTo>
                    <a:pt x="3642" y="5423"/>
                    <a:pt x="5736" y="3270"/>
                    <a:pt x="8242" y="3270"/>
                  </a:cubicBezTo>
                  <a:close/>
                  <a:moveTo>
                    <a:pt x="7929" y="1"/>
                  </a:moveTo>
                  <a:cubicBezTo>
                    <a:pt x="3779" y="1"/>
                    <a:pt x="1" y="3641"/>
                    <a:pt x="1" y="8300"/>
                  </a:cubicBezTo>
                  <a:cubicBezTo>
                    <a:pt x="1" y="12978"/>
                    <a:pt x="3779" y="16541"/>
                    <a:pt x="7929" y="16541"/>
                  </a:cubicBezTo>
                  <a:cubicBezTo>
                    <a:pt x="9886" y="16541"/>
                    <a:pt x="11452" y="15660"/>
                    <a:pt x="12274" y="14662"/>
                  </a:cubicBezTo>
                  <a:lnTo>
                    <a:pt x="12392" y="14662"/>
                  </a:lnTo>
                  <a:lnTo>
                    <a:pt x="12392" y="15856"/>
                  </a:lnTo>
                  <a:cubicBezTo>
                    <a:pt x="12392" y="19007"/>
                    <a:pt x="10708" y="20710"/>
                    <a:pt x="7987" y="20710"/>
                  </a:cubicBezTo>
                  <a:cubicBezTo>
                    <a:pt x="5756" y="20710"/>
                    <a:pt x="4386" y="19105"/>
                    <a:pt x="3818" y="17774"/>
                  </a:cubicBezTo>
                  <a:lnTo>
                    <a:pt x="666" y="19085"/>
                  </a:lnTo>
                  <a:cubicBezTo>
                    <a:pt x="1874" y="22046"/>
                    <a:pt x="4748" y="23979"/>
                    <a:pt x="7939" y="23979"/>
                  </a:cubicBezTo>
                  <a:cubicBezTo>
                    <a:pt x="7955" y="23979"/>
                    <a:pt x="7971" y="23979"/>
                    <a:pt x="7987" y="23979"/>
                  </a:cubicBezTo>
                  <a:cubicBezTo>
                    <a:pt x="12255" y="23979"/>
                    <a:pt x="15856" y="21473"/>
                    <a:pt x="15856" y="15366"/>
                  </a:cubicBezTo>
                  <a:lnTo>
                    <a:pt x="15856" y="510"/>
                  </a:lnTo>
                  <a:lnTo>
                    <a:pt x="12392" y="510"/>
                  </a:lnTo>
                  <a:lnTo>
                    <a:pt x="12392" y="1860"/>
                  </a:lnTo>
                  <a:lnTo>
                    <a:pt x="12274" y="1860"/>
                  </a:lnTo>
                  <a:cubicBezTo>
                    <a:pt x="11452" y="882"/>
                    <a:pt x="9886" y="1"/>
                    <a:pt x="7929" y="1"/>
                  </a:cubicBezTo>
                  <a:close/>
                </a:path>
              </a:pathLst>
            </a:custGeom>
            <a:solidFill>
              <a:srgbClr val="4285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2" name="Google Shape;1502;p329"/>
            <p:cNvSpPr/>
            <p:nvPr/>
          </p:nvSpPr>
          <p:spPr>
            <a:xfrm>
              <a:off x="2263600" y="2464050"/>
              <a:ext cx="91050" cy="607800"/>
            </a:xfrm>
            <a:custGeom>
              <a:rect b="b" l="l" r="r" t="t"/>
              <a:pathLst>
                <a:path extrusionOk="0" h="24312" w="3642">
                  <a:moveTo>
                    <a:pt x="0" y="0"/>
                  </a:moveTo>
                  <a:lnTo>
                    <a:pt x="0" y="24311"/>
                  </a:lnTo>
                  <a:lnTo>
                    <a:pt x="3641" y="24311"/>
                  </a:lnTo>
                  <a:lnTo>
                    <a:pt x="3641" y="0"/>
                  </a:lnTo>
                  <a:close/>
                </a:path>
              </a:pathLst>
            </a:custGeom>
            <a:solidFill>
              <a:srgbClr val="34A85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3" name="Google Shape;1503;p329"/>
            <p:cNvSpPr/>
            <p:nvPr/>
          </p:nvSpPr>
          <p:spPr>
            <a:xfrm>
              <a:off x="2398650" y="2671050"/>
              <a:ext cx="381250" cy="413525"/>
            </a:xfrm>
            <a:custGeom>
              <a:rect b="b" l="l" r="r" t="t"/>
              <a:pathLst>
                <a:path extrusionOk="0" h="16541" w="15250">
                  <a:moveTo>
                    <a:pt x="7909" y="3191"/>
                  </a:moveTo>
                  <a:cubicBezTo>
                    <a:pt x="9358" y="3191"/>
                    <a:pt x="10571" y="3896"/>
                    <a:pt x="10982" y="4933"/>
                  </a:cubicBezTo>
                  <a:lnTo>
                    <a:pt x="3603" y="8006"/>
                  </a:lnTo>
                  <a:cubicBezTo>
                    <a:pt x="3505" y="4815"/>
                    <a:pt x="6069" y="3191"/>
                    <a:pt x="7909" y="3191"/>
                  </a:cubicBezTo>
                  <a:close/>
                  <a:moveTo>
                    <a:pt x="7792" y="0"/>
                  </a:moveTo>
                  <a:cubicBezTo>
                    <a:pt x="3505" y="0"/>
                    <a:pt x="1" y="3347"/>
                    <a:pt x="1" y="8261"/>
                  </a:cubicBezTo>
                  <a:cubicBezTo>
                    <a:pt x="1" y="12919"/>
                    <a:pt x="3505" y="16540"/>
                    <a:pt x="8203" y="16540"/>
                  </a:cubicBezTo>
                  <a:cubicBezTo>
                    <a:pt x="10982" y="16540"/>
                    <a:pt x="13566" y="15170"/>
                    <a:pt x="15093" y="12860"/>
                  </a:cubicBezTo>
                  <a:lnTo>
                    <a:pt x="12274" y="10981"/>
                  </a:lnTo>
                  <a:cubicBezTo>
                    <a:pt x="11335" y="12352"/>
                    <a:pt x="10043" y="13272"/>
                    <a:pt x="8203" y="13272"/>
                  </a:cubicBezTo>
                  <a:cubicBezTo>
                    <a:pt x="6343" y="13272"/>
                    <a:pt x="5032" y="12430"/>
                    <a:pt x="4190" y="10766"/>
                  </a:cubicBezTo>
                  <a:lnTo>
                    <a:pt x="15249" y="6186"/>
                  </a:lnTo>
                  <a:lnTo>
                    <a:pt x="14878" y="5266"/>
                  </a:lnTo>
                  <a:cubicBezTo>
                    <a:pt x="14192" y="3406"/>
                    <a:pt x="12098" y="0"/>
                    <a:pt x="7792" y="0"/>
                  </a:cubicBezTo>
                  <a:close/>
                </a:path>
              </a:pathLst>
            </a:custGeom>
            <a:solidFill>
              <a:srgbClr val="EA43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4" name="Google Shape;1504;p329"/>
            <p:cNvSpPr/>
            <p:nvPr/>
          </p:nvSpPr>
          <p:spPr>
            <a:xfrm>
              <a:off x="2973675" y="2507925"/>
              <a:ext cx="266225" cy="563925"/>
            </a:xfrm>
            <a:custGeom>
              <a:rect b="b" l="l" r="r" t="t"/>
              <a:pathLst>
                <a:path extrusionOk="0" h="22557" w="10649">
                  <a:moveTo>
                    <a:pt x="8601" y="1"/>
                  </a:moveTo>
                  <a:cubicBezTo>
                    <a:pt x="8514" y="1"/>
                    <a:pt x="8426" y="3"/>
                    <a:pt x="8339" y="7"/>
                  </a:cubicBezTo>
                  <a:cubicBezTo>
                    <a:pt x="5109" y="7"/>
                    <a:pt x="2897" y="2043"/>
                    <a:pt x="2897" y="5175"/>
                  </a:cubicBezTo>
                  <a:lnTo>
                    <a:pt x="2897" y="7210"/>
                  </a:lnTo>
                  <a:lnTo>
                    <a:pt x="0" y="7210"/>
                  </a:lnTo>
                  <a:lnTo>
                    <a:pt x="0" y="9833"/>
                  </a:lnTo>
                  <a:lnTo>
                    <a:pt x="2897" y="9833"/>
                  </a:lnTo>
                  <a:lnTo>
                    <a:pt x="2897" y="22556"/>
                  </a:lnTo>
                  <a:lnTo>
                    <a:pt x="5755" y="22556"/>
                  </a:lnTo>
                  <a:lnTo>
                    <a:pt x="5755" y="9833"/>
                  </a:lnTo>
                  <a:lnTo>
                    <a:pt x="9768" y="9833"/>
                  </a:lnTo>
                  <a:lnTo>
                    <a:pt x="9768" y="7210"/>
                  </a:lnTo>
                  <a:lnTo>
                    <a:pt x="5755" y="7210"/>
                  </a:lnTo>
                  <a:lnTo>
                    <a:pt x="5755" y="5273"/>
                  </a:lnTo>
                  <a:cubicBezTo>
                    <a:pt x="5755" y="3472"/>
                    <a:pt x="6890" y="2630"/>
                    <a:pt x="8339" y="2630"/>
                  </a:cubicBezTo>
                  <a:cubicBezTo>
                    <a:pt x="8383" y="2628"/>
                    <a:pt x="8428" y="2627"/>
                    <a:pt x="8472" y="2627"/>
                  </a:cubicBezTo>
                  <a:cubicBezTo>
                    <a:pt x="8878" y="2627"/>
                    <a:pt x="9280" y="2708"/>
                    <a:pt x="9650" y="2884"/>
                  </a:cubicBezTo>
                  <a:lnTo>
                    <a:pt x="10649" y="399"/>
                  </a:lnTo>
                  <a:cubicBezTo>
                    <a:pt x="9988" y="138"/>
                    <a:pt x="9296" y="1"/>
                    <a:pt x="8601" y="1"/>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5" name="Google Shape;1505;p329"/>
            <p:cNvSpPr/>
            <p:nvPr/>
          </p:nvSpPr>
          <p:spPr>
            <a:xfrm>
              <a:off x="3237425" y="2675450"/>
              <a:ext cx="394950" cy="408625"/>
            </a:xfrm>
            <a:custGeom>
              <a:rect b="b" l="l" r="r" t="t"/>
              <a:pathLst>
                <a:path extrusionOk="0" h="16345" w="15798">
                  <a:moveTo>
                    <a:pt x="7889" y="2623"/>
                  </a:moveTo>
                  <a:cubicBezTo>
                    <a:pt x="10454" y="2623"/>
                    <a:pt x="12900" y="4659"/>
                    <a:pt x="12900" y="8182"/>
                  </a:cubicBezTo>
                  <a:cubicBezTo>
                    <a:pt x="12900" y="11686"/>
                    <a:pt x="10454" y="13722"/>
                    <a:pt x="7889" y="13722"/>
                  </a:cubicBezTo>
                  <a:cubicBezTo>
                    <a:pt x="5325" y="13722"/>
                    <a:pt x="2878" y="11686"/>
                    <a:pt x="2878" y="8182"/>
                  </a:cubicBezTo>
                  <a:cubicBezTo>
                    <a:pt x="2878" y="4659"/>
                    <a:pt x="5325" y="2623"/>
                    <a:pt x="7889" y="2623"/>
                  </a:cubicBezTo>
                  <a:close/>
                  <a:moveTo>
                    <a:pt x="7889" y="0"/>
                  </a:moveTo>
                  <a:cubicBezTo>
                    <a:pt x="3289" y="0"/>
                    <a:pt x="1" y="3504"/>
                    <a:pt x="1" y="8182"/>
                  </a:cubicBezTo>
                  <a:cubicBezTo>
                    <a:pt x="1" y="12841"/>
                    <a:pt x="3289" y="16345"/>
                    <a:pt x="7889" y="16345"/>
                  </a:cubicBezTo>
                  <a:cubicBezTo>
                    <a:pt x="12509" y="16345"/>
                    <a:pt x="15797" y="12841"/>
                    <a:pt x="15797" y="8182"/>
                  </a:cubicBezTo>
                  <a:cubicBezTo>
                    <a:pt x="1579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6" name="Google Shape;1506;p329"/>
            <p:cNvSpPr/>
            <p:nvPr/>
          </p:nvSpPr>
          <p:spPr>
            <a:xfrm>
              <a:off x="3690100" y="2678325"/>
              <a:ext cx="237350" cy="393525"/>
            </a:xfrm>
            <a:custGeom>
              <a:rect b="b" l="l" r="r" t="t"/>
              <a:pathLst>
                <a:path extrusionOk="0" h="15741" w="9494">
                  <a:moveTo>
                    <a:pt x="7479" y="1"/>
                  </a:moveTo>
                  <a:cubicBezTo>
                    <a:pt x="7426" y="1"/>
                    <a:pt x="7374" y="1"/>
                    <a:pt x="7321" y="3"/>
                  </a:cubicBezTo>
                  <a:cubicBezTo>
                    <a:pt x="5736" y="3"/>
                    <a:pt x="3504" y="1138"/>
                    <a:pt x="2878" y="2900"/>
                  </a:cubicBezTo>
                  <a:lnTo>
                    <a:pt x="2760" y="2900"/>
                  </a:lnTo>
                  <a:lnTo>
                    <a:pt x="2760" y="394"/>
                  </a:lnTo>
                  <a:lnTo>
                    <a:pt x="0" y="394"/>
                  </a:lnTo>
                  <a:lnTo>
                    <a:pt x="0" y="15740"/>
                  </a:lnTo>
                  <a:lnTo>
                    <a:pt x="2878" y="15740"/>
                  </a:lnTo>
                  <a:lnTo>
                    <a:pt x="2878" y="7343"/>
                  </a:lnTo>
                  <a:cubicBezTo>
                    <a:pt x="2878" y="4524"/>
                    <a:pt x="4894" y="2861"/>
                    <a:pt x="6851" y="2861"/>
                  </a:cubicBezTo>
                  <a:cubicBezTo>
                    <a:pt x="6905" y="2859"/>
                    <a:pt x="6958" y="2858"/>
                    <a:pt x="7011" y="2858"/>
                  </a:cubicBezTo>
                  <a:cubicBezTo>
                    <a:pt x="7483" y="2858"/>
                    <a:pt x="7940" y="2935"/>
                    <a:pt x="8398" y="3076"/>
                  </a:cubicBezTo>
                  <a:lnTo>
                    <a:pt x="9494" y="394"/>
                  </a:lnTo>
                  <a:cubicBezTo>
                    <a:pt x="8857" y="122"/>
                    <a:pt x="8170" y="1"/>
                    <a:pt x="7479" y="1"/>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7" name="Google Shape;1507;p329"/>
            <p:cNvSpPr/>
            <p:nvPr/>
          </p:nvSpPr>
          <p:spPr>
            <a:xfrm>
              <a:off x="4131500" y="2511025"/>
              <a:ext cx="327400" cy="560825"/>
            </a:xfrm>
            <a:custGeom>
              <a:rect b="b" l="l" r="r" t="t"/>
              <a:pathLst>
                <a:path extrusionOk="0" h="22433" w="13096">
                  <a:moveTo>
                    <a:pt x="1" y="1"/>
                  </a:moveTo>
                  <a:lnTo>
                    <a:pt x="1" y="22432"/>
                  </a:lnTo>
                  <a:lnTo>
                    <a:pt x="13096" y="22432"/>
                  </a:lnTo>
                  <a:lnTo>
                    <a:pt x="13096" y="19673"/>
                  </a:lnTo>
                  <a:lnTo>
                    <a:pt x="2898" y="19673"/>
                  </a:lnTo>
                  <a:lnTo>
                    <a:pt x="2898" y="12548"/>
                  </a:lnTo>
                  <a:lnTo>
                    <a:pt x="12098" y="12548"/>
                  </a:lnTo>
                  <a:lnTo>
                    <a:pt x="12098" y="9866"/>
                  </a:lnTo>
                  <a:lnTo>
                    <a:pt x="2898" y="9866"/>
                  </a:lnTo>
                  <a:lnTo>
                    <a:pt x="2898" y="2760"/>
                  </a:lnTo>
                  <a:lnTo>
                    <a:pt x="13096" y="2760"/>
                  </a:lnTo>
                  <a:lnTo>
                    <a:pt x="13096"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8" name="Google Shape;1508;p329"/>
            <p:cNvSpPr/>
            <p:nvPr/>
          </p:nvSpPr>
          <p:spPr>
            <a:xfrm>
              <a:off x="4505875" y="2511025"/>
              <a:ext cx="385150" cy="573050"/>
            </a:xfrm>
            <a:custGeom>
              <a:rect b="b" l="l" r="r" t="t"/>
              <a:pathLst>
                <a:path extrusionOk="0" h="22922" w="15406">
                  <a:moveTo>
                    <a:pt x="7771" y="9200"/>
                  </a:moveTo>
                  <a:cubicBezTo>
                    <a:pt x="10335" y="9200"/>
                    <a:pt x="12665" y="11236"/>
                    <a:pt x="12665" y="14759"/>
                  </a:cubicBezTo>
                  <a:cubicBezTo>
                    <a:pt x="12665" y="18263"/>
                    <a:pt x="10335" y="20299"/>
                    <a:pt x="7771" y="20299"/>
                  </a:cubicBezTo>
                  <a:cubicBezTo>
                    <a:pt x="5187" y="20299"/>
                    <a:pt x="2878" y="18204"/>
                    <a:pt x="2878" y="14759"/>
                  </a:cubicBezTo>
                  <a:cubicBezTo>
                    <a:pt x="2878" y="11314"/>
                    <a:pt x="5187" y="9200"/>
                    <a:pt x="7771" y="9200"/>
                  </a:cubicBezTo>
                  <a:close/>
                  <a:moveTo>
                    <a:pt x="12528" y="1"/>
                  </a:moveTo>
                  <a:lnTo>
                    <a:pt x="12528" y="7086"/>
                  </a:lnTo>
                  <a:lnTo>
                    <a:pt x="12665" y="9200"/>
                  </a:lnTo>
                  <a:lnTo>
                    <a:pt x="12528" y="9200"/>
                  </a:lnTo>
                  <a:cubicBezTo>
                    <a:pt x="11647" y="7791"/>
                    <a:pt x="9748" y="6577"/>
                    <a:pt x="7301" y="6577"/>
                  </a:cubicBezTo>
                  <a:cubicBezTo>
                    <a:pt x="3426" y="6577"/>
                    <a:pt x="0" y="10062"/>
                    <a:pt x="0" y="14759"/>
                  </a:cubicBezTo>
                  <a:cubicBezTo>
                    <a:pt x="0" y="19457"/>
                    <a:pt x="3426" y="22922"/>
                    <a:pt x="7301" y="22922"/>
                  </a:cubicBezTo>
                  <a:cubicBezTo>
                    <a:pt x="9748" y="22922"/>
                    <a:pt x="11647" y="21708"/>
                    <a:pt x="12528" y="20299"/>
                  </a:cubicBezTo>
                  <a:lnTo>
                    <a:pt x="12665" y="20299"/>
                  </a:lnTo>
                  <a:lnTo>
                    <a:pt x="12665" y="22432"/>
                  </a:lnTo>
                  <a:lnTo>
                    <a:pt x="15405" y="22432"/>
                  </a:lnTo>
                  <a:lnTo>
                    <a:pt x="15405"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9" name="Google Shape;1509;p329"/>
            <p:cNvSpPr/>
            <p:nvPr/>
          </p:nvSpPr>
          <p:spPr>
            <a:xfrm>
              <a:off x="4967825" y="2688175"/>
              <a:ext cx="340125" cy="395900"/>
            </a:xfrm>
            <a:custGeom>
              <a:rect b="b" l="l" r="r" t="t"/>
              <a:pathLst>
                <a:path extrusionOk="0" h="15836" w="13605">
                  <a:moveTo>
                    <a:pt x="1" y="0"/>
                  </a:moveTo>
                  <a:lnTo>
                    <a:pt x="1" y="9376"/>
                  </a:lnTo>
                  <a:cubicBezTo>
                    <a:pt x="1" y="13174"/>
                    <a:pt x="1919" y="15836"/>
                    <a:pt x="5873" y="15836"/>
                  </a:cubicBezTo>
                  <a:cubicBezTo>
                    <a:pt x="7967" y="15836"/>
                    <a:pt x="9866" y="14622"/>
                    <a:pt x="10727" y="13213"/>
                  </a:cubicBezTo>
                  <a:lnTo>
                    <a:pt x="10845" y="13213"/>
                  </a:lnTo>
                  <a:lnTo>
                    <a:pt x="10845" y="15346"/>
                  </a:lnTo>
                  <a:lnTo>
                    <a:pt x="13605" y="15346"/>
                  </a:lnTo>
                  <a:lnTo>
                    <a:pt x="13605" y="0"/>
                  </a:lnTo>
                  <a:lnTo>
                    <a:pt x="10727" y="0"/>
                  </a:lnTo>
                  <a:lnTo>
                    <a:pt x="10727" y="8456"/>
                  </a:lnTo>
                  <a:cubicBezTo>
                    <a:pt x="10727" y="10805"/>
                    <a:pt x="9181" y="13213"/>
                    <a:pt x="6675" y="13213"/>
                  </a:cubicBezTo>
                  <a:cubicBezTo>
                    <a:pt x="4483" y="13213"/>
                    <a:pt x="2898" y="12117"/>
                    <a:pt x="2898" y="8926"/>
                  </a:cubicBezTo>
                  <a:lnTo>
                    <a:pt x="2898" y="0"/>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0" name="Google Shape;1510;p329"/>
            <p:cNvSpPr/>
            <p:nvPr/>
          </p:nvSpPr>
          <p:spPr>
            <a:xfrm>
              <a:off x="5365675" y="2675450"/>
              <a:ext cx="368025" cy="408625"/>
            </a:xfrm>
            <a:custGeom>
              <a:rect b="b" l="l" r="r" t="t"/>
              <a:pathLst>
                <a:path extrusionOk="0" h="16345" w="14721">
                  <a:moveTo>
                    <a:pt x="7889" y="0"/>
                  </a:moveTo>
                  <a:cubicBezTo>
                    <a:pt x="3289" y="0"/>
                    <a:pt x="1" y="3504"/>
                    <a:pt x="1" y="8182"/>
                  </a:cubicBezTo>
                  <a:cubicBezTo>
                    <a:pt x="1" y="12802"/>
                    <a:pt x="3289" y="16345"/>
                    <a:pt x="7889" y="16345"/>
                  </a:cubicBezTo>
                  <a:cubicBezTo>
                    <a:pt x="11550" y="16345"/>
                    <a:pt x="13781" y="14192"/>
                    <a:pt x="14721" y="11941"/>
                  </a:cubicBezTo>
                  <a:lnTo>
                    <a:pt x="12156" y="10844"/>
                  </a:lnTo>
                  <a:cubicBezTo>
                    <a:pt x="11393" y="12626"/>
                    <a:pt x="9827" y="13722"/>
                    <a:pt x="7693" y="13722"/>
                  </a:cubicBezTo>
                  <a:cubicBezTo>
                    <a:pt x="5266" y="13722"/>
                    <a:pt x="2878" y="11490"/>
                    <a:pt x="2878" y="8182"/>
                  </a:cubicBezTo>
                  <a:cubicBezTo>
                    <a:pt x="2878" y="4855"/>
                    <a:pt x="5247" y="2643"/>
                    <a:pt x="7693" y="2643"/>
                  </a:cubicBezTo>
                  <a:cubicBezTo>
                    <a:pt x="9827" y="2643"/>
                    <a:pt x="11236" y="3700"/>
                    <a:pt x="12000" y="5520"/>
                  </a:cubicBezTo>
                  <a:lnTo>
                    <a:pt x="14623" y="4424"/>
                  </a:lnTo>
                  <a:cubicBezTo>
                    <a:pt x="13683" y="2154"/>
                    <a:pt x="1156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1" name="Google Shape;1511;p329"/>
            <p:cNvSpPr/>
            <p:nvPr/>
          </p:nvSpPr>
          <p:spPr>
            <a:xfrm>
              <a:off x="5774300" y="2675450"/>
              <a:ext cx="341100" cy="408625"/>
            </a:xfrm>
            <a:custGeom>
              <a:rect b="b" l="l" r="r" t="t"/>
              <a:pathLst>
                <a:path extrusionOk="0" h="16345" w="13644">
                  <a:moveTo>
                    <a:pt x="7223" y="8241"/>
                  </a:moveTo>
                  <a:cubicBezTo>
                    <a:pt x="9670" y="8241"/>
                    <a:pt x="10904" y="9239"/>
                    <a:pt x="10904" y="9239"/>
                  </a:cubicBezTo>
                  <a:cubicBezTo>
                    <a:pt x="10904" y="11745"/>
                    <a:pt x="8496" y="13722"/>
                    <a:pt x="6186" y="13722"/>
                  </a:cubicBezTo>
                  <a:cubicBezTo>
                    <a:pt x="4698" y="13722"/>
                    <a:pt x="2995" y="12900"/>
                    <a:pt x="2995" y="11275"/>
                  </a:cubicBezTo>
                  <a:cubicBezTo>
                    <a:pt x="2995" y="9866"/>
                    <a:pt x="4189" y="8241"/>
                    <a:pt x="7223" y="8241"/>
                  </a:cubicBezTo>
                  <a:close/>
                  <a:moveTo>
                    <a:pt x="6832" y="0"/>
                  </a:moveTo>
                  <a:cubicBezTo>
                    <a:pt x="2976" y="0"/>
                    <a:pt x="1116" y="2330"/>
                    <a:pt x="588" y="3739"/>
                  </a:cubicBezTo>
                  <a:lnTo>
                    <a:pt x="3230" y="4855"/>
                  </a:lnTo>
                  <a:cubicBezTo>
                    <a:pt x="3759" y="3426"/>
                    <a:pt x="5286" y="2643"/>
                    <a:pt x="6891" y="2643"/>
                  </a:cubicBezTo>
                  <a:cubicBezTo>
                    <a:pt x="9044" y="2643"/>
                    <a:pt x="10904" y="4033"/>
                    <a:pt x="10884" y="6362"/>
                  </a:cubicBezTo>
                  <a:lnTo>
                    <a:pt x="10884" y="6793"/>
                  </a:lnTo>
                  <a:cubicBezTo>
                    <a:pt x="10297" y="6460"/>
                    <a:pt x="8789" y="5853"/>
                    <a:pt x="6734" y="5853"/>
                  </a:cubicBezTo>
                  <a:cubicBezTo>
                    <a:pt x="3132" y="5853"/>
                    <a:pt x="0" y="7732"/>
                    <a:pt x="0" y="11216"/>
                  </a:cubicBezTo>
                  <a:cubicBezTo>
                    <a:pt x="0" y="14407"/>
                    <a:pt x="2604" y="16345"/>
                    <a:pt x="5736" y="16345"/>
                  </a:cubicBezTo>
                  <a:cubicBezTo>
                    <a:pt x="8359" y="16345"/>
                    <a:pt x="9925" y="14994"/>
                    <a:pt x="10766" y="13722"/>
                  </a:cubicBezTo>
                  <a:lnTo>
                    <a:pt x="10904" y="13722"/>
                  </a:lnTo>
                  <a:lnTo>
                    <a:pt x="10904" y="15855"/>
                  </a:lnTo>
                  <a:lnTo>
                    <a:pt x="13644" y="15855"/>
                  </a:lnTo>
                  <a:lnTo>
                    <a:pt x="13644" y="6577"/>
                  </a:lnTo>
                  <a:cubicBezTo>
                    <a:pt x="13644" y="2251"/>
                    <a:pt x="10590" y="0"/>
                    <a:pt x="6832"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2" name="Google Shape;1512;p329"/>
            <p:cNvSpPr/>
            <p:nvPr/>
          </p:nvSpPr>
          <p:spPr>
            <a:xfrm>
              <a:off x="6152575" y="2570725"/>
              <a:ext cx="249125" cy="507150"/>
            </a:xfrm>
            <a:custGeom>
              <a:rect b="b" l="l" r="r" t="t"/>
              <a:pathLst>
                <a:path extrusionOk="0" h="20286" w="9965">
                  <a:moveTo>
                    <a:pt x="2682" y="1"/>
                  </a:moveTo>
                  <a:lnTo>
                    <a:pt x="2682" y="4698"/>
                  </a:lnTo>
                  <a:lnTo>
                    <a:pt x="1" y="4698"/>
                  </a:lnTo>
                  <a:lnTo>
                    <a:pt x="1" y="7321"/>
                  </a:lnTo>
                  <a:lnTo>
                    <a:pt x="2682" y="7321"/>
                  </a:lnTo>
                  <a:lnTo>
                    <a:pt x="2682" y="15366"/>
                  </a:lnTo>
                  <a:cubicBezTo>
                    <a:pt x="2682" y="18498"/>
                    <a:pt x="4405" y="20279"/>
                    <a:pt x="7635" y="20279"/>
                  </a:cubicBezTo>
                  <a:cubicBezTo>
                    <a:pt x="7724" y="20284"/>
                    <a:pt x="7813" y="20286"/>
                    <a:pt x="7901" y="20286"/>
                  </a:cubicBezTo>
                  <a:cubicBezTo>
                    <a:pt x="8611" y="20286"/>
                    <a:pt x="9303" y="20147"/>
                    <a:pt x="9964" y="19868"/>
                  </a:cubicBezTo>
                  <a:lnTo>
                    <a:pt x="8946" y="17402"/>
                  </a:lnTo>
                  <a:cubicBezTo>
                    <a:pt x="8570" y="17563"/>
                    <a:pt x="8161" y="17659"/>
                    <a:pt x="7749" y="17659"/>
                  </a:cubicBezTo>
                  <a:cubicBezTo>
                    <a:pt x="7711" y="17659"/>
                    <a:pt x="7673" y="17658"/>
                    <a:pt x="7635" y="17656"/>
                  </a:cubicBezTo>
                  <a:cubicBezTo>
                    <a:pt x="6284" y="17656"/>
                    <a:pt x="5579" y="16854"/>
                    <a:pt x="5579" y="15151"/>
                  </a:cubicBezTo>
                  <a:lnTo>
                    <a:pt x="5579" y="7321"/>
                  </a:lnTo>
                  <a:lnTo>
                    <a:pt x="9338" y="7321"/>
                  </a:lnTo>
                  <a:lnTo>
                    <a:pt x="9338" y="4698"/>
                  </a:lnTo>
                  <a:lnTo>
                    <a:pt x="5579" y="4698"/>
                  </a:lnTo>
                  <a:lnTo>
                    <a:pt x="5579"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3" name="Google Shape;1513;p329"/>
            <p:cNvSpPr/>
            <p:nvPr/>
          </p:nvSpPr>
          <p:spPr>
            <a:xfrm>
              <a:off x="6437875" y="2504825"/>
              <a:ext cx="119425" cy="567025"/>
            </a:xfrm>
            <a:custGeom>
              <a:rect b="b" l="l" r="r" t="t"/>
              <a:pathLst>
                <a:path extrusionOk="0" h="22681" w="4777">
                  <a:moveTo>
                    <a:pt x="2058" y="1"/>
                  </a:moveTo>
                  <a:cubicBezTo>
                    <a:pt x="1018" y="1"/>
                    <a:pt x="20" y="802"/>
                    <a:pt x="20" y="2030"/>
                  </a:cubicBezTo>
                  <a:cubicBezTo>
                    <a:pt x="1" y="3165"/>
                    <a:pt x="921" y="4085"/>
                    <a:pt x="2056" y="4085"/>
                  </a:cubicBezTo>
                  <a:cubicBezTo>
                    <a:pt x="3857" y="4065"/>
                    <a:pt x="4777" y="1893"/>
                    <a:pt x="3485" y="601"/>
                  </a:cubicBezTo>
                  <a:cubicBezTo>
                    <a:pt x="3071" y="187"/>
                    <a:pt x="2560" y="1"/>
                    <a:pt x="2058" y="1"/>
                  </a:cubicBezTo>
                  <a:close/>
                  <a:moveTo>
                    <a:pt x="607" y="7334"/>
                  </a:moveTo>
                  <a:lnTo>
                    <a:pt x="607" y="22680"/>
                  </a:lnTo>
                  <a:lnTo>
                    <a:pt x="3485" y="22680"/>
                  </a:lnTo>
                  <a:lnTo>
                    <a:pt x="3485" y="7334"/>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4" name="Google Shape;1514;p329"/>
            <p:cNvSpPr/>
            <p:nvPr/>
          </p:nvSpPr>
          <p:spPr>
            <a:xfrm>
              <a:off x="6585675" y="2675450"/>
              <a:ext cx="394450" cy="408625"/>
            </a:xfrm>
            <a:custGeom>
              <a:rect b="b" l="l" r="r" t="t"/>
              <a:pathLst>
                <a:path extrusionOk="0" h="16345" w="15778">
                  <a:moveTo>
                    <a:pt x="7889" y="2623"/>
                  </a:moveTo>
                  <a:cubicBezTo>
                    <a:pt x="10453" y="2623"/>
                    <a:pt x="12900" y="4659"/>
                    <a:pt x="12900" y="8182"/>
                  </a:cubicBezTo>
                  <a:cubicBezTo>
                    <a:pt x="12900" y="11686"/>
                    <a:pt x="10453" y="13722"/>
                    <a:pt x="7889" y="13722"/>
                  </a:cubicBezTo>
                  <a:cubicBezTo>
                    <a:pt x="5324" y="13722"/>
                    <a:pt x="2878" y="11686"/>
                    <a:pt x="2878" y="8182"/>
                  </a:cubicBezTo>
                  <a:cubicBezTo>
                    <a:pt x="2878" y="4659"/>
                    <a:pt x="5324" y="2623"/>
                    <a:pt x="7889" y="2623"/>
                  </a:cubicBezTo>
                  <a:close/>
                  <a:moveTo>
                    <a:pt x="7889" y="0"/>
                  </a:moveTo>
                  <a:cubicBezTo>
                    <a:pt x="3289" y="0"/>
                    <a:pt x="0" y="3504"/>
                    <a:pt x="0" y="8182"/>
                  </a:cubicBezTo>
                  <a:cubicBezTo>
                    <a:pt x="0" y="12841"/>
                    <a:pt x="3289" y="16345"/>
                    <a:pt x="7889" y="16345"/>
                  </a:cubicBezTo>
                  <a:cubicBezTo>
                    <a:pt x="12489" y="16345"/>
                    <a:pt x="15777" y="12841"/>
                    <a:pt x="15777" y="8182"/>
                  </a:cubicBezTo>
                  <a:cubicBezTo>
                    <a:pt x="1577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5" name="Google Shape;1515;p329"/>
            <p:cNvSpPr/>
            <p:nvPr/>
          </p:nvSpPr>
          <p:spPr>
            <a:xfrm>
              <a:off x="7037850" y="2675450"/>
              <a:ext cx="340125" cy="396400"/>
            </a:xfrm>
            <a:custGeom>
              <a:rect b="b" l="l" r="r" t="t"/>
              <a:pathLst>
                <a:path extrusionOk="0" h="15856" w="13605">
                  <a:moveTo>
                    <a:pt x="7752" y="0"/>
                  </a:moveTo>
                  <a:cubicBezTo>
                    <a:pt x="5638" y="0"/>
                    <a:pt x="3700" y="1234"/>
                    <a:pt x="2897" y="2643"/>
                  </a:cubicBezTo>
                  <a:lnTo>
                    <a:pt x="2760" y="2643"/>
                  </a:lnTo>
                  <a:lnTo>
                    <a:pt x="2760" y="509"/>
                  </a:lnTo>
                  <a:lnTo>
                    <a:pt x="0" y="509"/>
                  </a:lnTo>
                  <a:lnTo>
                    <a:pt x="0" y="15855"/>
                  </a:lnTo>
                  <a:lnTo>
                    <a:pt x="2897" y="15855"/>
                  </a:lnTo>
                  <a:lnTo>
                    <a:pt x="2897" y="7360"/>
                  </a:lnTo>
                  <a:cubicBezTo>
                    <a:pt x="2897" y="5011"/>
                    <a:pt x="4424" y="2623"/>
                    <a:pt x="6929" y="2623"/>
                  </a:cubicBezTo>
                  <a:cubicBezTo>
                    <a:pt x="9122" y="2623"/>
                    <a:pt x="10727" y="3700"/>
                    <a:pt x="10727" y="6891"/>
                  </a:cubicBezTo>
                  <a:lnTo>
                    <a:pt x="10727" y="15855"/>
                  </a:lnTo>
                  <a:lnTo>
                    <a:pt x="13604" y="15855"/>
                  </a:lnTo>
                  <a:lnTo>
                    <a:pt x="13604" y="6460"/>
                  </a:lnTo>
                  <a:cubicBezTo>
                    <a:pt x="13604" y="2663"/>
                    <a:pt x="11667" y="0"/>
                    <a:pt x="7752"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10">
    <p:spTree>
      <p:nvGrpSpPr>
        <p:cNvPr id="1516" name="Shape 1516"/>
        <p:cNvGrpSpPr/>
        <p:nvPr/>
      </p:nvGrpSpPr>
      <p:grpSpPr>
        <a:xfrm>
          <a:off x="0" y="0"/>
          <a:ext cx="0" cy="0"/>
          <a:chOff x="0" y="0"/>
          <a:chExt cx="0" cy="0"/>
        </a:xfrm>
      </p:grpSpPr>
      <p:sp>
        <p:nvSpPr>
          <p:cNvPr id="1517" name="Google Shape;1517;p330"/>
          <p:cNvSpPr/>
          <p:nvPr/>
        </p:nvSpPr>
        <p:spPr>
          <a:xfrm>
            <a:off x="50" y="0"/>
            <a:ext cx="9144000" cy="4524000"/>
          </a:xfrm>
          <a:prstGeom prst="rect">
            <a:avLst/>
          </a:prstGeom>
          <a:solidFill>
            <a:srgbClr val="20212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1518" name="Google Shape;1518;p330"/>
          <p:cNvSpPr txBox="1"/>
          <p:nvPr/>
        </p:nvSpPr>
        <p:spPr>
          <a:xfrm>
            <a:off x="7741216" y="381600"/>
            <a:ext cx="950400" cy="1146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r>
              <a:rPr b="0" i="0" lang="en-US" sz="600" u="none" cap="none" strike="noStrike">
                <a:solidFill>
                  <a:srgbClr val="FFFFFF"/>
                </a:solidFill>
                <a:latin typeface="Roboto"/>
                <a:ea typeface="Roboto"/>
                <a:cs typeface="Roboto"/>
                <a:sym typeface="Roboto"/>
              </a:rPr>
              <a:t>Proprietary + Confidential</a:t>
            </a:r>
            <a:endParaRPr b="0" i="0" sz="600" u="none" cap="none" strike="noStrike">
              <a:solidFill>
                <a:srgbClr val="FFFFFF"/>
              </a:solidFill>
              <a:latin typeface="Roboto"/>
              <a:ea typeface="Roboto"/>
              <a:cs typeface="Roboto"/>
              <a:sym typeface="Roboto"/>
            </a:endParaRPr>
          </a:p>
        </p:txBody>
      </p:sp>
      <p:cxnSp>
        <p:nvCxnSpPr>
          <p:cNvPr id="1519" name="Google Shape;1519;p330"/>
          <p:cNvCxnSpPr/>
          <p:nvPr/>
        </p:nvCxnSpPr>
        <p:spPr>
          <a:xfrm rot="10800000">
            <a:off x="481275" y="1767101"/>
            <a:ext cx="0" cy="1769700"/>
          </a:xfrm>
          <a:prstGeom prst="straightConnector1">
            <a:avLst/>
          </a:prstGeom>
          <a:noFill/>
          <a:ln cap="flat" cmpd="sng" w="38100">
            <a:solidFill>
              <a:srgbClr val="FFFFFF"/>
            </a:solidFill>
            <a:prstDash val="solid"/>
            <a:miter lim="400000"/>
            <a:headEnd len="sm" w="sm" type="none"/>
            <a:tailEnd len="sm" w="sm" type="none"/>
          </a:ln>
        </p:spPr>
      </p:cxnSp>
      <p:sp>
        <p:nvSpPr>
          <p:cNvPr id="1520" name="Google Shape;1520;p330"/>
          <p:cNvSpPr txBox="1"/>
          <p:nvPr>
            <p:ph type="title"/>
          </p:nvPr>
        </p:nvSpPr>
        <p:spPr>
          <a:xfrm>
            <a:off x="962200" y="2196350"/>
            <a:ext cx="7724700" cy="8574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FFFFFF"/>
              </a:buClr>
              <a:buSzPts val="2400"/>
              <a:buFont typeface="Arial"/>
              <a:buNone/>
              <a:defRPr b="0" i="0" sz="3600" u="none" cap="none" strike="noStrike">
                <a:solidFill>
                  <a:srgbClr val="FFFFFF"/>
                </a:solidFill>
                <a:latin typeface="Arial"/>
                <a:ea typeface="Arial"/>
                <a:cs typeface="Arial"/>
                <a:sym typeface="Arial"/>
              </a:defRPr>
            </a:lvl1pPr>
            <a:lvl2pPr lvl="1"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2pPr>
            <a:lvl3pPr lvl="2"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3pPr>
            <a:lvl4pPr lvl="3"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4pPr>
            <a:lvl5pPr lvl="4"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5pPr>
            <a:lvl6pPr lvl="5"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6pPr>
            <a:lvl7pPr lvl="6"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7pPr>
            <a:lvl8pPr lvl="7"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8pPr>
            <a:lvl9pPr lvl="8"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9pPr>
          </a:lstStyle>
          <a:p/>
        </p:txBody>
      </p:sp>
      <p:sp>
        <p:nvSpPr>
          <p:cNvPr id="1521" name="Google Shape;1521;p330"/>
          <p:cNvSpPr txBox="1"/>
          <p:nvPr>
            <p:ph idx="1" type="subTitle"/>
          </p:nvPr>
        </p:nvSpPr>
        <p:spPr>
          <a:xfrm>
            <a:off x="976648" y="1757286"/>
            <a:ext cx="4643400" cy="3036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ppendix">
  <p:cSld name="CUSTOM_9">
    <p:bg>
      <p:bgPr>
        <a:solidFill>
          <a:srgbClr val="202124"/>
        </a:solidFill>
      </p:bgPr>
    </p:bg>
    <p:spTree>
      <p:nvGrpSpPr>
        <p:cNvPr id="1522" name="Shape 1522"/>
        <p:cNvGrpSpPr/>
        <p:nvPr/>
      </p:nvGrpSpPr>
      <p:grpSpPr>
        <a:xfrm>
          <a:off x="0" y="0"/>
          <a:ext cx="0" cy="0"/>
          <a:chOff x="0" y="0"/>
          <a:chExt cx="0" cy="0"/>
        </a:xfrm>
      </p:grpSpPr>
      <p:sp>
        <p:nvSpPr>
          <p:cNvPr id="1523" name="Google Shape;1523;p331"/>
          <p:cNvSpPr txBox="1"/>
          <p:nvPr>
            <p:ph type="title"/>
          </p:nvPr>
        </p:nvSpPr>
        <p:spPr>
          <a:xfrm>
            <a:off x="457200" y="1536250"/>
            <a:ext cx="8229600" cy="2070900"/>
          </a:xfrm>
          <a:prstGeom prst="rect">
            <a:avLst/>
          </a:prstGeom>
          <a:noFill/>
          <a:ln>
            <a:noFill/>
          </a:ln>
        </p:spPr>
        <p:txBody>
          <a:bodyPr anchorCtr="0" anchor="ctr" bIns="0" lIns="0" spcFirstLastPara="1" rIns="0" wrap="square" tIns="0">
            <a:noAutofit/>
          </a:bodyPr>
          <a:lstStyle>
            <a:lvl1pPr lvl="0" marR="0" rtl="0" algn="ctr">
              <a:lnSpc>
                <a:spcPct val="100000"/>
              </a:lnSpc>
              <a:spcBef>
                <a:spcPts val="0"/>
              </a:spcBef>
              <a:spcAft>
                <a:spcPts val="0"/>
              </a:spcAft>
              <a:buClr>
                <a:srgbClr val="FFFFFF"/>
              </a:buClr>
              <a:buSzPts val="3000"/>
              <a:buFont typeface="Arial"/>
              <a:buNone/>
              <a:defRPr b="0" i="0" sz="30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FFFFFF"/>
              </a:buClr>
              <a:buSzPts val="4800"/>
              <a:buFont typeface="Helvetica Neue Light"/>
              <a:buNone/>
              <a:defRPr b="0" i="0" sz="4800" u="none" cap="none" strike="noStrike">
                <a:solidFill>
                  <a:srgbClr val="FFFFFF"/>
                </a:solidFill>
                <a:latin typeface="Helvetica Neue Light"/>
                <a:ea typeface="Helvetica Neue Light"/>
                <a:cs typeface="Helvetica Neue Light"/>
                <a:sym typeface="Helvetica Neue Light"/>
              </a:defRPr>
            </a:lvl2pPr>
            <a:lvl3pPr lvl="2" marR="0" rtl="0" algn="l">
              <a:lnSpc>
                <a:spcPct val="100000"/>
              </a:lnSpc>
              <a:spcBef>
                <a:spcPts val="0"/>
              </a:spcBef>
              <a:spcAft>
                <a:spcPts val="0"/>
              </a:spcAft>
              <a:buClr>
                <a:srgbClr val="FFFFFF"/>
              </a:buClr>
              <a:buSzPts val="4800"/>
              <a:buFont typeface="Helvetica Neue Light"/>
              <a:buNone/>
              <a:defRPr b="0" i="0" sz="4800" u="none" cap="none" strike="noStrike">
                <a:solidFill>
                  <a:srgbClr val="FFFFFF"/>
                </a:solidFill>
                <a:latin typeface="Helvetica Neue Light"/>
                <a:ea typeface="Helvetica Neue Light"/>
                <a:cs typeface="Helvetica Neue Light"/>
                <a:sym typeface="Helvetica Neue Light"/>
              </a:defRPr>
            </a:lvl3pPr>
            <a:lvl4pPr lvl="3" marR="0" rtl="0" algn="l">
              <a:lnSpc>
                <a:spcPct val="100000"/>
              </a:lnSpc>
              <a:spcBef>
                <a:spcPts val="0"/>
              </a:spcBef>
              <a:spcAft>
                <a:spcPts val="0"/>
              </a:spcAft>
              <a:buClr>
                <a:srgbClr val="FFFFFF"/>
              </a:buClr>
              <a:buSzPts val="4800"/>
              <a:buFont typeface="Helvetica Neue Light"/>
              <a:buNone/>
              <a:defRPr b="0" i="0" sz="4800" u="none" cap="none" strike="noStrike">
                <a:solidFill>
                  <a:srgbClr val="FFFFFF"/>
                </a:solidFill>
                <a:latin typeface="Helvetica Neue Light"/>
                <a:ea typeface="Helvetica Neue Light"/>
                <a:cs typeface="Helvetica Neue Light"/>
                <a:sym typeface="Helvetica Neue Light"/>
              </a:defRPr>
            </a:lvl4pPr>
            <a:lvl5pPr lvl="4" marR="0" rtl="0" algn="l">
              <a:lnSpc>
                <a:spcPct val="100000"/>
              </a:lnSpc>
              <a:spcBef>
                <a:spcPts val="0"/>
              </a:spcBef>
              <a:spcAft>
                <a:spcPts val="0"/>
              </a:spcAft>
              <a:buClr>
                <a:srgbClr val="FFFFFF"/>
              </a:buClr>
              <a:buSzPts val="4800"/>
              <a:buFont typeface="Helvetica Neue Light"/>
              <a:buNone/>
              <a:defRPr b="0" i="0" sz="4800" u="none" cap="none" strike="noStrike">
                <a:solidFill>
                  <a:srgbClr val="FFFFFF"/>
                </a:solidFill>
                <a:latin typeface="Helvetica Neue Light"/>
                <a:ea typeface="Helvetica Neue Light"/>
                <a:cs typeface="Helvetica Neue Light"/>
                <a:sym typeface="Helvetica Neue Light"/>
              </a:defRPr>
            </a:lvl5pPr>
            <a:lvl6pPr lvl="5" marR="0" rtl="0" algn="l">
              <a:lnSpc>
                <a:spcPct val="100000"/>
              </a:lnSpc>
              <a:spcBef>
                <a:spcPts val="0"/>
              </a:spcBef>
              <a:spcAft>
                <a:spcPts val="0"/>
              </a:spcAft>
              <a:buClr>
                <a:srgbClr val="FFFFFF"/>
              </a:buClr>
              <a:buSzPts val="4800"/>
              <a:buFont typeface="Helvetica Neue Light"/>
              <a:buNone/>
              <a:defRPr b="0" i="0" sz="4800" u="none" cap="none" strike="noStrike">
                <a:solidFill>
                  <a:srgbClr val="FFFFFF"/>
                </a:solidFill>
                <a:latin typeface="Helvetica Neue Light"/>
                <a:ea typeface="Helvetica Neue Light"/>
                <a:cs typeface="Helvetica Neue Light"/>
                <a:sym typeface="Helvetica Neue Light"/>
              </a:defRPr>
            </a:lvl6pPr>
            <a:lvl7pPr lvl="6" marR="0" rtl="0" algn="l">
              <a:lnSpc>
                <a:spcPct val="100000"/>
              </a:lnSpc>
              <a:spcBef>
                <a:spcPts val="0"/>
              </a:spcBef>
              <a:spcAft>
                <a:spcPts val="0"/>
              </a:spcAft>
              <a:buClr>
                <a:srgbClr val="FFFFFF"/>
              </a:buClr>
              <a:buSzPts val="4800"/>
              <a:buFont typeface="Helvetica Neue Light"/>
              <a:buNone/>
              <a:defRPr b="0" i="0" sz="4800" u="none" cap="none" strike="noStrike">
                <a:solidFill>
                  <a:srgbClr val="FFFFFF"/>
                </a:solidFill>
                <a:latin typeface="Helvetica Neue Light"/>
                <a:ea typeface="Helvetica Neue Light"/>
                <a:cs typeface="Helvetica Neue Light"/>
                <a:sym typeface="Helvetica Neue Light"/>
              </a:defRPr>
            </a:lvl7pPr>
            <a:lvl8pPr lvl="7" marR="0" rtl="0" algn="l">
              <a:lnSpc>
                <a:spcPct val="100000"/>
              </a:lnSpc>
              <a:spcBef>
                <a:spcPts val="0"/>
              </a:spcBef>
              <a:spcAft>
                <a:spcPts val="0"/>
              </a:spcAft>
              <a:buClr>
                <a:srgbClr val="FFFFFF"/>
              </a:buClr>
              <a:buSzPts val="4800"/>
              <a:buFont typeface="Helvetica Neue Light"/>
              <a:buNone/>
              <a:defRPr b="0" i="0" sz="4800" u="none" cap="none" strike="noStrike">
                <a:solidFill>
                  <a:srgbClr val="FFFFFF"/>
                </a:solidFill>
                <a:latin typeface="Helvetica Neue Light"/>
                <a:ea typeface="Helvetica Neue Light"/>
                <a:cs typeface="Helvetica Neue Light"/>
                <a:sym typeface="Helvetica Neue Light"/>
              </a:defRPr>
            </a:lvl8pPr>
            <a:lvl9pPr lvl="8" marR="0" rtl="0" algn="l">
              <a:lnSpc>
                <a:spcPct val="100000"/>
              </a:lnSpc>
              <a:spcBef>
                <a:spcPts val="0"/>
              </a:spcBef>
              <a:spcAft>
                <a:spcPts val="0"/>
              </a:spcAft>
              <a:buClr>
                <a:srgbClr val="FFFFFF"/>
              </a:buClr>
              <a:buSzPts val="4800"/>
              <a:buFont typeface="Helvetica Neue Light"/>
              <a:buNone/>
              <a:defRPr b="0" i="0" sz="4800" u="none" cap="none" strike="noStrike">
                <a:solidFill>
                  <a:srgbClr val="FFFFFF"/>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Blank">
  <p:cSld name="CUSTOM_4_3">
    <p:spTree>
      <p:nvGrpSpPr>
        <p:cNvPr id="1524" name="Shape 1524"/>
        <p:cNvGrpSpPr/>
        <p:nvPr/>
      </p:nvGrpSpPr>
      <p:grpSpPr>
        <a:xfrm>
          <a:off x="0" y="0"/>
          <a:ext cx="0" cy="0"/>
          <a:chOff x="0" y="0"/>
          <a:chExt cx="0" cy="0"/>
        </a:xfrm>
      </p:grpSpPr>
    </p:spTree>
  </p:cSld>
  <p:clrMapOvr>
    <a:masterClrMapping/>
  </p:clrMapOvr>
</p:sldLayout>
</file>

<file path=ppt/slideLayouts/slideLayout2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CUSTOM_4_4">
    <p:spTree>
      <p:nvGrpSpPr>
        <p:cNvPr id="1525" name="Shape 1525"/>
        <p:cNvGrpSpPr/>
        <p:nvPr/>
      </p:nvGrpSpPr>
      <p:grpSpPr>
        <a:xfrm>
          <a:off x="0" y="0"/>
          <a:ext cx="0" cy="0"/>
          <a:chOff x="0" y="0"/>
          <a:chExt cx="0" cy="0"/>
        </a:xfrm>
      </p:grpSpPr>
      <p:sp>
        <p:nvSpPr>
          <p:cNvPr id="1526" name="Google Shape;1526;p333"/>
          <p:cNvSpPr/>
          <p:nvPr/>
        </p:nvSpPr>
        <p:spPr>
          <a:xfrm>
            <a:off x="7582475" y="107200"/>
            <a:ext cx="1381800" cy="271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7" name="Google Shape;1527;p333"/>
          <p:cNvSpPr txBox="1"/>
          <p:nvPr/>
        </p:nvSpPr>
        <p:spPr>
          <a:xfrm>
            <a:off x="6762575" y="-301"/>
            <a:ext cx="1924200" cy="4605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r>
              <a:rPr b="0" i="0" lang="en-US" sz="600" u="none" cap="none" strike="noStrike">
                <a:solidFill>
                  <a:srgbClr val="BDC1C6"/>
                </a:solidFill>
                <a:latin typeface="Arial"/>
                <a:ea typeface="Arial"/>
                <a:cs typeface="Arial"/>
                <a:sym typeface="Arial"/>
              </a:rPr>
              <a:t>Proprietary + Confidential</a:t>
            </a:r>
            <a:endParaRPr b="0" i="0" sz="600" u="none" cap="none" strike="noStrike">
              <a:solidFill>
                <a:srgbClr val="BDC1C6"/>
              </a:solidFill>
              <a:latin typeface="Arial"/>
              <a:ea typeface="Arial"/>
              <a:cs typeface="Arial"/>
              <a:sym typeface="Arial"/>
            </a:endParaRPr>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説明 1">
  <p:cSld name="CAPTION_ONLY_1">
    <p:spTree>
      <p:nvGrpSpPr>
        <p:cNvPr id="1528" name="Shape 1528"/>
        <p:cNvGrpSpPr/>
        <p:nvPr/>
      </p:nvGrpSpPr>
      <p:grpSpPr>
        <a:xfrm>
          <a:off x="0" y="0"/>
          <a:ext cx="0" cy="0"/>
          <a:chOff x="0" y="0"/>
          <a:chExt cx="0" cy="0"/>
        </a:xfrm>
      </p:grpSpPr>
      <p:pic>
        <p:nvPicPr>
          <p:cNvPr id="1529" name="Google Shape;1529;p334"/>
          <p:cNvPicPr preferRelativeResize="0"/>
          <p:nvPr/>
        </p:nvPicPr>
        <p:blipFill rotWithShape="1">
          <a:blip r:embed="rId2">
            <a:alphaModFix/>
          </a:blip>
          <a:srcRect b="0" l="0" r="0" t="0"/>
          <a:stretch/>
        </p:blipFill>
        <p:spPr>
          <a:xfrm>
            <a:off x="7250100" y="139099"/>
            <a:ext cx="1717949" cy="250525"/>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Subheading 2-Col">
  <p:cSld name="TITLE_2_3_7">
    <p:spTree>
      <p:nvGrpSpPr>
        <p:cNvPr id="177" name="Shape 177"/>
        <p:cNvGrpSpPr/>
        <p:nvPr/>
      </p:nvGrpSpPr>
      <p:grpSpPr>
        <a:xfrm>
          <a:off x="0" y="0"/>
          <a:ext cx="0" cy="0"/>
          <a:chOff x="0" y="0"/>
          <a:chExt cx="0" cy="0"/>
        </a:xfrm>
      </p:grpSpPr>
      <p:sp>
        <p:nvSpPr>
          <p:cNvPr id="178" name="Google Shape;178;p55"/>
          <p:cNvSpPr/>
          <p:nvPr/>
        </p:nvSpPr>
        <p:spPr>
          <a:xfrm>
            <a:off x="-2409" y="235375"/>
            <a:ext cx="35400" cy="46728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179" name="Google Shape;179;p55"/>
          <p:cNvSpPr txBox="1"/>
          <p:nvPr>
            <p:ph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1"/>
              </a:buClr>
              <a:buSzPts val="1000"/>
              <a:buFont typeface="Arial"/>
              <a:buNone/>
              <a:defRPr b="1" i="0" sz="1000" u="none" cap="none" strike="noStrike">
                <a:solidFill>
                  <a:schemeClr val="accent1"/>
                </a:solidFill>
                <a:latin typeface="Arial"/>
                <a:ea typeface="Arial"/>
                <a:cs typeface="Arial"/>
                <a:sym typeface="Arial"/>
              </a:defRPr>
            </a:lvl1pPr>
            <a:lvl2pPr lvl="1"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9pPr>
          </a:lstStyle>
          <a:p/>
        </p:txBody>
      </p:sp>
      <p:sp>
        <p:nvSpPr>
          <p:cNvPr id="180" name="Google Shape;180;p55"/>
          <p:cNvSpPr txBox="1"/>
          <p:nvPr>
            <p:ph idx="2"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181" name="Google Shape;181;p55"/>
          <p:cNvSpPr txBox="1"/>
          <p:nvPr>
            <p:ph idx="1" type="body"/>
          </p:nvPr>
        </p:nvSpPr>
        <p:spPr>
          <a:xfrm>
            <a:off x="464175" y="1347625"/>
            <a:ext cx="41112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82" name="Google Shape;182;p55"/>
          <p:cNvSpPr txBox="1"/>
          <p:nvPr>
            <p:ph idx="3" type="body"/>
          </p:nvPr>
        </p:nvSpPr>
        <p:spPr>
          <a:xfrm>
            <a:off x="4575544" y="1347625"/>
            <a:ext cx="41112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_Title">
  <p:cSld name="CUSTOM_11">
    <p:spTree>
      <p:nvGrpSpPr>
        <p:cNvPr id="1530" name="Shape 1530"/>
        <p:cNvGrpSpPr/>
        <p:nvPr/>
      </p:nvGrpSpPr>
      <p:grpSpPr>
        <a:xfrm>
          <a:off x="0" y="0"/>
          <a:ext cx="0" cy="0"/>
          <a:chOff x="0" y="0"/>
          <a:chExt cx="0" cy="0"/>
        </a:xfrm>
      </p:grpSpPr>
      <p:sp>
        <p:nvSpPr>
          <p:cNvPr id="1531" name="Google Shape;1531;p335"/>
          <p:cNvSpPr txBox="1"/>
          <p:nvPr>
            <p:ph idx="1" type="body"/>
          </p:nvPr>
        </p:nvSpPr>
        <p:spPr>
          <a:xfrm>
            <a:off x="5207050" y="1514350"/>
            <a:ext cx="1904700" cy="10575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1532" name="Google Shape;1532;p335"/>
          <p:cNvSpPr txBox="1"/>
          <p:nvPr>
            <p:ph type="title"/>
          </p:nvPr>
        </p:nvSpPr>
        <p:spPr>
          <a:xfrm>
            <a:off x="761950" y="2219400"/>
            <a:ext cx="4445100" cy="21144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3600"/>
              <a:buFont typeface="Arial"/>
              <a:buNone/>
              <a:defRPr b="0" i="0" sz="36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3600"/>
              <a:buFont typeface="Arial"/>
              <a:buNone/>
              <a:defRPr b="0" i="0" sz="3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3600"/>
              <a:buFont typeface="Arial"/>
              <a:buNone/>
              <a:defRPr b="0" i="0" sz="3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3600"/>
              <a:buFont typeface="Arial"/>
              <a:buNone/>
              <a:defRPr b="0" i="0" sz="3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3600"/>
              <a:buFont typeface="Arial"/>
              <a:buNone/>
              <a:defRPr b="0" i="0" sz="3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3600"/>
              <a:buFont typeface="Arial"/>
              <a:buNone/>
              <a:defRPr b="0" i="0" sz="3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3600"/>
              <a:buFont typeface="Arial"/>
              <a:buNone/>
              <a:defRPr b="0" i="0" sz="3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3600"/>
              <a:buFont typeface="Arial"/>
              <a:buNone/>
              <a:defRPr b="0" i="0" sz="3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3600"/>
              <a:buFont typeface="Arial"/>
              <a:buNone/>
              <a:defRPr b="0" i="0" sz="3600" u="none" cap="none" strike="noStrike">
                <a:solidFill>
                  <a:srgbClr val="000000"/>
                </a:solidFill>
                <a:latin typeface="Arial"/>
                <a:ea typeface="Arial"/>
                <a:cs typeface="Arial"/>
                <a:sym typeface="Arial"/>
              </a:defRPr>
            </a:lvl9pPr>
          </a:lstStyle>
          <a:p/>
        </p:txBody>
      </p:sp>
      <p:pic>
        <p:nvPicPr>
          <p:cNvPr id="1533" name="Google Shape;1533;p335"/>
          <p:cNvPicPr preferRelativeResize="0"/>
          <p:nvPr/>
        </p:nvPicPr>
        <p:blipFill rotWithShape="1">
          <a:blip r:embed="rId2">
            <a:alphaModFix/>
          </a:blip>
          <a:srcRect b="0" l="0" r="0" t="0"/>
          <a:stretch/>
        </p:blipFill>
        <p:spPr>
          <a:xfrm>
            <a:off x="199692" y="4686300"/>
            <a:ext cx="257500" cy="375225"/>
          </a:xfrm>
          <a:prstGeom prst="rect">
            <a:avLst/>
          </a:prstGeom>
          <a:noFill/>
          <a:ln>
            <a:noFill/>
          </a:ln>
        </p:spPr>
      </p:pic>
    </p:spTree>
  </p:cSld>
  <p:clrMapOvr>
    <a:masterClrMapping/>
  </p:clrMapOvr>
</p:sldLayout>
</file>

<file path=ppt/slideLayouts/slideLayout2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Blank">
  <p:cSld name="CUSTOM_2_1">
    <p:bg>
      <p:bgPr>
        <a:solidFill>
          <a:srgbClr val="FFFFFF"/>
        </a:solidFill>
      </p:bgPr>
    </p:bg>
    <p:spTree>
      <p:nvGrpSpPr>
        <p:cNvPr id="1538" name="Shape 1538"/>
        <p:cNvGrpSpPr/>
        <p:nvPr/>
      </p:nvGrpSpPr>
      <p:grpSpPr>
        <a:xfrm>
          <a:off x="0" y="0"/>
          <a:ext cx="0" cy="0"/>
          <a:chOff x="0" y="0"/>
          <a:chExt cx="0" cy="0"/>
        </a:xfrm>
      </p:grpSpPr>
      <p:sp>
        <p:nvSpPr>
          <p:cNvPr id="1539" name="Google Shape;1539;p33"/>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2-Col 02 1">
  <p:cSld name="TITLE_2_3_3_5_1">
    <p:spTree>
      <p:nvGrpSpPr>
        <p:cNvPr id="1540" name="Shape 1540"/>
        <p:cNvGrpSpPr/>
        <p:nvPr/>
      </p:nvGrpSpPr>
      <p:grpSpPr>
        <a:xfrm>
          <a:off x="0" y="0"/>
          <a:ext cx="0" cy="0"/>
          <a:chOff x="0" y="0"/>
          <a:chExt cx="0" cy="0"/>
        </a:xfrm>
      </p:grpSpPr>
      <p:sp>
        <p:nvSpPr>
          <p:cNvPr id="1541" name="Google Shape;1541;p34"/>
          <p:cNvSpPr/>
          <p:nvPr/>
        </p:nvSpPr>
        <p:spPr>
          <a:xfrm>
            <a:off x="-2409" y="235375"/>
            <a:ext cx="35400" cy="46728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01">
  <p:cSld name="CUSTOM_2">
    <p:spTree>
      <p:nvGrpSpPr>
        <p:cNvPr id="1542" name="Shape 1542"/>
        <p:cNvGrpSpPr/>
        <p:nvPr/>
      </p:nvGrpSpPr>
      <p:grpSpPr>
        <a:xfrm>
          <a:off x="0" y="0"/>
          <a:ext cx="0" cy="0"/>
          <a:chOff x="0" y="0"/>
          <a:chExt cx="0" cy="0"/>
        </a:xfrm>
      </p:grpSpPr>
      <p:sp>
        <p:nvSpPr>
          <p:cNvPr id="1543" name="Google Shape;1543;p186"/>
          <p:cNvSpPr/>
          <p:nvPr/>
        </p:nvSpPr>
        <p:spPr>
          <a:xfrm>
            <a:off x="462016" y="4092099"/>
            <a:ext cx="465900" cy="94500"/>
          </a:xfrm>
          <a:prstGeom prst="roundRect">
            <a:avLst>
              <a:gd fmla="val 50000" name="adj"/>
            </a:avLst>
          </a:prstGeom>
          <a:solidFill>
            <a:srgbClr val="4285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4" name="Google Shape;1544;p186"/>
          <p:cNvSpPr txBox="1"/>
          <p:nvPr>
            <p:ph idx="1" type="subTitle"/>
          </p:nvPr>
        </p:nvSpPr>
        <p:spPr>
          <a:xfrm>
            <a:off x="451846" y="3479440"/>
            <a:ext cx="7801200" cy="3000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2100"/>
              <a:buFont typeface="Arial"/>
              <a:buNone/>
              <a:defRPr b="0" i="0" sz="2100" u="none" cap="none" strike="noStrike">
                <a:solidFill>
                  <a:srgbClr val="3C4043"/>
                </a:solidFill>
                <a:latin typeface="Arial"/>
                <a:ea typeface="Arial"/>
                <a:cs typeface="Arial"/>
                <a:sym typeface="Arial"/>
              </a:defRPr>
            </a:lvl1pPr>
            <a:lvl2pPr lvl="1"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9pPr>
          </a:lstStyle>
          <a:p/>
        </p:txBody>
      </p:sp>
      <p:sp>
        <p:nvSpPr>
          <p:cNvPr id="1545" name="Google Shape;1545;p186"/>
          <p:cNvSpPr txBox="1"/>
          <p:nvPr>
            <p:ph type="title"/>
          </p:nvPr>
        </p:nvSpPr>
        <p:spPr>
          <a:xfrm>
            <a:off x="441076" y="1316300"/>
            <a:ext cx="5476200" cy="19350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000000"/>
              </a:buClr>
              <a:buSzPts val="5000"/>
              <a:buFont typeface="Arial"/>
              <a:buNone/>
              <a:defRPr b="0" i="0" sz="5000" u="none" cap="none" strike="noStrike">
                <a:solidFill>
                  <a:srgbClr val="3C4043"/>
                </a:solidFill>
                <a:latin typeface="Arial"/>
                <a:ea typeface="Arial"/>
                <a:cs typeface="Arial"/>
                <a:sym typeface="Arial"/>
              </a:defRPr>
            </a:lvl1pPr>
            <a:lvl2pPr lvl="1" marR="0" rtl="0" algn="l">
              <a:lnSpc>
                <a:spcPct val="100000"/>
              </a:lnSpc>
              <a:spcBef>
                <a:spcPts val="0"/>
              </a:spcBef>
              <a:spcAft>
                <a:spcPts val="0"/>
              </a:spcAft>
              <a:buClr>
                <a:srgbClr val="000000"/>
              </a:buClr>
              <a:buSzPts val="5000"/>
              <a:buFont typeface="Arial"/>
              <a:buNone/>
              <a:defRPr b="0" i="0" sz="50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0"/>
              <a:buFont typeface="Arial"/>
              <a:buNone/>
              <a:defRPr b="0" i="0" sz="50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0"/>
              <a:buFont typeface="Arial"/>
              <a:buNone/>
              <a:defRPr b="0" i="0" sz="50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0"/>
              <a:buFont typeface="Arial"/>
              <a:buNone/>
              <a:defRPr b="0" i="0" sz="50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0"/>
              <a:buFont typeface="Arial"/>
              <a:buNone/>
              <a:defRPr b="0" i="0" sz="50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0"/>
              <a:buFont typeface="Arial"/>
              <a:buNone/>
              <a:defRPr b="0" i="0" sz="50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0"/>
              <a:buFont typeface="Arial"/>
              <a:buNone/>
              <a:defRPr b="0" i="0" sz="50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0"/>
              <a:buFont typeface="Arial"/>
              <a:buNone/>
              <a:defRPr b="0" i="0" sz="5000" u="none" cap="none" strike="noStrike">
                <a:solidFill>
                  <a:srgbClr val="000000"/>
                </a:solidFill>
                <a:latin typeface="Arial"/>
                <a:ea typeface="Arial"/>
                <a:cs typeface="Arial"/>
                <a:sym typeface="Arial"/>
              </a:defRPr>
            </a:lvl9pPr>
          </a:lstStyle>
          <a:p/>
        </p:txBody>
      </p:sp>
      <p:grpSp>
        <p:nvGrpSpPr>
          <p:cNvPr id="1546" name="Google Shape;1546;p186"/>
          <p:cNvGrpSpPr/>
          <p:nvPr/>
        </p:nvGrpSpPr>
        <p:grpSpPr>
          <a:xfrm>
            <a:off x="450225" y="457140"/>
            <a:ext cx="2107098" cy="244531"/>
            <a:chOff x="242525" y="2441975"/>
            <a:chExt cx="7135450" cy="828075"/>
          </a:xfrm>
        </p:grpSpPr>
        <p:sp>
          <p:nvSpPr>
            <p:cNvPr id="1547" name="Google Shape;1547;p186"/>
            <p:cNvSpPr/>
            <p:nvPr/>
          </p:nvSpPr>
          <p:spPr>
            <a:xfrm>
              <a:off x="242525" y="2441975"/>
              <a:ext cx="625925" cy="642600"/>
            </a:xfrm>
            <a:custGeom>
              <a:rect b="b" l="l" r="r" t="t"/>
              <a:pathLst>
                <a:path extrusionOk="0" h="25704" w="25037">
                  <a:moveTo>
                    <a:pt x="13255" y="1"/>
                  </a:moveTo>
                  <a:cubicBezTo>
                    <a:pt x="13182" y="1"/>
                    <a:pt x="13110" y="1"/>
                    <a:pt x="13037" y="3"/>
                  </a:cubicBezTo>
                  <a:cubicBezTo>
                    <a:pt x="5951" y="3"/>
                    <a:pt x="0" y="5777"/>
                    <a:pt x="0" y="12843"/>
                  </a:cubicBezTo>
                  <a:cubicBezTo>
                    <a:pt x="0" y="19929"/>
                    <a:pt x="5951" y="25684"/>
                    <a:pt x="13037" y="25703"/>
                  </a:cubicBezTo>
                  <a:cubicBezTo>
                    <a:pt x="16854" y="25703"/>
                    <a:pt x="19731" y="24451"/>
                    <a:pt x="22002" y="22102"/>
                  </a:cubicBezTo>
                  <a:cubicBezTo>
                    <a:pt x="24312" y="19772"/>
                    <a:pt x="25036" y="16523"/>
                    <a:pt x="25036" y="13881"/>
                  </a:cubicBezTo>
                  <a:cubicBezTo>
                    <a:pt x="25036" y="13156"/>
                    <a:pt x="24977" y="12413"/>
                    <a:pt x="24840" y="11688"/>
                  </a:cubicBezTo>
                  <a:lnTo>
                    <a:pt x="13037" y="11688"/>
                  </a:lnTo>
                  <a:lnTo>
                    <a:pt x="13037" y="15212"/>
                  </a:lnTo>
                  <a:lnTo>
                    <a:pt x="21434" y="15212"/>
                  </a:lnTo>
                  <a:cubicBezTo>
                    <a:pt x="21180" y="17169"/>
                    <a:pt x="20534" y="18598"/>
                    <a:pt x="19516" y="19616"/>
                  </a:cubicBezTo>
                  <a:cubicBezTo>
                    <a:pt x="18302" y="20829"/>
                    <a:pt x="16384" y="22180"/>
                    <a:pt x="13037" y="22180"/>
                  </a:cubicBezTo>
                  <a:cubicBezTo>
                    <a:pt x="7869" y="22180"/>
                    <a:pt x="3837" y="18030"/>
                    <a:pt x="3837" y="12843"/>
                  </a:cubicBezTo>
                  <a:cubicBezTo>
                    <a:pt x="3837" y="7676"/>
                    <a:pt x="7869" y="3506"/>
                    <a:pt x="13037" y="3506"/>
                  </a:cubicBezTo>
                  <a:cubicBezTo>
                    <a:pt x="13062" y="3506"/>
                    <a:pt x="13087" y="3506"/>
                    <a:pt x="13112" y="3506"/>
                  </a:cubicBezTo>
                  <a:cubicBezTo>
                    <a:pt x="15434" y="3506"/>
                    <a:pt x="17675" y="4404"/>
                    <a:pt x="19359" y="6012"/>
                  </a:cubicBezTo>
                  <a:lnTo>
                    <a:pt x="21845" y="3545"/>
                  </a:lnTo>
                  <a:cubicBezTo>
                    <a:pt x="19548" y="1268"/>
                    <a:pt x="16465" y="1"/>
                    <a:pt x="13255" y="1"/>
                  </a:cubicBezTo>
                  <a:close/>
                </a:path>
              </a:pathLst>
            </a:custGeom>
            <a:solidFill>
              <a:srgbClr val="4285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8" name="Google Shape;1548;p186"/>
            <p:cNvSpPr/>
            <p:nvPr/>
          </p:nvSpPr>
          <p:spPr>
            <a:xfrm>
              <a:off x="899250" y="2670550"/>
              <a:ext cx="415000" cy="413525"/>
            </a:xfrm>
            <a:custGeom>
              <a:rect b="b" l="l" r="r" t="t"/>
              <a:pathLst>
                <a:path extrusionOk="0" h="16541" w="16600">
                  <a:moveTo>
                    <a:pt x="8300" y="3270"/>
                  </a:moveTo>
                  <a:cubicBezTo>
                    <a:pt x="10805" y="3270"/>
                    <a:pt x="12959" y="5305"/>
                    <a:pt x="12959" y="8281"/>
                  </a:cubicBezTo>
                  <a:cubicBezTo>
                    <a:pt x="12959" y="11256"/>
                    <a:pt x="10805" y="13292"/>
                    <a:pt x="8300" y="13292"/>
                  </a:cubicBezTo>
                  <a:cubicBezTo>
                    <a:pt x="5794" y="13292"/>
                    <a:pt x="3641" y="11217"/>
                    <a:pt x="3641" y="8281"/>
                  </a:cubicBezTo>
                  <a:cubicBezTo>
                    <a:pt x="3641" y="5325"/>
                    <a:pt x="5794" y="3270"/>
                    <a:pt x="8300" y="3270"/>
                  </a:cubicBezTo>
                  <a:close/>
                  <a:moveTo>
                    <a:pt x="8300" y="1"/>
                  </a:moveTo>
                  <a:cubicBezTo>
                    <a:pt x="3719" y="1"/>
                    <a:pt x="0" y="3485"/>
                    <a:pt x="0" y="8281"/>
                  </a:cubicBezTo>
                  <a:cubicBezTo>
                    <a:pt x="0" y="13057"/>
                    <a:pt x="3719" y="16541"/>
                    <a:pt x="8300" y="16541"/>
                  </a:cubicBezTo>
                  <a:cubicBezTo>
                    <a:pt x="12880" y="16541"/>
                    <a:pt x="16600" y="13037"/>
                    <a:pt x="16600" y="8281"/>
                  </a:cubicBezTo>
                  <a:cubicBezTo>
                    <a:pt x="16600" y="3504"/>
                    <a:pt x="12880" y="1"/>
                    <a:pt x="8300" y="1"/>
                  </a:cubicBezTo>
                  <a:close/>
                </a:path>
              </a:pathLst>
            </a:custGeom>
            <a:solidFill>
              <a:srgbClr val="EA43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9" name="Google Shape;1549;p186"/>
            <p:cNvSpPr/>
            <p:nvPr/>
          </p:nvSpPr>
          <p:spPr>
            <a:xfrm>
              <a:off x="1351900" y="2670550"/>
              <a:ext cx="415025" cy="413525"/>
            </a:xfrm>
            <a:custGeom>
              <a:rect b="b" l="l" r="r" t="t"/>
              <a:pathLst>
                <a:path extrusionOk="0" h="16541" w="16601">
                  <a:moveTo>
                    <a:pt x="8300" y="3270"/>
                  </a:moveTo>
                  <a:cubicBezTo>
                    <a:pt x="10806" y="3270"/>
                    <a:pt x="12959" y="5305"/>
                    <a:pt x="12959" y="8281"/>
                  </a:cubicBezTo>
                  <a:cubicBezTo>
                    <a:pt x="12959" y="11256"/>
                    <a:pt x="10806" y="13292"/>
                    <a:pt x="8300" y="13292"/>
                  </a:cubicBezTo>
                  <a:cubicBezTo>
                    <a:pt x="5795" y="13292"/>
                    <a:pt x="3642" y="11217"/>
                    <a:pt x="3642" y="8281"/>
                  </a:cubicBezTo>
                  <a:cubicBezTo>
                    <a:pt x="3642" y="5325"/>
                    <a:pt x="5795" y="3270"/>
                    <a:pt x="8300" y="3270"/>
                  </a:cubicBezTo>
                  <a:close/>
                  <a:moveTo>
                    <a:pt x="8300" y="1"/>
                  </a:moveTo>
                  <a:cubicBezTo>
                    <a:pt x="3720" y="1"/>
                    <a:pt x="1" y="3485"/>
                    <a:pt x="1" y="8281"/>
                  </a:cubicBezTo>
                  <a:cubicBezTo>
                    <a:pt x="1" y="13057"/>
                    <a:pt x="3720" y="16541"/>
                    <a:pt x="8300" y="16541"/>
                  </a:cubicBezTo>
                  <a:cubicBezTo>
                    <a:pt x="12881" y="16541"/>
                    <a:pt x="16600" y="13037"/>
                    <a:pt x="16600" y="8281"/>
                  </a:cubicBezTo>
                  <a:cubicBezTo>
                    <a:pt x="16600" y="3504"/>
                    <a:pt x="12881" y="1"/>
                    <a:pt x="8300" y="1"/>
                  </a:cubicBezTo>
                  <a:close/>
                </a:path>
              </a:pathLst>
            </a:custGeom>
            <a:solidFill>
              <a:srgbClr val="FBBC0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0" name="Google Shape;1550;p186"/>
            <p:cNvSpPr/>
            <p:nvPr/>
          </p:nvSpPr>
          <p:spPr>
            <a:xfrm>
              <a:off x="1805050" y="2670550"/>
              <a:ext cx="396425" cy="599500"/>
            </a:xfrm>
            <a:custGeom>
              <a:rect b="b" l="l" r="r" t="t"/>
              <a:pathLst>
                <a:path extrusionOk="0" h="23980" w="15857">
                  <a:moveTo>
                    <a:pt x="8242" y="3270"/>
                  </a:moveTo>
                  <a:cubicBezTo>
                    <a:pt x="10747" y="3270"/>
                    <a:pt x="12646" y="5403"/>
                    <a:pt x="12646" y="8300"/>
                  </a:cubicBezTo>
                  <a:cubicBezTo>
                    <a:pt x="12646" y="11217"/>
                    <a:pt x="10708" y="13292"/>
                    <a:pt x="8242" y="13292"/>
                  </a:cubicBezTo>
                  <a:cubicBezTo>
                    <a:pt x="5736" y="13292"/>
                    <a:pt x="3642" y="11197"/>
                    <a:pt x="3642" y="8300"/>
                  </a:cubicBezTo>
                  <a:cubicBezTo>
                    <a:pt x="3642" y="5423"/>
                    <a:pt x="5736" y="3270"/>
                    <a:pt x="8242" y="3270"/>
                  </a:cubicBezTo>
                  <a:close/>
                  <a:moveTo>
                    <a:pt x="7929" y="1"/>
                  </a:moveTo>
                  <a:cubicBezTo>
                    <a:pt x="3779" y="1"/>
                    <a:pt x="1" y="3641"/>
                    <a:pt x="1" y="8300"/>
                  </a:cubicBezTo>
                  <a:cubicBezTo>
                    <a:pt x="1" y="12978"/>
                    <a:pt x="3779" y="16541"/>
                    <a:pt x="7929" y="16541"/>
                  </a:cubicBezTo>
                  <a:cubicBezTo>
                    <a:pt x="9886" y="16541"/>
                    <a:pt x="11452" y="15660"/>
                    <a:pt x="12274" y="14662"/>
                  </a:cubicBezTo>
                  <a:lnTo>
                    <a:pt x="12392" y="14662"/>
                  </a:lnTo>
                  <a:lnTo>
                    <a:pt x="12392" y="15856"/>
                  </a:lnTo>
                  <a:cubicBezTo>
                    <a:pt x="12392" y="19007"/>
                    <a:pt x="10708" y="20710"/>
                    <a:pt x="7987" y="20710"/>
                  </a:cubicBezTo>
                  <a:cubicBezTo>
                    <a:pt x="5756" y="20710"/>
                    <a:pt x="4386" y="19105"/>
                    <a:pt x="3818" y="17774"/>
                  </a:cubicBezTo>
                  <a:lnTo>
                    <a:pt x="666" y="19085"/>
                  </a:lnTo>
                  <a:cubicBezTo>
                    <a:pt x="1874" y="22046"/>
                    <a:pt x="4748" y="23979"/>
                    <a:pt x="7939" y="23979"/>
                  </a:cubicBezTo>
                  <a:cubicBezTo>
                    <a:pt x="7955" y="23979"/>
                    <a:pt x="7971" y="23979"/>
                    <a:pt x="7987" y="23979"/>
                  </a:cubicBezTo>
                  <a:cubicBezTo>
                    <a:pt x="12255" y="23979"/>
                    <a:pt x="15856" y="21473"/>
                    <a:pt x="15856" y="15366"/>
                  </a:cubicBezTo>
                  <a:lnTo>
                    <a:pt x="15856" y="510"/>
                  </a:lnTo>
                  <a:lnTo>
                    <a:pt x="12392" y="510"/>
                  </a:lnTo>
                  <a:lnTo>
                    <a:pt x="12392" y="1860"/>
                  </a:lnTo>
                  <a:lnTo>
                    <a:pt x="12274" y="1860"/>
                  </a:lnTo>
                  <a:cubicBezTo>
                    <a:pt x="11452" y="882"/>
                    <a:pt x="9886" y="1"/>
                    <a:pt x="7929" y="1"/>
                  </a:cubicBezTo>
                  <a:close/>
                </a:path>
              </a:pathLst>
            </a:custGeom>
            <a:solidFill>
              <a:srgbClr val="4285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1" name="Google Shape;1551;p186"/>
            <p:cNvSpPr/>
            <p:nvPr/>
          </p:nvSpPr>
          <p:spPr>
            <a:xfrm>
              <a:off x="2263600" y="2464050"/>
              <a:ext cx="91050" cy="607800"/>
            </a:xfrm>
            <a:custGeom>
              <a:rect b="b" l="l" r="r" t="t"/>
              <a:pathLst>
                <a:path extrusionOk="0" h="24312" w="3642">
                  <a:moveTo>
                    <a:pt x="0" y="0"/>
                  </a:moveTo>
                  <a:lnTo>
                    <a:pt x="0" y="24311"/>
                  </a:lnTo>
                  <a:lnTo>
                    <a:pt x="3641" y="24311"/>
                  </a:lnTo>
                  <a:lnTo>
                    <a:pt x="3641" y="0"/>
                  </a:lnTo>
                  <a:close/>
                </a:path>
              </a:pathLst>
            </a:custGeom>
            <a:solidFill>
              <a:srgbClr val="34A85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2" name="Google Shape;1552;p186"/>
            <p:cNvSpPr/>
            <p:nvPr/>
          </p:nvSpPr>
          <p:spPr>
            <a:xfrm>
              <a:off x="2398650" y="2671050"/>
              <a:ext cx="381250" cy="413525"/>
            </a:xfrm>
            <a:custGeom>
              <a:rect b="b" l="l" r="r" t="t"/>
              <a:pathLst>
                <a:path extrusionOk="0" h="16541" w="15250">
                  <a:moveTo>
                    <a:pt x="7909" y="3191"/>
                  </a:moveTo>
                  <a:cubicBezTo>
                    <a:pt x="9358" y="3191"/>
                    <a:pt x="10571" y="3896"/>
                    <a:pt x="10982" y="4933"/>
                  </a:cubicBezTo>
                  <a:lnTo>
                    <a:pt x="3603" y="8006"/>
                  </a:lnTo>
                  <a:cubicBezTo>
                    <a:pt x="3505" y="4815"/>
                    <a:pt x="6069" y="3191"/>
                    <a:pt x="7909" y="3191"/>
                  </a:cubicBezTo>
                  <a:close/>
                  <a:moveTo>
                    <a:pt x="7792" y="0"/>
                  </a:moveTo>
                  <a:cubicBezTo>
                    <a:pt x="3505" y="0"/>
                    <a:pt x="1" y="3347"/>
                    <a:pt x="1" y="8261"/>
                  </a:cubicBezTo>
                  <a:cubicBezTo>
                    <a:pt x="1" y="12919"/>
                    <a:pt x="3505" y="16540"/>
                    <a:pt x="8203" y="16540"/>
                  </a:cubicBezTo>
                  <a:cubicBezTo>
                    <a:pt x="10982" y="16540"/>
                    <a:pt x="13566" y="15170"/>
                    <a:pt x="15093" y="12860"/>
                  </a:cubicBezTo>
                  <a:lnTo>
                    <a:pt x="12274" y="10981"/>
                  </a:lnTo>
                  <a:cubicBezTo>
                    <a:pt x="11335" y="12352"/>
                    <a:pt x="10043" y="13272"/>
                    <a:pt x="8203" y="13272"/>
                  </a:cubicBezTo>
                  <a:cubicBezTo>
                    <a:pt x="6343" y="13272"/>
                    <a:pt x="5032" y="12430"/>
                    <a:pt x="4190" y="10766"/>
                  </a:cubicBezTo>
                  <a:lnTo>
                    <a:pt x="15249" y="6186"/>
                  </a:lnTo>
                  <a:lnTo>
                    <a:pt x="14878" y="5266"/>
                  </a:lnTo>
                  <a:cubicBezTo>
                    <a:pt x="14192" y="3406"/>
                    <a:pt x="12098" y="0"/>
                    <a:pt x="7792" y="0"/>
                  </a:cubicBezTo>
                  <a:close/>
                </a:path>
              </a:pathLst>
            </a:custGeom>
            <a:solidFill>
              <a:srgbClr val="EA43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3" name="Google Shape;1553;p186"/>
            <p:cNvSpPr/>
            <p:nvPr/>
          </p:nvSpPr>
          <p:spPr>
            <a:xfrm>
              <a:off x="2973675" y="2507925"/>
              <a:ext cx="266225" cy="563925"/>
            </a:xfrm>
            <a:custGeom>
              <a:rect b="b" l="l" r="r" t="t"/>
              <a:pathLst>
                <a:path extrusionOk="0" h="22557" w="10649">
                  <a:moveTo>
                    <a:pt x="8601" y="1"/>
                  </a:moveTo>
                  <a:cubicBezTo>
                    <a:pt x="8514" y="1"/>
                    <a:pt x="8426" y="3"/>
                    <a:pt x="8339" y="7"/>
                  </a:cubicBezTo>
                  <a:cubicBezTo>
                    <a:pt x="5109" y="7"/>
                    <a:pt x="2897" y="2043"/>
                    <a:pt x="2897" y="5175"/>
                  </a:cubicBezTo>
                  <a:lnTo>
                    <a:pt x="2897" y="7210"/>
                  </a:lnTo>
                  <a:lnTo>
                    <a:pt x="0" y="7210"/>
                  </a:lnTo>
                  <a:lnTo>
                    <a:pt x="0" y="9833"/>
                  </a:lnTo>
                  <a:lnTo>
                    <a:pt x="2897" y="9833"/>
                  </a:lnTo>
                  <a:lnTo>
                    <a:pt x="2897" y="22556"/>
                  </a:lnTo>
                  <a:lnTo>
                    <a:pt x="5755" y="22556"/>
                  </a:lnTo>
                  <a:lnTo>
                    <a:pt x="5755" y="9833"/>
                  </a:lnTo>
                  <a:lnTo>
                    <a:pt x="9768" y="9833"/>
                  </a:lnTo>
                  <a:lnTo>
                    <a:pt x="9768" y="7210"/>
                  </a:lnTo>
                  <a:lnTo>
                    <a:pt x="5755" y="7210"/>
                  </a:lnTo>
                  <a:lnTo>
                    <a:pt x="5755" y="5273"/>
                  </a:lnTo>
                  <a:cubicBezTo>
                    <a:pt x="5755" y="3472"/>
                    <a:pt x="6890" y="2630"/>
                    <a:pt x="8339" y="2630"/>
                  </a:cubicBezTo>
                  <a:cubicBezTo>
                    <a:pt x="8383" y="2628"/>
                    <a:pt x="8428" y="2627"/>
                    <a:pt x="8472" y="2627"/>
                  </a:cubicBezTo>
                  <a:cubicBezTo>
                    <a:pt x="8878" y="2627"/>
                    <a:pt x="9280" y="2708"/>
                    <a:pt x="9650" y="2884"/>
                  </a:cubicBezTo>
                  <a:lnTo>
                    <a:pt x="10649" y="399"/>
                  </a:lnTo>
                  <a:cubicBezTo>
                    <a:pt x="9988" y="138"/>
                    <a:pt x="9296" y="1"/>
                    <a:pt x="8601" y="1"/>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4" name="Google Shape;1554;p186"/>
            <p:cNvSpPr/>
            <p:nvPr/>
          </p:nvSpPr>
          <p:spPr>
            <a:xfrm>
              <a:off x="3237425" y="2675450"/>
              <a:ext cx="394950" cy="408625"/>
            </a:xfrm>
            <a:custGeom>
              <a:rect b="b" l="l" r="r" t="t"/>
              <a:pathLst>
                <a:path extrusionOk="0" h="16345" w="15798">
                  <a:moveTo>
                    <a:pt x="7889" y="2623"/>
                  </a:moveTo>
                  <a:cubicBezTo>
                    <a:pt x="10454" y="2623"/>
                    <a:pt x="12900" y="4659"/>
                    <a:pt x="12900" y="8182"/>
                  </a:cubicBezTo>
                  <a:cubicBezTo>
                    <a:pt x="12900" y="11686"/>
                    <a:pt x="10454" y="13722"/>
                    <a:pt x="7889" y="13722"/>
                  </a:cubicBezTo>
                  <a:cubicBezTo>
                    <a:pt x="5325" y="13722"/>
                    <a:pt x="2878" y="11686"/>
                    <a:pt x="2878" y="8182"/>
                  </a:cubicBezTo>
                  <a:cubicBezTo>
                    <a:pt x="2878" y="4659"/>
                    <a:pt x="5325" y="2623"/>
                    <a:pt x="7889" y="2623"/>
                  </a:cubicBezTo>
                  <a:close/>
                  <a:moveTo>
                    <a:pt x="7889" y="0"/>
                  </a:moveTo>
                  <a:cubicBezTo>
                    <a:pt x="3289" y="0"/>
                    <a:pt x="1" y="3504"/>
                    <a:pt x="1" y="8182"/>
                  </a:cubicBezTo>
                  <a:cubicBezTo>
                    <a:pt x="1" y="12841"/>
                    <a:pt x="3289" y="16345"/>
                    <a:pt x="7889" y="16345"/>
                  </a:cubicBezTo>
                  <a:cubicBezTo>
                    <a:pt x="12509" y="16345"/>
                    <a:pt x="15797" y="12841"/>
                    <a:pt x="15797" y="8182"/>
                  </a:cubicBezTo>
                  <a:cubicBezTo>
                    <a:pt x="1579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5" name="Google Shape;1555;p186"/>
            <p:cNvSpPr/>
            <p:nvPr/>
          </p:nvSpPr>
          <p:spPr>
            <a:xfrm>
              <a:off x="3690100" y="2678325"/>
              <a:ext cx="237350" cy="393525"/>
            </a:xfrm>
            <a:custGeom>
              <a:rect b="b" l="l" r="r" t="t"/>
              <a:pathLst>
                <a:path extrusionOk="0" h="15741" w="9494">
                  <a:moveTo>
                    <a:pt x="7479" y="1"/>
                  </a:moveTo>
                  <a:cubicBezTo>
                    <a:pt x="7426" y="1"/>
                    <a:pt x="7374" y="1"/>
                    <a:pt x="7321" y="3"/>
                  </a:cubicBezTo>
                  <a:cubicBezTo>
                    <a:pt x="5736" y="3"/>
                    <a:pt x="3504" y="1138"/>
                    <a:pt x="2878" y="2900"/>
                  </a:cubicBezTo>
                  <a:lnTo>
                    <a:pt x="2760" y="2900"/>
                  </a:lnTo>
                  <a:lnTo>
                    <a:pt x="2760" y="394"/>
                  </a:lnTo>
                  <a:lnTo>
                    <a:pt x="0" y="394"/>
                  </a:lnTo>
                  <a:lnTo>
                    <a:pt x="0" y="15740"/>
                  </a:lnTo>
                  <a:lnTo>
                    <a:pt x="2878" y="15740"/>
                  </a:lnTo>
                  <a:lnTo>
                    <a:pt x="2878" y="7343"/>
                  </a:lnTo>
                  <a:cubicBezTo>
                    <a:pt x="2878" y="4524"/>
                    <a:pt x="4894" y="2861"/>
                    <a:pt x="6851" y="2861"/>
                  </a:cubicBezTo>
                  <a:cubicBezTo>
                    <a:pt x="6905" y="2859"/>
                    <a:pt x="6958" y="2858"/>
                    <a:pt x="7011" y="2858"/>
                  </a:cubicBezTo>
                  <a:cubicBezTo>
                    <a:pt x="7483" y="2858"/>
                    <a:pt x="7940" y="2935"/>
                    <a:pt x="8398" y="3076"/>
                  </a:cubicBezTo>
                  <a:lnTo>
                    <a:pt x="9494" y="394"/>
                  </a:lnTo>
                  <a:cubicBezTo>
                    <a:pt x="8857" y="122"/>
                    <a:pt x="8170" y="1"/>
                    <a:pt x="7479" y="1"/>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6" name="Google Shape;1556;p186"/>
            <p:cNvSpPr/>
            <p:nvPr/>
          </p:nvSpPr>
          <p:spPr>
            <a:xfrm>
              <a:off x="4131500" y="2511025"/>
              <a:ext cx="327400" cy="560825"/>
            </a:xfrm>
            <a:custGeom>
              <a:rect b="b" l="l" r="r" t="t"/>
              <a:pathLst>
                <a:path extrusionOk="0" h="22433" w="13096">
                  <a:moveTo>
                    <a:pt x="1" y="1"/>
                  </a:moveTo>
                  <a:lnTo>
                    <a:pt x="1" y="22432"/>
                  </a:lnTo>
                  <a:lnTo>
                    <a:pt x="13096" y="22432"/>
                  </a:lnTo>
                  <a:lnTo>
                    <a:pt x="13096" y="19673"/>
                  </a:lnTo>
                  <a:lnTo>
                    <a:pt x="2898" y="19673"/>
                  </a:lnTo>
                  <a:lnTo>
                    <a:pt x="2898" y="12548"/>
                  </a:lnTo>
                  <a:lnTo>
                    <a:pt x="12098" y="12548"/>
                  </a:lnTo>
                  <a:lnTo>
                    <a:pt x="12098" y="9866"/>
                  </a:lnTo>
                  <a:lnTo>
                    <a:pt x="2898" y="9866"/>
                  </a:lnTo>
                  <a:lnTo>
                    <a:pt x="2898" y="2760"/>
                  </a:lnTo>
                  <a:lnTo>
                    <a:pt x="13096" y="2760"/>
                  </a:lnTo>
                  <a:lnTo>
                    <a:pt x="13096"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7" name="Google Shape;1557;p186"/>
            <p:cNvSpPr/>
            <p:nvPr/>
          </p:nvSpPr>
          <p:spPr>
            <a:xfrm>
              <a:off x="4505875" y="2511025"/>
              <a:ext cx="385150" cy="573050"/>
            </a:xfrm>
            <a:custGeom>
              <a:rect b="b" l="l" r="r" t="t"/>
              <a:pathLst>
                <a:path extrusionOk="0" h="22922" w="15406">
                  <a:moveTo>
                    <a:pt x="7771" y="9200"/>
                  </a:moveTo>
                  <a:cubicBezTo>
                    <a:pt x="10335" y="9200"/>
                    <a:pt x="12665" y="11236"/>
                    <a:pt x="12665" y="14759"/>
                  </a:cubicBezTo>
                  <a:cubicBezTo>
                    <a:pt x="12665" y="18263"/>
                    <a:pt x="10335" y="20299"/>
                    <a:pt x="7771" y="20299"/>
                  </a:cubicBezTo>
                  <a:cubicBezTo>
                    <a:pt x="5187" y="20299"/>
                    <a:pt x="2878" y="18204"/>
                    <a:pt x="2878" y="14759"/>
                  </a:cubicBezTo>
                  <a:cubicBezTo>
                    <a:pt x="2878" y="11314"/>
                    <a:pt x="5187" y="9200"/>
                    <a:pt x="7771" y="9200"/>
                  </a:cubicBezTo>
                  <a:close/>
                  <a:moveTo>
                    <a:pt x="12528" y="1"/>
                  </a:moveTo>
                  <a:lnTo>
                    <a:pt x="12528" y="7086"/>
                  </a:lnTo>
                  <a:lnTo>
                    <a:pt x="12665" y="9200"/>
                  </a:lnTo>
                  <a:lnTo>
                    <a:pt x="12528" y="9200"/>
                  </a:lnTo>
                  <a:cubicBezTo>
                    <a:pt x="11647" y="7791"/>
                    <a:pt x="9748" y="6577"/>
                    <a:pt x="7301" y="6577"/>
                  </a:cubicBezTo>
                  <a:cubicBezTo>
                    <a:pt x="3426" y="6577"/>
                    <a:pt x="0" y="10062"/>
                    <a:pt x="0" y="14759"/>
                  </a:cubicBezTo>
                  <a:cubicBezTo>
                    <a:pt x="0" y="19457"/>
                    <a:pt x="3426" y="22922"/>
                    <a:pt x="7301" y="22922"/>
                  </a:cubicBezTo>
                  <a:cubicBezTo>
                    <a:pt x="9748" y="22922"/>
                    <a:pt x="11647" y="21708"/>
                    <a:pt x="12528" y="20299"/>
                  </a:cubicBezTo>
                  <a:lnTo>
                    <a:pt x="12665" y="20299"/>
                  </a:lnTo>
                  <a:lnTo>
                    <a:pt x="12665" y="22432"/>
                  </a:lnTo>
                  <a:lnTo>
                    <a:pt x="15405" y="22432"/>
                  </a:lnTo>
                  <a:lnTo>
                    <a:pt x="15405"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8" name="Google Shape;1558;p186"/>
            <p:cNvSpPr/>
            <p:nvPr/>
          </p:nvSpPr>
          <p:spPr>
            <a:xfrm>
              <a:off x="4967825" y="2688175"/>
              <a:ext cx="340125" cy="395900"/>
            </a:xfrm>
            <a:custGeom>
              <a:rect b="b" l="l" r="r" t="t"/>
              <a:pathLst>
                <a:path extrusionOk="0" h="15836" w="13605">
                  <a:moveTo>
                    <a:pt x="1" y="0"/>
                  </a:moveTo>
                  <a:lnTo>
                    <a:pt x="1" y="9376"/>
                  </a:lnTo>
                  <a:cubicBezTo>
                    <a:pt x="1" y="13174"/>
                    <a:pt x="1919" y="15836"/>
                    <a:pt x="5873" y="15836"/>
                  </a:cubicBezTo>
                  <a:cubicBezTo>
                    <a:pt x="7967" y="15836"/>
                    <a:pt x="9866" y="14622"/>
                    <a:pt x="10727" y="13213"/>
                  </a:cubicBezTo>
                  <a:lnTo>
                    <a:pt x="10845" y="13213"/>
                  </a:lnTo>
                  <a:lnTo>
                    <a:pt x="10845" y="15346"/>
                  </a:lnTo>
                  <a:lnTo>
                    <a:pt x="13605" y="15346"/>
                  </a:lnTo>
                  <a:lnTo>
                    <a:pt x="13605" y="0"/>
                  </a:lnTo>
                  <a:lnTo>
                    <a:pt x="10727" y="0"/>
                  </a:lnTo>
                  <a:lnTo>
                    <a:pt x="10727" y="8456"/>
                  </a:lnTo>
                  <a:cubicBezTo>
                    <a:pt x="10727" y="10805"/>
                    <a:pt x="9181" y="13213"/>
                    <a:pt x="6675" y="13213"/>
                  </a:cubicBezTo>
                  <a:cubicBezTo>
                    <a:pt x="4483" y="13213"/>
                    <a:pt x="2898" y="12117"/>
                    <a:pt x="2898" y="8926"/>
                  </a:cubicBezTo>
                  <a:lnTo>
                    <a:pt x="2898" y="0"/>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9" name="Google Shape;1559;p186"/>
            <p:cNvSpPr/>
            <p:nvPr/>
          </p:nvSpPr>
          <p:spPr>
            <a:xfrm>
              <a:off x="5365675" y="2675450"/>
              <a:ext cx="368025" cy="408625"/>
            </a:xfrm>
            <a:custGeom>
              <a:rect b="b" l="l" r="r" t="t"/>
              <a:pathLst>
                <a:path extrusionOk="0" h="16345" w="14721">
                  <a:moveTo>
                    <a:pt x="7889" y="0"/>
                  </a:moveTo>
                  <a:cubicBezTo>
                    <a:pt x="3289" y="0"/>
                    <a:pt x="1" y="3504"/>
                    <a:pt x="1" y="8182"/>
                  </a:cubicBezTo>
                  <a:cubicBezTo>
                    <a:pt x="1" y="12802"/>
                    <a:pt x="3289" y="16345"/>
                    <a:pt x="7889" y="16345"/>
                  </a:cubicBezTo>
                  <a:cubicBezTo>
                    <a:pt x="11550" y="16345"/>
                    <a:pt x="13781" y="14192"/>
                    <a:pt x="14721" y="11941"/>
                  </a:cubicBezTo>
                  <a:lnTo>
                    <a:pt x="12156" y="10844"/>
                  </a:lnTo>
                  <a:cubicBezTo>
                    <a:pt x="11393" y="12626"/>
                    <a:pt x="9827" y="13722"/>
                    <a:pt x="7693" y="13722"/>
                  </a:cubicBezTo>
                  <a:cubicBezTo>
                    <a:pt x="5266" y="13722"/>
                    <a:pt x="2878" y="11490"/>
                    <a:pt x="2878" y="8182"/>
                  </a:cubicBezTo>
                  <a:cubicBezTo>
                    <a:pt x="2878" y="4855"/>
                    <a:pt x="5247" y="2643"/>
                    <a:pt x="7693" y="2643"/>
                  </a:cubicBezTo>
                  <a:cubicBezTo>
                    <a:pt x="9827" y="2643"/>
                    <a:pt x="11236" y="3700"/>
                    <a:pt x="12000" y="5520"/>
                  </a:cubicBezTo>
                  <a:lnTo>
                    <a:pt x="14623" y="4424"/>
                  </a:lnTo>
                  <a:cubicBezTo>
                    <a:pt x="13683" y="2154"/>
                    <a:pt x="1156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0" name="Google Shape;1560;p186"/>
            <p:cNvSpPr/>
            <p:nvPr/>
          </p:nvSpPr>
          <p:spPr>
            <a:xfrm>
              <a:off x="5774300" y="2675450"/>
              <a:ext cx="341100" cy="408625"/>
            </a:xfrm>
            <a:custGeom>
              <a:rect b="b" l="l" r="r" t="t"/>
              <a:pathLst>
                <a:path extrusionOk="0" h="16345" w="13644">
                  <a:moveTo>
                    <a:pt x="7223" y="8241"/>
                  </a:moveTo>
                  <a:cubicBezTo>
                    <a:pt x="9670" y="8241"/>
                    <a:pt x="10904" y="9239"/>
                    <a:pt x="10904" y="9239"/>
                  </a:cubicBezTo>
                  <a:cubicBezTo>
                    <a:pt x="10904" y="11745"/>
                    <a:pt x="8496" y="13722"/>
                    <a:pt x="6186" y="13722"/>
                  </a:cubicBezTo>
                  <a:cubicBezTo>
                    <a:pt x="4698" y="13722"/>
                    <a:pt x="2995" y="12900"/>
                    <a:pt x="2995" y="11275"/>
                  </a:cubicBezTo>
                  <a:cubicBezTo>
                    <a:pt x="2995" y="9866"/>
                    <a:pt x="4189" y="8241"/>
                    <a:pt x="7223" y="8241"/>
                  </a:cubicBezTo>
                  <a:close/>
                  <a:moveTo>
                    <a:pt x="6832" y="0"/>
                  </a:moveTo>
                  <a:cubicBezTo>
                    <a:pt x="2976" y="0"/>
                    <a:pt x="1116" y="2330"/>
                    <a:pt x="588" y="3739"/>
                  </a:cubicBezTo>
                  <a:lnTo>
                    <a:pt x="3230" y="4855"/>
                  </a:lnTo>
                  <a:cubicBezTo>
                    <a:pt x="3759" y="3426"/>
                    <a:pt x="5286" y="2643"/>
                    <a:pt x="6891" y="2643"/>
                  </a:cubicBezTo>
                  <a:cubicBezTo>
                    <a:pt x="9044" y="2643"/>
                    <a:pt x="10904" y="4033"/>
                    <a:pt x="10884" y="6362"/>
                  </a:cubicBezTo>
                  <a:lnTo>
                    <a:pt x="10884" y="6793"/>
                  </a:lnTo>
                  <a:cubicBezTo>
                    <a:pt x="10297" y="6460"/>
                    <a:pt x="8789" y="5853"/>
                    <a:pt x="6734" y="5853"/>
                  </a:cubicBezTo>
                  <a:cubicBezTo>
                    <a:pt x="3132" y="5853"/>
                    <a:pt x="0" y="7732"/>
                    <a:pt x="0" y="11216"/>
                  </a:cubicBezTo>
                  <a:cubicBezTo>
                    <a:pt x="0" y="14407"/>
                    <a:pt x="2604" y="16345"/>
                    <a:pt x="5736" y="16345"/>
                  </a:cubicBezTo>
                  <a:cubicBezTo>
                    <a:pt x="8359" y="16345"/>
                    <a:pt x="9925" y="14994"/>
                    <a:pt x="10766" y="13722"/>
                  </a:cubicBezTo>
                  <a:lnTo>
                    <a:pt x="10904" y="13722"/>
                  </a:lnTo>
                  <a:lnTo>
                    <a:pt x="10904" y="15855"/>
                  </a:lnTo>
                  <a:lnTo>
                    <a:pt x="13644" y="15855"/>
                  </a:lnTo>
                  <a:lnTo>
                    <a:pt x="13644" y="6577"/>
                  </a:lnTo>
                  <a:cubicBezTo>
                    <a:pt x="13644" y="2251"/>
                    <a:pt x="10590" y="0"/>
                    <a:pt x="6832"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1" name="Google Shape;1561;p186"/>
            <p:cNvSpPr/>
            <p:nvPr/>
          </p:nvSpPr>
          <p:spPr>
            <a:xfrm>
              <a:off x="6152575" y="2570725"/>
              <a:ext cx="249125" cy="507150"/>
            </a:xfrm>
            <a:custGeom>
              <a:rect b="b" l="l" r="r" t="t"/>
              <a:pathLst>
                <a:path extrusionOk="0" h="20286" w="9965">
                  <a:moveTo>
                    <a:pt x="2682" y="1"/>
                  </a:moveTo>
                  <a:lnTo>
                    <a:pt x="2682" y="4698"/>
                  </a:lnTo>
                  <a:lnTo>
                    <a:pt x="1" y="4698"/>
                  </a:lnTo>
                  <a:lnTo>
                    <a:pt x="1" y="7321"/>
                  </a:lnTo>
                  <a:lnTo>
                    <a:pt x="2682" y="7321"/>
                  </a:lnTo>
                  <a:lnTo>
                    <a:pt x="2682" y="15366"/>
                  </a:lnTo>
                  <a:cubicBezTo>
                    <a:pt x="2682" y="18498"/>
                    <a:pt x="4405" y="20279"/>
                    <a:pt x="7635" y="20279"/>
                  </a:cubicBezTo>
                  <a:cubicBezTo>
                    <a:pt x="7724" y="20284"/>
                    <a:pt x="7813" y="20286"/>
                    <a:pt x="7901" y="20286"/>
                  </a:cubicBezTo>
                  <a:cubicBezTo>
                    <a:pt x="8611" y="20286"/>
                    <a:pt x="9303" y="20147"/>
                    <a:pt x="9964" y="19868"/>
                  </a:cubicBezTo>
                  <a:lnTo>
                    <a:pt x="8946" y="17402"/>
                  </a:lnTo>
                  <a:cubicBezTo>
                    <a:pt x="8570" y="17563"/>
                    <a:pt x="8161" y="17659"/>
                    <a:pt x="7749" y="17659"/>
                  </a:cubicBezTo>
                  <a:cubicBezTo>
                    <a:pt x="7711" y="17659"/>
                    <a:pt x="7673" y="17658"/>
                    <a:pt x="7635" y="17656"/>
                  </a:cubicBezTo>
                  <a:cubicBezTo>
                    <a:pt x="6284" y="17656"/>
                    <a:pt x="5579" y="16854"/>
                    <a:pt x="5579" y="15151"/>
                  </a:cubicBezTo>
                  <a:lnTo>
                    <a:pt x="5579" y="7321"/>
                  </a:lnTo>
                  <a:lnTo>
                    <a:pt x="9338" y="7321"/>
                  </a:lnTo>
                  <a:lnTo>
                    <a:pt x="9338" y="4698"/>
                  </a:lnTo>
                  <a:lnTo>
                    <a:pt x="5579" y="4698"/>
                  </a:lnTo>
                  <a:lnTo>
                    <a:pt x="5579"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2" name="Google Shape;1562;p186"/>
            <p:cNvSpPr/>
            <p:nvPr/>
          </p:nvSpPr>
          <p:spPr>
            <a:xfrm>
              <a:off x="6437875" y="2504825"/>
              <a:ext cx="119425" cy="567025"/>
            </a:xfrm>
            <a:custGeom>
              <a:rect b="b" l="l" r="r" t="t"/>
              <a:pathLst>
                <a:path extrusionOk="0" h="22681" w="4777">
                  <a:moveTo>
                    <a:pt x="2058" y="1"/>
                  </a:moveTo>
                  <a:cubicBezTo>
                    <a:pt x="1018" y="1"/>
                    <a:pt x="20" y="802"/>
                    <a:pt x="20" y="2030"/>
                  </a:cubicBezTo>
                  <a:cubicBezTo>
                    <a:pt x="1" y="3165"/>
                    <a:pt x="921" y="4085"/>
                    <a:pt x="2056" y="4085"/>
                  </a:cubicBezTo>
                  <a:cubicBezTo>
                    <a:pt x="3857" y="4065"/>
                    <a:pt x="4777" y="1893"/>
                    <a:pt x="3485" y="601"/>
                  </a:cubicBezTo>
                  <a:cubicBezTo>
                    <a:pt x="3071" y="187"/>
                    <a:pt x="2560" y="1"/>
                    <a:pt x="2058" y="1"/>
                  </a:cubicBezTo>
                  <a:close/>
                  <a:moveTo>
                    <a:pt x="607" y="7334"/>
                  </a:moveTo>
                  <a:lnTo>
                    <a:pt x="607" y="22680"/>
                  </a:lnTo>
                  <a:lnTo>
                    <a:pt x="3485" y="22680"/>
                  </a:lnTo>
                  <a:lnTo>
                    <a:pt x="3485" y="7334"/>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3" name="Google Shape;1563;p186"/>
            <p:cNvSpPr/>
            <p:nvPr/>
          </p:nvSpPr>
          <p:spPr>
            <a:xfrm>
              <a:off x="6585675" y="2675450"/>
              <a:ext cx="394450" cy="408625"/>
            </a:xfrm>
            <a:custGeom>
              <a:rect b="b" l="l" r="r" t="t"/>
              <a:pathLst>
                <a:path extrusionOk="0" h="16345" w="15778">
                  <a:moveTo>
                    <a:pt x="7889" y="2623"/>
                  </a:moveTo>
                  <a:cubicBezTo>
                    <a:pt x="10453" y="2623"/>
                    <a:pt x="12900" y="4659"/>
                    <a:pt x="12900" y="8182"/>
                  </a:cubicBezTo>
                  <a:cubicBezTo>
                    <a:pt x="12900" y="11686"/>
                    <a:pt x="10453" y="13722"/>
                    <a:pt x="7889" y="13722"/>
                  </a:cubicBezTo>
                  <a:cubicBezTo>
                    <a:pt x="5324" y="13722"/>
                    <a:pt x="2878" y="11686"/>
                    <a:pt x="2878" y="8182"/>
                  </a:cubicBezTo>
                  <a:cubicBezTo>
                    <a:pt x="2878" y="4659"/>
                    <a:pt x="5324" y="2623"/>
                    <a:pt x="7889" y="2623"/>
                  </a:cubicBezTo>
                  <a:close/>
                  <a:moveTo>
                    <a:pt x="7889" y="0"/>
                  </a:moveTo>
                  <a:cubicBezTo>
                    <a:pt x="3289" y="0"/>
                    <a:pt x="0" y="3504"/>
                    <a:pt x="0" y="8182"/>
                  </a:cubicBezTo>
                  <a:cubicBezTo>
                    <a:pt x="0" y="12841"/>
                    <a:pt x="3289" y="16345"/>
                    <a:pt x="7889" y="16345"/>
                  </a:cubicBezTo>
                  <a:cubicBezTo>
                    <a:pt x="12489" y="16345"/>
                    <a:pt x="15777" y="12841"/>
                    <a:pt x="15777" y="8182"/>
                  </a:cubicBezTo>
                  <a:cubicBezTo>
                    <a:pt x="1577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4" name="Google Shape;1564;p186"/>
            <p:cNvSpPr/>
            <p:nvPr/>
          </p:nvSpPr>
          <p:spPr>
            <a:xfrm>
              <a:off x="7037850" y="2675450"/>
              <a:ext cx="340125" cy="396400"/>
            </a:xfrm>
            <a:custGeom>
              <a:rect b="b" l="l" r="r" t="t"/>
              <a:pathLst>
                <a:path extrusionOk="0" h="15856" w="13605">
                  <a:moveTo>
                    <a:pt x="7752" y="0"/>
                  </a:moveTo>
                  <a:cubicBezTo>
                    <a:pt x="5638" y="0"/>
                    <a:pt x="3700" y="1234"/>
                    <a:pt x="2897" y="2643"/>
                  </a:cubicBezTo>
                  <a:lnTo>
                    <a:pt x="2760" y="2643"/>
                  </a:lnTo>
                  <a:lnTo>
                    <a:pt x="2760" y="509"/>
                  </a:lnTo>
                  <a:lnTo>
                    <a:pt x="0" y="509"/>
                  </a:lnTo>
                  <a:lnTo>
                    <a:pt x="0" y="15855"/>
                  </a:lnTo>
                  <a:lnTo>
                    <a:pt x="2897" y="15855"/>
                  </a:lnTo>
                  <a:lnTo>
                    <a:pt x="2897" y="7360"/>
                  </a:lnTo>
                  <a:cubicBezTo>
                    <a:pt x="2897" y="5011"/>
                    <a:pt x="4424" y="2623"/>
                    <a:pt x="6929" y="2623"/>
                  </a:cubicBezTo>
                  <a:cubicBezTo>
                    <a:pt x="9122" y="2623"/>
                    <a:pt x="10727" y="3700"/>
                    <a:pt x="10727" y="6891"/>
                  </a:cubicBezTo>
                  <a:lnTo>
                    <a:pt x="10727" y="15855"/>
                  </a:lnTo>
                  <a:lnTo>
                    <a:pt x="13604" y="15855"/>
                  </a:lnTo>
                  <a:lnTo>
                    <a:pt x="13604" y="6460"/>
                  </a:lnTo>
                  <a:cubicBezTo>
                    <a:pt x="13604" y="2663"/>
                    <a:pt x="11667" y="0"/>
                    <a:pt x="7752"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565" name="Google Shape;1565;p186"/>
          <p:cNvSpPr txBox="1"/>
          <p:nvPr>
            <p:ph idx="2" type="subTitle"/>
          </p:nvPr>
        </p:nvSpPr>
        <p:spPr>
          <a:xfrm>
            <a:off x="442214" y="4514536"/>
            <a:ext cx="3468300" cy="3000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200"/>
              <a:buFont typeface="Arial"/>
              <a:buNone/>
              <a:defRPr b="0" i="0" sz="1200" u="none" cap="none" strike="noStrike">
                <a:solidFill>
                  <a:srgbClr val="5F6368"/>
                </a:solidFill>
                <a:latin typeface="Arial"/>
                <a:ea typeface="Arial"/>
                <a:cs typeface="Arial"/>
                <a:sym typeface="Arial"/>
              </a:defRPr>
            </a:lvl1pPr>
            <a:lvl2pPr lvl="1" marR="0" rtl="0" algn="l">
              <a:lnSpc>
                <a:spcPct val="100000"/>
              </a:lnSpc>
              <a:spcBef>
                <a:spcPts val="0"/>
              </a:spcBef>
              <a:spcAft>
                <a:spcPts val="0"/>
              </a:spcAft>
              <a:buClr>
                <a:srgbClr val="000000"/>
              </a:buClr>
              <a:buSzPts val="1200"/>
              <a:buFont typeface="Arial"/>
              <a:buNone/>
              <a:defRPr b="0" i="0" sz="1200" u="none" cap="none" strike="noStrike">
                <a:solidFill>
                  <a:srgbClr val="5F6368"/>
                </a:solidFill>
                <a:latin typeface="Arial"/>
                <a:ea typeface="Arial"/>
                <a:cs typeface="Arial"/>
                <a:sym typeface="Arial"/>
              </a:defRPr>
            </a:lvl2pPr>
            <a:lvl3pPr lvl="2" marR="0" rtl="0" algn="l">
              <a:lnSpc>
                <a:spcPct val="100000"/>
              </a:lnSpc>
              <a:spcBef>
                <a:spcPts val="0"/>
              </a:spcBef>
              <a:spcAft>
                <a:spcPts val="0"/>
              </a:spcAft>
              <a:buClr>
                <a:srgbClr val="000000"/>
              </a:buClr>
              <a:buSzPts val="1200"/>
              <a:buFont typeface="Arial"/>
              <a:buNone/>
              <a:defRPr b="0" i="0" sz="1200" u="none" cap="none" strike="noStrike">
                <a:solidFill>
                  <a:srgbClr val="5F6368"/>
                </a:solidFill>
                <a:latin typeface="Arial"/>
                <a:ea typeface="Arial"/>
                <a:cs typeface="Arial"/>
                <a:sym typeface="Arial"/>
              </a:defRPr>
            </a:lvl3pPr>
            <a:lvl4pPr lvl="3" marR="0" rtl="0" algn="l">
              <a:lnSpc>
                <a:spcPct val="100000"/>
              </a:lnSpc>
              <a:spcBef>
                <a:spcPts val="0"/>
              </a:spcBef>
              <a:spcAft>
                <a:spcPts val="0"/>
              </a:spcAft>
              <a:buClr>
                <a:srgbClr val="000000"/>
              </a:buClr>
              <a:buSzPts val="1200"/>
              <a:buFont typeface="Arial"/>
              <a:buNone/>
              <a:defRPr b="0" i="0" sz="1200" u="none" cap="none" strike="noStrike">
                <a:solidFill>
                  <a:srgbClr val="5F6368"/>
                </a:solidFill>
                <a:latin typeface="Arial"/>
                <a:ea typeface="Arial"/>
                <a:cs typeface="Arial"/>
                <a:sym typeface="Arial"/>
              </a:defRPr>
            </a:lvl4pPr>
            <a:lvl5pPr lvl="4" marR="0" rtl="0" algn="l">
              <a:lnSpc>
                <a:spcPct val="100000"/>
              </a:lnSpc>
              <a:spcBef>
                <a:spcPts val="0"/>
              </a:spcBef>
              <a:spcAft>
                <a:spcPts val="0"/>
              </a:spcAft>
              <a:buClr>
                <a:srgbClr val="000000"/>
              </a:buClr>
              <a:buSzPts val="1200"/>
              <a:buFont typeface="Arial"/>
              <a:buNone/>
              <a:defRPr b="0" i="0" sz="1200" u="none" cap="none" strike="noStrike">
                <a:solidFill>
                  <a:srgbClr val="5F6368"/>
                </a:solidFill>
                <a:latin typeface="Arial"/>
                <a:ea typeface="Arial"/>
                <a:cs typeface="Arial"/>
                <a:sym typeface="Arial"/>
              </a:defRPr>
            </a:lvl5pPr>
            <a:lvl6pPr lvl="5" marR="0" rtl="0" algn="l">
              <a:lnSpc>
                <a:spcPct val="100000"/>
              </a:lnSpc>
              <a:spcBef>
                <a:spcPts val="0"/>
              </a:spcBef>
              <a:spcAft>
                <a:spcPts val="0"/>
              </a:spcAft>
              <a:buClr>
                <a:srgbClr val="000000"/>
              </a:buClr>
              <a:buSzPts val="1200"/>
              <a:buFont typeface="Arial"/>
              <a:buNone/>
              <a:defRPr b="0" i="0" sz="1200" u="none" cap="none" strike="noStrike">
                <a:solidFill>
                  <a:srgbClr val="5F6368"/>
                </a:solidFill>
                <a:latin typeface="Arial"/>
                <a:ea typeface="Arial"/>
                <a:cs typeface="Arial"/>
                <a:sym typeface="Arial"/>
              </a:defRPr>
            </a:lvl6pPr>
            <a:lvl7pPr lvl="6" marR="0" rtl="0" algn="l">
              <a:lnSpc>
                <a:spcPct val="100000"/>
              </a:lnSpc>
              <a:spcBef>
                <a:spcPts val="0"/>
              </a:spcBef>
              <a:spcAft>
                <a:spcPts val="0"/>
              </a:spcAft>
              <a:buClr>
                <a:srgbClr val="000000"/>
              </a:buClr>
              <a:buSzPts val="1200"/>
              <a:buFont typeface="Arial"/>
              <a:buNone/>
              <a:defRPr b="0" i="0" sz="1200" u="none" cap="none" strike="noStrike">
                <a:solidFill>
                  <a:srgbClr val="5F6368"/>
                </a:solidFill>
                <a:latin typeface="Arial"/>
                <a:ea typeface="Arial"/>
                <a:cs typeface="Arial"/>
                <a:sym typeface="Arial"/>
              </a:defRPr>
            </a:lvl7pPr>
            <a:lvl8pPr lvl="7" marR="0" rtl="0" algn="l">
              <a:lnSpc>
                <a:spcPct val="100000"/>
              </a:lnSpc>
              <a:spcBef>
                <a:spcPts val="0"/>
              </a:spcBef>
              <a:spcAft>
                <a:spcPts val="0"/>
              </a:spcAft>
              <a:buClr>
                <a:srgbClr val="000000"/>
              </a:buClr>
              <a:buSzPts val="1200"/>
              <a:buFont typeface="Arial"/>
              <a:buNone/>
              <a:defRPr b="0" i="0" sz="1200" u="none" cap="none" strike="noStrike">
                <a:solidFill>
                  <a:srgbClr val="5F6368"/>
                </a:solidFill>
                <a:latin typeface="Arial"/>
                <a:ea typeface="Arial"/>
                <a:cs typeface="Arial"/>
                <a:sym typeface="Arial"/>
              </a:defRPr>
            </a:lvl8pPr>
            <a:lvl9pPr lvl="8" marR="0" rtl="0" algn="l">
              <a:lnSpc>
                <a:spcPct val="100000"/>
              </a:lnSpc>
              <a:spcBef>
                <a:spcPts val="0"/>
              </a:spcBef>
              <a:spcAft>
                <a:spcPts val="0"/>
              </a:spcAft>
              <a:buClr>
                <a:srgbClr val="000000"/>
              </a:buClr>
              <a:buSzPts val="1200"/>
              <a:buFont typeface="Arial"/>
              <a:buNone/>
              <a:defRPr b="0" i="0" sz="1200" u="none" cap="none" strike="noStrike">
                <a:solidFill>
                  <a:srgbClr val="5F6368"/>
                </a:solidFill>
                <a:latin typeface="Arial"/>
                <a:ea typeface="Arial"/>
                <a:cs typeface="Arial"/>
                <a:sym typeface="Arial"/>
              </a:defRPr>
            </a:lvl9pPr>
          </a:lstStyle>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02">
  <p:cSld name="CUSTOM_2_3">
    <p:spTree>
      <p:nvGrpSpPr>
        <p:cNvPr id="1566" name="Shape 1566"/>
        <p:cNvGrpSpPr/>
        <p:nvPr/>
      </p:nvGrpSpPr>
      <p:grpSpPr>
        <a:xfrm>
          <a:off x="0" y="0"/>
          <a:ext cx="0" cy="0"/>
          <a:chOff x="0" y="0"/>
          <a:chExt cx="0" cy="0"/>
        </a:xfrm>
      </p:grpSpPr>
      <p:grpSp>
        <p:nvGrpSpPr>
          <p:cNvPr id="1567" name="Google Shape;1567;p187"/>
          <p:cNvGrpSpPr/>
          <p:nvPr/>
        </p:nvGrpSpPr>
        <p:grpSpPr>
          <a:xfrm>
            <a:off x="450225" y="457140"/>
            <a:ext cx="2107098" cy="244531"/>
            <a:chOff x="242525" y="2441975"/>
            <a:chExt cx="7135450" cy="828075"/>
          </a:xfrm>
        </p:grpSpPr>
        <p:sp>
          <p:nvSpPr>
            <p:cNvPr id="1568" name="Google Shape;1568;p187"/>
            <p:cNvSpPr/>
            <p:nvPr/>
          </p:nvSpPr>
          <p:spPr>
            <a:xfrm>
              <a:off x="242525" y="2441975"/>
              <a:ext cx="625925" cy="642600"/>
            </a:xfrm>
            <a:custGeom>
              <a:rect b="b" l="l" r="r" t="t"/>
              <a:pathLst>
                <a:path extrusionOk="0" h="25704" w="25037">
                  <a:moveTo>
                    <a:pt x="13255" y="1"/>
                  </a:moveTo>
                  <a:cubicBezTo>
                    <a:pt x="13182" y="1"/>
                    <a:pt x="13110" y="1"/>
                    <a:pt x="13037" y="3"/>
                  </a:cubicBezTo>
                  <a:cubicBezTo>
                    <a:pt x="5951" y="3"/>
                    <a:pt x="0" y="5777"/>
                    <a:pt x="0" y="12843"/>
                  </a:cubicBezTo>
                  <a:cubicBezTo>
                    <a:pt x="0" y="19929"/>
                    <a:pt x="5951" y="25684"/>
                    <a:pt x="13037" y="25703"/>
                  </a:cubicBezTo>
                  <a:cubicBezTo>
                    <a:pt x="16854" y="25703"/>
                    <a:pt x="19731" y="24451"/>
                    <a:pt x="22002" y="22102"/>
                  </a:cubicBezTo>
                  <a:cubicBezTo>
                    <a:pt x="24312" y="19772"/>
                    <a:pt x="25036" y="16523"/>
                    <a:pt x="25036" y="13881"/>
                  </a:cubicBezTo>
                  <a:cubicBezTo>
                    <a:pt x="25036" y="13156"/>
                    <a:pt x="24977" y="12413"/>
                    <a:pt x="24840" y="11688"/>
                  </a:cubicBezTo>
                  <a:lnTo>
                    <a:pt x="13037" y="11688"/>
                  </a:lnTo>
                  <a:lnTo>
                    <a:pt x="13037" y="15212"/>
                  </a:lnTo>
                  <a:lnTo>
                    <a:pt x="21434" y="15212"/>
                  </a:lnTo>
                  <a:cubicBezTo>
                    <a:pt x="21180" y="17169"/>
                    <a:pt x="20534" y="18598"/>
                    <a:pt x="19516" y="19616"/>
                  </a:cubicBezTo>
                  <a:cubicBezTo>
                    <a:pt x="18302" y="20829"/>
                    <a:pt x="16384" y="22180"/>
                    <a:pt x="13037" y="22180"/>
                  </a:cubicBezTo>
                  <a:cubicBezTo>
                    <a:pt x="7869" y="22180"/>
                    <a:pt x="3837" y="18030"/>
                    <a:pt x="3837" y="12843"/>
                  </a:cubicBezTo>
                  <a:cubicBezTo>
                    <a:pt x="3837" y="7676"/>
                    <a:pt x="7869" y="3506"/>
                    <a:pt x="13037" y="3506"/>
                  </a:cubicBezTo>
                  <a:cubicBezTo>
                    <a:pt x="13062" y="3506"/>
                    <a:pt x="13087" y="3506"/>
                    <a:pt x="13112" y="3506"/>
                  </a:cubicBezTo>
                  <a:cubicBezTo>
                    <a:pt x="15434" y="3506"/>
                    <a:pt x="17675" y="4404"/>
                    <a:pt x="19359" y="6012"/>
                  </a:cubicBezTo>
                  <a:lnTo>
                    <a:pt x="21845" y="3545"/>
                  </a:lnTo>
                  <a:cubicBezTo>
                    <a:pt x="19548" y="1268"/>
                    <a:pt x="16465" y="1"/>
                    <a:pt x="13255" y="1"/>
                  </a:cubicBezTo>
                  <a:close/>
                </a:path>
              </a:pathLst>
            </a:custGeom>
            <a:solidFill>
              <a:srgbClr val="4285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9" name="Google Shape;1569;p187"/>
            <p:cNvSpPr/>
            <p:nvPr/>
          </p:nvSpPr>
          <p:spPr>
            <a:xfrm>
              <a:off x="899250" y="2670550"/>
              <a:ext cx="415000" cy="413525"/>
            </a:xfrm>
            <a:custGeom>
              <a:rect b="b" l="l" r="r" t="t"/>
              <a:pathLst>
                <a:path extrusionOk="0" h="16541" w="16600">
                  <a:moveTo>
                    <a:pt x="8300" y="3270"/>
                  </a:moveTo>
                  <a:cubicBezTo>
                    <a:pt x="10805" y="3270"/>
                    <a:pt x="12959" y="5305"/>
                    <a:pt x="12959" y="8281"/>
                  </a:cubicBezTo>
                  <a:cubicBezTo>
                    <a:pt x="12959" y="11256"/>
                    <a:pt x="10805" y="13292"/>
                    <a:pt x="8300" y="13292"/>
                  </a:cubicBezTo>
                  <a:cubicBezTo>
                    <a:pt x="5794" y="13292"/>
                    <a:pt x="3641" y="11217"/>
                    <a:pt x="3641" y="8281"/>
                  </a:cubicBezTo>
                  <a:cubicBezTo>
                    <a:pt x="3641" y="5325"/>
                    <a:pt x="5794" y="3270"/>
                    <a:pt x="8300" y="3270"/>
                  </a:cubicBezTo>
                  <a:close/>
                  <a:moveTo>
                    <a:pt x="8300" y="1"/>
                  </a:moveTo>
                  <a:cubicBezTo>
                    <a:pt x="3719" y="1"/>
                    <a:pt x="0" y="3485"/>
                    <a:pt x="0" y="8281"/>
                  </a:cubicBezTo>
                  <a:cubicBezTo>
                    <a:pt x="0" y="13057"/>
                    <a:pt x="3719" y="16541"/>
                    <a:pt x="8300" y="16541"/>
                  </a:cubicBezTo>
                  <a:cubicBezTo>
                    <a:pt x="12880" y="16541"/>
                    <a:pt x="16600" y="13037"/>
                    <a:pt x="16600" y="8281"/>
                  </a:cubicBezTo>
                  <a:cubicBezTo>
                    <a:pt x="16600" y="3504"/>
                    <a:pt x="12880" y="1"/>
                    <a:pt x="8300" y="1"/>
                  </a:cubicBezTo>
                  <a:close/>
                </a:path>
              </a:pathLst>
            </a:custGeom>
            <a:solidFill>
              <a:srgbClr val="EA43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0" name="Google Shape;1570;p187"/>
            <p:cNvSpPr/>
            <p:nvPr/>
          </p:nvSpPr>
          <p:spPr>
            <a:xfrm>
              <a:off x="1351900" y="2670550"/>
              <a:ext cx="415025" cy="413525"/>
            </a:xfrm>
            <a:custGeom>
              <a:rect b="b" l="l" r="r" t="t"/>
              <a:pathLst>
                <a:path extrusionOk="0" h="16541" w="16601">
                  <a:moveTo>
                    <a:pt x="8300" y="3270"/>
                  </a:moveTo>
                  <a:cubicBezTo>
                    <a:pt x="10806" y="3270"/>
                    <a:pt x="12959" y="5305"/>
                    <a:pt x="12959" y="8281"/>
                  </a:cubicBezTo>
                  <a:cubicBezTo>
                    <a:pt x="12959" y="11256"/>
                    <a:pt x="10806" y="13292"/>
                    <a:pt x="8300" y="13292"/>
                  </a:cubicBezTo>
                  <a:cubicBezTo>
                    <a:pt x="5795" y="13292"/>
                    <a:pt x="3642" y="11217"/>
                    <a:pt x="3642" y="8281"/>
                  </a:cubicBezTo>
                  <a:cubicBezTo>
                    <a:pt x="3642" y="5325"/>
                    <a:pt x="5795" y="3270"/>
                    <a:pt x="8300" y="3270"/>
                  </a:cubicBezTo>
                  <a:close/>
                  <a:moveTo>
                    <a:pt x="8300" y="1"/>
                  </a:moveTo>
                  <a:cubicBezTo>
                    <a:pt x="3720" y="1"/>
                    <a:pt x="1" y="3485"/>
                    <a:pt x="1" y="8281"/>
                  </a:cubicBezTo>
                  <a:cubicBezTo>
                    <a:pt x="1" y="13057"/>
                    <a:pt x="3720" y="16541"/>
                    <a:pt x="8300" y="16541"/>
                  </a:cubicBezTo>
                  <a:cubicBezTo>
                    <a:pt x="12881" y="16541"/>
                    <a:pt x="16600" y="13037"/>
                    <a:pt x="16600" y="8281"/>
                  </a:cubicBezTo>
                  <a:cubicBezTo>
                    <a:pt x="16600" y="3504"/>
                    <a:pt x="12881" y="1"/>
                    <a:pt x="8300" y="1"/>
                  </a:cubicBezTo>
                  <a:close/>
                </a:path>
              </a:pathLst>
            </a:custGeom>
            <a:solidFill>
              <a:srgbClr val="FBBC0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1" name="Google Shape;1571;p187"/>
            <p:cNvSpPr/>
            <p:nvPr/>
          </p:nvSpPr>
          <p:spPr>
            <a:xfrm>
              <a:off x="1805050" y="2670550"/>
              <a:ext cx="396425" cy="599500"/>
            </a:xfrm>
            <a:custGeom>
              <a:rect b="b" l="l" r="r" t="t"/>
              <a:pathLst>
                <a:path extrusionOk="0" h="23980" w="15857">
                  <a:moveTo>
                    <a:pt x="8242" y="3270"/>
                  </a:moveTo>
                  <a:cubicBezTo>
                    <a:pt x="10747" y="3270"/>
                    <a:pt x="12646" y="5403"/>
                    <a:pt x="12646" y="8300"/>
                  </a:cubicBezTo>
                  <a:cubicBezTo>
                    <a:pt x="12646" y="11217"/>
                    <a:pt x="10708" y="13292"/>
                    <a:pt x="8242" y="13292"/>
                  </a:cubicBezTo>
                  <a:cubicBezTo>
                    <a:pt x="5736" y="13292"/>
                    <a:pt x="3642" y="11197"/>
                    <a:pt x="3642" y="8300"/>
                  </a:cubicBezTo>
                  <a:cubicBezTo>
                    <a:pt x="3642" y="5423"/>
                    <a:pt x="5736" y="3270"/>
                    <a:pt x="8242" y="3270"/>
                  </a:cubicBezTo>
                  <a:close/>
                  <a:moveTo>
                    <a:pt x="7929" y="1"/>
                  </a:moveTo>
                  <a:cubicBezTo>
                    <a:pt x="3779" y="1"/>
                    <a:pt x="1" y="3641"/>
                    <a:pt x="1" y="8300"/>
                  </a:cubicBezTo>
                  <a:cubicBezTo>
                    <a:pt x="1" y="12978"/>
                    <a:pt x="3779" y="16541"/>
                    <a:pt x="7929" y="16541"/>
                  </a:cubicBezTo>
                  <a:cubicBezTo>
                    <a:pt x="9886" y="16541"/>
                    <a:pt x="11452" y="15660"/>
                    <a:pt x="12274" y="14662"/>
                  </a:cubicBezTo>
                  <a:lnTo>
                    <a:pt x="12392" y="14662"/>
                  </a:lnTo>
                  <a:lnTo>
                    <a:pt x="12392" y="15856"/>
                  </a:lnTo>
                  <a:cubicBezTo>
                    <a:pt x="12392" y="19007"/>
                    <a:pt x="10708" y="20710"/>
                    <a:pt x="7987" y="20710"/>
                  </a:cubicBezTo>
                  <a:cubicBezTo>
                    <a:pt x="5756" y="20710"/>
                    <a:pt x="4386" y="19105"/>
                    <a:pt x="3818" y="17774"/>
                  </a:cubicBezTo>
                  <a:lnTo>
                    <a:pt x="666" y="19085"/>
                  </a:lnTo>
                  <a:cubicBezTo>
                    <a:pt x="1874" y="22046"/>
                    <a:pt x="4748" y="23979"/>
                    <a:pt x="7939" y="23979"/>
                  </a:cubicBezTo>
                  <a:cubicBezTo>
                    <a:pt x="7955" y="23979"/>
                    <a:pt x="7971" y="23979"/>
                    <a:pt x="7987" y="23979"/>
                  </a:cubicBezTo>
                  <a:cubicBezTo>
                    <a:pt x="12255" y="23979"/>
                    <a:pt x="15856" y="21473"/>
                    <a:pt x="15856" y="15366"/>
                  </a:cubicBezTo>
                  <a:lnTo>
                    <a:pt x="15856" y="510"/>
                  </a:lnTo>
                  <a:lnTo>
                    <a:pt x="12392" y="510"/>
                  </a:lnTo>
                  <a:lnTo>
                    <a:pt x="12392" y="1860"/>
                  </a:lnTo>
                  <a:lnTo>
                    <a:pt x="12274" y="1860"/>
                  </a:lnTo>
                  <a:cubicBezTo>
                    <a:pt x="11452" y="882"/>
                    <a:pt x="9886" y="1"/>
                    <a:pt x="7929" y="1"/>
                  </a:cubicBezTo>
                  <a:close/>
                </a:path>
              </a:pathLst>
            </a:custGeom>
            <a:solidFill>
              <a:srgbClr val="4285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2" name="Google Shape;1572;p187"/>
            <p:cNvSpPr/>
            <p:nvPr/>
          </p:nvSpPr>
          <p:spPr>
            <a:xfrm>
              <a:off x="2263600" y="2464050"/>
              <a:ext cx="91050" cy="607800"/>
            </a:xfrm>
            <a:custGeom>
              <a:rect b="b" l="l" r="r" t="t"/>
              <a:pathLst>
                <a:path extrusionOk="0" h="24312" w="3642">
                  <a:moveTo>
                    <a:pt x="0" y="0"/>
                  </a:moveTo>
                  <a:lnTo>
                    <a:pt x="0" y="24311"/>
                  </a:lnTo>
                  <a:lnTo>
                    <a:pt x="3641" y="24311"/>
                  </a:lnTo>
                  <a:lnTo>
                    <a:pt x="3641" y="0"/>
                  </a:lnTo>
                  <a:close/>
                </a:path>
              </a:pathLst>
            </a:custGeom>
            <a:solidFill>
              <a:srgbClr val="34A85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3" name="Google Shape;1573;p187"/>
            <p:cNvSpPr/>
            <p:nvPr/>
          </p:nvSpPr>
          <p:spPr>
            <a:xfrm>
              <a:off x="2398650" y="2671050"/>
              <a:ext cx="381250" cy="413525"/>
            </a:xfrm>
            <a:custGeom>
              <a:rect b="b" l="l" r="r" t="t"/>
              <a:pathLst>
                <a:path extrusionOk="0" h="16541" w="15250">
                  <a:moveTo>
                    <a:pt x="7909" y="3191"/>
                  </a:moveTo>
                  <a:cubicBezTo>
                    <a:pt x="9358" y="3191"/>
                    <a:pt x="10571" y="3896"/>
                    <a:pt x="10982" y="4933"/>
                  </a:cubicBezTo>
                  <a:lnTo>
                    <a:pt x="3603" y="8006"/>
                  </a:lnTo>
                  <a:cubicBezTo>
                    <a:pt x="3505" y="4815"/>
                    <a:pt x="6069" y="3191"/>
                    <a:pt x="7909" y="3191"/>
                  </a:cubicBezTo>
                  <a:close/>
                  <a:moveTo>
                    <a:pt x="7792" y="0"/>
                  </a:moveTo>
                  <a:cubicBezTo>
                    <a:pt x="3505" y="0"/>
                    <a:pt x="1" y="3347"/>
                    <a:pt x="1" y="8261"/>
                  </a:cubicBezTo>
                  <a:cubicBezTo>
                    <a:pt x="1" y="12919"/>
                    <a:pt x="3505" y="16540"/>
                    <a:pt x="8203" y="16540"/>
                  </a:cubicBezTo>
                  <a:cubicBezTo>
                    <a:pt x="10982" y="16540"/>
                    <a:pt x="13566" y="15170"/>
                    <a:pt x="15093" y="12860"/>
                  </a:cubicBezTo>
                  <a:lnTo>
                    <a:pt x="12274" y="10981"/>
                  </a:lnTo>
                  <a:cubicBezTo>
                    <a:pt x="11335" y="12352"/>
                    <a:pt x="10043" y="13272"/>
                    <a:pt x="8203" y="13272"/>
                  </a:cubicBezTo>
                  <a:cubicBezTo>
                    <a:pt x="6343" y="13272"/>
                    <a:pt x="5032" y="12430"/>
                    <a:pt x="4190" y="10766"/>
                  </a:cubicBezTo>
                  <a:lnTo>
                    <a:pt x="15249" y="6186"/>
                  </a:lnTo>
                  <a:lnTo>
                    <a:pt x="14878" y="5266"/>
                  </a:lnTo>
                  <a:cubicBezTo>
                    <a:pt x="14192" y="3406"/>
                    <a:pt x="12098" y="0"/>
                    <a:pt x="7792" y="0"/>
                  </a:cubicBezTo>
                  <a:close/>
                </a:path>
              </a:pathLst>
            </a:custGeom>
            <a:solidFill>
              <a:srgbClr val="EA43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4" name="Google Shape;1574;p187"/>
            <p:cNvSpPr/>
            <p:nvPr/>
          </p:nvSpPr>
          <p:spPr>
            <a:xfrm>
              <a:off x="2973675" y="2507925"/>
              <a:ext cx="266225" cy="563925"/>
            </a:xfrm>
            <a:custGeom>
              <a:rect b="b" l="l" r="r" t="t"/>
              <a:pathLst>
                <a:path extrusionOk="0" h="22557" w="10649">
                  <a:moveTo>
                    <a:pt x="8601" y="1"/>
                  </a:moveTo>
                  <a:cubicBezTo>
                    <a:pt x="8514" y="1"/>
                    <a:pt x="8426" y="3"/>
                    <a:pt x="8339" y="7"/>
                  </a:cubicBezTo>
                  <a:cubicBezTo>
                    <a:pt x="5109" y="7"/>
                    <a:pt x="2897" y="2043"/>
                    <a:pt x="2897" y="5175"/>
                  </a:cubicBezTo>
                  <a:lnTo>
                    <a:pt x="2897" y="7210"/>
                  </a:lnTo>
                  <a:lnTo>
                    <a:pt x="0" y="7210"/>
                  </a:lnTo>
                  <a:lnTo>
                    <a:pt x="0" y="9833"/>
                  </a:lnTo>
                  <a:lnTo>
                    <a:pt x="2897" y="9833"/>
                  </a:lnTo>
                  <a:lnTo>
                    <a:pt x="2897" y="22556"/>
                  </a:lnTo>
                  <a:lnTo>
                    <a:pt x="5755" y="22556"/>
                  </a:lnTo>
                  <a:lnTo>
                    <a:pt x="5755" y="9833"/>
                  </a:lnTo>
                  <a:lnTo>
                    <a:pt x="9768" y="9833"/>
                  </a:lnTo>
                  <a:lnTo>
                    <a:pt x="9768" y="7210"/>
                  </a:lnTo>
                  <a:lnTo>
                    <a:pt x="5755" y="7210"/>
                  </a:lnTo>
                  <a:lnTo>
                    <a:pt x="5755" y="5273"/>
                  </a:lnTo>
                  <a:cubicBezTo>
                    <a:pt x="5755" y="3472"/>
                    <a:pt x="6890" y="2630"/>
                    <a:pt x="8339" y="2630"/>
                  </a:cubicBezTo>
                  <a:cubicBezTo>
                    <a:pt x="8383" y="2628"/>
                    <a:pt x="8428" y="2627"/>
                    <a:pt x="8472" y="2627"/>
                  </a:cubicBezTo>
                  <a:cubicBezTo>
                    <a:pt x="8878" y="2627"/>
                    <a:pt x="9280" y="2708"/>
                    <a:pt x="9650" y="2884"/>
                  </a:cubicBezTo>
                  <a:lnTo>
                    <a:pt x="10649" y="399"/>
                  </a:lnTo>
                  <a:cubicBezTo>
                    <a:pt x="9988" y="138"/>
                    <a:pt x="9296" y="1"/>
                    <a:pt x="8601" y="1"/>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5" name="Google Shape;1575;p187"/>
            <p:cNvSpPr/>
            <p:nvPr/>
          </p:nvSpPr>
          <p:spPr>
            <a:xfrm>
              <a:off x="3237425" y="2675450"/>
              <a:ext cx="394950" cy="408625"/>
            </a:xfrm>
            <a:custGeom>
              <a:rect b="b" l="l" r="r" t="t"/>
              <a:pathLst>
                <a:path extrusionOk="0" h="16345" w="15798">
                  <a:moveTo>
                    <a:pt x="7889" y="2623"/>
                  </a:moveTo>
                  <a:cubicBezTo>
                    <a:pt x="10454" y="2623"/>
                    <a:pt x="12900" y="4659"/>
                    <a:pt x="12900" y="8182"/>
                  </a:cubicBezTo>
                  <a:cubicBezTo>
                    <a:pt x="12900" y="11686"/>
                    <a:pt x="10454" y="13722"/>
                    <a:pt x="7889" y="13722"/>
                  </a:cubicBezTo>
                  <a:cubicBezTo>
                    <a:pt x="5325" y="13722"/>
                    <a:pt x="2878" y="11686"/>
                    <a:pt x="2878" y="8182"/>
                  </a:cubicBezTo>
                  <a:cubicBezTo>
                    <a:pt x="2878" y="4659"/>
                    <a:pt x="5325" y="2623"/>
                    <a:pt x="7889" y="2623"/>
                  </a:cubicBezTo>
                  <a:close/>
                  <a:moveTo>
                    <a:pt x="7889" y="0"/>
                  </a:moveTo>
                  <a:cubicBezTo>
                    <a:pt x="3289" y="0"/>
                    <a:pt x="1" y="3504"/>
                    <a:pt x="1" y="8182"/>
                  </a:cubicBezTo>
                  <a:cubicBezTo>
                    <a:pt x="1" y="12841"/>
                    <a:pt x="3289" y="16345"/>
                    <a:pt x="7889" y="16345"/>
                  </a:cubicBezTo>
                  <a:cubicBezTo>
                    <a:pt x="12509" y="16345"/>
                    <a:pt x="15797" y="12841"/>
                    <a:pt x="15797" y="8182"/>
                  </a:cubicBezTo>
                  <a:cubicBezTo>
                    <a:pt x="1579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6" name="Google Shape;1576;p187"/>
            <p:cNvSpPr/>
            <p:nvPr/>
          </p:nvSpPr>
          <p:spPr>
            <a:xfrm>
              <a:off x="3690100" y="2678325"/>
              <a:ext cx="237350" cy="393525"/>
            </a:xfrm>
            <a:custGeom>
              <a:rect b="b" l="l" r="r" t="t"/>
              <a:pathLst>
                <a:path extrusionOk="0" h="15741" w="9494">
                  <a:moveTo>
                    <a:pt x="7479" y="1"/>
                  </a:moveTo>
                  <a:cubicBezTo>
                    <a:pt x="7426" y="1"/>
                    <a:pt x="7374" y="1"/>
                    <a:pt x="7321" y="3"/>
                  </a:cubicBezTo>
                  <a:cubicBezTo>
                    <a:pt x="5736" y="3"/>
                    <a:pt x="3504" y="1138"/>
                    <a:pt x="2878" y="2900"/>
                  </a:cubicBezTo>
                  <a:lnTo>
                    <a:pt x="2760" y="2900"/>
                  </a:lnTo>
                  <a:lnTo>
                    <a:pt x="2760" y="394"/>
                  </a:lnTo>
                  <a:lnTo>
                    <a:pt x="0" y="394"/>
                  </a:lnTo>
                  <a:lnTo>
                    <a:pt x="0" y="15740"/>
                  </a:lnTo>
                  <a:lnTo>
                    <a:pt x="2878" y="15740"/>
                  </a:lnTo>
                  <a:lnTo>
                    <a:pt x="2878" y="7343"/>
                  </a:lnTo>
                  <a:cubicBezTo>
                    <a:pt x="2878" y="4524"/>
                    <a:pt x="4894" y="2861"/>
                    <a:pt x="6851" y="2861"/>
                  </a:cubicBezTo>
                  <a:cubicBezTo>
                    <a:pt x="6905" y="2859"/>
                    <a:pt x="6958" y="2858"/>
                    <a:pt x="7011" y="2858"/>
                  </a:cubicBezTo>
                  <a:cubicBezTo>
                    <a:pt x="7483" y="2858"/>
                    <a:pt x="7940" y="2935"/>
                    <a:pt x="8398" y="3076"/>
                  </a:cubicBezTo>
                  <a:lnTo>
                    <a:pt x="9494" y="394"/>
                  </a:lnTo>
                  <a:cubicBezTo>
                    <a:pt x="8857" y="122"/>
                    <a:pt x="8170" y="1"/>
                    <a:pt x="7479" y="1"/>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7" name="Google Shape;1577;p187"/>
            <p:cNvSpPr/>
            <p:nvPr/>
          </p:nvSpPr>
          <p:spPr>
            <a:xfrm>
              <a:off x="4131500" y="2511025"/>
              <a:ext cx="327400" cy="560825"/>
            </a:xfrm>
            <a:custGeom>
              <a:rect b="b" l="l" r="r" t="t"/>
              <a:pathLst>
                <a:path extrusionOk="0" h="22433" w="13096">
                  <a:moveTo>
                    <a:pt x="1" y="1"/>
                  </a:moveTo>
                  <a:lnTo>
                    <a:pt x="1" y="22432"/>
                  </a:lnTo>
                  <a:lnTo>
                    <a:pt x="13096" y="22432"/>
                  </a:lnTo>
                  <a:lnTo>
                    <a:pt x="13096" y="19673"/>
                  </a:lnTo>
                  <a:lnTo>
                    <a:pt x="2898" y="19673"/>
                  </a:lnTo>
                  <a:lnTo>
                    <a:pt x="2898" y="12548"/>
                  </a:lnTo>
                  <a:lnTo>
                    <a:pt x="12098" y="12548"/>
                  </a:lnTo>
                  <a:lnTo>
                    <a:pt x="12098" y="9866"/>
                  </a:lnTo>
                  <a:lnTo>
                    <a:pt x="2898" y="9866"/>
                  </a:lnTo>
                  <a:lnTo>
                    <a:pt x="2898" y="2760"/>
                  </a:lnTo>
                  <a:lnTo>
                    <a:pt x="13096" y="2760"/>
                  </a:lnTo>
                  <a:lnTo>
                    <a:pt x="13096"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8" name="Google Shape;1578;p187"/>
            <p:cNvSpPr/>
            <p:nvPr/>
          </p:nvSpPr>
          <p:spPr>
            <a:xfrm>
              <a:off x="4505875" y="2511025"/>
              <a:ext cx="385150" cy="573050"/>
            </a:xfrm>
            <a:custGeom>
              <a:rect b="b" l="l" r="r" t="t"/>
              <a:pathLst>
                <a:path extrusionOk="0" h="22922" w="15406">
                  <a:moveTo>
                    <a:pt x="7771" y="9200"/>
                  </a:moveTo>
                  <a:cubicBezTo>
                    <a:pt x="10335" y="9200"/>
                    <a:pt x="12665" y="11236"/>
                    <a:pt x="12665" y="14759"/>
                  </a:cubicBezTo>
                  <a:cubicBezTo>
                    <a:pt x="12665" y="18263"/>
                    <a:pt x="10335" y="20299"/>
                    <a:pt x="7771" y="20299"/>
                  </a:cubicBezTo>
                  <a:cubicBezTo>
                    <a:pt x="5187" y="20299"/>
                    <a:pt x="2878" y="18204"/>
                    <a:pt x="2878" y="14759"/>
                  </a:cubicBezTo>
                  <a:cubicBezTo>
                    <a:pt x="2878" y="11314"/>
                    <a:pt x="5187" y="9200"/>
                    <a:pt x="7771" y="9200"/>
                  </a:cubicBezTo>
                  <a:close/>
                  <a:moveTo>
                    <a:pt x="12528" y="1"/>
                  </a:moveTo>
                  <a:lnTo>
                    <a:pt x="12528" y="7086"/>
                  </a:lnTo>
                  <a:lnTo>
                    <a:pt x="12665" y="9200"/>
                  </a:lnTo>
                  <a:lnTo>
                    <a:pt x="12528" y="9200"/>
                  </a:lnTo>
                  <a:cubicBezTo>
                    <a:pt x="11647" y="7791"/>
                    <a:pt x="9748" y="6577"/>
                    <a:pt x="7301" y="6577"/>
                  </a:cubicBezTo>
                  <a:cubicBezTo>
                    <a:pt x="3426" y="6577"/>
                    <a:pt x="0" y="10062"/>
                    <a:pt x="0" y="14759"/>
                  </a:cubicBezTo>
                  <a:cubicBezTo>
                    <a:pt x="0" y="19457"/>
                    <a:pt x="3426" y="22922"/>
                    <a:pt x="7301" y="22922"/>
                  </a:cubicBezTo>
                  <a:cubicBezTo>
                    <a:pt x="9748" y="22922"/>
                    <a:pt x="11647" y="21708"/>
                    <a:pt x="12528" y="20299"/>
                  </a:cubicBezTo>
                  <a:lnTo>
                    <a:pt x="12665" y="20299"/>
                  </a:lnTo>
                  <a:lnTo>
                    <a:pt x="12665" y="22432"/>
                  </a:lnTo>
                  <a:lnTo>
                    <a:pt x="15405" y="22432"/>
                  </a:lnTo>
                  <a:lnTo>
                    <a:pt x="15405"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9" name="Google Shape;1579;p187"/>
            <p:cNvSpPr/>
            <p:nvPr/>
          </p:nvSpPr>
          <p:spPr>
            <a:xfrm>
              <a:off x="4967825" y="2688175"/>
              <a:ext cx="340125" cy="395900"/>
            </a:xfrm>
            <a:custGeom>
              <a:rect b="b" l="l" r="r" t="t"/>
              <a:pathLst>
                <a:path extrusionOk="0" h="15836" w="13605">
                  <a:moveTo>
                    <a:pt x="1" y="0"/>
                  </a:moveTo>
                  <a:lnTo>
                    <a:pt x="1" y="9376"/>
                  </a:lnTo>
                  <a:cubicBezTo>
                    <a:pt x="1" y="13174"/>
                    <a:pt x="1919" y="15836"/>
                    <a:pt x="5873" y="15836"/>
                  </a:cubicBezTo>
                  <a:cubicBezTo>
                    <a:pt x="7967" y="15836"/>
                    <a:pt x="9866" y="14622"/>
                    <a:pt x="10727" y="13213"/>
                  </a:cubicBezTo>
                  <a:lnTo>
                    <a:pt x="10845" y="13213"/>
                  </a:lnTo>
                  <a:lnTo>
                    <a:pt x="10845" y="15346"/>
                  </a:lnTo>
                  <a:lnTo>
                    <a:pt x="13605" y="15346"/>
                  </a:lnTo>
                  <a:lnTo>
                    <a:pt x="13605" y="0"/>
                  </a:lnTo>
                  <a:lnTo>
                    <a:pt x="10727" y="0"/>
                  </a:lnTo>
                  <a:lnTo>
                    <a:pt x="10727" y="8456"/>
                  </a:lnTo>
                  <a:cubicBezTo>
                    <a:pt x="10727" y="10805"/>
                    <a:pt x="9181" y="13213"/>
                    <a:pt x="6675" y="13213"/>
                  </a:cubicBezTo>
                  <a:cubicBezTo>
                    <a:pt x="4483" y="13213"/>
                    <a:pt x="2898" y="12117"/>
                    <a:pt x="2898" y="8926"/>
                  </a:cubicBezTo>
                  <a:lnTo>
                    <a:pt x="2898" y="0"/>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0" name="Google Shape;1580;p187"/>
            <p:cNvSpPr/>
            <p:nvPr/>
          </p:nvSpPr>
          <p:spPr>
            <a:xfrm>
              <a:off x="5365675" y="2675450"/>
              <a:ext cx="368025" cy="408625"/>
            </a:xfrm>
            <a:custGeom>
              <a:rect b="b" l="l" r="r" t="t"/>
              <a:pathLst>
                <a:path extrusionOk="0" h="16345" w="14721">
                  <a:moveTo>
                    <a:pt x="7889" y="0"/>
                  </a:moveTo>
                  <a:cubicBezTo>
                    <a:pt x="3289" y="0"/>
                    <a:pt x="1" y="3504"/>
                    <a:pt x="1" y="8182"/>
                  </a:cubicBezTo>
                  <a:cubicBezTo>
                    <a:pt x="1" y="12802"/>
                    <a:pt x="3289" y="16345"/>
                    <a:pt x="7889" y="16345"/>
                  </a:cubicBezTo>
                  <a:cubicBezTo>
                    <a:pt x="11550" y="16345"/>
                    <a:pt x="13781" y="14192"/>
                    <a:pt x="14721" y="11941"/>
                  </a:cubicBezTo>
                  <a:lnTo>
                    <a:pt x="12156" y="10844"/>
                  </a:lnTo>
                  <a:cubicBezTo>
                    <a:pt x="11393" y="12626"/>
                    <a:pt x="9827" y="13722"/>
                    <a:pt x="7693" y="13722"/>
                  </a:cubicBezTo>
                  <a:cubicBezTo>
                    <a:pt x="5266" y="13722"/>
                    <a:pt x="2878" y="11490"/>
                    <a:pt x="2878" y="8182"/>
                  </a:cubicBezTo>
                  <a:cubicBezTo>
                    <a:pt x="2878" y="4855"/>
                    <a:pt x="5247" y="2643"/>
                    <a:pt x="7693" y="2643"/>
                  </a:cubicBezTo>
                  <a:cubicBezTo>
                    <a:pt x="9827" y="2643"/>
                    <a:pt x="11236" y="3700"/>
                    <a:pt x="12000" y="5520"/>
                  </a:cubicBezTo>
                  <a:lnTo>
                    <a:pt x="14623" y="4424"/>
                  </a:lnTo>
                  <a:cubicBezTo>
                    <a:pt x="13683" y="2154"/>
                    <a:pt x="1156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1" name="Google Shape;1581;p187"/>
            <p:cNvSpPr/>
            <p:nvPr/>
          </p:nvSpPr>
          <p:spPr>
            <a:xfrm>
              <a:off x="5774300" y="2675450"/>
              <a:ext cx="341100" cy="408625"/>
            </a:xfrm>
            <a:custGeom>
              <a:rect b="b" l="l" r="r" t="t"/>
              <a:pathLst>
                <a:path extrusionOk="0" h="16345" w="13644">
                  <a:moveTo>
                    <a:pt x="7223" y="8241"/>
                  </a:moveTo>
                  <a:cubicBezTo>
                    <a:pt x="9670" y="8241"/>
                    <a:pt x="10904" y="9239"/>
                    <a:pt x="10904" y="9239"/>
                  </a:cubicBezTo>
                  <a:cubicBezTo>
                    <a:pt x="10904" y="11745"/>
                    <a:pt x="8496" y="13722"/>
                    <a:pt x="6186" y="13722"/>
                  </a:cubicBezTo>
                  <a:cubicBezTo>
                    <a:pt x="4698" y="13722"/>
                    <a:pt x="2995" y="12900"/>
                    <a:pt x="2995" y="11275"/>
                  </a:cubicBezTo>
                  <a:cubicBezTo>
                    <a:pt x="2995" y="9866"/>
                    <a:pt x="4189" y="8241"/>
                    <a:pt x="7223" y="8241"/>
                  </a:cubicBezTo>
                  <a:close/>
                  <a:moveTo>
                    <a:pt x="6832" y="0"/>
                  </a:moveTo>
                  <a:cubicBezTo>
                    <a:pt x="2976" y="0"/>
                    <a:pt x="1116" y="2330"/>
                    <a:pt x="588" y="3739"/>
                  </a:cubicBezTo>
                  <a:lnTo>
                    <a:pt x="3230" y="4855"/>
                  </a:lnTo>
                  <a:cubicBezTo>
                    <a:pt x="3759" y="3426"/>
                    <a:pt x="5286" y="2643"/>
                    <a:pt x="6891" y="2643"/>
                  </a:cubicBezTo>
                  <a:cubicBezTo>
                    <a:pt x="9044" y="2643"/>
                    <a:pt x="10904" y="4033"/>
                    <a:pt x="10884" y="6362"/>
                  </a:cubicBezTo>
                  <a:lnTo>
                    <a:pt x="10884" y="6793"/>
                  </a:lnTo>
                  <a:cubicBezTo>
                    <a:pt x="10297" y="6460"/>
                    <a:pt x="8789" y="5853"/>
                    <a:pt x="6734" y="5853"/>
                  </a:cubicBezTo>
                  <a:cubicBezTo>
                    <a:pt x="3132" y="5853"/>
                    <a:pt x="0" y="7732"/>
                    <a:pt x="0" y="11216"/>
                  </a:cubicBezTo>
                  <a:cubicBezTo>
                    <a:pt x="0" y="14407"/>
                    <a:pt x="2604" y="16345"/>
                    <a:pt x="5736" y="16345"/>
                  </a:cubicBezTo>
                  <a:cubicBezTo>
                    <a:pt x="8359" y="16345"/>
                    <a:pt x="9925" y="14994"/>
                    <a:pt x="10766" y="13722"/>
                  </a:cubicBezTo>
                  <a:lnTo>
                    <a:pt x="10904" y="13722"/>
                  </a:lnTo>
                  <a:lnTo>
                    <a:pt x="10904" y="15855"/>
                  </a:lnTo>
                  <a:lnTo>
                    <a:pt x="13644" y="15855"/>
                  </a:lnTo>
                  <a:lnTo>
                    <a:pt x="13644" y="6577"/>
                  </a:lnTo>
                  <a:cubicBezTo>
                    <a:pt x="13644" y="2251"/>
                    <a:pt x="10590" y="0"/>
                    <a:pt x="6832"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2" name="Google Shape;1582;p187"/>
            <p:cNvSpPr/>
            <p:nvPr/>
          </p:nvSpPr>
          <p:spPr>
            <a:xfrm>
              <a:off x="6152575" y="2570725"/>
              <a:ext cx="249125" cy="507150"/>
            </a:xfrm>
            <a:custGeom>
              <a:rect b="b" l="l" r="r" t="t"/>
              <a:pathLst>
                <a:path extrusionOk="0" h="20286" w="9965">
                  <a:moveTo>
                    <a:pt x="2682" y="1"/>
                  </a:moveTo>
                  <a:lnTo>
                    <a:pt x="2682" y="4698"/>
                  </a:lnTo>
                  <a:lnTo>
                    <a:pt x="1" y="4698"/>
                  </a:lnTo>
                  <a:lnTo>
                    <a:pt x="1" y="7321"/>
                  </a:lnTo>
                  <a:lnTo>
                    <a:pt x="2682" y="7321"/>
                  </a:lnTo>
                  <a:lnTo>
                    <a:pt x="2682" y="15366"/>
                  </a:lnTo>
                  <a:cubicBezTo>
                    <a:pt x="2682" y="18498"/>
                    <a:pt x="4405" y="20279"/>
                    <a:pt x="7635" y="20279"/>
                  </a:cubicBezTo>
                  <a:cubicBezTo>
                    <a:pt x="7724" y="20284"/>
                    <a:pt x="7813" y="20286"/>
                    <a:pt x="7901" y="20286"/>
                  </a:cubicBezTo>
                  <a:cubicBezTo>
                    <a:pt x="8611" y="20286"/>
                    <a:pt x="9303" y="20147"/>
                    <a:pt x="9964" y="19868"/>
                  </a:cubicBezTo>
                  <a:lnTo>
                    <a:pt x="8946" y="17402"/>
                  </a:lnTo>
                  <a:cubicBezTo>
                    <a:pt x="8570" y="17563"/>
                    <a:pt x="8161" y="17659"/>
                    <a:pt x="7749" y="17659"/>
                  </a:cubicBezTo>
                  <a:cubicBezTo>
                    <a:pt x="7711" y="17659"/>
                    <a:pt x="7673" y="17658"/>
                    <a:pt x="7635" y="17656"/>
                  </a:cubicBezTo>
                  <a:cubicBezTo>
                    <a:pt x="6284" y="17656"/>
                    <a:pt x="5579" y="16854"/>
                    <a:pt x="5579" y="15151"/>
                  </a:cubicBezTo>
                  <a:lnTo>
                    <a:pt x="5579" y="7321"/>
                  </a:lnTo>
                  <a:lnTo>
                    <a:pt x="9338" y="7321"/>
                  </a:lnTo>
                  <a:lnTo>
                    <a:pt x="9338" y="4698"/>
                  </a:lnTo>
                  <a:lnTo>
                    <a:pt x="5579" y="4698"/>
                  </a:lnTo>
                  <a:lnTo>
                    <a:pt x="5579"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3" name="Google Shape;1583;p187"/>
            <p:cNvSpPr/>
            <p:nvPr/>
          </p:nvSpPr>
          <p:spPr>
            <a:xfrm>
              <a:off x="6437875" y="2504825"/>
              <a:ext cx="119425" cy="567025"/>
            </a:xfrm>
            <a:custGeom>
              <a:rect b="b" l="l" r="r" t="t"/>
              <a:pathLst>
                <a:path extrusionOk="0" h="22681" w="4777">
                  <a:moveTo>
                    <a:pt x="2058" y="1"/>
                  </a:moveTo>
                  <a:cubicBezTo>
                    <a:pt x="1018" y="1"/>
                    <a:pt x="20" y="802"/>
                    <a:pt x="20" y="2030"/>
                  </a:cubicBezTo>
                  <a:cubicBezTo>
                    <a:pt x="1" y="3165"/>
                    <a:pt x="921" y="4085"/>
                    <a:pt x="2056" y="4085"/>
                  </a:cubicBezTo>
                  <a:cubicBezTo>
                    <a:pt x="3857" y="4065"/>
                    <a:pt x="4777" y="1893"/>
                    <a:pt x="3485" y="601"/>
                  </a:cubicBezTo>
                  <a:cubicBezTo>
                    <a:pt x="3071" y="187"/>
                    <a:pt x="2560" y="1"/>
                    <a:pt x="2058" y="1"/>
                  </a:cubicBezTo>
                  <a:close/>
                  <a:moveTo>
                    <a:pt x="607" y="7334"/>
                  </a:moveTo>
                  <a:lnTo>
                    <a:pt x="607" y="22680"/>
                  </a:lnTo>
                  <a:lnTo>
                    <a:pt x="3485" y="22680"/>
                  </a:lnTo>
                  <a:lnTo>
                    <a:pt x="3485" y="7334"/>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4" name="Google Shape;1584;p187"/>
            <p:cNvSpPr/>
            <p:nvPr/>
          </p:nvSpPr>
          <p:spPr>
            <a:xfrm>
              <a:off x="6585675" y="2675450"/>
              <a:ext cx="394450" cy="408625"/>
            </a:xfrm>
            <a:custGeom>
              <a:rect b="b" l="l" r="r" t="t"/>
              <a:pathLst>
                <a:path extrusionOk="0" h="16345" w="15778">
                  <a:moveTo>
                    <a:pt x="7889" y="2623"/>
                  </a:moveTo>
                  <a:cubicBezTo>
                    <a:pt x="10453" y="2623"/>
                    <a:pt x="12900" y="4659"/>
                    <a:pt x="12900" y="8182"/>
                  </a:cubicBezTo>
                  <a:cubicBezTo>
                    <a:pt x="12900" y="11686"/>
                    <a:pt x="10453" y="13722"/>
                    <a:pt x="7889" y="13722"/>
                  </a:cubicBezTo>
                  <a:cubicBezTo>
                    <a:pt x="5324" y="13722"/>
                    <a:pt x="2878" y="11686"/>
                    <a:pt x="2878" y="8182"/>
                  </a:cubicBezTo>
                  <a:cubicBezTo>
                    <a:pt x="2878" y="4659"/>
                    <a:pt x="5324" y="2623"/>
                    <a:pt x="7889" y="2623"/>
                  </a:cubicBezTo>
                  <a:close/>
                  <a:moveTo>
                    <a:pt x="7889" y="0"/>
                  </a:moveTo>
                  <a:cubicBezTo>
                    <a:pt x="3289" y="0"/>
                    <a:pt x="0" y="3504"/>
                    <a:pt x="0" y="8182"/>
                  </a:cubicBezTo>
                  <a:cubicBezTo>
                    <a:pt x="0" y="12841"/>
                    <a:pt x="3289" y="16345"/>
                    <a:pt x="7889" y="16345"/>
                  </a:cubicBezTo>
                  <a:cubicBezTo>
                    <a:pt x="12489" y="16345"/>
                    <a:pt x="15777" y="12841"/>
                    <a:pt x="15777" y="8182"/>
                  </a:cubicBezTo>
                  <a:cubicBezTo>
                    <a:pt x="1577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5" name="Google Shape;1585;p187"/>
            <p:cNvSpPr/>
            <p:nvPr/>
          </p:nvSpPr>
          <p:spPr>
            <a:xfrm>
              <a:off x="7037850" y="2675450"/>
              <a:ext cx="340125" cy="396400"/>
            </a:xfrm>
            <a:custGeom>
              <a:rect b="b" l="l" r="r" t="t"/>
              <a:pathLst>
                <a:path extrusionOk="0" h="15856" w="13605">
                  <a:moveTo>
                    <a:pt x="7752" y="0"/>
                  </a:moveTo>
                  <a:cubicBezTo>
                    <a:pt x="5638" y="0"/>
                    <a:pt x="3700" y="1234"/>
                    <a:pt x="2897" y="2643"/>
                  </a:cubicBezTo>
                  <a:lnTo>
                    <a:pt x="2760" y="2643"/>
                  </a:lnTo>
                  <a:lnTo>
                    <a:pt x="2760" y="509"/>
                  </a:lnTo>
                  <a:lnTo>
                    <a:pt x="0" y="509"/>
                  </a:lnTo>
                  <a:lnTo>
                    <a:pt x="0" y="15855"/>
                  </a:lnTo>
                  <a:lnTo>
                    <a:pt x="2897" y="15855"/>
                  </a:lnTo>
                  <a:lnTo>
                    <a:pt x="2897" y="7360"/>
                  </a:lnTo>
                  <a:cubicBezTo>
                    <a:pt x="2897" y="5011"/>
                    <a:pt x="4424" y="2623"/>
                    <a:pt x="6929" y="2623"/>
                  </a:cubicBezTo>
                  <a:cubicBezTo>
                    <a:pt x="9122" y="2623"/>
                    <a:pt x="10727" y="3700"/>
                    <a:pt x="10727" y="6891"/>
                  </a:cubicBezTo>
                  <a:lnTo>
                    <a:pt x="10727" y="15855"/>
                  </a:lnTo>
                  <a:lnTo>
                    <a:pt x="13604" y="15855"/>
                  </a:lnTo>
                  <a:lnTo>
                    <a:pt x="13604" y="6460"/>
                  </a:lnTo>
                  <a:cubicBezTo>
                    <a:pt x="13604" y="2663"/>
                    <a:pt x="11667" y="0"/>
                    <a:pt x="7752"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586" name="Google Shape;1586;p187"/>
          <p:cNvSpPr txBox="1"/>
          <p:nvPr>
            <p:ph idx="1" type="subTitle"/>
          </p:nvPr>
        </p:nvSpPr>
        <p:spPr>
          <a:xfrm>
            <a:off x="442214" y="4514536"/>
            <a:ext cx="3468300" cy="3000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200"/>
              <a:buFont typeface="Arial"/>
              <a:buNone/>
              <a:defRPr b="0" i="0" sz="1200" u="none" cap="none" strike="noStrike">
                <a:solidFill>
                  <a:srgbClr val="5F6368"/>
                </a:solidFill>
                <a:latin typeface="Arial"/>
                <a:ea typeface="Arial"/>
                <a:cs typeface="Arial"/>
                <a:sym typeface="Arial"/>
              </a:defRPr>
            </a:lvl1pPr>
            <a:lvl2pPr lvl="1" marR="0" rtl="0" algn="l">
              <a:lnSpc>
                <a:spcPct val="100000"/>
              </a:lnSpc>
              <a:spcBef>
                <a:spcPts val="0"/>
              </a:spcBef>
              <a:spcAft>
                <a:spcPts val="0"/>
              </a:spcAft>
              <a:buClr>
                <a:srgbClr val="000000"/>
              </a:buClr>
              <a:buSzPts val="1200"/>
              <a:buFont typeface="Arial"/>
              <a:buNone/>
              <a:defRPr b="0" i="0" sz="1200" u="none" cap="none" strike="noStrike">
                <a:solidFill>
                  <a:srgbClr val="5F6368"/>
                </a:solidFill>
                <a:latin typeface="Arial"/>
                <a:ea typeface="Arial"/>
                <a:cs typeface="Arial"/>
                <a:sym typeface="Arial"/>
              </a:defRPr>
            </a:lvl2pPr>
            <a:lvl3pPr lvl="2" marR="0" rtl="0" algn="l">
              <a:lnSpc>
                <a:spcPct val="100000"/>
              </a:lnSpc>
              <a:spcBef>
                <a:spcPts val="0"/>
              </a:spcBef>
              <a:spcAft>
                <a:spcPts val="0"/>
              </a:spcAft>
              <a:buClr>
                <a:srgbClr val="000000"/>
              </a:buClr>
              <a:buSzPts val="1200"/>
              <a:buFont typeface="Arial"/>
              <a:buNone/>
              <a:defRPr b="0" i="0" sz="1200" u="none" cap="none" strike="noStrike">
                <a:solidFill>
                  <a:srgbClr val="5F6368"/>
                </a:solidFill>
                <a:latin typeface="Arial"/>
                <a:ea typeface="Arial"/>
                <a:cs typeface="Arial"/>
                <a:sym typeface="Arial"/>
              </a:defRPr>
            </a:lvl3pPr>
            <a:lvl4pPr lvl="3" marR="0" rtl="0" algn="l">
              <a:lnSpc>
                <a:spcPct val="100000"/>
              </a:lnSpc>
              <a:spcBef>
                <a:spcPts val="0"/>
              </a:spcBef>
              <a:spcAft>
                <a:spcPts val="0"/>
              </a:spcAft>
              <a:buClr>
                <a:srgbClr val="000000"/>
              </a:buClr>
              <a:buSzPts val="1200"/>
              <a:buFont typeface="Arial"/>
              <a:buNone/>
              <a:defRPr b="0" i="0" sz="1200" u="none" cap="none" strike="noStrike">
                <a:solidFill>
                  <a:srgbClr val="5F6368"/>
                </a:solidFill>
                <a:latin typeface="Arial"/>
                <a:ea typeface="Arial"/>
                <a:cs typeface="Arial"/>
                <a:sym typeface="Arial"/>
              </a:defRPr>
            </a:lvl4pPr>
            <a:lvl5pPr lvl="4" marR="0" rtl="0" algn="l">
              <a:lnSpc>
                <a:spcPct val="100000"/>
              </a:lnSpc>
              <a:spcBef>
                <a:spcPts val="0"/>
              </a:spcBef>
              <a:spcAft>
                <a:spcPts val="0"/>
              </a:spcAft>
              <a:buClr>
                <a:srgbClr val="000000"/>
              </a:buClr>
              <a:buSzPts val="1200"/>
              <a:buFont typeface="Arial"/>
              <a:buNone/>
              <a:defRPr b="0" i="0" sz="1200" u="none" cap="none" strike="noStrike">
                <a:solidFill>
                  <a:srgbClr val="5F6368"/>
                </a:solidFill>
                <a:latin typeface="Arial"/>
                <a:ea typeface="Arial"/>
                <a:cs typeface="Arial"/>
                <a:sym typeface="Arial"/>
              </a:defRPr>
            </a:lvl5pPr>
            <a:lvl6pPr lvl="5" marR="0" rtl="0" algn="l">
              <a:lnSpc>
                <a:spcPct val="100000"/>
              </a:lnSpc>
              <a:spcBef>
                <a:spcPts val="0"/>
              </a:spcBef>
              <a:spcAft>
                <a:spcPts val="0"/>
              </a:spcAft>
              <a:buClr>
                <a:srgbClr val="000000"/>
              </a:buClr>
              <a:buSzPts val="1200"/>
              <a:buFont typeface="Arial"/>
              <a:buNone/>
              <a:defRPr b="0" i="0" sz="1200" u="none" cap="none" strike="noStrike">
                <a:solidFill>
                  <a:srgbClr val="5F6368"/>
                </a:solidFill>
                <a:latin typeface="Arial"/>
                <a:ea typeface="Arial"/>
                <a:cs typeface="Arial"/>
                <a:sym typeface="Arial"/>
              </a:defRPr>
            </a:lvl6pPr>
            <a:lvl7pPr lvl="6" marR="0" rtl="0" algn="l">
              <a:lnSpc>
                <a:spcPct val="100000"/>
              </a:lnSpc>
              <a:spcBef>
                <a:spcPts val="0"/>
              </a:spcBef>
              <a:spcAft>
                <a:spcPts val="0"/>
              </a:spcAft>
              <a:buClr>
                <a:srgbClr val="000000"/>
              </a:buClr>
              <a:buSzPts val="1200"/>
              <a:buFont typeface="Arial"/>
              <a:buNone/>
              <a:defRPr b="0" i="0" sz="1200" u="none" cap="none" strike="noStrike">
                <a:solidFill>
                  <a:srgbClr val="5F6368"/>
                </a:solidFill>
                <a:latin typeface="Arial"/>
                <a:ea typeface="Arial"/>
                <a:cs typeface="Arial"/>
                <a:sym typeface="Arial"/>
              </a:defRPr>
            </a:lvl7pPr>
            <a:lvl8pPr lvl="7" marR="0" rtl="0" algn="l">
              <a:lnSpc>
                <a:spcPct val="100000"/>
              </a:lnSpc>
              <a:spcBef>
                <a:spcPts val="0"/>
              </a:spcBef>
              <a:spcAft>
                <a:spcPts val="0"/>
              </a:spcAft>
              <a:buClr>
                <a:srgbClr val="000000"/>
              </a:buClr>
              <a:buSzPts val="1200"/>
              <a:buFont typeface="Arial"/>
              <a:buNone/>
              <a:defRPr b="0" i="0" sz="1200" u="none" cap="none" strike="noStrike">
                <a:solidFill>
                  <a:srgbClr val="5F6368"/>
                </a:solidFill>
                <a:latin typeface="Arial"/>
                <a:ea typeface="Arial"/>
                <a:cs typeface="Arial"/>
                <a:sym typeface="Arial"/>
              </a:defRPr>
            </a:lvl8pPr>
            <a:lvl9pPr lvl="8" marR="0" rtl="0" algn="l">
              <a:lnSpc>
                <a:spcPct val="100000"/>
              </a:lnSpc>
              <a:spcBef>
                <a:spcPts val="0"/>
              </a:spcBef>
              <a:spcAft>
                <a:spcPts val="0"/>
              </a:spcAft>
              <a:buClr>
                <a:srgbClr val="000000"/>
              </a:buClr>
              <a:buSzPts val="1200"/>
              <a:buFont typeface="Arial"/>
              <a:buNone/>
              <a:defRPr b="0" i="0" sz="1200" u="none" cap="none" strike="noStrike">
                <a:solidFill>
                  <a:srgbClr val="5F6368"/>
                </a:solidFill>
                <a:latin typeface="Arial"/>
                <a:ea typeface="Arial"/>
                <a:cs typeface="Arial"/>
                <a:sym typeface="Arial"/>
              </a:defRPr>
            </a:lvl9pPr>
          </a:lstStyle>
          <a:p/>
        </p:txBody>
      </p:sp>
      <p:sp>
        <p:nvSpPr>
          <p:cNvPr id="1587" name="Google Shape;1587;p187"/>
          <p:cNvSpPr txBox="1"/>
          <p:nvPr>
            <p:ph idx="2" type="subTitle"/>
          </p:nvPr>
        </p:nvSpPr>
        <p:spPr>
          <a:xfrm>
            <a:off x="451846" y="3479440"/>
            <a:ext cx="7801200" cy="3000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2100"/>
              <a:buFont typeface="Arial"/>
              <a:buNone/>
              <a:defRPr b="0" i="0" sz="2100" u="none" cap="none" strike="noStrike">
                <a:solidFill>
                  <a:srgbClr val="3C4043"/>
                </a:solidFill>
                <a:latin typeface="Arial"/>
                <a:ea typeface="Arial"/>
                <a:cs typeface="Arial"/>
                <a:sym typeface="Arial"/>
              </a:defRPr>
            </a:lvl1pPr>
            <a:lvl2pPr lvl="1"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9pPr>
          </a:lstStyle>
          <a:p/>
        </p:txBody>
      </p:sp>
      <p:sp>
        <p:nvSpPr>
          <p:cNvPr id="1588" name="Google Shape;1588;p187"/>
          <p:cNvSpPr txBox="1"/>
          <p:nvPr>
            <p:ph type="title"/>
          </p:nvPr>
        </p:nvSpPr>
        <p:spPr>
          <a:xfrm>
            <a:off x="441076" y="1316300"/>
            <a:ext cx="5476200" cy="19350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000000"/>
              </a:buClr>
              <a:buSzPts val="5000"/>
              <a:buFont typeface="Arial"/>
              <a:buNone/>
              <a:defRPr b="0" i="0" sz="5000" u="none" cap="none" strike="noStrike">
                <a:solidFill>
                  <a:srgbClr val="3C4043"/>
                </a:solidFill>
                <a:latin typeface="Arial"/>
                <a:ea typeface="Arial"/>
                <a:cs typeface="Arial"/>
                <a:sym typeface="Arial"/>
              </a:defRPr>
            </a:lvl1pPr>
            <a:lvl2pPr lvl="1" marR="0" rtl="0" algn="l">
              <a:lnSpc>
                <a:spcPct val="100000"/>
              </a:lnSpc>
              <a:spcBef>
                <a:spcPts val="0"/>
              </a:spcBef>
              <a:spcAft>
                <a:spcPts val="0"/>
              </a:spcAft>
              <a:buClr>
                <a:srgbClr val="000000"/>
              </a:buClr>
              <a:buSzPts val="5000"/>
              <a:buFont typeface="Arial"/>
              <a:buNone/>
              <a:defRPr b="0" i="0" sz="50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0"/>
              <a:buFont typeface="Arial"/>
              <a:buNone/>
              <a:defRPr b="0" i="0" sz="50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0"/>
              <a:buFont typeface="Arial"/>
              <a:buNone/>
              <a:defRPr b="0" i="0" sz="50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0"/>
              <a:buFont typeface="Arial"/>
              <a:buNone/>
              <a:defRPr b="0" i="0" sz="50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0"/>
              <a:buFont typeface="Arial"/>
              <a:buNone/>
              <a:defRPr b="0" i="0" sz="50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0"/>
              <a:buFont typeface="Arial"/>
              <a:buNone/>
              <a:defRPr b="0" i="0" sz="50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0"/>
              <a:buFont typeface="Arial"/>
              <a:buNone/>
              <a:defRPr b="0" i="0" sz="50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0"/>
              <a:buFont typeface="Arial"/>
              <a:buNone/>
              <a:defRPr b="0" i="0" sz="50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rnal Slide">
  <p:cSld name="CUSTOM_3">
    <p:spTree>
      <p:nvGrpSpPr>
        <p:cNvPr id="1589" name="Shape 1589"/>
        <p:cNvGrpSpPr/>
        <p:nvPr/>
      </p:nvGrpSpPr>
      <p:grpSpPr>
        <a:xfrm>
          <a:off x="0" y="0"/>
          <a:ext cx="0" cy="0"/>
          <a:chOff x="0" y="0"/>
          <a:chExt cx="0" cy="0"/>
        </a:xfrm>
      </p:grpSpPr>
      <p:sp>
        <p:nvSpPr>
          <p:cNvPr id="1590" name="Google Shape;1590;p188"/>
          <p:cNvSpPr txBox="1"/>
          <p:nvPr/>
        </p:nvSpPr>
        <p:spPr>
          <a:xfrm>
            <a:off x="7741216" y="381600"/>
            <a:ext cx="950400" cy="1146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r>
              <a:rPr b="0" i="0" lang="en-US" sz="600" u="none" cap="none" strike="noStrike">
                <a:solidFill>
                  <a:srgbClr val="D9D9D9"/>
                </a:solidFill>
                <a:latin typeface="Roboto"/>
                <a:ea typeface="Roboto"/>
                <a:cs typeface="Roboto"/>
                <a:sym typeface="Roboto"/>
              </a:rPr>
              <a:t>Proprietary + Confidential</a:t>
            </a:r>
            <a:endParaRPr b="0" i="0" sz="600" u="none" cap="none" strike="noStrike">
              <a:solidFill>
                <a:srgbClr val="D9D9D9"/>
              </a:solidFill>
              <a:latin typeface="Roboto"/>
              <a:ea typeface="Roboto"/>
              <a:cs typeface="Roboto"/>
              <a:sym typeface="Roboto"/>
            </a:endParaRPr>
          </a:p>
        </p:txBody>
      </p:sp>
      <p:sp>
        <p:nvSpPr>
          <p:cNvPr id="1591" name="Google Shape;1591;p188"/>
          <p:cNvSpPr/>
          <p:nvPr/>
        </p:nvSpPr>
        <p:spPr>
          <a:xfrm>
            <a:off x="-2409" y="235375"/>
            <a:ext cx="35400" cy="46728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1592" name="Google Shape;1592;p188"/>
          <p:cNvSpPr txBox="1"/>
          <p:nvPr>
            <p:ph type="title"/>
          </p:nvPr>
        </p:nvSpPr>
        <p:spPr>
          <a:xfrm>
            <a:off x="457196" y="1171899"/>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1593" name="Google Shape;1593;p188"/>
          <p:cNvSpPr txBox="1"/>
          <p:nvPr>
            <p:ph idx="1" type="body"/>
          </p:nvPr>
        </p:nvSpPr>
        <p:spPr>
          <a:xfrm>
            <a:off x="464175" y="2062324"/>
            <a:ext cx="5453100" cy="26241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594" name="Google Shape;1594;p188"/>
          <p:cNvSpPr/>
          <p:nvPr/>
        </p:nvSpPr>
        <p:spPr>
          <a:xfrm>
            <a:off x="463720" y="391712"/>
            <a:ext cx="236400" cy="207300"/>
          </a:xfrm>
          <a:custGeom>
            <a:rect b="b" l="l" r="r" t="t"/>
            <a:pathLst>
              <a:path extrusionOk="0" h="120000" w="120000">
                <a:moveTo>
                  <a:pt x="0" y="119999"/>
                </a:moveTo>
                <a:lnTo>
                  <a:pt x="120000" y="119999"/>
                </a:lnTo>
                <a:lnTo>
                  <a:pt x="60000" y="0"/>
                </a:lnTo>
                <a:lnTo>
                  <a:pt x="0" y="119999"/>
                </a:lnTo>
                <a:close/>
                <a:moveTo>
                  <a:pt x="65480" y="100931"/>
                </a:moveTo>
                <a:lnTo>
                  <a:pt x="54519" y="100931"/>
                </a:lnTo>
                <a:lnTo>
                  <a:pt x="54519" y="88438"/>
                </a:lnTo>
                <a:lnTo>
                  <a:pt x="65480" y="88438"/>
                </a:lnTo>
                <a:lnTo>
                  <a:pt x="65480" y="100931"/>
                </a:lnTo>
                <a:close/>
                <a:moveTo>
                  <a:pt x="65480" y="75616"/>
                </a:moveTo>
                <a:lnTo>
                  <a:pt x="54519" y="75616"/>
                </a:lnTo>
                <a:lnTo>
                  <a:pt x="54519" y="50630"/>
                </a:lnTo>
                <a:lnTo>
                  <a:pt x="65480" y="50630"/>
                </a:lnTo>
                <a:lnTo>
                  <a:pt x="65480" y="75616"/>
                </a:lnTo>
                <a:close/>
              </a:path>
            </a:pathLst>
          </a:custGeom>
          <a:solidFill>
            <a:srgbClr val="EA433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666666"/>
              </a:solidFill>
              <a:latin typeface="Arial"/>
              <a:ea typeface="Arial"/>
              <a:cs typeface="Arial"/>
              <a:sym typeface="Arial"/>
            </a:endParaRPr>
          </a:p>
        </p:txBody>
      </p:sp>
      <p:sp>
        <p:nvSpPr>
          <p:cNvPr id="1595" name="Google Shape;1595;p188"/>
          <p:cNvSpPr txBox="1"/>
          <p:nvPr/>
        </p:nvSpPr>
        <p:spPr>
          <a:xfrm>
            <a:off x="833306" y="409829"/>
            <a:ext cx="3294300" cy="215400"/>
          </a:xfrm>
          <a:prstGeom prst="rect">
            <a:avLst/>
          </a:prstGeom>
          <a:noFill/>
          <a:ln>
            <a:noFill/>
          </a:ln>
        </p:spPr>
        <p:txBody>
          <a:bodyPr anchorCtr="0" anchor="t" bIns="0" lIns="0" spcFirstLastPara="1" rIns="91425" wrap="square" tIns="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EA4335"/>
                </a:solidFill>
                <a:latin typeface="Arial"/>
                <a:ea typeface="Arial"/>
                <a:cs typeface="Arial"/>
                <a:sym typeface="Arial"/>
              </a:rPr>
              <a:t>INTERNAL SLIDE ONLY</a:t>
            </a:r>
            <a:endParaRPr b="1" i="0" sz="1400" u="none" cap="none" strike="noStrike">
              <a:solidFill>
                <a:srgbClr val="EA4335"/>
              </a:solidFill>
              <a:latin typeface="Arial"/>
              <a:ea typeface="Arial"/>
              <a:cs typeface="Arial"/>
              <a:sym typeface="Arial"/>
            </a:endParaRPr>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Section Slide">
  <p:cSld name="CUSTOM">
    <p:spTree>
      <p:nvGrpSpPr>
        <p:cNvPr id="1596" name="Shape 1596"/>
        <p:cNvGrpSpPr/>
        <p:nvPr/>
      </p:nvGrpSpPr>
      <p:grpSpPr>
        <a:xfrm>
          <a:off x="0" y="0"/>
          <a:ext cx="0" cy="0"/>
          <a:chOff x="0" y="0"/>
          <a:chExt cx="0" cy="0"/>
        </a:xfrm>
      </p:grpSpPr>
      <p:sp>
        <p:nvSpPr>
          <p:cNvPr id="1597" name="Google Shape;1597;p189"/>
          <p:cNvSpPr/>
          <p:nvPr/>
        </p:nvSpPr>
        <p:spPr>
          <a:xfrm>
            <a:off x="50" y="0"/>
            <a:ext cx="9144000" cy="45240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cxnSp>
        <p:nvCxnSpPr>
          <p:cNvPr id="1598" name="Google Shape;1598;p189"/>
          <p:cNvCxnSpPr/>
          <p:nvPr/>
        </p:nvCxnSpPr>
        <p:spPr>
          <a:xfrm rot="10800000">
            <a:off x="481275" y="1767101"/>
            <a:ext cx="0" cy="1769700"/>
          </a:xfrm>
          <a:prstGeom prst="straightConnector1">
            <a:avLst/>
          </a:prstGeom>
          <a:noFill/>
          <a:ln cap="flat" cmpd="sng" w="38100">
            <a:solidFill>
              <a:srgbClr val="FFFFFF"/>
            </a:solidFill>
            <a:prstDash val="solid"/>
            <a:miter lim="400000"/>
            <a:headEnd len="sm" w="sm" type="none"/>
            <a:tailEnd len="sm" w="sm" type="none"/>
          </a:ln>
        </p:spPr>
      </p:cxnSp>
      <p:sp>
        <p:nvSpPr>
          <p:cNvPr id="1599" name="Google Shape;1599;p189"/>
          <p:cNvSpPr txBox="1"/>
          <p:nvPr>
            <p:ph type="title"/>
          </p:nvPr>
        </p:nvSpPr>
        <p:spPr>
          <a:xfrm>
            <a:off x="962200" y="2196350"/>
            <a:ext cx="7724700" cy="8574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FFFFFF"/>
              </a:buClr>
              <a:buSzPts val="2400"/>
              <a:buFont typeface="Arial"/>
              <a:buNone/>
              <a:defRPr b="0" i="0" sz="3600" u="none" cap="none" strike="noStrike">
                <a:solidFill>
                  <a:srgbClr val="FFFFFF"/>
                </a:solidFill>
                <a:latin typeface="Arial"/>
                <a:ea typeface="Arial"/>
                <a:cs typeface="Arial"/>
                <a:sym typeface="Arial"/>
              </a:defRPr>
            </a:lvl1pPr>
            <a:lvl2pPr lvl="1"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2pPr>
            <a:lvl3pPr lvl="2"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3pPr>
            <a:lvl4pPr lvl="3"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4pPr>
            <a:lvl5pPr lvl="4"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5pPr>
            <a:lvl6pPr lvl="5"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6pPr>
            <a:lvl7pPr lvl="6"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7pPr>
            <a:lvl8pPr lvl="7"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8pPr>
            <a:lvl9pPr lvl="8"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9pPr>
          </a:lstStyle>
          <a:p/>
        </p:txBody>
      </p:sp>
      <p:sp>
        <p:nvSpPr>
          <p:cNvPr id="1600" name="Google Shape;1600;p189"/>
          <p:cNvSpPr txBox="1"/>
          <p:nvPr>
            <p:ph idx="1" type="subTitle"/>
          </p:nvPr>
        </p:nvSpPr>
        <p:spPr>
          <a:xfrm>
            <a:off x="976648" y="1757286"/>
            <a:ext cx="4643400" cy="3036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601" name="Google Shape;1601;p189"/>
          <p:cNvSpPr txBox="1"/>
          <p:nvPr/>
        </p:nvSpPr>
        <p:spPr>
          <a:xfrm>
            <a:off x="7741216" y="381600"/>
            <a:ext cx="950400" cy="1146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r>
              <a:rPr b="0" i="0" lang="en-US" sz="600" u="none" cap="none" strike="noStrike">
                <a:solidFill>
                  <a:srgbClr val="FFFFFF"/>
                </a:solidFill>
                <a:latin typeface="Roboto"/>
                <a:ea typeface="Roboto"/>
                <a:cs typeface="Roboto"/>
                <a:sym typeface="Roboto"/>
              </a:rPr>
              <a:t>Proprietary + Confidential</a:t>
            </a:r>
            <a:endParaRPr b="0" i="0" sz="600" u="none" cap="none" strike="noStrike">
              <a:solidFill>
                <a:srgbClr val="FFFFFF"/>
              </a:solidFill>
              <a:latin typeface="Roboto"/>
              <a:ea typeface="Roboto"/>
              <a:cs typeface="Roboto"/>
              <a:sym typeface="Roboto"/>
            </a:endParaRPr>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Overview Slide 01">
  <p:cSld name="CUSTOM_7">
    <p:spTree>
      <p:nvGrpSpPr>
        <p:cNvPr id="1602" name="Shape 1602"/>
        <p:cNvGrpSpPr/>
        <p:nvPr/>
      </p:nvGrpSpPr>
      <p:grpSpPr>
        <a:xfrm>
          <a:off x="0" y="0"/>
          <a:ext cx="0" cy="0"/>
          <a:chOff x="0" y="0"/>
          <a:chExt cx="0" cy="0"/>
        </a:xfrm>
      </p:grpSpPr>
      <p:sp>
        <p:nvSpPr>
          <p:cNvPr id="1603" name="Google Shape;1603;p190"/>
          <p:cNvSpPr/>
          <p:nvPr/>
        </p:nvSpPr>
        <p:spPr>
          <a:xfrm>
            <a:off x="50" y="0"/>
            <a:ext cx="6003900" cy="51435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id="1604" name="Google Shape;1604;p190"/>
          <p:cNvPicPr preferRelativeResize="0"/>
          <p:nvPr/>
        </p:nvPicPr>
        <p:blipFill rotWithShape="1">
          <a:blip r:embed="rId2">
            <a:alphaModFix amt="20000"/>
          </a:blip>
          <a:srcRect b="14751" l="5396" r="21775" t="3247"/>
          <a:stretch/>
        </p:blipFill>
        <p:spPr>
          <a:xfrm>
            <a:off x="4800" y="0"/>
            <a:ext cx="3788160" cy="5143498"/>
          </a:xfrm>
          <a:prstGeom prst="rect">
            <a:avLst/>
          </a:prstGeom>
          <a:noFill/>
          <a:ln>
            <a:noFill/>
          </a:ln>
        </p:spPr>
      </p:pic>
      <p:pic>
        <p:nvPicPr>
          <p:cNvPr id="1605" name="Google Shape;1605;p190"/>
          <p:cNvPicPr preferRelativeResize="0"/>
          <p:nvPr/>
        </p:nvPicPr>
        <p:blipFill rotWithShape="1">
          <a:blip r:embed="rId2">
            <a:alphaModFix amt="22000"/>
          </a:blip>
          <a:srcRect b="14751" l="5396" r="64474" t="3247"/>
          <a:stretch/>
        </p:blipFill>
        <p:spPr>
          <a:xfrm>
            <a:off x="3788150" y="0"/>
            <a:ext cx="2215801" cy="5143498"/>
          </a:xfrm>
          <a:prstGeom prst="rect">
            <a:avLst/>
          </a:prstGeom>
          <a:noFill/>
          <a:ln>
            <a:noFill/>
          </a:ln>
        </p:spPr>
      </p:pic>
      <p:sp>
        <p:nvSpPr>
          <p:cNvPr id="1606" name="Google Shape;1606;p190"/>
          <p:cNvSpPr txBox="1"/>
          <p:nvPr>
            <p:ph type="title"/>
          </p:nvPr>
        </p:nvSpPr>
        <p:spPr>
          <a:xfrm>
            <a:off x="457200" y="1392397"/>
            <a:ext cx="4961400" cy="857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5000"/>
              <a:buFont typeface="Arial"/>
              <a:buNone/>
              <a:defRPr b="0" i="0" sz="5000" u="none" cap="none" strike="noStrike">
                <a:solidFill>
                  <a:srgbClr val="FFFFFF"/>
                </a:solidFill>
                <a:latin typeface="Arial"/>
                <a:ea typeface="Arial"/>
                <a:cs typeface="Arial"/>
                <a:sym typeface="Arial"/>
              </a:defRPr>
            </a:lvl1pPr>
            <a:lvl2pPr lvl="1"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9pPr>
          </a:lstStyle>
          <a:p/>
        </p:txBody>
      </p:sp>
      <p:sp>
        <p:nvSpPr>
          <p:cNvPr id="1607" name="Google Shape;1607;p190"/>
          <p:cNvSpPr txBox="1"/>
          <p:nvPr>
            <p:ph idx="1" type="subTitle"/>
          </p:nvPr>
        </p:nvSpPr>
        <p:spPr>
          <a:xfrm>
            <a:off x="471650" y="3236275"/>
            <a:ext cx="2315700" cy="1449900"/>
          </a:xfrm>
          <a:prstGeom prst="rect">
            <a:avLst/>
          </a:prstGeom>
          <a:noFill/>
          <a:ln>
            <a:noFill/>
          </a:ln>
        </p:spPr>
        <p:txBody>
          <a:bodyPr anchorCtr="0" anchor="t" bIns="0" lIns="0" spcFirstLastPara="1" rIns="0" wrap="square" tIns="0">
            <a:noAutofit/>
          </a:bodyPr>
          <a:lstStyle>
            <a:lvl1pPr lvl="0" marR="0" rtl="0" algn="l">
              <a:lnSpc>
                <a:spcPct val="13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608" name="Google Shape;1608;p190"/>
          <p:cNvSpPr txBox="1"/>
          <p:nvPr>
            <p:ph idx="2" type="subTitle"/>
          </p:nvPr>
        </p:nvSpPr>
        <p:spPr>
          <a:xfrm>
            <a:off x="471648" y="420524"/>
            <a:ext cx="4643400" cy="3036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FFFFFF"/>
              </a:buClr>
              <a:buSzPts val="1200"/>
              <a:buFont typeface="Arial"/>
              <a:buNone/>
              <a:defRPr b="1" i="0" sz="12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Overview Slide 02">
  <p:cSld name="CUSTOM_7_1">
    <p:spTree>
      <p:nvGrpSpPr>
        <p:cNvPr id="1609" name="Shape 1609"/>
        <p:cNvGrpSpPr/>
        <p:nvPr/>
      </p:nvGrpSpPr>
      <p:grpSpPr>
        <a:xfrm>
          <a:off x="0" y="0"/>
          <a:ext cx="0" cy="0"/>
          <a:chOff x="0" y="0"/>
          <a:chExt cx="0" cy="0"/>
        </a:xfrm>
      </p:grpSpPr>
      <p:sp>
        <p:nvSpPr>
          <p:cNvPr id="1610" name="Google Shape;1610;p191"/>
          <p:cNvSpPr txBox="1"/>
          <p:nvPr/>
        </p:nvSpPr>
        <p:spPr>
          <a:xfrm>
            <a:off x="4736213" y="356750"/>
            <a:ext cx="4961400" cy="4539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0"/>
              <a:buFont typeface="Arial"/>
              <a:buNone/>
            </a:pPr>
            <a:r>
              <a:rPr b="0" i="0" lang="en-US" sz="30000" u="none" cap="none" strike="noStrike">
                <a:solidFill>
                  <a:srgbClr val="F1F3F4"/>
                </a:solidFill>
                <a:latin typeface="Arial"/>
                <a:ea typeface="Arial"/>
                <a:cs typeface="Arial"/>
                <a:sym typeface="Arial"/>
              </a:rPr>
              <a:t>0</a:t>
            </a:r>
            <a:endParaRPr b="0" i="0" sz="30000" u="none" cap="none" strike="noStrike">
              <a:solidFill>
                <a:srgbClr val="F1F3F4"/>
              </a:solidFill>
              <a:latin typeface="Arial"/>
              <a:ea typeface="Arial"/>
              <a:cs typeface="Arial"/>
              <a:sym typeface="Arial"/>
            </a:endParaRPr>
          </a:p>
        </p:txBody>
      </p:sp>
      <p:sp>
        <p:nvSpPr>
          <p:cNvPr id="1611" name="Google Shape;1611;p191"/>
          <p:cNvSpPr/>
          <p:nvPr/>
        </p:nvSpPr>
        <p:spPr>
          <a:xfrm>
            <a:off x="50" y="0"/>
            <a:ext cx="6003900" cy="51435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id="1612" name="Google Shape;1612;p191"/>
          <p:cNvPicPr preferRelativeResize="0"/>
          <p:nvPr/>
        </p:nvPicPr>
        <p:blipFill rotWithShape="1">
          <a:blip r:embed="rId2">
            <a:alphaModFix amt="20000"/>
          </a:blip>
          <a:srcRect b="14751" l="5396" r="21775" t="3247"/>
          <a:stretch/>
        </p:blipFill>
        <p:spPr>
          <a:xfrm>
            <a:off x="4800" y="0"/>
            <a:ext cx="3788160" cy="5143498"/>
          </a:xfrm>
          <a:prstGeom prst="rect">
            <a:avLst/>
          </a:prstGeom>
          <a:noFill/>
          <a:ln>
            <a:noFill/>
          </a:ln>
        </p:spPr>
      </p:pic>
      <p:pic>
        <p:nvPicPr>
          <p:cNvPr id="1613" name="Google Shape;1613;p191"/>
          <p:cNvPicPr preferRelativeResize="0"/>
          <p:nvPr/>
        </p:nvPicPr>
        <p:blipFill rotWithShape="1">
          <a:blip r:embed="rId2">
            <a:alphaModFix amt="22000"/>
          </a:blip>
          <a:srcRect b="14751" l="5396" r="64474" t="3247"/>
          <a:stretch/>
        </p:blipFill>
        <p:spPr>
          <a:xfrm>
            <a:off x="3788150" y="0"/>
            <a:ext cx="2215801" cy="5143498"/>
          </a:xfrm>
          <a:prstGeom prst="rect">
            <a:avLst/>
          </a:prstGeom>
          <a:noFill/>
          <a:ln>
            <a:noFill/>
          </a:ln>
        </p:spPr>
      </p:pic>
      <p:sp>
        <p:nvSpPr>
          <p:cNvPr id="1614" name="Google Shape;1614;p191"/>
          <p:cNvSpPr txBox="1"/>
          <p:nvPr>
            <p:ph type="title"/>
          </p:nvPr>
        </p:nvSpPr>
        <p:spPr>
          <a:xfrm>
            <a:off x="457200" y="1392397"/>
            <a:ext cx="4961400" cy="857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5000"/>
              <a:buFont typeface="Arial"/>
              <a:buNone/>
              <a:defRPr b="0" i="0" sz="5000" u="none" cap="none" strike="noStrike">
                <a:solidFill>
                  <a:srgbClr val="FFFFFF"/>
                </a:solidFill>
                <a:latin typeface="Arial"/>
                <a:ea typeface="Arial"/>
                <a:cs typeface="Arial"/>
                <a:sym typeface="Arial"/>
              </a:defRPr>
            </a:lvl1pPr>
            <a:lvl2pPr lvl="1"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9pPr>
          </a:lstStyle>
          <a:p/>
        </p:txBody>
      </p:sp>
      <p:sp>
        <p:nvSpPr>
          <p:cNvPr id="1615" name="Google Shape;1615;p191"/>
          <p:cNvSpPr txBox="1"/>
          <p:nvPr>
            <p:ph idx="1" type="subTitle"/>
          </p:nvPr>
        </p:nvSpPr>
        <p:spPr>
          <a:xfrm>
            <a:off x="471650" y="3236275"/>
            <a:ext cx="2315700" cy="1449900"/>
          </a:xfrm>
          <a:prstGeom prst="rect">
            <a:avLst/>
          </a:prstGeom>
          <a:noFill/>
          <a:ln>
            <a:noFill/>
          </a:ln>
        </p:spPr>
        <p:txBody>
          <a:bodyPr anchorCtr="0" anchor="t" bIns="0" lIns="0" spcFirstLastPara="1" rIns="0" wrap="square" tIns="0">
            <a:noAutofit/>
          </a:bodyPr>
          <a:lstStyle>
            <a:lvl1pPr lvl="0" marR="0" rtl="0" algn="l">
              <a:lnSpc>
                <a:spcPct val="13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616" name="Google Shape;1616;p191"/>
          <p:cNvSpPr txBox="1"/>
          <p:nvPr>
            <p:ph idx="2" type="subTitle"/>
          </p:nvPr>
        </p:nvSpPr>
        <p:spPr>
          <a:xfrm>
            <a:off x="471648" y="420524"/>
            <a:ext cx="4643400" cy="3036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FFFFFF"/>
              </a:buClr>
              <a:buSzPts val="1200"/>
              <a:buFont typeface="Arial"/>
              <a:buNone/>
              <a:defRPr b="1" i="0" sz="12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Section Slide">
  <p:cSld name="CUSTOM_4">
    <p:spTree>
      <p:nvGrpSpPr>
        <p:cNvPr id="1617" name="Shape 1617"/>
        <p:cNvGrpSpPr/>
        <p:nvPr/>
      </p:nvGrpSpPr>
      <p:grpSpPr>
        <a:xfrm>
          <a:off x="0" y="0"/>
          <a:ext cx="0" cy="0"/>
          <a:chOff x="0" y="0"/>
          <a:chExt cx="0" cy="0"/>
        </a:xfrm>
      </p:grpSpPr>
      <p:sp>
        <p:nvSpPr>
          <p:cNvPr id="1618" name="Google Shape;1618;p192"/>
          <p:cNvSpPr/>
          <p:nvPr/>
        </p:nvSpPr>
        <p:spPr>
          <a:xfrm>
            <a:off x="50" y="0"/>
            <a:ext cx="9144000" cy="45240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1619" name="Google Shape;1619;p192"/>
          <p:cNvSpPr txBox="1"/>
          <p:nvPr/>
        </p:nvSpPr>
        <p:spPr>
          <a:xfrm>
            <a:off x="7741216" y="381600"/>
            <a:ext cx="950400" cy="1146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r>
              <a:rPr b="0" i="0" lang="en-US" sz="600" u="none" cap="none" strike="noStrike">
                <a:solidFill>
                  <a:srgbClr val="FFFFFF"/>
                </a:solidFill>
                <a:latin typeface="Roboto"/>
                <a:ea typeface="Roboto"/>
                <a:cs typeface="Roboto"/>
                <a:sym typeface="Roboto"/>
              </a:rPr>
              <a:t>Proprietary + Confidential</a:t>
            </a:r>
            <a:endParaRPr b="0" i="0" sz="600" u="none" cap="none" strike="noStrike">
              <a:solidFill>
                <a:srgbClr val="FFFFFF"/>
              </a:solidFill>
              <a:latin typeface="Roboto"/>
              <a:ea typeface="Roboto"/>
              <a:cs typeface="Roboto"/>
              <a:sym typeface="Roboto"/>
            </a:endParaRPr>
          </a:p>
        </p:txBody>
      </p:sp>
      <p:cxnSp>
        <p:nvCxnSpPr>
          <p:cNvPr id="1620" name="Google Shape;1620;p192"/>
          <p:cNvCxnSpPr/>
          <p:nvPr/>
        </p:nvCxnSpPr>
        <p:spPr>
          <a:xfrm rot="10800000">
            <a:off x="481275" y="1767101"/>
            <a:ext cx="0" cy="1769700"/>
          </a:xfrm>
          <a:prstGeom prst="straightConnector1">
            <a:avLst/>
          </a:prstGeom>
          <a:noFill/>
          <a:ln cap="flat" cmpd="sng" w="38100">
            <a:solidFill>
              <a:srgbClr val="FFFFFF"/>
            </a:solidFill>
            <a:prstDash val="solid"/>
            <a:miter lim="400000"/>
            <a:headEnd len="sm" w="sm" type="none"/>
            <a:tailEnd len="sm" w="sm" type="none"/>
          </a:ln>
        </p:spPr>
      </p:cxnSp>
      <p:sp>
        <p:nvSpPr>
          <p:cNvPr id="1621" name="Google Shape;1621;p192"/>
          <p:cNvSpPr txBox="1"/>
          <p:nvPr>
            <p:ph type="title"/>
          </p:nvPr>
        </p:nvSpPr>
        <p:spPr>
          <a:xfrm>
            <a:off x="962200" y="2196350"/>
            <a:ext cx="7724700" cy="8574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FFFFFF"/>
              </a:buClr>
              <a:buSzPts val="2400"/>
              <a:buFont typeface="Arial"/>
              <a:buNone/>
              <a:defRPr b="0" i="0" sz="3600" u="none" cap="none" strike="noStrike">
                <a:solidFill>
                  <a:srgbClr val="FFFFFF"/>
                </a:solidFill>
                <a:latin typeface="Arial"/>
                <a:ea typeface="Arial"/>
                <a:cs typeface="Arial"/>
                <a:sym typeface="Arial"/>
              </a:defRPr>
            </a:lvl1pPr>
            <a:lvl2pPr lvl="1"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2pPr>
            <a:lvl3pPr lvl="2"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3pPr>
            <a:lvl4pPr lvl="3"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4pPr>
            <a:lvl5pPr lvl="4"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5pPr>
            <a:lvl6pPr lvl="5"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6pPr>
            <a:lvl7pPr lvl="6"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7pPr>
            <a:lvl8pPr lvl="7"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8pPr>
            <a:lvl9pPr lvl="8"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9pPr>
          </a:lstStyle>
          <a:p/>
        </p:txBody>
      </p:sp>
      <p:sp>
        <p:nvSpPr>
          <p:cNvPr id="1622" name="Google Shape;1622;p192"/>
          <p:cNvSpPr txBox="1"/>
          <p:nvPr>
            <p:ph idx="1" type="subTitle"/>
          </p:nvPr>
        </p:nvSpPr>
        <p:spPr>
          <a:xfrm>
            <a:off x="976648" y="1757286"/>
            <a:ext cx="4643400" cy="3036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Subheading 3-Col">
  <p:cSld name="TITLE_2_3_7_1">
    <p:spTree>
      <p:nvGrpSpPr>
        <p:cNvPr id="183" name="Shape 183"/>
        <p:cNvGrpSpPr/>
        <p:nvPr/>
      </p:nvGrpSpPr>
      <p:grpSpPr>
        <a:xfrm>
          <a:off x="0" y="0"/>
          <a:ext cx="0" cy="0"/>
          <a:chOff x="0" y="0"/>
          <a:chExt cx="0" cy="0"/>
        </a:xfrm>
      </p:grpSpPr>
      <p:sp>
        <p:nvSpPr>
          <p:cNvPr id="184" name="Google Shape;184;p56"/>
          <p:cNvSpPr/>
          <p:nvPr/>
        </p:nvSpPr>
        <p:spPr>
          <a:xfrm>
            <a:off x="-2409" y="235375"/>
            <a:ext cx="35400" cy="46728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185" name="Google Shape;185;p56"/>
          <p:cNvSpPr txBox="1"/>
          <p:nvPr>
            <p:ph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1"/>
              </a:buClr>
              <a:buSzPts val="1000"/>
              <a:buFont typeface="Arial"/>
              <a:buNone/>
              <a:defRPr b="1" i="0" sz="1000" u="none" cap="none" strike="noStrike">
                <a:solidFill>
                  <a:schemeClr val="accent1"/>
                </a:solidFill>
                <a:latin typeface="Arial"/>
                <a:ea typeface="Arial"/>
                <a:cs typeface="Arial"/>
                <a:sym typeface="Arial"/>
              </a:defRPr>
            </a:lvl1pPr>
            <a:lvl2pPr lvl="1"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9pPr>
          </a:lstStyle>
          <a:p/>
        </p:txBody>
      </p:sp>
      <p:sp>
        <p:nvSpPr>
          <p:cNvPr id="186" name="Google Shape;186;p56"/>
          <p:cNvSpPr txBox="1"/>
          <p:nvPr>
            <p:ph idx="2"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187" name="Google Shape;187;p56"/>
          <p:cNvSpPr txBox="1"/>
          <p:nvPr>
            <p:ph idx="1" type="body"/>
          </p:nvPr>
        </p:nvSpPr>
        <p:spPr>
          <a:xfrm>
            <a:off x="464175" y="1347625"/>
            <a:ext cx="27408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88" name="Google Shape;188;p56"/>
          <p:cNvSpPr txBox="1"/>
          <p:nvPr>
            <p:ph idx="3" type="body"/>
          </p:nvPr>
        </p:nvSpPr>
        <p:spPr>
          <a:xfrm>
            <a:off x="3205050" y="1347625"/>
            <a:ext cx="27408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89" name="Google Shape;189;p56"/>
          <p:cNvSpPr txBox="1"/>
          <p:nvPr>
            <p:ph idx="4" type="body"/>
          </p:nvPr>
        </p:nvSpPr>
        <p:spPr>
          <a:xfrm>
            <a:off x="5945925" y="1347625"/>
            <a:ext cx="27408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Overview Slide 01">
  <p:cSld name="CUSTOM_4_2">
    <p:spTree>
      <p:nvGrpSpPr>
        <p:cNvPr id="1623" name="Shape 1623"/>
        <p:cNvGrpSpPr/>
        <p:nvPr/>
      </p:nvGrpSpPr>
      <p:grpSpPr>
        <a:xfrm>
          <a:off x="0" y="0"/>
          <a:ext cx="0" cy="0"/>
          <a:chOff x="0" y="0"/>
          <a:chExt cx="0" cy="0"/>
        </a:xfrm>
      </p:grpSpPr>
      <p:sp>
        <p:nvSpPr>
          <p:cNvPr id="1624" name="Google Shape;1624;p193"/>
          <p:cNvSpPr/>
          <p:nvPr/>
        </p:nvSpPr>
        <p:spPr>
          <a:xfrm>
            <a:off x="50" y="0"/>
            <a:ext cx="6003900" cy="51435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id="1625" name="Google Shape;1625;p193"/>
          <p:cNvPicPr preferRelativeResize="0"/>
          <p:nvPr/>
        </p:nvPicPr>
        <p:blipFill rotWithShape="1">
          <a:blip r:embed="rId2">
            <a:alphaModFix amt="20000"/>
          </a:blip>
          <a:srcRect b="14751" l="5396" r="21775" t="3247"/>
          <a:stretch/>
        </p:blipFill>
        <p:spPr>
          <a:xfrm>
            <a:off x="4800" y="0"/>
            <a:ext cx="3788160" cy="5143498"/>
          </a:xfrm>
          <a:prstGeom prst="rect">
            <a:avLst/>
          </a:prstGeom>
          <a:noFill/>
          <a:ln>
            <a:noFill/>
          </a:ln>
        </p:spPr>
      </p:pic>
      <p:pic>
        <p:nvPicPr>
          <p:cNvPr id="1626" name="Google Shape;1626;p193"/>
          <p:cNvPicPr preferRelativeResize="0"/>
          <p:nvPr/>
        </p:nvPicPr>
        <p:blipFill rotWithShape="1">
          <a:blip r:embed="rId2">
            <a:alphaModFix amt="22000"/>
          </a:blip>
          <a:srcRect b="14751" l="5396" r="64474" t="3247"/>
          <a:stretch/>
        </p:blipFill>
        <p:spPr>
          <a:xfrm>
            <a:off x="3788150" y="0"/>
            <a:ext cx="2215801" cy="5143498"/>
          </a:xfrm>
          <a:prstGeom prst="rect">
            <a:avLst/>
          </a:prstGeom>
          <a:noFill/>
          <a:ln>
            <a:noFill/>
          </a:ln>
        </p:spPr>
      </p:pic>
      <p:sp>
        <p:nvSpPr>
          <p:cNvPr id="1627" name="Google Shape;1627;p193"/>
          <p:cNvSpPr txBox="1"/>
          <p:nvPr>
            <p:ph type="title"/>
          </p:nvPr>
        </p:nvSpPr>
        <p:spPr>
          <a:xfrm>
            <a:off x="457200" y="1392397"/>
            <a:ext cx="4961400" cy="857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5000"/>
              <a:buFont typeface="Arial"/>
              <a:buNone/>
              <a:defRPr b="0" i="0" sz="5000" u="none" cap="none" strike="noStrike">
                <a:solidFill>
                  <a:srgbClr val="FFFFFF"/>
                </a:solidFill>
                <a:latin typeface="Arial"/>
                <a:ea typeface="Arial"/>
                <a:cs typeface="Arial"/>
                <a:sym typeface="Arial"/>
              </a:defRPr>
            </a:lvl1pPr>
            <a:lvl2pPr lvl="1"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9pPr>
          </a:lstStyle>
          <a:p/>
        </p:txBody>
      </p:sp>
      <p:sp>
        <p:nvSpPr>
          <p:cNvPr id="1628" name="Google Shape;1628;p193"/>
          <p:cNvSpPr txBox="1"/>
          <p:nvPr>
            <p:ph idx="1" type="subTitle"/>
          </p:nvPr>
        </p:nvSpPr>
        <p:spPr>
          <a:xfrm>
            <a:off x="471648" y="420524"/>
            <a:ext cx="4643400" cy="3036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FFFFFF"/>
              </a:buClr>
              <a:buSzPts val="1200"/>
              <a:buFont typeface="Arial"/>
              <a:buNone/>
              <a:defRPr b="1" i="0" sz="12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9pPr>
          </a:lstStyle>
          <a:p/>
        </p:txBody>
      </p:sp>
      <p:sp>
        <p:nvSpPr>
          <p:cNvPr id="1629" name="Google Shape;1629;p193"/>
          <p:cNvSpPr txBox="1"/>
          <p:nvPr>
            <p:ph idx="2" type="subTitle"/>
          </p:nvPr>
        </p:nvSpPr>
        <p:spPr>
          <a:xfrm>
            <a:off x="471650" y="3236275"/>
            <a:ext cx="2315700" cy="1449900"/>
          </a:xfrm>
          <a:prstGeom prst="rect">
            <a:avLst/>
          </a:prstGeom>
          <a:noFill/>
          <a:ln>
            <a:noFill/>
          </a:ln>
        </p:spPr>
        <p:txBody>
          <a:bodyPr anchorCtr="0" anchor="t" bIns="0" lIns="0" spcFirstLastPara="1" rIns="0" wrap="square" tIns="0">
            <a:noAutofit/>
          </a:bodyPr>
          <a:lstStyle>
            <a:lvl1pPr lvl="0" marR="0" rtl="0" algn="l">
              <a:lnSpc>
                <a:spcPct val="13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Overview Slide 02">
  <p:cSld name="CUSTOM_4_2_1">
    <p:spTree>
      <p:nvGrpSpPr>
        <p:cNvPr id="1630" name="Shape 1630"/>
        <p:cNvGrpSpPr/>
        <p:nvPr/>
      </p:nvGrpSpPr>
      <p:grpSpPr>
        <a:xfrm>
          <a:off x="0" y="0"/>
          <a:ext cx="0" cy="0"/>
          <a:chOff x="0" y="0"/>
          <a:chExt cx="0" cy="0"/>
        </a:xfrm>
      </p:grpSpPr>
      <p:sp>
        <p:nvSpPr>
          <p:cNvPr id="1631" name="Google Shape;1631;p194"/>
          <p:cNvSpPr txBox="1"/>
          <p:nvPr/>
        </p:nvSpPr>
        <p:spPr>
          <a:xfrm>
            <a:off x="4736213" y="356750"/>
            <a:ext cx="4961400" cy="4539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0"/>
              <a:buFont typeface="Arial"/>
              <a:buNone/>
            </a:pPr>
            <a:r>
              <a:rPr b="0" i="0" lang="en-US" sz="30000" u="none" cap="none" strike="noStrike">
                <a:solidFill>
                  <a:srgbClr val="F1F3F4"/>
                </a:solidFill>
                <a:latin typeface="Arial"/>
                <a:ea typeface="Arial"/>
                <a:cs typeface="Arial"/>
                <a:sym typeface="Arial"/>
              </a:rPr>
              <a:t>0</a:t>
            </a:r>
            <a:endParaRPr b="0" i="0" sz="30000" u="none" cap="none" strike="noStrike">
              <a:solidFill>
                <a:srgbClr val="F1F3F4"/>
              </a:solidFill>
              <a:latin typeface="Arial"/>
              <a:ea typeface="Arial"/>
              <a:cs typeface="Arial"/>
              <a:sym typeface="Arial"/>
            </a:endParaRPr>
          </a:p>
        </p:txBody>
      </p:sp>
      <p:sp>
        <p:nvSpPr>
          <p:cNvPr id="1632" name="Google Shape;1632;p194"/>
          <p:cNvSpPr/>
          <p:nvPr/>
        </p:nvSpPr>
        <p:spPr>
          <a:xfrm>
            <a:off x="50" y="0"/>
            <a:ext cx="6003900" cy="51435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id="1633" name="Google Shape;1633;p194"/>
          <p:cNvPicPr preferRelativeResize="0"/>
          <p:nvPr/>
        </p:nvPicPr>
        <p:blipFill rotWithShape="1">
          <a:blip r:embed="rId2">
            <a:alphaModFix amt="20000"/>
          </a:blip>
          <a:srcRect b="14751" l="5396" r="21775" t="3247"/>
          <a:stretch/>
        </p:blipFill>
        <p:spPr>
          <a:xfrm>
            <a:off x="4800" y="0"/>
            <a:ext cx="3788160" cy="5143498"/>
          </a:xfrm>
          <a:prstGeom prst="rect">
            <a:avLst/>
          </a:prstGeom>
          <a:noFill/>
          <a:ln>
            <a:noFill/>
          </a:ln>
        </p:spPr>
      </p:pic>
      <p:pic>
        <p:nvPicPr>
          <p:cNvPr id="1634" name="Google Shape;1634;p194"/>
          <p:cNvPicPr preferRelativeResize="0"/>
          <p:nvPr/>
        </p:nvPicPr>
        <p:blipFill rotWithShape="1">
          <a:blip r:embed="rId2">
            <a:alphaModFix amt="22000"/>
          </a:blip>
          <a:srcRect b="14751" l="5396" r="64474" t="3247"/>
          <a:stretch/>
        </p:blipFill>
        <p:spPr>
          <a:xfrm>
            <a:off x="3788150" y="0"/>
            <a:ext cx="2215801" cy="5143498"/>
          </a:xfrm>
          <a:prstGeom prst="rect">
            <a:avLst/>
          </a:prstGeom>
          <a:noFill/>
          <a:ln>
            <a:noFill/>
          </a:ln>
        </p:spPr>
      </p:pic>
      <p:sp>
        <p:nvSpPr>
          <p:cNvPr id="1635" name="Google Shape;1635;p194"/>
          <p:cNvSpPr txBox="1"/>
          <p:nvPr>
            <p:ph type="title"/>
          </p:nvPr>
        </p:nvSpPr>
        <p:spPr>
          <a:xfrm>
            <a:off x="457200" y="1392397"/>
            <a:ext cx="4961400" cy="857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5000"/>
              <a:buFont typeface="Arial"/>
              <a:buNone/>
              <a:defRPr b="0" i="0" sz="5000" u="none" cap="none" strike="noStrike">
                <a:solidFill>
                  <a:srgbClr val="FFFFFF"/>
                </a:solidFill>
                <a:latin typeface="Arial"/>
                <a:ea typeface="Arial"/>
                <a:cs typeface="Arial"/>
                <a:sym typeface="Arial"/>
              </a:defRPr>
            </a:lvl1pPr>
            <a:lvl2pPr lvl="1"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9pPr>
          </a:lstStyle>
          <a:p/>
        </p:txBody>
      </p:sp>
      <p:sp>
        <p:nvSpPr>
          <p:cNvPr id="1636" name="Google Shape;1636;p194"/>
          <p:cNvSpPr txBox="1"/>
          <p:nvPr>
            <p:ph idx="1" type="subTitle"/>
          </p:nvPr>
        </p:nvSpPr>
        <p:spPr>
          <a:xfrm>
            <a:off x="471648" y="420524"/>
            <a:ext cx="4643400" cy="3036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FFFFFF"/>
              </a:buClr>
              <a:buSzPts val="1200"/>
              <a:buFont typeface="Arial"/>
              <a:buNone/>
              <a:defRPr b="1" i="0" sz="12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9pPr>
          </a:lstStyle>
          <a:p/>
        </p:txBody>
      </p:sp>
      <p:sp>
        <p:nvSpPr>
          <p:cNvPr id="1637" name="Google Shape;1637;p194"/>
          <p:cNvSpPr txBox="1"/>
          <p:nvPr>
            <p:ph idx="2" type="subTitle"/>
          </p:nvPr>
        </p:nvSpPr>
        <p:spPr>
          <a:xfrm>
            <a:off x="471650" y="3236275"/>
            <a:ext cx="2315700" cy="1449900"/>
          </a:xfrm>
          <a:prstGeom prst="rect">
            <a:avLst/>
          </a:prstGeom>
          <a:noFill/>
          <a:ln>
            <a:noFill/>
          </a:ln>
        </p:spPr>
        <p:txBody>
          <a:bodyPr anchorCtr="0" anchor="t" bIns="0" lIns="0" spcFirstLastPara="1" rIns="0" wrap="square" tIns="0">
            <a:noAutofit/>
          </a:bodyPr>
          <a:lstStyle>
            <a:lvl1pPr lvl="0" marR="0" rtl="0" algn="l">
              <a:lnSpc>
                <a:spcPct val="13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Section Slide">
  <p:cSld name="CUSTOM_4_1">
    <p:spTree>
      <p:nvGrpSpPr>
        <p:cNvPr id="1638" name="Shape 1638"/>
        <p:cNvGrpSpPr/>
        <p:nvPr/>
      </p:nvGrpSpPr>
      <p:grpSpPr>
        <a:xfrm>
          <a:off x="0" y="0"/>
          <a:ext cx="0" cy="0"/>
          <a:chOff x="0" y="0"/>
          <a:chExt cx="0" cy="0"/>
        </a:xfrm>
      </p:grpSpPr>
      <p:sp>
        <p:nvSpPr>
          <p:cNvPr id="1639" name="Google Shape;1639;p195"/>
          <p:cNvSpPr/>
          <p:nvPr/>
        </p:nvSpPr>
        <p:spPr>
          <a:xfrm>
            <a:off x="50" y="0"/>
            <a:ext cx="9144000" cy="45240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1640" name="Google Shape;1640;p195"/>
          <p:cNvSpPr txBox="1"/>
          <p:nvPr/>
        </p:nvSpPr>
        <p:spPr>
          <a:xfrm>
            <a:off x="7741216" y="381600"/>
            <a:ext cx="950400" cy="1146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r>
              <a:rPr b="0" i="0" lang="en-US" sz="600" u="none" cap="none" strike="noStrike">
                <a:solidFill>
                  <a:srgbClr val="FFFFFF"/>
                </a:solidFill>
                <a:latin typeface="Roboto"/>
                <a:ea typeface="Roboto"/>
                <a:cs typeface="Roboto"/>
                <a:sym typeface="Roboto"/>
              </a:rPr>
              <a:t>Proprietary + Confidential</a:t>
            </a:r>
            <a:endParaRPr b="0" i="0" sz="600" u="none" cap="none" strike="noStrike">
              <a:solidFill>
                <a:srgbClr val="FFFFFF"/>
              </a:solidFill>
              <a:latin typeface="Roboto"/>
              <a:ea typeface="Roboto"/>
              <a:cs typeface="Roboto"/>
              <a:sym typeface="Roboto"/>
            </a:endParaRPr>
          </a:p>
        </p:txBody>
      </p:sp>
      <p:cxnSp>
        <p:nvCxnSpPr>
          <p:cNvPr id="1641" name="Google Shape;1641;p195"/>
          <p:cNvCxnSpPr/>
          <p:nvPr/>
        </p:nvCxnSpPr>
        <p:spPr>
          <a:xfrm rot="10800000">
            <a:off x="481275" y="1767101"/>
            <a:ext cx="0" cy="1769700"/>
          </a:xfrm>
          <a:prstGeom prst="straightConnector1">
            <a:avLst/>
          </a:prstGeom>
          <a:noFill/>
          <a:ln cap="flat" cmpd="sng" w="38100">
            <a:solidFill>
              <a:srgbClr val="FFFFFF"/>
            </a:solidFill>
            <a:prstDash val="solid"/>
            <a:miter lim="400000"/>
            <a:headEnd len="sm" w="sm" type="none"/>
            <a:tailEnd len="sm" w="sm" type="none"/>
          </a:ln>
        </p:spPr>
      </p:cxnSp>
      <p:sp>
        <p:nvSpPr>
          <p:cNvPr id="1642" name="Google Shape;1642;p195"/>
          <p:cNvSpPr txBox="1"/>
          <p:nvPr>
            <p:ph type="title"/>
          </p:nvPr>
        </p:nvSpPr>
        <p:spPr>
          <a:xfrm>
            <a:off x="962200" y="2196350"/>
            <a:ext cx="7724700" cy="8574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FFFFFF"/>
              </a:buClr>
              <a:buSzPts val="2400"/>
              <a:buFont typeface="Arial"/>
              <a:buNone/>
              <a:defRPr b="0" i="0" sz="3600" u="none" cap="none" strike="noStrike">
                <a:solidFill>
                  <a:srgbClr val="FFFFFF"/>
                </a:solidFill>
                <a:latin typeface="Arial"/>
                <a:ea typeface="Arial"/>
                <a:cs typeface="Arial"/>
                <a:sym typeface="Arial"/>
              </a:defRPr>
            </a:lvl1pPr>
            <a:lvl2pPr lvl="1"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2pPr>
            <a:lvl3pPr lvl="2"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3pPr>
            <a:lvl4pPr lvl="3"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4pPr>
            <a:lvl5pPr lvl="4"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5pPr>
            <a:lvl6pPr lvl="5"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6pPr>
            <a:lvl7pPr lvl="6"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7pPr>
            <a:lvl8pPr lvl="7"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8pPr>
            <a:lvl9pPr lvl="8"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9pPr>
          </a:lstStyle>
          <a:p/>
        </p:txBody>
      </p:sp>
      <p:sp>
        <p:nvSpPr>
          <p:cNvPr id="1643" name="Google Shape;1643;p195"/>
          <p:cNvSpPr txBox="1"/>
          <p:nvPr>
            <p:ph idx="1" type="subTitle"/>
          </p:nvPr>
        </p:nvSpPr>
        <p:spPr>
          <a:xfrm>
            <a:off x="976648" y="1757286"/>
            <a:ext cx="4643400" cy="3036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Overview Slide 01">
  <p:cSld name="CUSTOM_4_1_2">
    <p:spTree>
      <p:nvGrpSpPr>
        <p:cNvPr id="1644" name="Shape 1644"/>
        <p:cNvGrpSpPr/>
        <p:nvPr/>
      </p:nvGrpSpPr>
      <p:grpSpPr>
        <a:xfrm>
          <a:off x="0" y="0"/>
          <a:ext cx="0" cy="0"/>
          <a:chOff x="0" y="0"/>
          <a:chExt cx="0" cy="0"/>
        </a:xfrm>
      </p:grpSpPr>
      <p:sp>
        <p:nvSpPr>
          <p:cNvPr id="1645" name="Google Shape;1645;p196"/>
          <p:cNvSpPr/>
          <p:nvPr/>
        </p:nvSpPr>
        <p:spPr>
          <a:xfrm>
            <a:off x="50" y="0"/>
            <a:ext cx="6003900" cy="51435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id="1646" name="Google Shape;1646;p196"/>
          <p:cNvPicPr preferRelativeResize="0"/>
          <p:nvPr/>
        </p:nvPicPr>
        <p:blipFill rotWithShape="1">
          <a:blip r:embed="rId2">
            <a:alphaModFix amt="20000"/>
          </a:blip>
          <a:srcRect b="14751" l="5396" r="21775" t="3247"/>
          <a:stretch/>
        </p:blipFill>
        <p:spPr>
          <a:xfrm>
            <a:off x="4800" y="0"/>
            <a:ext cx="3788160" cy="5143498"/>
          </a:xfrm>
          <a:prstGeom prst="rect">
            <a:avLst/>
          </a:prstGeom>
          <a:noFill/>
          <a:ln>
            <a:noFill/>
          </a:ln>
        </p:spPr>
      </p:pic>
      <p:pic>
        <p:nvPicPr>
          <p:cNvPr id="1647" name="Google Shape;1647;p196"/>
          <p:cNvPicPr preferRelativeResize="0"/>
          <p:nvPr/>
        </p:nvPicPr>
        <p:blipFill rotWithShape="1">
          <a:blip r:embed="rId2">
            <a:alphaModFix amt="22000"/>
          </a:blip>
          <a:srcRect b="14751" l="5396" r="64474" t="3247"/>
          <a:stretch/>
        </p:blipFill>
        <p:spPr>
          <a:xfrm>
            <a:off x="3788150" y="0"/>
            <a:ext cx="2215801" cy="5143498"/>
          </a:xfrm>
          <a:prstGeom prst="rect">
            <a:avLst/>
          </a:prstGeom>
          <a:noFill/>
          <a:ln>
            <a:noFill/>
          </a:ln>
        </p:spPr>
      </p:pic>
      <p:sp>
        <p:nvSpPr>
          <p:cNvPr id="1648" name="Google Shape;1648;p196"/>
          <p:cNvSpPr txBox="1"/>
          <p:nvPr>
            <p:ph type="title"/>
          </p:nvPr>
        </p:nvSpPr>
        <p:spPr>
          <a:xfrm>
            <a:off x="457200" y="1392397"/>
            <a:ext cx="4961400" cy="857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5000"/>
              <a:buFont typeface="Arial"/>
              <a:buNone/>
              <a:defRPr b="0" i="0" sz="5000" u="none" cap="none" strike="noStrike">
                <a:solidFill>
                  <a:srgbClr val="FFFFFF"/>
                </a:solidFill>
                <a:latin typeface="Arial"/>
                <a:ea typeface="Arial"/>
                <a:cs typeface="Arial"/>
                <a:sym typeface="Arial"/>
              </a:defRPr>
            </a:lvl1pPr>
            <a:lvl2pPr lvl="1"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9pPr>
          </a:lstStyle>
          <a:p/>
        </p:txBody>
      </p:sp>
      <p:sp>
        <p:nvSpPr>
          <p:cNvPr id="1649" name="Google Shape;1649;p196"/>
          <p:cNvSpPr txBox="1"/>
          <p:nvPr>
            <p:ph idx="1" type="subTitle"/>
          </p:nvPr>
        </p:nvSpPr>
        <p:spPr>
          <a:xfrm>
            <a:off x="471650" y="3236275"/>
            <a:ext cx="2315700" cy="1449900"/>
          </a:xfrm>
          <a:prstGeom prst="rect">
            <a:avLst/>
          </a:prstGeom>
          <a:noFill/>
          <a:ln>
            <a:noFill/>
          </a:ln>
        </p:spPr>
        <p:txBody>
          <a:bodyPr anchorCtr="0" anchor="t" bIns="0" lIns="0" spcFirstLastPara="1" rIns="0" wrap="square" tIns="0">
            <a:noAutofit/>
          </a:bodyPr>
          <a:lstStyle>
            <a:lvl1pPr lvl="0" marR="0" rtl="0" algn="l">
              <a:lnSpc>
                <a:spcPct val="13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650" name="Google Shape;1650;p196"/>
          <p:cNvSpPr txBox="1"/>
          <p:nvPr>
            <p:ph idx="2" type="subTitle"/>
          </p:nvPr>
        </p:nvSpPr>
        <p:spPr>
          <a:xfrm>
            <a:off x="471648" y="420524"/>
            <a:ext cx="4643400" cy="3036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FFFFFF"/>
              </a:buClr>
              <a:buSzPts val="1200"/>
              <a:buFont typeface="Arial"/>
              <a:buNone/>
              <a:defRPr b="1" i="0" sz="12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Overview Slide 02">
  <p:cSld name="CUSTOM_4_1_2_1">
    <p:spTree>
      <p:nvGrpSpPr>
        <p:cNvPr id="1651" name="Shape 1651"/>
        <p:cNvGrpSpPr/>
        <p:nvPr/>
      </p:nvGrpSpPr>
      <p:grpSpPr>
        <a:xfrm>
          <a:off x="0" y="0"/>
          <a:ext cx="0" cy="0"/>
          <a:chOff x="0" y="0"/>
          <a:chExt cx="0" cy="0"/>
        </a:xfrm>
      </p:grpSpPr>
      <p:sp>
        <p:nvSpPr>
          <p:cNvPr id="1652" name="Google Shape;1652;p197"/>
          <p:cNvSpPr txBox="1"/>
          <p:nvPr/>
        </p:nvSpPr>
        <p:spPr>
          <a:xfrm>
            <a:off x="4736213" y="356750"/>
            <a:ext cx="4961400" cy="4539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0"/>
              <a:buFont typeface="Arial"/>
              <a:buNone/>
            </a:pPr>
            <a:r>
              <a:rPr b="0" i="0" lang="en-US" sz="30000" u="none" cap="none" strike="noStrike">
                <a:solidFill>
                  <a:srgbClr val="F1F3F4"/>
                </a:solidFill>
                <a:latin typeface="Arial"/>
                <a:ea typeface="Arial"/>
                <a:cs typeface="Arial"/>
                <a:sym typeface="Arial"/>
              </a:rPr>
              <a:t>0</a:t>
            </a:r>
            <a:endParaRPr b="0" i="0" sz="30000" u="none" cap="none" strike="noStrike">
              <a:solidFill>
                <a:srgbClr val="F1F3F4"/>
              </a:solidFill>
              <a:latin typeface="Arial"/>
              <a:ea typeface="Arial"/>
              <a:cs typeface="Arial"/>
              <a:sym typeface="Arial"/>
            </a:endParaRPr>
          </a:p>
        </p:txBody>
      </p:sp>
      <p:sp>
        <p:nvSpPr>
          <p:cNvPr id="1653" name="Google Shape;1653;p197"/>
          <p:cNvSpPr/>
          <p:nvPr/>
        </p:nvSpPr>
        <p:spPr>
          <a:xfrm>
            <a:off x="50" y="0"/>
            <a:ext cx="6003900" cy="51435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id="1654" name="Google Shape;1654;p197"/>
          <p:cNvPicPr preferRelativeResize="0"/>
          <p:nvPr/>
        </p:nvPicPr>
        <p:blipFill rotWithShape="1">
          <a:blip r:embed="rId2">
            <a:alphaModFix amt="20000"/>
          </a:blip>
          <a:srcRect b="14751" l="5396" r="21775" t="3247"/>
          <a:stretch/>
        </p:blipFill>
        <p:spPr>
          <a:xfrm>
            <a:off x="4800" y="0"/>
            <a:ext cx="3788160" cy="5143498"/>
          </a:xfrm>
          <a:prstGeom prst="rect">
            <a:avLst/>
          </a:prstGeom>
          <a:noFill/>
          <a:ln>
            <a:noFill/>
          </a:ln>
        </p:spPr>
      </p:pic>
      <p:pic>
        <p:nvPicPr>
          <p:cNvPr id="1655" name="Google Shape;1655;p197"/>
          <p:cNvPicPr preferRelativeResize="0"/>
          <p:nvPr/>
        </p:nvPicPr>
        <p:blipFill rotWithShape="1">
          <a:blip r:embed="rId2">
            <a:alphaModFix amt="22000"/>
          </a:blip>
          <a:srcRect b="14751" l="5396" r="64474" t="3247"/>
          <a:stretch/>
        </p:blipFill>
        <p:spPr>
          <a:xfrm>
            <a:off x="3788150" y="0"/>
            <a:ext cx="2215801" cy="5143498"/>
          </a:xfrm>
          <a:prstGeom prst="rect">
            <a:avLst/>
          </a:prstGeom>
          <a:noFill/>
          <a:ln>
            <a:noFill/>
          </a:ln>
        </p:spPr>
      </p:pic>
      <p:sp>
        <p:nvSpPr>
          <p:cNvPr id="1656" name="Google Shape;1656;p197"/>
          <p:cNvSpPr txBox="1"/>
          <p:nvPr>
            <p:ph type="title"/>
          </p:nvPr>
        </p:nvSpPr>
        <p:spPr>
          <a:xfrm>
            <a:off x="457200" y="1392397"/>
            <a:ext cx="4961400" cy="857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5000"/>
              <a:buFont typeface="Arial"/>
              <a:buNone/>
              <a:defRPr b="0" i="0" sz="5000" u="none" cap="none" strike="noStrike">
                <a:solidFill>
                  <a:srgbClr val="FFFFFF"/>
                </a:solidFill>
                <a:latin typeface="Arial"/>
                <a:ea typeface="Arial"/>
                <a:cs typeface="Arial"/>
                <a:sym typeface="Arial"/>
              </a:defRPr>
            </a:lvl1pPr>
            <a:lvl2pPr lvl="1"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9pPr>
          </a:lstStyle>
          <a:p/>
        </p:txBody>
      </p:sp>
      <p:sp>
        <p:nvSpPr>
          <p:cNvPr id="1657" name="Google Shape;1657;p197"/>
          <p:cNvSpPr txBox="1"/>
          <p:nvPr>
            <p:ph idx="1" type="subTitle"/>
          </p:nvPr>
        </p:nvSpPr>
        <p:spPr>
          <a:xfrm>
            <a:off x="471650" y="3236275"/>
            <a:ext cx="2315700" cy="1449900"/>
          </a:xfrm>
          <a:prstGeom prst="rect">
            <a:avLst/>
          </a:prstGeom>
          <a:noFill/>
          <a:ln>
            <a:noFill/>
          </a:ln>
        </p:spPr>
        <p:txBody>
          <a:bodyPr anchorCtr="0" anchor="t" bIns="0" lIns="0" spcFirstLastPara="1" rIns="0" wrap="square" tIns="0">
            <a:noAutofit/>
          </a:bodyPr>
          <a:lstStyle>
            <a:lvl1pPr lvl="0" marR="0" rtl="0" algn="l">
              <a:lnSpc>
                <a:spcPct val="13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658" name="Google Shape;1658;p197"/>
          <p:cNvSpPr txBox="1"/>
          <p:nvPr>
            <p:ph idx="2" type="subTitle"/>
          </p:nvPr>
        </p:nvSpPr>
        <p:spPr>
          <a:xfrm>
            <a:off x="471648" y="420524"/>
            <a:ext cx="4643400" cy="3036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FFFFFF"/>
              </a:buClr>
              <a:buSzPts val="1200"/>
              <a:buFont typeface="Arial"/>
              <a:buNone/>
              <a:defRPr b="1" i="0" sz="12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Section Slide">
  <p:cSld name="CUSTOM_4_1_1">
    <p:spTree>
      <p:nvGrpSpPr>
        <p:cNvPr id="1659" name="Shape 1659"/>
        <p:cNvGrpSpPr/>
        <p:nvPr/>
      </p:nvGrpSpPr>
      <p:grpSpPr>
        <a:xfrm>
          <a:off x="0" y="0"/>
          <a:ext cx="0" cy="0"/>
          <a:chOff x="0" y="0"/>
          <a:chExt cx="0" cy="0"/>
        </a:xfrm>
      </p:grpSpPr>
      <p:sp>
        <p:nvSpPr>
          <p:cNvPr id="1660" name="Google Shape;1660;p198"/>
          <p:cNvSpPr/>
          <p:nvPr/>
        </p:nvSpPr>
        <p:spPr>
          <a:xfrm>
            <a:off x="50" y="0"/>
            <a:ext cx="9144000" cy="45240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1661" name="Google Shape;1661;p198"/>
          <p:cNvSpPr txBox="1"/>
          <p:nvPr/>
        </p:nvSpPr>
        <p:spPr>
          <a:xfrm>
            <a:off x="7741216" y="381600"/>
            <a:ext cx="950400" cy="1146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r>
              <a:rPr b="0" i="0" lang="en-US" sz="600" u="none" cap="none" strike="noStrike">
                <a:solidFill>
                  <a:srgbClr val="FFFFFF"/>
                </a:solidFill>
                <a:latin typeface="Roboto"/>
                <a:ea typeface="Roboto"/>
                <a:cs typeface="Roboto"/>
                <a:sym typeface="Roboto"/>
              </a:rPr>
              <a:t>Proprietary + Confidential</a:t>
            </a:r>
            <a:endParaRPr b="0" i="0" sz="600" u="none" cap="none" strike="noStrike">
              <a:solidFill>
                <a:srgbClr val="FFFFFF"/>
              </a:solidFill>
              <a:latin typeface="Roboto"/>
              <a:ea typeface="Roboto"/>
              <a:cs typeface="Roboto"/>
              <a:sym typeface="Roboto"/>
            </a:endParaRPr>
          </a:p>
        </p:txBody>
      </p:sp>
      <p:cxnSp>
        <p:nvCxnSpPr>
          <p:cNvPr id="1662" name="Google Shape;1662;p198"/>
          <p:cNvCxnSpPr/>
          <p:nvPr/>
        </p:nvCxnSpPr>
        <p:spPr>
          <a:xfrm rot="10800000">
            <a:off x="481275" y="1767101"/>
            <a:ext cx="0" cy="1769700"/>
          </a:xfrm>
          <a:prstGeom prst="straightConnector1">
            <a:avLst/>
          </a:prstGeom>
          <a:noFill/>
          <a:ln cap="flat" cmpd="sng" w="38100">
            <a:solidFill>
              <a:srgbClr val="FFFFFF"/>
            </a:solidFill>
            <a:prstDash val="solid"/>
            <a:miter lim="400000"/>
            <a:headEnd len="sm" w="sm" type="none"/>
            <a:tailEnd len="sm" w="sm" type="none"/>
          </a:ln>
        </p:spPr>
      </p:cxnSp>
      <p:sp>
        <p:nvSpPr>
          <p:cNvPr id="1663" name="Google Shape;1663;p198"/>
          <p:cNvSpPr txBox="1"/>
          <p:nvPr>
            <p:ph type="title"/>
          </p:nvPr>
        </p:nvSpPr>
        <p:spPr>
          <a:xfrm>
            <a:off x="962200" y="2196350"/>
            <a:ext cx="7724700" cy="8574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FFFFFF"/>
              </a:buClr>
              <a:buSzPts val="2400"/>
              <a:buFont typeface="Arial"/>
              <a:buNone/>
              <a:defRPr b="0" i="0" sz="3600" u="none" cap="none" strike="noStrike">
                <a:solidFill>
                  <a:srgbClr val="FFFFFF"/>
                </a:solidFill>
                <a:latin typeface="Arial"/>
                <a:ea typeface="Arial"/>
                <a:cs typeface="Arial"/>
                <a:sym typeface="Arial"/>
              </a:defRPr>
            </a:lvl1pPr>
            <a:lvl2pPr lvl="1"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2pPr>
            <a:lvl3pPr lvl="2"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3pPr>
            <a:lvl4pPr lvl="3"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4pPr>
            <a:lvl5pPr lvl="4"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5pPr>
            <a:lvl6pPr lvl="5"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6pPr>
            <a:lvl7pPr lvl="6"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7pPr>
            <a:lvl8pPr lvl="7"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8pPr>
            <a:lvl9pPr lvl="8"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9pPr>
          </a:lstStyle>
          <a:p/>
        </p:txBody>
      </p:sp>
      <p:sp>
        <p:nvSpPr>
          <p:cNvPr id="1664" name="Google Shape;1664;p198"/>
          <p:cNvSpPr txBox="1"/>
          <p:nvPr>
            <p:ph idx="1" type="subTitle"/>
          </p:nvPr>
        </p:nvSpPr>
        <p:spPr>
          <a:xfrm>
            <a:off x="976648" y="1757286"/>
            <a:ext cx="4643400" cy="3036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Overview Slide 01">
  <p:cSld name="CUSTOM_4_1_1_1">
    <p:spTree>
      <p:nvGrpSpPr>
        <p:cNvPr id="1665" name="Shape 1665"/>
        <p:cNvGrpSpPr/>
        <p:nvPr/>
      </p:nvGrpSpPr>
      <p:grpSpPr>
        <a:xfrm>
          <a:off x="0" y="0"/>
          <a:ext cx="0" cy="0"/>
          <a:chOff x="0" y="0"/>
          <a:chExt cx="0" cy="0"/>
        </a:xfrm>
      </p:grpSpPr>
      <p:sp>
        <p:nvSpPr>
          <p:cNvPr id="1666" name="Google Shape;1666;p199"/>
          <p:cNvSpPr/>
          <p:nvPr/>
        </p:nvSpPr>
        <p:spPr>
          <a:xfrm>
            <a:off x="50" y="0"/>
            <a:ext cx="6003900" cy="51435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id="1667" name="Google Shape;1667;p199"/>
          <p:cNvPicPr preferRelativeResize="0"/>
          <p:nvPr/>
        </p:nvPicPr>
        <p:blipFill rotWithShape="1">
          <a:blip r:embed="rId2">
            <a:alphaModFix amt="20000"/>
          </a:blip>
          <a:srcRect b="14751" l="5396" r="21775" t="3247"/>
          <a:stretch/>
        </p:blipFill>
        <p:spPr>
          <a:xfrm>
            <a:off x="4800" y="0"/>
            <a:ext cx="3788160" cy="5143498"/>
          </a:xfrm>
          <a:prstGeom prst="rect">
            <a:avLst/>
          </a:prstGeom>
          <a:noFill/>
          <a:ln>
            <a:noFill/>
          </a:ln>
        </p:spPr>
      </p:pic>
      <p:pic>
        <p:nvPicPr>
          <p:cNvPr id="1668" name="Google Shape;1668;p199"/>
          <p:cNvPicPr preferRelativeResize="0"/>
          <p:nvPr/>
        </p:nvPicPr>
        <p:blipFill rotWithShape="1">
          <a:blip r:embed="rId2">
            <a:alphaModFix amt="22000"/>
          </a:blip>
          <a:srcRect b="14751" l="5396" r="64474" t="3247"/>
          <a:stretch/>
        </p:blipFill>
        <p:spPr>
          <a:xfrm>
            <a:off x="3788150" y="0"/>
            <a:ext cx="2215801" cy="5143498"/>
          </a:xfrm>
          <a:prstGeom prst="rect">
            <a:avLst/>
          </a:prstGeom>
          <a:noFill/>
          <a:ln>
            <a:noFill/>
          </a:ln>
        </p:spPr>
      </p:pic>
      <p:sp>
        <p:nvSpPr>
          <p:cNvPr id="1669" name="Google Shape;1669;p199"/>
          <p:cNvSpPr txBox="1"/>
          <p:nvPr>
            <p:ph type="title"/>
          </p:nvPr>
        </p:nvSpPr>
        <p:spPr>
          <a:xfrm>
            <a:off x="457200" y="1392397"/>
            <a:ext cx="4961400" cy="857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5000"/>
              <a:buFont typeface="Arial"/>
              <a:buNone/>
              <a:defRPr b="0" i="0" sz="5000" u="none" cap="none" strike="noStrike">
                <a:solidFill>
                  <a:srgbClr val="FFFFFF"/>
                </a:solidFill>
                <a:latin typeface="Arial"/>
                <a:ea typeface="Arial"/>
                <a:cs typeface="Arial"/>
                <a:sym typeface="Arial"/>
              </a:defRPr>
            </a:lvl1pPr>
            <a:lvl2pPr lvl="1"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9pPr>
          </a:lstStyle>
          <a:p/>
        </p:txBody>
      </p:sp>
      <p:sp>
        <p:nvSpPr>
          <p:cNvPr id="1670" name="Google Shape;1670;p199"/>
          <p:cNvSpPr txBox="1"/>
          <p:nvPr>
            <p:ph idx="1" type="subTitle"/>
          </p:nvPr>
        </p:nvSpPr>
        <p:spPr>
          <a:xfrm>
            <a:off x="471650" y="3236275"/>
            <a:ext cx="2315700" cy="1449900"/>
          </a:xfrm>
          <a:prstGeom prst="rect">
            <a:avLst/>
          </a:prstGeom>
          <a:noFill/>
          <a:ln>
            <a:noFill/>
          </a:ln>
        </p:spPr>
        <p:txBody>
          <a:bodyPr anchorCtr="0" anchor="t" bIns="0" lIns="0" spcFirstLastPara="1" rIns="0" wrap="square" tIns="0">
            <a:noAutofit/>
          </a:bodyPr>
          <a:lstStyle>
            <a:lvl1pPr lvl="0" marR="0" rtl="0" algn="l">
              <a:lnSpc>
                <a:spcPct val="13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671" name="Google Shape;1671;p199"/>
          <p:cNvSpPr txBox="1"/>
          <p:nvPr>
            <p:ph idx="2" type="subTitle"/>
          </p:nvPr>
        </p:nvSpPr>
        <p:spPr>
          <a:xfrm>
            <a:off x="471648" y="420524"/>
            <a:ext cx="4643400" cy="3036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FFFFFF"/>
              </a:buClr>
              <a:buSzPts val="1200"/>
              <a:buFont typeface="Arial"/>
              <a:buNone/>
              <a:defRPr b="1" i="0" sz="12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Overview Slide 02">
  <p:cSld name="CUSTOM_4_1_1_1_1">
    <p:spTree>
      <p:nvGrpSpPr>
        <p:cNvPr id="1672" name="Shape 1672"/>
        <p:cNvGrpSpPr/>
        <p:nvPr/>
      </p:nvGrpSpPr>
      <p:grpSpPr>
        <a:xfrm>
          <a:off x="0" y="0"/>
          <a:ext cx="0" cy="0"/>
          <a:chOff x="0" y="0"/>
          <a:chExt cx="0" cy="0"/>
        </a:xfrm>
      </p:grpSpPr>
      <p:sp>
        <p:nvSpPr>
          <p:cNvPr id="1673" name="Google Shape;1673;p200"/>
          <p:cNvSpPr txBox="1"/>
          <p:nvPr/>
        </p:nvSpPr>
        <p:spPr>
          <a:xfrm>
            <a:off x="4736213" y="356750"/>
            <a:ext cx="4961400" cy="4539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0"/>
              <a:buFont typeface="Arial"/>
              <a:buNone/>
            </a:pPr>
            <a:r>
              <a:rPr b="0" i="0" lang="en-US" sz="30000" u="none" cap="none" strike="noStrike">
                <a:solidFill>
                  <a:srgbClr val="F1F3F4"/>
                </a:solidFill>
                <a:latin typeface="Arial"/>
                <a:ea typeface="Arial"/>
                <a:cs typeface="Arial"/>
                <a:sym typeface="Arial"/>
              </a:rPr>
              <a:t>0</a:t>
            </a:r>
            <a:endParaRPr b="0" i="0" sz="30000" u="none" cap="none" strike="noStrike">
              <a:solidFill>
                <a:srgbClr val="F1F3F4"/>
              </a:solidFill>
              <a:latin typeface="Arial"/>
              <a:ea typeface="Arial"/>
              <a:cs typeface="Arial"/>
              <a:sym typeface="Arial"/>
            </a:endParaRPr>
          </a:p>
        </p:txBody>
      </p:sp>
      <p:sp>
        <p:nvSpPr>
          <p:cNvPr id="1674" name="Google Shape;1674;p200"/>
          <p:cNvSpPr/>
          <p:nvPr/>
        </p:nvSpPr>
        <p:spPr>
          <a:xfrm>
            <a:off x="50" y="0"/>
            <a:ext cx="6003900" cy="51435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id="1675" name="Google Shape;1675;p200"/>
          <p:cNvPicPr preferRelativeResize="0"/>
          <p:nvPr/>
        </p:nvPicPr>
        <p:blipFill rotWithShape="1">
          <a:blip r:embed="rId2">
            <a:alphaModFix amt="20000"/>
          </a:blip>
          <a:srcRect b="14751" l="5396" r="21775" t="3247"/>
          <a:stretch/>
        </p:blipFill>
        <p:spPr>
          <a:xfrm>
            <a:off x="4800" y="0"/>
            <a:ext cx="3788160" cy="5143498"/>
          </a:xfrm>
          <a:prstGeom prst="rect">
            <a:avLst/>
          </a:prstGeom>
          <a:noFill/>
          <a:ln>
            <a:noFill/>
          </a:ln>
        </p:spPr>
      </p:pic>
      <p:pic>
        <p:nvPicPr>
          <p:cNvPr id="1676" name="Google Shape;1676;p200"/>
          <p:cNvPicPr preferRelativeResize="0"/>
          <p:nvPr/>
        </p:nvPicPr>
        <p:blipFill rotWithShape="1">
          <a:blip r:embed="rId2">
            <a:alphaModFix amt="22000"/>
          </a:blip>
          <a:srcRect b="14751" l="5396" r="64474" t="3247"/>
          <a:stretch/>
        </p:blipFill>
        <p:spPr>
          <a:xfrm>
            <a:off x="3788150" y="0"/>
            <a:ext cx="2215801" cy="5143498"/>
          </a:xfrm>
          <a:prstGeom prst="rect">
            <a:avLst/>
          </a:prstGeom>
          <a:noFill/>
          <a:ln>
            <a:noFill/>
          </a:ln>
        </p:spPr>
      </p:pic>
      <p:sp>
        <p:nvSpPr>
          <p:cNvPr id="1677" name="Google Shape;1677;p200"/>
          <p:cNvSpPr txBox="1"/>
          <p:nvPr>
            <p:ph type="title"/>
          </p:nvPr>
        </p:nvSpPr>
        <p:spPr>
          <a:xfrm>
            <a:off x="457200" y="1392397"/>
            <a:ext cx="4961400" cy="857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5000"/>
              <a:buFont typeface="Arial"/>
              <a:buNone/>
              <a:defRPr b="0" i="0" sz="5000" u="none" cap="none" strike="noStrike">
                <a:solidFill>
                  <a:srgbClr val="FFFFFF"/>
                </a:solidFill>
                <a:latin typeface="Arial"/>
                <a:ea typeface="Arial"/>
                <a:cs typeface="Arial"/>
                <a:sym typeface="Arial"/>
              </a:defRPr>
            </a:lvl1pPr>
            <a:lvl2pPr lvl="1"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9pPr>
          </a:lstStyle>
          <a:p/>
        </p:txBody>
      </p:sp>
      <p:sp>
        <p:nvSpPr>
          <p:cNvPr id="1678" name="Google Shape;1678;p200"/>
          <p:cNvSpPr txBox="1"/>
          <p:nvPr>
            <p:ph idx="1" type="subTitle"/>
          </p:nvPr>
        </p:nvSpPr>
        <p:spPr>
          <a:xfrm>
            <a:off x="471650" y="3236275"/>
            <a:ext cx="2315700" cy="1449900"/>
          </a:xfrm>
          <a:prstGeom prst="rect">
            <a:avLst/>
          </a:prstGeom>
          <a:noFill/>
          <a:ln>
            <a:noFill/>
          </a:ln>
        </p:spPr>
        <p:txBody>
          <a:bodyPr anchorCtr="0" anchor="t" bIns="0" lIns="0" spcFirstLastPara="1" rIns="0" wrap="square" tIns="0">
            <a:noAutofit/>
          </a:bodyPr>
          <a:lstStyle>
            <a:lvl1pPr lvl="0" marR="0" rtl="0" algn="l">
              <a:lnSpc>
                <a:spcPct val="13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679" name="Google Shape;1679;p200"/>
          <p:cNvSpPr txBox="1"/>
          <p:nvPr>
            <p:ph idx="2" type="subTitle"/>
          </p:nvPr>
        </p:nvSpPr>
        <p:spPr>
          <a:xfrm>
            <a:off x="471648" y="420524"/>
            <a:ext cx="4643400" cy="3036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FFFFFF"/>
              </a:buClr>
              <a:buSzPts val="1200"/>
              <a:buFont typeface="Arial"/>
              <a:buNone/>
              <a:defRPr b="1" i="0" sz="12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1-Col">
  <p:cSld name="CUSTOM_2_1_2">
    <p:bg>
      <p:bgPr>
        <a:solidFill>
          <a:srgbClr val="FFFFFF"/>
        </a:solidFill>
      </p:bgPr>
    </p:bg>
    <p:spTree>
      <p:nvGrpSpPr>
        <p:cNvPr id="1680" name="Shape 1680"/>
        <p:cNvGrpSpPr/>
        <p:nvPr/>
      </p:nvGrpSpPr>
      <p:grpSpPr>
        <a:xfrm>
          <a:off x="0" y="0"/>
          <a:ext cx="0" cy="0"/>
          <a:chOff x="0" y="0"/>
          <a:chExt cx="0" cy="0"/>
        </a:xfrm>
      </p:grpSpPr>
      <p:sp>
        <p:nvSpPr>
          <p:cNvPr id="1681" name="Google Shape;1681;p201"/>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1682" name="Google Shape;1682;p201"/>
          <p:cNvSpPr txBox="1"/>
          <p:nvPr>
            <p:ph idx="1" type="body"/>
          </p:nvPr>
        </p:nvSpPr>
        <p:spPr>
          <a:xfrm>
            <a:off x="464175" y="1347625"/>
            <a:ext cx="5453100" cy="33387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2-Col">
  <p:cSld name="CUSTOM_2_1_2_1">
    <p:bg>
      <p:bgPr>
        <a:solidFill>
          <a:srgbClr val="FFFFFF"/>
        </a:solidFill>
      </p:bgPr>
    </p:bg>
    <p:spTree>
      <p:nvGrpSpPr>
        <p:cNvPr id="1683" name="Shape 1683"/>
        <p:cNvGrpSpPr/>
        <p:nvPr/>
      </p:nvGrpSpPr>
      <p:grpSpPr>
        <a:xfrm>
          <a:off x="0" y="0"/>
          <a:ext cx="0" cy="0"/>
          <a:chOff x="0" y="0"/>
          <a:chExt cx="0" cy="0"/>
        </a:xfrm>
      </p:grpSpPr>
      <p:sp>
        <p:nvSpPr>
          <p:cNvPr id="1684" name="Google Shape;1684;p202"/>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1685" name="Google Shape;1685;p202"/>
          <p:cNvSpPr txBox="1"/>
          <p:nvPr>
            <p:ph idx="1" type="body"/>
          </p:nvPr>
        </p:nvSpPr>
        <p:spPr>
          <a:xfrm>
            <a:off x="464175" y="1347625"/>
            <a:ext cx="41112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686" name="Google Shape;1686;p202"/>
          <p:cNvSpPr txBox="1"/>
          <p:nvPr>
            <p:ph idx="2" type="body"/>
          </p:nvPr>
        </p:nvSpPr>
        <p:spPr>
          <a:xfrm>
            <a:off x="4575544" y="1347625"/>
            <a:ext cx="41112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Subheading Centre">
  <p:cSld name="TITLE_2_3_6">
    <p:spTree>
      <p:nvGrpSpPr>
        <p:cNvPr id="190" name="Shape 190"/>
        <p:cNvGrpSpPr/>
        <p:nvPr/>
      </p:nvGrpSpPr>
      <p:grpSpPr>
        <a:xfrm>
          <a:off x="0" y="0"/>
          <a:ext cx="0" cy="0"/>
          <a:chOff x="0" y="0"/>
          <a:chExt cx="0" cy="0"/>
        </a:xfrm>
      </p:grpSpPr>
      <p:sp>
        <p:nvSpPr>
          <p:cNvPr id="191" name="Google Shape;191;p57"/>
          <p:cNvSpPr/>
          <p:nvPr/>
        </p:nvSpPr>
        <p:spPr>
          <a:xfrm>
            <a:off x="-2409" y="235375"/>
            <a:ext cx="35400" cy="46728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192" name="Google Shape;192;p57"/>
          <p:cNvSpPr txBox="1"/>
          <p:nvPr>
            <p:ph idx="1" type="body"/>
          </p:nvPr>
        </p:nvSpPr>
        <p:spPr>
          <a:xfrm>
            <a:off x="2477675" y="2631750"/>
            <a:ext cx="4195800" cy="2054700"/>
          </a:xfrm>
          <a:prstGeom prst="rect">
            <a:avLst/>
          </a:prstGeom>
          <a:noFill/>
          <a:ln>
            <a:noFill/>
          </a:ln>
        </p:spPr>
        <p:txBody>
          <a:bodyPr anchorCtr="0" anchor="t" bIns="0" lIns="0" spcFirstLastPara="1" rIns="0" wrap="square" tIns="0">
            <a:noAutofit/>
          </a:bodyPr>
          <a:lstStyle>
            <a:lvl1pPr indent="-285750" lvl="0" marL="457200" marR="0" rtl="0" algn="ctr">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ctr">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93" name="Google Shape;193;p57"/>
          <p:cNvSpPr txBox="1"/>
          <p:nvPr>
            <p:ph type="title"/>
          </p:nvPr>
        </p:nvSpPr>
        <p:spPr>
          <a:xfrm>
            <a:off x="457200" y="1759507"/>
            <a:ext cx="8222700" cy="1371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chemeClr val="accent1"/>
              </a:buClr>
              <a:buSzPts val="1000"/>
              <a:buFont typeface="Arial"/>
              <a:buNone/>
              <a:defRPr b="1" i="0" sz="10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2pPr>
            <a:lvl3pPr lvl="2" marR="0" rtl="0" algn="l">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3pPr>
            <a:lvl4pPr lvl="3" marR="0" rtl="0" algn="l">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4pPr>
            <a:lvl5pPr lvl="4" marR="0" rtl="0" algn="l">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5pPr>
            <a:lvl6pPr lvl="5" marR="0" rtl="0" algn="l">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6pPr>
            <a:lvl7pPr lvl="6" marR="0" rtl="0" algn="l">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7pPr>
            <a:lvl8pPr lvl="7" marR="0" rtl="0" algn="l">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8pPr>
            <a:lvl9pPr lvl="8" marR="0" rtl="0" algn="l">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9pPr>
          </a:lstStyle>
          <a:p/>
        </p:txBody>
      </p:sp>
      <p:sp>
        <p:nvSpPr>
          <p:cNvPr id="194" name="Google Shape;194;p57"/>
          <p:cNvSpPr txBox="1"/>
          <p:nvPr>
            <p:ph idx="2" type="title"/>
          </p:nvPr>
        </p:nvSpPr>
        <p:spPr>
          <a:xfrm>
            <a:off x="457202" y="1990957"/>
            <a:ext cx="8222700" cy="6408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3-Col">
  <p:cSld name="CUSTOM_2_1_2_1_1">
    <p:bg>
      <p:bgPr>
        <a:solidFill>
          <a:srgbClr val="FFFFFF"/>
        </a:solidFill>
      </p:bgPr>
    </p:bg>
    <p:spTree>
      <p:nvGrpSpPr>
        <p:cNvPr id="1687" name="Shape 1687"/>
        <p:cNvGrpSpPr/>
        <p:nvPr/>
      </p:nvGrpSpPr>
      <p:grpSpPr>
        <a:xfrm>
          <a:off x="0" y="0"/>
          <a:ext cx="0" cy="0"/>
          <a:chOff x="0" y="0"/>
          <a:chExt cx="0" cy="0"/>
        </a:xfrm>
      </p:grpSpPr>
      <p:sp>
        <p:nvSpPr>
          <p:cNvPr id="1688" name="Google Shape;1688;p203"/>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1689" name="Google Shape;1689;p203"/>
          <p:cNvSpPr txBox="1"/>
          <p:nvPr>
            <p:ph idx="1" type="body"/>
          </p:nvPr>
        </p:nvSpPr>
        <p:spPr>
          <a:xfrm>
            <a:off x="464175" y="1347625"/>
            <a:ext cx="27408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690" name="Google Shape;1690;p203"/>
          <p:cNvSpPr txBox="1"/>
          <p:nvPr>
            <p:ph idx="2" type="body"/>
          </p:nvPr>
        </p:nvSpPr>
        <p:spPr>
          <a:xfrm>
            <a:off x="3205050" y="1347625"/>
            <a:ext cx="27408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691" name="Google Shape;1691;p203"/>
          <p:cNvSpPr txBox="1"/>
          <p:nvPr>
            <p:ph idx="3" type="body"/>
          </p:nvPr>
        </p:nvSpPr>
        <p:spPr>
          <a:xfrm>
            <a:off x="5945925" y="1347625"/>
            <a:ext cx="27408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1-Col">
  <p:cSld name="TITLE_2">
    <p:spTree>
      <p:nvGrpSpPr>
        <p:cNvPr id="1692" name="Shape 1692"/>
        <p:cNvGrpSpPr/>
        <p:nvPr/>
      </p:nvGrpSpPr>
      <p:grpSpPr>
        <a:xfrm>
          <a:off x="0" y="0"/>
          <a:ext cx="0" cy="0"/>
          <a:chOff x="0" y="0"/>
          <a:chExt cx="0" cy="0"/>
        </a:xfrm>
      </p:grpSpPr>
      <p:sp>
        <p:nvSpPr>
          <p:cNvPr id="1693" name="Google Shape;1693;p204"/>
          <p:cNvSpPr/>
          <p:nvPr/>
        </p:nvSpPr>
        <p:spPr>
          <a:xfrm>
            <a:off x="-2409" y="235375"/>
            <a:ext cx="35400" cy="46728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1694" name="Google Shape;1694;p204"/>
          <p:cNvSpPr txBox="1"/>
          <p:nvPr>
            <p:ph idx="1" type="body"/>
          </p:nvPr>
        </p:nvSpPr>
        <p:spPr>
          <a:xfrm>
            <a:off x="464175" y="1347625"/>
            <a:ext cx="5453100" cy="33387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695" name="Google Shape;1695;p204"/>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Subheading 1-Col">
  <p:cSld name="TITLE_2_3">
    <p:spTree>
      <p:nvGrpSpPr>
        <p:cNvPr id="1696" name="Shape 1696"/>
        <p:cNvGrpSpPr/>
        <p:nvPr/>
      </p:nvGrpSpPr>
      <p:grpSpPr>
        <a:xfrm>
          <a:off x="0" y="0"/>
          <a:ext cx="0" cy="0"/>
          <a:chOff x="0" y="0"/>
          <a:chExt cx="0" cy="0"/>
        </a:xfrm>
      </p:grpSpPr>
      <p:sp>
        <p:nvSpPr>
          <p:cNvPr id="1697" name="Google Shape;1697;p205"/>
          <p:cNvSpPr/>
          <p:nvPr/>
        </p:nvSpPr>
        <p:spPr>
          <a:xfrm>
            <a:off x="-2409" y="235375"/>
            <a:ext cx="35400" cy="46728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1698" name="Google Shape;1698;p205"/>
          <p:cNvSpPr txBox="1"/>
          <p:nvPr>
            <p:ph idx="1" type="body"/>
          </p:nvPr>
        </p:nvSpPr>
        <p:spPr>
          <a:xfrm>
            <a:off x="464175" y="1347625"/>
            <a:ext cx="5453100" cy="33387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699" name="Google Shape;1699;p205"/>
          <p:cNvSpPr txBox="1"/>
          <p:nvPr>
            <p:ph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1"/>
              </a:buClr>
              <a:buSzPts val="1000"/>
              <a:buFont typeface="Arial"/>
              <a:buNone/>
              <a:defRPr b="1" i="0" sz="1000" u="none" cap="none" strike="noStrike">
                <a:solidFill>
                  <a:schemeClr val="accent1"/>
                </a:solidFill>
                <a:latin typeface="Arial"/>
                <a:ea typeface="Arial"/>
                <a:cs typeface="Arial"/>
                <a:sym typeface="Arial"/>
              </a:defRPr>
            </a:lvl1pPr>
            <a:lvl2pPr lvl="1"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9pPr>
          </a:lstStyle>
          <a:p/>
        </p:txBody>
      </p:sp>
      <p:sp>
        <p:nvSpPr>
          <p:cNvPr id="1700" name="Google Shape;1700;p205"/>
          <p:cNvSpPr txBox="1"/>
          <p:nvPr>
            <p:ph idx="2"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Subheading 2-Col">
  <p:cSld name="TITLE_2_3_7">
    <p:spTree>
      <p:nvGrpSpPr>
        <p:cNvPr id="1701" name="Shape 1701"/>
        <p:cNvGrpSpPr/>
        <p:nvPr/>
      </p:nvGrpSpPr>
      <p:grpSpPr>
        <a:xfrm>
          <a:off x="0" y="0"/>
          <a:ext cx="0" cy="0"/>
          <a:chOff x="0" y="0"/>
          <a:chExt cx="0" cy="0"/>
        </a:xfrm>
      </p:grpSpPr>
      <p:sp>
        <p:nvSpPr>
          <p:cNvPr id="1702" name="Google Shape;1702;p206"/>
          <p:cNvSpPr/>
          <p:nvPr/>
        </p:nvSpPr>
        <p:spPr>
          <a:xfrm>
            <a:off x="-2409" y="235375"/>
            <a:ext cx="35400" cy="46728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1703" name="Google Shape;1703;p206"/>
          <p:cNvSpPr txBox="1"/>
          <p:nvPr>
            <p:ph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1"/>
              </a:buClr>
              <a:buSzPts val="1000"/>
              <a:buFont typeface="Arial"/>
              <a:buNone/>
              <a:defRPr b="1" i="0" sz="1000" u="none" cap="none" strike="noStrike">
                <a:solidFill>
                  <a:schemeClr val="accent1"/>
                </a:solidFill>
                <a:latin typeface="Arial"/>
                <a:ea typeface="Arial"/>
                <a:cs typeface="Arial"/>
                <a:sym typeface="Arial"/>
              </a:defRPr>
            </a:lvl1pPr>
            <a:lvl2pPr lvl="1"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9pPr>
          </a:lstStyle>
          <a:p/>
        </p:txBody>
      </p:sp>
      <p:sp>
        <p:nvSpPr>
          <p:cNvPr id="1704" name="Google Shape;1704;p206"/>
          <p:cNvSpPr txBox="1"/>
          <p:nvPr>
            <p:ph idx="2"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1705" name="Google Shape;1705;p206"/>
          <p:cNvSpPr txBox="1"/>
          <p:nvPr>
            <p:ph idx="1" type="body"/>
          </p:nvPr>
        </p:nvSpPr>
        <p:spPr>
          <a:xfrm>
            <a:off x="464175" y="1347625"/>
            <a:ext cx="41112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706" name="Google Shape;1706;p206"/>
          <p:cNvSpPr txBox="1"/>
          <p:nvPr>
            <p:ph idx="3" type="body"/>
          </p:nvPr>
        </p:nvSpPr>
        <p:spPr>
          <a:xfrm>
            <a:off x="4575544" y="1347625"/>
            <a:ext cx="41112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Subheading 3-Col">
  <p:cSld name="TITLE_2_3_7_1">
    <p:spTree>
      <p:nvGrpSpPr>
        <p:cNvPr id="1707" name="Shape 1707"/>
        <p:cNvGrpSpPr/>
        <p:nvPr/>
      </p:nvGrpSpPr>
      <p:grpSpPr>
        <a:xfrm>
          <a:off x="0" y="0"/>
          <a:ext cx="0" cy="0"/>
          <a:chOff x="0" y="0"/>
          <a:chExt cx="0" cy="0"/>
        </a:xfrm>
      </p:grpSpPr>
      <p:sp>
        <p:nvSpPr>
          <p:cNvPr id="1708" name="Google Shape;1708;p207"/>
          <p:cNvSpPr/>
          <p:nvPr/>
        </p:nvSpPr>
        <p:spPr>
          <a:xfrm>
            <a:off x="-2409" y="235375"/>
            <a:ext cx="35400" cy="46728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1709" name="Google Shape;1709;p207"/>
          <p:cNvSpPr txBox="1"/>
          <p:nvPr>
            <p:ph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1"/>
              </a:buClr>
              <a:buSzPts val="1000"/>
              <a:buFont typeface="Arial"/>
              <a:buNone/>
              <a:defRPr b="1" i="0" sz="1000" u="none" cap="none" strike="noStrike">
                <a:solidFill>
                  <a:schemeClr val="accent1"/>
                </a:solidFill>
                <a:latin typeface="Arial"/>
                <a:ea typeface="Arial"/>
                <a:cs typeface="Arial"/>
                <a:sym typeface="Arial"/>
              </a:defRPr>
            </a:lvl1pPr>
            <a:lvl2pPr lvl="1"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9pPr>
          </a:lstStyle>
          <a:p/>
        </p:txBody>
      </p:sp>
      <p:sp>
        <p:nvSpPr>
          <p:cNvPr id="1710" name="Google Shape;1710;p207"/>
          <p:cNvSpPr txBox="1"/>
          <p:nvPr>
            <p:ph idx="2"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1711" name="Google Shape;1711;p207"/>
          <p:cNvSpPr txBox="1"/>
          <p:nvPr>
            <p:ph idx="1" type="body"/>
          </p:nvPr>
        </p:nvSpPr>
        <p:spPr>
          <a:xfrm>
            <a:off x="464175" y="1347625"/>
            <a:ext cx="27408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712" name="Google Shape;1712;p207"/>
          <p:cNvSpPr txBox="1"/>
          <p:nvPr>
            <p:ph idx="3" type="body"/>
          </p:nvPr>
        </p:nvSpPr>
        <p:spPr>
          <a:xfrm>
            <a:off x="3205050" y="1347625"/>
            <a:ext cx="27408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713" name="Google Shape;1713;p207"/>
          <p:cNvSpPr txBox="1"/>
          <p:nvPr>
            <p:ph idx="4" type="body"/>
          </p:nvPr>
        </p:nvSpPr>
        <p:spPr>
          <a:xfrm>
            <a:off x="5945925" y="1347625"/>
            <a:ext cx="27408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Subheading Centre">
  <p:cSld name="TITLE_2_3_6">
    <p:spTree>
      <p:nvGrpSpPr>
        <p:cNvPr id="1714" name="Shape 1714"/>
        <p:cNvGrpSpPr/>
        <p:nvPr/>
      </p:nvGrpSpPr>
      <p:grpSpPr>
        <a:xfrm>
          <a:off x="0" y="0"/>
          <a:ext cx="0" cy="0"/>
          <a:chOff x="0" y="0"/>
          <a:chExt cx="0" cy="0"/>
        </a:xfrm>
      </p:grpSpPr>
      <p:sp>
        <p:nvSpPr>
          <p:cNvPr id="1715" name="Google Shape;1715;p208"/>
          <p:cNvSpPr/>
          <p:nvPr/>
        </p:nvSpPr>
        <p:spPr>
          <a:xfrm>
            <a:off x="-2409" y="235375"/>
            <a:ext cx="35400" cy="46728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1716" name="Google Shape;1716;p208"/>
          <p:cNvSpPr txBox="1"/>
          <p:nvPr>
            <p:ph idx="1" type="body"/>
          </p:nvPr>
        </p:nvSpPr>
        <p:spPr>
          <a:xfrm>
            <a:off x="2477675" y="2631750"/>
            <a:ext cx="4195800" cy="2054700"/>
          </a:xfrm>
          <a:prstGeom prst="rect">
            <a:avLst/>
          </a:prstGeom>
          <a:noFill/>
          <a:ln>
            <a:noFill/>
          </a:ln>
        </p:spPr>
        <p:txBody>
          <a:bodyPr anchorCtr="0" anchor="t" bIns="0" lIns="0" spcFirstLastPara="1" rIns="0" wrap="square" tIns="0">
            <a:noAutofit/>
          </a:bodyPr>
          <a:lstStyle>
            <a:lvl1pPr indent="-285750" lvl="0" marL="457200" marR="0" rtl="0" algn="ctr">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ctr">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717" name="Google Shape;1717;p208"/>
          <p:cNvSpPr txBox="1"/>
          <p:nvPr>
            <p:ph type="title"/>
          </p:nvPr>
        </p:nvSpPr>
        <p:spPr>
          <a:xfrm>
            <a:off x="457200" y="1759507"/>
            <a:ext cx="8222700" cy="1371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chemeClr val="accent1"/>
              </a:buClr>
              <a:buSzPts val="1000"/>
              <a:buFont typeface="Arial"/>
              <a:buNone/>
              <a:defRPr b="1" i="0" sz="10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2pPr>
            <a:lvl3pPr lvl="2" marR="0" rtl="0" algn="l">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3pPr>
            <a:lvl4pPr lvl="3" marR="0" rtl="0" algn="l">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4pPr>
            <a:lvl5pPr lvl="4" marR="0" rtl="0" algn="l">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5pPr>
            <a:lvl6pPr lvl="5" marR="0" rtl="0" algn="l">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6pPr>
            <a:lvl7pPr lvl="6" marR="0" rtl="0" algn="l">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7pPr>
            <a:lvl8pPr lvl="7" marR="0" rtl="0" algn="l">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8pPr>
            <a:lvl9pPr lvl="8" marR="0" rtl="0" algn="l">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9pPr>
          </a:lstStyle>
          <a:p/>
        </p:txBody>
      </p:sp>
      <p:sp>
        <p:nvSpPr>
          <p:cNvPr id="1718" name="Google Shape;1718;p208"/>
          <p:cNvSpPr txBox="1"/>
          <p:nvPr>
            <p:ph idx="2" type="title"/>
          </p:nvPr>
        </p:nvSpPr>
        <p:spPr>
          <a:xfrm>
            <a:off x="457202" y="1990957"/>
            <a:ext cx="8222700" cy="6408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Blank">
  <p:cSld name="TITLE_2_3_5">
    <p:spTree>
      <p:nvGrpSpPr>
        <p:cNvPr id="1719" name="Shape 1719"/>
        <p:cNvGrpSpPr/>
        <p:nvPr/>
      </p:nvGrpSpPr>
      <p:grpSpPr>
        <a:xfrm>
          <a:off x="0" y="0"/>
          <a:ext cx="0" cy="0"/>
          <a:chOff x="0" y="0"/>
          <a:chExt cx="0" cy="0"/>
        </a:xfrm>
      </p:grpSpPr>
      <p:sp>
        <p:nvSpPr>
          <p:cNvPr id="1720" name="Google Shape;1720;p209"/>
          <p:cNvSpPr/>
          <p:nvPr/>
        </p:nvSpPr>
        <p:spPr>
          <a:xfrm>
            <a:off x="-2409" y="235375"/>
            <a:ext cx="35400" cy="46728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1-Col">
  <p:cSld name="TITLE_2_3_4">
    <p:spTree>
      <p:nvGrpSpPr>
        <p:cNvPr id="1721" name="Shape 1721"/>
        <p:cNvGrpSpPr/>
        <p:nvPr/>
      </p:nvGrpSpPr>
      <p:grpSpPr>
        <a:xfrm>
          <a:off x="0" y="0"/>
          <a:ext cx="0" cy="0"/>
          <a:chOff x="0" y="0"/>
          <a:chExt cx="0" cy="0"/>
        </a:xfrm>
      </p:grpSpPr>
      <p:sp>
        <p:nvSpPr>
          <p:cNvPr id="1722" name="Google Shape;1722;p210"/>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1723" name="Google Shape;1723;p210"/>
          <p:cNvSpPr/>
          <p:nvPr/>
        </p:nvSpPr>
        <p:spPr>
          <a:xfrm>
            <a:off x="-2409" y="235375"/>
            <a:ext cx="35400" cy="46728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1724" name="Google Shape;1724;p210"/>
          <p:cNvSpPr txBox="1"/>
          <p:nvPr>
            <p:ph idx="1" type="body"/>
          </p:nvPr>
        </p:nvSpPr>
        <p:spPr>
          <a:xfrm>
            <a:off x="464175" y="1347625"/>
            <a:ext cx="5453100" cy="33387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2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Subheading 1-Col">
  <p:cSld name="TITLE_2_3_4_1">
    <p:spTree>
      <p:nvGrpSpPr>
        <p:cNvPr id="1725" name="Shape 1725"/>
        <p:cNvGrpSpPr/>
        <p:nvPr/>
      </p:nvGrpSpPr>
      <p:grpSpPr>
        <a:xfrm>
          <a:off x="0" y="0"/>
          <a:ext cx="0" cy="0"/>
          <a:chOff x="0" y="0"/>
          <a:chExt cx="0" cy="0"/>
        </a:xfrm>
      </p:grpSpPr>
      <p:sp>
        <p:nvSpPr>
          <p:cNvPr id="1726" name="Google Shape;1726;p211"/>
          <p:cNvSpPr/>
          <p:nvPr/>
        </p:nvSpPr>
        <p:spPr>
          <a:xfrm>
            <a:off x="-2409" y="235375"/>
            <a:ext cx="35400" cy="46728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1727" name="Google Shape;1727;p211"/>
          <p:cNvSpPr txBox="1"/>
          <p:nvPr>
            <p:ph idx="1" type="body"/>
          </p:nvPr>
        </p:nvSpPr>
        <p:spPr>
          <a:xfrm>
            <a:off x="464175" y="1347625"/>
            <a:ext cx="5453100" cy="33387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728" name="Google Shape;1728;p211"/>
          <p:cNvSpPr txBox="1"/>
          <p:nvPr>
            <p:ph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1pPr>
            <a:lvl2pPr lvl="1"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2pPr>
            <a:lvl3pPr lvl="2"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3pPr>
            <a:lvl4pPr lvl="3"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4pPr>
            <a:lvl5pPr lvl="4"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5pPr>
            <a:lvl6pPr lvl="5"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6pPr>
            <a:lvl7pPr lvl="6"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7pPr>
            <a:lvl8pPr lvl="7"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8pPr>
            <a:lvl9pPr lvl="8"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9pPr>
          </a:lstStyle>
          <a:p/>
        </p:txBody>
      </p:sp>
      <p:sp>
        <p:nvSpPr>
          <p:cNvPr id="1729" name="Google Shape;1729;p211"/>
          <p:cNvSpPr txBox="1"/>
          <p:nvPr>
            <p:ph idx="2"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Subheading 2-Col">
  <p:cSld name="TITLE_2_3_4_1_4">
    <p:spTree>
      <p:nvGrpSpPr>
        <p:cNvPr id="1730" name="Shape 1730"/>
        <p:cNvGrpSpPr/>
        <p:nvPr/>
      </p:nvGrpSpPr>
      <p:grpSpPr>
        <a:xfrm>
          <a:off x="0" y="0"/>
          <a:ext cx="0" cy="0"/>
          <a:chOff x="0" y="0"/>
          <a:chExt cx="0" cy="0"/>
        </a:xfrm>
      </p:grpSpPr>
      <p:sp>
        <p:nvSpPr>
          <p:cNvPr id="1731" name="Google Shape;1731;p212"/>
          <p:cNvSpPr/>
          <p:nvPr/>
        </p:nvSpPr>
        <p:spPr>
          <a:xfrm>
            <a:off x="-2409" y="235375"/>
            <a:ext cx="35400" cy="46728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1732" name="Google Shape;1732;p212"/>
          <p:cNvSpPr txBox="1"/>
          <p:nvPr>
            <p:ph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1pPr>
            <a:lvl2pPr lvl="1"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2pPr>
            <a:lvl3pPr lvl="2"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3pPr>
            <a:lvl4pPr lvl="3"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4pPr>
            <a:lvl5pPr lvl="4"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5pPr>
            <a:lvl6pPr lvl="5"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6pPr>
            <a:lvl7pPr lvl="6"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7pPr>
            <a:lvl8pPr lvl="7"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8pPr>
            <a:lvl9pPr lvl="8"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9pPr>
          </a:lstStyle>
          <a:p/>
        </p:txBody>
      </p:sp>
      <p:sp>
        <p:nvSpPr>
          <p:cNvPr id="1733" name="Google Shape;1733;p212"/>
          <p:cNvSpPr txBox="1"/>
          <p:nvPr>
            <p:ph idx="2"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1734" name="Google Shape;1734;p212"/>
          <p:cNvSpPr txBox="1"/>
          <p:nvPr>
            <p:ph idx="1" type="body"/>
          </p:nvPr>
        </p:nvSpPr>
        <p:spPr>
          <a:xfrm>
            <a:off x="464175" y="1347625"/>
            <a:ext cx="41112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735" name="Google Shape;1735;p212"/>
          <p:cNvSpPr txBox="1"/>
          <p:nvPr>
            <p:ph idx="3" type="body"/>
          </p:nvPr>
        </p:nvSpPr>
        <p:spPr>
          <a:xfrm>
            <a:off x="4575544" y="1347625"/>
            <a:ext cx="41112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Blank">
  <p:cSld name="TITLE_2_3_5">
    <p:spTree>
      <p:nvGrpSpPr>
        <p:cNvPr id="195" name="Shape 195"/>
        <p:cNvGrpSpPr/>
        <p:nvPr/>
      </p:nvGrpSpPr>
      <p:grpSpPr>
        <a:xfrm>
          <a:off x="0" y="0"/>
          <a:ext cx="0" cy="0"/>
          <a:chOff x="0" y="0"/>
          <a:chExt cx="0" cy="0"/>
        </a:xfrm>
      </p:grpSpPr>
      <p:sp>
        <p:nvSpPr>
          <p:cNvPr id="196" name="Google Shape;196;p58"/>
          <p:cNvSpPr/>
          <p:nvPr/>
        </p:nvSpPr>
        <p:spPr>
          <a:xfrm>
            <a:off x="-2409" y="235375"/>
            <a:ext cx="35400" cy="46728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Subheading 3-Col">
  <p:cSld name="TITLE_2_3_4_1_4_1">
    <p:spTree>
      <p:nvGrpSpPr>
        <p:cNvPr id="1736" name="Shape 1736"/>
        <p:cNvGrpSpPr/>
        <p:nvPr/>
      </p:nvGrpSpPr>
      <p:grpSpPr>
        <a:xfrm>
          <a:off x="0" y="0"/>
          <a:ext cx="0" cy="0"/>
          <a:chOff x="0" y="0"/>
          <a:chExt cx="0" cy="0"/>
        </a:xfrm>
      </p:grpSpPr>
      <p:sp>
        <p:nvSpPr>
          <p:cNvPr id="1737" name="Google Shape;1737;p213"/>
          <p:cNvSpPr/>
          <p:nvPr/>
        </p:nvSpPr>
        <p:spPr>
          <a:xfrm>
            <a:off x="-2409" y="235375"/>
            <a:ext cx="35400" cy="46728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1738" name="Google Shape;1738;p213"/>
          <p:cNvSpPr txBox="1"/>
          <p:nvPr>
            <p:ph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1pPr>
            <a:lvl2pPr lvl="1"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2pPr>
            <a:lvl3pPr lvl="2"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3pPr>
            <a:lvl4pPr lvl="3"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4pPr>
            <a:lvl5pPr lvl="4"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5pPr>
            <a:lvl6pPr lvl="5"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6pPr>
            <a:lvl7pPr lvl="6"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7pPr>
            <a:lvl8pPr lvl="7"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8pPr>
            <a:lvl9pPr lvl="8"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9pPr>
          </a:lstStyle>
          <a:p/>
        </p:txBody>
      </p:sp>
      <p:sp>
        <p:nvSpPr>
          <p:cNvPr id="1739" name="Google Shape;1739;p213"/>
          <p:cNvSpPr txBox="1"/>
          <p:nvPr>
            <p:ph idx="2"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1740" name="Google Shape;1740;p213"/>
          <p:cNvSpPr txBox="1"/>
          <p:nvPr>
            <p:ph idx="1" type="body"/>
          </p:nvPr>
        </p:nvSpPr>
        <p:spPr>
          <a:xfrm>
            <a:off x="464175" y="1347625"/>
            <a:ext cx="27408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741" name="Google Shape;1741;p213"/>
          <p:cNvSpPr txBox="1"/>
          <p:nvPr>
            <p:ph idx="3" type="body"/>
          </p:nvPr>
        </p:nvSpPr>
        <p:spPr>
          <a:xfrm>
            <a:off x="3205050" y="1347625"/>
            <a:ext cx="27408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742" name="Google Shape;1742;p213"/>
          <p:cNvSpPr txBox="1"/>
          <p:nvPr>
            <p:ph idx="4" type="body"/>
          </p:nvPr>
        </p:nvSpPr>
        <p:spPr>
          <a:xfrm>
            <a:off x="5945925" y="1347625"/>
            <a:ext cx="27408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Subheading Centre">
  <p:cSld name="TITLE_2_3_4_1_3">
    <p:spTree>
      <p:nvGrpSpPr>
        <p:cNvPr id="1743" name="Shape 1743"/>
        <p:cNvGrpSpPr/>
        <p:nvPr/>
      </p:nvGrpSpPr>
      <p:grpSpPr>
        <a:xfrm>
          <a:off x="0" y="0"/>
          <a:ext cx="0" cy="0"/>
          <a:chOff x="0" y="0"/>
          <a:chExt cx="0" cy="0"/>
        </a:xfrm>
      </p:grpSpPr>
      <p:sp>
        <p:nvSpPr>
          <p:cNvPr id="1744" name="Google Shape;1744;p214"/>
          <p:cNvSpPr/>
          <p:nvPr/>
        </p:nvSpPr>
        <p:spPr>
          <a:xfrm>
            <a:off x="-2409" y="235375"/>
            <a:ext cx="35400" cy="46728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1745" name="Google Shape;1745;p214"/>
          <p:cNvSpPr txBox="1"/>
          <p:nvPr>
            <p:ph idx="1" type="body"/>
          </p:nvPr>
        </p:nvSpPr>
        <p:spPr>
          <a:xfrm>
            <a:off x="2477675" y="2631750"/>
            <a:ext cx="4195800" cy="2054700"/>
          </a:xfrm>
          <a:prstGeom prst="rect">
            <a:avLst/>
          </a:prstGeom>
          <a:noFill/>
          <a:ln>
            <a:noFill/>
          </a:ln>
        </p:spPr>
        <p:txBody>
          <a:bodyPr anchorCtr="0" anchor="t" bIns="0" lIns="0" spcFirstLastPara="1" rIns="0" wrap="square" tIns="0">
            <a:noAutofit/>
          </a:bodyPr>
          <a:lstStyle>
            <a:lvl1pPr indent="-285750" lvl="0" marL="457200" marR="0" rtl="0" algn="ctr">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ctr">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746" name="Google Shape;1746;p214"/>
          <p:cNvSpPr txBox="1"/>
          <p:nvPr>
            <p:ph type="title"/>
          </p:nvPr>
        </p:nvSpPr>
        <p:spPr>
          <a:xfrm>
            <a:off x="457200" y="1759507"/>
            <a:ext cx="8222700" cy="1371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1pPr>
            <a:lvl2pPr lvl="1" marR="0" rtl="0" algn="l">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2pPr>
            <a:lvl3pPr lvl="2" marR="0" rtl="0" algn="l">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3pPr>
            <a:lvl4pPr lvl="3" marR="0" rtl="0" algn="l">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4pPr>
            <a:lvl5pPr lvl="4" marR="0" rtl="0" algn="l">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5pPr>
            <a:lvl6pPr lvl="5" marR="0" rtl="0" algn="l">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6pPr>
            <a:lvl7pPr lvl="6" marR="0" rtl="0" algn="l">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7pPr>
            <a:lvl8pPr lvl="7" marR="0" rtl="0" algn="l">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8pPr>
            <a:lvl9pPr lvl="8" marR="0" rtl="0" algn="l">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9pPr>
          </a:lstStyle>
          <a:p/>
        </p:txBody>
      </p:sp>
      <p:sp>
        <p:nvSpPr>
          <p:cNvPr id="1747" name="Google Shape;1747;p214"/>
          <p:cNvSpPr txBox="1"/>
          <p:nvPr>
            <p:ph idx="2" type="title"/>
          </p:nvPr>
        </p:nvSpPr>
        <p:spPr>
          <a:xfrm>
            <a:off x="457202" y="1990957"/>
            <a:ext cx="8222700" cy="6408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Blank">
  <p:cSld name="TITLE_2_3_4_1_2">
    <p:spTree>
      <p:nvGrpSpPr>
        <p:cNvPr id="1748" name="Shape 1748"/>
        <p:cNvGrpSpPr/>
        <p:nvPr/>
      </p:nvGrpSpPr>
      <p:grpSpPr>
        <a:xfrm>
          <a:off x="0" y="0"/>
          <a:ext cx="0" cy="0"/>
          <a:chOff x="0" y="0"/>
          <a:chExt cx="0" cy="0"/>
        </a:xfrm>
      </p:grpSpPr>
      <p:sp>
        <p:nvSpPr>
          <p:cNvPr id="1749" name="Google Shape;1749;p215"/>
          <p:cNvSpPr/>
          <p:nvPr/>
        </p:nvSpPr>
        <p:spPr>
          <a:xfrm>
            <a:off x="-2409" y="235375"/>
            <a:ext cx="35400" cy="46728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1-Col">
  <p:cSld name="TITLE_2_3_4_2">
    <p:spTree>
      <p:nvGrpSpPr>
        <p:cNvPr id="1750" name="Shape 1750"/>
        <p:cNvGrpSpPr/>
        <p:nvPr/>
      </p:nvGrpSpPr>
      <p:grpSpPr>
        <a:xfrm>
          <a:off x="0" y="0"/>
          <a:ext cx="0" cy="0"/>
          <a:chOff x="0" y="0"/>
          <a:chExt cx="0" cy="0"/>
        </a:xfrm>
      </p:grpSpPr>
      <p:sp>
        <p:nvSpPr>
          <p:cNvPr id="1751" name="Google Shape;1751;p216"/>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1752" name="Google Shape;1752;p216"/>
          <p:cNvSpPr/>
          <p:nvPr/>
        </p:nvSpPr>
        <p:spPr>
          <a:xfrm>
            <a:off x="-2409" y="235375"/>
            <a:ext cx="35400" cy="46728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1753" name="Google Shape;1753;p216"/>
          <p:cNvSpPr txBox="1"/>
          <p:nvPr>
            <p:ph idx="1" type="body"/>
          </p:nvPr>
        </p:nvSpPr>
        <p:spPr>
          <a:xfrm>
            <a:off x="464175" y="1347625"/>
            <a:ext cx="5453100" cy="33387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2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Subheading 1-Col">
  <p:cSld name="TITLE_2_3_4_1_1">
    <p:spTree>
      <p:nvGrpSpPr>
        <p:cNvPr id="1754" name="Shape 1754"/>
        <p:cNvGrpSpPr/>
        <p:nvPr/>
      </p:nvGrpSpPr>
      <p:grpSpPr>
        <a:xfrm>
          <a:off x="0" y="0"/>
          <a:ext cx="0" cy="0"/>
          <a:chOff x="0" y="0"/>
          <a:chExt cx="0" cy="0"/>
        </a:xfrm>
      </p:grpSpPr>
      <p:sp>
        <p:nvSpPr>
          <p:cNvPr id="1755" name="Google Shape;1755;p217"/>
          <p:cNvSpPr/>
          <p:nvPr/>
        </p:nvSpPr>
        <p:spPr>
          <a:xfrm>
            <a:off x="-2409" y="235375"/>
            <a:ext cx="35400" cy="46728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1756" name="Google Shape;1756;p217"/>
          <p:cNvSpPr txBox="1"/>
          <p:nvPr>
            <p:ph idx="1" type="body"/>
          </p:nvPr>
        </p:nvSpPr>
        <p:spPr>
          <a:xfrm>
            <a:off x="464175" y="1347625"/>
            <a:ext cx="5453100" cy="33387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757" name="Google Shape;1757;p217"/>
          <p:cNvSpPr txBox="1"/>
          <p:nvPr>
            <p:ph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1pPr>
            <a:lvl2pPr lvl="1"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2pPr>
            <a:lvl3pPr lvl="2"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3pPr>
            <a:lvl4pPr lvl="3"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4pPr>
            <a:lvl5pPr lvl="4"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5pPr>
            <a:lvl6pPr lvl="5"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6pPr>
            <a:lvl7pPr lvl="6"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7pPr>
            <a:lvl8pPr lvl="7"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8pPr>
            <a:lvl9pPr lvl="8"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9pPr>
          </a:lstStyle>
          <a:p/>
        </p:txBody>
      </p:sp>
      <p:sp>
        <p:nvSpPr>
          <p:cNvPr id="1758" name="Google Shape;1758;p217"/>
          <p:cNvSpPr txBox="1"/>
          <p:nvPr>
            <p:ph idx="2"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2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Subheading 2-Col">
  <p:cSld name="TITLE_2_3_4_1_1_5">
    <p:spTree>
      <p:nvGrpSpPr>
        <p:cNvPr id="1759" name="Shape 1759"/>
        <p:cNvGrpSpPr/>
        <p:nvPr/>
      </p:nvGrpSpPr>
      <p:grpSpPr>
        <a:xfrm>
          <a:off x="0" y="0"/>
          <a:ext cx="0" cy="0"/>
          <a:chOff x="0" y="0"/>
          <a:chExt cx="0" cy="0"/>
        </a:xfrm>
      </p:grpSpPr>
      <p:sp>
        <p:nvSpPr>
          <p:cNvPr id="1760" name="Google Shape;1760;p218"/>
          <p:cNvSpPr/>
          <p:nvPr/>
        </p:nvSpPr>
        <p:spPr>
          <a:xfrm>
            <a:off x="-2409" y="235375"/>
            <a:ext cx="35400" cy="46728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1761" name="Google Shape;1761;p218"/>
          <p:cNvSpPr txBox="1"/>
          <p:nvPr>
            <p:ph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1pPr>
            <a:lvl2pPr lvl="1"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2pPr>
            <a:lvl3pPr lvl="2"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3pPr>
            <a:lvl4pPr lvl="3"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4pPr>
            <a:lvl5pPr lvl="4"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5pPr>
            <a:lvl6pPr lvl="5"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6pPr>
            <a:lvl7pPr lvl="6"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7pPr>
            <a:lvl8pPr lvl="7"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8pPr>
            <a:lvl9pPr lvl="8"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9pPr>
          </a:lstStyle>
          <a:p/>
        </p:txBody>
      </p:sp>
      <p:sp>
        <p:nvSpPr>
          <p:cNvPr id="1762" name="Google Shape;1762;p218"/>
          <p:cNvSpPr txBox="1"/>
          <p:nvPr>
            <p:ph idx="2"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1763" name="Google Shape;1763;p218"/>
          <p:cNvSpPr txBox="1"/>
          <p:nvPr>
            <p:ph idx="1" type="body"/>
          </p:nvPr>
        </p:nvSpPr>
        <p:spPr>
          <a:xfrm>
            <a:off x="464175" y="1347625"/>
            <a:ext cx="41112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764" name="Google Shape;1764;p218"/>
          <p:cNvSpPr txBox="1"/>
          <p:nvPr>
            <p:ph idx="3" type="body"/>
          </p:nvPr>
        </p:nvSpPr>
        <p:spPr>
          <a:xfrm>
            <a:off x="4575544" y="1347625"/>
            <a:ext cx="41112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2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Subheading 3-Col">
  <p:cSld name="TITLE_2_3_4_1_1_4">
    <p:spTree>
      <p:nvGrpSpPr>
        <p:cNvPr id="1765" name="Shape 1765"/>
        <p:cNvGrpSpPr/>
        <p:nvPr/>
      </p:nvGrpSpPr>
      <p:grpSpPr>
        <a:xfrm>
          <a:off x="0" y="0"/>
          <a:ext cx="0" cy="0"/>
          <a:chOff x="0" y="0"/>
          <a:chExt cx="0" cy="0"/>
        </a:xfrm>
      </p:grpSpPr>
      <p:sp>
        <p:nvSpPr>
          <p:cNvPr id="1766" name="Google Shape;1766;p219"/>
          <p:cNvSpPr/>
          <p:nvPr/>
        </p:nvSpPr>
        <p:spPr>
          <a:xfrm>
            <a:off x="-2409" y="235375"/>
            <a:ext cx="35400" cy="46728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1767" name="Google Shape;1767;p219"/>
          <p:cNvSpPr txBox="1"/>
          <p:nvPr>
            <p:ph idx="1" type="body"/>
          </p:nvPr>
        </p:nvSpPr>
        <p:spPr>
          <a:xfrm>
            <a:off x="464175" y="1347625"/>
            <a:ext cx="27408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768" name="Google Shape;1768;p219"/>
          <p:cNvSpPr txBox="1"/>
          <p:nvPr>
            <p:ph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1pPr>
            <a:lvl2pPr lvl="1"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2pPr>
            <a:lvl3pPr lvl="2"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3pPr>
            <a:lvl4pPr lvl="3"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4pPr>
            <a:lvl5pPr lvl="4"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5pPr>
            <a:lvl6pPr lvl="5"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6pPr>
            <a:lvl7pPr lvl="6"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7pPr>
            <a:lvl8pPr lvl="7"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8pPr>
            <a:lvl9pPr lvl="8"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9pPr>
          </a:lstStyle>
          <a:p/>
        </p:txBody>
      </p:sp>
      <p:sp>
        <p:nvSpPr>
          <p:cNvPr id="1769" name="Google Shape;1769;p219"/>
          <p:cNvSpPr txBox="1"/>
          <p:nvPr>
            <p:ph idx="2"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1770" name="Google Shape;1770;p219"/>
          <p:cNvSpPr txBox="1"/>
          <p:nvPr>
            <p:ph idx="3" type="body"/>
          </p:nvPr>
        </p:nvSpPr>
        <p:spPr>
          <a:xfrm>
            <a:off x="3205050" y="1347625"/>
            <a:ext cx="27408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771" name="Google Shape;1771;p219"/>
          <p:cNvSpPr txBox="1"/>
          <p:nvPr>
            <p:ph idx="4" type="body"/>
          </p:nvPr>
        </p:nvSpPr>
        <p:spPr>
          <a:xfrm>
            <a:off x="5945925" y="1347625"/>
            <a:ext cx="27408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2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Subheading Centre">
  <p:cSld name="TITLE_2_3_4_1_1_3">
    <p:spTree>
      <p:nvGrpSpPr>
        <p:cNvPr id="1772" name="Shape 1772"/>
        <p:cNvGrpSpPr/>
        <p:nvPr/>
      </p:nvGrpSpPr>
      <p:grpSpPr>
        <a:xfrm>
          <a:off x="0" y="0"/>
          <a:ext cx="0" cy="0"/>
          <a:chOff x="0" y="0"/>
          <a:chExt cx="0" cy="0"/>
        </a:xfrm>
      </p:grpSpPr>
      <p:sp>
        <p:nvSpPr>
          <p:cNvPr id="1773" name="Google Shape;1773;p220"/>
          <p:cNvSpPr/>
          <p:nvPr/>
        </p:nvSpPr>
        <p:spPr>
          <a:xfrm>
            <a:off x="-2409" y="235375"/>
            <a:ext cx="35400" cy="46728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1774" name="Google Shape;1774;p220"/>
          <p:cNvSpPr txBox="1"/>
          <p:nvPr>
            <p:ph idx="1" type="body"/>
          </p:nvPr>
        </p:nvSpPr>
        <p:spPr>
          <a:xfrm>
            <a:off x="2477675" y="2631750"/>
            <a:ext cx="4195800" cy="2054700"/>
          </a:xfrm>
          <a:prstGeom prst="rect">
            <a:avLst/>
          </a:prstGeom>
          <a:noFill/>
          <a:ln>
            <a:noFill/>
          </a:ln>
        </p:spPr>
        <p:txBody>
          <a:bodyPr anchorCtr="0" anchor="t" bIns="0" lIns="0" spcFirstLastPara="1" rIns="0" wrap="square" tIns="0">
            <a:noAutofit/>
          </a:bodyPr>
          <a:lstStyle>
            <a:lvl1pPr indent="-285750" lvl="0" marL="457200" marR="0" rtl="0" algn="ctr">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ctr">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775" name="Google Shape;1775;p220"/>
          <p:cNvSpPr txBox="1"/>
          <p:nvPr>
            <p:ph type="title"/>
          </p:nvPr>
        </p:nvSpPr>
        <p:spPr>
          <a:xfrm>
            <a:off x="457200" y="1759507"/>
            <a:ext cx="8222700" cy="1371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1pPr>
            <a:lvl2pPr lvl="1" marR="0" rtl="0" algn="l">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2pPr>
            <a:lvl3pPr lvl="2" marR="0" rtl="0" algn="l">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3pPr>
            <a:lvl4pPr lvl="3" marR="0" rtl="0" algn="l">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4pPr>
            <a:lvl5pPr lvl="4" marR="0" rtl="0" algn="l">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5pPr>
            <a:lvl6pPr lvl="5" marR="0" rtl="0" algn="l">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6pPr>
            <a:lvl7pPr lvl="6" marR="0" rtl="0" algn="l">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7pPr>
            <a:lvl8pPr lvl="7" marR="0" rtl="0" algn="l">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8pPr>
            <a:lvl9pPr lvl="8" marR="0" rtl="0" algn="l">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9pPr>
          </a:lstStyle>
          <a:p/>
        </p:txBody>
      </p:sp>
      <p:sp>
        <p:nvSpPr>
          <p:cNvPr id="1776" name="Google Shape;1776;p220"/>
          <p:cNvSpPr txBox="1"/>
          <p:nvPr>
            <p:ph idx="2" type="title"/>
          </p:nvPr>
        </p:nvSpPr>
        <p:spPr>
          <a:xfrm>
            <a:off x="457202" y="1990957"/>
            <a:ext cx="8222700" cy="6408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Blank">
  <p:cSld name="TITLE_2_3_4_1_1_2">
    <p:spTree>
      <p:nvGrpSpPr>
        <p:cNvPr id="1777" name="Shape 1777"/>
        <p:cNvGrpSpPr/>
        <p:nvPr/>
      </p:nvGrpSpPr>
      <p:grpSpPr>
        <a:xfrm>
          <a:off x="0" y="0"/>
          <a:ext cx="0" cy="0"/>
          <a:chOff x="0" y="0"/>
          <a:chExt cx="0" cy="0"/>
        </a:xfrm>
      </p:grpSpPr>
      <p:sp>
        <p:nvSpPr>
          <p:cNvPr id="1778" name="Google Shape;1778;p221"/>
          <p:cNvSpPr/>
          <p:nvPr/>
        </p:nvSpPr>
        <p:spPr>
          <a:xfrm>
            <a:off x="-2409" y="235375"/>
            <a:ext cx="35400" cy="46728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1-Col">
  <p:cSld name="TITLE_2_3_4_2_1">
    <p:spTree>
      <p:nvGrpSpPr>
        <p:cNvPr id="1779" name="Shape 1779"/>
        <p:cNvGrpSpPr/>
        <p:nvPr/>
      </p:nvGrpSpPr>
      <p:grpSpPr>
        <a:xfrm>
          <a:off x="0" y="0"/>
          <a:ext cx="0" cy="0"/>
          <a:chOff x="0" y="0"/>
          <a:chExt cx="0" cy="0"/>
        </a:xfrm>
      </p:grpSpPr>
      <p:sp>
        <p:nvSpPr>
          <p:cNvPr id="1780" name="Google Shape;1780;p222"/>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1781" name="Google Shape;1781;p222"/>
          <p:cNvSpPr/>
          <p:nvPr/>
        </p:nvSpPr>
        <p:spPr>
          <a:xfrm>
            <a:off x="-2409" y="235375"/>
            <a:ext cx="35400" cy="46728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1782" name="Google Shape;1782;p222"/>
          <p:cNvSpPr txBox="1"/>
          <p:nvPr>
            <p:ph idx="1" type="body"/>
          </p:nvPr>
        </p:nvSpPr>
        <p:spPr>
          <a:xfrm>
            <a:off x="464175" y="1347625"/>
            <a:ext cx="5453100" cy="33387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1-Col">
  <p:cSld name="TITLE_2_3_4">
    <p:spTree>
      <p:nvGrpSpPr>
        <p:cNvPr id="197" name="Shape 197"/>
        <p:cNvGrpSpPr/>
        <p:nvPr/>
      </p:nvGrpSpPr>
      <p:grpSpPr>
        <a:xfrm>
          <a:off x="0" y="0"/>
          <a:ext cx="0" cy="0"/>
          <a:chOff x="0" y="0"/>
          <a:chExt cx="0" cy="0"/>
        </a:xfrm>
      </p:grpSpPr>
      <p:sp>
        <p:nvSpPr>
          <p:cNvPr id="198" name="Google Shape;198;p59"/>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199" name="Google Shape;199;p59"/>
          <p:cNvSpPr/>
          <p:nvPr/>
        </p:nvSpPr>
        <p:spPr>
          <a:xfrm>
            <a:off x="-2409" y="235375"/>
            <a:ext cx="35400" cy="46728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200" name="Google Shape;200;p59"/>
          <p:cNvSpPr txBox="1"/>
          <p:nvPr>
            <p:ph idx="1" type="body"/>
          </p:nvPr>
        </p:nvSpPr>
        <p:spPr>
          <a:xfrm>
            <a:off x="464175" y="1347625"/>
            <a:ext cx="5453100" cy="33387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Subheading 1-Col">
  <p:cSld name="TITLE_2_3_4_1_1_1">
    <p:spTree>
      <p:nvGrpSpPr>
        <p:cNvPr id="1783" name="Shape 1783"/>
        <p:cNvGrpSpPr/>
        <p:nvPr/>
      </p:nvGrpSpPr>
      <p:grpSpPr>
        <a:xfrm>
          <a:off x="0" y="0"/>
          <a:ext cx="0" cy="0"/>
          <a:chOff x="0" y="0"/>
          <a:chExt cx="0" cy="0"/>
        </a:xfrm>
      </p:grpSpPr>
      <p:sp>
        <p:nvSpPr>
          <p:cNvPr id="1784" name="Google Shape;1784;p223"/>
          <p:cNvSpPr txBox="1"/>
          <p:nvPr>
            <p:ph idx="1" type="body"/>
          </p:nvPr>
        </p:nvSpPr>
        <p:spPr>
          <a:xfrm>
            <a:off x="464175" y="1347625"/>
            <a:ext cx="5453100" cy="33387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785" name="Google Shape;1785;p223"/>
          <p:cNvSpPr txBox="1"/>
          <p:nvPr>
            <p:ph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1pPr>
            <a:lvl2pPr lvl="1"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2pPr>
            <a:lvl3pPr lvl="2"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3pPr>
            <a:lvl4pPr lvl="3"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4pPr>
            <a:lvl5pPr lvl="4"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5pPr>
            <a:lvl6pPr lvl="5"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6pPr>
            <a:lvl7pPr lvl="6"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7pPr>
            <a:lvl8pPr lvl="7"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8pPr>
            <a:lvl9pPr lvl="8"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9pPr>
          </a:lstStyle>
          <a:p/>
        </p:txBody>
      </p:sp>
      <p:sp>
        <p:nvSpPr>
          <p:cNvPr id="1786" name="Google Shape;1786;p223"/>
          <p:cNvSpPr txBox="1"/>
          <p:nvPr>
            <p:ph idx="2"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1787" name="Google Shape;1787;p223"/>
          <p:cNvSpPr/>
          <p:nvPr/>
        </p:nvSpPr>
        <p:spPr>
          <a:xfrm>
            <a:off x="-2409" y="235375"/>
            <a:ext cx="35400" cy="46728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2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Subheading 2-Col">
  <p:cSld name="TITLE_2_3_4_1_1_1_4">
    <p:spTree>
      <p:nvGrpSpPr>
        <p:cNvPr id="1788" name="Shape 1788"/>
        <p:cNvGrpSpPr/>
        <p:nvPr/>
      </p:nvGrpSpPr>
      <p:grpSpPr>
        <a:xfrm>
          <a:off x="0" y="0"/>
          <a:ext cx="0" cy="0"/>
          <a:chOff x="0" y="0"/>
          <a:chExt cx="0" cy="0"/>
        </a:xfrm>
      </p:grpSpPr>
      <p:sp>
        <p:nvSpPr>
          <p:cNvPr id="1789" name="Google Shape;1789;p224"/>
          <p:cNvSpPr txBox="1"/>
          <p:nvPr>
            <p:ph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1pPr>
            <a:lvl2pPr lvl="1"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2pPr>
            <a:lvl3pPr lvl="2"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3pPr>
            <a:lvl4pPr lvl="3"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4pPr>
            <a:lvl5pPr lvl="4"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5pPr>
            <a:lvl6pPr lvl="5"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6pPr>
            <a:lvl7pPr lvl="6"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7pPr>
            <a:lvl8pPr lvl="7"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8pPr>
            <a:lvl9pPr lvl="8"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9pPr>
          </a:lstStyle>
          <a:p/>
        </p:txBody>
      </p:sp>
      <p:sp>
        <p:nvSpPr>
          <p:cNvPr id="1790" name="Google Shape;1790;p224"/>
          <p:cNvSpPr txBox="1"/>
          <p:nvPr>
            <p:ph idx="2"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1791" name="Google Shape;1791;p224"/>
          <p:cNvSpPr/>
          <p:nvPr/>
        </p:nvSpPr>
        <p:spPr>
          <a:xfrm>
            <a:off x="-2409" y="235375"/>
            <a:ext cx="35400" cy="46728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1792" name="Google Shape;1792;p224"/>
          <p:cNvSpPr txBox="1"/>
          <p:nvPr>
            <p:ph idx="1" type="body"/>
          </p:nvPr>
        </p:nvSpPr>
        <p:spPr>
          <a:xfrm>
            <a:off x="464175" y="1347625"/>
            <a:ext cx="41112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793" name="Google Shape;1793;p224"/>
          <p:cNvSpPr txBox="1"/>
          <p:nvPr>
            <p:ph idx="3" type="body"/>
          </p:nvPr>
        </p:nvSpPr>
        <p:spPr>
          <a:xfrm>
            <a:off x="4575544" y="1347625"/>
            <a:ext cx="41112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2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Subheading 3-Col">
  <p:cSld name="TITLE_2_3_4_1_1_1_3">
    <p:spTree>
      <p:nvGrpSpPr>
        <p:cNvPr id="1794" name="Shape 1794"/>
        <p:cNvGrpSpPr/>
        <p:nvPr/>
      </p:nvGrpSpPr>
      <p:grpSpPr>
        <a:xfrm>
          <a:off x="0" y="0"/>
          <a:ext cx="0" cy="0"/>
          <a:chOff x="0" y="0"/>
          <a:chExt cx="0" cy="0"/>
        </a:xfrm>
      </p:grpSpPr>
      <p:sp>
        <p:nvSpPr>
          <p:cNvPr id="1795" name="Google Shape;1795;p225"/>
          <p:cNvSpPr txBox="1"/>
          <p:nvPr>
            <p:ph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1pPr>
            <a:lvl2pPr lvl="1"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2pPr>
            <a:lvl3pPr lvl="2"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3pPr>
            <a:lvl4pPr lvl="3"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4pPr>
            <a:lvl5pPr lvl="4"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5pPr>
            <a:lvl6pPr lvl="5"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6pPr>
            <a:lvl7pPr lvl="6"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7pPr>
            <a:lvl8pPr lvl="7"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8pPr>
            <a:lvl9pPr lvl="8"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9pPr>
          </a:lstStyle>
          <a:p/>
        </p:txBody>
      </p:sp>
      <p:sp>
        <p:nvSpPr>
          <p:cNvPr id="1796" name="Google Shape;1796;p225"/>
          <p:cNvSpPr txBox="1"/>
          <p:nvPr>
            <p:ph idx="2"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1797" name="Google Shape;1797;p225"/>
          <p:cNvSpPr/>
          <p:nvPr/>
        </p:nvSpPr>
        <p:spPr>
          <a:xfrm>
            <a:off x="-2409" y="235375"/>
            <a:ext cx="35400" cy="46728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1798" name="Google Shape;1798;p225"/>
          <p:cNvSpPr txBox="1"/>
          <p:nvPr>
            <p:ph idx="1" type="body"/>
          </p:nvPr>
        </p:nvSpPr>
        <p:spPr>
          <a:xfrm>
            <a:off x="464175" y="1347625"/>
            <a:ext cx="27408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799" name="Google Shape;1799;p225"/>
          <p:cNvSpPr txBox="1"/>
          <p:nvPr>
            <p:ph idx="3" type="body"/>
          </p:nvPr>
        </p:nvSpPr>
        <p:spPr>
          <a:xfrm>
            <a:off x="3205050" y="1347625"/>
            <a:ext cx="27408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800" name="Google Shape;1800;p225"/>
          <p:cNvSpPr txBox="1"/>
          <p:nvPr>
            <p:ph idx="4" type="body"/>
          </p:nvPr>
        </p:nvSpPr>
        <p:spPr>
          <a:xfrm>
            <a:off x="5945925" y="1347625"/>
            <a:ext cx="27408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2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Subheading Centre">
  <p:cSld name="TITLE_2_3_4_1_1_1_2">
    <p:spTree>
      <p:nvGrpSpPr>
        <p:cNvPr id="1801" name="Shape 1801"/>
        <p:cNvGrpSpPr/>
        <p:nvPr/>
      </p:nvGrpSpPr>
      <p:grpSpPr>
        <a:xfrm>
          <a:off x="0" y="0"/>
          <a:ext cx="0" cy="0"/>
          <a:chOff x="0" y="0"/>
          <a:chExt cx="0" cy="0"/>
        </a:xfrm>
      </p:grpSpPr>
      <p:sp>
        <p:nvSpPr>
          <p:cNvPr id="1802" name="Google Shape;1802;p226"/>
          <p:cNvSpPr/>
          <p:nvPr/>
        </p:nvSpPr>
        <p:spPr>
          <a:xfrm>
            <a:off x="-2409" y="235375"/>
            <a:ext cx="35400" cy="46728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1803" name="Google Shape;1803;p226"/>
          <p:cNvSpPr txBox="1"/>
          <p:nvPr>
            <p:ph idx="1" type="body"/>
          </p:nvPr>
        </p:nvSpPr>
        <p:spPr>
          <a:xfrm>
            <a:off x="2477675" y="2631750"/>
            <a:ext cx="4195800" cy="2054700"/>
          </a:xfrm>
          <a:prstGeom prst="rect">
            <a:avLst/>
          </a:prstGeom>
          <a:noFill/>
          <a:ln>
            <a:noFill/>
          </a:ln>
        </p:spPr>
        <p:txBody>
          <a:bodyPr anchorCtr="0" anchor="t" bIns="0" lIns="0" spcFirstLastPara="1" rIns="0" wrap="square" tIns="0">
            <a:noAutofit/>
          </a:bodyPr>
          <a:lstStyle>
            <a:lvl1pPr indent="-285750" lvl="0" marL="457200" marR="0" rtl="0" algn="ctr">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ctr">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804" name="Google Shape;1804;p226"/>
          <p:cNvSpPr txBox="1"/>
          <p:nvPr>
            <p:ph type="title"/>
          </p:nvPr>
        </p:nvSpPr>
        <p:spPr>
          <a:xfrm>
            <a:off x="457200" y="1759507"/>
            <a:ext cx="8222700" cy="1371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1pPr>
            <a:lvl2pPr lvl="1" marR="0" rtl="0" algn="l">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2pPr>
            <a:lvl3pPr lvl="2" marR="0" rtl="0" algn="l">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3pPr>
            <a:lvl4pPr lvl="3" marR="0" rtl="0" algn="l">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4pPr>
            <a:lvl5pPr lvl="4" marR="0" rtl="0" algn="l">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5pPr>
            <a:lvl6pPr lvl="5" marR="0" rtl="0" algn="l">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6pPr>
            <a:lvl7pPr lvl="6" marR="0" rtl="0" algn="l">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7pPr>
            <a:lvl8pPr lvl="7" marR="0" rtl="0" algn="l">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8pPr>
            <a:lvl9pPr lvl="8" marR="0" rtl="0" algn="l">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9pPr>
          </a:lstStyle>
          <a:p/>
        </p:txBody>
      </p:sp>
      <p:sp>
        <p:nvSpPr>
          <p:cNvPr id="1805" name="Google Shape;1805;p226"/>
          <p:cNvSpPr txBox="1"/>
          <p:nvPr>
            <p:ph idx="2" type="title"/>
          </p:nvPr>
        </p:nvSpPr>
        <p:spPr>
          <a:xfrm>
            <a:off x="457202" y="1990957"/>
            <a:ext cx="8222700" cy="6408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2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
  <p:cSld name="TITLE_2_3_4_1_1_1_1">
    <p:spTree>
      <p:nvGrpSpPr>
        <p:cNvPr id="1806" name="Shape 1806"/>
        <p:cNvGrpSpPr/>
        <p:nvPr/>
      </p:nvGrpSpPr>
      <p:grpSpPr>
        <a:xfrm>
          <a:off x="0" y="0"/>
          <a:ext cx="0" cy="0"/>
          <a:chOff x="0" y="0"/>
          <a:chExt cx="0" cy="0"/>
        </a:xfrm>
      </p:grpSpPr>
      <p:sp>
        <p:nvSpPr>
          <p:cNvPr id="1807" name="Google Shape;1807;p227"/>
          <p:cNvSpPr/>
          <p:nvPr/>
        </p:nvSpPr>
        <p:spPr>
          <a:xfrm>
            <a:off x="-2409" y="235375"/>
            <a:ext cx="35400" cy="46728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2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2-Col 01">
  <p:cSld name="TITLE_2_3_3">
    <p:spTree>
      <p:nvGrpSpPr>
        <p:cNvPr id="1808" name="Shape 1808"/>
        <p:cNvGrpSpPr/>
        <p:nvPr/>
      </p:nvGrpSpPr>
      <p:grpSpPr>
        <a:xfrm>
          <a:off x="0" y="0"/>
          <a:ext cx="0" cy="0"/>
          <a:chOff x="0" y="0"/>
          <a:chExt cx="0" cy="0"/>
        </a:xfrm>
      </p:grpSpPr>
      <p:sp>
        <p:nvSpPr>
          <p:cNvPr id="1809" name="Google Shape;1809;p228"/>
          <p:cNvSpPr/>
          <p:nvPr/>
        </p:nvSpPr>
        <p:spPr>
          <a:xfrm>
            <a:off x="-2409" y="235375"/>
            <a:ext cx="35400" cy="46728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1810" name="Google Shape;1810;p228"/>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1811" name="Google Shape;1811;p228"/>
          <p:cNvSpPr txBox="1"/>
          <p:nvPr>
            <p:ph idx="2" type="title"/>
          </p:nvPr>
        </p:nvSpPr>
        <p:spPr>
          <a:xfrm>
            <a:off x="45720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1812" name="Google Shape;1812;p228"/>
          <p:cNvSpPr txBox="1"/>
          <p:nvPr>
            <p:ph idx="3" type="title"/>
          </p:nvPr>
        </p:nvSpPr>
        <p:spPr>
          <a:xfrm>
            <a:off x="461345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1813" name="Google Shape;1813;p228"/>
          <p:cNvSpPr txBox="1"/>
          <p:nvPr>
            <p:ph idx="1" type="body"/>
          </p:nvPr>
        </p:nvSpPr>
        <p:spPr>
          <a:xfrm>
            <a:off x="464175"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814" name="Google Shape;1814;p228"/>
          <p:cNvSpPr txBox="1"/>
          <p:nvPr>
            <p:ph idx="4" type="body"/>
          </p:nvPr>
        </p:nvSpPr>
        <p:spPr>
          <a:xfrm>
            <a:off x="4615350"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2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2-Col 02">
  <p:cSld name="TITLE_2_3_3_5">
    <p:spTree>
      <p:nvGrpSpPr>
        <p:cNvPr id="1815" name="Shape 1815"/>
        <p:cNvGrpSpPr/>
        <p:nvPr/>
      </p:nvGrpSpPr>
      <p:grpSpPr>
        <a:xfrm>
          <a:off x="0" y="0"/>
          <a:ext cx="0" cy="0"/>
          <a:chOff x="0" y="0"/>
          <a:chExt cx="0" cy="0"/>
        </a:xfrm>
      </p:grpSpPr>
      <p:sp>
        <p:nvSpPr>
          <p:cNvPr id="1816" name="Google Shape;1816;p229"/>
          <p:cNvSpPr/>
          <p:nvPr/>
        </p:nvSpPr>
        <p:spPr>
          <a:xfrm>
            <a:off x="-2409" y="235375"/>
            <a:ext cx="35400" cy="46728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2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2-Col 03">
  <p:cSld name="TITLE_2_3_3_3">
    <p:spTree>
      <p:nvGrpSpPr>
        <p:cNvPr id="1817" name="Shape 1817"/>
        <p:cNvGrpSpPr/>
        <p:nvPr/>
      </p:nvGrpSpPr>
      <p:grpSpPr>
        <a:xfrm>
          <a:off x="0" y="0"/>
          <a:ext cx="0" cy="0"/>
          <a:chOff x="0" y="0"/>
          <a:chExt cx="0" cy="0"/>
        </a:xfrm>
      </p:grpSpPr>
      <p:sp>
        <p:nvSpPr>
          <p:cNvPr id="1818" name="Google Shape;1818;p230"/>
          <p:cNvSpPr/>
          <p:nvPr/>
        </p:nvSpPr>
        <p:spPr>
          <a:xfrm>
            <a:off x="-2409" y="235375"/>
            <a:ext cx="35400" cy="46728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1819" name="Google Shape;1819;p230"/>
          <p:cNvSpPr txBox="1"/>
          <p:nvPr>
            <p:ph type="title"/>
          </p:nvPr>
        </p:nvSpPr>
        <p:spPr>
          <a:xfrm>
            <a:off x="45720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1820" name="Google Shape;1820;p230"/>
          <p:cNvSpPr txBox="1"/>
          <p:nvPr>
            <p:ph idx="2" type="title"/>
          </p:nvPr>
        </p:nvSpPr>
        <p:spPr>
          <a:xfrm>
            <a:off x="461345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1821" name="Google Shape;1821;p230"/>
          <p:cNvSpPr txBox="1"/>
          <p:nvPr>
            <p:ph idx="1" type="body"/>
          </p:nvPr>
        </p:nvSpPr>
        <p:spPr>
          <a:xfrm>
            <a:off x="464175"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822" name="Google Shape;1822;p230"/>
          <p:cNvSpPr txBox="1"/>
          <p:nvPr>
            <p:ph idx="3" type="body"/>
          </p:nvPr>
        </p:nvSpPr>
        <p:spPr>
          <a:xfrm>
            <a:off x="4615350"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2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2-Col 01">
  <p:cSld name="TITLE_2_3_3_4">
    <p:spTree>
      <p:nvGrpSpPr>
        <p:cNvPr id="1823" name="Shape 1823"/>
        <p:cNvGrpSpPr/>
        <p:nvPr/>
      </p:nvGrpSpPr>
      <p:grpSpPr>
        <a:xfrm>
          <a:off x="0" y="0"/>
          <a:ext cx="0" cy="0"/>
          <a:chOff x="0" y="0"/>
          <a:chExt cx="0" cy="0"/>
        </a:xfrm>
      </p:grpSpPr>
      <p:sp>
        <p:nvSpPr>
          <p:cNvPr id="1824" name="Google Shape;1824;p231"/>
          <p:cNvSpPr/>
          <p:nvPr/>
        </p:nvSpPr>
        <p:spPr>
          <a:xfrm>
            <a:off x="-2409" y="235375"/>
            <a:ext cx="35400" cy="46728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1825" name="Google Shape;1825;p231"/>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1826" name="Google Shape;1826;p231"/>
          <p:cNvSpPr txBox="1"/>
          <p:nvPr>
            <p:ph idx="2" type="title"/>
          </p:nvPr>
        </p:nvSpPr>
        <p:spPr>
          <a:xfrm>
            <a:off x="45720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1827" name="Google Shape;1827;p231"/>
          <p:cNvSpPr txBox="1"/>
          <p:nvPr>
            <p:ph idx="3" type="title"/>
          </p:nvPr>
        </p:nvSpPr>
        <p:spPr>
          <a:xfrm>
            <a:off x="461345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1828" name="Google Shape;1828;p231"/>
          <p:cNvSpPr txBox="1"/>
          <p:nvPr>
            <p:ph idx="1" type="body"/>
          </p:nvPr>
        </p:nvSpPr>
        <p:spPr>
          <a:xfrm>
            <a:off x="464175"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829" name="Google Shape;1829;p231"/>
          <p:cNvSpPr txBox="1"/>
          <p:nvPr>
            <p:ph idx="4" type="body"/>
          </p:nvPr>
        </p:nvSpPr>
        <p:spPr>
          <a:xfrm>
            <a:off x="4615350"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2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2-Col 02">
  <p:cSld name="TITLE_2_3_3_4_2">
    <p:spTree>
      <p:nvGrpSpPr>
        <p:cNvPr id="1830" name="Shape 1830"/>
        <p:cNvGrpSpPr/>
        <p:nvPr/>
      </p:nvGrpSpPr>
      <p:grpSpPr>
        <a:xfrm>
          <a:off x="0" y="0"/>
          <a:ext cx="0" cy="0"/>
          <a:chOff x="0" y="0"/>
          <a:chExt cx="0" cy="0"/>
        </a:xfrm>
      </p:grpSpPr>
      <p:sp>
        <p:nvSpPr>
          <p:cNvPr id="1831" name="Google Shape;1831;p232"/>
          <p:cNvSpPr/>
          <p:nvPr/>
        </p:nvSpPr>
        <p:spPr>
          <a:xfrm>
            <a:off x="-2409" y="235375"/>
            <a:ext cx="35400" cy="46728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1832" name="Google Shape;1832;p232"/>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1833" name="Google Shape;1833;p232"/>
          <p:cNvSpPr txBox="1"/>
          <p:nvPr>
            <p:ph idx="2"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1pPr>
            <a:lvl2pPr lvl="1"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2pPr>
            <a:lvl3pPr lvl="2"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3pPr>
            <a:lvl4pPr lvl="3"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4pPr>
            <a:lvl5pPr lvl="4"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5pPr>
            <a:lvl6pPr lvl="5"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6pPr>
            <a:lvl7pPr lvl="6"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7pPr>
            <a:lvl8pPr lvl="7"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8pPr>
            <a:lvl9pPr lvl="8"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9pPr>
          </a:lstStyle>
          <a:p/>
        </p:txBody>
      </p:sp>
      <p:sp>
        <p:nvSpPr>
          <p:cNvPr id="1834" name="Google Shape;1834;p232"/>
          <p:cNvSpPr txBox="1"/>
          <p:nvPr>
            <p:ph idx="3" type="title"/>
          </p:nvPr>
        </p:nvSpPr>
        <p:spPr>
          <a:xfrm>
            <a:off x="45720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1835" name="Google Shape;1835;p232"/>
          <p:cNvSpPr txBox="1"/>
          <p:nvPr>
            <p:ph idx="4" type="title"/>
          </p:nvPr>
        </p:nvSpPr>
        <p:spPr>
          <a:xfrm>
            <a:off x="461345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1836" name="Google Shape;1836;p232"/>
          <p:cNvSpPr txBox="1"/>
          <p:nvPr>
            <p:ph idx="1" type="body"/>
          </p:nvPr>
        </p:nvSpPr>
        <p:spPr>
          <a:xfrm>
            <a:off x="464175"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837" name="Google Shape;1837;p232"/>
          <p:cNvSpPr txBox="1"/>
          <p:nvPr>
            <p:ph idx="5" type="body"/>
          </p:nvPr>
        </p:nvSpPr>
        <p:spPr>
          <a:xfrm>
            <a:off x="4615350"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Subheading 1-Col">
  <p:cSld name="TITLE_2_3_4_1">
    <p:spTree>
      <p:nvGrpSpPr>
        <p:cNvPr id="201" name="Shape 201"/>
        <p:cNvGrpSpPr/>
        <p:nvPr/>
      </p:nvGrpSpPr>
      <p:grpSpPr>
        <a:xfrm>
          <a:off x="0" y="0"/>
          <a:ext cx="0" cy="0"/>
          <a:chOff x="0" y="0"/>
          <a:chExt cx="0" cy="0"/>
        </a:xfrm>
      </p:grpSpPr>
      <p:sp>
        <p:nvSpPr>
          <p:cNvPr id="202" name="Google Shape;202;p60"/>
          <p:cNvSpPr/>
          <p:nvPr/>
        </p:nvSpPr>
        <p:spPr>
          <a:xfrm>
            <a:off x="-2409" y="235375"/>
            <a:ext cx="35400" cy="46728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203" name="Google Shape;203;p60"/>
          <p:cNvSpPr txBox="1"/>
          <p:nvPr>
            <p:ph idx="1" type="body"/>
          </p:nvPr>
        </p:nvSpPr>
        <p:spPr>
          <a:xfrm>
            <a:off x="464175" y="1347625"/>
            <a:ext cx="5453100" cy="33387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204" name="Google Shape;204;p60"/>
          <p:cNvSpPr txBox="1"/>
          <p:nvPr>
            <p:ph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1pPr>
            <a:lvl2pPr lvl="1"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2pPr>
            <a:lvl3pPr lvl="2"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3pPr>
            <a:lvl4pPr lvl="3"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4pPr>
            <a:lvl5pPr lvl="4"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5pPr>
            <a:lvl6pPr lvl="5"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6pPr>
            <a:lvl7pPr lvl="6"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7pPr>
            <a:lvl8pPr lvl="7"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8pPr>
            <a:lvl9pPr lvl="8"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9pPr>
          </a:lstStyle>
          <a:p/>
        </p:txBody>
      </p:sp>
      <p:sp>
        <p:nvSpPr>
          <p:cNvPr id="205" name="Google Shape;205;p60"/>
          <p:cNvSpPr txBox="1"/>
          <p:nvPr>
            <p:ph idx="2"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2-Col 03">
  <p:cSld name="TITLE_2_3_3_3_1">
    <p:spTree>
      <p:nvGrpSpPr>
        <p:cNvPr id="1838" name="Shape 1838"/>
        <p:cNvGrpSpPr/>
        <p:nvPr/>
      </p:nvGrpSpPr>
      <p:grpSpPr>
        <a:xfrm>
          <a:off x="0" y="0"/>
          <a:ext cx="0" cy="0"/>
          <a:chOff x="0" y="0"/>
          <a:chExt cx="0" cy="0"/>
        </a:xfrm>
      </p:grpSpPr>
      <p:sp>
        <p:nvSpPr>
          <p:cNvPr id="1839" name="Google Shape;1839;p233"/>
          <p:cNvSpPr/>
          <p:nvPr/>
        </p:nvSpPr>
        <p:spPr>
          <a:xfrm>
            <a:off x="-2409" y="235375"/>
            <a:ext cx="35400" cy="46728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1840" name="Google Shape;1840;p233"/>
          <p:cNvSpPr txBox="1"/>
          <p:nvPr>
            <p:ph type="title"/>
          </p:nvPr>
        </p:nvSpPr>
        <p:spPr>
          <a:xfrm>
            <a:off x="45720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1841" name="Google Shape;1841;p233"/>
          <p:cNvSpPr txBox="1"/>
          <p:nvPr>
            <p:ph idx="2" type="title"/>
          </p:nvPr>
        </p:nvSpPr>
        <p:spPr>
          <a:xfrm>
            <a:off x="461345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1842" name="Google Shape;1842;p233"/>
          <p:cNvSpPr txBox="1"/>
          <p:nvPr>
            <p:ph idx="1" type="body"/>
          </p:nvPr>
        </p:nvSpPr>
        <p:spPr>
          <a:xfrm>
            <a:off x="464175"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843" name="Google Shape;1843;p233"/>
          <p:cNvSpPr txBox="1"/>
          <p:nvPr>
            <p:ph idx="3" type="body"/>
          </p:nvPr>
        </p:nvSpPr>
        <p:spPr>
          <a:xfrm>
            <a:off x="4615350"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2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2-Col 01">
  <p:cSld name="TITLE_2_3_3_4_1">
    <p:spTree>
      <p:nvGrpSpPr>
        <p:cNvPr id="1844" name="Shape 1844"/>
        <p:cNvGrpSpPr/>
        <p:nvPr/>
      </p:nvGrpSpPr>
      <p:grpSpPr>
        <a:xfrm>
          <a:off x="0" y="0"/>
          <a:ext cx="0" cy="0"/>
          <a:chOff x="0" y="0"/>
          <a:chExt cx="0" cy="0"/>
        </a:xfrm>
      </p:grpSpPr>
      <p:sp>
        <p:nvSpPr>
          <p:cNvPr id="1845" name="Google Shape;1845;p234"/>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1846" name="Google Shape;1846;p234"/>
          <p:cNvSpPr/>
          <p:nvPr/>
        </p:nvSpPr>
        <p:spPr>
          <a:xfrm>
            <a:off x="-2409" y="235375"/>
            <a:ext cx="35400" cy="46728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1847" name="Google Shape;1847;p234"/>
          <p:cNvSpPr txBox="1"/>
          <p:nvPr>
            <p:ph idx="2" type="title"/>
          </p:nvPr>
        </p:nvSpPr>
        <p:spPr>
          <a:xfrm>
            <a:off x="45720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1848" name="Google Shape;1848;p234"/>
          <p:cNvSpPr txBox="1"/>
          <p:nvPr>
            <p:ph idx="3" type="title"/>
          </p:nvPr>
        </p:nvSpPr>
        <p:spPr>
          <a:xfrm>
            <a:off x="461345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1849" name="Google Shape;1849;p234"/>
          <p:cNvSpPr txBox="1"/>
          <p:nvPr>
            <p:ph idx="1" type="body"/>
          </p:nvPr>
        </p:nvSpPr>
        <p:spPr>
          <a:xfrm>
            <a:off x="464175"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850" name="Google Shape;1850;p234"/>
          <p:cNvSpPr txBox="1"/>
          <p:nvPr>
            <p:ph idx="4" type="body"/>
          </p:nvPr>
        </p:nvSpPr>
        <p:spPr>
          <a:xfrm>
            <a:off x="4615350"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2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2-Col 02">
  <p:cSld name="TITLE_2_3_3_4_1_2">
    <p:spTree>
      <p:nvGrpSpPr>
        <p:cNvPr id="1851" name="Shape 1851"/>
        <p:cNvGrpSpPr/>
        <p:nvPr/>
      </p:nvGrpSpPr>
      <p:grpSpPr>
        <a:xfrm>
          <a:off x="0" y="0"/>
          <a:ext cx="0" cy="0"/>
          <a:chOff x="0" y="0"/>
          <a:chExt cx="0" cy="0"/>
        </a:xfrm>
      </p:grpSpPr>
      <p:sp>
        <p:nvSpPr>
          <p:cNvPr id="1852" name="Google Shape;1852;p235"/>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1853" name="Google Shape;1853;p235"/>
          <p:cNvSpPr/>
          <p:nvPr/>
        </p:nvSpPr>
        <p:spPr>
          <a:xfrm>
            <a:off x="-2409" y="235375"/>
            <a:ext cx="35400" cy="46728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1854" name="Google Shape;1854;p235"/>
          <p:cNvSpPr txBox="1"/>
          <p:nvPr>
            <p:ph idx="2"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1pPr>
            <a:lvl2pPr lvl="1" marR="0" rtl="0" algn="ctr">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2pPr>
            <a:lvl3pPr lvl="2" marR="0" rtl="0" algn="ctr">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3pPr>
            <a:lvl4pPr lvl="3" marR="0" rtl="0" algn="ctr">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4pPr>
            <a:lvl5pPr lvl="4" marR="0" rtl="0" algn="ctr">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5pPr>
            <a:lvl6pPr lvl="5" marR="0" rtl="0" algn="ctr">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6pPr>
            <a:lvl7pPr lvl="6" marR="0" rtl="0" algn="ctr">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7pPr>
            <a:lvl8pPr lvl="7" marR="0" rtl="0" algn="ctr">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8pPr>
            <a:lvl9pPr lvl="8" marR="0" rtl="0" algn="ctr">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9pPr>
          </a:lstStyle>
          <a:p/>
        </p:txBody>
      </p:sp>
      <p:sp>
        <p:nvSpPr>
          <p:cNvPr id="1855" name="Google Shape;1855;p235"/>
          <p:cNvSpPr txBox="1"/>
          <p:nvPr>
            <p:ph idx="3" type="title"/>
          </p:nvPr>
        </p:nvSpPr>
        <p:spPr>
          <a:xfrm>
            <a:off x="45720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1856" name="Google Shape;1856;p235"/>
          <p:cNvSpPr txBox="1"/>
          <p:nvPr>
            <p:ph idx="4" type="title"/>
          </p:nvPr>
        </p:nvSpPr>
        <p:spPr>
          <a:xfrm>
            <a:off x="461345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1857" name="Google Shape;1857;p235"/>
          <p:cNvSpPr txBox="1"/>
          <p:nvPr>
            <p:ph idx="1" type="body"/>
          </p:nvPr>
        </p:nvSpPr>
        <p:spPr>
          <a:xfrm>
            <a:off x="464175"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858" name="Google Shape;1858;p235"/>
          <p:cNvSpPr txBox="1"/>
          <p:nvPr>
            <p:ph idx="5" type="body"/>
          </p:nvPr>
        </p:nvSpPr>
        <p:spPr>
          <a:xfrm>
            <a:off x="4615350"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2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2-Col 03">
  <p:cSld name="TITLE_2_3_3_3_1_1">
    <p:spTree>
      <p:nvGrpSpPr>
        <p:cNvPr id="1859" name="Shape 1859"/>
        <p:cNvGrpSpPr/>
        <p:nvPr/>
      </p:nvGrpSpPr>
      <p:grpSpPr>
        <a:xfrm>
          <a:off x="0" y="0"/>
          <a:ext cx="0" cy="0"/>
          <a:chOff x="0" y="0"/>
          <a:chExt cx="0" cy="0"/>
        </a:xfrm>
      </p:grpSpPr>
      <p:sp>
        <p:nvSpPr>
          <p:cNvPr id="1860" name="Google Shape;1860;p236"/>
          <p:cNvSpPr/>
          <p:nvPr/>
        </p:nvSpPr>
        <p:spPr>
          <a:xfrm>
            <a:off x="-2409" y="235375"/>
            <a:ext cx="35400" cy="46728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1861" name="Google Shape;1861;p236"/>
          <p:cNvSpPr txBox="1"/>
          <p:nvPr>
            <p:ph type="title"/>
          </p:nvPr>
        </p:nvSpPr>
        <p:spPr>
          <a:xfrm>
            <a:off x="45720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1862" name="Google Shape;1862;p236"/>
          <p:cNvSpPr txBox="1"/>
          <p:nvPr>
            <p:ph idx="2" type="title"/>
          </p:nvPr>
        </p:nvSpPr>
        <p:spPr>
          <a:xfrm>
            <a:off x="461345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1863" name="Google Shape;1863;p236"/>
          <p:cNvSpPr txBox="1"/>
          <p:nvPr>
            <p:ph idx="1" type="body"/>
          </p:nvPr>
        </p:nvSpPr>
        <p:spPr>
          <a:xfrm>
            <a:off x="464175"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864" name="Google Shape;1864;p236"/>
          <p:cNvSpPr txBox="1"/>
          <p:nvPr>
            <p:ph idx="3" type="body"/>
          </p:nvPr>
        </p:nvSpPr>
        <p:spPr>
          <a:xfrm>
            <a:off x="4615350"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2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2-Col 01">
  <p:cSld name="TITLE_2_3_3_4_1_1">
    <p:spTree>
      <p:nvGrpSpPr>
        <p:cNvPr id="1865" name="Shape 1865"/>
        <p:cNvGrpSpPr/>
        <p:nvPr/>
      </p:nvGrpSpPr>
      <p:grpSpPr>
        <a:xfrm>
          <a:off x="0" y="0"/>
          <a:ext cx="0" cy="0"/>
          <a:chOff x="0" y="0"/>
          <a:chExt cx="0" cy="0"/>
        </a:xfrm>
      </p:grpSpPr>
      <p:sp>
        <p:nvSpPr>
          <p:cNvPr id="1866" name="Google Shape;1866;p237"/>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1867" name="Google Shape;1867;p237"/>
          <p:cNvSpPr/>
          <p:nvPr/>
        </p:nvSpPr>
        <p:spPr>
          <a:xfrm>
            <a:off x="-2409" y="235375"/>
            <a:ext cx="35400" cy="46728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1868" name="Google Shape;1868;p237"/>
          <p:cNvSpPr txBox="1"/>
          <p:nvPr>
            <p:ph idx="2" type="title"/>
          </p:nvPr>
        </p:nvSpPr>
        <p:spPr>
          <a:xfrm>
            <a:off x="45720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1869" name="Google Shape;1869;p237"/>
          <p:cNvSpPr txBox="1"/>
          <p:nvPr>
            <p:ph idx="3" type="title"/>
          </p:nvPr>
        </p:nvSpPr>
        <p:spPr>
          <a:xfrm>
            <a:off x="461345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1870" name="Google Shape;1870;p237"/>
          <p:cNvSpPr txBox="1"/>
          <p:nvPr>
            <p:ph idx="1" type="body"/>
          </p:nvPr>
        </p:nvSpPr>
        <p:spPr>
          <a:xfrm>
            <a:off x="464175"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871" name="Google Shape;1871;p237"/>
          <p:cNvSpPr txBox="1"/>
          <p:nvPr>
            <p:ph idx="4" type="body"/>
          </p:nvPr>
        </p:nvSpPr>
        <p:spPr>
          <a:xfrm>
            <a:off x="4615350"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2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2-Col 02">
  <p:cSld name="TITLE_2_3_3_4_1_1_1_1">
    <p:spTree>
      <p:nvGrpSpPr>
        <p:cNvPr id="1872" name="Shape 1872"/>
        <p:cNvGrpSpPr/>
        <p:nvPr/>
      </p:nvGrpSpPr>
      <p:grpSpPr>
        <a:xfrm>
          <a:off x="0" y="0"/>
          <a:ext cx="0" cy="0"/>
          <a:chOff x="0" y="0"/>
          <a:chExt cx="0" cy="0"/>
        </a:xfrm>
      </p:grpSpPr>
      <p:sp>
        <p:nvSpPr>
          <p:cNvPr id="1873" name="Google Shape;1873;p238"/>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1874" name="Google Shape;1874;p238"/>
          <p:cNvSpPr/>
          <p:nvPr/>
        </p:nvSpPr>
        <p:spPr>
          <a:xfrm>
            <a:off x="-2409" y="235375"/>
            <a:ext cx="35400" cy="46728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1875" name="Google Shape;1875;p238"/>
          <p:cNvSpPr txBox="1"/>
          <p:nvPr>
            <p:ph idx="2"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1pPr>
            <a:lvl2pPr lvl="1"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2pPr>
            <a:lvl3pPr lvl="2"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3pPr>
            <a:lvl4pPr lvl="3"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4pPr>
            <a:lvl5pPr lvl="4"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5pPr>
            <a:lvl6pPr lvl="5"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6pPr>
            <a:lvl7pPr lvl="6"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7pPr>
            <a:lvl8pPr lvl="7"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8pPr>
            <a:lvl9pPr lvl="8"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9pPr>
          </a:lstStyle>
          <a:p/>
        </p:txBody>
      </p:sp>
      <p:sp>
        <p:nvSpPr>
          <p:cNvPr id="1876" name="Google Shape;1876;p238"/>
          <p:cNvSpPr txBox="1"/>
          <p:nvPr>
            <p:ph idx="3" type="title"/>
          </p:nvPr>
        </p:nvSpPr>
        <p:spPr>
          <a:xfrm>
            <a:off x="45720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1877" name="Google Shape;1877;p238"/>
          <p:cNvSpPr txBox="1"/>
          <p:nvPr>
            <p:ph idx="4" type="title"/>
          </p:nvPr>
        </p:nvSpPr>
        <p:spPr>
          <a:xfrm>
            <a:off x="461345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1878" name="Google Shape;1878;p238"/>
          <p:cNvSpPr txBox="1"/>
          <p:nvPr>
            <p:ph idx="1" type="body"/>
          </p:nvPr>
        </p:nvSpPr>
        <p:spPr>
          <a:xfrm>
            <a:off x="464175"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879" name="Google Shape;1879;p238"/>
          <p:cNvSpPr txBox="1"/>
          <p:nvPr>
            <p:ph idx="5" type="body"/>
          </p:nvPr>
        </p:nvSpPr>
        <p:spPr>
          <a:xfrm>
            <a:off x="4615350"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2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2-Col 03">
  <p:cSld name="TITLE_2_3_3_3_1_1_1">
    <p:spTree>
      <p:nvGrpSpPr>
        <p:cNvPr id="1880" name="Shape 1880"/>
        <p:cNvGrpSpPr/>
        <p:nvPr/>
      </p:nvGrpSpPr>
      <p:grpSpPr>
        <a:xfrm>
          <a:off x="0" y="0"/>
          <a:ext cx="0" cy="0"/>
          <a:chOff x="0" y="0"/>
          <a:chExt cx="0" cy="0"/>
        </a:xfrm>
      </p:grpSpPr>
      <p:sp>
        <p:nvSpPr>
          <p:cNvPr id="1881" name="Google Shape;1881;p239"/>
          <p:cNvSpPr/>
          <p:nvPr/>
        </p:nvSpPr>
        <p:spPr>
          <a:xfrm>
            <a:off x="-2409" y="235375"/>
            <a:ext cx="35400" cy="46728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1882" name="Google Shape;1882;p239"/>
          <p:cNvSpPr txBox="1"/>
          <p:nvPr>
            <p:ph type="title"/>
          </p:nvPr>
        </p:nvSpPr>
        <p:spPr>
          <a:xfrm>
            <a:off x="45720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1883" name="Google Shape;1883;p239"/>
          <p:cNvSpPr txBox="1"/>
          <p:nvPr>
            <p:ph idx="2" type="title"/>
          </p:nvPr>
        </p:nvSpPr>
        <p:spPr>
          <a:xfrm>
            <a:off x="461345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1884" name="Google Shape;1884;p239"/>
          <p:cNvSpPr txBox="1"/>
          <p:nvPr>
            <p:ph idx="1" type="body"/>
          </p:nvPr>
        </p:nvSpPr>
        <p:spPr>
          <a:xfrm>
            <a:off x="464175"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885" name="Google Shape;1885;p239"/>
          <p:cNvSpPr txBox="1"/>
          <p:nvPr>
            <p:ph idx="3" type="body"/>
          </p:nvPr>
        </p:nvSpPr>
        <p:spPr>
          <a:xfrm>
            <a:off x="4615350"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2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Split Slide">
  <p:cSld name="CUSTOM_5">
    <p:spTree>
      <p:nvGrpSpPr>
        <p:cNvPr id="1886" name="Shape 1886"/>
        <p:cNvGrpSpPr/>
        <p:nvPr/>
      </p:nvGrpSpPr>
      <p:grpSpPr>
        <a:xfrm>
          <a:off x="0" y="0"/>
          <a:ext cx="0" cy="0"/>
          <a:chOff x="0" y="0"/>
          <a:chExt cx="0" cy="0"/>
        </a:xfrm>
      </p:grpSpPr>
      <p:sp>
        <p:nvSpPr>
          <p:cNvPr id="1887" name="Google Shape;1887;p240"/>
          <p:cNvSpPr/>
          <p:nvPr/>
        </p:nvSpPr>
        <p:spPr>
          <a:xfrm>
            <a:off x="-13753" y="-11100"/>
            <a:ext cx="3951300" cy="51657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1888" name="Google Shape;1888;p240"/>
          <p:cNvSpPr txBox="1"/>
          <p:nvPr>
            <p:ph idx="1" type="body"/>
          </p:nvPr>
        </p:nvSpPr>
        <p:spPr>
          <a:xfrm>
            <a:off x="464175" y="2267325"/>
            <a:ext cx="2676000" cy="24189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1pPr>
            <a:lvl2pPr indent="-285750" lvl="1" marL="9144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2pPr>
            <a:lvl3pPr indent="-285750" lvl="2" marL="13716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3pPr>
            <a:lvl4pPr indent="-285750" lvl="3" marL="18288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4pPr>
            <a:lvl5pPr indent="-285750" lvl="4" marL="22860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5pPr>
            <a:lvl6pPr indent="-285750" lvl="5" marL="27432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6pPr>
            <a:lvl7pPr indent="-285750" lvl="6" marL="32004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7pPr>
            <a:lvl8pPr indent="-285750" lvl="7" marL="36576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8pPr>
            <a:lvl9pPr indent="-285750" lvl="8" marL="4114800" marR="0" rtl="0" algn="l">
              <a:lnSpc>
                <a:spcPct val="130000"/>
              </a:lnSpc>
              <a:spcBef>
                <a:spcPts val="800"/>
              </a:spcBef>
              <a:spcAft>
                <a:spcPts val="800"/>
              </a:spcAft>
              <a:buClr>
                <a:srgbClr val="FFFFFF"/>
              </a:buClr>
              <a:buSzPts val="900"/>
              <a:buFont typeface="Roboto"/>
              <a:buChar char="•"/>
              <a:defRPr b="0" i="0" sz="900" u="none" cap="none" strike="noStrike">
                <a:solidFill>
                  <a:srgbClr val="FFFFFF"/>
                </a:solidFill>
                <a:latin typeface="Roboto"/>
                <a:ea typeface="Roboto"/>
                <a:cs typeface="Roboto"/>
                <a:sym typeface="Roboto"/>
              </a:defRPr>
            </a:lvl9pPr>
          </a:lstStyle>
          <a:p/>
        </p:txBody>
      </p:sp>
      <p:sp>
        <p:nvSpPr>
          <p:cNvPr id="1889" name="Google Shape;1889;p240"/>
          <p:cNvSpPr txBox="1"/>
          <p:nvPr>
            <p:ph type="title"/>
          </p:nvPr>
        </p:nvSpPr>
        <p:spPr>
          <a:xfrm>
            <a:off x="457200" y="1024407"/>
            <a:ext cx="27720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1pPr>
            <a:lvl2pPr lvl="1"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2pPr>
            <a:lvl3pPr lvl="2"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3pPr>
            <a:lvl4pPr lvl="3"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4pPr>
            <a:lvl5pPr lvl="4"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5pPr>
            <a:lvl6pPr lvl="5"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6pPr>
            <a:lvl7pPr lvl="6"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7pPr>
            <a:lvl8pPr lvl="7"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8pPr>
            <a:lvl9pPr lvl="8"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9pPr>
          </a:lstStyle>
          <a:p/>
        </p:txBody>
      </p:sp>
      <p:sp>
        <p:nvSpPr>
          <p:cNvPr id="1890" name="Google Shape;1890;p240"/>
          <p:cNvSpPr txBox="1"/>
          <p:nvPr>
            <p:ph idx="2" type="title"/>
          </p:nvPr>
        </p:nvSpPr>
        <p:spPr>
          <a:xfrm>
            <a:off x="457200" y="1255882"/>
            <a:ext cx="27720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2400"/>
              <a:buFont typeface="Arial"/>
              <a:buNone/>
              <a:defRPr b="0" i="0" sz="2400" u="none" cap="none" strike="noStrike">
                <a:solidFill>
                  <a:srgbClr val="FFFFFF"/>
                </a:solidFill>
                <a:latin typeface="Arial"/>
                <a:ea typeface="Arial"/>
                <a:cs typeface="Arial"/>
                <a:sym typeface="Arial"/>
              </a:defRPr>
            </a:lvl1pPr>
            <a:lvl2pPr lvl="1"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2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Split Slide">
  <p:cSld name="CUSTOM_5_1">
    <p:spTree>
      <p:nvGrpSpPr>
        <p:cNvPr id="1891" name="Shape 1891"/>
        <p:cNvGrpSpPr/>
        <p:nvPr/>
      </p:nvGrpSpPr>
      <p:grpSpPr>
        <a:xfrm>
          <a:off x="0" y="0"/>
          <a:ext cx="0" cy="0"/>
          <a:chOff x="0" y="0"/>
          <a:chExt cx="0" cy="0"/>
        </a:xfrm>
      </p:grpSpPr>
      <p:sp>
        <p:nvSpPr>
          <p:cNvPr id="1892" name="Google Shape;1892;p241"/>
          <p:cNvSpPr/>
          <p:nvPr/>
        </p:nvSpPr>
        <p:spPr>
          <a:xfrm>
            <a:off x="-13753" y="-11100"/>
            <a:ext cx="3951300" cy="51657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1893" name="Google Shape;1893;p241"/>
          <p:cNvSpPr txBox="1"/>
          <p:nvPr>
            <p:ph idx="1" type="body"/>
          </p:nvPr>
        </p:nvSpPr>
        <p:spPr>
          <a:xfrm>
            <a:off x="464175" y="2267325"/>
            <a:ext cx="2676000" cy="24189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1pPr>
            <a:lvl2pPr indent="-285750" lvl="1" marL="9144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2pPr>
            <a:lvl3pPr indent="-285750" lvl="2" marL="13716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3pPr>
            <a:lvl4pPr indent="-285750" lvl="3" marL="18288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4pPr>
            <a:lvl5pPr indent="-285750" lvl="4" marL="22860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5pPr>
            <a:lvl6pPr indent="-285750" lvl="5" marL="27432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6pPr>
            <a:lvl7pPr indent="-285750" lvl="6" marL="32004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7pPr>
            <a:lvl8pPr indent="-285750" lvl="7" marL="36576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8pPr>
            <a:lvl9pPr indent="-285750" lvl="8" marL="4114800" marR="0" rtl="0" algn="l">
              <a:lnSpc>
                <a:spcPct val="130000"/>
              </a:lnSpc>
              <a:spcBef>
                <a:spcPts val="800"/>
              </a:spcBef>
              <a:spcAft>
                <a:spcPts val="800"/>
              </a:spcAft>
              <a:buClr>
                <a:srgbClr val="FFFFFF"/>
              </a:buClr>
              <a:buSzPts val="900"/>
              <a:buFont typeface="Roboto"/>
              <a:buChar char="•"/>
              <a:defRPr b="0" i="0" sz="900" u="none" cap="none" strike="noStrike">
                <a:solidFill>
                  <a:srgbClr val="FFFFFF"/>
                </a:solidFill>
                <a:latin typeface="Roboto"/>
                <a:ea typeface="Roboto"/>
                <a:cs typeface="Roboto"/>
                <a:sym typeface="Roboto"/>
              </a:defRPr>
            </a:lvl9pPr>
          </a:lstStyle>
          <a:p/>
        </p:txBody>
      </p:sp>
      <p:sp>
        <p:nvSpPr>
          <p:cNvPr id="1894" name="Google Shape;1894;p241"/>
          <p:cNvSpPr txBox="1"/>
          <p:nvPr>
            <p:ph type="title"/>
          </p:nvPr>
        </p:nvSpPr>
        <p:spPr>
          <a:xfrm>
            <a:off x="457200" y="1024407"/>
            <a:ext cx="27720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1pPr>
            <a:lvl2pPr lvl="1"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2pPr>
            <a:lvl3pPr lvl="2"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3pPr>
            <a:lvl4pPr lvl="3"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4pPr>
            <a:lvl5pPr lvl="4"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5pPr>
            <a:lvl6pPr lvl="5"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6pPr>
            <a:lvl7pPr lvl="6"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7pPr>
            <a:lvl8pPr lvl="7"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8pPr>
            <a:lvl9pPr lvl="8"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9pPr>
          </a:lstStyle>
          <a:p/>
        </p:txBody>
      </p:sp>
      <p:sp>
        <p:nvSpPr>
          <p:cNvPr id="1895" name="Google Shape;1895;p241"/>
          <p:cNvSpPr txBox="1"/>
          <p:nvPr>
            <p:ph idx="2" type="title"/>
          </p:nvPr>
        </p:nvSpPr>
        <p:spPr>
          <a:xfrm>
            <a:off x="457200" y="1255882"/>
            <a:ext cx="27720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2400"/>
              <a:buFont typeface="Arial"/>
              <a:buNone/>
              <a:defRPr b="0" i="0" sz="2400" u="none" cap="none" strike="noStrike">
                <a:solidFill>
                  <a:srgbClr val="FFFFFF"/>
                </a:solidFill>
                <a:latin typeface="Arial"/>
                <a:ea typeface="Arial"/>
                <a:cs typeface="Arial"/>
                <a:sym typeface="Arial"/>
              </a:defRPr>
            </a:lvl1pPr>
            <a:lvl2pPr lvl="1"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2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Split Slide">
  <p:cSld name="CUSTOM_5_1_1">
    <p:spTree>
      <p:nvGrpSpPr>
        <p:cNvPr id="1896" name="Shape 1896"/>
        <p:cNvGrpSpPr/>
        <p:nvPr/>
      </p:nvGrpSpPr>
      <p:grpSpPr>
        <a:xfrm>
          <a:off x="0" y="0"/>
          <a:ext cx="0" cy="0"/>
          <a:chOff x="0" y="0"/>
          <a:chExt cx="0" cy="0"/>
        </a:xfrm>
      </p:grpSpPr>
      <p:sp>
        <p:nvSpPr>
          <p:cNvPr id="1897" name="Google Shape;1897;p242"/>
          <p:cNvSpPr/>
          <p:nvPr/>
        </p:nvSpPr>
        <p:spPr>
          <a:xfrm>
            <a:off x="-13753" y="-11100"/>
            <a:ext cx="3951300" cy="51657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1898" name="Google Shape;1898;p242"/>
          <p:cNvSpPr txBox="1"/>
          <p:nvPr>
            <p:ph idx="1" type="body"/>
          </p:nvPr>
        </p:nvSpPr>
        <p:spPr>
          <a:xfrm>
            <a:off x="464175" y="2267325"/>
            <a:ext cx="2676000" cy="24189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1pPr>
            <a:lvl2pPr indent="-285750" lvl="1" marL="9144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2pPr>
            <a:lvl3pPr indent="-285750" lvl="2" marL="13716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3pPr>
            <a:lvl4pPr indent="-285750" lvl="3" marL="18288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4pPr>
            <a:lvl5pPr indent="-285750" lvl="4" marL="22860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5pPr>
            <a:lvl6pPr indent="-285750" lvl="5" marL="27432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6pPr>
            <a:lvl7pPr indent="-285750" lvl="6" marL="32004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7pPr>
            <a:lvl8pPr indent="-285750" lvl="7" marL="36576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8pPr>
            <a:lvl9pPr indent="-285750" lvl="8" marL="4114800" marR="0" rtl="0" algn="l">
              <a:lnSpc>
                <a:spcPct val="130000"/>
              </a:lnSpc>
              <a:spcBef>
                <a:spcPts val="800"/>
              </a:spcBef>
              <a:spcAft>
                <a:spcPts val="800"/>
              </a:spcAft>
              <a:buClr>
                <a:srgbClr val="FFFFFF"/>
              </a:buClr>
              <a:buSzPts val="900"/>
              <a:buFont typeface="Roboto"/>
              <a:buChar char="•"/>
              <a:defRPr b="0" i="0" sz="900" u="none" cap="none" strike="noStrike">
                <a:solidFill>
                  <a:srgbClr val="FFFFFF"/>
                </a:solidFill>
                <a:latin typeface="Roboto"/>
                <a:ea typeface="Roboto"/>
                <a:cs typeface="Roboto"/>
                <a:sym typeface="Roboto"/>
              </a:defRPr>
            </a:lvl9pPr>
          </a:lstStyle>
          <a:p/>
        </p:txBody>
      </p:sp>
      <p:sp>
        <p:nvSpPr>
          <p:cNvPr id="1899" name="Google Shape;1899;p242"/>
          <p:cNvSpPr txBox="1"/>
          <p:nvPr>
            <p:ph type="title"/>
          </p:nvPr>
        </p:nvSpPr>
        <p:spPr>
          <a:xfrm>
            <a:off x="457200" y="1024407"/>
            <a:ext cx="27720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1pPr>
            <a:lvl2pPr lvl="1"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2pPr>
            <a:lvl3pPr lvl="2"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3pPr>
            <a:lvl4pPr lvl="3"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4pPr>
            <a:lvl5pPr lvl="4"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5pPr>
            <a:lvl6pPr lvl="5"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6pPr>
            <a:lvl7pPr lvl="6"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7pPr>
            <a:lvl8pPr lvl="7"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8pPr>
            <a:lvl9pPr lvl="8"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9pPr>
          </a:lstStyle>
          <a:p/>
        </p:txBody>
      </p:sp>
      <p:sp>
        <p:nvSpPr>
          <p:cNvPr id="1900" name="Google Shape;1900;p242"/>
          <p:cNvSpPr txBox="1"/>
          <p:nvPr>
            <p:ph idx="2" type="title"/>
          </p:nvPr>
        </p:nvSpPr>
        <p:spPr>
          <a:xfrm>
            <a:off x="457200" y="1255882"/>
            <a:ext cx="27720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2400"/>
              <a:buFont typeface="Arial"/>
              <a:buNone/>
              <a:defRPr b="0" i="0" sz="2400" u="none" cap="none" strike="noStrike">
                <a:solidFill>
                  <a:srgbClr val="FFFFFF"/>
                </a:solidFill>
                <a:latin typeface="Arial"/>
                <a:ea typeface="Arial"/>
                <a:cs typeface="Arial"/>
                <a:sym typeface="Arial"/>
              </a:defRPr>
            </a:lvl1pPr>
            <a:lvl2pPr lvl="1"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Subheading 2-Col">
  <p:cSld name="TITLE_2_3_4_1_4">
    <p:spTree>
      <p:nvGrpSpPr>
        <p:cNvPr id="206" name="Shape 206"/>
        <p:cNvGrpSpPr/>
        <p:nvPr/>
      </p:nvGrpSpPr>
      <p:grpSpPr>
        <a:xfrm>
          <a:off x="0" y="0"/>
          <a:ext cx="0" cy="0"/>
          <a:chOff x="0" y="0"/>
          <a:chExt cx="0" cy="0"/>
        </a:xfrm>
      </p:grpSpPr>
      <p:sp>
        <p:nvSpPr>
          <p:cNvPr id="207" name="Google Shape;207;p61"/>
          <p:cNvSpPr/>
          <p:nvPr/>
        </p:nvSpPr>
        <p:spPr>
          <a:xfrm>
            <a:off x="-2409" y="235375"/>
            <a:ext cx="35400" cy="46728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208" name="Google Shape;208;p61"/>
          <p:cNvSpPr txBox="1"/>
          <p:nvPr>
            <p:ph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1pPr>
            <a:lvl2pPr lvl="1"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2pPr>
            <a:lvl3pPr lvl="2"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3pPr>
            <a:lvl4pPr lvl="3"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4pPr>
            <a:lvl5pPr lvl="4"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5pPr>
            <a:lvl6pPr lvl="5"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6pPr>
            <a:lvl7pPr lvl="6"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7pPr>
            <a:lvl8pPr lvl="7"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8pPr>
            <a:lvl9pPr lvl="8"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9pPr>
          </a:lstStyle>
          <a:p/>
        </p:txBody>
      </p:sp>
      <p:sp>
        <p:nvSpPr>
          <p:cNvPr id="209" name="Google Shape;209;p61"/>
          <p:cNvSpPr txBox="1"/>
          <p:nvPr>
            <p:ph idx="2"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210" name="Google Shape;210;p61"/>
          <p:cNvSpPr txBox="1"/>
          <p:nvPr>
            <p:ph idx="1" type="body"/>
          </p:nvPr>
        </p:nvSpPr>
        <p:spPr>
          <a:xfrm>
            <a:off x="464175" y="1347625"/>
            <a:ext cx="41112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211" name="Google Shape;211;p61"/>
          <p:cNvSpPr txBox="1"/>
          <p:nvPr>
            <p:ph idx="3" type="body"/>
          </p:nvPr>
        </p:nvSpPr>
        <p:spPr>
          <a:xfrm>
            <a:off x="4575544" y="1347625"/>
            <a:ext cx="41112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Split Slide">
  <p:cSld name="CUSTOM_5_1_1_1">
    <p:spTree>
      <p:nvGrpSpPr>
        <p:cNvPr id="1901" name="Shape 1901"/>
        <p:cNvGrpSpPr/>
        <p:nvPr/>
      </p:nvGrpSpPr>
      <p:grpSpPr>
        <a:xfrm>
          <a:off x="0" y="0"/>
          <a:ext cx="0" cy="0"/>
          <a:chOff x="0" y="0"/>
          <a:chExt cx="0" cy="0"/>
        </a:xfrm>
      </p:grpSpPr>
      <p:sp>
        <p:nvSpPr>
          <p:cNvPr id="1902" name="Google Shape;1902;p243"/>
          <p:cNvSpPr/>
          <p:nvPr/>
        </p:nvSpPr>
        <p:spPr>
          <a:xfrm>
            <a:off x="-13753" y="-11100"/>
            <a:ext cx="3951300" cy="51657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1903" name="Google Shape;1903;p243"/>
          <p:cNvSpPr txBox="1"/>
          <p:nvPr>
            <p:ph idx="1" type="body"/>
          </p:nvPr>
        </p:nvSpPr>
        <p:spPr>
          <a:xfrm>
            <a:off x="464175" y="2267325"/>
            <a:ext cx="2676000" cy="24189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1pPr>
            <a:lvl2pPr indent="-285750" lvl="1" marL="9144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2pPr>
            <a:lvl3pPr indent="-285750" lvl="2" marL="13716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3pPr>
            <a:lvl4pPr indent="-285750" lvl="3" marL="18288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4pPr>
            <a:lvl5pPr indent="-285750" lvl="4" marL="22860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5pPr>
            <a:lvl6pPr indent="-285750" lvl="5" marL="27432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6pPr>
            <a:lvl7pPr indent="-285750" lvl="6" marL="32004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7pPr>
            <a:lvl8pPr indent="-285750" lvl="7" marL="36576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8pPr>
            <a:lvl9pPr indent="-285750" lvl="8" marL="4114800" marR="0" rtl="0" algn="l">
              <a:lnSpc>
                <a:spcPct val="130000"/>
              </a:lnSpc>
              <a:spcBef>
                <a:spcPts val="800"/>
              </a:spcBef>
              <a:spcAft>
                <a:spcPts val="800"/>
              </a:spcAft>
              <a:buClr>
                <a:srgbClr val="FFFFFF"/>
              </a:buClr>
              <a:buSzPts val="900"/>
              <a:buFont typeface="Roboto"/>
              <a:buChar char="•"/>
              <a:defRPr b="0" i="0" sz="900" u="none" cap="none" strike="noStrike">
                <a:solidFill>
                  <a:srgbClr val="FFFFFF"/>
                </a:solidFill>
                <a:latin typeface="Roboto"/>
                <a:ea typeface="Roboto"/>
                <a:cs typeface="Roboto"/>
                <a:sym typeface="Roboto"/>
              </a:defRPr>
            </a:lvl9pPr>
          </a:lstStyle>
          <a:p/>
        </p:txBody>
      </p:sp>
      <p:sp>
        <p:nvSpPr>
          <p:cNvPr id="1904" name="Google Shape;1904;p243"/>
          <p:cNvSpPr txBox="1"/>
          <p:nvPr>
            <p:ph type="title"/>
          </p:nvPr>
        </p:nvSpPr>
        <p:spPr>
          <a:xfrm>
            <a:off x="457200" y="1024407"/>
            <a:ext cx="27720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1pPr>
            <a:lvl2pPr lvl="1"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2pPr>
            <a:lvl3pPr lvl="2"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3pPr>
            <a:lvl4pPr lvl="3"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4pPr>
            <a:lvl5pPr lvl="4"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5pPr>
            <a:lvl6pPr lvl="5"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6pPr>
            <a:lvl7pPr lvl="6"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7pPr>
            <a:lvl8pPr lvl="7"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8pPr>
            <a:lvl9pPr lvl="8"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9pPr>
          </a:lstStyle>
          <a:p/>
        </p:txBody>
      </p:sp>
      <p:sp>
        <p:nvSpPr>
          <p:cNvPr id="1905" name="Google Shape;1905;p243"/>
          <p:cNvSpPr txBox="1"/>
          <p:nvPr>
            <p:ph idx="2" type="title"/>
          </p:nvPr>
        </p:nvSpPr>
        <p:spPr>
          <a:xfrm>
            <a:off x="457200" y="1255882"/>
            <a:ext cx="27720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2400"/>
              <a:buFont typeface="Arial"/>
              <a:buNone/>
              <a:defRPr b="0" i="0" sz="2400" u="none" cap="none" strike="noStrike">
                <a:solidFill>
                  <a:srgbClr val="FFFFFF"/>
                </a:solidFill>
                <a:latin typeface="Arial"/>
                <a:ea typeface="Arial"/>
                <a:cs typeface="Arial"/>
                <a:sym typeface="Arial"/>
              </a:defRPr>
            </a:lvl1pPr>
            <a:lvl2pPr lvl="1"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2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Split Slide White">
  <p:cSld name="CUSTOM_5_1_1_1_2">
    <p:spTree>
      <p:nvGrpSpPr>
        <p:cNvPr id="1906" name="Shape 1906"/>
        <p:cNvGrpSpPr/>
        <p:nvPr/>
      </p:nvGrpSpPr>
      <p:grpSpPr>
        <a:xfrm>
          <a:off x="0" y="0"/>
          <a:ext cx="0" cy="0"/>
          <a:chOff x="0" y="0"/>
          <a:chExt cx="0" cy="0"/>
        </a:xfrm>
      </p:grpSpPr>
      <p:sp>
        <p:nvSpPr>
          <p:cNvPr id="1907" name="Google Shape;1907;p244"/>
          <p:cNvSpPr/>
          <p:nvPr/>
        </p:nvSpPr>
        <p:spPr>
          <a:xfrm>
            <a:off x="-13753" y="-11100"/>
            <a:ext cx="3951300" cy="5165700"/>
          </a:xfrm>
          <a:prstGeom prst="rect">
            <a:avLst/>
          </a:prstGeom>
          <a:solidFill>
            <a:srgbClr val="FFFFFF"/>
          </a:solidFill>
          <a:ln>
            <a:noFill/>
          </a:ln>
          <a:effectLst>
            <a:outerShdw blurRad="500063" rotWithShape="0" algn="bl" dir="6480000" dist="95250">
              <a:srgbClr val="000000">
                <a:alpha val="15686"/>
              </a:srgbClr>
            </a:outerShdw>
          </a:effectLst>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8" name="Google Shape;1908;p244"/>
          <p:cNvSpPr txBox="1"/>
          <p:nvPr>
            <p:ph idx="1" type="body"/>
          </p:nvPr>
        </p:nvSpPr>
        <p:spPr>
          <a:xfrm>
            <a:off x="464175" y="2267325"/>
            <a:ext cx="2676000" cy="24189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909" name="Google Shape;1909;p244"/>
          <p:cNvSpPr txBox="1"/>
          <p:nvPr>
            <p:ph type="title"/>
          </p:nvPr>
        </p:nvSpPr>
        <p:spPr>
          <a:xfrm>
            <a:off x="457200" y="1255882"/>
            <a:ext cx="27720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9pPr>
          </a:lstStyle>
          <a:p/>
        </p:txBody>
      </p:sp>
      <p:sp>
        <p:nvSpPr>
          <p:cNvPr id="1910" name="Google Shape;1910;p244"/>
          <p:cNvSpPr/>
          <p:nvPr/>
        </p:nvSpPr>
        <p:spPr>
          <a:xfrm>
            <a:off x="-16857" y="235375"/>
            <a:ext cx="35400" cy="46728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2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Split Slide White">
  <p:cSld name="CUSTOM_5_1_1_1_2_1">
    <p:spTree>
      <p:nvGrpSpPr>
        <p:cNvPr id="1911" name="Shape 1911"/>
        <p:cNvGrpSpPr/>
        <p:nvPr/>
      </p:nvGrpSpPr>
      <p:grpSpPr>
        <a:xfrm>
          <a:off x="0" y="0"/>
          <a:ext cx="0" cy="0"/>
          <a:chOff x="0" y="0"/>
          <a:chExt cx="0" cy="0"/>
        </a:xfrm>
      </p:grpSpPr>
      <p:sp>
        <p:nvSpPr>
          <p:cNvPr id="1912" name="Google Shape;1912;p245"/>
          <p:cNvSpPr/>
          <p:nvPr/>
        </p:nvSpPr>
        <p:spPr>
          <a:xfrm>
            <a:off x="-13753" y="-11100"/>
            <a:ext cx="3951300" cy="5165700"/>
          </a:xfrm>
          <a:prstGeom prst="rect">
            <a:avLst/>
          </a:prstGeom>
          <a:solidFill>
            <a:srgbClr val="FFFFFF"/>
          </a:solidFill>
          <a:ln>
            <a:noFill/>
          </a:ln>
          <a:effectLst>
            <a:outerShdw blurRad="500063" rotWithShape="0" algn="bl" dir="6480000" dist="95250">
              <a:srgbClr val="000000">
                <a:alpha val="15686"/>
              </a:srgbClr>
            </a:outerShdw>
          </a:effectLst>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3" name="Google Shape;1913;p245"/>
          <p:cNvSpPr txBox="1"/>
          <p:nvPr>
            <p:ph idx="1" type="body"/>
          </p:nvPr>
        </p:nvSpPr>
        <p:spPr>
          <a:xfrm>
            <a:off x="464175" y="2267325"/>
            <a:ext cx="2676000" cy="24189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914" name="Google Shape;1914;p245"/>
          <p:cNvSpPr txBox="1"/>
          <p:nvPr>
            <p:ph type="title"/>
          </p:nvPr>
        </p:nvSpPr>
        <p:spPr>
          <a:xfrm>
            <a:off x="457200" y="1255882"/>
            <a:ext cx="27720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9pPr>
          </a:lstStyle>
          <a:p/>
        </p:txBody>
      </p:sp>
      <p:sp>
        <p:nvSpPr>
          <p:cNvPr id="1915" name="Google Shape;1915;p245"/>
          <p:cNvSpPr/>
          <p:nvPr/>
        </p:nvSpPr>
        <p:spPr>
          <a:xfrm>
            <a:off x="-16857" y="235375"/>
            <a:ext cx="35400" cy="46728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2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Split Slide White">
  <p:cSld name="CUSTOM_5_1_1_1_2_2">
    <p:spTree>
      <p:nvGrpSpPr>
        <p:cNvPr id="1916" name="Shape 1916"/>
        <p:cNvGrpSpPr/>
        <p:nvPr/>
      </p:nvGrpSpPr>
      <p:grpSpPr>
        <a:xfrm>
          <a:off x="0" y="0"/>
          <a:ext cx="0" cy="0"/>
          <a:chOff x="0" y="0"/>
          <a:chExt cx="0" cy="0"/>
        </a:xfrm>
      </p:grpSpPr>
      <p:sp>
        <p:nvSpPr>
          <p:cNvPr id="1917" name="Google Shape;1917;p246"/>
          <p:cNvSpPr/>
          <p:nvPr/>
        </p:nvSpPr>
        <p:spPr>
          <a:xfrm>
            <a:off x="-13753" y="-11100"/>
            <a:ext cx="3951300" cy="5165700"/>
          </a:xfrm>
          <a:prstGeom prst="rect">
            <a:avLst/>
          </a:prstGeom>
          <a:solidFill>
            <a:srgbClr val="FFFFFF"/>
          </a:solidFill>
          <a:ln>
            <a:noFill/>
          </a:ln>
          <a:effectLst>
            <a:outerShdw blurRad="500063" rotWithShape="0" algn="bl" dir="6480000" dist="95250">
              <a:srgbClr val="000000">
                <a:alpha val="15686"/>
              </a:srgbClr>
            </a:outerShdw>
          </a:effectLst>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8" name="Google Shape;1918;p246"/>
          <p:cNvSpPr txBox="1"/>
          <p:nvPr>
            <p:ph idx="1" type="body"/>
          </p:nvPr>
        </p:nvSpPr>
        <p:spPr>
          <a:xfrm>
            <a:off x="464175" y="2267325"/>
            <a:ext cx="2676000" cy="24189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919" name="Google Shape;1919;p246"/>
          <p:cNvSpPr txBox="1"/>
          <p:nvPr>
            <p:ph type="title"/>
          </p:nvPr>
        </p:nvSpPr>
        <p:spPr>
          <a:xfrm>
            <a:off x="457200" y="1255882"/>
            <a:ext cx="27720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9pPr>
          </a:lstStyle>
          <a:p/>
        </p:txBody>
      </p:sp>
      <p:sp>
        <p:nvSpPr>
          <p:cNvPr id="1920" name="Google Shape;1920;p246"/>
          <p:cNvSpPr/>
          <p:nvPr/>
        </p:nvSpPr>
        <p:spPr>
          <a:xfrm>
            <a:off x="-16857" y="235375"/>
            <a:ext cx="35400" cy="46728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2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Split Slide White">
  <p:cSld name="CUSTOM_5_1_1_1_2_1_1">
    <p:spTree>
      <p:nvGrpSpPr>
        <p:cNvPr id="1921" name="Shape 1921"/>
        <p:cNvGrpSpPr/>
        <p:nvPr/>
      </p:nvGrpSpPr>
      <p:grpSpPr>
        <a:xfrm>
          <a:off x="0" y="0"/>
          <a:ext cx="0" cy="0"/>
          <a:chOff x="0" y="0"/>
          <a:chExt cx="0" cy="0"/>
        </a:xfrm>
      </p:grpSpPr>
      <p:sp>
        <p:nvSpPr>
          <p:cNvPr id="1922" name="Google Shape;1922;p247"/>
          <p:cNvSpPr/>
          <p:nvPr/>
        </p:nvSpPr>
        <p:spPr>
          <a:xfrm>
            <a:off x="-13753" y="-11100"/>
            <a:ext cx="3951300" cy="5165700"/>
          </a:xfrm>
          <a:prstGeom prst="rect">
            <a:avLst/>
          </a:prstGeom>
          <a:solidFill>
            <a:srgbClr val="FFFFFF"/>
          </a:solidFill>
          <a:ln>
            <a:noFill/>
          </a:ln>
          <a:effectLst>
            <a:outerShdw blurRad="500063" rotWithShape="0" algn="bl" dir="6480000" dist="95250">
              <a:srgbClr val="000000">
                <a:alpha val="15686"/>
              </a:srgbClr>
            </a:outerShdw>
          </a:effectLst>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3" name="Google Shape;1923;p247"/>
          <p:cNvSpPr txBox="1"/>
          <p:nvPr>
            <p:ph idx="1" type="body"/>
          </p:nvPr>
        </p:nvSpPr>
        <p:spPr>
          <a:xfrm>
            <a:off x="464175" y="2267325"/>
            <a:ext cx="2676000" cy="24189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924" name="Google Shape;1924;p247"/>
          <p:cNvSpPr txBox="1"/>
          <p:nvPr>
            <p:ph type="title"/>
          </p:nvPr>
        </p:nvSpPr>
        <p:spPr>
          <a:xfrm>
            <a:off x="457200" y="1255882"/>
            <a:ext cx="27720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9pPr>
          </a:lstStyle>
          <a:p/>
        </p:txBody>
      </p:sp>
      <p:sp>
        <p:nvSpPr>
          <p:cNvPr id="1925" name="Google Shape;1925;p247"/>
          <p:cNvSpPr/>
          <p:nvPr/>
        </p:nvSpPr>
        <p:spPr>
          <a:xfrm>
            <a:off x="-16857" y="235375"/>
            <a:ext cx="35400" cy="46728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2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Split Slide White">
  <p:cSld name="CUSTOM_5_1_1_1_2_1_1_1">
    <p:spTree>
      <p:nvGrpSpPr>
        <p:cNvPr id="1926" name="Shape 1926"/>
        <p:cNvGrpSpPr/>
        <p:nvPr/>
      </p:nvGrpSpPr>
      <p:grpSpPr>
        <a:xfrm>
          <a:off x="0" y="0"/>
          <a:ext cx="0" cy="0"/>
          <a:chOff x="0" y="0"/>
          <a:chExt cx="0" cy="0"/>
        </a:xfrm>
      </p:grpSpPr>
      <p:sp>
        <p:nvSpPr>
          <p:cNvPr id="1927" name="Google Shape;1927;p248"/>
          <p:cNvSpPr/>
          <p:nvPr/>
        </p:nvSpPr>
        <p:spPr>
          <a:xfrm>
            <a:off x="-13753" y="-11100"/>
            <a:ext cx="3951300" cy="5165700"/>
          </a:xfrm>
          <a:prstGeom prst="rect">
            <a:avLst/>
          </a:prstGeom>
          <a:solidFill>
            <a:srgbClr val="FFFFFF"/>
          </a:solidFill>
          <a:ln>
            <a:noFill/>
          </a:ln>
          <a:effectLst>
            <a:outerShdw blurRad="500063" rotWithShape="0" algn="bl" dir="6480000" dist="95250">
              <a:srgbClr val="000000">
                <a:alpha val="15686"/>
              </a:srgbClr>
            </a:outerShdw>
          </a:effectLst>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8" name="Google Shape;1928;p248"/>
          <p:cNvSpPr txBox="1"/>
          <p:nvPr>
            <p:ph idx="1" type="body"/>
          </p:nvPr>
        </p:nvSpPr>
        <p:spPr>
          <a:xfrm>
            <a:off x="464175" y="2267325"/>
            <a:ext cx="2676000" cy="24189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929" name="Google Shape;1929;p248"/>
          <p:cNvSpPr txBox="1"/>
          <p:nvPr>
            <p:ph type="title"/>
          </p:nvPr>
        </p:nvSpPr>
        <p:spPr>
          <a:xfrm>
            <a:off x="457200" y="1255882"/>
            <a:ext cx="27720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2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red">
  <p:cSld name="CUSTOM_5_1_1_1_1">
    <p:spTree>
      <p:nvGrpSpPr>
        <p:cNvPr id="1930" name="Shape 1930"/>
        <p:cNvGrpSpPr/>
        <p:nvPr/>
      </p:nvGrpSpPr>
      <p:grpSpPr>
        <a:xfrm>
          <a:off x="0" y="0"/>
          <a:ext cx="0" cy="0"/>
          <a:chOff x="0" y="0"/>
          <a:chExt cx="0" cy="0"/>
        </a:xfrm>
      </p:grpSpPr>
      <p:sp>
        <p:nvSpPr>
          <p:cNvPr id="1931" name="Google Shape;1931;p249"/>
          <p:cNvSpPr txBox="1"/>
          <p:nvPr>
            <p:ph type="title"/>
          </p:nvPr>
        </p:nvSpPr>
        <p:spPr>
          <a:xfrm>
            <a:off x="457200" y="1536250"/>
            <a:ext cx="8229600" cy="2070900"/>
          </a:xfrm>
          <a:prstGeom prst="rect">
            <a:avLst/>
          </a:prstGeom>
          <a:noFill/>
          <a:ln>
            <a:noFill/>
          </a:ln>
        </p:spPr>
        <p:txBody>
          <a:bodyPr anchorCtr="0" anchor="ctr" bIns="0" lIns="0" spcFirstLastPara="1" rIns="0" wrap="square" tIns="0">
            <a:noAutofit/>
          </a:bodyPr>
          <a:lstStyle>
            <a:lvl1pPr lvl="0" marR="0" rtl="0" algn="ctr">
              <a:lnSpc>
                <a:spcPct val="100000"/>
              </a:lnSpc>
              <a:spcBef>
                <a:spcPts val="0"/>
              </a:spcBef>
              <a:spcAft>
                <a:spcPts val="0"/>
              </a:spcAft>
              <a:buClr>
                <a:srgbClr val="3C4043"/>
              </a:buClr>
              <a:buSzPts val="3000"/>
              <a:buFont typeface="Arial"/>
              <a:buNone/>
              <a:defRPr b="0" i="0" sz="3000" u="none" cap="none" strike="noStrike">
                <a:solidFill>
                  <a:srgbClr val="3C4043"/>
                </a:solidFill>
                <a:latin typeface="Arial"/>
                <a:ea typeface="Arial"/>
                <a:cs typeface="Arial"/>
                <a:sym typeface="Arial"/>
              </a:defRPr>
            </a:lvl1pPr>
            <a:lvl2pPr lvl="1" marR="0" rtl="0" algn="l">
              <a:lnSpc>
                <a:spcPct val="100000"/>
              </a:lnSpc>
              <a:spcBef>
                <a:spcPts val="0"/>
              </a:spcBef>
              <a:spcAft>
                <a:spcPts val="0"/>
              </a:spcAft>
              <a:buClr>
                <a:srgbClr val="000000"/>
              </a:buClr>
              <a:buSzPts val="4800"/>
              <a:buFont typeface="Helvetica Neue Light"/>
              <a:buNone/>
              <a:defRPr b="0" i="0" sz="4800" u="none" cap="none" strike="noStrike">
                <a:solidFill>
                  <a:srgbClr val="000000"/>
                </a:solidFill>
                <a:latin typeface="Helvetica Neue Light"/>
                <a:ea typeface="Helvetica Neue Light"/>
                <a:cs typeface="Helvetica Neue Light"/>
                <a:sym typeface="Helvetica Neue Light"/>
              </a:defRPr>
            </a:lvl2pPr>
            <a:lvl3pPr lvl="2" marR="0" rtl="0" algn="l">
              <a:lnSpc>
                <a:spcPct val="100000"/>
              </a:lnSpc>
              <a:spcBef>
                <a:spcPts val="0"/>
              </a:spcBef>
              <a:spcAft>
                <a:spcPts val="0"/>
              </a:spcAft>
              <a:buClr>
                <a:srgbClr val="000000"/>
              </a:buClr>
              <a:buSzPts val="4800"/>
              <a:buFont typeface="Helvetica Neue Light"/>
              <a:buNone/>
              <a:defRPr b="0" i="0" sz="4800" u="none" cap="none" strike="noStrike">
                <a:solidFill>
                  <a:srgbClr val="000000"/>
                </a:solidFill>
                <a:latin typeface="Helvetica Neue Light"/>
                <a:ea typeface="Helvetica Neue Light"/>
                <a:cs typeface="Helvetica Neue Light"/>
                <a:sym typeface="Helvetica Neue Light"/>
              </a:defRPr>
            </a:lvl3pPr>
            <a:lvl4pPr lvl="3" marR="0" rtl="0" algn="l">
              <a:lnSpc>
                <a:spcPct val="100000"/>
              </a:lnSpc>
              <a:spcBef>
                <a:spcPts val="0"/>
              </a:spcBef>
              <a:spcAft>
                <a:spcPts val="0"/>
              </a:spcAft>
              <a:buClr>
                <a:srgbClr val="000000"/>
              </a:buClr>
              <a:buSzPts val="4800"/>
              <a:buFont typeface="Helvetica Neue Light"/>
              <a:buNone/>
              <a:defRPr b="0" i="0" sz="4800" u="none" cap="none" strike="noStrike">
                <a:solidFill>
                  <a:srgbClr val="000000"/>
                </a:solidFill>
                <a:latin typeface="Helvetica Neue Light"/>
                <a:ea typeface="Helvetica Neue Light"/>
                <a:cs typeface="Helvetica Neue Light"/>
                <a:sym typeface="Helvetica Neue Light"/>
              </a:defRPr>
            </a:lvl4pPr>
            <a:lvl5pPr lvl="4" marR="0" rtl="0" algn="l">
              <a:lnSpc>
                <a:spcPct val="100000"/>
              </a:lnSpc>
              <a:spcBef>
                <a:spcPts val="0"/>
              </a:spcBef>
              <a:spcAft>
                <a:spcPts val="0"/>
              </a:spcAft>
              <a:buClr>
                <a:srgbClr val="000000"/>
              </a:buClr>
              <a:buSzPts val="4800"/>
              <a:buFont typeface="Helvetica Neue Light"/>
              <a:buNone/>
              <a:defRPr b="0" i="0" sz="4800" u="none" cap="none" strike="noStrike">
                <a:solidFill>
                  <a:srgbClr val="000000"/>
                </a:solidFill>
                <a:latin typeface="Helvetica Neue Light"/>
                <a:ea typeface="Helvetica Neue Light"/>
                <a:cs typeface="Helvetica Neue Light"/>
                <a:sym typeface="Helvetica Neue Light"/>
              </a:defRPr>
            </a:lvl5pPr>
            <a:lvl6pPr lvl="5" marR="0" rtl="0" algn="l">
              <a:lnSpc>
                <a:spcPct val="100000"/>
              </a:lnSpc>
              <a:spcBef>
                <a:spcPts val="0"/>
              </a:spcBef>
              <a:spcAft>
                <a:spcPts val="0"/>
              </a:spcAft>
              <a:buClr>
                <a:srgbClr val="000000"/>
              </a:buClr>
              <a:buSzPts val="4800"/>
              <a:buFont typeface="Helvetica Neue Light"/>
              <a:buNone/>
              <a:defRPr b="0" i="0" sz="48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0"/>
              </a:spcBef>
              <a:spcAft>
                <a:spcPts val="0"/>
              </a:spcAft>
              <a:buClr>
                <a:srgbClr val="000000"/>
              </a:buClr>
              <a:buSzPts val="4800"/>
              <a:buFont typeface="Helvetica Neue Light"/>
              <a:buNone/>
              <a:defRPr b="0" i="0" sz="48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0"/>
              </a:spcBef>
              <a:spcAft>
                <a:spcPts val="0"/>
              </a:spcAft>
              <a:buClr>
                <a:srgbClr val="000000"/>
              </a:buClr>
              <a:buSzPts val="4800"/>
              <a:buFont typeface="Helvetica Neue Light"/>
              <a:buNone/>
              <a:defRPr b="0" i="0" sz="48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0"/>
              </a:spcBef>
              <a:spcAft>
                <a:spcPts val="0"/>
              </a:spcAft>
              <a:buClr>
                <a:srgbClr val="000000"/>
              </a:buClr>
              <a:buSzPts val="4800"/>
              <a:buFont typeface="Helvetica Neue Light"/>
              <a:buNone/>
              <a:defRPr b="0" i="0" sz="4800" u="none" cap="none" strike="noStrike">
                <a:solidFill>
                  <a:srgbClr val="000000"/>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2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cSld name="CUSTOM_5_1_1_1_1_1">
    <p:spTree>
      <p:nvGrpSpPr>
        <p:cNvPr id="1932" name="Shape 1932"/>
        <p:cNvGrpSpPr/>
        <p:nvPr/>
      </p:nvGrpSpPr>
      <p:grpSpPr>
        <a:xfrm>
          <a:off x="0" y="0"/>
          <a:ext cx="0" cy="0"/>
          <a:chOff x="0" y="0"/>
          <a:chExt cx="0" cy="0"/>
        </a:xfrm>
      </p:grpSpPr>
      <p:sp>
        <p:nvSpPr>
          <p:cNvPr id="1933" name="Google Shape;1933;p250"/>
          <p:cNvSpPr txBox="1"/>
          <p:nvPr>
            <p:ph type="title"/>
          </p:nvPr>
        </p:nvSpPr>
        <p:spPr>
          <a:xfrm>
            <a:off x="457200" y="1536250"/>
            <a:ext cx="8229600" cy="2070900"/>
          </a:xfrm>
          <a:prstGeom prst="rect">
            <a:avLst/>
          </a:prstGeom>
          <a:noFill/>
          <a:ln>
            <a:noFill/>
          </a:ln>
        </p:spPr>
        <p:txBody>
          <a:bodyPr anchorCtr="0" anchor="ctr" bIns="0" lIns="0" spcFirstLastPara="1" rIns="0" wrap="square" tIns="0">
            <a:noAutofit/>
          </a:bodyPr>
          <a:lstStyle>
            <a:lvl1pPr lvl="0" marR="0" rtl="0" algn="ctr">
              <a:lnSpc>
                <a:spcPct val="100000"/>
              </a:lnSpc>
              <a:spcBef>
                <a:spcPts val="0"/>
              </a:spcBef>
              <a:spcAft>
                <a:spcPts val="0"/>
              </a:spcAft>
              <a:buClr>
                <a:srgbClr val="3C4043"/>
              </a:buClr>
              <a:buSzPts val="5000"/>
              <a:buFont typeface="Arial"/>
              <a:buNone/>
              <a:defRPr b="0" i="0" sz="5000" u="none" cap="none" strike="noStrike">
                <a:solidFill>
                  <a:srgbClr val="3C4043"/>
                </a:solidFill>
                <a:latin typeface="Arial"/>
                <a:ea typeface="Arial"/>
                <a:cs typeface="Arial"/>
                <a:sym typeface="Arial"/>
              </a:defRPr>
            </a:lvl1pPr>
            <a:lvl2pPr lvl="1" marR="0" rtl="0" algn="l">
              <a:lnSpc>
                <a:spcPct val="100000"/>
              </a:lnSpc>
              <a:spcBef>
                <a:spcPts val="0"/>
              </a:spcBef>
              <a:spcAft>
                <a:spcPts val="0"/>
              </a:spcAft>
              <a:buClr>
                <a:srgbClr val="000000"/>
              </a:buClr>
              <a:buSzPts val="5000"/>
              <a:buFont typeface="Helvetica Neue Light"/>
              <a:buNone/>
              <a:defRPr b="0" i="0" sz="5000" u="none" cap="none" strike="noStrike">
                <a:solidFill>
                  <a:srgbClr val="000000"/>
                </a:solidFill>
                <a:latin typeface="Helvetica Neue Light"/>
                <a:ea typeface="Helvetica Neue Light"/>
                <a:cs typeface="Helvetica Neue Light"/>
                <a:sym typeface="Helvetica Neue Light"/>
              </a:defRPr>
            </a:lvl2pPr>
            <a:lvl3pPr lvl="2" marR="0" rtl="0" algn="l">
              <a:lnSpc>
                <a:spcPct val="100000"/>
              </a:lnSpc>
              <a:spcBef>
                <a:spcPts val="0"/>
              </a:spcBef>
              <a:spcAft>
                <a:spcPts val="0"/>
              </a:spcAft>
              <a:buClr>
                <a:srgbClr val="000000"/>
              </a:buClr>
              <a:buSzPts val="5000"/>
              <a:buFont typeface="Helvetica Neue Light"/>
              <a:buNone/>
              <a:defRPr b="0" i="0" sz="5000" u="none" cap="none" strike="noStrike">
                <a:solidFill>
                  <a:srgbClr val="000000"/>
                </a:solidFill>
                <a:latin typeface="Helvetica Neue Light"/>
                <a:ea typeface="Helvetica Neue Light"/>
                <a:cs typeface="Helvetica Neue Light"/>
                <a:sym typeface="Helvetica Neue Light"/>
              </a:defRPr>
            </a:lvl3pPr>
            <a:lvl4pPr lvl="3" marR="0" rtl="0" algn="l">
              <a:lnSpc>
                <a:spcPct val="100000"/>
              </a:lnSpc>
              <a:spcBef>
                <a:spcPts val="0"/>
              </a:spcBef>
              <a:spcAft>
                <a:spcPts val="0"/>
              </a:spcAft>
              <a:buClr>
                <a:srgbClr val="000000"/>
              </a:buClr>
              <a:buSzPts val="5000"/>
              <a:buFont typeface="Helvetica Neue Light"/>
              <a:buNone/>
              <a:defRPr b="0" i="0" sz="5000" u="none" cap="none" strike="noStrike">
                <a:solidFill>
                  <a:srgbClr val="000000"/>
                </a:solidFill>
                <a:latin typeface="Helvetica Neue Light"/>
                <a:ea typeface="Helvetica Neue Light"/>
                <a:cs typeface="Helvetica Neue Light"/>
                <a:sym typeface="Helvetica Neue Light"/>
              </a:defRPr>
            </a:lvl4pPr>
            <a:lvl5pPr lvl="4" marR="0" rtl="0" algn="l">
              <a:lnSpc>
                <a:spcPct val="100000"/>
              </a:lnSpc>
              <a:spcBef>
                <a:spcPts val="0"/>
              </a:spcBef>
              <a:spcAft>
                <a:spcPts val="0"/>
              </a:spcAft>
              <a:buClr>
                <a:srgbClr val="000000"/>
              </a:buClr>
              <a:buSzPts val="5000"/>
              <a:buFont typeface="Helvetica Neue Light"/>
              <a:buNone/>
              <a:defRPr b="0" i="0" sz="5000" u="none" cap="none" strike="noStrike">
                <a:solidFill>
                  <a:srgbClr val="000000"/>
                </a:solidFill>
                <a:latin typeface="Helvetica Neue Light"/>
                <a:ea typeface="Helvetica Neue Light"/>
                <a:cs typeface="Helvetica Neue Light"/>
                <a:sym typeface="Helvetica Neue Light"/>
              </a:defRPr>
            </a:lvl5pPr>
            <a:lvl6pPr lvl="5" marR="0" rtl="0" algn="l">
              <a:lnSpc>
                <a:spcPct val="100000"/>
              </a:lnSpc>
              <a:spcBef>
                <a:spcPts val="0"/>
              </a:spcBef>
              <a:spcAft>
                <a:spcPts val="0"/>
              </a:spcAft>
              <a:buClr>
                <a:srgbClr val="000000"/>
              </a:buClr>
              <a:buSzPts val="5000"/>
              <a:buFont typeface="Helvetica Neue Light"/>
              <a:buNone/>
              <a:defRPr b="0" i="0" sz="50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0"/>
              </a:spcBef>
              <a:spcAft>
                <a:spcPts val="0"/>
              </a:spcAft>
              <a:buClr>
                <a:srgbClr val="000000"/>
              </a:buClr>
              <a:buSzPts val="5000"/>
              <a:buFont typeface="Helvetica Neue Light"/>
              <a:buNone/>
              <a:defRPr b="0" i="0" sz="50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0"/>
              </a:spcBef>
              <a:spcAft>
                <a:spcPts val="0"/>
              </a:spcAft>
              <a:buClr>
                <a:srgbClr val="000000"/>
              </a:buClr>
              <a:buSzPts val="5000"/>
              <a:buFont typeface="Helvetica Neue Light"/>
              <a:buNone/>
              <a:defRPr b="0" i="0" sz="50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0"/>
              </a:spcBef>
              <a:spcAft>
                <a:spcPts val="0"/>
              </a:spcAft>
              <a:buClr>
                <a:srgbClr val="000000"/>
              </a:buClr>
              <a:buSzPts val="5000"/>
              <a:buFont typeface="Helvetica Neue Light"/>
              <a:buNone/>
              <a:defRPr b="0" i="0" sz="5000" u="none" cap="none" strike="noStrike">
                <a:solidFill>
                  <a:srgbClr val="000000"/>
                </a:solidFill>
                <a:latin typeface="Helvetica Neue Light"/>
                <a:ea typeface="Helvetica Neue Light"/>
                <a:cs typeface="Helvetica Neue Light"/>
                <a:sym typeface="Helvetica Neue Light"/>
              </a:defRPr>
            </a:lvl9pPr>
          </a:lstStyle>
          <a:p/>
        </p:txBody>
      </p:sp>
      <p:sp>
        <p:nvSpPr>
          <p:cNvPr id="1934" name="Google Shape;1934;p250"/>
          <p:cNvSpPr/>
          <p:nvPr/>
        </p:nvSpPr>
        <p:spPr>
          <a:xfrm>
            <a:off x="7719825" y="18325"/>
            <a:ext cx="1384500" cy="586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5" name="Google Shape;1935;p250"/>
          <p:cNvSpPr/>
          <p:nvPr/>
        </p:nvSpPr>
        <p:spPr>
          <a:xfrm>
            <a:off x="7719825" y="4538275"/>
            <a:ext cx="1384500" cy="586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936" name="Google Shape;1936;p250"/>
          <p:cNvGrpSpPr/>
          <p:nvPr/>
        </p:nvGrpSpPr>
        <p:grpSpPr>
          <a:xfrm>
            <a:off x="3518450" y="4499628"/>
            <a:ext cx="2107098" cy="244531"/>
            <a:chOff x="242525" y="2441975"/>
            <a:chExt cx="7135450" cy="828075"/>
          </a:xfrm>
        </p:grpSpPr>
        <p:sp>
          <p:nvSpPr>
            <p:cNvPr id="1937" name="Google Shape;1937;p250"/>
            <p:cNvSpPr/>
            <p:nvPr/>
          </p:nvSpPr>
          <p:spPr>
            <a:xfrm>
              <a:off x="242525" y="2441975"/>
              <a:ext cx="625925" cy="642600"/>
            </a:xfrm>
            <a:custGeom>
              <a:rect b="b" l="l" r="r" t="t"/>
              <a:pathLst>
                <a:path extrusionOk="0" h="25704" w="25037">
                  <a:moveTo>
                    <a:pt x="13255" y="1"/>
                  </a:moveTo>
                  <a:cubicBezTo>
                    <a:pt x="13182" y="1"/>
                    <a:pt x="13110" y="1"/>
                    <a:pt x="13037" y="3"/>
                  </a:cubicBezTo>
                  <a:cubicBezTo>
                    <a:pt x="5951" y="3"/>
                    <a:pt x="0" y="5777"/>
                    <a:pt x="0" y="12843"/>
                  </a:cubicBezTo>
                  <a:cubicBezTo>
                    <a:pt x="0" y="19929"/>
                    <a:pt x="5951" y="25684"/>
                    <a:pt x="13037" y="25703"/>
                  </a:cubicBezTo>
                  <a:cubicBezTo>
                    <a:pt x="16854" y="25703"/>
                    <a:pt x="19731" y="24451"/>
                    <a:pt x="22002" y="22102"/>
                  </a:cubicBezTo>
                  <a:cubicBezTo>
                    <a:pt x="24312" y="19772"/>
                    <a:pt x="25036" y="16523"/>
                    <a:pt x="25036" y="13881"/>
                  </a:cubicBezTo>
                  <a:cubicBezTo>
                    <a:pt x="25036" y="13156"/>
                    <a:pt x="24977" y="12413"/>
                    <a:pt x="24840" y="11688"/>
                  </a:cubicBezTo>
                  <a:lnTo>
                    <a:pt x="13037" y="11688"/>
                  </a:lnTo>
                  <a:lnTo>
                    <a:pt x="13037" y="15212"/>
                  </a:lnTo>
                  <a:lnTo>
                    <a:pt x="21434" y="15212"/>
                  </a:lnTo>
                  <a:cubicBezTo>
                    <a:pt x="21180" y="17169"/>
                    <a:pt x="20534" y="18598"/>
                    <a:pt x="19516" y="19616"/>
                  </a:cubicBezTo>
                  <a:cubicBezTo>
                    <a:pt x="18302" y="20829"/>
                    <a:pt x="16384" y="22180"/>
                    <a:pt x="13037" y="22180"/>
                  </a:cubicBezTo>
                  <a:cubicBezTo>
                    <a:pt x="7869" y="22180"/>
                    <a:pt x="3837" y="18030"/>
                    <a:pt x="3837" y="12843"/>
                  </a:cubicBezTo>
                  <a:cubicBezTo>
                    <a:pt x="3837" y="7676"/>
                    <a:pt x="7869" y="3506"/>
                    <a:pt x="13037" y="3506"/>
                  </a:cubicBezTo>
                  <a:cubicBezTo>
                    <a:pt x="13062" y="3506"/>
                    <a:pt x="13087" y="3506"/>
                    <a:pt x="13112" y="3506"/>
                  </a:cubicBezTo>
                  <a:cubicBezTo>
                    <a:pt x="15434" y="3506"/>
                    <a:pt x="17675" y="4404"/>
                    <a:pt x="19359" y="6012"/>
                  </a:cubicBezTo>
                  <a:lnTo>
                    <a:pt x="21845" y="3545"/>
                  </a:lnTo>
                  <a:cubicBezTo>
                    <a:pt x="19548" y="1268"/>
                    <a:pt x="16465" y="1"/>
                    <a:pt x="13255" y="1"/>
                  </a:cubicBezTo>
                  <a:close/>
                </a:path>
              </a:pathLst>
            </a:custGeom>
            <a:solidFill>
              <a:srgbClr val="4285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8" name="Google Shape;1938;p250"/>
            <p:cNvSpPr/>
            <p:nvPr/>
          </p:nvSpPr>
          <p:spPr>
            <a:xfrm>
              <a:off x="899250" y="2670550"/>
              <a:ext cx="415000" cy="413525"/>
            </a:xfrm>
            <a:custGeom>
              <a:rect b="b" l="l" r="r" t="t"/>
              <a:pathLst>
                <a:path extrusionOk="0" h="16541" w="16600">
                  <a:moveTo>
                    <a:pt x="8300" y="3270"/>
                  </a:moveTo>
                  <a:cubicBezTo>
                    <a:pt x="10805" y="3270"/>
                    <a:pt x="12959" y="5305"/>
                    <a:pt x="12959" y="8281"/>
                  </a:cubicBezTo>
                  <a:cubicBezTo>
                    <a:pt x="12959" y="11256"/>
                    <a:pt x="10805" y="13292"/>
                    <a:pt x="8300" y="13292"/>
                  </a:cubicBezTo>
                  <a:cubicBezTo>
                    <a:pt x="5794" y="13292"/>
                    <a:pt x="3641" y="11217"/>
                    <a:pt x="3641" y="8281"/>
                  </a:cubicBezTo>
                  <a:cubicBezTo>
                    <a:pt x="3641" y="5325"/>
                    <a:pt x="5794" y="3270"/>
                    <a:pt x="8300" y="3270"/>
                  </a:cubicBezTo>
                  <a:close/>
                  <a:moveTo>
                    <a:pt x="8300" y="1"/>
                  </a:moveTo>
                  <a:cubicBezTo>
                    <a:pt x="3719" y="1"/>
                    <a:pt x="0" y="3485"/>
                    <a:pt x="0" y="8281"/>
                  </a:cubicBezTo>
                  <a:cubicBezTo>
                    <a:pt x="0" y="13057"/>
                    <a:pt x="3719" y="16541"/>
                    <a:pt x="8300" y="16541"/>
                  </a:cubicBezTo>
                  <a:cubicBezTo>
                    <a:pt x="12880" y="16541"/>
                    <a:pt x="16600" y="13037"/>
                    <a:pt x="16600" y="8281"/>
                  </a:cubicBezTo>
                  <a:cubicBezTo>
                    <a:pt x="16600" y="3504"/>
                    <a:pt x="12880" y="1"/>
                    <a:pt x="8300" y="1"/>
                  </a:cubicBezTo>
                  <a:close/>
                </a:path>
              </a:pathLst>
            </a:custGeom>
            <a:solidFill>
              <a:srgbClr val="EA43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9" name="Google Shape;1939;p250"/>
            <p:cNvSpPr/>
            <p:nvPr/>
          </p:nvSpPr>
          <p:spPr>
            <a:xfrm>
              <a:off x="1351900" y="2670550"/>
              <a:ext cx="415025" cy="413525"/>
            </a:xfrm>
            <a:custGeom>
              <a:rect b="b" l="l" r="r" t="t"/>
              <a:pathLst>
                <a:path extrusionOk="0" h="16541" w="16601">
                  <a:moveTo>
                    <a:pt x="8300" y="3270"/>
                  </a:moveTo>
                  <a:cubicBezTo>
                    <a:pt x="10806" y="3270"/>
                    <a:pt x="12959" y="5305"/>
                    <a:pt x="12959" y="8281"/>
                  </a:cubicBezTo>
                  <a:cubicBezTo>
                    <a:pt x="12959" y="11256"/>
                    <a:pt x="10806" y="13292"/>
                    <a:pt x="8300" y="13292"/>
                  </a:cubicBezTo>
                  <a:cubicBezTo>
                    <a:pt x="5795" y="13292"/>
                    <a:pt x="3642" y="11217"/>
                    <a:pt x="3642" y="8281"/>
                  </a:cubicBezTo>
                  <a:cubicBezTo>
                    <a:pt x="3642" y="5325"/>
                    <a:pt x="5795" y="3270"/>
                    <a:pt x="8300" y="3270"/>
                  </a:cubicBezTo>
                  <a:close/>
                  <a:moveTo>
                    <a:pt x="8300" y="1"/>
                  </a:moveTo>
                  <a:cubicBezTo>
                    <a:pt x="3720" y="1"/>
                    <a:pt x="1" y="3485"/>
                    <a:pt x="1" y="8281"/>
                  </a:cubicBezTo>
                  <a:cubicBezTo>
                    <a:pt x="1" y="13057"/>
                    <a:pt x="3720" y="16541"/>
                    <a:pt x="8300" y="16541"/>
                  </a:cubicBezTo>
                  <a:cubicBezTo>
                    <a:pt x="12881" y="16541"/>
                    <a:pt x="16600" y="13037"/>
                    <a:pt x="16600" y="8281"/>
                  </a:cubicBezTo>
                  <a:cubicBezTo>
                    <a:pt x="16600" y="3504"/>
                    <a:pt x="12881" y="1"/>
                    <a:pt x="8300" y="1"/>
                  </a:cubicBezTo>
                  <a:close/>
                </a:path>
              </a:pathLst>
            </a:custGeom>
            <a:solidFill>
              <a:srgbClr val="FBBC0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0" name="Google Shape;1940;p250"/>
            <p:cNvSpPr/>
            <p:nvPr/>
          </p:nvSpPr>
          <p:spPr>
            <a:xfrm>
              <a:off x="1805050" y="2670550"/>
              <a:ext cx="396425" cy="599500"/>
            </a:xfrm>
            <a:custGeom>
              <a:rect b="b" l="l" r="r" t="t"/>
              <a:pathLst>
                <a:path extrusionOk="0" h="23980" w="15857">
                  <a:moveTo>
                    <a:pt x="8242" y="3270"/>
                  </a:moveTo>
                  <a:cubicBezTo>
                    <a:pt x="10747" y="3270"/>
                    <a:pt x="12646" y="5403"/>
                    <a:pt x="12646" y="8300"/>
                  </a:cubicBezTo>
                  <a:cubicBezTo>
                    <a:pt x="12646" y="11217"/>
                    <a:pt x="10708" y="13292"/>
                    <a:pt x="8242" y="13292"/>
                  </a:cubicBezTo>
                  <a:cubicBezTo>
                    <a:pt x="5736" y="13292"/>
                    <a:pt x="3642" y="11197"/>
                    <a:pt x="3642" y="8300"/>
                  </a:cubicBezTo>
                  <a:cubicBezTo>
                    <a:pt x="3642" y="5423"/>
                    <a:pt x="5736" y="3270"/>
                    <a:pt x="8242" y="3270"/>
                  </a:cubicBezTo>
                  <a:close/>
                  <a:moveTo>
                    <a:pt x="7929" y="1"/>
                  </a:moveTo>
                  <a:cubicBezTo>
                    <a:pt x="3779" y="1"/>
                    <a:pt x="1" y="3641"/>
                    <a:pt x="1" y="8300"/>
                  </a:cubicBezTo>
                  <a:cubicBezTo>
                    <a:pt x="1" y="12978"/>
                    <a:pt x="3779" y="16541"/>
                    <a:pt x="7929" y="16541"/>
                  </a:cubicBezTo>
                  <a:cubicBezTo>
                    <a:pt x="9886" y="16541"/>
                    <a:pt x="11452" y="15660"/>
                    <a:pt x="12274" y="14662"/>
                  </a:cubicBezTo>
                  <a:lnTo>
                    <a:pt x="12392" y="14662"/>
                  </a:lnTo>
                  <a:lnTo>
                    <a:pt x="12392" y="15856"/>
                  </a:lnTo>
                  <a:cubicBezTo>
                    <a:pt x="12392" y="19007"/>
                    <a:pt x="10708" y="20710"/>
                    <a:pt x="7987" y="20710"/>
                  </a:cubicBezTo>
                  <a:cubicBezTo>
                    <a:pt x="5756" y="20710"/>
                    <a:pt x="4386" y="19105"/>
                    <a:pt x="3818" y="17774"/>
                  </a:cubicBezTo>
                  <a:lnTo>
                    <a:pt x="666" y="19085"/>
                  </a:lnTo>
                  <a:cubicBezTo>
                    <a:pt x="1874" y="22046"/>
                    <a:pt x="4748" y="23979"/>
                    <a:pt x="7939" y="23979"/>
                  </a:cubicBezTo>
                  <a:cubicBezTo>
                    <a:pt x="7955" y="23979"/>
                    <a:pt x="7971" y="23979"/>
                    <a:pt x="7987" y="23979"/>
                  </a:cubicBezTo>
                  <a:cubicBezTo>
                    <a:pt x="12255" y="23979"/>
                    <a:pt x="15856" y="21473"/>
                    <a:pt x="15856" y="15366"/>
                  </a:cubicBezTo>
                  <a:lnTo>
                    <a:pt x="15856" y="510"/>
                  </a:lnTo>
                  <a:lnTo>
                    <a:pt x="12392" y="510"/>
                  </a:lnTo>
                  <a:lnTo>
                    <a:pt x="12392" y="1860"/>
                  </a:lnTo>
                  <a:lnTo>
                    <a:pt x="12274" y="1860"/>
                  </a:lnTo>
                  <a:cubicBezTo>
                    <a:pt x="11452" y="882"/>
                    <a:pt x="9886" y="1"/>
                    <a:pt x="7929" y="1"/>
                  </a:cubicBezTo>
                  <a:close/>
                </a:path>
              </a:pathLst>
            </a:custGeom>
            <a:solidFill>
              <a:srgbClr val="4285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1" name="Google Shape;1941;p250"/>
            <p:cNvSpPr/>
            <p:nvPr/>
          </p:nvSpPr>
          <p:spPr>
            <a:xfrm>
              <a:off x="2263600" y="2464050"/>
              <a:ext cx="91050" cy="607800"/>
            </a:xfrm>
            <a:custGeom>
              <a:rect b="b" l="l" r="r" t="t"/>
              <a:pathLst>
                <a:path extrusionOk="0" h="24312" w="3642">
                  <a:moveTo>
                    <a:pt x="0" y="0"/>
                  </a:moveTo>
                  <a:lnTo>
                    <a:pt x="0" y="24311"/>
                  </a:lnTo>
                  <a:lnTo>
                    <a:pt x="3641" y="24311"/>
                  </a:lnTo>
                  <a:lnTo>
                    <a:pt x="3641" y="0"/>
                  </a:lnTo>
                  <a:close/>
                </a:path>
              </a:pathLst>
            </a:custGeom>
            <a:solidFill>
              <a:srgbClr val="34A85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2" name="Google Shape;1942;p250"/>
            <p:cNvSpPr/>
            <p:nvPr/>
          </p:nvSpPr>
          <p:spPr>
            <a:xfrm>
              <a:off x="2398650" y="2671050"/>
              <a:ext cx="381250" cy="413525"/>
            </a:xfrm>
            <a:custGeom>
              <a:rect b="b" l="l" r="r" t="t"/>
              <a:pathLst>
                <a:path extrusionOk="0" h="16541" w="15250">
                  <a:moveTo>
                    <a:pt x="7909" y="3191"/>
                  </a:moveTo>
                  <a:cubicBezTo>
                    <a:pt x="9358" y="3191"/>
                    <a:pt x="10571" y="3896"/>
                    <a:pt x="10982" y="4933"/>
                  </a:cubicBezTo>
                  <a:lnTo>
                    <a:pt x="3603" y="8006"/>
                  </a:lnTo>
                  <a:cubicBezTo>
                    <a:pt x="3505" y="4815"/>
                    <a:pt x="6069" y="3191"/>
                    <a:pt x="7909" y="3191"/>
                  </a:cubicBezTo>
                  <a:close/>
                  <a:moveTo>
                    <a:pt x="7792" y="0"/>
                  </a:moveTo>
                  <a:cubicBezTo>
                    <a:pt x="3505" y="0"/>
                    <a:pt x="1" y="3347"/>
                    <a:pt x="1" y="8261"/>
                  </a:cubicBezTo>
                  <a:cubicBezTo>
                    <a:pt x="1" y="12919"/>
                    <a:pt x="3505" y="16540"/>
                    <a:pt x="8203" y="16540"/>
                  </a:cubicBezTo>
                  <a:cubicBezTo>
                    <a:pt x="10982" y="16540"/>
                    <a:pt x="13566" y="15170"/>
                    <a:pt x="15093" y="12860"/>
                  </a:cubicBezTo>
                  <a:lnTo>
                    <a:pt x="12274" y="10981"/>
                  </a:lnTo>
                  <a:cubicBezTo>
                    <a:pt x="11335" y="12352"/>
                    <a:pt x="10043" y="13272"/>
                    <a:pt x="8203" y="13272"/>
                  </a:cubicBezTo>
                  <a:cubicBezTo>
                    <a:pt x="6343" y="13272"/>
                    <a:pt x="5032" y="12430"/>
                    <a:pt x="4190" y="10766"/>
                  </a:cubicBezTo>
                  <a:lnTo>
                    <a:pt x="15249" y="6186"/>
                  </a:lnTo>
                  <a:lnTo>
                    <a:pt x="14878" y="5266"/>
                  </a:lnTo>
                  <a:cubicBezTo>
                    <a:pt x="14192" y="3406"/>
                    <a:pt x="12098" y="0"/>
                    <a:pt x="7792" y="0"/>
                  </a:cubicBezTo>
                  <a:close/>
                </a:path>
              </a:pathLst>
            </a:custGeom>
            <a:solidFill>
              <a:srgbClr val="EA43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3" name="Google Shape;1943;p250"/>
            <p:cNvSpPr/>
            <p:nvPr/>
          </p:nvSpPr>
          <p:spPr>
            <a:xfrm>
              <a:off x="2973675" y="2507925"/>
              <a:ext cx="266225" cy="563925"/>
            </a:xfrm>
            <a:custGeom>
              <a:rect b="b" l="l" r="r" t="t"/>
              <a:pathLst>
                <a:path extrusionOk="0" h="22557" w="10649">
                  <a:moveTo>
                    <a:pt x="8601" y="1"/>
                  </a:moveTo>
                  <a:cubicBezTo>
                    <a:pt x="8514" y="1"/>
                    <a:pt x="8426" y="3"/>
                    <a:pt x="8339" y="7"/>
                  </a:cubicBezTo>
                  <a:cubicBezTo>
                    <a:pt x="5109" y="7"/>
                    <a:pt x="2897" y="2043"/>
                    <a:pt x="2897" y="5175"/>
                  </a:cubicBezTo>
                  <a:lnTo>
                    <a:pt x="2897" y="7210"/>
                  </a:lnTo>
                  <a:lnTo>
                    <a:pt x="0" y="7210"/>
                  </a:lnTo>
                  <a:lnTo>
                    <a:pt x="0" y="9833"/>
                  </a:lnTo>
                  <a:lnTo>
                    <a:pt x="2897" y="9833"/>
                  </a:lnTo>
                  <a:lnTo>
                    <a:pt x="2897" y="22556"/>
                  </a:lnTo>
                  <a:lnTo>
                    <a:pt x="5755" y="22556"/>
                  </a:lnTo>
                  <a:lnTo>
                    <a:pt x="5755" y="9833"/>
                  </a:lnTo>
                  <a:lnTo>
                    <a:pt x="9768" y="9833"/>
                  </a:lnTo>
                  <a:lnTo>
                    <a:pt x="9768" y="7210"/>
                  </a:lnTo>
                  <a:lnTo>
                    <a:pt x="5755" y="7210"/>
                  </a:lnTo>
                  <a:lnTo>
                    <a:pt x="5755" y="5273"/>
                  </a:lnTo>
                  <a:cubicBezTo>
                    <a:pt x="5755" y="3472"/>
                    <a:pt x="6890" y="2630"/>
                    <a:pt x="8339" y="2630"/>
                  </a:cubicBezTo>
                  <a:cubicBezTo>
                    <a:pt x="8383" y="2628"/>
                    <a:pt x="8428" y="2627"/>
                    <a:pt x="8472" y="2627"/>
                  </a:cubicBezTo>
                  <a:cubicBezTo>
                    <a:pt x="8878" y="2627"/>
                    <a:pt x="9280" y="2708"/>
                    <a:pt x="9650" y="2884"/>
                  </a:cubicBezTo>
                  <a:lnTo>
                    <a:pt x="10649" y="399"/>
                  </a:lnTo>
                  <a:cubicBezTo>
                    <a:pt x="9988" y="138"/>
                    <a:pt x="9296" y="1"/>
                    <a:pt x="8601" y="1"/>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4" name="Google Shape;1944;p250"/>
            <p:cNvSpPr/>
            <p:nvPr/>
          </p:nvSpPr>
          <p:spPr>
            <a:xfrm>
              <a:off x="3237425" y="2675450"/>
              <a:ext cx="394950" cy="408625"/>
            </a:xfrm>
            <a:custGeom>
              <a:rect b="b" l="l" r="r" t="t"/>
              <a:pathLst>
                <a:path extrusionOk="0" h="16345" w="15798">
                  <a:moveTo>
                    <a:pt x="7889" y="2623"/>
                  </a:moveTo>
                  <a:cubicBezTo>
                    <a:pt x="10454" y="2623"/>
                    <a:pt x="12900" y="4659"/>
                    <a:pt x="12900" y="8182"/>
                  </a:cubicBezTo>
                  <a:cubicBezTo>
                    <a:pt x="12900" y="11686"/>
                    <a:pt x="10454" y="13722"/>
                    <a:pt x="7889" y="13722"/>
                  </a:cubicBezTo>
                  <a:cubicBezTo>
                    <a:pt x="5325" y="13722"/>
                    <a:pt x="2878" y="11686"/>
                    <a:pt x="2878" y="8182"/>
                  </a:cubicBezTo>
                  <a:cubicBezTo>
                    <a:pt x="2878" y="4659"/>
                    <a:pt x="5325" y="2623"/>
                    <a:pt x="7889" y="2623"/>
                  </a:cubicBezTo>
                  <a:close/>
                  <a:moveTo>
                    <a:pt x="7889" y="0"/>
                  </a:moveTo>
                  <a:cubicBezTo>
                    <a:pt x="3289" y="0"/>
                    <a:pt x="1" y="3504"/>
                    <a:pt x="1" y="8182"/>
                  </a:cubicBezTo>
                  <a:cubicBezTo>
                    <a:pt x="1" y="12841"/>
                    <a:pt x="3289" y="16345"/>
                    <a:pt x="7889" y="16345"/>
                  </a:cubicBezTo>
                  <a:cubicBezTo>
                    <a:pt x="12509" y="16345"/>
                    <a:pt x="15797" y="12841"/>
                    <a:pt x="15797" y="8182"/>
                  </a:cubicBezTo>
                  <a:cubicBezTo>
                    <a:pt x="1579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5" name="Google Shape;1945;p250"/>
            <p:cNvSpPr/>
            <p:nvPr/>
          </p:nvSpPr>
          <p:spPr>
            <a:xfrm>
              <a:off x="3690100" y="2678325"/>
              <a:ext cx="237350" cy="393525"/>
            </a:xfrm>
            <a:custGeom>
              <a:rect b="b" l="l" r="r" t="t"/>
              <a:pathLst>
                <a:path extrusionOk="0" h="15741" w="9494">
                  <a:moveTo>
                    <a:pt x="7479" y="1"/>
                  </a:moveTo>
                  <a:cubicBezTo>
                    <a:pt x="7426" y="1"/>
                    <a:pt x="7374" y="1"/>
                    <a:pt x="7321" y="3"/>
                  </a:cubicBezTo>
                  <a:cubicBezTo>
                    <a:pt x="5736" y="3"/>
                    <a:pt x="3504" y="1138"/>
                    <a:pt x="2878" y="2900"/>
                  </a:cubicBezTo>
                  <a:lnTo>
                    <a:pt x="2760" y="2900"/>
                  </a:lnTo>
                  <a:lnTo>
                    <a:pt x="2760" y="394"/>
                  </a:lnTo>
                  <a:lnTo>
                    <a:pt x="0" y="394"/>
                  </a:lnTo>
                  <a:lnTo>
                    <a:pt x="0" y="15740"/>
                  </a:lnTo>
                  <a:lnTo>
                    <a:pt x="2878" y="15740"/>
                  </a:lnTo>
                  <a:lnTo>
                    <a:pt x="2878" y="7343"/>
                  </a:lnTo>
                  <a:cubicBezTo>
                    <a:pt x="2878" y="4524"/>
                    <a:pt x="4894" y="2861"/>
                    <a:pt x="6851" y="2861"/>
                  </a:cubicBezTo>
                  <a:cubicBezTo>
                    <a:pt x="6905" y="2859"/>
                    <a:pt x="6958" y="2858"/>
                    <a:pt x="7011" y="2858"/>
                  </a:cubicBezTo>
                  <a:cubicBezTo>
                    <a:pt x="7483" y="2858"/>
                    <a:pt x="7940" y="2935"/>
                    <a:pt x="8398" y="3076"/>
                  </a:cubicBezTo>
                  <a:lnTo>
                    <a:pt x="9494" y="394"/>
                  </a:lnTo>
                  <a:cubicBezTo>
                    <a:pt x="8857" y="122"/>
                    <a:pt x="8170" y="1"/>
                    <a:pt x="7479" y="1"/>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6" name="Google Shape;1946;p250"/>
            <p:cNvSpPr/>
            <p:nvPr/>
          </p:nvSpPr>
          <p:spPr>
            <a:xfrm>
              <a:off x="4131500" y="2511025"/>
              <a:ext cx="327400" cy="560825"/>
            </a:xfrm>
            <a:custGeom>
              <a:rect b="b" l="l" r="r" t="t"/>
              <a:pathLst>
                <a:path extrusionOk="0" h="22433" w="13096">
                  <a:moveTo>
                    <a:pt x="1" y="1"/>
                  </a:moveTo>
                  <a:lnTo>
                    <a:pt x="1" y="22432"/>
                  </a:lnTo>
                  <a:lnTo>
                    <a:pt x="13096" y="22432"/>
                  </a:lnTo>
                  <a:lnTo>
                    <a:pt x="13096" y="19673"/>
                  </a:lnTo>
                  <a:lnTo>
                    <a:pt x="2898" y="19673"/>
                  </a:lnTo>
                  <a:lnTo>
                    <a:pt x="2898" y="12548"/>
                  </a:lnTo>
                  <a:lnTo>
                    <a:pt x="12098" y="12548"/>
                  </a:lnTo>
                  <a:lnTo>
                    <a:pt x="12098" y="9866"/>
                  </a:lnTo>
                  <a:lnTo>
                    <a:pt x="2898" y="9866"/>
                  </a:lnTo>
                  <a:lnTo>
                    <a:pt x="2898" y="2760"/>
                  </a:lnTo>
                  <a:lnTo>
                    <a:pt x="13096" y="2760"/>
                  </a:lnTo>
                  <a:lnTo>
                    <a:pt x="13096"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7" name="Google Shape;1947;p250"/>
            <p:cNvSpPr/>
            <p:nvPr/>
          </p:nvSpPr>
          <p:spPr>
            <a:xfrm>
              <a:off x="4505875" y="2511025"/>
              <a:ext cx="385150" cy="573050"/>
            </a:xfrm>
            <a:custGeom>
              <a:rect b="b" l="l" r="r" t="t"/>
              <a:pathLst>
                <a:path extrusionOk="0" h="22922" w="15406">
                  <a:moveTo>
                    <a:pt x="7771" y="9200"/>
                  </a:moveTo>
                  <a:cubicBezTo>
                    <a:pt x="10335" y="9200"/>
                    <a:pt x="12665" y="11236"/>
                    <a:pt x="12665" y="14759"/>
                  </a:cubicBezTo>
                  <a:cubicBezTo>
                    <a:pt x="12665" y="18263"/>
                    <a:pt x="10335" y="20299"/>
                    <a:pt x="7771" y="20299"/>
                  </a:cubicBezTo>
                  <a:cubicBezTo>
                    <a:pt x="5187" y="20299"/>
                    <a:pt x="2878" y="18204"/>
                    <a:pt x="2878" y="14759"/>
                  </a:cubicBezTo>
                  <a:cubicBezTo>
                    <a:pt x="2878" y="11314"/>
                    <a:pt x="5187" y="9200"/>
                    <a:pt x="7771" y="9200"/>
                  </a:cubicBezTo>
                  <a:close/>
                  <a:moveTo>
                    <a:pt x="12528" y="1"/>
                  </a:moveTo>
                  <a:lnTo>
                    <a:pt x="12528" y="7086"/>
                  </a:lnTo>
                  <a:lnTo>
                    <a:pt x="12665" y="9200"/>
                  </a:lnTo>
                  <a:lnTo>
                    <a:pt x="12528" y="9200"/>
                  </a:lnTo>
                  <a:cubicBezTo>
                    <a:pt x="11647" y="7791"/>
                    <a:pt x="9748" y="6577"/>
                    <a:pt x="7301" y="6577"/>
                  </a:cubicBezTo>
                  <a:cubicBezTo>
                    <a:pt x="3426" y="6577"/>
                    <a:pt x="0" y="10062"/>
                    <a:pt x="0" y="14759"/>
                  </a:cubicBezTo>
                  <a:cubicBezTo>
                    <a:pt x="0" y="19457"/>
                    <a:pt x="3426" y="22922"/>
                    <a:pt x="7301" y="22922"/>
                  </a:cubicBezTo>
                  <a:cubicBezTo>
                    <a:pt x="9748" y="22922"/>
                    <a:pt x="11647" y="21708"/>
                    <a:pt x="12528" y="20299"/>
                  </a:cubicBezTo>
                  <a:lnTo>
                    <a:pt x="12665" y="20299"/>
                  </a:lnTo>
                  <a:lnTo>
                    <a:pt x="12665" y="22432"/>
                  </a:lnTo>
                  <a:lnTo>
                    <a:pt x="15405" y="22432"/>
                  </a:lnTo>
                  <a:lnTo>
                    <a:pt x="15405"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8" name="Google Shape;1948;p250"/>
            <p:cNvSpPr/>
            <p:nvPr/>
          </p:nvSpPr>
          <p:spPr>
            <a:xfrm>
              <a:off x="4967825" y="2688175"/>
              <a:ext cx="340125" cy="395900"/>
            </a:xfrm>
            <a:custGeom>
              <a:rect b="b" l="l" r="r" t="t"/>
              <a:pathLst>
                <a:path extrusionOk="0" h="15836" w="13605">
                  <a:moveTo>
                    <a:pt x="1" y="0"/>
                  </a:moveTo>
                  <a:lnTo>
                    <a:pt x="1" y="9376"/>
                  </a:lnTo>
                  <a:cubicBezTo>
                    <a:pt x="1" y="13174"/>
                    <a:pt x="1919" y="15836"/>
                    <a:pt x="5873" y="15836"/>
                  </a:cubicBezTo>
                  <a:cubicBezTo>
                    <a:pt x="7967" y="15836"/>
                    <a:pt x="9866" y="14622"/>
                    <a:pt x="10727" y="13213"/>
                  </a:cubicBezTo>
                  <a:lnTo>
                    <a:pt x="10845" y="13213"/>
                  </a:lnTo>
                  <a:lnTo>
                    <a:pt x="10845" y="15346"/>
                  </a:lnTo>
                  <a:lnTo>
                    <a:pt x="13605" y="15346"/>
                  </a:lnTo>
                  <a:lnTo>
                    <a:pt x="13605" y="0"/>
                  </a:lnTo>
                  <a:lnTo>
                    <a:pt x="10727" y="0"/>
                  </a:lnTo>
                  <a:lnTo>
                    <a:pt x="10727" y="8456"/>
                  </a:lnTo>
                  <a:cubicBezTo>
                    <a:pt x="10727" y="10805"/>
                    <a:pt x="9181" y="13213"/>
                    <a:pt x="6675" y="13213"/>
                  </a:cubicBezTo>
                  <a:cubicBezTo>
                    <a:pt x="4483" y="13213"/>
                    <a:pt x="2898" y="12117"/>
                    <a:pt x="2898" y="8926"/>
                  </a:cubicBezTo>
                  <a:lnTo>
                    <a:pt x="2898" y="0"/>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9" name="Google Shape;1949;p250"/>
            <p:cNvSpPr/>
            <p:nvPr/>
          </p:nvSpPr>
          <p:spPr>
            <a:xfrm>
              <a:off x="5365675" y="2675450"/>
              <a:ext cx="368025" cy="408625"/>
            </a:xfrm>
            <a:custGeom>
              <a:rect b="b" l="l" r="r" t="t"/>
              <a:pathLst>
                <a:path extrusionOk="0" h="16345" w="14721">
                  <a:moveTo>
                    <a:pt x="7889" y="0"/>
                  </a:moveTo>
                  <a:cubicBezTo>
                    <a:pt x="3289" y="0"/>
                    <a:pt x="1" y="3504"/>
                    <a:pt x="1" y="8182"/>
                  </a:cubicBezTo>
                  <a:cubicBezTo>
                    <a:pt x="1" y="12802"/>
                    <a:pt x="3289" y="16345"/>
                    <a:pt x="7889" y="16345"/>
                  </a:cubicBezTo>
                  <a:cubicBezTo>
                    <a:pt x="11550" y="16345"/>
                    <a:pt x="13781" y="14192"/>
                    <a:pt x="14721" y="11941"/>
                  </a:cubicBezTo>
                  <a:lnTo>
                    <a:pt x="12156" y="10844"/>
                  </a:lnTo>
                  <a:cubicBezTo>
                    <a:pt x="11393" y="12626"/>
                    <a:pt x="9827" y="13722"/>
                    <a:pt x="7693" y="13722"/>
                  </a:cubicBezTo>
                  <a:cubicBezTo>
                    <a:pt x="5266" y="13722"/>
                    <a:pt x="2878" y="11490"/>
                    <a:pt x="2878" y="8182"/>
                  </a:cubicBezTo>
                  <a:cubicBezTo>
                    <a:pt x="2878" y="4855"/>
                    <a:pt x="5247" y="2643"/>
                    <a:pt x="7693" y="2643"/>
                  </a:cubicBezTo>
                  <a:cubicBezTo>
                    <a:pt x="9827" y="2643"/>
                    <a:pt x="11236" y="3700"/>
                    <a:pt x="12000" y="5520"/>
                  </a:cubicBezTo>
                  <a:lnTo>
                    <a:pt x="14623" y="4424"/>
                  </a:lnTo>
                  <a:cubicBezTo>
                    <a:pt x="13683" y="2154"/>
                    <a:pt x="1156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0" name="Google Shape;1950;p250"/>
            <p:cNvSpPr/>
            <p:nvPr/>
          </p:nvSpPr>
          <p:spPr>
            <a:xfrm>
              <a:off x="5774300" y="2675450"/>
              <a:ext cx="341100" cy="408625"/>
            </a:xfrm>
            <a:custGeom>
              <a:rect b="b" l="l" r="r" t="t"/>
              <a:pathLst>
                <a:path extrusionOk="0" h="16345" w="13644">
                  <a:moveTo>
                    <a:pt x="7223" y="8241"/>
                  </a:moveTo>
                  <a:cubicBezTo>
                    <a:pt x="9670" y="8241"/>
                    <a:pt x="10904" y="9239"/>
                    <a:pt x="10904" y="9239"/>
                  </a:cubicBezTo>
                  <a:cubicBezTo>
                    <a:pt x="10904" y="11745"/>
                    <a:pt x="8496" y="13722"/>
                    <a:pt x="6186" y="13722"/>
                  </a:cubicBezTo>
                  <a:cubicBezTo>
                    <a:pt x="4698" y="13722"/>
                    <a:pt x="2995" y="12900"/>
                    <a:pt x="2995" y="11275"/>
                  </a:cubicBezTo>
                  <a:cubicBezTo>
                    <a:pt x="2995" y="9866"/>
                    <a:pt x="4189" y="8241"/>
                    <a:pt x="7223" y="8241"/>
                  </a:cubicBezTo>
                  <a:close/>
                  <a:moveTo>
                    <a:pt x="6832" y="0"/>
                  </a:moveTo>
                  <a:cubicBezTo>
                    <a:pt x="2976" y="0"/>
                    <a:pt x="1116" y="2330"/>
                    <a:pt x="588" y="3739"/>
                  </a:cubicBezTo>
                  <a:lnTo>
                    <a:pt x="3230" y="4855"/>
                  </a:lnTo>
                  <a:cubicBezTo>
                    <a:pt x="3759" y="3426"/>
                    <a:pt x="5286" y="2643"/>
                    <a:pt x="6891" y="2643"/>
                  </a:cubicBezTo>
                  <a:cubicBezTo>
                    <a:pt x="9044" y="2643"/>
                    <a:pt x="10904" y="4033"/>
                    <a:pt x="10884" y="6362"/>
                  </a:cubicBezTo>
                  <a:lnTo>
                    <a:pt x="10884" y="6793"/>
                  </a:lnTo>
                  <a:cubicBezTo>
                    <a:pt x="10297" y="6460"/>
                    <a:pt x="8789" y="5853"/>
                    <a:pt x="6734" y="5853"/>
                  </a:cubicBezTo>
                  <a:cubicBezTo>
                    <a:pt x="3132" y="5853"/>
                    <a:pt x="0" y="7732"/>
                    <a:pt x="0" y="11216"/>
                  </a:cubicBezTo>
                  <a:cubicBezTo>
                    <a:pt x="0" y="14407"/>
                    <a:pt x="2604" y="16345"/>
                    <a:pt x="5736" y="16345"/>
                  </a:cubicBezTo>
                  <a:cubicBezTo>
                    <a:pt x="8359" y="16345"/>
                    <a:pt x="9925" y="14994"/>
                    <a:pt x="10766" y="13722"/>
                  </a:cubicBezTo>
                  <a:lnTo>
                    <a:pt x="10904" y="13722"/>
                  </a:lnTo>
                  <a:lnTo>
                    <a:pt x="10904" y="15855"/>
                  </a:lnTo>
                  <a:lnTo>
                    <a:pt x="13644" y="15855"/>
                  </a:lnTo>
                  <a:lnTo>
                    <a:pt x="13644" y="6577"/>
                  </a:lnTo>
                  <a:cubicBezTo>
                    <a:pt x="13644" y="2251"/>
                    <a:pt x="10590" y="0"/>
                    <a:pt x="6832"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1" name="Google Shape;1951;p250"/>
            <p:cNvSpPr/>
            <p:nvPr/>
          </p:nvSpPr>
          <p:spPr>
            <a:xfrm>
              <a:off x="6152575" y="2570725"/>
              <a:ext cx="249125" cy="507150"/>
            </a:xfrm>
            <a:custGeom>
              <a:rect b="b" l="l" r="r" t="t"/>
              <a:pathLst>
                <a:path extrusionOk="0" h="20286" w="9965">
                  <a:moveTo>
                    <a:pt x="2682" y="1"/>
                  </a:moveTo>
                  <a:lnTo>
                    <a:pt x="2682" y="4698"/>
                  </a:lnTo>
                  <a:lnTo>
                    <a:pt x="1" y="4698"/>
                  </a:lnTo>
                  <a:lnTo>
                    <a:pt x="1" y="7321"/>
                  </a:lnTo>
                  <a:lnTo>
                    <a:pt x="2682" y="7321"/>
                  </a:lnTo>
                  <a:lnTo>
                    <a:pt x="2682" y="15366"/>
                  </a:lnTo>
                  <a:cubicBezTo>
                    <a:pt x="2682" y="18498"/>
                    <a:pt x="4405" y="20279"/>
                    <a:pt x="7635" y="20279"/>
                  </a:cubicBezTo>
                  <a:cubicBezTo>
                    <a:pt x="7724" y="20284"/>
                    <a:pt x="7813" y="20286"/>
                    <a:pt x="7901" y="20286"/>
                  </a:cubicBezTo>
                  <a:cubicBezTo>
                    <a:pt x="8611" y="20286"/>
                    <a:pt x="9303" y="20147"/>
                    <a:pt x="9964" y="19868"/>
                  </a:cubicBezTo>
                  <a:lnTo>
                    <a:pt x="8946" y="17402"/>
                  </a:lnTo>
                  <a:cubicBezTo>
                    <a:pt x="8570" y="17563"/>
                    <a:pt x="8161" y="17659"/>
                    <a:pt x="7749" y="17659"/>
                  </a:cubicBezTo>
                  <a:cubicBezTo>
                    <a:pt x="7711" y="17659"/>
                    <a:pt x="7673" y="17658"/>
                    <a:pt x="7635" y="17656"/>
                  </a:cubicBezTo>
                  <a:cubicBezTo>
                    <a:pt x="6284" y="17656"/>
                    <a:pt x="5579" y="16854"/>
                    <a:pt x="5579" y="15151"/>
                  </a:cubicBezTo>
                  <a:lnTo>
                    <a:pt x="5579" y="7321"/>
                  </a:lnTo>
                  <a:lnTo>
                    <a:pt x="9338" y="7321"/>
                  </a:lnTo>
                  <a:lnTo>
                    <a:pt x="9338" y="4698"/>
                  </a:lnTo>
                  <a:lnTo>
                    <a:pt x="5579" y="4698"/>
                  </a:lnTo>
                  <a:lnTo>
                    <a:pt x="5579"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2" name="Google Shape;1952;p250"/>
            <p:cNvSpPr/>
            <p:nvPr/>
          </p:nvSpPr>
          <p:spPr>
            <a:xfrm>
              <a:off x="6437875" y="2504825"/>
              <a:ext cx="119425" cy="567025"/>
            </a:xfrm>
            <a:custGeom>
              <a:rect b="b" l="l" r="r" t="t"/>
              <a:pathLst>
                <a:path extrusionOk="0" h="22681" w="4777">
                  <a:moveTo>
                    <a:pt x="2058" y="1"/>
                  </a:moveTo>
                  <a:cubicBezTo>
                    <a:pt x="1018" y="1"/>
                    <a:pt x="20" y="802"/>
                    <a:pt x="20" y="2030"/>
                  </a:cubicBezTo>
                  <a:cubicBezTo>
                    <a:pt x="1" y="3165"/>
                    <a:pt x="921" y="4085"/>
                    <a:pt x="2056" y="4085"/>
                  </a:cubicBezTo>
                  <a:cubicBezTo>
                    <a:pt x="3857" y="4065"/>
                    <a:pt x="4777" y="1893"/>
                    <a:pt x="3485" y="601"/>
                  </a:cubicBezTo>
                  <a:cubicBezTo>
                    <a:pt x="3071" y="187"/>
                    <a:pt x="2560" y="1"/>
                    <a:pt x="2058" y="1"/>
                  </a:cubicBezTo>
                  <a:close/>
                  <a:moveTo>
                    <a:pt x="607" y="7334"/>
                  </a:moveTo>
                  <a:lnTo>
                    <a:pt x="607" y="22680"/>
                  </a:lnTo>
                  <a:lnTo>
                    <a:pt x="3485" y="22680"/>
                  </a:lnTo>
                  <a:lnTo>
                    <a:pt x="3485" y="7334"/>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3" name="Google Shape;1953;p250"/>
            <p:cNvSpPr/>
            <p:nvPr/>
          </p:nvSpPr>
          <p:spPr>
            <a:xfrm>
              <a:off x="6585675" y="2675450"/>
              <a:ext cx="394450" cy="408625"/>
            </a:xfrm>
            <a:custGeom>
              <a:rect b="b" l="l" r="r" t="t"/>
              <a:pathLst>
                <a:path extrusionOk="0" h="16345" w="15778">
                  <a:moveTo>
                    <a:pt x="7889" y="2623"/>
                  </a:moveTo>
                  <a:cubicBezTo>
                    <a:pt x="10453" y="2623"/>
                    <a:pt x="12900" y="4659"/>
                    <a:pt x="12900" y="8182"/>
                  </a:cubicBezTo>
                  <a:cubicBezTo>
                    <a:pt x="12900" y="11686"/>
                    <a:pt x="10453" y="13722"/>
                    <a:pt x="7889" y="13722"/>
                  </a:cubicBezTo>
                  <a:cubicBezTo>
                    <a:pt x="5324" y="13722"/>
                    <a:pt x="2878" y="11686"/>
                    <a:pt x="2878" y="8182"/>
                  </a:cubicBezTo>
                  <a:cubicBezTo>
                    <a:pt x="2878" y="4659"/>
                    <a:pt x="5324" y="2623"/>
                    <a:pt x="7889" y="2623"/>
                  </a:cubicBezTo>
                  <a:close/>
                  <a:moveTo>
                    <a:pt x="7889" y="0"/>
                  </a:moveTo>
                  <a:cubicBezTo>
                    <a:pt x="3289" y="0"/>
                    <a:pt x="0" y="3504"/>
                    <a:pt x="0" y="8182"/>
                  </a:cubicBezTo>
                  <a:cubicBezTo>
                    <a:pt x="0" y="12841"/>
                    <a:pt x="3289" y="16345"/>
                    <a:pt x="7889" y="16345"/>
                  </a:cubicBezTo>
                  <a:cubicBezTo>
                    <a:pt x="12489" y="16345"/>
                    <a:pt x="15777" y="12841"/>
                    <a:pt x="15777" y="8182"/>
                  </a:cubicBezTo>
                  <a:cubicBezTo>
                    <a:pt x="1577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4" name="Google Shape;1954;p250"/>
            <p:cNvSpPr/>
            <p:nvPr/>
          </p:nvSpPr>
          <p:spPr>
            <a:xfrm>
              <a:off x="7037850" y="2675450"/>
              <a:ext cx="340125" cy="396400"/>
            </a:xfrm>
            <a:custGeom>
              <a:rect b="b" l="l" r="r" t="t"/>
              <a:pathLst>
                <a:path extrusionOk="0" h="15856" w="13605">
                  <a:moveTo>
                    <a:pt x="7752" y="0"/>
                  </a:moveTo>
                  <a:cubicBezTo>
                    <a:pt x="5638" y="0"/>
                    <a:pt x="3700" y="1234"/>
                    <a:pt x="2897" y="2643"/>
                  </a:cubicBezTo>
                  <a:lnTo>
                    <a:pt x="2760" y="2643"/>
                  </a:lnTo>
                  <a:lnTo>
                    <a:pt x="2760" y="509"/>
                  </a:lnTo>
                  <a:lnTo>
                    <a:pt x="0" y="509"/>
                  </a:lnTo>
                  <a:lnTo>
                    <a:pt x="0" y="15855"/>
                  </a:lnTo>
                  <a:lnTo>
                    <a:pt x="2897" y="15855"/>
                  </a:lnTo>
                  <a:lnTo>
                    <a:pt x="2897" y="7360"/>
                  </a:lnTo>
                  <a:cubicBezTo>
                    <a:pt x="2897" y="5011"/>
                    <a:pt x="4424" y="2623"/>
                    <a:pt x="6929" y="2623"/>
                  </a:cubicBezTo>
                  <a:cubicBezTo>
                    <a:pt x="9122" y="2623"/>
                    <a:pt x="10727" y="3700"/>
                    <a:pt x="10727" y="6891"/>
                  </a:cubicBezTo>
                  <a:lnTo>
                    <a:pt x="10727" y="15855"/>
                  </a:lnTo>
                  <a:lnTo>
                    <a:pt x="13604" y="15855"/>
                  </a:lnTo>
                  <a:lnTo>
                    <a:pt x="13604" y="6460"/>
                  </a:lnTo>
                  <a:cubicBezTo>
                    <a:pt x="13604" y="2663"/>
                    <a:pt x="11667" y="0"/>
                    <a:pt x="7752"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955" name="Google Shape;1955;p250"/>
          <p:cNvGrpSpPr/>
          <p:nvPr/>
        </p:nvGrpSpPr>
        <p:grpSpPr>
          <a:xfrm>
            <a:off x="7827614" y="4862772"/>
            <a:ext cx="858395" cy="99783"/>
            <a:chOff x="242525" y="2441975"/>
            <a:chExt cx="7135450" cy="828075"/>
          </a:xfrm>
        </p:grpSpPr>
        <p:sp>
          <p:nvSpPr>
            <p:cNvPr id="1956" name="Google Shape;1956;p250"/>
            <p:cNvSpPr/>
            <p:nvPr/>
          </p:nvSpPr>
          <p:spPr>
            <a:xfrm>
              <a:off x="242525" y="2441975"/>
              <a:ext cx="625925" cy="642600"/>
            </a:xfrm>
            <a:custGeom>
              <a:rect b="b" l="l" r="r" t="t"/>
              <a:pathLst>
                <a:path extrusionOk="0" h="25704" w="25037">
                  <a:moveTo>
                    <a:pt x="13255" y="1"/>
                  </a:moveTo>
                  <a:cubicBezTo>
                    <a:pt x="13182" y="1"/>
                    <a:pt x="13110" y="1"/>
                    <a:pt x="13037" y="3"/>
                  </a:cubicBezTo>
                  <a:cubicBezTo>
                    <a:pt x="5951" y="3"/>
                    <a:pt x="0" y="5777"/>
                    <a:pt x="0" y="12843"/>
                  </a:cubicBezTo>
                  <a:cubicBezTo>
                    <a:pt x="0" y="19929"/>
                    <a:pt x="5951" y="25684"/>
                    <a:pt x="13037" y="25703"/>
                  </a:cubicBezTo>
                  <a:cubicBezTo>
                    <a:pt x="16854" y="25703"/>
                    <a:pt x="19731" y="24451"/>
                    <a:pt x="22002" y="22102"/>
                  </a:cubicBezTo>
                  <a:cubicBezTo>
                    <a:pt x="24312" y="19772"/>
                    <a:pt x="25036" y="16523"/>
                    <a:pt x="25036" y="13881"/>
                  </a:cubicBezTo>
                  <a:cubicBezTo>
                    <a:pt x="25036" y="13156"/>
                    <a:pt x="24977" y="12413"/>
                    <a:pt x="24840" y="11688"/>
                  </a:cubicBezTo>
                  <a:lnTo>
                    <a:pt x="13037" y="11688"/>
                  </a:lnTo>
                  <a:lnTo>
                    <a:pt x="13037" y="15212"/>
                  </a:lnTo>
                  <a:lnTo>
                    <a:pt x="21434" y="15212"/>
                  </a:lnTo>
                  <a:cubicBezTo>
                    <a:pt x="21180" y="17169"/>
                    <a:pt x="20534" y="18598"/>
                    <a:pt x="19516" y="19616"/>
                  </a:cubicBezTo>
                  <a:cubicBezTo>
                    <a:pt x="18302" y="20829"/>
                    <a:pt x="16384" y="22180"/>
                    <a:pt x="13037" y="22180"/>
                  </a:cubicBezTo>
                  <a:cubicBezTo>
                    <a:pt x="7869" y="22180"/>
                    <a:pt x="3837" y="18030"/>
                    <a:pt x="3837" y="12843"/>
                  </a:cubicBezTo>
                  <a:cubicBezTo>
                    <a:pt x="3837" y="7676"/>
                    <a:pt x="7869" y="3506"/>
                    <a:pt x="13037" y="3506"/>
                  </a:cubicBezTo>
                  <a:cubicBezTo>
                    <a:pt x="13062" y="3506"/>
                    <a:pt x="13087" y="3506"/>
                    <a:pt x="13112" y="3506"/>
                  </a:cubicBezTo>
                  <a:cubicBezTo>
                    <a:pt x="15434" y="3506"/>
                    <a:pt x="17675" y="4404"/>
                    <a:pt x="19359" y="6012"/>
                  </a:cubicBezTo>
                  <a:lnTo>
                    <a:pt x="21845" y="3545"/>
                  </a:lnTo>
                  <a:cubicBezTo>
                    <a:pt x="19548" y="1268"/>
                    <a:pt x="16465" y="1"/>
                    <a:pt x="13255" y="1"/>
                  </a:cubicBezTo>
                  <a:close/>
                </a:path>
              </a:pathLst>
            </a:custGeom>
            <a:solidFill>
              <a:srgbClr val="4285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7" name="Google Shape;1957;p250"/>
            <p:cNvSpPr/>
            <p:nvPr/>
          </p:nvSpPr>
          <p:spPr>
            <a:xfrm>
              <a:off x="899250" y="2670550"/>
              <a:ext cx="415000" cy="413525"/>
            </a:xfrm>
            <a:custGeom>
              <a:rect b="b" l="l" r="r" t="t"/>
              <a:pathLst>
                <a:path extrusionOk="0" h="16541" w="16600">
                  <a:moveTo>
                    <a:pt x="8300" y="3270"/>
                  </a:moveTo>
                  <a:cubicBezTo>
                    <a:pt x="10805" y="3270"/>
                    <a:pt x="12959" y="5305"/>
                    <a:pt x="12959" y="8281"/>
                  </a:cubicBezTo>
                  <a:cubicBezTo>
                    <a:pt x="12959" y="11256"/>
                    <a:pt x="10805" y="13292"/>
                    <a:pt x="8300" y="13292"/>
                  </a:cubicBezTo>
                  <a:cubicBezTo>
                    <a:pt x="5794" y="13292"/>
                    <a:pt x="3641" y="11217"/>
                    <a:pt x="3641" y="8281"/>
                  </a:cubicBezTo>
                  <a:cubicBezTo>
                    <a:pt x="3641" y="5325"/>
                    <a:pt x="5794" y="3270"/>
                    <a:pt x="8300" y="3270"/>
                  </a:cubicBezTo>
                  <a:close/>
                  <a:moveTo>
                    <a:pt x="8300" y="1"/>
                  </a:moveTo>
                  <a:cubicBezTo>
                    <a:pt x="3719" y="1"/>
                    <a:pt x="0" y="3485"/>
                    <a:pt x="0" y="8281"/>
                  </a:cubicBezTo>
                  <a:cubicBezTo>
                    <a:pt x="0" y="13057"/>
                    <a:pt x="3719" y="16541"/>
                    <a:pt x="8300" y="16541"/>
                  </a:cubicBezTo>
                  <a:cubicBezTo>
                    <a:pt x="12880" y="16541"/>
                    <a:pt x="16600" y="13037"/>
                    <a:pt x="16600" y="8281"/>
                  </a:cubicBezTo>
                  <a:cubicBezTo>
                    <a:pt x="16600" y="3504"/>
                    <a:pt x="12880" y="1"/>
                    <a:pt x="8300" y="1"/>
                  </a:cubicBezTo>
                  <a:close/>
                </a:path>
              </a:pathLst>
            </a:custGeom>
            <a:solidFill>
              <a:srgbClr val="EA43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8" name="Google Shape;1958;p250"/>
            <p:cNvSpPr/>
            <p:nvPr/>
          </p:nvSpPr>
          <p:spPr>
            <a:xfrm>
              <a:off x="1351900" y="2670550"/>
              <a:ext cx="415025" cy="413525"/>
            </a:xfrm>
            <a:custGeom>
              <a:rect b="b" l="l" r="r" t="t"/>
              <a:pathLst>
                <a:path extrusionOk="0" h="16541" w="16601">
                  <a:moveTo>
                    <a:pt x="8300" y="3270"/>
                  </a:moveTo>
                  <a:cubicBezTo>
                    <a:pt x="10806" y="3270"/>
                    <a:pt x="12959" y="5305"/>
                    <a:pt x="12959" y="8281"/>
                  </a:cubicBezTo>
                  <a:cubicBezTo>
                    <a:pt x="12959" y="11256"/>
                    <a:pt x="10806" y="13292"/>
                    <a:pt x="8300" y="13292"/>
                  </a:cubicBezTo>
                  <a:cubicBezTo>
                    <a:pt x="5795" y="13292"/>
                    <a:pt x="3642" y="11217"/>
                    <a:pt x="3642" y="8281"/>
                  </a:cubicBezTo>
                  <a:cubicBezTo>
                    <a:pt x="3642" y="5325"/>
                    <a:pt x="5795" y="3270"/>
                    <a:pt x="8300" y="3270"/>
                  </a:cubicBezTo>
                  <a:close/>
                  <a:moveTo>
                    <a:pt x="8300" y="1"/>
                  </a:moveTo>
                  <a:cubicBezTo>
                    <a:pt x="3720" y="1"/>
                    <a:pt x="1" y="3485"/>
                    <a:pt x="1" y="8281"/>
                  </a:cubicBezTo>
                  <a:cubicBezTo>
                    <a:pt x="1" y="13057"/>
                    <a:pt x="3720" y="16541"/>
                    <a:pt x="8300" y="16541"/>
                  </a:cubicBezTo>
                  <a:cubicBezTo>
                    <a:pt x="12881" y="16541"/>
                    <a:pt x="16600" y="13037"/>
                    <a:pt x="16600" y="8281"/>
                  </a:cubicBezTo>
                  <a:cubicBezTo>
                    <a:pt x="16600" y="3504"/>
                    <a:pt x="12881" y="1"/>
                    <a:pt x="8300" y="1"/>
                  </a:cubicBezTo>
                  <a:close/>
                </a:path>
              </a:pathLst>
            </a:custGeom>
            <a:solidFill>
              <a:srgbClr val="FBBC0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9" name="Google Shape;1959;p250"/>
            <p:cNvSpPr/>
            <p:nvPr/>
          </p:nvSpPr>
          <p:spPr>
            <a:xfrm>
              <a:off x="1805050" y="2670550"/>
              <a:ext cx="396425" cy="599500"/>
            </a:xfrm>
            <a:custGeom>
              <a:rect b="b" l="l" r="r" t="t"/>
              <a:pathLst>
                <a:path extrusionOk="0" h="23980" w="15857">
                  <a:moveTo>
                    <a:pt x="8242" y="3270"/>
                  </a:moveTo>
                  <a:cubicBezTo>
                    <a:pt x="10747" y="3270"/>
                    <a:pt x="12646" y="5403"/>
                    <a:pt x="12646" y="8300"/>
                  </a:cubicBezTo>
                  <a:cubicBezTo>
                    <a:pt x="12646" y="11217"/>
                    <a:pt x="10708" y="13292"/>
                    <a:pt x="8242" y="13292"/>
                  </a:cubicBezTo>
                  <a:cubicBezTo>
                    <a:pt x="5736" y="13292"/>
                    <a:pt x="3642" y="11197"/>
                    <a:pt x="3642" y="8300"/>
                  </a:cubicBezTo>
                  <a:cubicBezTo>
                    <a:pt x="3642" y="5423"/>
                    <a:pt x="5736" y="3270"/>
                    <a:pt x="8242" y="3270"/>
                  </a:cubicBezTo>
                  <a:close/>
                  <a:moveTo>
                    <a:pt x="7929" y="1"/>
                  </a:moveTo>
                  <a:cubicBezTo>
                    <a:pt x="3779" y="1"/>
                    <a:pt x="1" y="3641"/>
                    <a:pt x="1" y="8300"/>
                  </a:cubicBezTo>
                  <a:cubicBezTo>
                    <a:pt x="1" y="12978"/>
                    <a:pt x="3779" y="16541"/>
                    <a:pt x="7929" y="16541"/>
                  </a:cubicBezTo>
                  <a:cubicBezTo>
                    <a:pt x="9886" y="16541"/>
                    <a:pt x="11452" y="15660"/>
                    <a:pt x="12274" y="14662"/>
                  </a:cubicBezTo>
                  <a:lnTo>
                    <a:pt x="12392" y="14662"/>
                  </a:lnTo>
                  <a:lnTo>
                    <a:pt x="12392" y="15856"/>
                  </a:lnTo>
                  <a:cubicBezTo>
                    <a:pt x="12392" y="19007"/>
                    <a:pt x="10708" y="20710"/>
                    <a:pt x="7987" y="20710"/>
                  </a:cubicBezTo>
                  <a:cubicBezTo>
                    <a:pt x="5756" y="20710"/>
                    <a:pt x="4386" y="19105"/>
                    <a:pt x="3818" y="17774"/>
                  </a:cubicBezTo>
                  <a:lnTo>
                    <a:pt x="666" y="19085"/>
                  </a:lnTo>
                  <a:cubicBezTo>
                    <a:pt x="1874" y="22046"/>
                    <a:pt x="4748" y="23979"/>
                    <a:pt x="7939" y="23979"/>
                  </a:cubicBezTo>
                  <a:cubicBezTo>
                    <a:pt x="7955" y="23979"/>
                    <a:pt x="7971" y="23979"/>
                    <a:pt x="7987" y="23979"/>
                  </a:cubicBezTo>
                  <a:cubicBezTo>
                    <a:pt x="12255" y="23979"/>
                    <a:pt x="15856" y="21473"/>
                    <a:pt x="15856" y="15366"/>
                  </a:cubicBezTo>
                  <a:lnTo>
                    <a:pt x="15856" y="510"/>
                  </a:lnTo>
                  <a:lnTo>
                    <a:pt x="12392" y="510"/>
                  </a:lnTo>
                  <a:lnTo>
                    <a:pt x="12392" y="1860"/>
                  </a:lnTo>
                  <a:lnTo>
                    <a:pt x="12274" y="1860"/>
                  </a:lnTo>
                  <a:cubicBezTo>
                    <a:pt x="11452" y="882"/>
                    <a:pt x="9886" y="1"/>
                    <a:pt x="7929" y="1"/>
                  </a:cubicBezTo>
                  <a:close/>
                </a:path>
              </a:pathLst>
            </a:custGeom>
            <a:solidFill>
              <a:srgbClr val="4285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0" name="Google Shape;1960;p250"/>
            <p:cNvSpPr/>
            <p:nvPr/>
          </p:nvSpPr>
          <p:spPr>
            <a:xfrm>
              <a:off x="2263600" y="2464050"/>
              <a:ext cx="91050" cy="607800"/>
            </a:xfrm>
            <a:custGeom>
              <a:rect b="b" l="l" r="r" t="t"/>
              <a:pathLst>
                <a:path extrusionOk="0" h="24312" w="3642">
                  <a:moveTo>
                    <a:pt x="0" y="0"/>
                  </a:moveTo>
                  <a:lnTo>
                    <a:pt x="0" y="24311"/>
                  </a:lnTo>
                  <a:lnTo>
                    <a:pt x="3641" y="24311"/>
                  </a:lnTo>
                  <a:lnTo>
                    <a:pt x="3641" y="0"/>
                  </a:lnTo>
                  <a:close/>
                </a:path>
              </a:pathLst>
            </a:custGeom>
            <a:solidFill>
              <a:srgbClr val="34A85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1" name="Google Shape;1961;p250"/>
            <p:cNvSpPr/>
            <p:nvPr/>
          </p:nvSpPr>
          <p:spPr>
            <a:xfrm>
              <a:off x="2398650" y="2671050"/>
              <a:ext cx="381250" cy="413525"/>
            </a:xfrm>
            <a:custGeom>
              <a:rect b="b" l="l" r="r" t="t"/>
              <a:pathLst>
                <a:path extrusionOk="0" h="16541" w="15250">
                  <a:moveTo>
                    <a:pt x="7909" y="3191"/>
                  </a:moveTo>
                  <a:cubicBezTo>
                    <a:pt x="9358" y="3191"/>
                    <a:pt x="10571" y="3896"/>
                    <a:pt x="10982" y="4933"/>
                  </a:cubicBezTo>
                  <a:lnTo>
                    <a:pt x="3603" y="8006"/>
                  </a:lnTo>
                  <a:cubicBezTo>
                    <a:pt x="3505" y="4815"/>
                    <a:pt x="6069" y="3191"/>
                    <a:pt x="7909" y="3191"/>
                  </a:cubicBezTo>
                  <a:close/>
                  <a:moveTo>
                    <a:pt x="7792" y="0"/>
                  </a:moveTo>
                  <a:cubicBezTo>
                    <a:pt x="3505" y="0"/>
                    <a:pt x="1" y="3347"/>
                    <a:pt x="1" y="8261"/>
                  </a:cubicBezTo>
                  <a:cubicBezTo>
                    <a:pt x="1" y="12919"/>
                    <a:pt x="3505" y="16540"/>
                    <a:pt x="8203" y="16540"/>
                  </a:cubicBezTo>
                  <a:cubicBezTo>
                    <a:pt x="10982" y="16540"/>
                    <a:pt x="13566" y="15170"/>
                    <a:pt x="15093" y="12860"/>
                  </a:cubicBezTo>
                  <a:lnTo>
                    <a:pt x="12274" y="10981"/>
                  </a:lnTo>
                  <a:cubicBezTo>
                    <a:pt x="11335" y="12352"/>
                    <a:pt x="10043" y="13272"/>
                    <a:pt x="8203" y="13272"/>
                  </a:cubicBezTo>
                  <a:cubicBezTo>
                    <a:pt x="6343" y="13272"/>
                    <a:pt x="5032" y="12430"/>
                    <a:pt x="4190" y="10766"/>
                  </a:cubicBezTo>
                  <a:lnTo>
                    <a:pt x="15249" y="6186"/>
                  </a:lnTo>
                  <a:lnTo>
                    <a:pt x="14878" y="5266"/>
                  </a:lnTo>
                  <a:cubicBezTo>
                    <a:pt x="14192" y="3406"/>
                    <a:pt x="12098" y="0"/>
                    <a:pt x="7792" y="0"/>
                  </a:cubicBezTo>
                  <a:close/>
                </a:path>
              </a:pathLst>
            </a:custGeom>
            <a:solidFill>
              <a:srgbClr val="EA43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2" name="Google Shape;1962;p250"/>
            <p:cNvSpPr/>
            <p:nvPr/>
          </p:nvSpPr>
          <p:spPr>
            <a:xfrm>
              <a:off x="2973675" y="2507925"/>
              <a:ext cx="266225" cy="563925"/>
            </a:xfrm>
            <a:custGeom>
              <a:rect b="b" l="l" r="r" t="t"/>
              <a:pathLst>
                <a:path extrusionOk="0" h="22557" w="10649">
                  <a:moveTo>
                    <a:pt x="8601" y="1"/>
                  </a:moveTo>
                  <a:cubicBezTo>
                    <a:pt x="8514" y="1"/>
                    <a:pt x="8426" y="3"/>
                    <a:pt x="8339" y="7"/>
                  </a:cubicBezTo>
                  <a:cubicBezTo>
                    <a:pt x="5109" y="7"/>
                    <a:pt x="2897" y="2043"/>
                    <a:pt x="2897" y="5175"/>
                  </a:cubicBezTo>
                  <a:lnTo>
                    <a:pt x="2897" y="7210"/>
                  </a:lnTo>
                  <a:lnTo>
                    <a:pt x="0" y="7210"/>
                  </a:lnTo>
                  <a:lnTo>
                    <a:pt x="0" y="9833"/>
                  </a:lnTo>
                  <a:lnTo>
                    <a:pt x="2897" y="9833"/>
                  </a:lnTo>
                  <a:lnTo>
                    <a:pt x="2897" y="22556"/>
                  </a:lnTo>
                  <a:lnTo>
                    <a:pt x="5755" y="22556"/>
                  </a:lnTo>
                  <a:lnTo>
                    <a:pt x="5755" y="9833"/>
                  </a:lnTo>
                  <a:lnTo>
                    <a:pt x="9768" y="9833"/>
                  </a:lnTo>
                  <a:lnTo>
                    <a:pt x="9768" y="7210"/>
                  </a:lnTo>
                  <a:lnTo>
                    <a:pt x="5755" y="7210"/>
                  </a:lnTo>
                  <a:lnTo>
                    <a:pt x="5755" y="5273"/>
                  </a:lnTo>
                  <a:cubicBezTo>
                    <a:pt x="5755" y="3472"/>
                    <a:pt x="6890" y="2630"/>
                    <a:pt x="8339" y="2630"/>
                  </a:cubicBezTo>
                  <a:cubicBezTo>
                    <a:pt x="8383" y="2628"/>
                    <a:pt x="8428" y="2627"/>
                    <a:pt x="8472" y="2627"/>
                  </a:cubicBezTo>
                  <a:cubicBezTo>
                    <a:pt x="8878" y="2627"/>
                    <a:pt x="9280" y="2708"/>
                    <a:pt x="9650" y="2884"/>
                  </a:cubicBezTo>
                  <a:lnTo>
                    <a:pt x="10649" y="399"/>
                  </a:lnTo>
                  <a:cubicBezTo>
                    <a:pt x="9988" y="138"/>
                    <a:pt x="9296" y="1"/>
                    <a:pt x="8601" y="1"/>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3" name="Google Shape;1963;p250"/>
            <p:cNvSpPr/>
            <p:nvPr/>
          </p:nvSpPr>
          <p:spPr>
            <a:xfrm>
              <a:off x="3237425" y="2675450"/>
              <a:ext cx="394950" cy="408625"/>
            </a:xfrm>
            <a:custGeom>
              <a:rect b="b" l="l" r="r" t="t"/>
              <a:pathLst>
                <a:path extrusionOk="0" h="16345" w="15798">
                  <a:moveTo>
                    <a:pt x="7889" y="2623"/>
                  </a:moveTo>
                  <a:cubicBezTo>
                    <a:pt x="10454" y="2623"/>
                    <a:pt x="12900" y="4659"/>
                    <a:pt x="12900" y="8182"/>
                  </a:cubicBezTo>
                  <a:cubicBezTo>
                    <a:pt x="12900" y="11686"/>
                    <a:pt x="10454" y="13722"/>
                    <a:pt x="7889" y="13722"/>
                  </a:cubicBezTo>
                  <a:cubicBezTo>
                    <a:pt x="5325" y="13722"/>
                    <a:pt x="2878" y="11686"/>
                    <a:pt x="2878" y="8182"/>
                  </a:cubicBezTo>
                  <a:cubicBezTo>
                    <a:pt x="2878" y="4659"/>
                    <a:pt x="5325" y="2623"/>
                    <a:pt x="7889" y="2623"/>
                  </a:cubicBezTo>
                  <a:close/>
                  <a:moveTo>
                    <a:pt x="7889" y="0"/>
                  </a:moveTo>
                  <a:cubicBezTo>
                    <a:pt x="3289" y="0"/>
                    <a:pt x="1" y="3504"/>
                    <a:pt x="1" y="8182"/>
                  </a:cubicBezTo>
                  <a:cubicBezTo>
                    <a:pt x="1" y="12841"/>
                    <a:pt x="3289" y="16345"/>
                    <a:pt x="7889" y="16345"/>
                  </a:cubicBezTo>
                  <a:cubicBezTo>
                    <a:pt x="12509" y="16345"/>
                    <a:pt x="15797" y="12841"/>
                    <a:pt x="15797" y="8182"/>
                  </a:cubicBezTo>
                  <a:cubicBezTo>
                    <a:pt x="1579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4" name="Google Shape;1964;p250"/>
            <p:cNvSpPr/>
            <p:nvPr/>
          </p:nvSpPr>
          <p:spPr>
            <a:xfrm>
              <a:off x="3690100" y="2678325"/>
              <a:ext cx="237350" cy="393525"/>
            </a:xfrm>
            <a:custGeom>
              <a:rect b="b" l="l" r="r" t="t"/>
              <a:pathLst>
                <a:path extrusionOk="0" h="15741" w="9494">
                  <a:moveTo>
                    <a:pt x="7479" y="1"/>
                  </a:moveTo>
                  <a:cubicBezTo>
                    <a:pt x="7426" y="1"/>
                    <a:pt x="7374" y="1"/>
                    <a:pt x="7321" y="3"/>
                  </a:cubicBezTo>
                  <a:cubicBezTo>
                    <a:pt x="5736" y="3"/>
                    <a:pt x="3504" y="1138"/>
                    <a:pt x="2878" y="2900"/>
                  </a:cubicBezTo>
                  <a:lnTo>
                    <a:pt x="2760" y="2900"/>
                  </a:lnTo>
                  <a:lnTo>
                    <a:pt x="2760" y="394"/>
                  </a:lnTo>
                  <a:lnTo>
                    <a:pt x="0" y="394"/>
                  </a:lnTo>
                  <a:lnTo>
                    <a:pt x="0" y="15740"/>
                  </a:lnTo>
                  <a:lnTo>
                    <a:pt x="2878" y="15740"/>
                  </a:lnTo>
                  <a:lnTo>
                    <a:pt x="2878" y="7343"/>
                  </a:lnTo>
                  <a:cubicBezTo>
                    <a:pt x="2878" y="4524"/>
                    <a:pt x="4894" y="2861"/>
                    <a:pt x="6851" y="2861"/>
                  </a:cubicBezTo>
                  <a:cubicBezTo>
                    <a:pt x="6905" y="2859"/>
                    <a:pt x="6958" y="2858"/>
                    <a:pt x="7011" y="2858"/>
                  </a:cubicBezTo>
                  <a:cubicBezTo>
                    <a:pt x="7483" y="2858"/>
                    <a:pt x="7940" y="2935"/>
                    <a:pt x="8398" y="3076"/>
                  </a:cubicBezTo>
                  <a:lnTo>
                    <a:pt x="9494" y="394"/>
                  </a:lnTo>
                  <a:cubicBezTo>
                    <a:pt x="8857" y="122"/>
                    <a:pt x="8170" y="1"/>
                    <a:pt x="7479" y="1"/>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5" name="Google Shape;1965;p250"/>
            <p:cNvSpPr/>
            <p:nvPr/>
          </p:nvSpPr>
          <p:spPr>
            <a:xfrm>
              <a:off x="4131500" y="2511025"/>
              <a:ext cx="327400" cy="560825"/>
            </a:xfrm>
            <a:custGeom>
              <a:rect b="b" l="l" r="r" t="t"/>
              <a:pathLst>
                <a:path extrusionOk="0" h="22433" w="13096">
                  <a:moveTo>
                    <a:pt x="1" y="1"/>
                  </a:moveTo>
                  <a:lnTo>
                    <a:pt x="1" y="22432"/>
                  </a:lnTo>
                  <a:lnTo>
                    <a:pt x="13096" y="22432"/>
                  </a:lnTo>
                  <a:lnTo>
                    <a:pt x="13096" y="19673"/>
                  </a:lnTo>
                  <a:lnTo>
                    <a:pt x="2898" y="19673"/>
                  </a:lnTo>
                  <a:lnTo>
                    <a:pt x="2898" y="12548"/>
                  </a:lnTo>
                  <a:lnTo>
                    <a:pt x="12098" y="12548"/>
                  </a:lnTo>
                  <a:lnTo>
                    <a:pt x="12098" y="9866"/>
                  </a:lnTo>
                  <a:lnTo>
                    <a:pt x="2898" y="9866"/>
                  </a:lnTo>
                  <a:lnTo>
                    <a:pt x="2898" y="2760"/>
                  </a:lnTo>
                  <a:lnTo>
                    <a:pt x="13096" y="2760"/>
                  </a:lnTo>
                  <a:lnTo>
                    <a:pt x="13096"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6" name="Google Shape;1966;p250"/>
            <p:cNvSpPr/>
            <p:nvPr/>
          </p:nvSpPr>
          <p:spPr>
            <a:xfrm>
              <a:off x="4505875" y="2511025"/>
              <a:ext cx="385150" cy="573050"/>
            </a:xfrm>
            <a:custGeom>
              <a:rect b="b" l="l" r="r" t="t"/>
              <a:pathLst>
                <a:path extrusionOk="0" h="22922" w="15406">
                  <a:moveTo>
                    <a:pt x="7771" y="9200"/>
                  </a:moveTo>
                  <a:cubicBezTo>
                    <a:pt x="10335" y="9200"/>
                    <a:pt x="12665" y="11236"/>
                    <a:pt x="12665" y="14759"/>
                  </a:cubicBezTo>
                  <a:cubicBezTo>
                    <a:pt x="12665" y="18263"/>
                    <a:pt x="10335" y="20299"/>
                    <a:pt x="7771" y="20299"/>
                  </a:cubicBezTo>
                  <a:cubicBezTo>
                    <a:pt x="5187" y="20299"/>
                    <a:pt x="2878" y="18204"/>
                    <a:pt x="2878" y="14759"/>
                  </a:cubicBezTo>
                  <a:cubicBezTo>
                    <a:pt x="2878" y="11314"/>
                    <a:pt x="5187" y="9200"/>
                    <a:pt x="7771" y="9200"/>
                  </a:cubicBezTo>
                  <a:close/>
                  <a:moveTo>
                    <a:pt x="12528" y="1"/>
                  </a:moveTo>
                  <a:lnTo>
                    <a:pt x="12528" y="7086"/>
                  </a:lnTo>
                  <a:lnTo>
                    <a:pt x="12665" y="9200"/>
                  </a:lnTo>
                  <a:lnTo>
                    <a:pt x="12528" y="9200"/>
                  </a:lnTo>
                  <a:cubicBezTo>
                    <a:pt x="11647" y="7791"/>
                    <a:pt x="9748" y="6577"/>
                    <a:pt x="7301" y="6577"/>
                  </a:cubicBezTo>
                  <a:cubicBezTo>
                    <a:pt x="3426" y="6577"/>
                    <a:pt x="0" y="10062"/>
                    <a:pt x="0" y="14759"/>
                  </a:cubicBezTo>
                  <a:cubicBezTo>
                    <a:pt x="0" y="19457"/>
                    <a:pt x="3426" y="22922"/>
                    <a:pt x="7301" y="22922"/>
                  </a:cubicBezTo>
                  <a:cubicBezTo>
                    <a:pt x="9748" y="22922"/>
                    <a:pt x="11647" y="21708"/>
                    <a:pt x="12528" y="20299"/>
                  </a:cubicBezTo>
                  <a:lnTo>
                    <a:pt x="12665" y="20299"/>
                  </a:lnTo>
                  <a:lnTo>
                    <a:pt x="12665" y="22432"/>
                  </a:lnTo>
                  <a:lnTo>
                    <a:pt x="15405" y="22432"/>
                  </a:lnTo>
                  <a:lnTo>
                    <a:pt x="15405"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7" name="Google Shape;1967;p250"/>
            <p:cNvSpPr/>
            <p:nvPr/>
          </p:nvSpPr>
          <p:spPr>
            <a:xfrm>
              <a:off x="4967825" y="2688175"/>
              <a:ext cx="340125" cy="395900"/>
            </a:xfrm>
            <a:custGeom>
              <a:rect b="b" l="l" r="r" t="t"/>
              <a:pathLst>
                <a:path extrusionOk="0" h="15836" w="13605">
                  <a:moveTo>
                    <a:pt x="1" y="0"/>
                  </a:moveTo>
                  <a:lnTo>
                    <a:pt x="1" y="9376"/>
                  </a:lnTo>
                  <a:cubicBezTo>
                    <a:pt x="1" y="13174"/>
                    <a:pt x="1919" y="15836"/>
                    <a:pt x="5873" y="15836"/>
                  </a:cubicBezTo>
                  <a:cubicBezTo>
                    <a:pt x="7967" y="15836"/>
                    <a:pt x="9866" y="14622"/>
                    <a:pt x="10727" y="13213"/>
                  </a:cubicBezTo>
                  <a:lnTo>
                    <a:pt x="10845" y="13213"/>
                  </a:lnTo>
                  <a:lnTo>
                    <a:pt x="10845" y="15346"/>
                  </a:lnTo>
                  <a:lnTo>
                    <a:pt x="13605" y="15346"/>
                  </a:lnTo>
                  <a:lnTo>
                    <a:pt x="13605" y="0"/>
                  </a:lnTo>
                  <a:lnTo>
                    <a:pt x="10727" y="0"/>
                  </a:lnTo>
                  <a:lnTo>
                    <a:pt x="10727" y="8456"/>
                  </a:lnTo>
                  <a:cubicBezTo>
                    <a:pt x="10727" y="10805"/>
                    <a:pt x="9181" y="13213"/>
                    <a:pt x="6675" y="13213"/>
                  </a:cubicBezTo>
                  <a:cubicBezTo>
                    <a:pt x="4483" y="13213"/>
                    <a:pt x="2898" y="12117"/>
                    <a:pt x="2898" y="8926"/>
                  </a:cubicBezTo>
                  <a:lnTo>
                    <a:pt x="2898" y="0"/>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8" name="Google Shape;1968;p250"/>
            <p:cNvSpPr/>
            <p:nvPr/>
          </p:nvSpPr>
          <p:spPr>
            <a:xfrm>
              <a:off x="5365675" y="2675450"/>
              <a:ext cx="368025" cy="408625"/>
            </a:xfrm>
            <a:custGeom>
              <a:rect b="b" l="l" r="r" t="t"/>
              <a:pathLst>
                <a:path extrusionOk="0" h="16345" w="14721">
                  <a:moveTo>
                    <a:pt x="7889" y="0"/>
                  </a:moveTo>
                  <a:cubicBezTo>
                    <a:pt x="3289" y="0"/>
                    <a:pt x="1" y="3504"/>
                    <a:pt x="1" y="8182"/>
                  </a:cubicBezTo>
                  <a:cubicBezTo>
                    <a:pt x="1" y="12802"/>
                    <a:pt x="3289" y="16345"/>
                    <a:pt x="7889" y="16345"/>
                  </a:cubicBezTo>
                  <a:cubicBezTo>
                    <a:pt x="11550" y="16345"/>
                    <a:pt x="13781" y="14192"/>
                    <a:pt x="14721" y="11941"/>
                  </a:cubicBezTo>
                  <a:lnTo>
                    <a:pt x="12156" y="10844"/>
                  </a:lnTo>
                  <a:cubicBezTo>
                    <a:pt x="11393" y="12626"/>
                    <a:pt x="9827" y="13722"/>
                    <a:pt x="7693" y="13722"/>
                  </a:cubicBezTo>
                  <a:cubicBezTo>
                    <a:pt x="5266" y="13722"/>
                    <a:pt x="2878" y="11490"/>
                    <a:pt x="2878" y="8182"/>
                  </a:cubicBezTo>
                  <a:cubicBezTo>
                    <a:pt x="2878" y="4855"/>
                    <a:pt x="5247" y="2643"/>
                    <a:pt x="7693" y="2643"/>
                  </a:cubicBezTo>
                  <a:cubicBezTo>
                    <a:pt x="9827" y="2643"/>
                    <a:pt x="11236" y="3700"/>
                    <a:pt x="12000" y="5520"/>
                  </a:cubicBezTo>
                  <a:lnTo>
                    <a:pt x="14623" y="4424"/>
                  </a:lnTo>
                  <a:cubicBezTo>
                    <a:pt x="13683" y="2154"/>
                    <a:pt x="1156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9" name="Google Shape;1969;p250"/>
            <p:cNvSpPr/>
            <p:nvPr/>
          </p:nvSpPr>
          <p:spPr>
            <a:xfrm>
              <a:off x="5774300" y="2675450"/>
              <a:ext cx="341100" cy="408625"/>
            </a:xfrm>
            <a:custGeom>
              <a:rect b="b" l="l" r="r" t="t"/>
              <a:pathLst>
                <a:path extrusionOk="0" h="16345" w="13644">
                  <a:moveTo>
                    <a:pt x="7223" y="8241"/>
                  </a:moveTo>
                  <a:cubicBezTo>
                    <a:pt x="9670" y="8241"/>
                    <a:pt x="10904" y="9239"/>
                    <a:pt x="10904" y="9239"/>
                  </a:cubicBezTo>
                  <a:cubicBezTo>
                    <a:pt x="10904" y="11745"/>
                    <a:pt x="8496" y="13722"/>
                    <a:pt x="6186" y="13722"/>
                  </a:cubicBezTo>
                  <a:cubicBezTo>
                    <a:pt x="4698" y="13722"/>
                    <a:pt x="2995" y="12900"/>
                    <a:pt x="2995" y="11275"/>
                  </a:cubicBezTo>
                  <a:cubicBezTo>
                    <a:pt x="2995" y="9866"/>
                    <a:pt x="4189" y="8241"/>
                    <a:pt x="7223" y="8241"/>
                  </a:cubicBezTo>
                  <a:close/>
                  <a:moveTo>
                    <a:pt x="6832" y="0"/>
                  </a:moveTo>
                  <a:cubicBezTo>
                    <a:pt x="2976" y="0"/>
                    <a:pt x="1116" y="2330"/>
                    <a:pt x="588" y="3739"/>
                  </a:cubicBezTo>
                  <a:lnTo>
                    <a:pt x="3230" y="4855"/>
                  </a:lnTo>
                  <a:cubicBezTo>
                    <a:pt x="3759" y="3426"/>
                    <a:pt x="5286" y="2643"/>
                    <a:pt x="6891" y="2643"/>
                  </a:cubicBezTo>
                  <a:cubicBezTo>
                    <a:pt x="9044" y="2643"/>
                    <a:pt x="10904" y="4033"/>
                    <a:pt x="10884" y="6362"/>
                  </a:cubicBezTo>
                  <a:lnTo>
                    <a:pt x="10884" y="6793"/>
                  </a:lnTo>
                  <a:cubicBezTo>
                    <a:pt x="10297" y="6460"/>
                    <a:pt x="8789" y="5853"/>
                    <a:pt x="6734" y="5853"/>
                  </a:cubicBezTo>
                  <a:cubicBezTo>
                    <a:pt x="3132" y="5853"/>
                    <a:pt x="0" y="7732"/>
                    <a:pt x="0" y="11216"/>
                  </a:cubicBezTo>
                  <a:cubicBezTo>
                    <a:pt x="0" y="14407"/>
                    <a:pt x="2604" y="16345"/>
                    <a:pt x="5736" y="16345"/>
                  </a:cubicBezTo>
                  <a:cubicBezTo>
                    <a:pt x="8359" y="16345"/>
                    <a:pt x="9925" y="14994"/>
                    <a:pt x="10766" y="13722"/>
                  </a:cubicBezTo>
                  <a:lnTo>
                    <a:pt x="10904" y="13722"/>
                  </a:lnTo>
                  <a:lnTo>
                    <a:pt x="10904" y="15855"/>
                  </a:lnTo>
                  <a:lnTo>
                    <a:pt x="13644" y="15855"/>
                  </a:lnTo>
                  <a:lnTo>
                    <a:pt x="13644" y="6577"/>
                  </a:lnTo>
                  <a:cubicBezTo>
                    <a:pt x="13644" y="2251"/>
                    <a:pt x="10590" y="0"/>
                    <a:pt x="6832"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0" name="Google Shape;1970;p250"/>
            <p:cNvSpPr/>
            <p:nvPr/>
          </p:nvSpPr>
          <p:spPr>
            <a:xfrm>
              <a:off x="6152575" y="2570725"/>
              <a:ext cx="249125" cy="507150"/>
            </a:xfrm>
            <a:custGeom>
              <a:rect b="b" l="l" r="r" t="t"/>
              <a:pathLst>
                <a:path extrusionOk="0" h="20286" w="9965">
                  <a:moveTo>
                    <a:pt x="2682" y="1"/>
                  </a:moveTo>
                  <a:lnTo>
                    <a:pt x="2682" y="4698"/>
                  </a:lnTo>
                  <a:lnTo>
                    <a:pt x="1" y="4698"/>
                  </a:lnTo>
                  <a:lnTo>
                    <a:pt x="1" y="7321"/>
                  </a:lnTo>
                  <a:lnTo>
                    <a:pt x="2682" y="7321"/>
                  </a:lnTo>
                  <a:lnTo>
                    <a:pt x="2682" y="15366"/>
                  </a:lnTo>
                  <a:cubicBezTo>
                    <a:pt x="2682" y="18498"/>
                    <a:pt x="4405" y="20279"/>
                    <a:pt x="7635" y="20279"/>
                  </a:cubicBezTo>
                  <a:cubicBezTo>
                    <a:pt x="7724" y="20284"/>
                    <a:pt x="7813" y="20286"/>
                    <a:pt x="7901" y="20286"/>
                  </a:cubicBezTo>
                  <a:cubicBezTo>
                    <a:pt x="8611" y="20286"/>
                    <a:pt x="9303" y="20147"/>
                    <a:pt x="9964" y="19868"/>
                  </a:cubicBezTo>
                  <a:lnTo>
                    <a:pt x="8946" y="17402"/>
                  </a:lnTo>
                  <a:cubicBezTo>
                    <a:pt x="8570" y="17563"/>
                    <a:pt x="8161" y="17659"/>
                    <a:pt x="7749" y="17659"/>
                  </a:cubicBezTo>
                  <a:cubicBezTo>
                    <a:pt x="7711" y="17659"/>
                    <a:pt x="7673" y="17658"/>
                    <a:pt x="7635" y="17656"/>
                  </a:cubicBezTo>
                  <a:cubicBezTo>
                    <a:pt x="6284" y="17656"/>
                    <a:pt x="5579" y="16854"/>
                    <a:pt x="5579" y="15151"/>
                  </a:cubicBezTo>
                  <a:lnTo>
                    <a:pt x="5579" y="7321"/>
                  </a:lnTo>
                  <a:lnTo>
                    <a:pt x="9338" y="7321"/>
                  </a:lnTo>
                  <a:lnTo>
                    <a:pt x="9338" y="4698"/>
                  </a:lnTo>
                  <a:lnTo>
                    <a:pt x="5579" y="4698"/>
                  </a:lnTo>
                  <a:lnTo>
                    <a:pt x="5579"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1" name="Google Shape;1971;p250"/>
            <p:cNvSpPr/>
            <p:nvPr/>
          </p:nvSpPr>
          <p:spPr>
            <a:xfrm>
              <a:off x="6437875" y="2504825"/>
              <a:ext cx="119425" cy="567025"/>
            </a:xfrm>
            <a:custGeom>
              <a:rect b="b" l="l" r="r" t="t"/>
              <a:pathLst>
                <a:path extrusionOk="0" h="22681" w="4777">
                  <a:moveTo>
                    <a:pt x="2058" y="1"/>
                  </a:moveTo>
                  <a:cubicBezTo>
                    <a:pt x="1018" y="1"/>
                    <a:pt x="20" y="802"/>
                    <a:pt x="20" y="2030"/>
                  </a:cubicBezTo>
                  <a:cubicBezTo>
                    <a:pt x="1" y="3165"/>
                    <a:pt x="921" y="4085"/>
                    <a:pt x="2056" y="4085"/>
                  </a:cubicBezTo>
                  <a:cubicBezTo>
                    <a:pt x="3857" y="4065"/>
                    <a:pt x="4777" y="1893"/>
                    <a:pt x="3485" y="601"/>
                  </a:cubicBezTo>
                  <a:cubicBezTo>
                    <a:pt x="3071" y="187"/>
                    <a:pt x="2560" y="1"/>
                    <a:pt x="2058" y="1"/>
                  </a:cubicBezTo>
                  <a:close/>
                  <a:moveTo>
                    <a:pt x="607" y="7334"/>
                  </a:moveTo>
                  <a:lnTo>
                    <a:pt x="607" y="22680"/>
                  </a:lnTo>
                  <a:lnTo>
                    <a:pt x="3485" y="22680"/>
                  </a:lnTo>
                  <a:lnTo>
                    <a:pt x="3485" y="7334"/>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2" name="Google Shape;1972;p250"/>
            <p:cNvSpPr/>
            <p:nvPr/>
          </p:nvSpPr>
          <p:spPr>
            <a:xfrm>
              <a:off x="6585675" y="2675450"/>
              <a:ext cx="394450" cy="408625"/>
            </a:xfrm>
            <a:custGeom>
              <a:rect b="b" l="l" r="r" t="t"/>
              <a:pathLst>
                <a:path extrusionOk="0" h="16345" w="15778">
                  <a:moveTo>
                    <a:pt x="7889" y="2623"/>
                  </a:moveTo>
                  <a:cubicBezTo>
                    <a:pt x="10453" y="2623"/>
                    <a:pt x="12900" y="4659"/>
                    <a:pt x="12900" y="8182"/>
                  </a:cubicBezTo>
                  <a:cubicBezTo>
                    <a:pt x="12900" y="11686"/>
                    <a:pt x="10453" y="13722"/>
                    <a:pt x="7889" y="13722"/>
                  </a:cubicBezTo>
                  <a:cubicBezTo>
                    <a:pt x="5324" y="13722"/>
                    <a:pt x="2878" y="11686"/>
                    <a:pt x="2878" y="8182"/>
                  </a:cubicBezTo>
                  <a:cubicBezTo>
                    <a:pt x="2878" y="4659"/>
                    <a:pt x="5324" y="2623"/>
                    <a:pt x="7889" y="2623"/>
                  </a:cubicBezTo>
                  <a:close/>
                  <a:moveTo>
                    <a:pt x="7889" y="0"/>
                  </a:moveTo>
                  <a:cubicBezTo>
                    <a:pt x="3289" y="0"/>
                    <a:pt x="0" y="3504"/>
                    <a:pt x="0" y="8182"/>
                  </a:cubicBezTo>
                  <a:cubicBezTo>
                    <a:pt x="0" y="12841"/>
                    <a:pt x="3289" y="16345"/>
                    <a:pt x="7889" y="16345"/>
                  </a:cubicBezTo>
                  <a:cubicBezTo>
                    <a:pt x="12489" y="16345"/>
                    <a:pt x="15777" y="12841"/>
                    <a:pt x="15777" y="8182"/>
                  </a:cubicBezTo>
                  <a:cubicBezTo>
                    <a:pt x="1577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3" name="Google Shape;1973;p250"/>
            <p:cNvSpPr/>
            <p:nvPr/>
          </p:nvSpPr>
          <p:spPr>
            <a:xfrm>
              <a:off x="7037850" y="2675450"/>
              <a:ext cx="340125" cy="396400"/>
            </a:xfrm>
            <a:custGeom>
              <a:rect b="b" l="l" r="r" t="t"/>
              <a:pathLst>
                <a:path extrusionOk="0" h="15856" w="13605">
                  <a:moveTo>
                    <a:pt x="7752" y="0"/>
                  </a:moveTo>
                  <a:cubicBezTo>
                    <a:pt x="5638" y="0"/>
                    <a:pt x="3700" y="1234"/>
                    <a:pt x="2897" y="2643"/>
                  </a:cubicBezTo>
                  <a:lnTo>
                    <a:pt x="2760" y="2643"/>
                  </a:lnTo>
                  <a:lnTo>
                    <a:pt x="2760" y="509"/>
                  </a:lnTo>
                  <a:lnTo>
                    <a:pt x="0" y="509"/>
                  </a:lnTo>
                  <a:lnTo>
                    <a:pt x="0" y="15855"/>
                  </a:lnTo>
                  <a:lnTo>
                    <a:pt x="2897" y="15855"/>
                  </a:lnTo>
                  <a:lnTo>
                    <a:pt x="2897" y="7360"/>
                  </a:lnTo>
                  <a:cubicBezTo>
                    <a:pt x="2897" y="5011"/>
                    <a:pt x="4424" y="2623"/>
                    <a:pt x="6929" y="2623"/>
                  </a:cubicBezTo>
                  <a:cubicBezTo>
                    <a:pt x="9122" y="2623"/>
                    <a:pt x="10727" y="3700"/>
                    <a:pt x="10727" y="6891"/>
                  </a:cubicBezTo>
                  <a:lnTo>
                    <a:pt x="10727" y="15855"/>
                  </a:lnTo>
                  <a:lnTo>
                    <a:pt x="13604" y="15855"/>
                  </a:lnTo>
                  <a:lnTo>
                    <a:pt x="13604" y="6460"/>
                  </a:lnTo>
                  <a:cubicBezTo>
                    <a:pt x="13604" y="2663"/>
                    <a:pt x="11667" y="0"/>
                    <a:pt x="7752"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Slide 01">
  <p:cSld name="CUSTOM_6">
    <p:spTree>
      <p:nvGrpSpPr>
        <p:cNvPr id="1974" name="Shape 1974"/>
        <p:cNvGrpSpPr/>
        <p:nvPr/>
      </p:nvGrpSpPr>
      <p:grpSpPr>
        <a:xfrm>
          <a:off x="0" y="0"/>
          <a:ext cx="0" cy="0"/>
          <a:chOff x="0" y="0"/>
          <a:chExt cx="0" cy="0"/>
        </a:xfrm>
      </p:grpSpPr>
      <p:pic>
        <p:nvPicPr>
          <p:cNvPr id="1975" name="Google Shape;1975;p251"/>
          <p:cNvPicPr preferRelativeResize="0"/>
          <p:nvPr/>
        </p:nvPicPr>
        <p:blipFill rotWithShape="1">
          <a:blip r:embed="rId2">
            <a:alphaModFix/>
          </a:blip>
          <a:srcRect b="43795" l="10583" r="9721" t="35086"/>
          <a:stretch/>
        </p:blipFill>
        <p:spPr>
          <a:xfrm>
            <a:off x="3070475" y="2293225"/>
            <a:ext cx="3003050" cy="557050"/>
          </a:xfrm>
          <a:prstGeom prst="rect">
            <a:avLst/>
          </a:prstGeom>
          <a:noFill/>
          <a:ln>
            <a:noFill/>
          </a:ln>
        </p:spPr>
      </p:pic>
      <p:sp>
        <p:nvSpPr>
          <p:cNvPr id="1976" name="Google Shape;1976;p251"/>
          <p:cNvSpPr/>
          <p:nvPr/>
        </p:nvSpPr>
        <p:spPr>
          <a:xfrm>
            <a:off x="7453950" y="201700"/>
            <a:ext cx="1512900" cy="48225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977" name="Google Shape;1977;p251"/>
          <p:cNvGrpSpPr/>
          <p:nvPr/>
        </p:nvGrpSpPr>
        <p:grpSpPr>
          <a:xfrm>
            <a:off x="7827614" y="4862772"/>
            <a:ext cx="858395" cy="99783"/>
            <a:chOff x="242525" y="2441975"/>
            <a:chExt cx="7135450" cy="828075"/>
          </a:xfrm>
        </p:grpSpPr>
        <p:sp>
          <p:nvSpPr>
            <p:cNvPr id="1978" name="Google Shape;1978;p251"/>
            <p:cNvSpPr/>
            <p:nvPr/>
          </p:nvSpPr>
          <p:spPr>
            <a:xfrm>
              <a:off x="242525" y="2441975"/>
              <a:ext cx="625925" cy="642600"/>
            </a:xfrm>
            <a:custGeom>
              <a:rect b="b" l="l" r="r" t="t"/>
              <a:pathLst>
                <a:path extrusionOk="0" h="25704" w="25037">
                  <a:moveTo>
                    <a:pt x="13255" y="1"/>
                  </a:moveTo>
                  <a:cubicBezTo>
                    <a:pt x="13182" y="1"/>
                    <a:pt x="13110" y="1"/>
                    <a:pt x="13037" y="3"/>
                  </a:cubicBezTo>
                  <a:cubicBezTo>
                    <a:pt x="5951" y="3"/>
                    <a:pt x="0" y="5777"/>
                    <a:pt x="0" y="12843"/>
                  </a:cubicBezTo>
                  <a:cubicBezTo>
                    <a:pt x="0" y="19929"/>
                    <a:pt x="5951" y="25684"/>
                    <a:pt x="13037" y="25703"/>
                  </a:cubicBezTo>
                  <a:cubicBezTo>
                    <a:pt x="16854" y="25703"/>
                    <a:pt x="19731" y="24451"/>
                    <a:pt x="22002" y="22102"/>
                  </a:cubicBezTo>
                  <a:cubicBezTo>
                    <a:pt x="24312" y="19772"/>
                    <a:pt x="25036" y="16523"/>
                    <a:pt x="25036" y="13881"/>
                  </a:cubicBezTo>
                  <a:cubicBezTo>
                    <a:pt x="25036" y="13156"/>
                    <a:pt x="24977" y="12413"/>
                    <a:pt x="24840" y="11688"/>
                  </a:cubicBezTo>
                  <a:lnTo>
                    <a:pt x="13037" y="11688"/>
                  </a:lnTo>
                  <a:lnTo>
                    <a:pt x="13037" y="15212"/>
                  </a:lnTo>
                  <a:lnTo>
                    <a:pt x="21434" y="15212"/>
                  </a:lnTo>
                  <a:cubicBezTo>
                    <a:pt x="21180" y="17169"/>
                    <a:pt x="20534" y="18598"/>
                    <a:pt x="19516" y="19616"/>
                  </a:cubicBezTo>
                  <a:cubicBezTo>
                    <a:pt x="18302" y="20829"/>
                    <a:pt x="16384" y="22180"/>
                    <a:pt x="13037" y="22180"/>
                  </a:cubicBezTo>
                  <a:cubicBezTo>
                    <a:pt x="7869" y="22180"/>
                    <a:pt x="3837" y="18030"/>
                    <a:pt x="3837" y="12843"/>
                  </a:cubicBezTo>
                  <a:cubicBezTo>
                    <a:pt x="3837" y="7676"/>
                    <a:pt x="7869" y="3506"/>
                    <a:pt x="13037" y="3506"/>
                  </a:cubicBezTo>
                  <a:cubicBezTo>
                    <a:pt x="13062" y="3506"/>
                    <a:pt x="13087" y="3506"/>
                    <a:pt x="13112" y="3506"/>
                  </a:cubicBezTo>
                  <a:cubicBezTo>
                    <a:pt x="15434" y="3506"/>
                    <a:pt x="17675" y="4404"/>
                    <a:pt x="19359" y="6012"/>
                  </a:cubicBezTo>
                  <a:lnTo>
                    <a:pt x="21845" y="3545"/>
                  </a:lnTo>
                  <a:cubicBezTo>
                    <a:pt x="19548" y="1268"/>
                    <a:pt x="16465" y="1"/>
                    <a:pt x="13255" y="1"/>
                  </a:cubicBezTo>
                  <a:close/>
                </a:path>
              </a:pathLst>
            </a:custGeom>
            <a:solidFill>
              <a:srgbClr val="4285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9" name="Google Shape;1979;p251"/>
            <p:cNvSpPr/>
            <p:nvPr/>
          </p:nvSpPr>
          <p:spPr>
            <a:xfrm>
              <a:off x="899250" y="2670550"/>
              <a:ext cx="415000" cy="413525"/>
            </a:xfrm>
            <a:custGeom>
              <a:rect b="b" l="l" r="r" t="t"/>
              <a:pathLst>
                <a:path extrusionOk="0" h="16541" w="16600">
                  <a:moveTo>
                    <a:pt x="8300" y="3270"/>
                  </a:moveTo>
                  <a:cubicBezTo>
                    <a:pt x="10805" y="3270"/>
                    <a:pt x="12959" y="5305"/>
                    <a:pt x="12959" y="8281"/>
                  </a:cubicBezTo>
                  <a:cubicBezTo>
                    <a:pt x="12959" y="11256"/>
                    <a:pt x="10805" y="13292"/>
                    <a:pt x="8300" y="13292"/>
                  </a:cubicBezTo>
                  <a:cubicBezTo>
                    <a:pt x="5794" y="13292"/>
                    <a:pt x="3641" y="11217"/>
                    <a:pt x="3641" y="8281"/>
                  </a:cubicBezTo>
                  <a:cubicBezTo>
                    <a:pt x="3641" y="5325"/>
                    <a:pt x="5794" y="3270"/>
                    <a:pt x="8300" y="3270"/>
                  </a:cubicBezTo>
                  <a:close/>
                  <a:moveTo>
                    <a:pt x="8300" y="1"/>
                  </a:moveTo>
                  <a:cubicBezTo>
                    <a:pt x="3719" y="1"/>
                    <a:pt x="0" y="3485"/>
                    <a:pt x="0" y="8281"/>
                  </a:cubicBezTo>
                  <a:cubicBezTo>
                    <a:pt x="0" y="13057"/>
                    <a:pt x="3719" y="16541"/>
                    <a:pt x="8300" y="16541"/>
                  </a:cubicBezTo>
                  <a:cubicBezTo>
                    <a:pt x="12880" y="16541"/>
                    <a:pt x="16600" y="13037"/>
                    <a:pt x="16600" y="8281"/>
                  </a:cubicBezTo>
                  <a:cubicBezTo>
                    <a:pt x="16600" y="3504"/>
                    <a:pt x="12880" y="1"/>
                    <a:pt x="8300" y="1"/>
                  </a:cubicBezTo>
                  <a:close/>
                </a:path>
              </a:pathLst>
            </a:custGeom>
            <a:solidFill>
              <a:srgbClr val="EA43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0" name="Google Shape;1980;p251"/>
            <p:cNvSpPr/>
            <p:nvPr/>
          </p:nvSpPr>
          <p:spPr>
            <a:xfrm>
              <a:off x="1351900" y="2670550"/>
              <a:ext cx="415025" cy="413525"/>
            </a:xfrm>
            <a:custGeom>
              <a:rect b="b" l="l" r="r" t="t"/>
              <a:pathLst>
                <a:path extrusionOk="0" h="16541" w="16601">
                  <a:moveTo>
                    <a:pt x="8300" y="3270"/>
                  </a:moveTo>
                  <a:cubicBezTo>
                    <a:pt x="10806" y="3270"/>
                    <a:pt x="12959" y="5305"/>
                    <a:pt x="12959" y="8281"/>
                  </a:cubicBezTo>
                  <a:cubicBezTo>
                    <a:pt x="12959" y="11256"/>
                    <a:pt x="10806" y="13292"/>
                    <a:pt x="8300" y="13292"/>
                  </a:cubicBezTo>
                  <a:cubicBezTo>
                    <a:pt x="5795" y="13292"/>
                    <a:pt x="3642" y="11217"/>
                    <a:pt x="3642" y="8281"/>
                  </a:cubicBezTo>
                  <a:cubicBezTo>
                    <a:pt x="3642" y="5325"/>
                    <a:pt x="5795" y="3270"/>
                    <a:pt x="8300" y="3270"/>
                  </a:cubicBezTo>
                  <a:close/>
                  <a:moveTo>
                    <a:pt x="8300" y="1"/>
                  </a:moveTo>
                  <a:cubicBezTo>
                    <a:pt x="3720" y="1"/>
                    <a:pt x="1" y="3485"/>
                    <a:pt x="1" y="8281"/>
                  </a:cubicBezTo>
                  <a:cubicBezTo>
                    <a:pt x="1" y="13057"/>
                    <a:pt x="3720" y="16541"/>
                    <a:pt x="8300" y="16541"/>
                  </a:cubicBezTo>
                  <a:cubicBezTo>
                    <a:pt x="12881" y="16541"/>
                    <a:pt x="16600" y="13037"/>
                    <a:pt x="16600" y="8281"/>
                  </a:cubicBezTo>
                  <a:cubicBezTo>
                    <a:pt x="16600" y="3504"/>
                    <a:pt x="12881" y="1"/>
                    <a:pt x="8300" y="1"/>
                  </a:cubicBezTo>
                  <a:close/>
                </a:path>
              </a:pathLst>
            </a:custGeom>
            <a:solidFill>
              <a:srgbClr val="FBBC0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1" name="Google Shape;1981;p251"/>
            <p:cNvSpPr/>
            <p:nvPr/>
          </p:nvSpPr>
          <p:spPr>
            <a:xfrm>
              <a:off x="1805050" y="2670550"/>
              <a:ext cx="396425" cy="599500"/>
            </a:xfrm>
            <a:custGeom>
              <a:rect b="b" l="l" r="r" t="t"/>
              <a:pathLst>
                <a:path extrusionOk="0" h="23980" w="15857">
                  <a:moveTo>
                    <a:pt x="8242" y="3270"/>
                  </a:moveTo>
                  <a:cubicBezTo>
                    <a:pt x="10747" y="3270"/>
                    <a:pt x="12646" y="5403"/>
                    <a:pt x="12646" y="8300"/>
                  </a:cubicBezTo>
                  <a:cubicBezTo>
                    <a:pt x="12646" y="11217"/>
                    <a:pt x="10708" y="13292"/>
                    <a:pt x="8242" y="13292"/>
                  </a:cubicBezTo>
                  <a:cubicBezTo>
                    <a:pt x="5736" y="13292"/>
                    <a:pt x="3642" y="11197"/>
                    <a:pt x="3642" y="8300"/>
                  </a:cubicBezTo>
                  <a:cubicBezTo>
                    <a:pt x="3642" y="5423"/>
                    <a:pt x="5736" y="3270"/>
                    <a:pt x="8242" y="3270"/>
                  </a:cubicBezTo>
                  <a:close/>
                  <a:moveTo>
                    <a:pt x="7929" y="1"/>
                  </a:moveTo>
                  <a:cubicBezTo>
                    <a:pt x="3779" y="1"/>
                    <a:pt x="1" y="3641"/>
                    <a:pt x="1" y="8300"/>
                  </a:cubicBezTo>
                  <a:cubicBezTo>
                    <a:pt x="1" y="12978"/>
                    <a:pt x="3779" y="16541"/>
                    <a:pt x="7929" y="16541"/>
                  </a:cubicBezTo>
                  <a:cubicBezTo>
                    <a:pt x="9886" y="16541"/>
                    <a:pt x="11452" y="15660"/>
                    <a:pt x="12274" y="14662"/>
                  </a:cubicBezTo>
                  <a:lnTo>
                    <a:pt x="12392" y="14662"/>
                  </a:lnTo>
                  <a:lnTo>
                    <a:pt x="12392" y="15856"/>
                  </a:lnTo>
                  <a:cubicBezTo>
                    <a:pt x="12392" y="19007"/>
                    <a:pt x="10708" y="20710"/>
                    <a:pt x="7987" y="20710"/>
                  </a:cubicBezTo>
                  <a:cubicBezTo>
                    <a:pt x="5756" y="20710"/>
                    <a:pt x="4386" y="19105"/>
                    <a:pt x="3818" y="17774"/>
                  </a:cubicBezTo>
                  <a:lnTo>
                    <a:pt x="666" y="19085"/>
                  </a:lnTo>
                  <a:cubicBezTo>
                    <a:pt x="1874" y="22046"/>
                    <a:pt x="4748" y="23979"/>
                    <a:pt x="7939" y="23979"/>
                  </a:cubicBezTo>
                  <a:cubicBezTo>
                    <a:pt x="7955" y="23979"/>
                    <a:pt x="7971" y="23979"/>
                    <a:pt x="7987" y="23979"/>
                  </a:cubicBezTo>
                  <a:cubicBezTo>
                    <a:pt x="12255" y="23979"/>
                    <a:pt x="15856" y="21473"/>
                    <a:pt x="15856" y="15366"/>
                  </a:cubicBezTo>
                  <a:lnTo>
                    <a:pt x="15856" y="510"/>
                  </a:lnTo>
                  <a:lnTo>
                    <a:pt x="12392" y="510"/>
                  </a:lnTo>
                  <a:lnTo>
                    <a:pt x="12392" y="1860"/>
                  </a:lnTo>
                  <a:lnTo>
                    <a:pt x="12274" y="1860"/>
                  </a:lnTo>
                  <a:cubicBezTo>
                    <a:pt x="11452" y="882"/>
                    <a:pt x="9886" y="1"/>
                    <a:pt x="7929" y="1"/>
                  </a:cubicBezTo>
                  <a:close/>
                </a:path>
              </a:pathLst>
            </a:custGeom>
            <a:solidFill>
              <a:srgbClr val="4285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2" name="Google Shape;1982;p251"/>
            <p:cNvSpPr/>
            <p:nvPr/>
          </p:nvSpPr>
          <p:spPr>
            <a:xfrm>
              <a:off x="2263600" y="2464050"/>
              <a:ext cx="91050" cy="607800"/>
            </a:xfrm>
            <a:custGeom>
              <a:rect b="b" l="l" r="r" t="t"/>
              <a:pathLst>
                <a:path extrusionOk="0" h="24312" w="3642">
                  <a:moveTo>
                    <a:pt x="0" y="0"/>
                  </a:moveTo>
                  <a:lnTo>
                    <a:pt x="0" y="24311"/>
                  </a:lnTo>
                  <a:lnTo>
                    <a:pt x="3641" y="24311"/>
                  </a:lnTo>
                  <a:lnTo>
                    <a:pt x="3641" y="0"/>
                  </a:lnTo>
                  <a:close/>
                </a:path>
              </a:pathLst>
            </a:custGeom>
            <a:solidFill>
              <a:srgbClr val="34A85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3" name="Google Shape;1983;p251"/>
            <p:cNvSpPr/>
            <p:nvPr/>
          </p:nvSpPr>
          <p:spPr>
            <a:xfrm>
              <a:off x="2398650" y="2671050"/>
              <a:ext cx="381250" cy="413525"/>
            </a:xfrm>
            <a:custGeom>
              <a:rect b="b" l="l" r="r" t="t"/>
              <a:pathLst>
                <a:path extrusionOk="0" h="16541" w="15250">
                  <a:moveTo>
                    <a:pt x="7909" y="3191"/>
                  </a:moveTo>
                  <a:cubicBezTo>
                    <a:pt x="9358" y="3191"/>
                    <a:pt x="10571" y="3896"/>
                    <a:pt x="10982" y="4933"/>
                  </a:cubicBezTo>
                  <a:lnTo>
                    <a:pt x="3603" y="8006"/>
                  </a:lnTo>
                  <a:cubicBezTo>
                    <a:pt x="3505" y="4815"/>
                    <a:pt x="6069" y="3191"/>
                    <a:pt x="7909" y="3191"/>
                  </a:cubicBezTo>
                  <a:close/>
                  <a:moveTo>
                    <a:pt x="7792" y="0"/>
                  </a:moveTo>
                  <a:cubicBezTo>
                    <a:pt x="3505" y="0"/>
                    <a:pt x="1" y="3347"/>
                    <a:pt x="1" y="8261"/>
                  </a:cubicBezTo>
                  <a:cubicBezTo>
                    <a:pt x="1" y="12919"/>
                    <a:pt x="3505" y="16540"/>
                    <a:pt x="8203" y="16540"/>
                  </a:cubicBezTo>
                  <a:cubicBezTo>
                    <a:pt x="10982" y="16540"/>
                    <a:pt x="13566" y="15170"/>
                    <a:pt x="15093" y="12860"/>
                  </a:cubicBezTo>
                  <a:lnTo>
                    <a:pt x="12274" y="10981"/>
                  </a:lnTo>
                  <a:cubicBezTo>
                    <a:pt x="11335" y="12352"/>
                    <a:pt x="10043" y="13272"/>
                    <a:pt x="8203" y="13272"/>
                  </a:cubicBezTo>
                  <a:cubicBezTo>
                    <a:pt x="6343" y="13272"/>
                    <a:pt x="5032" y="12430"/>
                    <a:pt x="4190" y="10766"/>
                  </a:cubicBezTo>
                  <a:lnTo>
                    <a:pt x="15249" y="6186"/>
                  </a:lnTo>
                  <a:lnTo>
                    <a:pt x="14878" y="5266"/>
                  </a:lnTo>
                  <a:cubicBezTo>
                    <a:pt x="14192" y="3406"/>
                    <a:pt x="12098" y="0"/>
                    <a:pt x="7792" y="0"/>
                  </a:cubicBezTo>
                  <a:close/>
                </a:path>
              </a:pathLst>
            </a:custGeom>
            <a:solidFill>
              <a:srgbClr val="EA43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4" name="Google Shape;1984;p251"/>
            <p:cNvSpPr/>
            <p:nvPr/>
          </p:nvSpPr>
          <p:spPr>
            <a:xfrm>
              <a:off x="2973675" y="2507925"/>
              <a:ext cx="266225" cy="563925"/>
            </a:xfrm>
            <a:custGeom>
              <a:rect b="b" l="l" r="r" t="t"/>
              <a:pathLst>
                <a:path extrusionOk="0" h="22557" w="10649">
                  <a:moveTo>
                    <a:pt x="8601" y="1"/>
                  </a:moveTo>
                  <a:cubicBezTo>
                    <a:pt x="8514" y="1"/>
                    <a:pt x="8426" y="3"/>
                    <a:pt x="8339" y="7"/>
                  </a:cubicBezTo>
                  <a:cubicBezTo>
                    <a:pt x="5109" y="7"/>
                    <a:pt x="2897" y="2043"/>
                    <a:pt x="2897" y="5175"/>
                  </a:cubicBezTo>
                  <a:lnTo>
                    <a:pt x="2897" y="7210"/>
                  </a:lnTo>
                  <a:lnTo>
                    <a:pt x="0" y="7210"/>
                  </a:lnTo>
                  <a:lnTo>
                    <a:pt x="0" y="9833"/>
                  </a:lnTo>
                  <a:lnTo>
                    <a:pt x="2897" y="9833"/>
                  </a:lnTo>
                  <a:lnTo>
                    <a:pt x="2897" y="22556"/>
                  </a:lnTo>
                  <a:lnTo>
                    <a:pt x="5755" y="22556"/>
                  </a:lnTo>
                  <a:lnTo>
                    <a:pt x="5755" y="9833"/>
                  </a:lnTo>
                  <a:lnTo>
                    <a:pt x="9768" y="9833"/>
                  </a:lnTo>
                  <a:lnTo>
                    <a:pt x="9768" y="7210"/>
                  </a:lnTo>
                  <a:lnTo>
                    <a:pt x="5755" y="7210"/>
                  </a:lnTo>
                  <a:lnTo>
                    <a:pt x="5755" y="5273"/>
                  </a:lnTo>
                  <a:cubicBezTo>
                    <a:pt x="5755" y="3472"/>
                    <a:pt x="6890" y="2630"/>
                    <a:pt x="8339" y="2630"/>
                  </a:cubicBezTo>
                  <a:cubicBezTo>
                    <a:pt x="8383" y="2628"/>
                    <a:pt x="8428" y="2627"/>
                    <a:pt x="8472" y="2627"/>
                  </a:cubicBezTo>
                  <a:cubicBezTo>
                    <a:pt x="8878" y="2627"/>
                    <a:pt x="9280" y="2708"/>
                    <a:pt x="9650" y="2884"/>
                  </a:cubicBezTo>
                  <a:lnTo>
                    <a:pt x="10649" y="399"/>
                  </a:lnTo>
                  <a:cubicBezTo>
                    <a:pt x="9988" y="138"/>
                    <a:pt x="9296" y="1"/>
                    <a:pt x="8601" y="1"/>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5" name="Google Shape;1985;p251"/>
            <p:cNvSpPr/>
            <p:nvPr/>
          </p:nvSpPr>
          <p:spPr>
            <a:xfrm>
              <a:off x="3237425" y="2675450"/>
              <a:ext cx="394950" cy="408625"/>
            </a:xfrm>
            <a:custGeom>
              <a:rect b="b" l="l" r="r" t="t"/>
              <a:pathLst>
                <a:path extrusionOk="0" h="16345" w="15798">
                  <a:moveTo>
                    <a:pt x="7889" y="2623"/>
                  </a:moveTo>
                  <a:cubicBezTo>
                    <a:pt x="10454" y="2623"/>
                    <a:pt x="12900" y="4659"/>
                    <a:pt x="12900" y="8182"/>
                  </a:cubicBezTo>
                  <a:cubicBezTo>
                    <a:pt x="12900" y="11686"/>
                    <a:pt x="10454" y="13722"/>
                    <a:pt x="7889" y="13722"/>
                  </a:cubicBezTo>
                  <a:cubicBezTo>
                    <a:pt x="5325" y="13722"/>
                    <a:pt x="2878" y="11686"/>
                    <a:pt x="2878" y="8182"/>
                  </a:cubicBezTo>
                  <a:cubicBezTo>
                    <a:pt x="2878" y="4659"/>
                    <a:pt x="5325" y="2623"/>
                    <a:pt x="7889" y="2623"/>
                  </a:cubicBezTo>
                  <a:close/>
                  <a:moveTo>
                    <a:pt x="7889" y="0"/>
                  </a:moveTo>
                  <a:cubicBezTo>
                    <a:pt x="3289" y="0"/>
                    <a:pt x="1" y="3504"/>
                    <a:pt x="1" y="8182"/>
                  </a:cubicBezTo>
                  <a:cubicBezTo>
                    <a:pt x="1" y="12841"/>
                    <a:pt x="3289" y="16345"/>
                    <a:pt x="7889" y="16345"/>
                  </a:cubicBezTo>
                  <a:cubicBezTo>
                    <a:pt x="12509" y="16345"/>
                    <a:pt x="15797" y="12841"/>
                    <a:pt x="15797" y="8182"/>
                  </a:cubicBezTo>
                  <a:cubicBezTo>
                    <a:pt x="1579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6" name="Google Shape;1986;p251"/>
            <p:cNvSpPr/>
            <p:nvPr/>
          </p:nvSpPr>
          <p:spPr>
            <a:xfrm>
              <a:off x="3690100" y="2678325"/>
              <a:ext cx="237350" cy="393525"/>
            </a:xfrm>
            <a:custGeom>
              <a:rect b="b" l="l" r="r" t="t"/>
              <a:pathLst>
                <a:path extrusionOk="0" h="15741" w="9494">
                  <a:moveTo>
                    <a:pt x="7479" y="1"/>
                  </a:moveTo>
                  <a:cubicBezTo>
                    <a:pt x="7426" y="1"/>
                    <a:pt x="7374" y="1"/>
                    <a:pt x="7321" y="3"/>
                  </a:cubicBezTo>
                  <a:cubicBezTo>
                    <a:pt x="5736" y="3"/>
                    <a:pt x="3504" y="1138"/>
                    <a:pt x="2878" y="2900"/>
                  </a:cubicBezTo>
                  <a:lnTo>
                    <a:pt x="2760" y="2900"/>
                  </a:lnTo>
                  <a:lnTo>
                    <a:pt x="2760" y="394"/>
                  </a:lnTo>
                  <a:lnTo>
                    <a:pt x="0" y="394"/>
                  </a:lnTo>
                  <a:lnTo>
                    <a:pt x="0" y="15740"/>
                  </a:lnTo>
                  <a:lnTo>
                    <a:pt x="2878" y="15740"/>
                  </a:lnTo>
                  <a:lnTo>
                    <a:pt x="2878" y="7343"/>
                  </a:lnTo>
                  <a:cubicBezTo>
                    <a:pt x="2878" y="4524"/>
                    <a:pt x="4894" y="2861"/>
                    <a:pt x="6851" y="2861"/>
                  </a:cubicBezTo>
                  <a:cubicBezTo>
                    <a:pt x="6905" y="2859"/>
                    <a:pt x="6958" y="2858"/>
                    <a:pt x="7011" y="2858"/>
                  </a:cubicBezTo>
                  <a:cubicBezTo>
                    <a:pt x="7483" y="2858"/>
                    <a:pt x="7940" y="2935"/>
                    <a:pt x="8398" y="3076"/>
                  </a:cubicBezTo>
                  <a:lnTo>
                    <a:pt x="9494" y="394"/>
                  </a:lnTo>
                  <a:cubicBezTo>
                    <a:pt x="8857" y="122"/>
                    <a:pt x="8170" y="1"/>
                    <a:pt x="7479" y="1"/>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7" name="Google Shape;1987;p251"/>
            <p:cNvSpPr/>
            <p:nvPr/>
          </p:nvSpPr>
          <p:spPr>
            <a:xfrm>
              <a:off x="4131500" y="2511025"/>
              <a:ext cx="327400" cy="560825"/>
            </a:xfrm>
            <a:custGeom>
              <a:rect b="b" l="l" r="r" t="t"/>
              <a:pathLst>
                <a:path extrusionOk="0" h="22433" w="13096">
                  <a:moveTo>
                    <a:pt x="1" y="1"/>
                  </a:moveTo>
                  <a:lnTo>
                    <a:pt x="1" y="22432"/>
                  </a:lnTo>
                  <a:lnTo>
                    <a:pt x="13096" y="22432"/>
                  </a:lnTo>
                  <a:lnTo>
                    <a:pt x="13096" y="19673"/>
                  </a:lnTo>
                  <a:lnTo>
                    <a:pt x="2898" y="19673"/>
                  </a:lnTo>
                  <a:lnTo>
                    <a:pt x="2898" y="12548"/>
                  </a:lnTo>
                  <a:lnTo>
                    <a:pt x="12098" y="12548"/>
                  </a:lnTo>
                  <a:lnTo>
                    <a:pt x="12098" y="9866"/>
                  </a:lnTo>
                  <a:lnTo>
                    <a:pt x="2898" y="9866"/>
                  </a:lnTo>
                  <a:lnTo>
                    <a:pt x="2898" y="2760"/>
                  </a:lnTo>
                  <a:lnTo>
                    <a:pt x="13096" y="2760"/>
                  </a:lnTo>
                  <a:lnTo>
                    <a:pt x="13096"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8" name="Google Shape;1988;p251"/>
            <p:cNvSpPr/>
            <p:nvPr/>
          </p:nvSpPr>
          <p:spPr>
            <a:xfrm>
              <a:off x="4505875" y="2511025"/>
              <a:ext cx="385150" cy="573050"/>
            </a:xfrm>
            <a:custGeom>
              <a:rect b="b" l="l" r="r" t="t"/>
              <a:pathLst>
                <a:path extrusionOk="0" h="22922" w="15406">
                  <a:moveTo>
                    <a:pt x="7771" y="9200"/>
                  </a:moveTo>
                  <a:cubicBezTo>
                    <a:pt x="10335" y="9200"/>
                    <a:pt x="12665" y="11236"/>
                    <a:pt x="12665" y="14759"/>
                  </a:cubicBezTo>
                  <a:cubicBezTo>
                    <a:pt x="12665" y="18263"/>
                    <a:pt x="10335" y="20299"/>
                    <a:pt x="7771" y="20299"/>
                  </a:cubicBezTo>
                  <a:cubicBezTo>
                    <a:pt x="5187" y="20299"/>
                    <a:pt x="2878" y="18204"/>
                    <a:pt x="2878" y="14759"/>
                  </a:cubicBezTo>
                  <a:cubicBezTo>
                    <a:pt x="2878" y="11314"/>
                    <a:pt x="5187" y="9200"/>
                    <a:pt x="7771" y="9200"/>
                  </a:cubicBezTo>
                  <a:close/>
                  <a:moveTo>
                    <a:pt x="12528" y="1"/>
                  </a:moveTo>
                  <a:lnTo>
                    <a:pt x="12528" y="7086"/>
                  </a:lnTo>
                  <a:lnTo>
                    <a:pt x="12665" y="9200"/>
                  </a:lnTo>
                  <a:lnTo>
                    <a:pt x="12528" y="9200"/>
                  </a:lnTo>
                  <a:cubicBezTo>
                    <a:pt x="11647" y="7791"/>
                    <a:pt x="9748" y="6577"/>
                    <a:pt x="7301" y="6577"/>
                  </a:cubicBezTo>
                  <a:cubicBezTo>
                    <a:pt x="3426" y="6577"/>
                    <a:pt x="0" y="10062"/>
                    <a:pt x="0" y="14759"/>
                  </a:cubicBezTo>
                  <a:cubicBezTo>
                    <a:pt x="0" y="19457"/>
                    <a:pt x="3426" y="22922"/>
                    <a:pt x="7301" y="22922"/>
                  </a:cubicBezTo>
                  <a:cubicBezTo>
                    <a:pt x="9748" y="22922"/>
                    <a:pt x="11647" y="21708"/>
                    <a:pt x="12528" y="20299"/>
                  </a:cubicBezTo>
                  <a:lnTo>
                    <a:pt x="12665" y="20299"/>
                  </a:lnTo>
                  <a:lnTo>
                    <a:pt x="12665" y="22432"/>
                  </a:lnTo>
                  <a:lnTo>
                    <a:pt x="15405" y="22432"/>
                  </a:lnTo>
                  <a:lnTo>
                    <a:pt x="15405"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9" name="Google Shape;1989;p251"/>
            <p:cNvSpPr/>
            <p:nvPr/>
          </p:nvSpPr>
          <p:spPr>
            <a:xfrm>
              <a:off x="4967825" y="2688175"/>
              <a:ext cx="340125" cy="395900"/>
            </a:xfrm>
            <a:custGeom>
              <a:rect b="b" l="l" r="r" t="t"/>
              <a:pathLst>
                <a:path extrusionOk="0" h="15836" w="13605">
                  <a:moveTo>
                    <a:pt x="1" y="0"/>
                  </a:moveTo>
                  <a:lnTo>
                    <a:pt x="1" y="9376"/>
                  </a:lnTo>
                  <a:cubicBezTo>
                    <a:pt x="1" y="13174"/>
                    <a:pt x="1919" y="15836"/>
                    <a:pt x="5873" y="15836"/>
                  </a:cubicBezTo>
                  <a:cubicBezTo>
                    <a:pt x="7967" y="15836"/>
                    <a:pt x="9866" y="14622"/>
                    <a:pt x="10727" y="13213"/>
                  </a:cubicBezTo>
                  <a:lnTo>
                    <a:pt x="10845" y="13213"/>
                  </a:lnTo>
                  <a:lnTo>
                    <a:pt x="10845" y="15346"/>
                  </a:lnTo>
                  <a:lnTo>
                    <a:pt x="13605" y="15346"/>
                  </a:lnTo>
                  <a:lnTo>
                    <a:pt x="13605" y="0"/>
                  </a:lnTo>
                  <a:lnTo>
                    <a:pt x="10727" y="0"/>
                  </a:lnTo>
                  <a:lnTo>
                    <a:pt x="10727" y="8456"/>
                  </a:lnTo>
                  <a:cubicBezTo>
                    <a:pt x="10727" y="10805"/>
                    <a:pt x="9181" y="13213"/>
                    <a:pt x="6675" y="13213"/>
                  </a:cubicBezTo>
                  <a:cubicBezTo>
                    <a:pt x="4483" y="13213"/>
                    <a:pt x="2898" y="12117"/>
                    <a:pt x="2898" y="8926"/>
                  </a:cubicBezTo>
                  <a:lnTo>
                    <a:pt x="2898" y="0"/>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0" name="Google Shape;1990;p251"/>
            <p:cNvSpPr/>
            <p:nvPr/>
          </p:nvSpPr>
          <p:spPr>
            <a:xfrm>
              <a:off x="5365675" y="2675450"/>
              <a:ext cx="368025" cy="408625"/>
            </a:xfrm>
            <a:custGeom>
              <a:rect b="b" l="l" r="r" t="t"/>
              <a:pathLst>
                <a:path extrusionOk="0" h="16345" w="14721">
                  <a:moveTo>
                    <a:pt x="7889" y="0"/>
                  </a:moveTo>
                  <a:cubicBezTo>
                    <a:pt x="3289" y="0"/>
                    <a:pt x="1" y="3504"/>
                    <a:pt x="1" y="8182"/>
                  </a:cubicBezTo>
                  <a:cubicBezTo>
                    <a:pt x="1" y="12802"/>
                    <a:pt x="3289" y="16345"/>
                    <a:pt x="7889" y="16345"/>
                  </a:cubicBezTo>
                  <a:cubicBezTo>
                    <a:pt x="11550" y="16345"/>
                    <a:pt x="13781" y="14192"/>
                    <a:pt x="14721" y="11941"/>
                  </a:cubicBezTo>
                  <a:lnTo>
                    <a:pt x="12156" y="10844"/>
                  </a:lnTo>
                  <a:cubicBezTo>
                    <a:pt x="11393" y="12626"/>
                    <a:pt x="9827" y="13722"/>
                    <a:pt x="7693" y="13722"/>
                  </a:cubicBezTo>
                  <a:cubicBezTo>
                    <a:pt x="5266" y="13722"/>
                    <a:pt x="2878" y="11490"/>
                    <a:pt x="2878" y="8182"/>
                  </a:cubicBezTo>
                  <a:cubicBezTo>
                    <a:pt x="2878" y="4855"/>
                    <a:pt x="5247" y="2643"/>
                    <a:pt x="7693" y="2643"/>
                  </a:cubicBezTo>
                  <a:cubicBezTo>
                    <a:pt x="9827" y="2643"/>
                    <a:pt x="11236" y="3700"/>
                    <a:pt x="12000" y="5520"/>
                  </a:cubicBezTo>
                  <a:lnTo>
                    <a:pt x="14623" y="4424"/>
                  </a:lnTo>
                  <a:cubicBezTo>
                    <a:pt x="13683" y="2154"/>
                    <a:pt x="1156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1" name="Google Shape;1991;p251"/>
            <p:cNvSpPr/>
            <p:nvPr/>
          </p:nvSpPr>
          <p:spPr>
            <a:xfrm>
              <a:off x="5774300" y="2675450"/>
              <a:ext cx="341100" cy="408625"/>
            </a:xfrm>
            <a:custGeom>
              <a:rect b="b" l="l" r="r" t="t"/>
              <a:pathLst>
                <a:path extrusionOk="0" h="16345" w="13644">
                  <a:moveTo>
                    <a:pt x="7223" y="8241"/>
                  </a:moveTo>
                  <a:cubicBezTo>
                    <a:pt x="9670" y="8241"/>
                    <a:pt x="10904" y="9239"/>
                    <a:pt x="10904" y="9239"/>
                  </a:cubicBezTo>
                  <a:cubicBezTo>
                    <a:pt x="10904" y="11745"/>
                    <a:pt x="8496" y="13722"/>
                    <a:pt x="6186" y="13722"/>
                  </a:cubicBezTo>
                  <a:cubicBezTo>
                    <a:pt x="4698" y="13722"/>
                    <a:pt x="2995" y="12900"/>
                    <a:pt x="2995" y="11275"/>
                  </a:cubicBezTo>
                  <a:cubicBezTo>
                    <a:pt x="2995" y="9866"/>
                    <a:pt x="4189" y="8241"/>
                    <a:pt x="7223" y="8241"/>
                  </a:cubicBezTo>
                  <a:close/>
                  <a:moveTo>
                    <a:pt x="6832" y="0"/>
                  </a:moveTo>
                  <a:cubicBezTo>
                    <a:pt x="2976" y="0"/>
                    <a:pt x="1116" y="2330"/>
                    <a:pt x="588" y="3739"/>
                  </a:cubicBezTo>
                  <a:lnTo>
                    <a:pt x="3230" y="4855"/>
                  </a:lnTo>
                  <a:cubicBezTo>
                    <a:pt x="3759" y="3426"/>
                    <a:pt x="5286" y="2643"/>
                    <a:pt x="6891" y="2643"/>
                  </a:cubicBezTo>
                  <a:cubicBezTo>
                    <a:pt x="9044" y="2643"/>
                    <a:pt x="10904" y="4033"/>
                    <a:pt x="10884" y="6362"/>
                  </a:cubicBezTo>
                  <a:lnTo>
                    <a:pt x="10884" y="6793"/>
                  </a:lnTo>
                  <a:cubicBezTo>
                    <a:pt x="10297" y="6460"/>
                    <a:pt x="8789" y="5853"/>
                    <a:pt x="6734" y="5853"/>
                  </a:cubicBezTo>
                  <a:cubicBezTo>
                    <a:pt x="3132" y="5853"/>
                    <a:pt x="0" y="7732"/>
                    <a:pt x="0" y="11216"/>
                  </a:cubicBezTo>
                  <a:cubicBezTo>
                    <a:pt x="0" y="14407"/>
                    <a:pt x="2604" y="16345"/>
                    <a:pt x="5736" y="16345"/>
                  </a:cubicBezTo>
                  <a:cubicBezTo>
                    <a:pt x="8359" y="16345"/>
                    <a:pt x="9925" y="14994"/>
                    <a:pt x="10766" y="13722"/>
                  </a:cubicBezTo>
                  <a:lnTo>
                    <a:pt x="10904" y="13722"/>
                  </a:lnTo>
                  <a:lnTo>
                    <a:pt x="10904" y="15855"/>
                  </a:lnTo>
                  <a:lnTo>
                    <a:pt x="13644" y="15855"/>
                  </a:lnTo>
                  <a:lnTo>
                    <a:pt x="13644" y="6577"/>
                  </a:lnTo>
                  <a:cubicBezTo>
                    <a:pt x="13644" y="2251"/>
                    <a:pt x="10590" y="0"/>
                    <a:pt x="6832"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2" name="Google Shape;1992;p251"/>
            <p:cNvSpPr/>
            <p:nvPr/>
          </p:nvSpPr>
          <p:spPr>
            <a:xfrm>
              <a:off x="6152575" y="2570725"/>
              <a:ext cx="249125" cy="507150"/>
            </a:xfrm>
            <a:custGeom>
              <a:rect b="b" l="l" r="r" t="t"/>
              <a:pathLst>
                <a:path extrusionOk="0" h="20286" w="9965">
                  <a:moveTo>
                    <a:pt x="2682" y="1"/>
                  </a:moveTo>
                  <a:lnTo>
                    <a:pt x="2682" y="4698"/>
                  </a:lnTo>
                  <a:lnTo>
                    <a:pt x="1" y="4698"/>
                  </a:lnTo>
                  <a:lnTo>
                    <a:pt x="1" y="7321"/>
                  </a:lnTo>
                  <a:lnTo>
                    <a:pt x="2682" y="7321"/>
                  </a:lnTo>
                  <a:lnTo>
                    <a:pt x="2682" y="15366"/>
                  </a:lnTo>
                  <a:cubicBezTo>
                    <a:pt x="2682" y="18498"/>
                    <a:pt x="4405" y="20279"/>
                    <a:pt x="7635" y="20279"/>
                  </a:cubicBezTo>
                  <a:cubicBezTo>
                    <a:pt x="7724" y="20284"/>
                    <a:pt x="7813" y="20286"/>
                    <a:pt x="7901" y="20286"/>
                  </a:cubicBezTo>
                  <a:cubicBezTo>
                    <a:pt x="8611" y="20286"/>
                    <a:pt x="9303" y="20147"/>
                    <a:pt x="9964" y="19868"/>
                  </a:cubicBezTo>
                  <a:lnTo>
                    <a:pt x="8946" y="17402"/>
                  </a:lnTo>
                  <a:cubicBezTo>
                    <a:pt x="8570" y="17563"/>
                    <a:pt x="8161" y="17659"/>
                    <a:pt x="7749" y="17659"/>
                  </a:cubicBezTo>
                  <a:cubicBezTo>
                    <a:pt x="7711" y="17659"/>
                    <a:pt x="7673" y="17658"/>
                    <a:pt x="7635" y="17656"/>
                  </a:cubicBezTo>
                  <a:cubicBezTo>
                    <a:pt x="6284" y="17656"/>
                    <a:pt x="5579" y="16854"/>
                    <a:pt x="5579" y="15151"/>
                  </a:cubicBezTo>
                  <a:lnTo>
                    <a:pt x="5579" y="7321"/>
                  </a:lnTo>
                  <a:lnTo>
                    <a:pt x="9338" y="7321"/>
                  </a:lnTo>
                  <a:lnTo>
                    <a:pt x="9338" y="4698"/>
                  </a:lnTo>
                  <a:lnTo>
                    <a:pt x="5579" y="4698"/>
                  </a:lnTo>
                  <a:lnTo>
                    <a:pt x="5579"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3" name="Google Shape;1993;p251"/>
            <p:cNvSpPr/>
            <p:nvPr/>
          </p:nvSpPr>
          <p:spPr>
            <a:xfrm>
              <a:off x="6437875" y="2504825"/>
              <a:ext cx="119425" cy="567025"/>
            </a:xfrm>
            <a:custGeom>
              <a:rect b="b" l="l" r="r" t="t"/>
              <a:pathLst>
                <a:path extrusionOk="0" h="22681" w="4777">
                  <a:moveTo>
                    <a:pt x="2058" y="1"/>
                  </a:moveTo>
                  <a:cubicBezTo>
                    <a:pt x="1018" y="1"/>
                    <a:pt x="20" y="802"/>
                    <a:pt x="20" y="2030"/>
                  </a:cubicBezTo>
                  <a:cubicBezTo>
                    <a:pt x="1" y="3165"/>
                    <a:pt x="921" y="4085"/>
                    <a:pt x="2056" y="4085"/>
                  </a:cubicBezTo>
                  <a:cubicBezTo>
                    <a:pt x="3857" y="4065"/>
                    <a:pt x="4777" y="1893"/>
                    <a:pt x="3485" y="601"/>
                  </a:cubicBezTo>
                  <a:cubicBezTo>
                    <a:pt x="3071" y="187"/>
                    <a:pt x="2560" y="1"/>
                    <a:pt x="2058" y="1"/>
                  </a:cubicBezTo>
                  <a:close/>
                  <a:moveTo>
                    <a:pt x="607" y="7334"/>
                  </a:moveTo>
                  <a:lnTo>
                    <a:pt x="607" y="22680"/>
                  </a:lnTo>
                  <a:lnTo>
                    <a:pt x="3485" y="22680"/>
                  </a:lnTo>
                  <a:lnTo>
                    <a:pt x="3485" y="7334"/>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4" name="Google Shape;1994;p251"/>
            <p:cNvSpPr/>
            <p:nvPr/>
          </p:nvSpPr>
          <p:spPr>
            <a:xfrm>
              <a:off x="6585675" y="2675450"/>
              <a:ext cx="394450" cy="408625"/>
            </a:xfrm>
            <a:custGeom>
              <a:rect b="b" l="l" r="r" t="t"/>
              <a:pathLst>
                <a:path extrusionOk="0" h="16345" w="15778">
                  <a:moveTo>
                    <a:pt x="7889" y="2623"/>
                  </a:moveTo>
                  <a:cubicBezTo>
                    <a:pt x="10453" y="2623"/>
                    <a:pt x="12900" y="4659"/>
                    <a:pt x="12900" y="8182"/>
                  </a:cubicBezTo>
                  <a:cubicBezTo>
                    <a:pt x="12900" y="11686"/>
                    <a:pt x="10453" y="13722"/>
                    <a:pt x="7889" y="13722"/>
                  </a:cubicBezTo>
                  <a:cubicBezTo>
                    <a:pt x="5324" y="13722"/>
                    <a:pt x="2878" y="11686"/>
                    <a:pt x="2878" y="8182"/>
                  </a:cubicBezTo>
                  <a:cubicBezTo>
                    <a:pt x="2878" y="4659"/>
                    <a:pt x="5324" y="2623"/>
                    <a:pt x="7889" y="2623"/>
                  </a:cubicBezTo>
                  <a:close/>
                  <a:moveTo>
                    <a:pt x="7889" y="0"/>
                  </a:moveTo>
                  <a:cubicBezTo>
                    <a:pt x="3289" y="0"/>
                    <a:pt x="0" y="3504"/>
                    <a:pt x="0" y="8182"/>
                  </a:cubicBezTo>
                  <a:cubicBezTo>
                    <a:pt x="0" y="12841"/>
                    <a:pt x="3289" y="16345"/>
                    <a:pt x="7889" y="16345"/>
                  </a:cubicBezTo>
                  <a:cubicBezTo>
                    <a:pt x="12489" y="16345"/>
                    <a:pt x="15777" y="12841"/>
                    <a:pt x="15777" y="8182"/>
                  </a:cubicBezTo>
                  <a:cubicBezTo>
                    <a:pt x="1577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5" name="Google Shape;1995;p251"/>
            <p:cNvSpPr/>
            <p:nvPr/>
          </p:nvSpPr>
          <p:spPr>
            <a:xfrm>
              <a:off x="7037850" y="2675450"/>
              <a:ext cx="340125" cy="396400"/>
            </a:xfrm>
            <a:custGeom>
              <a:rect b="b" l="l" r="r" t="t"/>
              <a:pathLst>
                <a:path extrusionOk="0" h="15856" w="13605">
                  <a:moveTo>
                    <a:pt x="7752" y="0"/>
                  </a:moveTo>
                  <a:cubicBezTo>
                    <a:pt x="5638" y="0"/>
                    <a:pt x="3700" y="1234"/>
                    <a:pt x="2897" y="2643"/>
                  </a:cubicBezTo>
                  <a:lnTo>
                    <a:pt x="2760" y="2643"/>
                  </a:lnTo>
                  <a:lnTo>
                    <a:pt x="2760" y="509"/>
                  </a:lnTo>
                  <a:lnTo>
                    <a:pt x="0" y="509"/>
                  </a:lnTo>
                  <a:lnTo>
                    <a:pt x="0" y="15855"/>
                  </a:lnTo>
                  <a:lnTo>
                    <a:pt x="2897" y="15855"/>
                  </a:lnTo>
                  <a:lnTo>
                    <a:pt x="2897" y="7360"/>
                  </a:lnTo>
                  <a:cubicBezTo>
                    <a:pt x="2897" y="5011"/>
                    <a:pt x="4424" y="2623"/>
                    <a:pt x="6929" y="2623"/>
                  </a:cubicBezTo>
                  <a:cubicBezTo>
                    <a:pt x="9122" y="2623"/>
                    <a:pt x="10727" y="3700"/>
                    <a:pt x="10727" y="6891"/>
                  </a:cubicBezTo>
                  <a:lnTo>
                    <a:pt x="10727" y="15855"/>
                  </a:lnTo>
                  <a:lnTo>
                    <a:pt x="13604" y="15855"/>
                  </a:lnTo>
                  <a:lnTo>
                    <a:pt x="13604" y="6460"/>
                  </a:lnTo>
                  <a:cubicBezTo>
                    <a:pt x="13604" y="2663"/>
                    <a:pt x="11667" y="0"/>
                    <a:pt x="7752"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Slide 02">
  <p:cSld name="CUSTOM_6_1">
    <p:spTree>
      <p:nvGrpSpPr>
        <p:cNvPr id="1996" name="Shape 1996"/>
        <p:cNvGrpSpPr/>
        <p:nvPr/>
      </p:nvGrpSpPr>
      <p:grpSpPr>
        <a:xfrm>
          <a:off x="0" y="0"/>
          <a:ext cx="0" cy="0"/>
          <a:chOff x="0" y="0"/>
          <a:chExt cx="0" cy="0"/>
        </a:xfrm>
      </p:grpSpPr>
      <p:pic>
        <p:nvPicPr>
          <p:cNvPr id="1997" name="Google Shape;1997;p252"/>
          <p:cNvPicPr preferRelativeResize="0"/>
          <p:nvPr/>
        </p:nvPicPr>
        <p:blipFill rotWithShape="1">
          <a:blip r:embed="rId2">
            <a:alphaModFix/>
          </a:blip>
          <a:srcRect b="27887" l="18221" r="18221" t="27887"/>
          <a:stretch/>
        </p:blipFill>
        <p:spPr>
          <a:xfrm>
            <a:off x="2470625" y="1785934"/>
            <a:ext cx="4202750" cy="1644980"/>
          </a:xfrm>
          <a:prstGeom prst="rect">
            <a:avLst/>
          </a:prstGeom>
          <a:noFill/>
          <a:ln>
            <a:noFill/>
          </a:ln>
        </p:spPr>
      </p:pic>
      <p:sp>
        <p:nvSpPr>
          <p:cNvPr id="1998" name="Google Shape;1998;p252"/>
          <p:cNvSpPr/>
          <p:nvPr/>
        </p:nvSpPr>
        <p:spPr>
          <a:xfrm>
            <a:off x="7453950" y="201700"/>
            <a:ext cx="1512900" cy="48225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999" name="Google Shape;1999;p252"/>
          <p:cNvGrpSpPr/>
          <p:nvPr/>
        </p:nvGrpSpPr>
        <p:grpSpPr>
          <a:xfrm>
            <a:off x="7827614" y="4862772"/>
            <a:ext cx="858395" cy="99783"/>
            <a:chOff x="242525" y="2441975"/>
            <a:chExt cx="7135450" cy="828075"/>
          </a:xfrm>
        </p:grpSpPr>
        <p:sp>
          <p:nvSpPr>
            <p:cNvPr id="2000" name="Google Shape;2000;p252"/>
            <p:cNvSpPr/>
            <p:nvPr/>
          </p:nvSpPr>
          <p:spPr>
            <a:xfrm>
              <a:off x="242525" y="2441975"/>
              <a:ext cx="625925" cy="642600"/>
            </a:xfrm>
            <a:custGeom>
              <a:rect b="b" l="l" r="r" t="t"/>
              <a:pathLst>
                <a:path extrusionOk="0" h="25704" w="25037">
                  <a:moveTo>
                    <a:pt x="13255" y="1"/>
                  </a:moveTo>
                  <a:cubicBezTo>
                    <a:pt x="13182" y="1"/>
                    <a:pt x="13110" y="1"/>
                    <a:pt x="13037" y="3"/>
                  </a:cubicBezTo>
                  <a:cubicBezTo>
                    <a:pt x="5951" y="3"/>
                    <a:pt x="0" y="5777"/>
                    <a:pt x="0" y="12843"/>
                  </a:cubicBezTo>
                  <a:cubicBezTo>
                    <a:pt x="0" y="19929"/>
                    <a:pt x="5951" y="25684"/>
                    <a:pt x="13037" y="25703"/>
                  </a:cubicBezTo>
                  <a:cubicBezTo>
                    <a:pt x="16854" y="25703"/>
                    <a:pt x="19731" y="24451"/>
                    <a:pt x="22002" y="22102"/>
                  </a:cubicBezTo>
                  <a:cubicBezTo>
                    <a:pt x="24312" y="19772"/>
                    <a:pt x="25036" y="16523"/>
                    <a:pt x="25036" y="13881"/>
                  </a:cubicBezTo>
                  <a:cubicBezTo>
                    <a:pt x="25036" y="13156"/>
                    <a:pt x="24977" y="12413"/>
                    <a:pt x="24840" y="11688"/>
                  </a:cubicBezTo>
                  <a:lnTo>
                    <a:pt x="13037" y="11688"/>
                  </a:lnTo>
                  <a:lnTo>
                    <a:pt x="13037" y="15212"/>
                  </a:lnTo>
                  <a:lnTo>
                    <a:pt x="21434" y="15212"/>
                  </a:lnTo>
                  <a:cubicBezTo>
                    <a:pt x="21180" y="17169"/>
                    <a:pt x="20534" y="18598"/>
                    <a:pt x="19516" y="19616"/>
                  </a:cubicBezTo>
                  <a:cubicBezTo>
                    <a:pt x="18302" y="20829"/>
                    <a:pt x="16384" y="22180"/>
                    <a:pt x="13037" y="22180"/>
                  </a:cubicBezTo>
                  <a:cubicBezTo>
                    <a:pt x="7869" y="22180"/>
                    <a:pt x="3837" y="18030"/>
                    <a:pt x="3837" y="12843"/>
                  </a:cubicBezTo>
                  <a:cubicBezTo>
                    <a:pt x="3837" y="7676"/>
                    <a:pt x="7869" y="3506"/>
                    <a:pt x="13037" y="3506"/>
                  </a:cubicBezTo>
                  <a:cubicBezTo>
                    <a:pt x="13062" y="3506"/>
                    <a:pt x="13087" y="3506"/>
                    <a:pt x="13112" y="3506"/>
                  </a:cubicBezTo>
                  <a:cubicBezTo>
                    <a:pt x="15434" y="3506"/>
                    <a:pt x="17675" y="4404"/>
                    <a:pt x="19359" y="6012"/>
                  </a:cubicBezTo>
                  <a:lnTo>
                    <a:pt x="21845" y="3545"/>
                  </a:lnTo>
                  <a:cubicBezTo>
                    <a:pt x="19548" y="1268"/>
                    <a:pt x="16465" y="1"/>
                    <a:pt x="13255" y="1"/>
                  </a:cubicBezTo>
                  <a:close/>
                </a:path>
              </a:pathLst>
            </a:custGeom>
            <a:solidFill>
              <a:srgbClr val="4285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1" name="Google Shape;2001;p252"/>
            <p:cNvSpPr/>
            <p:nvPr/>
          </p:nvSpPr>
          <p:spPr>
            <a:xfrm>
              <a:off x="899250" y="2670550"/>
              <a:ext cx="415000" cy="413525"/>
            </a:xfrm>
            <a:custGeom>
              <a:rect b="b" l="l" r="r" t="t"/>
              <a:pathLst>
                <a:path extrusionOk="0" h="16541" w="16600">
                  <a:moveTo>
                    <a:pt x="8300" y="3270"/>
                  </a:moveTo>
                  <a:cubicBezTo>
                    <a:pt x="10805" y="3270"/>
                    <a:pt x="12959" y="5305"/>
                    <a:pt x="12959" y="8281"/>
                  </a:cubicBezTo>
                  <a:cubicBezTo>
                    <a:pt x="12959" y="11256"/>
                    <a:pt x="10805" y="13292"/>
                    <a:pt x="8300" y="13292"/>
                  </a:cubicBezTo>
                  <a:cubicBezTo>
                    <a:pt x="5794" y="13292"/>
                    <a:pt x="3641" y="11217"/>
                    <a:pt x="3641" y="8281"/>
                  </a:cubicBezTo>
                  <a:cubicBezTo>
                    <a:pt x="3641" y="5325"/>
                    <a:pt x="5794" y="3270"/>
                    <a:pt x="8300" y="3270"/>
                  </a:cubicBezTo>
                  <a:close/>
                  <a:moveTo>
                    <a:pt x="8300" y="1"/>
                  </a:moveTo>
                  <a:cubicBezTo>
                    <a:pt x="3719" y="1"/>
                    <a:pt x="0" y="3485"/>
                    <a:pt x="0" y="8281"/>
                  </a:cubicBezTo>
                  <a:cubicBezTo>
                    <a:pt x="0" y="13057"/>
                    <a:pt x="3719" y="16541"/>
                    <a:pt x="8300" y="16541"/>
                  </a:cubicBezTo>
                  <a:cubicBezTo>
                    <a:pt x="12880" y="16541"/>
                    <a:pt x="16600" y="13037"/>
                    <a:pt x="16600" y="8281"/>
                  </a:cubicBezTo>
                  <a:cubicBezTo>
                    <a:pt x="16600" y="3504"/>
                    <a:pt x="12880" y="1"/>
                    <a:pt x="8300" y="1"/>
                  </a:cubicBezTo>
                  <a:close/>
                </a:path>
              </a:pathLst>
            </a:custGeom>
            <a:solidFill>
              <a:srgbClr val="EA43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2" name="Google Shape;2002;p252"/>
            <p:cNvSpPr/>
            <p:nvPr/>
          </p:nvSpPr>
          <p:spPr>
            <a:xfrm>
              <a:off x="1351900" y="2670550"/>
              <a:ext cx="415025" cy="413525"/>
            </a:xfrm>
            <a:custGeom>
              <a:rect b="b" l="l" r="r" t="t"/>
              <a:pathLst>
                <a:path extrusionOk="0" h="16541" w="16601">
                  <a:moveTo>
                    <a:pt x="8300" y="3270"/>
                  </a:moveTo>
                  <a:cubicBezTo>
                    <a:pt x="10806" y="3270"/>
                    <a:pt x="12959" y="5305"/>
                    <a:pt x="12959" y="8281"/>
                  </a:cubicBezTo>
                  <a:cubicBezTo>
                    <a:pt x="12959" y="11256"/>
                    <a:pt x="10806" y="13292"/>
                    <a:pt x="8300" y="13292"/>
                  </a:cubicBezTo>
                  <a:cubicBezTo>
                    <a:pt x="5795" y="13292"/>
                    <a:pt x="3642" y="11217"/>
                    <a:pt x="3642" y="8281"/>
                  </a:cubicBezTo>
                  <a:cubicBezTo>
                    <a:pt x="3642" y="5325"/>
                    <a:pt x="5795" y="3270"/>
                    <a:pt x="8300" y="3270"/>
                  </a:cubicBezTo>
                  <a:close/>
                  <a:moveTo>
                    <a:pt x="8300" y="1"/>
                  </a:moveTo>
                  <a:cubicBezTo>
                    <a:pt x="3720" y="1"/>
                    <a:pt x="1" y="3485"/>
                    <a:pt x="1" y="8281"/>
                  </a:cubicBezTo>
                  <a:cubicBezTo>
                    <a:pt x="1" y="13057"/>
                    <a:pt x="3720" y="16541"/>
                    <a:pt x="8300" y="16541"/>
                  </a:cubicBezTo>
                  <a:cubicBezTo>
                    <a:pt x="12881" y="16541"/>
                    <a:pt x="16600" y="13037"/>
                    <a:pt x="16600" y="8281"/>
                  </a:cubicBezTo>
                  <a:cubicBezTo>
                    <a:pt x="16600" y="3504"/>
                    <a:pt x="12881" y="1"/>
                    <a:pt x="8300" y="1"/>
                  </a:cubicBezTo>
                  <a:close/>
                </a:path>
              </a:pathLst>
            </a:custGeom>
            <a:solidFill>
              <a:srgbClr val="FBBC0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3" name="Google Shape;2003;p252"/>
            <p:cNvSpPr/>
            <p:nvPr/>
          </p:nvSpPr>
          <p:spPr>
            <a:xfrm>
              <a:off x="1805050" y="2670550"/>
              <a:ext cx="396425" cy="599500"/>
            </a:xfrm>
            <a:custGeom>
              <a:rect b="b" l="l" r="r" t="t"/>
              <a:pathLst>
                <a:path extrusionOk="0" h="23980" w="15857">
                  <a:moveTo>
                    <a:pt x="8242" y="3270"/>
                  </a:moveTo>
                  <a:cubicBezTo>
                    <a:pt x="10747" y="3270"/>
                    <a:pt x="12646" y="5403"/>
                    <a:pt x="12646" y="8300"/>
                  </a:cubicBezTo>
                  <a:cubicBezTo>
                    <a:pt x="12646" y="11217"/>
                    <a:pt x="10708" y="13292"/>
                    <a:pt x="8242" y="13292"/>
                  </a:cubicBezTo>
                  <a:cubicBezTo>
                    <a:pt x="5736" y="13292"/>
                    <a:pt x="3642" y="11197"/>
                    <a:pt x="3642" y="8300"/>
                  </a:cubicBezTo>
                  <a:cubicBezTo>
                    <a:pt x="3642" y="5423"/>
                    <a:pt x="5736" y="3270"/>
                    <a:pt x="8242" y="3270"/>
                  </a:cubicBezTo>
                  <a:close/>
                  <a:moveTo>
                    <a:pt x="7929" y="1"/>
                  </a:moveTo>
                  <a:cubicBezTo>
                    <a:pt x="3779" y="1"/>
                    <a:pt x="1" y="3641"/>
                    <a:pt x="1" y="8300"/>
                  </a:cubicBezTo>
                  <a:cubicBezTo>
                    <a:pt x="1" y="12978"/>
                    <a:pt x="3779" y="16541"/>
                    <a:pt x="7929" y="16541"/>
                  </a:cubicBezTo>
                  <a:cubicBezTo>
                    <a:pt x="9886" y="16541"/>
                    <a:pt x="11452" y="15660"/>
                    <a:pt x="12274" y="14662"/>
                  </a:cubicBezTo>
                  <a:lnTo>
                    <a:pt x="12392" y="14662"/>
                  </a:lnTo>
                  <a:lnTo>
                    <a:pt x="12392" y="15856"/>
                  </a:lnTo>
                  <a:cubicBezTo>
                    <a:pt x="12392" y="19007"/>
                    <a:pt x="10708" y="20710"/>
                    <a:pt x="7987" y="20710"/>
                  </a:cubicBezTo>
                  <a:cubicBezTo>
                    <a:pt x="5756" y="20710"/>
                    <a:pt x="4386" y="19105"/>
                    <a:pt x="3818" y="17774"/>
                  </a:cubicBezTo>
                  <a:lnTo>
                    <a:pt x="666" y="19085"/>
                  </a:lnTo>
                  <a:cubicBezTo>
                    <a:pt x="1874" y="22046"/>
                    <a:pt x="4748" y="23979"/>
                    <a:pt x="7939" y="23979"/>
                  </a:cubicBezTo>
                  <a:cubicBezTo>
                    <a:pt x="7955" y="23979"/>
                    <a:pt x="7971" y="23979"/>
                    <a:pt x="7987" y="23979"/>
                  </a:cubicBezTo>
                  <a:cubicBezTo>
                    <a:pt x="12255" y="23979"/>
                    <a:pt x="15856" y="21473"/>
                    <a:pt x="15856" y="15366"/>
                  </a:cubicBezTo>
                  <a:lnTo>
                    <a:pt x="15856" y="510"/>
                  </a:lnTo>
                  <a:lnTo>
                    <a:pt x="12392" y="510"/>
                  </a:lnTo>
                  <a:lnTo>
                    <a:pt x="12392" y="1860"/>
                  </a:lnTo>
                  <a:lnTo>
                    <a:pt x="12274" y="1860"/>
                  </a:lnTo>
                  <a:cubicBezTo>
                    <a:pt x="11452" y="882"/>
                    <a:pt x="9886" y="1"/>
                    <a:pt x="7929" y="1"/>
                  </a:cubicBezTo>
                  <a:close/>
                </a:path>
              </a:pathLst>
            </a:custGeom>
            <a:solidFill>
              <a:srgbClr val="4285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4" name="Google Shape;2004;p252"/>
            <p:cNvSpPr/>
            <p:nvPr/>
          </p:nvSpPr>
          <p:spPr>
            <a:xfrm>
              <a:off x="2263600" y="2464050"/>
              <a:ext cx="91050" cy="607800"/>
            </a:xfrm>
            <a:custGeom>
              <a:rect b="b" l="l" r="r" t="t"/>
              <a:pathLst>
                <a:path extrusionOk="0" h="24312" w="3642">
                  <a:moveTo>
                    <a:pt x="0" y="0"/>
                  </a:moveTo>
                  <a:lnTo>
                    <a:pt x="0" y="24311"/>
                  </a:lnTo>
                  <a:lnTo>
                    <a:pt x="3641" y="24311"/>
                  </a:lnTo>
                  <a:lnTo>
                    <a:pt x="3641" y="0"/>
                  </a:lnTo>
                  <a:close/>
                </a:path>
              </a:pathLst>
            </a:custGeom>
            <a:solidFill>
              <a:srgbClr val="34A85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5" name="Google Shape;2005;p252"/>
            <p:cNvSpPr/>
            <p:nvPr/>
          </p:nvSpPr>
          <p:spPr>
            <a:xfrm>
              <a:off x="2398650" y="2671050"/>
              <a:ext cx="381250" cy="413525"/>
            </a:xfrm>
            <a:custGeom>
              <a:rect b="b" l="l" r="r" t="t"/>
              <a:pathLst>
                <a:path extrusionOk="0" h="16541" w="15250">
                  <a:moveTo>
                    <a:pt x="7909" y="3191"/>
                  </a:moveTo>
                  <a:cubicBezTo>
                    <a:pt x="9358" y="3191"/>
                    <a:pt x="10571" y="3896"/>
                    <a:pt x="10982" y="4933"/>
                  </a:cubicBezTo>
                  <a:lnTo>
                    <a:pt x="3603" y="8006"/>
                  </a:lnTo>
                  <a:cubicBezTo>
                    <a:pt x="3505" y="4815"/>
                    <a:pt x="6069" y="3191"/>
                    <a:pt x="7909" y="3191"/>
                  </a:cubicBezTo>
                  <a:close/>
                  <a:moveTo>
                    <a:pt x="7792" y="0"/>
                  </a:moveTo>
                  <a:cubicBezTo>
                    <a:pt x="3505" y="0"/>
                    <a:pt x="1" y="3347"/>
                    <a:pt x="1" y="8261"/>
                  </a:cubicBezTo>
                  <a:cubicBezTo>
                    <a:pt x="1" y="12919"/>
                    <a:pt x="3505" y="16540"/>
                    <a:pt x="8203" y="16540"/>
                  </a:cubicBezTo>
                  <a:cubicBezTo>
                    <a:pt x="10982" y="16540"/>
                    <a:pt x="13566" y="15170"/>
                    <a:pt x="15093" y="12860"/>
                  </a:cubicBezTo>
                  <a:lnTo>
                    <a:pt x="12274" y="10981"/>
                  </a:lnTo>
                  <a:cubicBezTo>
                    <a:pt x="11335" y="12352"/>
                    <a:pt x="10043" y="13272"/>
                    <a:pt x="8203" y="13272"/>
                  </a:cubicBezTo>
                  <a:cubicBezTo>
                    <a:pt x="6343" y="13272"/>
                    <a:pt x="5032" y="12430"/>
                    <a:pt x="4190" y="10766"/>
                  </a:cubicBezTo>
                  <a:lnTo>
                    <a:pt x="15249" y="6186"/>
                  </a:lnTo>
                  <a:lnTo>
                    <a:pt x="14878" y="5266"/>
                  </a:lnTo>
                  <a:cubicBezTo>
                    <a:pt x="14192" y="3406"/>
                    <a:pt x="12098" y="0"/>
                    <a:pt x="7792" y="0"/>
                  </a:cubicBezTo>
                  <a:close/>
                </a:path>
              </a:pathLst>
            </a:custGeom>
            <a:solidFill>
              <a:srgbClr val="EA43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6" name="Google Shape;2006;p252"/>
            <p:cNvSpPr/>
            <p:nvPr/>
          </p:nvSpPr>
          <p:spPr>
            <a:xfrm>
              <a:off x="2973675" y="2507925"/>
              <a:ext cx="266225" cy="563925"/>
            </a:xfrm>
            <a:custGeom>
              <a:rect b="b" l="l" r="r" t="t"/>
              <a:pathLst>
                <a:path extrusionOk="0" h="22557" w="10649">
                  <a:moveTo>
                    <a:pt x="8601" y="1"/>
                  </a:moveTo>
                  <a:cubicBezTo>
                    <a:pt x="8514" y="1"/>
                    <a:pt x="8426" y="3"/>
                    <a:pt x="8339" y="7"/>
                  </a:cubicBezTo>
                  <a:cubicBezTo>
                    <a:pt x="5109" y="7"/>
                    <a:pt x="2897" y="2043"/>
                    <a:pt x="2897" y="5175"/>
                  </a:cubicBezTo>
                  <a:lnTo>
                    <a:pt x="2897" y="7210"/>
                  </a:lnTo>
                  <a:lnTo>
                    <a:pt x="0" y="7210"/>
                  </a:lnTo>
                  <a:lnTo>
                    <a:pt x="0" y="9833"/>
                  </a:lnTo>
                  <a:lnTo>
                    <a:pt x="2897" y="9833"/>
                  </a:lnTo>
                  <a:lnTo>
                    <a:pt x="2897" y="22556"/>
                  </a:lnTo>
                  <a:lnTo>
                    <a:pt x="5755" y="22556"/>
                  </a:lnTo>
                  <a:lnTo>
                    <a:pt x="5755" y="9833"/>
                  </a:lnTo>
                  <a:lnTo>
                    <a:pt x="9768" y="9833"/>
                  </a:lnTo>
                  <a:lnTo>
                    <a:pt x="9768" y="7210"/>
                  </a:lnTo>
                  <a:lnTo>
                    <a:pt x="5755" y="7210"/>
                  </a:lnTo>
                  <a:lnTo>
                    <a:pt x="5755" y="5273"/>
                  </a:lnTo>
                  <a:cubicBezTo>
                    <a:pt x="5755" y="3472"/>
                    <a:pt x="6890" y="2630"/>
                    <a:pt x="8339" y="2630"/>
                  </a:cubicBezTo>
                  <a:cubicBezTo>
                    <a:pt x="8383" y="2628"/>
                    <a:pt x="8428" y="2627"/>
                    <a:pt x="8472" y="2627"/>
                  </a:cubicBezTo>
                  <a:cubicBezTo>
                    <a:pt x="8878" y="2627"/>
                    <a:pt x="9280" y="2708"/>
                    <a:pt x="9650" y="2884"/>
                  </a:cubicBezTo>
                  <a:lnTo>
                    <a:pt x="10649" y="399"/>
                  </a:lnTo>
                  <a:cubicBezTo>
                    <a:pt x="9988" y="138"/>
                    <a:pt x="9296" y="1"/>
                    <a:pt x="8601" y="1"/>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7" name="Google Shape;2007;p252"/>
            <p:cNvSpPr/>
            <p:nvPr/>
          </p:nvSpPr>
          <p:spPr>
            <a:xfrm>
              <a:off x="3237425" y="2675450"/>
              <a:ext cx="394950" cy="408625"/>
            </a:xfrm>
            <a:custGeom>
              <a:rect b="b" l="l" r="r" t="t"/>
              <a:pathLst>
                <a:path extrusionOk="0" h="16345" w="15798">
                  <a:moveTo>
                    <a:pt x="7889" y="2623"/>
                  </a:moveTo>
                  <a:cubicBezTo>
                    <a:pt x="10454" y="2623"/>
                    <a:pt x="12900" y="4659"/>
                    <a:pt x="12900" y="8182"/>
                  </a:cubicBezTo>
                  <a:cubicBezTo>
                    <a:pt x="12900" y="11686"/>
                    <a:pt x="10454" y="13722"/>
                    <a:pt x="7889" y="13722"/>
                  </a:cubicBezTo>
                  <a:cubicBezTo>
                    <a:pt x="5325" y="13722"/>
                    <a:pt x="2878" y="11686"/>
                    <a:pt x="2878" y="8182"/>
                  </a:cubicBezTo>
                  <a:cubicBezTo>
                    <a:pt x="2878" y="4659"/>
                    <a:pt x="5325" y="2623"/>
                    <a:pt x="7889" y="2623"/>
                  </a:cubicBezTo>
                  <a:close/>
                  <a:moveTo>
                    <a:pt x="7889" y="0"/>
                  </a:moveTo>
                  <a:cubicBezTo>
                    <a:pt x="3289" y="0"/>
                    <a:pt x="1" y="3504"/>
                    <a:pt x="1" y="8182"/>
                  </a:cubicBezTo>
                  <a:cubicBezTo>
                    <a:pt x="1" y="12841"/>
                    <a:pt x="3289" y="16345"/>
                    <a:pt x="7889" y="16345"/>
                  </a:cubicBezTo>
                  <a:cubicBezTo>
                    <a:pt x="12509" y="16345"/>
                    <a:pt x="15797" y="12841"/>
                    <a:pt x="15797" y="8182"/>
                  </a:cubicBezTo>
                  <a:cubicBezTo>
                    <a:pt x="1579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8" name="Google Shape;2008;p252"/>
            <p:cNvSpPr/>
            <p:nvPr/>
          </p:nvSpPr>
          <p:spPr>
            <a:xfrm>
              <a:off x="3690100" y="2678325"/>
              <a:ext cx="237350" cy="393525"/>
            </a:xfrm>
            <a:custGeom>
              <a:rect b="b" l="l" r="r" t="t"/>
              <a:pathLst>
                <a:path extrusionOk="0" h="15741" w="9494">
                  <a:moveTo>
                    <a:pt x="7479" y="1"/>
                  </a:moveTo>
                  <a:cubicBezTo>
                    <a:pt x="7426" y="1"/>
                    <a:pt x="7374" y="1"/>
                    <a:pt x="7321" y="3"/>
                  </a:cubicBezTo>
                  <a:cubicBezTo>
                    <a:pt x="5736" y="3"/>
                    <a:pt x="3504" y="1138"/>
                    <a:pt x="2878" y="2900"/>
                  </a:cubicBezTo>
                  <a:lnTo>
                    <a:pt x="2760" y="2900"/>
                  </a:lnTo>
                  <a:lnTo>
                    <a:pt x="2760" y="394"/>
                  </a:lnTo>
                  <a:lnTo>
                    <a:pt x="0" y="394"/>
                  </a:lnTo>
                  <a:lnTo>
                    <a:pt x="0" y="15740"/>
                  </a:lnTo>
                  <a:lnTo>
                    <a:pt x="2878" y="15740"/>
                  </a:lnTo>
                  <a:lnTo>
                    <a:pt x="2878" y="7343"/>
                  </a:lnTo>
                  <a:cubicBezTo>
                    <a:pt x="2878" y="4524"/>
                    <a:pt x="4894" y="2861"/>
                    <a:pt x="6851" y="2861"/>
                  </a:cubicBezTo>
                  <a:cubicBezTo>
                    <a:pt x="6905" y="2859"/>
                    <a:pt x="6958" y="2858"/>
                    <a:pt x="7011" y="2858"/>
                  </a:cubicBezTo>
                  <a:cubicBezTo>
                    <a:pt x="7483" y="2858"/>
                    <a:pt x="7940" y="2935"/>
                    <a:pt x="8398" y="3076"/>
                  </a:cubicBezTo>
                  <a:lnTo>
                    <a:pt x="9494" y="394"/>
                  </a:lnTo>
                  <a:cubicBezTo>
                    <a:pt x="8857" y="122"/>
                    <a:pt x="8170" y="1"/>
                    <a:pt x="7479" y="1"/>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9" name="Google Shape;2009;p252"/>
            <p:cNvSpPr/>
            <p:nvPr/>
          </p:nvSpPr>
          <p:spPr>
            <a:xfrm>
              <a:off x="4131500" y="2511025"/>
              <a:ext cx="327400" cy="560825"/>
            </a:xfrm>
            <a:custGeom>
              <a:rect b="b" l="l" r="r" t="t"/>
              <a:pathLst>
                <a:path extrusionOk="0" h="22433" w="13096">
                  <a:moveTo>
                    <a:pt x="1" y="1"/>
                  </a:moveTo>
                  <a:lnTo>
                    <a:pt x="1" y="22432"/>
                  </a:lnTo>
                  <a:lnTo>
                    <a:pt x="13096" y="22432"/>
                  </a:lnTo>
                  <a:lnTo>
                    <a:pt x="13096" y="19673"/>
                  </a:lnTo>
                  <a:lnTo>
                    <a:pt x="2898" y="19673"/>
                  </a:lnTo>
                  <a:lnTo>
                    <a:pt x="2898" y="12548"/>
                  </a:lnTo>
                  <a:lnTo>
                    <a:pt x="12098" y="12548"/>
                  </a:lnTo>
                  <a:lnTo>
                    <a:pt x="12098" y="9866"/>
                  </a:lnTo>
                  <a:lnTo>
                    <a:pt x="2898" y="9866"/>
                  </a:lnTo>
                  <a:lnTo>
                    <a:pt x="2898" y="2760"/>
                  </a:lnTo>
                  <a:lnTo>
                    <a:pt x="13096" y="2760"/>
                  </a:lnTo>
                  <a:lnTo>
                    <a:pt x="13096"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0" name="Google Shape;2010;p252"/>
            <p:cNvSpPr/>
            <p:nvPr/>
          </p:nvSpPr>
          <p:spPr>
            <a:xfrm>
              <a:off x="4505875" y="2511025"/>
              <a:ext cx="385150" cy="573050"/>
            </a:xfrm>
            <a:custGeom>
              <a:rect b="b" l="l" r="r" t="t"/>
              <a:pathLst>
                <a:path extrusionOk="0" h="22922" w="15406">
                  <a:moveTo>
                    <a:pt x="7771" y="9200"/>
                  </a:moveTo>
                  <a:cubicBezTo>
                    <a:pt x="10335" y="9200"/>
                    <a:pt x="12665" y="11236"/>
                    <a:pt x="12665" y="14759"/>
                  </a:cubicBezTo>
                  <a:cubicBezTo>
                    <a:pt x="12665" y="18263"/>
                    <a:pt x="10335" y="20299"/>
                    <a:pt x="7771" y="20299"/>
                  </a:cubicBezTo>
                  <a:cubicBezTo>
                    <a:pt x="5187" y="20299"/>
                    <a:pt x="2878" y="18204"/>
                    <a:pt x="2878" y="14759"/>
                  </a:cubicBezTo>
                  <a:cubicBezTo>
                    <a:pt x="2878" y="11314"/>
                    <a:pt x="5187" y="9200"/>
                    <a:pt x="7771" y="9200"/>
                  </a:cubicBezTo>
                  <a:close/>
                  <a:moveTo>
                    <a:pt x="12528" y="1"/>
                  </a:moveTo>
                  <a:lnTo>
                    <a:pt x="12528" y="7086"/>
                  </a:lnTo>
                  <a:lnTo>
                    <a:pt x="12665" y="9200"/>
                  </a:lnTo>
                  <a:lnTo>
                    <a:pt x="12528" y="9200"/>
                  </a:lnTo>
                  <a:cubicBezTo>
                    <a:pt x="11647" y="7791"/>
                    <a:pt x="9748" y="6577"/>
                    <a:pt x="7301" y="6577"/>
                  </a:cubicBezTo>
                  <a:cubicBezTo>
                    <a:pt x="3426" y="6577"/>
                    <a:pt x="0" y="10062"/>
                    <a:pt x="0" y="14759"/>
                  </a:cubicBezTo>
                  <a:cubicBezTo>
                    <a:pt x="0" y="19457"/>
                    <a:pt x="3426" y="22922"/>
                    <a:pt x="7301" y="22922"/>
                  </a:cubicBezTo>
                  <a:cubicBezTo>
                    <a:pt x="9748" y="22922"/>
                    <a:pt x="11647" y="21708"/>
                    <a:pt x="12528" y="20299"/>
                  </a:cubicBezTo>
                  <a:lnTo>
                    <a:pt x="12665" y="20299"/>
                  </a:lnTo>
                  <a:lnTo>
                    <a:pt x="12665" y="22432"/>
                  </a:lnTo>
                  <a:lnTo>
                    <a:pt x="15405" y="22432"/>
                  </a:lnTo>
                  <a:lnTo>
                    <a:pt x="15405"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1" name="Google Shape;2011;p252"/>
            <p:cNvSpPr/>
            <p:nvPr/>
          </p:nvSpPr>
          <p:spPr>
            <a:xfrm>
              <a:off x="4967825" y="2688175"/>
              <a:ext cx="340125" cy="395900"/>
            </a:xfrm>
            <a:custGeom>
              <a:rect b="b" l="l" r="r" t="t"/>
              <a:pathLst>
                <a:path extrusionOk="0" h="15836" w="13605">
                  <a:moveTo>
                    <a:pt x="1" y="0"/>
                  </a:moveTo>
                  <a:lnTo>
                    <a:pt x="1" y="9376"/>
                  </a:lnTo>
                  <a:cubicBezTo>
                    <a:pt x="1" y="13174"/>
                    <a:pt x="1919" y="15836"/>
                    <a:pt x="5873" y="15836"/>
                  </a:cubicBezTo>
                  <a:cubicBezTo>
                    <a:pt x="7967" y="15836"/>
                    <a:pt x="9866" y="14622"/>
                    <a:pt x="10727" y="13213"/>
                  </a:cubicBezTo>
                  <a:lnTo>
                    <a:pt x="10845" y="13213"/>
                  </a:lnTo>
                  <a:lnTo>
                    <a:pt x="10845" y="15346"/>
                  </a:lnTo>
                  <a:lnTo>
                    <a:pt x="13605" y="15346"/>
                  </a:lnTo>
                  <a:lnTo>
                    <a:pt x="13605" y="0"/>
                  </a:lnTo>
                  <a:lnTo>
                    <a:pt x="10727" y="0"/>
                  </a:lnTo>
                  <a:lnTo>
                    <a:pt x="10727" y="8456"/>
                  </a:lnTo>
                  <a:cubicBezTo>
                    <a:pt x="10727" y="10805"/>
                    <a:pt x="9181" y="13213"/>
                    <a:pt x="6675" y="13213"/>
                  </a:cubicBezTo>
                  <a:cubicBezTo>
                    <a:pt x="4483" y="13213"/>
                    <a:pt x="2898" y="12117"/>
                    <a:pt x="2898" y="8926"/>
                  </a:cubicBezTo>
                  <a:lnTo>
                    <a:pt x="2898" y="0"/>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2" name="Google Shape;2012;p252"/>
            <p:cNvSpPr/>
            <p:nvPr/>
          </p:nvSpPr>
          <p:spPr>
            <a:xfrm>
              <a:off x="5365675" y="2675450"/>
              <a:ext cx="368025" cy="408625"/>
            </a:xfrm>
            <a:custGeom>
              <a:rect b="b" l="l" r="r" t="t"/>
              <a:pathLst>
                <a:path extrusionOk="0" h="16345" w="14721">
                  <a:moveTo>
                    <a:pt x="7889" y="0"/>
                  </a:moveTo>
                  <a:cubicBezTo>
                    <a:pt x="3289" y="0"/>
                    <a:pt x="1" y="3504"/>
                    <a:pt x="1" y="8182"/>
                  </a:cubicBezTo>
                  <a:cubicBezTo>
                    <a:pt x="1" y="12802"/>
                    <a:pt x="3289" y="16345"/>
                    <a:pt x="7889" y="16345"/>
                  </a:cubicBezTo>
                  <a:cubicBezTo>
                    <a:pt x="11550" y="16345"/>
                    <a:pt x="13781" y="14192"/>
                    <a:pt x="14721" y="11941"/>
                  </a:cubicBezTo>
                  <a:lnTo>
                    <a:pt x="12156" y="10844"/>
                  </a:lnTo>
                  <a:cubicBezTo>
                    <a:pt x="11393" y="12626"/>
                    <a:pt x="9827" y="13722"/>
                    <a:pt x="7693" y="13722"/>
                  </a:cubicBezTo>
                  <a:cubicBezTo>
                    <a:pt x="5266" y="13722"/>
                    <a:pt x="2878" y="11490"/>
                    <a:pt x="2878" y="8182"/>
                  </a:cubicBezTo>
                  <a:cubicBezTo>
                    <a:pt x="2878" y="4855"/>
                    <a:pt x="5247" y="2643"/>
                    <a:pt x="7693" y="2643"/>
                  </a:cubicBezTo>
                  <a:cubicBezTo>
                    <a:pt x="9827" y="2643"/>
                    <a:pt x="11236" y="3700"/>
                    <a:pt x="12000" y="5520"/>
                  </a:cubicBezTo>
                  <a:lnTo>
                    <a:pt x="14623" y="4424"/>
                  </a:lnTo>
                  <a:cubicBezTo>
                    <a:pt x="13683" y="2154"/>
                    <a:pt x="1156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3" name="Google Shape;2013;p252"/>
            <p:cNvSpPr/>
            <p:nvPr/>
          </p:nvSpPr>
          <p:spPr>
            <a:xfrm>
              <a:off x="5774300" y="2675450"/>
              <a:ext cx="341100" cy="408625"/>
            </a:xfrm>
            <a:custGeom>
              <a:rect b="b" l="l" r="r" t="t"/>
              <a:pathLst>
                <a:path extrusionOk="0" h="16345" w="13644">
                  <a:moveTo>
                    <a:pt x="7223" y="8241"/>
                  </a:moveTo>
                  <a:cubicBezTo>
                    <a:pt x="9670" y="8241"/>
                    <a:pt x="10904" y="9239"/>
                    <a:pt x="10904" y="9239"/>
                  </a:cubicBezTo>
                  <a:cubicBezTo>
                    <a:pt x="10904" y="11745"/>
                    <a:pt x="8496" y="13722"/>
                    <a:pt x="6186" y="13722"/>
                  </a:cubicBezTo>
                  <a:cubicBezTo>
                    <a:pt x="4698" y="13722"/>
                    <a:pt x="2995" y="12900"/>
                    <a:pt x="2995" y="11275"/>
                  </a:cubicBezTo>
                  <a:cubicBezTo>
                    <a:pt x="2995" y="9866"/>
                    <a:pt x="4189" y="8241"/>
                    <a:pt x="7223" y="8241"/>
                  </a:cubicBezTo>
                  <a:close/>
                  <a:moveTo>
                    <a:pt x="6832" y="0"/>
                  </a:moveTo>
                  <a:cubicBezTo>
                    <a:pt x="2976" y="0"/>
                    <a:pt x="1116" y="2330"/>
                    <a:pt x="588" y="3739"/>
                  </a:cubicBezTo>
                  <a:lnTo>
                    <a:pt x="3230" y="4855"/>
                  </a:lnTo>
                  <a:cubicBezTo>
                    <a:pt x="3759" y="3426"/>
                    <a:pt x="5286" y="2643"/>
                    <a:pt x="6891" y="2643"/>
                  </a:cubicBezTo>
                  <a:cubicBezTo>
                    <a:pt x="9044" y="2643"/>
                    <a:pt x="10904" y="4033"/>
                    <a:pt x="10884" y="6362"/>
                  </a:cubicBezTo>
                  <a:lnTo>
                    <a:pt x="10884" y="6793"/>
                  </a:lnTo>
                  <a:cubicBezTo>
                    <a:pt x="10297" y="6460"/>
                    <a:pt x="8789" y="5853"/>
                    <a:pt x="6734" y="5853"/>
                  </a:cubicBezTo>
                  <a:cubicBezTo>
                    <a:pt x="3132" y="5853"/>
                    <a:pt x="0" y="7732"/>
                    <a:pt x="0" y="11216"/>
                  </a:cubicBezTo>
                  <a:cubicBezTo>
                    <a:pt x="0" y="14407"/>
                    <a:pt x="2604" y="16345"/>
                    <a:pt x="5736" y="16345"/>
                  </a:cubicBezTo>
                  <a:cubicBezTo>
                    <a:pt x="8359" y="16345"/>
                    <a:pt x="9925" y="14994"/>
                    <a:pt x="10766" y="13722"/>
                  </a:cubicBezTo>
                  <a:lnTo>
                    <a:pt x="10904" y="13722"/>
                  </a:lnTo>
                  <a:lnTo>
                    <a:pt x="10904" y="15855"/>
                  </a:lnTo>
                  <a:lnTo>
                    <a:pt x="13644" y="15855"/>
                  </a:lnTo>
                  <a:lnTo>
                    <a:pt x="13644" y="6577"/>
                  </a:lnTo>
                  <a:cubicBezTo>
                    <a:pt x="13644" y="2251"/>
                    <a:pt x="10590" y="0"/>
                    <a:pt x="6832"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4" name="Google Shape;2014;p252"/>
            <p:cNvSpPr/>
            <p:nvPr/>
          </p:nvSpPr>
          <p:spPr>
            <a:xfrm>
              <a:off x="6152575" y="2570725"/>
              <a:ext cx="249125" cy="507150"/>
            </a:xfrm>
            <a:custGeom>
              <a:rect b="b" l="l" r="r" t="t"/>
              <a:pathLst>
                <a:path extrusionOk="0" h="20286" w="9965">
                  <a:moveTo>
                    <a:pt x="2682" y="1"/>
                  </a:moveTo>
                  <a:lnTo>
                    <a:pt x="2682" y="4698"/>
                  </a:lnTo>
                  <a:lnTo>
                    <a:pt x="1" y="4698"/>
                  </a:lnTo>
                  <a:lnTo>
                    <a:pt x="1" y="7321"/>
                  </a:lnTo>
                  <a:lnTo>
                    <a:pt x="2682" y="7321"/>
                  </a:lnTo>
                  <a:lnTo>
                    <a:pt x="2682" y="15366"/>
                  </a:lnTo>
                  <a:cubicBezTo>
                    <a:pt x="2682" y="18498"/>
                    <a:pt x="4405" y="20279"/>
                    <a:pt x="7635" y="20279"/>
                  </a:cubicBezTo>
                  <a:cubicBezTo>
                    <a:pt x="7724" y="20284"/>
                    <a:pt x="7813" y="20286"/>
                    <a:pt x="7901" y="20286"/>
                  </a:cubicBezTo>
                  <a:cubicBezTo>
                    <a:pt x="8611" y="20286"/>
                    <a:pt x="9303" y="20147"/>
                    <a:pt x="9964" y="19868"/>
                  </a:cubicBezTo>
                  <a:lnTo>
                    <a:pt x="8946" y="17402"/>
                  </a:lnTo>
                  <a:cubicBezTo>
                    <a:pt x="8570" y="17563"/>
                    <a:pt x="8161" y="17659"/>
                    <a:pt x="7749" y="17659"/>
                  </a:cubicBezTo>
                  <a:cubicBezTo>
                    <a:pt x="7711" y="17659"/>
                    <a:pt x="7673" y="17658"/>
                    <a:pt x="7635" y="17656"/>
                  </a:cubicBezTo>
                  <a:cubicBezTo>
                    <a:pt x="6284" y="17656"/>
                    <a:pt x="5579" y="16854"/>
                    <a:pt x="5579" y="15151"/>
                  </a:cubicBezTo>
                  <a:lnTo>
                    <a:pt x="5579" y="7321"/>
                  </a:lnTo>
                  <a:lnTo>
                    <a:pt x="9338" y="7321"/>
                  </a:lnTo>
                  <a:lnTo>
                    <a:pt x="9338" y="4698"/>
                  </a:lnTo>
                  <a:lnTo>
                    <a:pt x="5579" y="4698"/>
                  </a:lnTo>
                  <a:lnTo>
                    <a:pt x="5579"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5" name="Google Shape;2015;p252"/>
            <p:cNvSpPr/>
            <p:nvPr/>
          </p:nvSpPr>
          <p:spPr>
            <a:xfrm>
              <a:off x="6437875" y="2504825"/>
              <a:ext cx="119425" cy="567025"/>
            </a:xfrm>
            <a:custGeom>
              <a:rect b="b" l="l" r="r" t="t"/>
              <a:pathLst>
                <a:path extrusionOk="0" h="22681" w="4777">
                  <a:moveTo>
                    <a:pt x="2058" y="1"/>
                  </a:moveTo>
                  <a:cubicBezTo>
                    <a:pt x="1018" y="1"/>
                    <a:pt x="20" y="802"/>
                    <a:pt x="20" y="2030"/>
                  </a:cubicBezTo>
                  <a:cubicBezTo>
                    <a:pt x="1" y="3165"/>
                    <a:pt x="921" y="4085"/>
                    <a:pt x="2056" y="4085"/>
                  </a:cubicBezTo>
                  <a:cubicBezTo>
                    <a:pt x="3857" y="4065"/>
                    <a:pt x="4777" y="1893"/>
                    <a:pt x="3485" y="601"/>
                  </a:cubicBezTo>
                  <a:cubicBezTo>
                    <a:pt x="3071" y="187"/>
                    <a:pt x="2560" y="1"/>
                    <a:pt x="2058" y="1"/>
                  </a:cubicBezTo>
                  <a:close/>
                  <a:moveTo>
                    <a:pt x="607" y="7334"/>
                  </a:moveTo>
                  <a:lnTo>
                    <a:pt x="607" y="22680"/>
                  </a:lnTo>
                  <a:lnTo>
                    <a:pt x="3485" y="22680"/>
                  </a:lnTo>
                  <a:lnTo>
                    <a:pt x="3485" y="7334"/>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6" name="Google Shape;2016;p252"/>
            <p:cNvSpPr/>
            <p:nvPr/>
          </p:nvSpPr>
          <p:spPr>
            <a:xfrm>
              <a:off x="6585675" y="2675450"/>
              <a:ext cx="394450" cy="408625"/>
            </a:xfrm>
            <a:custGeom>
              <a:rect b="b" l="l" r="r" t="t"/>
              <a:pathLst>
                <a:path extrusionOk="0" h="16345" w="15778">
                  <a:moveTo>
                    <a:pt x="7889" y="2623"/>
                  </a:moveTo>
                  <a:cubicBezTo>
                    <a:pt x="10453" y="2623"/>
                    <a:pt x="12900" y="4659"/>
                    <a:pt x="12900" y="8182"/>
                  </a:cubicBezTo>
                  <a:cubicBezTo>
                    <a:pt x="12900" y="11686"/>
                    <a:pt x="10453" y="13722"/>
                    <a:pt x="7889" y="13722"/>
                  </a:cubicBezTo>
                  <a:cubicBezTo>
                    <a:pt x="5324" y="13722"/>
                    <a:pt x="2878" y="11686"/>
                    <a:pt x="2878" y="8182"/>
                  </a:cubicBezTo>
                  <a:cubicBezTo>
                    <a:pt x="2878" y="4659"/>
                    <a:pt x="5324" y="2623"/>
                    <a:pt x="7889" y="2623"/>
                  </a:cubicBezTo>
                  <a:close/>
                  <a:moveTo>
                    <a:pt x="7889" y="0"/>
                  </a:moveTo>
                  <a:cubicBezTo>
                    <a:pt x="3289" y="0"/>
                    <a:pt x="0" y="3504"/>
                    <a:pt x="0" y="8182"/>
                  </a:cubicBezTo>
                  <a:cubicBezTo>
                    <a:pt x="0" y="12841"/>
                    <a:pt x="3289" y="16345"/>
                    <a:pt x="7889" y="16345"/>
                  </a:cubicBezTo>
                  <a:cubicBezTo>
                    <a:pt x="12489" y="16345"/>
                    <a:pt x="15777" y="12841"/>
                    <a:pt x="15777" y="8182"/>
                  </a:cubicBezTo>
                  <a:cubicBezTo>
                    <a:pt x="1577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7" name="Google Shape;2017;p252"/>
            <p:cNvSpPr/>
            <p:nvPr/>
          </p:nvSpPr>
          <p:spPr>
            <a:xfrm>
              <a:off x="7037850" y="2675450"/>
              <a:ext cx="340125" cy="396400"/>
            </a:xfrm>
            <a:custGeom>
              <a:rect b="b" l="l" r="r" t="t"/>
              <a:pathLst>
                <a:path extrusionOk="0" h="15856" w="13605">
                  <a:moveTo>
                    <a:pt x="7752" y="0"/>
                  </a:moveTo>
                  <a:cubicBezTo>
                    <a:pt x="5638" y="0"/>
                    <a:pt x="3700" y="1234"/>
                    <a:pt x="2897" y="2643"/>
                  </a:cubicBezTo>
                  <a:lnTo>
                    <a:pt x="2760" y="2643"/>
                  </a:lnTo>
                  <a:lnTo>
                    <a:pt x="2760" y="509"/>
                  </a:lnTo>
                  <a:lnTo>
                    <a:pt x="0" y="509"/>
                  </a:lnTo>
                  <a:lnTo>
                    <a:pt x="0" y="15855"/>
                  </a:lnTo>
                  <a:lnTo>
                    <a:pt x="2897" y="15855"/>
                  </a:lnTo>
                  <a:lnTo>
                    <a:pt x="2897" y="7360"/>
                  </a:lnTo>
                  <a:cubicBezTo>
                    <a:pt x="2897" y="5011"/>
                    <a:pt x="4424" y="2623"/>
                    <a:pt x="6929" y="2623"/>
                  </a:cubicBezTo>
                  <a:cubicBezTo>
                    <a:pt x="9122" y="2623"/>
                    <a:pt x="10727" y="3700"/>
                    <a:pt x="10727" y="6891"/>
                  </a:cubicBezTo>
                  <a:lnTo>
                    <a:pt x="10727" y="15855"/>
                  </a:lnTo>
                  <a:lnTo>
                    <a:pt x="13604" y="15855"/>
                  </a:lnTo>
                  <a:lnTo>
                    <a:pt x="13604" y="6460"/>
                  </a:lnTo>
                  <a:cubicBezTo>
                    <a:pt x="13604" y="2663"/>
                    <a:pt x="11667" y="0"/>
                    <a:pt x="7752"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01">
  <p:cSld name="CUSTOM_2">
    <p:spTree>
      <p:nvGrpSpPr>
        <p:cNvPr id="18" name="Shape 18"/>
        <p:cNvGrpSpPr/>
        <p:nvPr/>
      </p:nvGrpSpPr>
      <p:grpSpPr>
        <a:xfrm>
          <a:off x="0" y="0"/>
          <a:ext cx="0" cy="0"/>
          <a:chOff x="0" y="0"/>
          <a:chExt cx="0" cy="0"/>
        </a:xfrm>
      </p:grpSpPr>
      <p:sp>
        <p:nvSpPr>
          <p:cNvPr id="19" name="Google Shape;19;p35"/>
          <p:cNvSpPr/>
          <p:nvPr/>
        </p:nvSpPr>
        <p:spPr>
          <a:xfrm>
            <a:off x="462016" y="4092099"/>
            <a:ext cx="465900" cy="94500"/>
          </a:xfrm>
          <a:prstGeom prst="roundRect">
            <a:avLst>
              <a:gd fmla="val 50000" name="adj"/>
            </a:avLst>
          </a:prstGeom>
          <a:solidFill>
            <a:srgbClr val="4285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 name="Google Shape;20;p35"/>
          <p:cNvSpPr txBox="1"/>
          <p:nvPr>
            <p:ph idx="1" type="subTitle"/>
          </p:nvPr>
        </p:nvSpPr>
        <p:spPr>
          <a:xfrm>
            <a:off x="451846" y="3479440"/>
            <a:ext cx="7801200" cy="3000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2100"/>
              <a:buFont typeface="Arial"/>
              <a:buNone/>
              <a:defRPr b="0" i="0" sz="2100" u="none" cap="none" strike="noStrike">
                <a:solidFill>
                  <a:srgbClr val="3C4043"/>
                </a:solidFill>
                <a:latin typeface="Arial"/>
                <a:ea typeface="Arial"/>
                <a:cs typeface="Arial"/>
                <a:sym typeface="Arial"/>
              </a:defRPr>
            </a:lvl1pPr>
            <a:lvl2pPr lvl="1"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9pPr>
          </a:lstStyle>
          <a:p/>
        </p:txBody>
      </p:sp>
      <p:sp>
        <p:nvSpPr>
          <p:cNvPr id="21" name="Google Shape;21;p35"/>
          <p:cNvSpPr txBox="1"/>
          <p:nvPr>
            <p:ph type="title"/>
          </p:nvPr>
        </p:nvSpPr>
        <p:spPr>
          <a:xfrm>
            <a:off x="441076" y="1316300"/>
            <a:ext cx="5476200" cy="19350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000000"/>
              </a:buClr>
              <a:buSzPts val="5000"/>
              <a:buFont typeface="Arial"/>
              <a:buNone/>
              <a:defRPr b="0" i="0" sz="5000" u="none" cap="none" strike="noStrike">
                <a:solidFill>
                  <a:srgbClr val="3C4043"/>
                </a:solidFill>
                <a:latin typeface="Arial"/>
                <a:ea typeface="Arial"/>
                <a:cs typeface="Arial"/>
                <a:sym typeface="Arial"/>
              </a:defRPr>
            </a:lvl1pPr>
            <a:lvl2pPr lvl="1" marR="0" rtl="0" algn="l">
              <a:lnSpc>
                <a:spcPct val="100000"/>
              </a:lnSpc>
              <a:spcBef>
                <a:spcPts val="0"/>
              </a:spcBef>
              <a:spcAft>
                <a:spcPts val="0"/>
              </a:spcAft>
              <a:buClr>
                <a:srgbClr val="000000"/>
              </a:buClr>
              <a:buSzPts val="5000"/>
              <a:buFont typeface="Arial"/>
              <a:buNone/>
              <a:defRPr b="0" i="0" sz="50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0"/>
              <a:buFont typeface="Arial"/>
              <a:buNone/>
              <a:defRPr b="0" i="0" sz="50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0"/>
              <a:buFont typeface="Arial"/>
              <a:buNone/>
              <a:defRPr b="0" i="0" sz="50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0"/>
              <a:buFont typeface="Arial"/>
              <a:buNone/>
              <a:defRPr b="0" i="0" sz="50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0"/>
              <a:buFont typeface="Arial"/>
              <a:buNone/>
              <a:defRPr b="0" i="0" sz="50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0"/>
              <a:buFont typeface="Arial"/>
              <a:buNone/>
              <a:defRPr b="0" i="0" sz="50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0"/>
              <a:buFont typeface="Arial"/>
              <a:buNone/>
              <a:defRPr b="0" i="0" sz="50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0"/>
              <a:buFont typeface="Arial"/>
              <a:buNone/>
              <a:defRPr b="0" i="0" sz="5000" u="none" cap="none" strike="noStrike">
                <a:solidFill>
                  <a:srgbClr val="000000"/>
                </a:solidFill>
                <a:latin typeface="Arial"/>
                <a:ea typeface="Arial"/>
                <a:cs typeface="Arial"/>
                <a:sym typeface="Arial"/>
              </a:defRPr>
            </a:lvl9pPr>
          </a:lstStyle>
          <a:p/>
        </p:txBody>
      </p:sp>
      <p:grpSp>
        <p:nvGrpSpPr>
          <p:cNvPr id="22" name="Google Shape;22;p35"/>
          <p:cNvGrpSpPr/>
          <p:nvPr/>
        </p:nvGrpSpPr>
        <p:grpSpPr>
          <a:xfrm>
            <a:off x="450225" y="457140"/>
            <a:ext cx="2107098" cy="244531"/>
            <a:chOff x="242525" y="2441975"/>
            <a:chExt cx="7135450" cy="828075"/>
          </a:xfrm>
        </p:grpSpPr>
        <p:sp>
          <p:nvSpPr>
            <p:cNvPr id="23" name="Google Shape;23;p35"/>
            <p:cNvSpPr/>
            <p:nvPr/>
          </p:nvSpPr>
          <p:spPr>
            <a:xfrm>
              <a:off x="242525" y="2441975"/>
              <a:ext cx="625925" cy="642600"/>
            </a:xfrm>
            <a:custGeom>
              <a:rect b="b" l="l" r="r" t="t"/>
              <a:pathLst>
                <a:path extrusionOk="0" h="25704" w="25037">
                  <a:moveTo>
                    <a:pt x="13255" y="1"/>
                  </a:moveTo>
                  <a:cubicBezTo>
                    <a:pt x="13182" y="1"/>
                    <a:pt x="13110" y="1"/>
                    <a:pt x="13037" y="3"/>
                  </a:cubicBezTo>
                  <a:cubicBezTo>
                    <a:pt x="5951" y="3"/>
                    <a:pt x="0" y="5777"/>
                    <a:pt x="0" y="12843"/>
                  </a:cubicBezTo>
                  <a:cubicBezTo>
                    <a:pt x="0" y="19929"/>
                    <a:pt x="5951" y="25684"/>
                    <a:pt x="13037" y="25703"/>
                  </a:cubicBezTo>
                  <a:cubicBezTo>
                    <a:pt x="16854" y="25703"/>
                    <a:pt x="19731" y="24451"/>
                    <a:pt x="22002" y="22102"/>
                  </a:cubicBezTo>
                  <a:cubicBezTo>
                    <a:pt x="24312" y="19772"/>
                    <a:pt x="25036" y="16523"/>
                    <a:pt x="25036" y="13881"/>
                  </a:cubicBezTo>
                  <a:cubicBezTo>
                    <a:pt x="25036" y="13156"/>
                    <a:pt x="24977" y="12413"/>
                    <a:pt x="24840" y="11688"/>
                  </a:cubicBezTo>
                  <a:lnTo>
                    <a:pt x="13037" y="11688"/>
                  </a:lnTo>
                  <a:lnTo>
                    <a:pt x="13037" y="15212"/>
                  </a:lnTo>
                  <a:lnTo>
                    <a:pt x="21434" y="15212"/>
                  </a:lnTo>
                  <a:cubicBezTo>
                    <a:pt x="21180" y="17169"/>
                    <a:pt x="20534" y="18598"/>
                    <a:pt x="19516" y="19616"/>
                  </a:cubicBezTo>
                  <a:cubicBezTo>
                    <a:pt x="18302" y="20829"/>
                    <a:pt x="16384" y="22180"/>
                    <a:pt x="13037" y="22180"/>
                  </a:cubicBezTo>
                  <a:cubicBezTo>
                    <a:pt x="7869" y="22180"/>
                    <a:pt x="3837" y="18030"/>
                    <a:pt x="3837" y="12843"/>
                  </a:cubicBezTo>
                  <a:cubicBezTo>
                    <a:pt x="3837" y="7676"/>
                    <a:pt x="7869" y="3506"/>
                    <a:pt x="13037" y="3506"/>
                  </a:cubicBezTo>
                  <a:cubicBezTo>
                    <a:pt x="13062" y="3506"/>
                    <a:pt x="13087" y="3506"/>
                    <a:pt x="13112" y="3506"/>
                  </a:cubicBezTo>
                  <a:cubicBezTo>
                    <a:pt x="15434" y="3506"/>
                    <a:pt x="17675" y="4404"/>
                    <a:pt x="19359" y="6012"/>
                  </a:cubicBezTo>
                  <a:lnTo>
                    <a:pt x="21845" y="3545"/>
                  </a:lnTo>
                  <a:cubicBezTo>
                    <a:pt x="19548" y="1268"/>
                    <a:pt x="16465" y="1"/>
                    <a:pt x="13255" y="1"/>
                  </a:cubicBezTo>
                  <a:close/>
                </a:path>
              </a:pathLst>
            </a:custGeom>
            <a:solidFill>
              <a:srgbClr val="4285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 name="Google Shape;24;p35"/>
            <p:cNvSpPr/>
            <p:nvPr/>
          </p:nvSpPr>
          <p:spPr>
            <a:xfrm>
              <a:off x="899250" y="2670550"/>
              <a:ext cx="415000" cy="413525"/>
            </a:xfrm>
            <a:custGeom>
              <a:rect b="b" l="l" r="r" t="t"/>
              <a:pathLst>
                <a:path extrusionOk="0" h="16541" w="16600">
                  <a:moveTo>
                    <a:pt x="8300" y="3270"/>
                  </a:moveTo>
                  <a:cubicBezTo>
                    <a:pt x="10805" y="3270"/>
                    <a:pt x="12959" y="5305"/>
                    <a:pt x="12959" y="8281"/>
                  </a:cubicBezTo>
                  <a:cubicBezTo>
                    <a:pt x="12959" y="11256"/>
                    <a:pt x="10805" y="13292"/>
                    <a:pt x="8300" y="13292"/>
                  </a:cubicBezTo>
                  <a:cubicBezTo>
                    <a:pt x="5794" y="13292"/>
                    <a:pt x="3641" y="11217"/>
                    <a:pt x="3641" y="8281"/>
                  </a:cubicBezTo>
                  <a:cubicBezTo>
                    <a:pt x="3641" y="5325"/>
                    <a:pt x="5794" y="3270"/>
                    <a:pt x="8300" y="3270"/>
                  </a:cubicBezTo>
                  <a:close/>
                  <a:moveTo>
                    <a:pt x="8300" y="1"/>
                  </a:moveTo>
                  <a:cubicBezTo>
                    <a:pt x="3719" y="1"/>
                    <a:pt x="0" y="3485"/>
                    <a:pt x="0" y="8281"/>
                  </a:cubicBezTo>
                  <a:cubicBezTo>
                    <a:pt x="0" y="13057"/>
                    <a:pt x="3719" y="16541"/>
                    <a:pt x="8300" y="16541"/>
                  </a:cubicBezTo>
                  <a:cubicBezTo>
                    <a:pt x="12880" y="16541"/>
                    <a:pt x="16600" y="13037"/>
                    <a:pt x="16600" y="8281"/>
                  </a:cubicBezTo>
                  <a:cubicBezTo>
                    <a:pt x="16600" y="3504"/>
                    <a:pt x="12880" y="1"/>
                    <a:pt x="8300" y="1"/>
                  </a:cubicBezTo>
                  <a:close/>
                </a:path>
              </a:pathLst>
            </a:custGeom>
            <a:solidFill>
              <a:srgbClr val="EA43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 name="Google Shape;25;p35"/>
            <p:cNvSpPr/>
            <p:nvPr/>
          </p:nvSpPr>
          <p:spPr>
            <a:xfrm>
              <a:off x="1351900" y="2670550"/>
              <a:ext cx="415025" cy="413525"/>
            </a:xfrm>
            <a:custGeom>
              <a:rect b="b" l="l" r="r" t="t"/>
              <a:pathLst>
                <a:path extrusionOk="0" h="16541" w="16601">
                  <a:moveTo>
                    <a:pt x="8300" y="3270"/>
                  </a:moveTo>
                  <a:cubicBezTo>
                    <a:pt x="10806" y="3270"/>
                    <a:pt x="12959" y="5305"/>
                    <a:pt x="12959" y="8281"/>
                  </a:cubicBezTo>
                  <a:cubicBezTo>
                    <a:pt x="12959" y="11256"/>
                    <a:pt x="10806" y="13292"/>
                    <a:pt x="8300" y="13292"/>
                  </a:cubicBezTo>
                  <a:cubicBezTo>
                    <a:pt x="5795" y="13292"/>
                    <a:pt x="3642" y="11217"/>
                    <a:pt x="3642" y="8281"/>
                  </a:cubicBezTo>
                  <a:cubicBezTo>
                    <a:pt x="3642" y="5325"/>
                    <a:pt x="5795" y="3270"/>
                    <a:pt x="8300" y="3270"/>
                  </a:cubicBezTo>
                  <a:close/>
                  <a:moveTo>
                    <a:pt x="8300" y="1"/>
                  </a:moveTo>
                  <a:cubicBezTo>
                    <a:pt x="3720" y="1"/>
                    <a:pt x="1" y="3485"/>
                    <a:pt x="1" y="8281"/>
                  </a:cubicBezTo>
                  <a:cubicBezTo>
                    <a:pt x="1" y="13057"/>
                    <a:pt x="3720" y="16541"/>
                    <a:pt x="8300" y="16541"/>
                  </a:cubicBezTo>
                  <a:cubicBezTo>
                    <a:pt x="12881" y="16541"/>
                    <a:pt x="16600" y="13037"/>
                    <a:pt x="16600" y="8281"/>
                  </a:cubicBezTo>
                  <a:cubicBezTo>
                    <a:pt x="16600" y="3504"/>
                    <a:pt x="12881" y="1"/>
                    <a:pt x="8300" y="1"/>
                  </a:cubicBezTo>
                  <a:close/>
                </a:path>
              </a:pathLst>
            </a:custGeom>
            <a:solidFill>
              <a:srgbClr val="FBBC0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 name="Google Shape;26;p35"/>
            <p:cNvSpPr/>
            <p:nvPr/>
          </p:nvSpPr>
          <p:spPr>
            <a:xfrm>
              <a:off x="1805050" y="2670550"/>
              <a:ext cx="396425" cy="599500"/>
            </a:xfrm>
            <a:custGeom>
              <a:rect b="b" l="l" r="r" t="t"/>
              <a:pathLst>
                <a:path extrusionOk="0" h="23980" w="15857">
                  <a:moveTo>
                    <a:pt x="8242" y="3270"/>
                  </a:moveTo>
                  <a:cubicBezTo>
                    <a:pt x="10747" y="3270"/>
                    <a:pt x="12646" y="5403"/>
                    <a:pt x="12646" y="8300"/>
                  </a:cubicBezTo>
                  <a:cubicBezTo>
                    <a:pt x="12646" y="11217"/>
                    <a:pt x="10708" y="13292"/>
                    <a:pt x="8242" y="13292"/>
                  </a:cubicBezTo>
                  <a:cubicBezTo>
                    <a:pt x="5736" y="13292"/>
                    <a:pt x="3642" y="11197"/>
                    <a:pt x="3642" y="8300"/>
                  </a:cubicBezTo>
                  <a:cubicBezTo>
                    <a:pt x="3642" y="5423"/>
                    <a:pt x="5736" y="3270"/>
                    <a:pt x="8242" y="3270"/>
                  </a:cubicBezTo>
                  <a:close/>
                  <a:moveTo>
                    <a:pt x="7929" y="1"/>
                  </a:moveTo>
                  <a:cubicBezTo>
                    <a:pt x="3779" y="1"/>
                    <a:pt x="1" y="3641"/>
                    <a:pt x="1" y="8300"/>
                  </a:cubicBezTo>
                  <a:cubicBezTo>
                    <a:pt x="1" y="12978"/>
                    <a:pt x="3779" y="16541"/>
                    <a:pt x="7929" y="16541"/>
                  </a:cubicBezTo>
                  <a:cubicBezTo>
                    <a:pt x="9886" y="16541"/>
                    <a:pt x="11452" y="15660"/>
                    <a:pt x="12274" y="14662"/>
                  </a:cubicBezTo>
                  <a:lnTo>
                    <a:pt x="12392" y="14662"/>
                  </a:lnTo>
                  <a:lnTo>
                    <a:pt x="12392" y="15856"/>
                  </a:lnTo>
                  <a:cubicBezTo>
                    <a:pt x="12392" y="19007"/>
                    <a:pt x="10708" y="20710"/>
                    <a:pt x="7987" y="20710"/>
                  </a:cubicBezTo>
                  <a:cubicBezTo>
                    <a:pt x="5756" y="20710"/>
                    <a:pt x="4386" y="19105"/>
                    <a:pt x="3818" y="17774"/>
                  </a:cubicBezTo>
                  <a:lnTo>
                    <a:pt x="666" y="19085"/>
                  </a:lnTo>
                  <a:cubicBezTo>
                    <a:pt x="1874" y="22046"/>
                    <a:pt x="4748" y="23979"/>
                    <a:pt x="7939" y="23979"/>
                  </a:cubicBezTo>
                  <a:cubicBezTo>
                    <a:pt x="7955" y="23979"/>
                    <a:pt x="7971" y="23979"/>
                    <a:pt x="7987" y="23979"/>
                  </a:cubicBezTo>
                  <a:cubicBezTo>
                    <a:pt x="12255" y="23979"/>
                    <a:pt x="15856" y="21473"/>
                    <a:pt x="15856" y="15366"/>
                  </a:cubicBezTo>
                  <a:lnTo>
                    <a:pt x="15856" y="510"/>
                  </a:lnTo>
                  <a:lnTo>
                    <a:pt x="12392" y="510"/>
                  </a:lnTo>
                  <a:lnTo>
                    <a:pt x="12392" y="1860"/>
                  </a:lnTo>
                  <a:lnTo>
                    <a:pt x="12274" y="1860"/>
                  </a:lnTo>
                  <a:cubicBezTo>
                    <a:pt x="11452" y="882"/>
                    <a:pt x="9886" y="1"/>
                    <a:pt x="7929" y="1"/>
                  </a:cubicBezTo>
                  <a:close/>
                </a:path>
              </a:pathLst>
            </a:custGeom>
            <a:solidFill>
              <a:srgbClr val="4285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 name="Google Shape;27;p35"/>
            <p:cNvSpPr/>
            <p:nvPr/>
          </p:nvSpPr>
          <p:spPr>
            <a:xfrm>
              <a:off x="2263600" y="2464050"/>
              <a:ext cx="91050" cy="607800"/>
            </a:xfrm>
            <a:custGeom>
              <a:rect b="b" l="l" r="r" t="t"/>
              <a:pathLst>
                <a:path extrusionOk="0" h="24312" w="3642">
                  <a:moveTo>
                    <a:pt x="0" y="0"/>
                  </a:moveTo>
                  <a:lnTo>
                    <a:pt x="0" y="24311"/>
                  </a:lnTo>
                  <a:lnTo>
                    <a:pt x="3641" y="24311"/>
                  </a:lnTo>
                  <a:lnTo>
                    <a:pt x="3641" y="0"/>
                  </a:lnTo>
                  <a:close/>
                </a:path>
              </a:pathLst>
            </a:custGeom>
            <a:solidFill>
              <a:srgbClr val="34A85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 name="Google Shape;28;p35"/>
            <p:cNvSpPr/>
            <p:nvPr/>
          </p:nvSpPr>
          <p:spPr>
            <a:xfrm>
              <a:off x="2398650" y="2671050"/>
              <a:ext cx="381250" cy="413525"/>
            </a:xfrm>
            <a:custGeom>
              <a:rect b="b" l="l" r="r" t="t"/>
              <a:pathLst>
                <a:path extrusionOk="0" h="16541" w="15250">
                  <a:moveTo>
                    <a:pt x="7909" y="3191"/>
                  </a:moveTo>
                  <a:cubicBezTo>
                    <a:pt x="9358" y="3191"/>
                    <a:pt x="10571" y="3896"/>
                    <a:pt x="10982" y="4933"/>
                  </a:cubicBezTo>
                  <a:lnTo>
                    <a:pt x="3603" y="8006"/>
                  </a:lnTo>
                  <a:cubicBezTo>
                    <a:pt x="3505" y="4815"/>
                    <a:pt x="6069" y="3191"/>
                    <a:pt x="7909" y="3191"/>
                  </a:cubicBezTo>
                  <a:close/>
                  <a:moveTo>
                    <a:pt x="7792" y="0"/>
                  </a:moveTo>
                  <a:cubicBezTo>
                    <a:pt x="3505" y="0"/>
                    <a:pt x="1" y="3347"/>
                    <a:pt x="1" y="8261"/>
                  </a:cubicBezTo>
                  <a:cubicBezTo>
                    <a:pt x="1" y="12919"/>
                    <a:pt x="3505" y="16540"/>
                    <a:pt x="8203" y="16540"/>
                  </a:cubicBezTo>
                  <a:cubicBezTo>
                    <a:pt x="10982" y="16540"/>
                    <a:pt x="13566" y="15170"/>
                    <a:pt x="15093" y="12860"/>
                  </a:cubicBezTo>
                  <a:lnTo>
                    <a:pt x="12274" y="10981"/>
                  </a:lnTo>
                  <a:cubicBezTo>
                    <a:pt x="11335" y="12352"/>
                    <a:pt x="10043" y="13272"/>
                    <a:pt x="8203" y="13272"/>
                  </a:cubicBezTo>
                  <a:cubicBezTo>
                    <a:pt x="6343" y="13272"/>
                    <a:pt x="5032" y="12430"/>
                    <a:pt x="4190" y="10766"/>
                  </a:cubicBezTo>
                  <a:lnTo>
                    <a:pt x="15249" y="6186"/>
                  </a:lnTo>
                  <a:lnTo>
                    <a:pt x="14878" y="5266"/>
                  </a:lnTo>
                  <a:cubicBezTo>
                    <a:pt x="14192" y="3406"/>
                    <a:pt x="12098" y="0"/>
                    <a:pt x="7792" y="0"/>
                  </a:cubicBezTo>
                  <a:close/>
                </a:path>
              </a:pathLst>
            </a:custGeom>
            <a:solidFill>
              <a:srgbClr val="EA43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 name="Google Shape;29;p35"/>
            <p:cNvSpPr/>
            <p:nvPr/>
          </p:nvSpPr>
          <p:spPr>
            <a:xfrm>
              <a:off x="2973675" y="2507925"/>
              <a:ext cx="266225" cy="563925"/>
            </a:xfrm>
            <a:custGeom>
              <a:rect b="b" l="l" r="r" t="t"/>
              <a:pathLst>
                <a:path extrusionOk="0" h="22557" w="10649">
                  <a:moveTo>
                    <a:pt x="8601" y="1"/>
                  </a:moveTo>
                  <a:cubicBezTo>
                    <a:pt x="8514" y="1"/>
                    <a:pt x="8426" y="3"/>
                    <a:pt x="8339" y="7"/>
                  </a:cubicBezTo>
                  <a:cubicBezTo>
                    <a:pt x="5109" y="7"/>
                    <a:pt x="2897" y="2043"/>
                    <a:pt x="2897" y="5175"/>
                  </a:cubicBezTo>
                  <a:lnTo>
                    <a:pt x="2897" y="7210"/>
                  </a:lnTo>
                  <a:lnTo>
                    <a:pt x="0" y="7210"/>
                  </a:lnTo>
                  <a:lnTo>
                    <a:pt x="0" y="9833"/>
                  </a:lnTo>
                  <a:lnTo>
                    <a:pt x="2897" y="9833"/>
                  </a:lnTo>
                  <a:lnTo>
                    <a:pt x="2897" y="22556"/>
                  </a:lnTo>
                  <a:lnTo>
                    <a:pt x="5755" y="22556"/>
                  </a:lnTo>
                  <a:lnTo>
                    <a:pt x="5755" y="9833"/>
                  </a:lnTo>
                  <a:lnTo>
                    <a:pt x="9768" y="9833"/>
                  </a:lnTo>
                  <a:lnTo>
                    <a:pt x="9768" y="7210"/>
                  </a:lnTo>
                  <a:lnTo>
                    <a:pt x="5755" y="7210"/>
                  </a:lnTo>
                  <a:lnTo>
                    <a:pt x="5755" y="5273"/>
                  </a:lnTo>
                  <a:cubicBezTo>
                    <a:pt x="5755" y="3472"/>
                    <a:pt x="6890" y="2630"/>
                    <a:pt x="8339" y="2630"/>
                  </a:cubicBezTo>
                  <a:cubicBezTo>
                    <a:pt x="8383" y="2628"/>
                    <a:pt x="8428" y="2627"/>
                    <a:pt x="8472" y="2627"/>
                  </a:cubicBezTo>
                  <a:cubicBezTo>
                    <a:pt x="8878" y="2627"/>
                    <a:pt x="9280" y="2708"/>
                    <a:pt x="9650" y="2884"/>
                  </a:cubicBezTo>
                  <a:lnTo>
                    <a:pt x="10649" y="399"/>
                  </a:lnTo>
                  <a:cubicBezTo>
                    <a:pt x="9988" y="138"/>
                    <a:pt x="9296" y="1"/>
                    <a:pt x="8601" y="1"/>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 name="Google Shape;30;p35"/>
            <p:cNvSpPr/>
            <p:nvPr/>
          </p:nvSpPr>
          <p:spPr>
            <a:xfrm>
              <a:off x="3237425" y="2675450"/>
              <a:ext cx="394950" cy="408625"/>
            </a:xfrm>
            <a:custGeom>
              <a:rect b="b" l="l" r="r" t="t"/>
              <a:pathLst>
                <a:path extrusionOk="0" h="16345" w="15798">
                  <a:moveTo>
                    <a:pt x="7889" y="2623"/>
                  </a:moveTo>
                  <a:cubicBezTo>
                    <a:pt x="10454" y="2623"/>
                    <a:pt x="12900" y="4659"/>
                    <a:pt x="12900" y="8182"/>
                  </a:cubicBezTo>
                  <a:cubicBezTo>
                    <a:pt x="12900" y="11686"/>
                    <a:pt x="10454" y="13722"/>
                    <a:pt x="7889" y="13722"/>
                  </a:cubicBezTo>
                  <a:cubicBezTo>
                    <a:pt x="5325" y="13722"/>
                    <a:pt x="2878" y="11686"/>
                    <a:pt x="2878" y="8182"/>
                  </a:cubicBezTo>
                  <a:cubicBezTo>
                    <a:pt x="2878" y="4659"/>
                    <a:pt x="5325" y="2623"/>
                    <a:pt x="7889" y="2623"/>
                  </a:cubicBezTo>
                  <a:close/>
                  <a:moveTo>
                    <a:pt x="7889" y="0"/>
                  </a:moveTo>
                  <a:cubicBezTo>
                    <a:pt x="3289" y="0"/>
                    <a:pt x="1" y="3504"/>
                    <a:pt x="1" y="8182"/>
                  </a:cubicBezTo>
                  <a:cubicBezTo>
                    <a:pt x="1" y="12841"/>
                    <a:pt x="3289" y="16345"/>
                    <a:pt x="7889" y="16345"/>
                  </a:cubicBezTo>
                  <a:cubicBezTo>
                    <a:pt x="12509" y="16345"/>
                    <a:pt x="15797" y="12841"/>
                    <a:pt x="15797" y="8182"/>
                  </a:cubicBezTo>
                  <a:cubicBezTo>
                    <a:pt x="1579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 name="Google Shape;31;p35"/>
            <p:cNvSpPr/>
            <p:nvPr/>
          </p:nvSpPr>
          <p:spPr>
            <a:xfrm>
              <a:off x="3690100" y="2678325"/>
              <a:ext cx="237350" cy="393525"/>
            </a:xfrm>
            <a:custGeom>
              <a:rect b="b" l="l" r="r" t="t"/>
              <a:pathLst>
                <a:path extrusionOk="0" h="15741" w="9494">
                  <a:moveTo>
                    <a:pt x="7479" y="1"/>
                  </a:moveTo>
                  <a:cubicBezTo>
                    <a:pt x="7426" y="1"/>
                    <a:pt x="7374" y="1"/>
                    <a:pt x="7321" y="3"/>
                  </a:cubicBezTo>
                  <a:cubicBezTo>
                    <a:pt x="5736" y="3"/>
                    <a:pt x="3504" y="1138"/>
                    <a:pt x="2878" y="2900"/>
                  </a:cubicBezTo>
                  <a:lnTo>
                    <a:pt x="2760" y="2900"/>
                  </a:lnTo>
                  <a:lnTo>
                    <a:pt x="2760" y="394"/>
                  </a:lnTo>
                  <a:lnTo>
                    <a:pt x="0" y="394"/>
                  </a:lnTo>
                  <a:lnTo>
                    <a:pt x="0" y="15740"/>
                  </a:lnTo>
                  <a:lnTo>
                    <a:pt x="2878" y="15740"/>
                  </a:lnTo>
                  <a:lnTo>
                    <a:pt x="2878" y="7343"/>
                  </a:lnTo>
                  <a:cubicBezTo>
                    <a:pt x="2878" y="4524"/>
                    <a:pt x="4894" y="2861"/>
                    <a:pt x="6851" y="2861"/>
                  </a:cubicBezTo>
                  <a:cubicBezTo>
                    <a:pt x="6905" y="2859"/>
                    <a:pt x="6958" y="2858"/>
                    <a:pt x="7011" y="2858"/>
                  </a:cubicBezTo>
                  <a:cubicBezTo>
                    <a:pt x="7483" y="2858"/>
                    <a:pt x="7940" y="2935"/>
                    <a:pt x="8398" y="3076"/>
                  </a:cubicBezTo>
                  <a:lnTo>
                    <a:pt x="9494" y="394"/>
                  </a:lnTo>
                  <a:cubicBezTo>
                    <a:pt x="8857" y="122"/>
                    <a:pt x="8170" y="1"/>
                    <a:pt x="7479" y="1"/>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 name="Google Shape;32;p35"/>
            <p:cNvSpPr/>
            <p:nvPr/>
          </p:nvSpPr>
          <p:spPr>
            <a:xfrm>
              <a:off x="4131500" y="2511025"/>
              <a:ext cx="327400" cy="560825"/>
            </a:xfrm>
            <a:custGeom>
              <a:rect b="b" l="l" r="r" t="t"/>
              <a:pathLst>
                <a:path extrusionOk="0" h="22433" w="13096">
                  <a:moveTo>
                    <a:pt x="1" y="1"/>
                  </a:moveTo>
                  <a:lnTo>
                    <a:pt x="1" y="22432"/>
                  </a:lnTo>
                  <a:lnTo>
                    <a:pt x="13096" y="22432"/>
                  </a:lnTo>
                  <a:lnTo>
                    <a:pt x="13096" y="19673"/>
                  </a:lnTo>
                  <a:lnTo>
                    <a:pt x="2898" y="19673"/>
                  </a:lnTo>
                  <a:lnTo>
                    <a:pt x="2898" y="12548"/>
                  </a:lnTo>
                  <a:lnTo>
                    <a:pt x="12098" y="12548"/>
                  </a:lnTo>
                  <a:lnTo>
                    <a:pt x="12098" y="9866"/>
                  </a:lnTo>
                  <a:lnTo>
                    <a:pt x="2898" y="9866"/>
                  </a:lnTo>
                  <a:lnTo>
                    <a:pt x="2898" y="2760"/>
                  </a:lnTo>
                  <a:lnTo>
                    <a:pt x="13096" y="2760"/>
                  </a:lnTo>
                  <a:lnTo>
                    <a:pt x="13096"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 name="Google Shape;33;p35"/>
            <p:cNvSpPr/>
            <p:nvPr/>
          </p:nvSpPr>
          <p:spPr>
            <a:xfrm>
              <a:off x="4505875" y="2511025"/>
              <a:ext cx="385150" cy="573050"/>
            </a:xfrm>
            <a:custGeom>
              <a:rect b="b" l="l" r="r" t="t"/>
              <a:pathLst>
                <a:path extrusionOk="0" h="22922" w="15406">
                  <a:moveTo>
                    <a:pt x="7771" y="9200"/>
                  </a:moveTo>
                  <a:cubicBezTo>
                    <a:pt x="10335" y="9200"/>
                    <a:pt x="12665" y="11236"/>
                    <a:pt x="12665" y="14759"/>
                  </a:cubicBezTo>
                  <a:cubicBezTo>
                    <a:pt x="12665" y="18263"/>
                    <a:pt x="10335" y="20299"/>
                    <a:pt x="7771" y="20299"/>
                  </a:cubicBezTo>
                  <a:cubicBezTo>
                    <a:pt x="5187" y="20299"/>
                    <a:pt x="2878" y="18204"/>
                    <a:pt x="2878" y="14759"/>
                  </a:cubicBezTo>
                  <a:cubicBezTo>
                    <a:pt x="2878" y="11314"/>
                    <a:pt x="5187" y="9200"/>
                    <a:pt x="7771" y="9200"/>
                  </a:cubicBezTo>
                  <a:close/>
                  <a:moveTo>
                    <a:pt x="12528" y="1"/>
                  </a:moveTo>
                  <a:lnTo>
                    <a:pt x="12528" y="7086"/>
                  </a:lnTo>
                  <a:lnTo>
                    <a:pt x="12665" y="9200"/>
                  </a:lnTo>
                  <a:lnTo>
                    <a:pt x="12528" y="9200"/>
                  </a:lnTo>
                  <a:cubicBezTo>
                    <a:pt x="11647" y="7791"/>
                    <a:pt x="9748" y="6577"/>
                    <a:pt x="7301" y="6577"/>
                  </a:cubicBezTo>
                  <a:cubicBezTo>
                    <a:pt x="3426" y="6577"/>
                    <a:pt x="0" y="10062"/>
                    <a:pt x="0" y="14759"/>
                  </a:cubicBezTo>
                  <a:cubicBezTo>
                    <a:pt x="0" y="19457"/>
                    <a:pt x="3426" y="22922"/>
                    <a:pt x="7301" y="22922"/>
                  </a:cubicBezTo>
                  <a:cubicBezTo>
                    <a:pt x="9748" y="22922"/>
                    <a:pt x="11647" y="21708"/>
                    <a:pt x="12528" y="20299"/>
                  </a:cubicBezTo>
                  <a:lnTo>
                    <a:pt x="12665" y="20299"/>
                  </a:lnTo>
                  <a:lnTo>
                    <a:pt x="12665" y="22432"/>
                  </a:lnTo>
                  <a:lnTo>
                    <a:pt x="15405" y="22432"/>
                  </a:lnTo>
                  <a:lnTo>
                    <a:pt x="15405"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 name="Google Shape;34;p35"/>
            <p:cNvSpPr/>
            <p:nvPr/>
          </p:nvSpPr>
          <p:spPr>
            <a:xfrm>
              <a:off x="4967825" y="2688175"/>
              <a:ext cx="340125" cy="395900"/>
            </a:xfrm>
            <a:custGeom>
              <a:rect b="b" l="l" r="r" t="t"/>
              <a:pathLst>
                <a:path extrusionOk="0" h="15836" w="13605">
                  <a:moveTo>
                    <a:pt x="1" y="0"/>
                  </a:moveTo>
                  <a:lnTo>
                    <a:pt x="1" y="9376"/>
                  </a:lnTo>
                  <a:cubicBezTo>
                    <a:pt x="1" y="13174"/>
                    <a:pt x="1919" y="15836"/>
                    <a:pt x="5873" y="15836"/>
                  </a:cubicBezTo>
                  <a:cubicBezTo>
                    <a:pt x="7967" y="15836"/>
                    <a:pt x="9866" y="14622"/>
                    <a:pt x="10727" y="13213"/>
                  </a:cubicBezTo>
                  <a:lnTo>
                    <a:pt x="10845" y="13213"/>
                  </a:lnTo>
                  <a:lnTo>
                    <a:pt x="10845" y="15346"/>
                  </a:lnTo>
                  <a:lnTo>
                    <a:pt x="13605" y="15346"/>
                  </a:lnTo>
                  <a:lnTo>
                    <a:pt x="13605" y="0"/>
                  </a:lnTo>
                  <a:lnTo>
                    <a:pt x="10727" y="0"/>
                  </a:lnTo>
                  <a:lnTo>
                    <a:pt x="10727" y="8456"/>
                  </a:lnTo>
                  <a:cubicBezTo>
                    <a:pt x="10727" y="10805"/>
                    <a:pt x="9181" y="13213"/>
                    <a:pt x="6675" y="13213"/>
                  </a:cubicBezTo>
                  <a:cubicBezTo>
                    <a:pt x="4483" y="13213"/>
                    <a:pt x="2898" y="12117"/>
                    <a:pt x="2898" y="8926"/>
                  </a:cubicBezTo>
                  <a:lnTo>
                    <a:pt x="2898" y="0"/>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 name="Google Shape;35;p35"/>
            <p:cNvSpPr/>
            <p:nvPr/>
          </p:nvSpPr>
          <p:spPr>
            <a:xfrm>
              <a:off x="5365675" y="2675450"/>
              <a:ext cx="368025" cy="408625"/>
            </a:xfrm>
            <a:custGeom>
              <a:rect b="b" l="l" r="r" t="t"/>
              <a:pathLst>
                <a:path extrusionOk="0" h="16345" w="14721">
                  <a:moveTo>
                    <a:pt x="7889" y="0"/>
                  </a:moveTo>
                  <a:cubicBezTo>
                    <a:pt x="3289" y="0"/>
                    <a:pt x="1" y="3504"/>
                    <a:pt x="1" y="8182"/>
                  </a:cubicBezTo>
                  <a:cubicBezTo>
                    <a:pt x="1" y="12802"/>
                    <a:pt x="3289" y="16345"/>
                    <a:pt x="7889" y="16345"/>
                  </a:cubicBezTo>
                  <a:cubicBezTo>
                    <a:pt x="11550" y="16345"/>
                    <a:pt x="13781" y="14192"/>
                    <a:pt x="14721" y="11941"/>
                  </a:cubicBezTo>
                  <a:lnTo>
                    <a:pt x="12156" y="10844"/>
                  </a:lnTo>
                  <a:cubicBezTo>
                    <a:pt x="11393" y="12626"/>
                    <a:pt x="9827" y="13722"/>
                    <a:pt x="7693" y="13722"/>
                  </a:cubicBezTo>
                  <a:cubicBezTo>
                    <a:pt x="5266" y="13722"/>
                    <a:pt x="2878" y="11490"/>
                    <a:pt x="2878" y="8182"/>
                  </a:cubicBezTo>
                  <a:cubicBezTo>
                    <a:pt x="2878" y="4855"/>
                    <a:pt x="5247" y="2643"/>
                    <a:pt x="7693" y="2643"/>
                  </a:cubicBezTo>
                  <a:cubicBezTo>
                    <a:pt x="9827" y="2643"/>
                    <a:pt x="11236" y="3700"/>
                    <a:pt x="12000" y="5520"/>
                  </a:cubicBezTo>
                  <a:lnTo>
                    <a:pt x="14623" y="4424"/>
                  </a:lnTo>
                  <a:cubicBezTo>
                    <a:pt x="13683" y="2154"/>
                    <a:pt x="1156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 name="Google Shape;36;p35"/>
            <p:cNvSpPr/>
            <p:nvPr/>
          </p:nvSpPr>
          <p:spPr>
            <a:xfrm>
              <a:off x="5774300" y="2675450"/>
              <a:ext cx="341100" cy="408625"/>
            </a:xfrm>
            <a:custGeom>
              <a:rect b="b" l="l" r="r" t="t"/>
              <a:pathLst>
                <a:path extrusionOk="0" h="16345" w="13644">
                  <a:moveTo>
                    <a:pt x="7223" y="8241"/>
                  </a:moveTo>
                  <a:cubicBezTo>
                    <a:pt x="9670" y="8241"/>
                    <a:pt x="10904" y="9239"/>
                    <a:pt x="10904" y="9239"/>
                  </a:cubicBezTo>
                  <a:cubicBezTo>
                    <a:pt x="10904" y="11745"/>
                    <a:pt x="8496" y="13722"/>
                    <a:pt x="6186" y="13722"/>
                  </a:cubicBezTo>
                  <a:cubicBezTo>
                    <a:pt x="4698" y="13722"/>
                    <a:pt x="2995" y="12900"/>
                    <a:pt x="2995" y="11275"/>
                  </a:cubicBezTo>
                  <a:cubicBezTo>
                    <a:pt x="2995" y="9866"/>
                    <a:pt x="4189" y="8241"/>
                    <a:pt x="7223" y="8241"/>
                  </a:cubicBezTo>
                  <a:close/>
                  <a:moveTo>
                    <a:pt x="6832" y="0"/>
                  </a:moveTo>
                  <a:cubicBezTo>
                    <a:pt x="2976" y="0"/>
                    <a:pt x="1116" y="2330"/>
                    <a:pt x="588" y="3739"/>
                  </a:cubicBezTo>
                  <a:lnTo>
                    <a:pt x="3230" y="4855"/>
                  </a:lnTo>
                  <a:cubicBezTo>
                    <a:pt x="3759" y="3426"/>
                    <a:pt x="5286" y="2643"/>
                    <a:pt x="6891" y="2643"/>
                  </a:cubicBezTo>
                  <a:cubicBezTo>
                    <a:pt x="9044" y="2643"/>
                    <a:pt x="10904" y="4033"/>
                    <a:pt x="10884" y="6362"/>
                  </a:cubicBezTo>
                  <a:lnTo>
                    <a:pt x="10884" y="6793"/>
                  </a:lnTo>
                  <a:cubicBezTo>
                    <a:pt x="10297" y="6460"/>
                    <a:pt x="8789" y="5853"/>
                    <a:pt x="6734" y="5853"/>
                  </a:cubicBezTo>
                  <a:cubicBezTo>
                    <a:pt x="3132" y="5853"/>
                    <a:pt x="0" y="7732"/>
                    <a:pt x="0" y="11216"/>
                  </a:cubicBezTo>
                  <a:cubicBezTo>
                    <a:pt x="0" y="14407"/>
                    <a:pt x="2604" y="16345"/>
                    <a:pt x="5736" y="16345"/>
                  </a:cubicBezTo>
                  <a:cubicBezTo>
                    <a:pt x="8359" y="16345"/>
                    <a:pt x="9925" y="14994"/>
                    <a:pt x="10766" y="13722"/>
                  </a:cubicBezTo>
                  <a:lnTo>
                    <a:pt x="10904" y="13722"/>
                  </a:lnTo>
                  <a:lnTo>
                    <a:pt x="10904" y="15855"/>
                  </a:lnTo>
                  <a:lnTo>
                    <a:pt x="13644" y="15855"/>
                  </a:lnTo>
                  <a:lnTo>
                    <a:pt x="13644" y="6577"/>
                  </a:lnTo>
                  <a:cubicBezTo>
                    <a:pt x="13644" y="2251"/>
                    <a:pt x="10590" y="0"/>
                    <a:pt x="6832"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35"/>
            <p:cNvSpPr/>
            <p:nvPr/>
          </p:nvSpPr>
          <p:spPr>
            <a:xfrm>
              <a:off x="6152575" y="2570725"/>
              <a:ext cx="249125" cy="507150"/>
            </a:xfrm>
            <a:custGeom>
              <a:rect b="b" l="l" r="r" t="t"/>
              <a:pathLst>
                <a:path extrusionOk="0" h="20286" w="9965">
                  <a:moveTo>
                    <a:pt x="2682" y="1"/>
                  </a:moveTo>
                  <a:lnTo>
                    <a:pt x="2682" y="4698"/>
                  </a:lnTo>
                  <a:lnTo>
                    <a:pt x="1" y="4698"/>
                  </a:lnTo>
                  <a:lnTo>
                    <a:pt x="1" y="7321"/>
                  </a:lnTo>
                  <a:lnTo>
                    <a:pt x="2682" y="7321"/>
                  </a:lnTo>
                  <a:lnTo>
                    <a:pt x="2682" y="15366"/>
                  </a:lnTo>
                  <a:cubicBezTo>
                    <a:pt x="2682" y="18498"/>
                    <a:pt x="4405" y="20279"/>
                    <a:pt x="7635" y="20279"/>
                  </a:cubicBezTo>
                  <a:cubicBezTo>
                    <a:pt x="7724" y="20284"/>
                    <a:pt x="7813" y="20286"/>
                    <a:pt x="7901" y="20286"/>
                  </a:cubicBezTo>
                  <a:cubicBezTo>
                    <a:pt x="8611" y="20286"/>
                    <a:pt x="9303" y="20147"/>
                    <a:pt x="9964" y="19868"/>
                  </a:cubicBezTo>
                  <a:lnTo>
                    <a:pt x="8946" y="17402"/>
                  </a:lnTo>
                  <a:cubicBezTo>
                    <a:pt x="8570" y="17563"/>
                    <a:pt x="8161" y="17659"/>
                    <a:pt x="7749" y="17659"/>
                  </a:cubicBezTo>
                  <a:cubicBezTo>
                    <a:pt x="7711" y="17659"/>
                    <a:pt x="7673" y="17658"/>
                    <a:pt x="7635" y="17656"/>
                  </a:cubicBezTo>
                  <a:cubicBezTo>
                    <a:pt x="6284" y="17656"/>
                    <a:pt x="5579" y="16854"/>
                    <a:pt x="5579" y="15151"/>
                  </a:cubicBezTo>
                  <a:lnTo>
                    <a:pt x="5579" y="7321"/>
                  </a:lnTo>
                  <a:lnTo>
                    <a:pt x="9338" y="7321"/>
                  </a:lnTo>
                  <a:lnTo>
                    <a:pt x="9338" y="4698"/>
                  </a:lnTo>
                  <a:lnTo>
                    <a:pt x="5579" y="4698"/>
                  </a:lnTo>
                  <a:lnTo>
                    <a:pt x="5579"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 name="Google Shape;38;p35"/>
            <p:cNvSpPr/>
            <p:nvPr/>
          </p:nvSpPr>
          <p:spPr>
            <a:xfrm>
              <a:off x="6437875" y="2504825"/>
              <a:ext cx="119425" cy="567025"/>
            </a:xfrm>
            <a:custGeom>
              <a:rect b="b" l="l" r="r" t="t"/>
              <a:pathLst>
                <a:path extrusionOk="0" h="22681" w="4777">
                  <a:moveTo>
                    <a:pt x="2058" y="1"/>
                  </a:moveTo>
                  <a:cubicBezTo>
                    <a:pt x="1018" y="1"/>
                    <a:pt x="20" y="802"/>
                    <a:pt x="20" y="2030"/>
                  </a:cubicBezTo>
                  <a:cubicBezTo>
                    <a:pt x="1" y="3165"/>
                    <a:pt x="921" y="4085"/>
                    <a:pt x="2056" y="4085"/>
                  </a:cubicBezTo>
                  <a:cubicBezTo>
                    <a:pt x="3857" y="4065"/>
                    <a:pt x="4777" y="1893"/>
                    <a:pt x="3485" y="601"/>
                  </a:cubicBezTo>
                  <a:cubicBezTo>
                    <a:pt x="3071" y="187"/>
                    <a:pt x="2560" y="1"/>
                    <a:pt x="2058" y="1"/>
                  </a:cubicBezTo>
                  <a:close/>
                  <a:moveTo>
                    <a:pt x="607" y="7334"/>
                  </a:moveTo>
                  <a:lnTo>
                    <a:pt x="607" y="22680"/>
                  </a:lnTo>
                  <a:lnTo>
                    <a:pt x="3485" y="22680"/>
                  </a:lnTo>
                  <a:lnTo>
                    <a:pt x="3485" y="7334"/>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 name="Google Shape;39;p35"/>
            <p:cNvSpPr/>
            <p:nvPr/>
          </p:nvSpPr>
          <p:spPr>
            <a:xfrm>
              <a:off x="6585675" y="2675450"/>
              <a:ext cx="394450" cy="408625"/>
            </a:xfrm>
            <a:custGeom>
              <a:rect b="b" l="l" r="r" t="t"/>
              <a:pathLst>
                <a:path extrusionOk="0" h="16345" w="15778">
                  <a:moveTo>
                    <a:pt x="7889" y="2623"/>
                  </a:moveTo>
                  <a:cubicBezTo>
                    <a:pt x="10453" y="2623"/>
                    <a:pt x="12900" y="4659"/>
                    <a:pt x="12900" y="8182"/>
                  </a:cubicBezTo>
                  <a:cubicBezTo>
                    <a:pt x="12900" y="11686"/>
                    <a:pt x="10453" y="13722"/>
                    <a:pt x="7889" y="13722"/>
                  </a:cubicBezTo>
                  <a:cubicBezTo>
                    <a:pt x="5324" y="13722"/>
                    <a:pt x="2878" y="11686"/>
                    <a:pt x="2878" y="8182"/>
                  </a:cubicBezTo>
                  <a:cubicBezTo>
                    <a:pt x="2878" y="4659"/>
                    <a:pt x="5324" y="2623"/>
                    <a:pt x="7889" y="2623"/>
                  </a:cubicBezTo>
                  <a:close/>
                  <a:moveTo>
                    <a:pt x="7889" y="0"/>
                  </a:moveTo>
                  <a:cubicBezTo>
                    <a:pt x="3289" y="0"/>
                    <a:pt x="0" y="3504"/>
                    <a:pt x="0" y="8182"/>
                  </a:cubicBezTo>
                  <a:cubicBezTo>
                    <a:pt x="0" y="12841"/>
                    <a:pt x="3289" y="16345"/>
                    <a:pt x="7889" y="16345"/>
                  </a:cubicBezTo>
                  <a:cubicBezTo>
                    <a:pt x="12489" y="16345"/>
                    <a:pt x="15777" y="12841"/>
                    <a:pt x="15777" y="8182"/>
                  </a:cubicBezTo>
                  <a:cubicBezTo>
                    <a:pt x="1577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 name="Google Shape;40;p35"/>
            <p:cNvSpPr/>
            <p:nvPr/>
          </p:nvSpPr>
          <p:spPr>
            <a:xfrm>
              <a:off x="7037850" y="2675450"/>
              <a:ext cx="340125" cy="396400"/>
            </a:xfrm>
            <a:custGeom>
              <a:rect b="b" l="l" r="r" t="t"/>
              <a:pathLst>
                <a:path extrusionOk="0" h="15856" w="13605">
                  <a:moveTo>
                    <a:pt x="7752" y="0"/>
                  </a:moveTo>
                  <a:cubicBezTo>
                    <a:pt x="5638" y="0"/>
                    <a:pt x="3700" y="1234"/>
                    <a:pt x="2897" y="2643"/>
                  </a:cubicBezTo>
                  <a:lnTo>
                    <a:pt x="2760" y="2643"/>
                  </a:lnTo>
                  <a:lnTo>
                    <a:pt x="2760" y="509"/>
                  </a:lnTo>
                  <a:lnTo>
                    <a:pt x="0" y="509"/>
                  </a:lnTo>
                  <a:lnTo>
                    <a:pt x="0" y="15855"/>
                  </a:lnTo>
                  <a:lnTo>
                    <a:pt x="2897" y="15855"/>
                  </a:lnTo>
                  <a:lnTo>
                    <a:pt x="2897" y="7360"/>
                  </a:lnTo>
                  <a:cubicBezTo>
                    <a:pt x="2897" y="5011"/>
                    <a:pt x="4424" y="2623"/>
                    <a:pt x="6929" y="2623"/>
                  </a:cubicBezTo>
                  <a:cubicBezTo>
                    <a:pt x="9122" y="2623"/>
                    <a:pt x="10727" y="3700"/>
                    <a:pt x="10727" y="6891"/>
                  </a:cubicBezTo>
                  <a:lnTo>
                    <a:pt x="10727" y="15855"/>
                  </a:lnTo>
                  <a:lnTo>
                    <a:pt x="13604" y="15855"/>
                  </a:lnTo>
                  <a:lnTo>
                    <a:pt x="13604" y="6460"/>
                  </a:lnTo>
                  <a:cubicBezTo>
                    <a:pt x="13604" y="2663"/>
                    <a:pt x="11667" y="0"/>
                    <a:pt x="7752"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1" name="Google Shape;41;p35"/>
          <p:cNvSpPr txBox="1"/>
          <p:nvPr>
            <p:ph idx="2" type="subTitle"/>
          </p:nvPr>
        </p:nvSpPr>
        <p:spPr>
          <a:xfrm>
            <a:off x="442214" y="4514536"/>
            <a:ext cx="3468300" cy="3000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200"/>
              <a:buFont typeface="Arial"/>
              <a:buNone/>
              <a:defRPr b="0" i="0" sz="1200" u="none" cap="none" strike="noStrike">
                <a:solidFill>
                  <a:srgbClr val="5F6368"/>
                </a:solidFill>
                <a:latin typeface="Arial"/>
                <a:ea typeface="Arial"/>
                <a:cs typeface="Arial"/>
                <a:sym typeface="Arial"/>
              </a:defRPr>
            </a:lvl1pPr>
            <a:lvl2pPr lvl="1" marR="0" rtl="0" algn="l">
              <a:lnSpc>
                <a:spcPct val="100000"/>
              </a:lnSpc>
              <a:spcBef>
                <a:spcPts val="0"/>
              </a:spcBef>
              <a:spcAft>
                <a:spcPts val="0"/>
              </a:spcAft>
              <a:buClr>
                <a:srgbClr val="000000"/>
              </a:buClr>
              <a:buSzPts val="1200"/>
              <a:buFont typeface="Arial"/>
              <a:buNone/>
              <a:defRPr b="0" i="0" sz="1200" u="none" cap="none" strike="noStrike">
                <a:solidFill>
                  <a:srgbClr val="5F6368"/>
                </a:solidFill>
                <a:latin typeface="Arial"/>
                <a:ea typeface="Arial"/>
                <a:cs typeface="Arial"/>
                <a:sym typeface="Arial"/>
              </a:defRPr>
            </a:lvl2pPr>
            <a:lvl3pPr lvl="2" marR="0" rtl="0" algn="l">
              <a:lnSpc>
                <a:spcPct val="100000"/>
              </a:lnSpc>
              <a:spcBef>
                <a:spcPts val="0"/>
              </a:spcBef>
              <a:spcAft>
                <a:spcPts val="0"/>
              </a:spcAft>
              <a:buClr>
                <a:srgbClr val="000000"/>
              </a:buClr>
              <a:buSzPts val="1200"/>
              <a:buFont typeface="Arial"/>
              <a:buNone/>
              <a:defRPr b="0" i="0" sz="1200" u="none" cap="none" strike="noStrike">
                <a:solidFill>
                  <a:srgbClr val="5F6368"/>
                </a:solidFill>
                <a:latin typeface="Arial"/>
                <a:ea typeface="Arial"/>
                <a:cs typeface="Arial"/>
                <a:sym typeface="Arial"/>
              </a:defRPr>
            </a:lvl3pPr>
            <a:lvl4pPr lvl="3" marR="0" rtl="0" algn="l">
              <a:lnSpc>
                <a:spcPct val="100000"/>
              </a:lnSpc>
              <a:spcBef>
                <a:spcPts val="0"/>
              </a:spcBef>
              <a:spcAft>
                <a:spcPts val="0"/>
              </a:spcAft>
              <a:buClr>
                <a:srgbClr val="000000"/>
              </a:buClr>
              <a:buSzPts val="1200"/>
              <a:buFont typeface="Arial"/>
              <a:buNone/>
              <a:defRPr b="0" i="0" sz="1200" u="none" cap="none" strike="noStrike">
                <a:solidFill>
                  <a:srgbClr val="5F6368"/>
                </a:solidFill>
                <a:latin typeface="Arial"/>
                <a:ea typeface="Arial"/>
                <a:cs typeface="Arial"/>
                <a:sym typeface="Arial"/>
              </a:defRPr>
            </a:lvl4pPr>
            <a:lvl5pPr lvl="4" marR="0" rtl="0" algn="l">
              <a:lnSpc>
                <a:spcPct val="100000"/>
              </a:lnSpc>
              <a:spcBef>
                <a:spcPts val="0"/>
              </a:spcBef>
              <a:spcAft>
                <a:spcPts val="0"/>
              </a:spcAft>
              <a:buClr>
                <a:srgbClr val="000000"/>
              </a:buClr>
              <a:buSzPts val="1200"/>
              <a:buFont typeface="Arial"/>
              <a:buNone/>
              <a:defRPr b="0" i="0" sz="1200" u="none" cap="none" strike="noStrike">
                <a:solidFill>
                  <a:srgbClr val="5F6368"/>
                </a:solidFill>
                <a:latin typeface="Arial"/>
                <a:ea typeface="Arial"/>
                <a:cs typeface="Arial"/>
                <a:sym typeface="Arial"/>
              </a:defRPr>
            </a:lvl5pPr>
            <a:lvl6pPr lvl="5" marR="0" rtl="0" algn="l">
              <a:lnSpc>
                <a:spcPct val="100000"/>
              </a:lnSpc>
              <a:spcBef>
                <a:spcPts val="0"/>
              </a:spcBef>
              <a:spcAft>
                <a:spcPts val="0"/>
              </a:spcAft>
              <a:buClr>
                <a:srgbClr val="000000"/>
              </a:buClr>
              <a:buSzPts val="1200"/>
              <a:buFont typeface="Arial"/>
              <a:buNone/>
              <a:defRPr b="0" i="0" sz="1200" u="none" cap="none" strike="noStrike">
                <a:solidFill>
                  <a:srgbClr val="5F6368"/>
                </a:solidFill>
                <a:latin typeface="Arial"/>
                <a:ea typeface="Arial"/>
                <a:cs typeface="Arial"/>
                <a:sym typeface="Arial"/>
              </a:defRPr>
            </a:lvl6pPr>
            <a:lvl7pPr lvl="6" marR="0" rtl="0" algn="l">
              <a:lnSpc>
                <a:spcPct val="100000"/>
              </a:lnSpc>
              <a:spcBef>
                <a:spcPts val="0"/>
              </a:spcBef>
              <a:spcAft>
                <a:spcPts val="0"/>
              </a:spcAft>
              <a:buClr>
                <a:srgbClr val="000000"/>
              </a:buClr>
              <a:buSzPts val="1200"/>
              <a:buFont typeface="Arial"/>
              <a:buNone/>
              <a:defRPr b="0" i="0" sz="1200" u="none" cap="none" strike="noStrike">
                <a:solidFill>
                  <a:srgbClr val="5F6368"/>
                </a:solidFill>
                <a:latin typeface="Arial"/>
                <a:ea typeface="Arial"/>
                <a:cs typeface="Arial"/>
                <a:sym typeface="Arial"/>
              </a:defRPr>
            </a:lvl7pPr>
            <a:lvl8pPr lvl="7" marR="0" rtl="0" algn="l">
              <a:lnSpc>
                <a:spcPct val="100000"/>
              </a:lnSpc>
              <a:spcBef>
                <a:spcPts val="0"/>
              </a:spcBef>
              <a:spcAft>
                <a:spcPts val="0"/>
              </a:spcAft>
              <a:buClr>
                <a:srgbClr val="000000"/>
              </a:buClr>
              <a:buSzPts val="1200"/>
              <a:buFont typeface="Arial"/>
              <a:buNone/>
              <a:defRPr b="0" i="0" sz="1200" u="none" cap="none" strike="noStrike">
                <a:solidFill>
                  <a:srgbClr val="5F6368"/>
                </a:solidFill>
                <a:latin typeface="Arial"/>
                <a:ea typeface="Arial"/>
                <a:cs typeface="Arial"/>
                <a:sym typeface="Arial"/>
              </a:defRPr>
            </a:lvl8pPr>
            <a:lvl9pPr lvl="8" marR="0" rtl="0" algn="l">
              <a:lnSpc>
                <a:spcPct val="100000"/>
              </a:lnSpc>
              <a:spcBef>
                <a:spcPts val="0"/>
              </a:spcBef>
              <a:spcAft>
                <a:spcPts val="0"/>
              </a:spcAft>
              <a:buClr>
                <a:srgbClr val="000000"/>
              </a:buClr>
              <a:buSzPts val="1200"/>
              <a:buFont typeface="Arial"/>
              <a:buNone/>
              <a:defRPr b="0" i="0" sz="1200" u="none" cap="none" strike="noStrike">
                <a:solidFill>
                  <a:srgbClr val="5F6368"/>
                </a:solidFill>
                <a:latin typeface="Arial"/>
                <a:ea typeface="Arial"/>
                <a:cs typeface="Arial"/>
                <a:sym typeface="Arial"/>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Subheading 3-Col">
  <p:cSld name="TITLE_2_3_4_1_4_1">
    <p:spTree>
      <p:nvGrpSpPr>
        <p:cNvPr id="212" name="Shape 212"/>
        <p:cNvGrpSpPr/>
        <p:nvPr/>
      </p:nvGrpSpPr>
      <p:grpSpPr>
        <a:xfrm>
          <a:off x="0" y="0"/>
          <a:ext cx="0" cy="0"/>
          <a:chOff x="0" y="0"/>
          <a:chExt cx="0" cy="0"/>
        </a:xfrm>
      </p:grpSpPr>
      <p:sp>
        <p:nvSpPr>
          <p:cNvPr id="213" name="Google Shape;213;p62"/>
          <p:cNvSpPr/>
          <p:nvPr/>
        </p:nvSpPr>
        <p:spPr>
          <a:xfrm>
            <a:off x="-2409" y="235375"/>
            <a:ext cx="35400" cy="46728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214" name="Google Shape;214;p62"/>
          <p:cNvSpPr txBox="1"/>
          <p:nvPr>
            <p:ph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1pPr>
            <a:lvl2pPr lvl="1"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2pPr>
            <a:lvl3pPr lvl="2"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3pPr>
            <a:lvl4pPr lvl="3"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4pPr>
            <a:lvl5pPr lvl="4"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5pPr>
            <a:lvl6pPr lvl="5"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6pPr>
            <a:lvl7pPr lvl="6"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7pPr>
            <a:lvl8pPr lvl="7"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8pPr>
            <a:lvl9pPr lvl="8"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9pPr>
          </a:lstStyle>
          <a:p/>
        </p:txBody>
      </p:sp>
      <p:sp>
        <p:nvSpPr>
          <p:cNvPr id="215" name="Google Shape;215;p62"/>
          <p:cNvSpPr txBox="1"/>
          <p:nvPr>
            <p:ph idx="2"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216" name="Google Shape;216;p62"/>
          <p:cNvSpPr txBox="1"/>
          <p:nvPr>
            <p:ph idx="1" type="body"/>
          </p:nvPr>
        </p:nvSpPr>
        <p:spPr>
          <a:xfrm>
            <a:off x="464175" y="1347625"/>
            <a:ext cx="27408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217" name="Google Shape;217;p62"/>
          <p:cNvSpPr txBox="1"/>
          <p:nvPr>
            <p:ph idx="3" type="body"/>
          </p:nvPr>
        </p:nvSpPr>
        <p:spPr>
          <a:xfrm>
            <a:off x="3205050" y="1347625"/>
            <a:ext cx="27408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218" name="Google Shape;218;p62"/>
          <p:cNvSpPr txBox="1"/>
          <p:nvPr>
            <p:ph idx="4" type="body"/>
          </p:nvPr>
        </p:nvSpPr>
        <p:spPr>
          <a:xfrm>
            <a:off x="5945925" y="1347625"/>
            <a:ext cx="27408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3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01">
  <p:cSld name="CUSTOM_8">
    <p:spTree>
      <p:nvGrpSpPr>
        <p:cNvPr id="2018" name="Shape 2018"/>
        <p:cNvGrpSpPr/>
        <p:nvPr/>
      </p:nvGrpSpPr>
      <p:grpSpPr>
        <a:xfrm>
          <a:off x="0" y="0"/>
          <a:ext cx="0" cy="0"/>
          <a:chOff x="0" y="0"/>
          <a:chExt cx="0" cy="0"/>
        </a:xfrm>
      </p:grpSpPr>
    </p:spTree>
  </p:cSld>
  <p:clrMapOvr>
    <a:masterClrMapping/>
  </p:clrMapOvr>
</p:sldLayout>
</file>

<file path=ppt/slideLayouts/slideLayout3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02">
  <p:cSld name="CUSTOM_8_1">
    <p:spTree>
      <p:nvGrpSpPr>
        <p:cNvPr id="2019" name="Shape 2019"/>
        <p:cNvGrpSpPr/>
        <p:nvPr/>
      </p:nvGrpSpPr>
      <p:grpSpPr>
        <a:xfrm>
          <a:off x="0" y="0"/>
          <a:ext cx="0" cy="0"/>
          <a:chOff x="0" y="0"/>
          <a:chExt cx="0" cy="0"/>
        </a:xfrm>
      </p:grpSpPr>
      <p:sp>
        <p:nvSpPr>
          <p:cNvPr id="2020" name="Google Shape;2020;p254"/>
          <p:cNvSpPr/>
          <p:nvPr/>
        </p:nvSpPr>
        <p:spPr>
          <a:xfrm>
            <a:off x="7455175" y="86700"/>
            <a:ext cx="1521900" cy="49605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021" name="Google Shape;2021;p254"/>
          <p:cNvGrpSpPr/>
          <p:nvPr/>
        </p:nvGrpSpPr>
        <p:grpSpPr>
          <a:xfrm>
            <a:off x="7827614" y="4862772"/>
            <a:ext cx="858395" cy="99783"/>
            <a:chOff x="242525" y="2441975"/>
            <a:chExt cx="7135450" cy="828075"/>
          </a:xfrm>
        </p:grpSpPr>
        <p:sp>
          <p:nvSpPr>
            <p:cNvPr id="2022" name="Google Shape;2022;p254"/>
            <p:cNvSpPr/>
            <p:nvPr/>
          </p:nvSpPr>
          <p:spPr>
            <a:xfrm>
              <a:off x="242525" y="2441975"/>
              <a:ext cx="625925" cy="642600"/>
            </a:xfrm>
            <a:custGeom>
              <a:rect b="b" l="l" r="r" t="t"/>
              <a:pathLst>
                <a:path extrusionOk="0" h="25704" w="25037">
                  <a:moveTo>
                    <a:pt x="13255" y="1"/>
                  </a:moveTo>
                  <a:cubicBezTo>
                    <a:pt x="13182" y="1"/>
                    <a:pt x="13110" y="1"/>
                    <a:pt x="13037" y="3"/>
                  </a:cubicBezTo>
                  <a:cubicBezTo>
                    <a:pt x="5951" y="3"/>
                    <a:pt x="0" y="5777"/>
                    <a:pt x="0" y="12843"/>
                  </a:cubicBezTo>
                  <a:cubicBezTo>
                    <a:pt x="0" y="19929"/>
                    <a:pt x="5951" y="25684"/>
                    <a:pt x="13037" y="25703"/>
                  </a:cubicBezTo>
                  <a:cubicBezTo>
                    <a:pt x="16854" y="25703"/>
                    <a:pt x="19731" y="24451"/>
                    <a:pt x="22002" y="22102"/>
                  </a:cubicBezTo>
                  <a:cubicBezTo>
                    <a:pt x="24312" y="19772"/>
                    <a:pt x="25036" y="16523"/>
                    <a:pt x="25036" y="13881"/>
                  </a:cubicBezTo>
                  <a:cubicBezTo>
                    <a:pt x="25036" y="13156"/>
                    <a:pt x="24977" y="12413"/>
                    <a:pt x="24840" y="11688"/>
                  </a:cubicBezTo>
                  <a:lnTo>
                    <a:pt x="13037" y="11688"/>
                  </a:lnTo>
                  <a:lnTo>
                    <a:pt x="13037" y="15212"/>
                  </a:lnTo>
                  <a:lnTo>
                    <a:pt x="21434" y="15212"/>
                  </a:lnTo>
                  <a:cubicBezTo>
                    <a:pt x="21180" y="17169"/>
                    <a:pt x="20534" y="18598"/>
                    <a:pt x="19516" y="19616"/>
                  </a:cubicBezTo>
                  <a:cubicBezTo>
                    <a:pt x="18302" y="20829"/>
                    <a:pt x="16384" y="22180"/>
                    <a:pt x="13037" y="22180"/>
                  </a:cubicBezTo>
                  <a:cubicBezTo>
                    <a:pt x="7869" y="22180"/>
                    <a:pt x="3837" y="18030"/>
                    <a:pt x="3837" y="12843"/>
                  </a:cubicBezTo>
                  <a:cubicBezTo>
                    <a:pt x="3837" y="7676"/>
                    <a:pt x="7869" y="3506"/>
                    <a:pt x="13037" y="3506"/>
                  </a:cubicBezTo>
                  <a:cubicBezTo>
                    <a:pt x="13062" y="3506"/>
                    <a:pt x="13087" y="3506"/>
                    <a:pt x="13112" y="3506"/>
                  </a:cubicBezTo>
                  <a:cubicBezTo>
                    <a:pt x="15434" y="3506"/>
                    <a:pt x="17675" y="4404"/>
                    <a:pt x="19359" y="6012"/>
                  </a:cubicBezTo>
                  <a:lnTo>
                    <a:pt x="21845" y="3545"/>
                  </a:lnTo>
                  <a:cubicBezTo>
                    <a:pt x="19548" y="1268"/>
                    <a:pt x="16465" y="1"/>
                    <a:pt x="13255" y="1"/>
                  </a:cubicBezTo>
                  <a:close/>
                </a:path>
              </a:pathLst>
            </a:custGeom>
            <a:solidFill>
              <a:srgbClr val="4285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3" name="Google Shape;2023;p254"/>
            <p:cNvSpPr/>
            <p:nvPr/>
          </p:nvSpPr>
          <p:spPr>
            <a:xfrm>
              <a:off x="899250" y="2670550"/>
              <a:ext cx="415000" cy="413525"/>
            </a:xfrm>
            <a:custGeom>
              <a:rect b="b" l="l" r="r" t="t"/>
              <a:pathLst>
                <a:path extrusionOk="0" h="16541" w="16600">
                  <a:moveTo>
                    <a:pt x="8300" y="3270"/>
                  </a:moveTo>
                  <a:cubicBezTo>
                    <a:pt x="10805" y="3270"/>
                    <a:pt x="12959" y="5305"/>
                    <a:pt x="12959" y="8281"/>
                  </a:cubicBezTo>
                  <a:cubicBezTo>
                    <a:pt x="12959" y="11256"/>
                    <a:pt x="10805" y="13292"/>
                    <a:pt x="8300" y="13292"/>
                  </a:cubicBezTo>
                  <a:cubicBezTo>
                    <a:pt x="5794" y="13292"/>
                    <a:pt x="3641" y="11217"/>
                    <a:pt x="3641" y="8281"/>
                  </a:cubicBezTo>
                  <a:cubicBezTo>
                    <a:pt x="3641" y="5325"/>
                    <a:pt x="5794" y="3270"/>
                    <a:pt x="8300" y="3270"/>
                  </a:cubicBezTo>
                  <a:close/>
                  <a:moveTo>
                    <a:pt x="8300" y="1"/>
                  </a:moveTo>
                  <a:cubicBezTo>
                    <a:pt x="3719" y="1"/>
                    <a:pt x="0" y="3485"/>
                    <a:pt x="0" y="8281"/>
                  </a:cubicBezTo>
                  <a:cubicBezTo>
                    <a:pt x="0" y="13057"/>
                    <a:pt x="3719" y="16541"/>
                    <a:pt x="8300" y="16541"/>
                  </a:cubicBezTo>
                  <a:cubicBezTo>
                    <a:pt x="12880" y="16541"/>
                    <a:pt x="16600" y="13037"/>
                    <a:pt x="16600" y="8281"/>
                  </a:cubicBezTo>
                  <a:cubicBezTo>
                    <a:pt x="16600" y="3504"/>
                    <a:pt x="12880" y="1"/>
                    <a:pt x="8300" y="1"/>
                  </a:cubicBezTo>
                  <a:close/>
                </a:path>
              </a:pathLst>
            </a:custGeom>
            <a:solidFill>
              <a:srgbClr val="EA43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4" name="Google Shape;2024;p254"/>
            <p:cNvSpPr/>
            <p:nvPr/>
          </p:nvSpPr>
          <p:spPr>
            <a:xfrm>
              <a:off x="1351900" y="2670550"/>
              <a:ext cx="415025" cy="413525"/>
            </a:xfrm>
            <a:custGeom>
              <a:rect b="b" l="l" r="r" t="t"/>
              <a:pathLst>
                <a:path extrusionOk="0" h="16541" w="16601">
                  <a:moveTo>
                    <a:pt x="8300" y="3270"/>
                  </a:moveTo>
                  <a:cubicBezTo>
                    <a:pt x="10806" y="3270"/>
                    <a:pt x="12959" y="5305"/>
                    <a:pt x="12959" y="8281"/>
                  </a:cubicBezTo>
                  <a:cubicBezTo>
                    <a:pt x="12959" y="11256"/>
                    <a:pt x="10806" y="13292"/>
                    <a:pt x="8300" y="13292"/>
                  </a:cubicBezTo>
                  <a:cubicBezTo>
                    <a:pt x="5795" y="13292"/>
                    <a:pt x="3642" y="11217"/>
                    <a:pt x="3642" y="8281"/>
                  </a:cubicBezTo>
                  <a:cubicBezTo>
                    <a:pt x="3642" y="5325"/>
                    <a:pt x="5795" y="3270"/>
                    <a:pt x="8300" y="3270"/>
                  </a:cubicBezTo>
                  <a:close/>
                  <a:moveTo>
                    <a:pt x="8300" y="1"/>
                  </a:moveTo>
                  <a:cubicBezTo>
                    <a:pt x="3720" y="1"/>
                    <a:pt x="1" y="3485"/>
                    <a:pt x="1" y="8281"/>
                  </a:cubicBezTo>
                  <a:cubicBezTo>
                    <a:pt x="1" y="13057"/>
                    <a:pt x="3720" y="16541"/>
                    <a:pt x="8300" y="16541"/>
                  </a:cubicBezTo>
                  <a:cubicBezTo>
                    <a:pt x="12881" y="16541"/>
                    <a:pt x="16600" y="13037"/>
                    <a:pt x="16600" y="8281"/>
                  </a:cubicBezTo>
                  <a:cubicBezTo>
                    <a:pt x="16600" y="3504"/>
                    <a:pt x="12881" y="1"/>
                    <a:pt x="8300" y="1"/>
                  </a:cubicBezTo>
                  <a:close/>
                </a:path>
              </a:pathLst>
            </a:custGeom>
            <a:solidFill>
              <a:srgbClr val="FBBC0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5" name="Google Shape;2025;p254"/>
            <p:cNvSpPr/>
            <p:nvPr/>
          </p:nvSpPr>
          <p:spPr>
            <a:xfrm>
              <a:off x="1805050" y="2670550"/>
              <a:ext cx="396425" cy="599500"/>
            </a:xfrm>
            <a:custGeom>
              <a:rect b="b" l="l" r="r" t="t"/>
              <a:pathLst>
                <a:path extrusionOk="0" h="23980" w="15857">
                  <a:moveTo>
                    <a:pt x="8242" y="3270"/>
                  </a:moveTo>
                  <a:cubicBezTo>
                    <a:pt x="10747" y="3270"/>
                    <a:pt x="12646" y="5403"/>
                    <a:pt x="12646" y="8300"/>
                  </a:cubicBezTo>
                  <a:cubicBezTo>
                    <a:pt x="12646" y="11217"/>
                    <a:pt x="10708" y="13292"/>
                    <a:pt x="8242" y="13292"/>
                  </a:cubicBezTo>
                  <a:cubicBezTo>
                    <a:pt x="5736" y="13292"/>
                    <a:pt x="3642" y="11197"/>
                    <a:pt x="3642" y="8300"/>
                  </a:cubicBezTo>
                  <a:cubicBezTo>
                    <a:pt x="3642" y="5423"/>
                    <a:pt x="5736" y="3270"/>
                    <a:pt x="8242" y="3270"/>
                  </a:cubicBezTo>
                  <a:close/>
                  <a:moveTo>
                    <a:pt x="7929" y="1"/>
                  </a:moveTo>
                  <a:cubicBezTo>
                    <a:pt x="3779" y="1"/>
                    <a:pt x="1" y="3641"/>
                    <a:pt x="1" y="8300"/>
                  </a:cubicBezTo>
                  <a:cubicBezTo>
                    <a:pt x="1" y="12978"/>
                    <a:pt x="3779" y="16541"/>
                    <a:pt x="7929" y="16541"/>
                  </a:cubicBezTo>
                  <a:cubicBezTo>
                    <a:pt x="9886" y="16541"/>
                    <a:pt x="11452" y="15660"/>
                    <a:pt x="12274" y="14662"/>
                  </a:cubicBezTo>
                  <a:lnTo>
                    <a:pt x="12392" y="14662"/>
                  </a:lnTo>
                  <a:lnTo>
                    <a:pt x="12392" y="15856"/>
                  </a:lnTo>
                  <a:cubicBezTo>
                    <a:pt x="12392" y="19007"/>
                    <a:pt x="10708" y="20710"/>
                    <a:pt x="7987" y="20710"/>
                  </a:cubicBezTo>
                  <a:cubicBezTo>
                    <a:pt x="5756" y="20710"/>
                    <a:pt x="4386" y="19105"/>
                    <a:pt x="3818" y="17774"/>
                  </a:cubicBezTo>
                  <a:lnTo>
                    <a:pt x="666" y="19085"/>
                  </a:lnTo>
                  <a:cubicBezTo>
                    <a:pt x="1874" y="22046"/>
                    <a:pt x="4748" y="23979"/>
                    <a:pt x="7939" y="23979"/>
                  </a:cubicBezTo>
                  <a:cubicBezTo>
                    <a:pt x="7955" y="23979"/>
                    <a:pt x="7971" y="23979"/>
                    <a:pt x="7987" y="23979"/>
                  </a:cubicBezTo>
                  <a:cubicBezTo>
                    <a:pt x="12255" y="23979"/>
                    <a:pt x="15856" y="21473"/>
                    <a:pt x="15856" y="15366"/>
                  </a:cubicBezTo>
                  <a:lnTo>
                    <a:pt x="15856" y="510"/>
                  </a:lnTo>
                  <a:lnTo>
                    <a:pt x="12392" y="510"/>
                  </a:lnTo>
                  <a:lnTo>
                    <a:pt x="12392" y="1860"/>
                  </a:lnTo>
                  <a:lnTo>
                    <a:pt x="12274" y="1860"/>
                  </a:lnTo>
                  <a:cubicBezTo>
                    <a:pt x="11452" y="882"/>
                    <a:pt x="9886" y="1"/>
                    <a:pt x="7929" y="1"/>
                  </a:cubicBezTo>
                  <a:close/>
                </a:path>
              </a:pathLst>
            </a:custGeom>
            <a:solidFill>
              <a:srgbClr val="4285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6" name="Google Shape;2026;p254"/>
            <p:cNvSpPr/>
            <p:nvPr/>
          </p:nvSpPr>
          <p:spPr>
            <a:xfrm>
              <a:off x="2263600" y="2464050"/>
              <a:ext cx="91050" cy="607800"/>
            </a:xfrm>
            <a:custGeom>
              <a:rect b="b" l="l" r="r" t="t"/>
              <a:pathLst>
                <a:path extrusionOk="0" h="24312" w="3642">
                  <a:moveTo>
                    <a:pt x="0" y="0"/>
                  </a:moveTo>
                  <a:lnTo>
                    <a:pt x="0" y="24311"/>
                  </a:lnTo>
                  <a:lnTo>
                    <a:pt x="3641" y="24311"/>
                  </a:lnTo>
                  <a:lnTo>
                    <a:pt x="3641" y="0"/>
                  </a:lnTo>
                  <a:close/>
                </a:path>
              </a:pathLst>
            </a:custGeom>
            <a:solidFill>
              <a:srgbClr val="34A85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7" name="Google Shape;2027;p254"/>
            <p:cNvSpPr/>
            <p:nvPr/>
          </p:nvSpPr>
          <p:spPr>
            <a:xfrm>
              <a:off x="2398650" y="2671050"/>
              <a:ext cx="381250" cy="413525"/>
            </a:xfrm>
            <a:custGeom>
              <a:rect b="b" l="l" r="r" t="t"/>
              <a:pathLst>
                <a:path extrusionOk="0" h="16541" w="15250">
                  <a:moveTo>
                    <a:pt x="7909" y="3191"/>
                  </a:moveTo>
                  <a:cubicBezTo>
                    <a:pt x="9358" y="3191"/>
                    <a:pt x="10571" y="3896"/>
                    <a:pt x="10982" y="4933"/>
                  </a:cubicBezTo>
                  <a:lnTo>
                    <a:pt x="3603" y="8006"/>
                  </a:lnTo>
                  <a:cubicBezTo>
                    <a:pt x="3505" y="4815"/>
                    <a:pt x="6069" y="3191"/>
                    <a:pt x="7909" y="3191"/>
                  </a:cubicBezTo>
                  <a:close/>
                  <a:moveTo>
                    <a:pt x="7792" y="0"/>
                  </a:moveTo>
                  <a:cubicBezTo>
                    <a:pt x="3505" y="0"/>
                    <a:pt x="1" y="3347"/>
                    <a:pt x="1" y="8261"/>
                  </a:cubicBezTo>
                  <a:cubicBezTo>
                    <a:pt x="1" y="12919"/>
                    <a:pt x="3505" y="16540"/>
                    <a:pt x="8203" y="16540"/>
                  </a:cubicBezTo>
                  <a:cubicBezTo>
                    <a:pt x="10982" y="16540"/>
                    <a:pt x="13566" y="15170"/>
                    <a:pt x="15093" y="12860"/>
                  </a:cubicBezTo>
                  <a:lnTo>
                    <a:pt x="12274" y="10981"/>
                  </a:lnTo>
                  <a:cubicBezTo>
                    <a:pt x="11335" y="12352"/>
                    <a:pt x="10043" y="13272"/>
                    <a:pt x="8203" y="13272"/>
                  </a:cubicBezTo>
                  <a:cubicBezTo>
                    <a:pt x="6343" y="13272"/>
                    <a:pt x="5032" y="12430"/>
                    <a:pt x="4190" y="10766"/>
                  </a:cubicBezTo>
                  <a:lnTo>
                    <a:pt x="15249" y="6186"/>
                  </a:lnTo>
                  <a:lnTo>
                    <a:pt x="14878" y="5266"/>
                  </a:lnTo>
                  <a:cubicBezTo>
                    <a:pt x="14192" y="3406"/>
                    <a:pt x="12098" y="0"/>
                    <a:pt x="7792" y="0"/>
                  </a:cubicBezTo>
                  <a:close/>
                </a:path>
              </a:pathLst>
            </a:custGeom>
            <a:solidFill>
              <a:srgbClr val="EA43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8" name="Google Shape;2028;p254"/>
            <p:cNvSpPr/>
            <p:nvPr/>
          </p:nvSpPr>
          <p:spPr>
            <a:xfrm>
              <a:off x="2973675" y="2507925"/>
              <a:ext cx="266225" cy="563925"/>
            </a:xfrm>
            <a:custGeom>
              <a:rect b="b" l="l" r="r" t="t"/>
              <a:pathLst>
                <a:path extrusionOk="0" h="22557" w="10649">
                  <a:moveTo>
                    <a:pt x="8601" y="1"/>
                  </a:moveTo>
                  <a:cubicBezTo>
                    <a:pt x="8514" y="1"/>
                    <a:pt x="8426" y="3"/>
                    <a:pt x="8339" y="7"/>
                  </a:cubicBezTo>
                  <a:cubicBezTo>
                    <a:pt x="5109" y="7"/>
                    <a:pt x="2897" y="2043"/>
                    <a:pt x="2897" y="5175"/>
                  </a:cubicBezTo>
                  <a:lnTo>
                    <a:pt x="2897" y="7210"/>
                  </a:lnTo>
                  <a:lnTo>
                    <a:pt x="0" y="7210"/>
                  </a:lnTo>
                  <a:lnTo>
                    <a:pt x="0" y="9833"/>
                  </a:lnTo>
                  <a:lnTo>
                    <a:pt x="2897" y="9833"/>
                  </a:lnTo>
                  <a:lnTo>
                    <a:pt x="2897" y="22556"/>
                  </a:lnTo>
                  <a:lnTo>
                    <a:pt x="5755" y="22556"/>
                  </a:lnTo>
                  <a:lnTo>
                    <a:pt x="5755" y="9833"/>
                  </a:lnTo>
                  <a:lnTo>
                    <a:pt x="9768" y="9833"/>
                  </a:lnTo>
                  <a:lnTo>
                    <a:pt x="9768" y="7210"/>
                  </a:lnTo>
                  <a:lnTo>
                    <a:pt x="5755" y="7210"/>
                  </a:lnTo>
                  <a:lnTo>
                    <a:pt x="5755" y="5273"/>
                  </a:lnTo>
                  <a:cubicBezTo>
                    <a:pt x="5755" y="3472"/>
                    <a:pt x="6890" y="2630"/>
                    <a:pt x="8339" y="2630"/>
                  </a:cubicBezTo>
                  <a:cubicBezTo>
                    <a:pt x="8383" y="2628"/>
                    <a:pt x="8428" y="2627"/>
                    <a:pt x="8472" y="2627"/>
                  </a:cubicBezTo>
                  <a:cubicBezTo>
                    <a:pt x="8878" y="2627"/>
                    <a:pt x="9280" y="2708"/>
                    <a:pt x="9650" y="2884"/>
                  </a:cubicBezTo>
                  <a:lnTo>
                    <a:pt x="10649" y="399"/>
                  </a:lnTo>
                  <a:cubicBezTo>
                    <a:pt x="9988" y="138"/>
                    <a:pt x="9296" y="1"/>
                    <a:pt x="8601" y="1"/>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9" name="Google Shape;2029;p254"/>
            <p:cNvSpPr/>
            <p:nvPr/>
          </p:nvSpPr>
          <p:spPr>
            <a:xfrm>
              <a:off x="3237425" y="2675450"/>
              <a:ext cx="394950" cy="408625"/>
            </a:xfrm>
            <a:custGeom>
              <a:rect b="b" l="l" r="r" t="t"/>
              <a:pathLst>
                <a:path extrusionOk="0" h="16345" w="15798">
                  <a:moveTo>
                    <a:pt x="7889" y="2623"/>
                  </a:moveTo>
                  <a:cubicBezTo>
                    <a:pt x="10454" y="2623"/>
                    <a:pt x="12900" y="4659"/>
                    <a:pt x="12900" y="8182"/>
                  </a:cubicBezTo>
                  <a:cubicBezTo>
                    <a:pt x="12900" y="11686"/>
                    <a:pt x="10454" y="13722"/>
                    <a:pt x="7889" y="13722"/>
                  </a:cubicBezTo>
                  <a:cubicBezTo>
                    <a:pt x="5325" y="13722"/>
                    <a:pt x="2878" y="11686"/>
                    <a:pt x="2878" y="8182"/>
                  </a:cubicBezTo>
                  <a:cubicBezTo>
                    <a:pt x="2878" y="4659"/>
                    <a:pt x="5325" y="2623"/>
                    <a:pt x="7889" y="2623"/>
                  </a:cubicBezTo>
                  <a:close/>
                  <a:moveTo>
                    <a:pt x="7889" y="0"/>
                  </a:moveTo>
                  <a:cubicBezTo>
                    <a:pt x="3289" y="0"/>
                    <a:pt x="1" y="3504"/>
                    <a:pt x="1" y="8182"/>
                  </a:cubicBezTo>
                  <a:cubicBezTo>
                    <a:pt x="1" y="12841"/>
                    <a:pt x="3289" y="16345"/>
                    <a:pt x="7889" y="16345"/>
                  </a:cubicBezTo>
                  <a:cubicBezTo>
                    <a:pt x="12509" y="16345"/>
                    <a:pt x="15797" y="12841"/>
                    <a:pt x="15797" y="8182"/>
                  </a:cubicBezTo>
                  <a:cubicBezTo>
                    <a:pt x="1579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0" name="Google Shape;2030;p254"/>
            <p:cNvSpPr/>
            <p:nvPr/>
          </p:nvSpPr>
          <p:spPr>
            <a:xfrm>
              <a:off x="3690100" y="2678325"/>
              <a:ext cx="237350" cy="393525"/>
            </a:xfrm>
            <a:custGeom>
              <a:rect b="b" l="l" r="r" t="t"/>
              <a:pathLst>
                <a:path extrusionOk="0" h="15741" w="9494">
                  <a:moveTo>
                    <a:pt x="7479" y="1"/>
                  </a:moveTo>
                  <a:cubicBezTo>
                    <a:pt x="7426" y="1"/>
                    <a:pt x="7374" y="1"/>
                    <a:pt x="7321" y="3"/>
                  </a:cubicBezTo>
                  <a:cubicBezTo>
                    <a:pt x="5736" y="3"/>
                    <a:pt x="3504" y="1138"/>
                    <a:pt x="2878" y="2900"/>
                  </a:cubicBezTo>
                  <a:lnTo>
                    <a:pt x="2760" y="2900"/>
                  </a:lnTo>
                  <a:lnTo>
                    <a:pt x="2760" y="394"/>
                  </a:lnTo>
                  <a:lnTo>
                    <a:pt x="0" y="394"/>
                  </a:lnTo>
                  <a:lnTo>
                    <a:pt x="0" y="15740"/>
                  </a:lnTo>
                  <a:lnTo>
                    <a:pt x="2878" y="15740"/>
                  </a:lnTo>
                  <a:lnTo>
                    <a:pt x="2878" y="7343"/>
                  </a:lnTo>
                  <a:cubicBezTo>
                    <a:pt x="2878" y="4524"/>
                    <a:pt x="4894" y="2861"/>
                    <a:pt x="6851" y="2861"/>
                  </a:cubicBezTo>
                  <a:cubicBezTo>
                    <a:pt x="6905" y="2859"/>
                    <a:pt x="6958" y="2858"/>
                    <a:pt x="7011" y="2858"/>
                  </a:cubicBezTo>
                  <a:cubicBezTo>
                    <a:pt x="7483" y="2858"/>
                    <a:pt x="7940" y="2935"/>
                    <a:pt x="8398" y="3076"/>
                  </a:cubicBezTo>
                  <a:lnTo>
                    <a:pt x="9494" y="394"/>
                  </a:lnTo>
                  <a:cubicBezTo>
                    <a:pt x="8857" y="122"/>
                    <a:pt x="8170" y="1"/>
                    <a:pt x="7479" y="1"/>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1" name="Google Shape;2031;p254"/>
            <p:cNvSpPr/>
            <p:nvPr/>
          </p:nvSpPr>
          <p:spPr>
            <a:xfrm>
              <a:off x="4131500" y="2511025"/>
              <a:ext cx="327400" cy="560825"/>
            </a:xfrm>
            <a:custGeom>
              <a:rect b="b" l="l" r="r" t="t"/>
              <a:pathLst>
                <a:path extrusionOk="0" h="22433" w="13096">
                  <a:moveTo>
                    <a:pt x="1" y="1"/>
                  </a:moveTo>
                  <a:lnTo>
                    <a:pt x="1" y="22432"/>
                  </a:lnTo>
                  <a:lnTo>
                    <a:pt x="13096" y="22432"/>
                  </a:lnTo>
                  <a:lnTo>
                    <a:pt x="13096" y="19673"/>
                  </a:lnTo>
                  <a:lnTo>
                    <a:pt x="2898" y="19673"/>
                  </a:lnTo>
                  <a:lnTo>
                    <a:pt x="2898" y="12548"/>
                  </a:lnTo>
                  <a:lnTo>
                    <a:pt x="12098" y="12548"/>
                  </a:lnTo>
                  <a:lnTo>
                    <a:pt x="12098" y="9866"/>
                  </a:lnTo>
                  <a:lnTo>
                    <a:pt x="2898" y="9866"/>
                  </a:lnTo>
                  <a:lnTo>
                    <a:pt x="2898" y="2760"/>
                  </a:lnTo>
                  <a:lnTo>
                    <a:pt x="13096" y="2760"/>
                  </a:lnTo>
                  <a:lnTo>
                    <a:pt x="13096"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2" name="Google Shape;2032;p254"/>
            <p:cNvSpPr/>
            <p:nvPr/>
          </p:nvSpPr>
          <p:spPr>
            <a:xfrm>
              <a:off x="4505875" y="2511025"/>
              <a:ext cx="385150" cy="573050"/>
            </a:xfrm>
            <a:custGeom>
              <a:rect b="b" l="l" r="r" t="t"/>
              <a:pathLst>
                <a:path extrusionOk="0" h="22922" w="15406">
                  <a:moveTo>
                    <a:pt x="7771" y="9200"/>
                  </a:moveTo>
                  <a:cubicBezTo>
                    <a:pt x="10335" y="9200"/>
                    <a:pt x="12665" y="11236"/>
                    <a:pt x="12665" y="14759"/>
                  </a:cubicBezTo>
                  <a:cubicBezTo>
                    <a:pt x="12665" y="18263"/>
                    <a:pt x="10335" y="20299"/>
                    <a:pt x="7771" y="20299"/>
                  </a:cubicBezTo>
                  <a:cubicBezTo>
                    <a:pt x="5187" y="20299"/>
                    <a:pt x="2878" y="18204"/>
                    <a:pt x="2878" y="14759"/>
                  </a:cubicBezTo>
                  <a:cubicBezTo>
                    <a:pt x="2878" y="11314"/>
                    <a:pt x="5187" y="9200"/>
                    <a:pt x="7771" y="9200"/>
                  </a:cubicBezTo>
                  <a:close/>
                  <a:moveTo>
                    <a:pt x="12528" y="1"/>
                  </a:moveTo>
                  <a:lnTo>
                    <a:pt x="12528" y="7086"/>
                  </a:lnTo>
                  <a:lnTo>
                    <a:pt x="12665" y="9200"/>
                  </a:lnTo>
                  <a:lnTo>
                    <a:pt x="12528" y="9200"/>
                  </a:lnTo>
                  <a:cubicBezTo>
                    <a:pt x="11647" y="7791"/>
                    <a:pt x="9748" y="6577"/>
                    <a:pt x="7301" y="6577"/>
                  </a:cubicBezTo>
                  <a:cubicBezTo>
                    <a:pt x="3426" y="6577"/>
                    <a:pt x="0" y="10062"/>
                    <a:pt x="0" y="14759"/>
                  </a:cubicBezTo>
                  <a:cubicBezTo>
                    <a:pt x="0" y="19457"/>
                    <a:pt x="3426" y="22922"/>
                    <a:pt x="7301" y="22922"/>
                  </a:cubicBezTo>
                  <a:cubicBezTo>
                    <a:pt x="9748" y="22922"/>
                    <a:pt x="11647" y="21708"/>
                    <a:pt x="12528" y="20299"/>
                  </a:cubicBezTo>
                  <a:lnTo>
                    <a:pt x="12665" y="20299"/>
                  </a:lnTo>
                  <a:lnTo>
                    <a:pt x="12665" y="22432"/>
                  </a:lnTo>
                  <a:lnTo>
                    <a:pt x="15405" y="22432"/>
                  </a:lnTo>
                  <a:lnTo>
                    <a:pt x="15405"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3" name="Google Shape;2033;p254"/>
            <p:cNvSpPr/>
            <p:nvPr/>
          </p:nvSpPr>
          <p:spPr>
            <a:xfrm>
              <a:off x="4967825" y="2688175"/>
              <a:ext cx="340125" cy="395900"/>
            </a:xfrm>
            <a:custGeom>
              <a:rect b="b" l="l" r="r" t="t"/>
              <a:pathLst>
                <a:path extrusionOk="0" h="15836" w="13605">
                  <a:moveTo>
                    <a:pt x="1" y="0"/>
                  </a:moveTo>
                  <a:lnTo>
                    <a:pt x="1" y="9376"/>
                  </a:lnTo>
                  <a:cubicBezTo>
                    <a:pt x="1" y="13174"/>
                    <a:pt x="1919" y="15836"/>
                    <a:pt x="5873" y="15836"/>
                  </a:cubicBezTo>
                  <a:cubicBezTo>
                    <a:pt x="7967" y="15836"/>
                    <a:pt x="9866" y="14622"/>
                    <a:pt x="10727" y="13213"/>
                  </a:cubicBezTo>
                  <a:lnTo>
                    <a:pt x="10845" y="13213"/>
                  </a:lnTo>
                  <a:lnTo>
                    <a:pt x="10845" y="15346"/>
                  </a:lnTo>
                  <a:lnTo>
                    <a:pt x="13605" y="15346"/>
                  </a:lnTo>
                  <a:lnTo>
                    <a:pt x="13605" y="0"/>
                  </a:lnTo>
                  <a:lnTo>
                    <a:pt x="10727" y="0"/>
                  </a:lnTo>
                  <a:lnTo>
                    <a:pt x="10727" y="8456"/>
                  </a:lnTo>
                  <a:cubicBezTo>
                    <a:pt x="10727" y="10805"/>
                    <a:pt x="9181" y="13213"/>
                    <a:pt x="6675" y="13213"/>
                  </a:cubicBezTo>
                  <a:cubicBezTo>
                    <a:pt x="4483" y="13213"/>
                    <a:pt x="2898" y="12117"/>
                    <a:pt x="2898" y="8926"/>
                  </a:cubicBezTo>
                  <a:lnTo>
                    <a:pt x="2898" y="0"/>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4" name="Google Shape;2034;p254"/>
            <p:cNvSpPr/>
            <p:nvPr/>
          </p:nvSpPr>
          <p:spPr>
            <a:xfrm>
              <a:off x="5365675" y="2675450"/>
              <a:ext cx="368025" cy="408625"/>
            </a:xfrm>
            <a:custGeom>
              <a:rect b="b" l="l" r="r" t="t"/>
              <a:pathLst>
                <a:path extrusionOk="0" h="16345" w="14721">
                  <a:moveTo>
                    <a:pt x="7889" y="0"/>
                  </a:moveTo>
                  <a:cubicBezTo>
                    <a:pt x="3289" y="0"/>
                    <a:pt x="1" y="3504"/>
                    <a:pt x="1" y="8182"/>
                  </a:cubicBezTo>
                  <a:cubicBezTo>
                    <a:pt x="1" y="12802"/>
                    <a:pt x="3289" y="16345"/>
                    <a:pt x="7889" y="16345"/>
                  </a:cubicBezTo>
                  <a:cubicBezTo>
                    <a:pt x="11550" y="16345"/>
                    <a:pt x="13781" y="14192"/>
                    <a:pt x="14721" y="11941"/>
                  </a:cubicBezTo>
                  <a:lnTo>
                    <a:pt x="12156" y="10844"/>
                  </a:lnTo>
                  <a:cubicBezTo>
                    <a:pt x="11393" y="12626"/>
                    <a:pt x="9827" y="13722"/>
                    <a:pt x="7693" y="13722"/>
                  </a:cubicBezTo>
                  <a:cubicBezTo>
                    <a:pt x="5266" y="13722"/>
                    <a:pt x="2878" y="11490"/>
                    <a:pt x="2878" y="8182"/>
                  </a:cubicBezTo>
                  <a:cubicBezTo>
                    <a:pt x="2878" y="4855"/>
                    <a:pt x="5247" y="2643"/>
                    <a:pt x="7693" y="2643"/>
                  </a:cubicBezTo>
                  <a:cubicBezTo>
                    <a:pt x="9827" y="2643"/>
                    <a:pt x="11236" y="3700"/>
                    <a:pt x="12000" y="5520"/>
                  </a:cubicBezTo>
                  <a:lnTo>
                    <a:pt x="14623" y="4424"/>
                  </a:lnTo>
                  <a:cubicBezTo>
                    <a:pt x="13683" y="2154"/>
                    <a:pt x="1156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5" name="Google Shape;2035;p254"/>
            <p:cNvSpPr/>
            <p:nvPr/>
          </p:nvSpPr>
          <p:spPr>
            <a:xfrm>
              <a:off x="5774300" y="2675450"/>
              <a:ext cx="341100" cy="408625"/>
            </a:xfrm>
            <a:custGeom>
              <a:rect b="b" l="l" r="r" t="t"/>
              <a:pathLst>
                <a:path extrusionOk="0" h="16345" w="13644">
                  <a:moveTo>
                    <a:pt x="7223" y="8241"/>
                  </a:moveTo>
                  <a:cubicBezTo>
                    <a:pt x="9670" y="8241"/>
                    <a:pt x="10904" y="9239"/>
                    <a:pt x="10904" y="9239"/>
                  </a:cubicBezTo>
                  <a:cubicBezTo>
                    <a:pt x="10904" y="11745"/>
                    <a:pt x="8496" y="13722"/>
                    <a:pt x="6186" y="13722"/>
                  </a:cubicBezTo>
                  <a:cubicBezTo>
                    <a:pt x="4698" y="13722"/>
                    <a:pt x="2995" y="12900"/>
                    <a:pt x="2995" y="11275"/>
                  </a:cubicBezTo>
                  <a:cubicBezTo>
                    <a:pt x="2995" y="9866"/>
                    <a:pt x="4189" y="8241"/>
                    <a:pt x="7223" y="8241"/>
                  </a:cubicBezTo>
                  <a:close/>
                  <a:moveTo>
                    <a:pt x="6832" y="0"/>
                  </a:moveTo>
                  <a:cubicBezTo>
                    <a:pt x="2976" y="0"/>
                    <a:pt x="1116" y="2330"/>
                    <a:pt x="588" y="3739"/>
                  </a:cubicBezTo>
                  <a:lnTo>
                    <a:pt x="3230" y="4855"/>
                  </a:lnTo>
                  <a:cubicBezTo>
                    <a:pt x="3759" y="3426"/>
                    <a:pt x="5286" y="2643"/>
                    <a:pt x="6891" y="2643"/>
                  </a:cubicBezTo>
                  <a:cubicBezTo>
                    <a:pt x="9044" y="2643"/>
                    <a:pt x="10904" y="4033"/>
                    <a:pt x="10884" y="6362"/>
                  </a:cubicBezTo>
                  <a:lnTo>
                    <a:pt x="10884" y="6793"/>
                  </a:lnTo>
                  <a:cubicBezTo>
                    <a:pt x="10297" y="6460"/>
                    <a:pt x="8789" y="5853"/>
                    <a:pt x="6734" y="5853"/>
                  </a:cubicBezTo>
                  <a:cubicBezTo>
                    <a:pt x="3132" y="5853"/>
                    <a:pt x="0" y="7732"/>
                    <a:pt x="0" y="11216"/>
                  </a:cubicBezTo>
                  <a:cubicBezTo>
                    <a:pt x="0" y="14407"/>
                    <a:pt x="2604" y="16345"/>
                    <a:pt x="5736" y="16345"/>
                  </a:cubicBezTo>
                  <a:cubicBezTo>
                    <a:pt x="8359" y="16345"/>
                    <a:pt x="9925" y="14994"/>
                    <a:pt x="10766" y="13722"/>
                  </a:cubicBezTo>
                  <a:lnTo>
                    <a:pt x="10904" y="13722"/>
                  </a:lnTo>
                  <a:lnTo>
                    <a:pt x="10904" y="15855"/>
                  </a:lnTo>
                  <a:lnTo>
                    <a:pt x="13644" y="15855"/>
                  </a:lnTo>
                  <a:lnTo>
                    <a:pt x="13644" y="6577"/>
                  </a:lnTo>
                  <a:cubicBezTo>
                    <a:pt x="13644" y="2251"/>
                    <a:pt x="10590" y="0"/>
                    <a:pt x="6832"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6" name="Google Shape;2036;p254"/>
            <p:cNvSpPr/>
            <p:nvPr/>
          </p:nvSpPr>
          <p:spPr>
            <a:xfrm>
              <a:off x="6152575" y="2570725"/>
              <a:ext cx="249125" cy="507150"/>
            </a:xfrm>
            <a:custGeom>
              <a:rect b="b" l="l" r="r" t="t"/>
              <a:pathLst>
                <a:path extrusionOk="0" h="20286" w="9965">
                  <a:moveTo>
                    <a:pt x="2682" y="1"/>
                  </a:moveTo>
                  <a:lnTo>
                    <a:pt x="2682" y="4698"/>
                  </a:lnTo>
                  <a:lnTo>
                    <a:pt x="1" y="4698"/>
                  </a:lnTo>
                  <a:lnTo>
                    <a:pt x="1" y="7321"/>
                  </a:lnTo>
                  <a:lnTo>
                    <a:pt x="2682" y="7321"/>
                  </a:lnTo>
                  <a:lnTo>
                    <a:pt x="2682" y="15366"/>
                  </a:lnTo>
                  <a:cubicBezTo>
                    <a:pt x="2682" y="18498"/>
                    <a:pt x="4405" y="20279"/>
                    <a:pt x="7635" y="20279"/>
                  </a:cubicBezTo>
                  <a:cubicBezTo>
                    <a:pt x="7724" y="20284"/>
                    <a:pt x="7813" y="20286"/>
                    <a:pt x="7901" y="20286"/>
                  </a:cubicBezTo>
                  <a:cubicBezTo>
                    <a:pt x="8611" y="20286"/>
                    <a:pt x="9303" y="20147"/>
                    <a:pt x="9964" y="19868"/>
                  </a:cubicBezTo>
                  <a:lnTo>
                    <a:pt x="8946" y="17402"/>
                  </a:lnTo>
                  <a:cubicBezTo>
                    <a:pt x="8570" y="17563"/>
                    <a:pt x="8161" y="17659"/>
                    <a:pt x="7749" y="17659"/>
                  </a:cubicBezTo>
                  <a:cubicBezTo>
                    <a:pt x="7711" y="17659"/>
                    <a:pt x="7673" y="17658"/>
                    <a:pt x="7635" y="17656"/>
                  </a:cubicBezTo>
                  <a:cubicBezTo>
                    <a:pt x="6284" y="17656"/>
                    <a:pt x="5579" y="16854"/>
                    <a:pt x="5579" y="15151"/>
                  </a:cubicBezTo>
                  <a:lnTo>
                    <a:pt x="5579" y="7321"/>
                  </a:lnTo>
                  <a:lnTo>
                    <a:pt x="9338" y="7321"/>
                  </a:lnTo>
                  <a:lnTo>
                    <a:pt x="9338" y="4698"/>
                  </a:lnTo>
                  <a:lnTo>
                    <a:pt x="5579" y="4698"/>
                  </a:lnTo>
                  <a:lnTo>
                    <a:pt x="5579"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7" name="Google Shape;2037;p254"/>
            <p:cNvSpPr/>
            <p:nvPr/>
          </p:nvSpPr>
          <p:spPr>
            <a:xfrm>
              <a:off x="6437875" y="2504825"/>
              <a:ext cx="119425" cy="567025"/>
            </a:xfrm>
            <a:custGeom>
              <a:rect b="b" l="l" r="r" t="t"/>
              <a:pathLst>
                <a:path extrusionOk="0" h="22681" w="4777">
                  <a:moveTo>
                    <a:pt x="2058" y="1"/>
                  </a:moveTo>
                  <a:cubicBezTo>
                    <a:pt x="1018" y="1"/>
                    <a:pt x="20" y="802"/>
                    <a:pt x="20" y="2030"/>
                  </a:cubicBezTo>
                  <a:cubicBezTo>
                    <a:pt x="1" y="3165"/>
                    <a:pt x="921" y="4085"/>
                    <a:pt x="2056" y="4085"/>
                  </a:cubicBezTo>
                  <a:cubicBezTo>
                    <a:pt x="3857" y="4065"/>
                    <a:pt x="4777" y="1893"/>
                    <a:pt x="3485" y="601"/>
                  </a:cubicBezTo>
                  <a:cubicBezTo>
                    <a:pt x="3071" y="187"/>
                    <a:pt x="2560" y="1"/>
                    <a:pt x="2058" y="1"/>
                  </a:cubicBezTo>
                  <a:close/>
                  <a:moveTo>
                    <a:pt x="607" y="7334"/>
                  </a:moveTo>
                  <a:lnTo>
                    <a:pt x="607" y="22680"/>
                  </a:lnTo>
                  <a:lnTo>
                    <a:pt x="3485" y="22680"/>
                  </a:lnTo>
                  <a:lnTo>
                    <a:pt x="3485" y="7334"/>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8" name="Google Shape;2038;p254"/>
            <p:cNvSpPr/>
            <p:nvPr/>
          </p:nvSpPr>
          <p:spPr>
            <a:xfrm>
              <a:off x="6585675" y="2675450"/>
              <a:ext cx="394450" cy="408625"/>
            </a:xfrm>
            <a:custGeom>
              <a:rect b="b" l="l" r="r" t="t"/>
              <a:pathLst>
                <a:path extrusionOk="0" h="16345" w="15778">
                  <a:moveTo>
                    <a:pt x="7889" y="2623"/>
                  </a:moveTo>
                  <a:cubicBezTo>
                    <a:pt x="10453" y="2623"/>
                    <a:pt x="12900" y="4659"/>
                    <a:pt x="12900" y="8182"/>
                  </a:cubicBezTo>
                  <a:cubicBezTo>
                    <a:pt x="12900" y="11686"/>
                    <a:pt x="10453" y="13722"/>
                    <a:pt x="7889" y="13722"/>
                  </a:cubicBezTo>
                  <a:cubicBezTo>
                    <a:pt x="5324" y="13722"/>
                    <a:pt x="2878" y="11686"/>
                    <a:pt x="2878" y="8182"/>
                  </a:cubicBezTo>
                  <a:cubicBezTo>
                    <a:pt x="2878" y="4659"/>
                    <a:pt x="5324" y="2623"/>
                    <a:pt x="7889" y="2623"/>
                  </a:cubicBezTo>
                  <a:close/>
                  <a:moveTo>
                    <a:pt x="7889" y="0"/>
                  </a:moveTo>
                  <a:cubicBezTo>
                    <a:pt x="3289" y="0"/>
                    <a:pt x="0" y="3504"/>
                    <a:pt x="0" y="8182"/>
                  </a:cubicBezTo>
                  <a:cubicBezTo>
                    <a:pt x="0" y="12841"/>
                    <a:pt x="3289" y="16345"/>
                    <a:pt x="7889" y="16345"/>
                  </a:cubicBezTo>
                  <a:cubicBezTo>
                    <a:pt x="12489" y="16345"/>
                    <a:pt x="15777" y="12841"/>
                    <a:pt x="15777" y="8182"/>
                  </a:cubicBezTo>
                  <a:cubicBezTo>
                    <a:pt x="1577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9" name="Google Shape;2039;p254"/>
            <p:cNvSpPr/>
            <p:nvPr/>
          </p:nvSpPr>
          <p:spPr>
            <a:xfrm>
              <a:off x="7037850" y="2675450"/>
              <a:ext cx="340125" cy="396400"/>
            </a:xfrm>
            <a:custGeom>
              <a:rect b="b" l="l" r="r" t="t"/>
              <a:pathLst>
                <a:path extrusionOk="0" h="15856" w="13605">
                  <a:moveTo>
                    <a:pt x="7752" y="0"/>
                  </a:moveTo>
                  <a:cubicBezTo>
                    <a:pt x="5638" y="0"/>
                    <a:pt x="3700" y="1234"/>
                    <a:pt x="2897" y="2643"/>
                  </a:cubicBezTo>
                  <a:lnTo>
                    <a:pt x="2760" y="2643"/>
                  </a:lnTo>
                  <a:lnTo>
                    <a:pt x="2760" y="509"/>
                  </a:lnTo>
                  <a:lnTo>
                    <a:pt x="0" y="509"/>
                  </a:lnTo>
                  <a:lnTo>
                    <a:pt x="0" y="15855"/>
                  </a:lnTo>
                  <a:lnTo>
                    <a:pt x="2897" y="15855"/>
                  </a:lnTo>
                  <a:lnTo>
                    <a:pt x="2897" y="7360"/>
                  </a:lnTo>
                  <a:cubicBezTo>
                    <a:pt x="2897" y="5011"/>
                    <a:pt x="4424" y="2623"/>
                    <a:pt x="6929" y="2623"/>
                  </a:cubicBezTo>
                  <a:cubicBezTo>
                    <a:pt x="9122" y="2623"/>
                    <a:pt x="10727" y="3700"/>
                    <a:pt x="10727" y="6891"/>
                  </a:cubicBezTo>
                  <a:lnTo>
                    <a:pt x="10727" y="15855"/>
                  </a:lnTo>
                  <a:lnTo>
                    <a:pt x="13604" y="15855"/>
                  </a:lnTo>
                  <a:lnTo>
                    <a:pt x="13604" y="6460"/>
                  </a:lnTo>
                  <a:cubicBezTo>
                    <a:pt x="13604" y="2663"/>
                    <a:pt x="11667" y="0"/>
                    <a:pt x="7752"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3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10">
    <p:spTree>
      <p:nvGrpSpPr>
        <p:cNvPr id="2040" name="Shape 2040"/>
        <p:cNvGrpSpPr/>
        <p:nvPr/>
      </p:nvGrpSpPr>
      <p:grpSpPr>
        <a:xfrm>
          <a:off x="0" y="0"/>
          <a:ext cx="0" cy="0"/>
          <a:chOff x="0" y="0"/>
          <a:chExt cx="0" cy="0"/>
        </a:xfrm>
      </p:grpSpPr>
      <p:sp>
        <p:nvSpPr>
          <p:cNvPr id="2041" name="Google Shape;2041;p255"/>
          <p:cNvSpPr/>
          <p:nvPr/>
        </p:nvSpPr>
        <p:spPr>
          <a:xfrm>
            <a:off x="50" y="0"/>
            <a:ext cx="9144000" cy="4524000"/>
          </a:xfrm>
          <a:prstGeom prst="rect">
            <a:avLst/>
          </a:prstGeom>
          <a:solidFill>
            <a:srgbClr val="20212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2042" name="Google Shape;2042;p255"/>
          <p:cNvSpPr txBox="1"/>
          <p:nvPr/>
        </p:nvSpPr>
        <p:spPr>
          <a:xfrm>
            <a:off x="7741216" y="381600"/>
            <a:ext cx="950400" cy="1146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r>
              <a:rPr b="0" i="0" lang="en-US" sz="600" u="none" cap="none" strike="noStrike">
                <a:solidFill>
                  <a:srgbClr val="FFFFFF"/>
                </a:solidFill>
                <a:latin typeface="Roboto"/>
                <a:ea typeface="Roboto"/>
                <a:cs typeface="Roboto"/>
                <a:sym typeface="Roboto"/>
              </a:rPr>
              <a:t>Proprietary + Confidential</a:t>
            </a:r>
            <a:endParaRPr b="0" i="0" sz="600" u="none" cap="none" strike="noStrike">
              <a:solidFill>
                <a:srgbClr val="FFFFFF"/>
              </a:solidFill>
              <a:latin typeface="Roboto"/>
              <a:ea typeface="Roboto"/>
              <a:cs typeface="Roboto"/>
              <a:sym typeface="Roboto"/>
            </a:endParaRPr>
          </a:p>
        </p:txBody>
      </p:sp>
      <p:cxnSp>
        <p:nvCxnSpPr>
          <p:cNvPr id="2043" name="Google Shape;2043;p255"/>
          <p:cNvCxnSpPr/>
          <p:nvPr/>
        </p:nvCxnSpPr>
        <p:spPr>
          <a:xfrm rot="10800000">
            <a:off x="481275" y="1767101"/>
            <a:ext cx="0" cy="1769700"/>
          </a:xfrm>
          <a:prstGeom prst="straightConnector1">
            <a:avLst/>
          </a:prstGeom>
          <a:noFill/>
          <a:ln cap="flat" cmpd="sng" w="38100">
            <a:solidFill>
              <a:srgbClr val="FFFFFF"/>
            </a:solidFill>
            <a:prstDash val="solid"/>
            <a:miter lim="400000"/>
            <a:headEnd len="sm" w="sm" type="none"/>
            <a:tailEnd len="sm" w="sm" type="none"/>
          </a:ln>
        </p:spPr>
      </p:cxnSp>
      <p:sp>
        <p:nvSpPr>
          <p:cNvPr id="2044" name="Google Shape;2044;p255"/>
          <p:cNvSpPr txBox="1"/>
          <p:nvPr>
            <p:ph type="title"/>
          </p:nvPr>
        </p:nvSpPr>
        <p:spPr>
          <a:xfrm>
            <a:off x="962200" y="2196350"/>
            <a:ext cx="7724700" cy="8574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FFFFFF"/>
              </a:buClr>
              <a:buSzPts val="2400"/>
              <a:buFont typeface="Arial"/>
              <a:buNone/>
              <a:defRPr b="0" i="0" sz="3600" u="none" cap="none" strike="noStrike">
                <a:solidFill>
                  <a:srgbClr val="FFFFFF"/>
                </a:solidFill>
                <a:latin typeface="Arial"/>
                <a:ea typeface="Arial"/>
                <a:cs typeface="Arial"/>
                <a:sym typeface="Arial"/>
              </a:defRPr>
            </a:lvl1pPr>
            <a:lvl2pPr lvl="1"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2pPr>
            <a:lvl3pPr lvl="2"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3pPr>
            <a:lvl4pPr lvl="3"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4pPr>
            <a:lvl5pPr lvl="4"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5pPr>
            <a:lvl6pPr lvl="5"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6pPr>
            <a:lvl7pPr lvl="6"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7pPr>
            <a:lvl8pPr lvl="7"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8pPr>
            <a:lvl9pPr lvl="8"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9pPr>
          </a:lstStyle>
          <a:p/>
        </p:txBody>
      </p:sp>
      <p:sp>
        <p:nvSpPr>
          <p:cNvPr id="2045" name="Google Shape;2045;p255"/>
          <p:cNvSpPr txBox="1"/>
          <p:nvPr>
            <p:ph idx="1" type="subTitle"/>
          </p:nvPr>
        </p:nvSpPr>
        <p:spPr>
          <a:xfrm>
            <a:off x="976648" y="1757286"/>
            <a:ext cx="4643400" cy="3036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ppendix">
  <p:cSld name="CUSTOM_9">
    <p:bg>
      <p:bgPr>
        <a:solidFill>
          <a:srgbClr val="202124"/>
        </a:solidFill>
      </p:bgPr>
    </p:bg>
    <p:spTree>
      <p:nvGrpSpPr>
        <p:cNvPr id="2046" name="Shape 2046"/>
        <p:cNvGrpSpPr/>
        <p:nvPr/>
      </p:nvGrpSpPr>
      <p:grpSpPr>
        <a:xfrm>
          <a:off x="0" y="0"/>
          <a:ext cx="0" cy="0"/>
          <a:chOff x="0" y="0"/>
          <a:chExt cx="0" cy="0"/>
        </a:xfrm>
      </p:grpSpPr>
      <p:sp>
        <p:nvSpPr>
          <p:cNvPr id="2047" name="Google Shape;2047;p256"/>
          <p:cNvSpPr txBox="1"/>
          <p:nvPr>
            <p:ph type="title"/>
          </p:nvPr>
        </p:nvSpPr>
        <p:spPr>
          <a:xfrm>
            <a:off x="457200" y="1536250"/>
            <a:ext cx="8229600" cy="2070900"/>
          </a:xfrm>
          <a:prstGeom prst="rect">
            <a:avLst/>
          </a:prstGeom>
          <a:noFill/>
          <a:ln>
            <a:noFill/>
          </a:ln>
        </p:spPr>
        <p:txBody>
          <a:bodyPr anchorCtr="0" anchor="ctr" bIns="0" lIns="0" spcFirstLastPara="1" rIns="0" wrap="square" tIns="0">
            <a:noAutofit/>
          </a:bodyPr>
          <a:lstStyle>
            <a:lvl1pPr lvl="0" marR="0" rtl="0" algn="ctr">
              <a:lnSpc>
                <a:spcPct val="100000"/>
              </a:lnSpc>
              <a:spcBef>
                <a:spcPts val="0"/>
              </a:spcBef>
              <a:spcAft>
                <a:spcPts val="0"/>
              </a:spcAft>
              <a:buClr>
                <a:srgbClr val="FFFFFF"/>
              </a:buClr>
              <a:buSzPts val="3000"/>
              <a:buFont typeface="Arial"/>
              <a:buNone/>
              <a:defRPr b="0" i="0" sz="30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FFFFFF"/>
              </a:buClr>
              <a:buSzPts val="4800"/>
              <a:buFont typeface="Helvetica Neue Light"/>
              <a:buNone/>
              <a:defRPr b="0" i="0" sz="4800" u="none" cap="none" strike="noStrike">
                <a:solidFill>
                  <a:srgbClr val="FFFFFF"/>
                </a:solidFill>
                <a:latin typeface="Helvetica Neue Light"/>
                <a:ea typeface="Helvetica Neue Light"/>
                <a:cs typeface="Helvetica Neue Light"/>
                <a:sym typeface="Helvetica Neue Light"/>
              </a:defRPr>
            </a:lvl2pPr>
            <a:lvl3pPr lvl="2" marR="0" rtl="0" algn="l">
              <a:lnSpc>
                <a:spcPct val="100000"/>
              </a:lnSpc>
              <a:spcBef>
                <a:spcPts val="0"/>
              </a:spcBef>
              <a:spcAft>
                <a:spcPts val="0"/>
              </a:spcAft>
              <a:buClr>
                <a:srgbClr val="FFFFFF"/>
              </a:buClr>
              <a:buSzPts val="4800"/>
              <a:buFont typeface="Helvetica Neue Light"/>
              <a:buNone/>
              <a:defRPr b="0" i="0" sz="4800" u="none" cap="none" strike="noStrike">
                <a:solidFill>
                  <a:srgbClr val="FFFFFF"/>
                </a:solidFill>
                <a:latin typeface="Helvetica Neue Light"/>
                <a:ea typeface="Helvetica Neue Light"/>
                <a:cs typeface="Helvetica Neue Light"/>
                <a:sym typeface="Helvetica Neue Light"/>
              </a:defRPr>
            </a:lvl3pPr>
            <a:lvl4pPr lvl="3" marR="0" rtl="0" algn="l">
              <a:lnSpc>
                <a:spcPct val="100000"/>
              </a:lnSpc>
              <a:spcBef>
                <a:spcPts val="0"/>
              </a:spcBef>
              <a:spcAft>
                <a:spcPts val="0"/>
              </a:spcAft>
              <a:buClr>
                <a:srgbClr val="FFFFFF"/>
              </a:buClr>
              <a:buSzPts val="4800"/>
              <a:buFont typeface="Helvetica Neue Light"/>
              <a:buNone/>
              <a:defRPr b="0" i="0" sz="4800" u="none" cap="none" strike="noStrike">
                <a:solidFill>
                  <a:srgbClr val="FFFFFF"/>
                </a:solidFill>
                <a:latin typeface="Helvetica Neue Light"/>
                <a:ea typeface="Helvetica Neue Light"/>
                <a:cs typeface="Helvetica Neue Light"/>
                <a:sym typeface="Helvetica Neue Light"/>
              </a:defRPr>
            </a:lvl4pPr>
            <a:lvl5pPr lvl="4" marR="0" rtl="0" algn="l">
              <a:lnSpc>
                <a:spcPct val="100000"/>
              </a:lnSpc>
              <a:spcBef>
                <a:spcPts val="0"/>
              </a:spcBef>
              <a:spcAft>
                <a:spcPts val="0"/>
              </a:spcAft>
              <a:buClr>
                <a:srgbClr val="FFFFFF"/>
              </a:buClr>
              <a:buSzPts val="4800"/>
              <a:buFont typeface="Helvetica Neue Light"/>
              <a:buNone/>
              <a:defRPr b="0" i="0" sz="4800" u="none" cap="none" strike="noStrike">
                <a:solidFill>
                  <a:srgbClr val="FFFFFF"/>
                </a:solidFill>
                <a:latin typeface="Helvetica Neue Light"/>
                <a:ea typeface="Helvetica Neue Light"/>
                <a:cs typeface="Helvetica Neue Light"/>
                <a:sym typeface="Helvetica Neue Light"/>
              </a:defRPr>
            </a:lvl5pPr>
            <a:lvl6pPr lvl="5" marR="0" rtl="0" algn="l">
              <a:lnSpc>
                <a:spcPct val="100000"/>
              </a:lnSpc>
              <a:spcBef>
                <a:spcPts val="0"/>
              </a:spcBef>
              <a:spcAft>
                <a:spcPts val="0"/>
              </a:spcAft>
              <a:buClr>
                <a:srgbClr val="FFFFFF"/>
              </a:buClr>
              <a:buSzPts val="4800"/>
              <a:buFont typeface="Helvetica Neue Light"/>
              <a:buNone/>
              <a:defRPr b="0" i="0" sz="4800" u="none" cap="none" strike="noStrike">
                <a:solidFill>
                  <a:srgbClr val="FFFFFF"/>
                </a:solidFill>
                <a:latin typeface="Helvetica Neue Light"/>
                <a:ea typeface="Helvetica Neue Light"/>
                <a:cs typeface="Helvetica Neue Light"/>
                <a:sym typeface="Helvetica Neue Light"/>
              </a:defRPr>
            </a:lvl6pPr>
            <a:lvl7pPr lvl="6" marR="0" rtl="0" algn="l">
              <a:lnSpc>
                <a:spcPct val="100000"/>
              </a:lnSpc>
              <a:spcBef>
                <a:spcPts val="0"/>
              </a:spcBef>
              <a:spcAft>
                <a:spcPts val="0"/>
              </a:spcAft>
              <a:buClr>
                <a:srgbClr val="FFFFFF"/>
              </a:buClr>
              <a:buSzPts val="4800"/>
              <a:buFont typeface="Helvetica Neue Light"/>
              <a:buNone/>
              <a:defRPr b="0" i="0" sz="4800" u="none" cap="none" strike="noStrike">
                <a:solidFill>
                  <a:srgbClr val="FFFFFF"/>
                </a:solidFill>
                <a:latin typeface="Helvetica Neue Light"/>
                <a:ea typeface="Helvetica Neue Light"/>
                <a:cs typeface="Helvetica Neue Light"/>
                <a:sym typeface="Helvetica Neue Light"/>
              </a:defRPr>
            </a:lvl7pPr>
            <a:lvl8pPr lvl="7" marR="0" rtl="0" algn="l">
              <a:lnSpc>
                <a:spcPct val="100000"/>
              </a:lnSpc>
              <a:spcBef>
                <a:spcPts val="0"/>
              </a:spcBef>
              <a:spcAft>
                <a:spcPts val="0"/>
              </a:spcAft>
              <a:buClr>
                <a:srgbClr val="FFFFFF"/>
              </a:buClr>
              <a:buSzPts val="4800"/>
              <a:buFont typeface="Helvetica Neue Light"/>
              <a:buNone/>
              <a:defRPr b="0" i="0" sz="4800" u="none" cap="none" strike="noStrike">
                <a:solidFill>
                  <a:srgbClr val="FFFFFF"/>
                </a:solidFill>
                <a:latin typeface="Helvetica Neue Light"/>
                <a:ea typeface="Helvetica Neue Light"/>
                <a:cs typeface="Helvetica Neue Light"/>
                <a:sym typeface="Helvetica Neue Light"/>
              </a:defRPr>
            </a:lvl8pPr>
            <a:lvl9pPr lvl="8" marR="0" rtl="0" algn="l">
              <a:lnSpc>
                <a:spcPct val="100000"/>
              </a:lnSpc>
              <a:spcBef>
                <a:spcPts val="0"/>
              </a:spcBef>
              <a:spcAft>
                <a:spcPts val="0"/>
              </a:spcAft>
              <a:buClr>
                <a:srgbClr val="FFFFFF"/>
              </a:buClr>
              <a:buSzPts val="4800"/>
              <a:buFont typeface="Helvetica Neue Light"/>
              <a:buNone/>
              <a:defRPr b="0" i="0" sz="4800" u="none" cap="none" strike="noStrike">
                <a:solidFill>
                  <a:srgbClr val="FFFFFF"/>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3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Blank">
  <p:cSld name="CUSTOM_4_3">
    <p:spTree>
      <p:nvGrpSpPr>
        <p:cNvPr id="2048" name="Shape 2048"/>
        <p:cNvGrpSpPr/>
        <p:nvPr/>
      </p:nvGrpSpPr>
      <p:grpSpPr>
        <a:xfrm>
          <a:off x="0" y="0"/>
          <a:ext cx="0" cy="0"/>
          <a:chOff x="0" y="0"/>
          <a:chExt cx="0" cy="0"/>
        </a:xfrm>
      </p:grpSpPr>
    </p:spTree>
  </p:cSld>
  <p:clrMapOvr>
    <a:masterClrMapping/>
  </p:clrMapOvr>
</p:sldLayout>
</file>

<file path=ppt/slideLayouts/slideLayout3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CUSTOM_4_4">
    <p:spTree>
      <p:nvGrpSpPr>
        <p:cNvPr id="2049" name="Shape 2049"/>
        <p:cNvGrpSpPr/>
        <p:nvPr/>
      </p:nvGrpSpPr>
      <p:grpSpPr>
        <a:xfrm>
          <a:off x="0" y="0"/>
          <a:ext cx="0" cy="0"/>
          <a:chOff x="0" y="0"/>
          <a:chExt cx="0" cy="0"/>
        </a:xfrm>
      </p:grpSpPr>
      <p:sp>
        <p:nvSpPr>
          <p:cNvPr id="2050" name="Google Shape;2050;p258"/>
          <p:cNvSpPr/>
          <p:nvPr/>
        </p:nvSpPr>
        <p:spPr>
          <a:xfrm>
            <a:off x="7582475" y="107200"/>
            <a:ext cx="1381800" cy="271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1" name="Google Shape;2051;p258"/>
          <p:cNvSpPr txBox="1"/>
          <p:nvPr/>
        </p:nvSpPr>
        <p:spPr>
          <a:xfrm>
            <a:off x="6762575" y="-301"/>
            <a:ext cx="1924200" cy="4605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r>
              <a:rPr b="0" i="0" lang="en-US" sz="600" u="none" cap="none" strike="noStrike">
                <a:solidFill>
                  <a:srgbClr val="BDC1C6"/>
                </a:solidFill>
                <a:latin typeface="Arial"/>
                <a:ea typeface="Arial"/>
                <a:cs typeface="Arial"/>
                <a:sym typeface="Arial"/>
              </a:rPr>
              <a:t>Proprietary + Confidential</a:t>
            </a:r>
            <a:endParaRPr b="0" i="0" sz="600" u="none" cap="none" strike="noStrike">
              <a:solidFill>
                <a:srgbClr val="BDC1C6"/>
              </a:solidFill>
              <a:latin typeface="Arial"/>
              <a:ea typeface="Arial"/>
              <a:cs typeface="Arial"/>
              <a:sym typeface="Arial"/>
            </a:endParaRPr>
          </a:p>
        </p:txBody>
      </p:sp>
    </p:spTree>
  </p:cSld>
  <p:clrMapOvr>
    <a:masterClrMapping/>
  </p:clrMapOvr>
</p:sldLayout>
</file>

<file path=ppt/slideLayouts/slideLayout3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説明 1">
  <p:cSld name="CAPTION_ONLY_1">
    <p:spTree>
      <p:nvGrpSpPr>
        <p:cNvPr id="2052" name="Shape 2052"/>
        <p:cNvGrpSpPr/>
        <p:nvPr/>
      </p:nvGrpSpPr>
      <p:grpSpPr>
        <a:xfrm>
          <a:off x="0" y="0"/>
          <a:ext cx="0" cy="0"/>
          <a:chOff x="0" y="0"/>
          <a:chExt cx="0" cy="0"/>
        </a:xfrm>
      </p:grpSpPr>
      <p:pic>
        <p:nvPicPr>
          <p:cNvPr id="2053" name="Google Shape;2053;p259"/>
          <p:cNvPicPr preferRelativeResize="0"/>
          <p:nvPr/>
        </p:nvPicPr>
        <p:blipFill rotWithShape="1">
          <a:blip r:embed="rId2">
            <a:alphaModFix/>
          </a:blip>
          <a:srcRect b="0" l="0" r="0" t="0"/>
          <a:stretch/>
        </p:blipFill>
        <p:spPr>
          <a:xfrm>
            <a:off x="7250100" y="139099"/>
            <a:ext cx="1717949" cy="250525"/>
          </a:xfrm>
          <a:prstGeom prst="rect">
            <a:avLst/>
          </a:prstGeom>
          <a:noFill/>
          <a:ln>
            <a:noFill/>
          </a:ln>
        </p:spPr>
      </p:pic>
    </p:spTree>
  </p:cSld>
  <p:clrMapOvr>
    <a:masterClrMapping/>
  </p:clrMapOvr>
</p:sldLayout>
</file>

<file path=ppt/slideLayouts/slideLayout3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_Title">
  <p:cSld name="CUSTOM_11">
    <p:spTree>
      <p:nvGrpSpPr>
        <p:cNvPr id="2054" name="Shape 2054"/>
        <p:cNvGrpSpPr/>
        <p:nvPr/>
      </p:nvGrpSpPr>
      <p:grpSpPr>
        <a:xfrm>
          <a:off x="0" y="0"/>
          <a:ext cx="0" cy="0"/>
          <a:chOff x="0" y="0"/>
          <a:chExt cx="0" cy="0"/>
        </a:xfrm>
      </p:grpSpPr>
      <p:sp>
        <p:nvSpPr>
          <p:cNvPr id="2055" name="Google Shape;2055;p260"/>
          <p:cNvSpPr txBox="1"/>
          <p:nvPr>
            <p:ph idx="1" type="body"/>
          </p:nvPr>
        </p:nvSpPr>
        <p:spPr>
          <a:xfrm>
            <a:off x="5207050" y="1514350"/>
            <a:ext cx="1904700" cy="10575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2056" name="Google Shape;2056;p260"/>
          <p:cNvSpPr txBox="1"/>
          <p:nvPr>
            <p:ph type="title"/>
          </p:nvPr>
        </p:nvSpPr>
        <p:spPr>
          <a:xfrm>
            <a:off x="761950" y="2219400"/>
            <a:ext cx="4445100" cy="21144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3600"/>
              <a:buFont typeface="Arial"/>
              <a:buNone/>
              <a:defRPr b="0" i="0" sz="36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3600"/>
              <a:buFont typeface="Arial"/>
              <a:buNone/>
              <a:defRPr b="0" i="0" sz="3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3600"/>
              <a:buFont typeface="Arial"/>
              <a:buNone/>
              <a:defRPr b="0" i="0" sz="3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3600"/>
              <a:buFont typeface="Arial"/>
              <a:buNone/>
              <a:defRPr b="0" i="0" sz="3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3600"/>
              <a:buFont typeface="Arial"/>
              <a:buNone/>
              <a:defRPr b="0" i="0" sz="3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3600"/>
              <a:buFont typeface="Arial"/>
              <a:buNone/>
              <a:defRPr b="0" i="0" sz="3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3600"/>
              <a:buFont typeface="Arial"/>
              <a:buNone/>
              <a:defRPr b="0" i="0" sz="3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3600"/>
              <a:buFont typeface="Arial"/>
              <a:buNone/>
              <a:defRPr b="0" i="0" sz="3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3600"/>
              <a:buFont typeface="Arial"/>
              <a:buNone/>
              <a:defRPr b="0" i="0" sz="3600" u="none" cap="none" strike="noStrike">
                <a:solidFill>
                  <a:srgbClr val="000000"/>
                </a:solidFill>
                <a:latin typeface="Arial"/>
                <a:ea typeface="Arial"/>
                <a:cs typeface="Arial"/>
                <a:sym typeface="Arial"/>
              </a:defRPr>
            </a:lvl9pPr>
          </a:lstStyle>
          <a:p/>
        </p:txBody>
      </p:sp>
      <p:pic>
        <p:nvPicPr>
          <p:cNvPr id="2057" name="Google Shape;2057;p260"/>
          <p:cNvPicPr preferRelativeResize="0"/>
          <p:nvPr/>
        </p:nvPicPr>
        <p:blipFill rotWithShape="1">
          <a:blip r:embed="rId2">
            <a:alphaModFix/>
          </a:blip>
          <a:srcRect b="0" l="0" r="0" t="0"/>
          <a:stretch/>
        </p:blipFill>
        <p:spPr>
          <a:xfrm>
            <a:off x="199692" y="4686300"/>
            <a:ext cx="257500" cy="375225"/>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Subheading Centre">
  <p:cSld name="TITLE_2_3_4_1_3">
    <p:spTree>
      <p:nvGrpSpPr>
        <p:cNvPr id="219" name="Shape 219"/>
        <p:cNvGrpSpPr/>
        <p:nvPr/>
      </p:nvGrpSpPr>
      <p:grpSpPr>
        <a:xfrm>
          <a:off x="0" y="0"/>
          <a:ext cx="0" cy="0"/>
          <a:chOff x="0" y="0"/>
          <a:chExt cx="0" cy="0"/>
        </a:xfrm>
      </p:grpSpPr>
      <p:sp>
        <p:nvSpPr>
          <p:cNvPr id="220" name="Google Shape;220;p63"/>
          <p:cNvSpPr/>
          <p:nvPr/>
        </p:nvSpPr>
        <p:spPr>
          <a:xfrm>
            <a:off x="-2409" y="235375"/>
            <a:ext cx="35400" cy="46728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221" name="Google Shape;221;p63"/>
          <p:cNvSpPr txBox="1"/>
          <p:nvPr>
            <p:ph idx="1" type="body"/>
          </p:nvPr>
        </p:nvSpPr>
        <p:spPr>
          <a:xfrm>
            <a:off x="2477675" y="2631750"/>
            <a:ext cx="4195800" cy="2054700"/>
          </a:xfrm>
          <a:prstGeom prst="rect">
            <a:avLst/>
          </a:prstGeom>
          <a:noFill/>
          <a:ln>
            <a:noFill/>
          </a:ln>
        </p:spPr>
        <p:txBody>
          <a:bodyPr anchorCtr="0" anchor="t" bIns="0" lIns="0" spcFirstLastPara="1" rIns="0" wrap="square" tIns="0">
            <a:noAutofit/>
          </a:bodyPr>
          <a:lstStyle>
            <a:lvl1pPr indent="-285750" lvl="0" marL="457200" marR="0" rtl="0" algn="ctr">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ctr">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222" name="Google Shape;222;p63"/>
          <p:cNvSpPr txBox="1"/>
          <p:nvPr>
            <p:ph type="title"/>
          </p:nvPr>
        </p:nvSpPr>
        <p:spPr>
          <a:xfrm>
            <a:off x="457200" y="1759507"/>
            <a:ext cx="8222700" cy="1371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1pPr>
            <a:lvl2pPr lvl="1" marR="0" rtl="0" algn="l">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2pPr>
            <a:lvl3pPr lvl="2" marR="0" rtl="0" algn="l">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3pPr>
            <a:lvl4pPr lvl="3" marR="0" rtl="0" algn="l">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4pPr>
            <a:lvl5pPr lvl="4" marR="0" rtl="0" algn="l">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5pPr>
            <a:lvl6pPr lvl="5" marR="0" rtl="0" algn="l">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6pPr>
            <a:lvl7pPr lvl="6" marR="0" rtl="0" algn="l">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7pPr>
            <a:lvl8pPr lvl="7" marR="0" rtl="0" algn="l">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8pPr>
            <a:lvl9pPr lvl="8" marR="0" rtl="0" algn="l">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9pPr>
          </a:lstStyle>
          <a:p/>
        </p:txBody>
      </p:sp>
      <p:sp>
        <p:nvSpPr>
          <p:cNvPr id="223" name="Google Shape;223;p63"/>
          <p:cNvSpPr txBox="1"/>
          <p:nvPr>
            <p:ph idx="2" type="title"/>
          </p:nvPr>
        </p:nvSpPr>
        <p:spPr>
          <a:xfrm>
            <a:off x="457202" y="1990957"/>
            <a:ext cx="8222700" cy="6408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Blank">
  <p:cSld name="TITLE_2_3_4_1_2">
    <p:spTree>
      <p:nvGrpSpPr>
        <p:cNvPr id="224" name="Shape 224"/>
        <p:cNvGrpSpPr/>
        <p:nvPr/>
      </p:nvGrpSpPr>
      <p:grpSpPr>
        <a:xfrm>
          <a:off x="0" y="0"/>
          <a:ext cx="0" cy="0"/>
          <a:chOff x="0" y="0"/>
          <a:chExt cx="0" cy="0"/>
        </a:xfrm>
      </p:grpSpPr>
      <p:sp>
        <p:nvSpPr>
          <p:cNvPr id="225" name="Google Shape;225;p64"/>
          <p:cNvSpPr/>
          <p:nvPr/>
        </p:nvSpPr>
        <p:spPr>
          <a:xfrm>
            <a:off x="-2409" y="235375"/>
            <a:ext cx="35400" cy="46728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1-Col">
  <p:cSld name="TITLE_2_3_4_2">
    <p:spTree>
      <p:nvGrpSpPr>
        <p:cNvPr id="226" name="Shape 226"/>
        <p:cNvGrpSpPr/>
        <p:nvPr/>
      </p:nvGrpSpPr>
      <p:grpSpPr>
        <a:xfrm>
          <a:off x="0" y="0"/>
          <a:ext cx="0" cy="0"/>
          <a:chOff x="0" y="0"/>
          <a:chExt cx="0" cy="0"/>
        </a:xfrm>
      </p:grpSpPr>
      <p:sp>
        <p:nvSpPr>
          <p:cNvPr id="227" name="Google Shape;227;p65"/>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228" name="Google Shape;228;p65"/>
          <p:cNvSpPr/>
          <p:nvPr/>
        </p:nvSpPr>
        <p:spPr>
          <a:xfrm>
            <a:off x="-2409" y="235375"/>
            <a:ext cx="35400" cy="46728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229" name="Google Shape;229;p65"/>
          <p:cNvSpPr txBox="1"/>
          <p:nvPr>
            <p:ph idx="1" type="body"/>
          </p:nvPr>
        </p:nvSpPr>
        <p:spPr>
          <a:xfrm>
            <a:off x="464175" y="1347625"/>
            <a:ext cx="5453100" cy="33387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Subheading 1-Col">
  <p:cSld name="TITLE_2_3_4_1_1">
    <p:spTree>
      <p:nvGrpSpPr>
        <p:cNvPr id="230" name="Shape 230"/>
        <p:cNvGrpSpPr/>
        <p:nvPr/>
      </p:nvGrpSpPr>
      <p:grpSpPr>
        <a:xfrm>
          <a:off x="0" y="0"/>
          <a:ext cx="0" cy="0"/>
          <a:chOff x="0" y="0"/>
          <a:chExt cx="0" cy="0"/>
        </a:xfrm>
      </p:grpSpPr>
      <p:sp>
        <p:nvSpPr>
          <p:cNvPr id="231" name="Google Shape;231;p66"/>
          <p:cNvSpPr/>
          <p:nvPr/>
        </p:nvSpPr>
        <p:spPr>
          <a:xfrm>
            <a:off x="-2409" y="235375"/>
            <a:ext cx="35400" cy="46728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232" name="Google Shape;232;p66"/>
          <p:cNvSpPr txBox="1"/>
          <p:nvPr>
            <p:ph idx="1" type="body"/>
          </p:nvPr>
        </p:nvSpPr>
        <p:spPr>
          <a:xfrm>
            <a:off x="464175" y="1347625"/>
            <a:ext cx="5453100" cy="33387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233" name="Google Shape;233;p66"/>
          <p:cNvSpPr txBox="1"/>
          <p:nvPr>
            <p:ph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1pPr>
            <a:lvl2pPr lvl="1"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2pPr>
            <a:lvl3pPr lvl="2"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3pPr>
            <a:lvl4pPr lvl="3"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4pPr>
            <a:lvl5pPr lvl="4"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5pPr>
            <a:lvl6pPr lvl="5"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6pPr>
            <a:lvl7pPr lvl="6"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7pPr>
            <a:lvl8pPr lvl="7"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8pPr>
            <a:lvl9pPr lvl="8"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9pPr>
          </a:lstStyle>
          <a:p/>
        </p:txBody>
      </p:sp>
      <p:sp>
        <p:nvSpPr>
          <p:cNvPr id="234" name="Google Shape;234;p66"/>
          <p:cNvSpPr txBox="1"/>
          <p:nvPr>
            <p:ph idx="2"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Subheading 2-Col">
  <p:cSld name="TITLE_2_3_4_1_1_5">
    <p:spTree>
      <p:nvGrpSpPr>
        <p:cNvPr id="235" name="Shape 235"/>
        <p:cNvGrpSpPr/>
        <p:nvPr/>
      </p:nvGrpSpPr>
      <p:grpSpPr>
        <a:xfrm>
          <a:off x="0" y="0"/>
          <a:ext cx="0" cy="0"/>
          <a:chOff x="0" y="0"/>
          <a:chExt cx="0" cy="0"/>
        </a:xfrm>
      </p:grpSpPr>
      <p:sp>
        <p:nvSpPr>
          <p:cNvPr id="236" name="Google Shape;236;p67"/>
          <p:cNvSpPr/>
          <p:nvPr/>
        </p:nvSpPr>
        <p:spPr>
          <a:xfrm>
            <a:off x="-2409" y="235375"/>
            <a:ext cx="35400" cy="46728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237" name="Google Shape;237;p67"/>
          <p:cNvSpPr txBox="1"/>
          <p:nvPr>
            <p:ph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1pPr>
            <a:lvl2pPr lvl="1"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2pPr>
            <a:lvl3pPr lvl="2"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3pPr>
            <a:lvl4pPr lvl="3"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4pPr>
            <a:lvl5pPr lvl="4"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5pPr>
            <a:lvl6pPr lvl="5"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6pPr>
            <a:lvl7pPr lvl="6"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7pPr>
            <a:lvl8pPr lvl="7"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8pPr>
            <a:lvl9pPr lvl="8"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9pPr>
          </a:lstStyle>
          <a:p/>
        </p:txBody>
      </p:sp>
      <p:sp>
        <p:nvSpPr>
          <p:cNvPr id="238" name="Google Shape;238;p67"/>
          <p:cNvSpPr txBox="1"/>
          <p:nvPr>
            <p:ph idx="2"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239" name="Google Shape;239;p67"/>
          <p:cNvSpPr txBox="1"/>
          <p:nvPr>
            <p:ph idx="1" type="body"/>
          </p:nvPr>
        </p:nvSpPr>
        <p:spPr>
          <a:xfrm>
            <a:off x="464175" y="1347625"/>
            <a:ext cx="41112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240" name="Google Shape;240;p67"/>
          <p:cNvSpPr txBox="1"/>
          <p:nvPr>
            <p:ph idx="3" type="body"/>
          </p:nvPr>
        </p:nvSpPr>
        <p:spPr>
          <a:xfrm>
            <a:off x="4575544" y="1347625"/>
            <a:ext cx="41112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Subheading 3-Col">
  <p:cSld name="TITLE_2_3_4_1_1_4">
    <p:spTree>
      <p:nvGrpSpPr>
        <p:cNvPr id="241" name="Shape 241"/>
        <p:cNvGrpSpPr/>
        <p:nvPr/>
      </p:nvGrpSpPr>
      <p:grpSpPr>
        <a:xfrm>
          <a:off x="0" y="0"/>
          <a:ext cx="0" cy="0"/>
          <a:chOff x="0" y="0"/>
          <a:chExt cx="0" cy="0"/>
        </a:xfrm>
      </p:grpSpPr>
      <p:sp>
        <p:nvSpPr>
          <p:cNvPr id="242" name="Google Shape;242;p68"/>
          <p:cNvSpPr/>
          <p:nvPr/>
        </p:nvSpPr>
        <p:spPr>
          <a:xfrm>
            <a:off x="-2409" y="235375"/>
            <a:ext cx="35400" cy="46728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243" name="Google Shape;243;p68"/>
          <p:cNvSpPr txBox="1"/>
          <p:nvPr>
            <p:ph idx="1" type="body"/>
          </p:nvPr>
        </p:nvSpPr>
        <p:spPr>
          <a:xfrm>
            <a:off x="464175" y="1347625"/>
            <a:ext cx="27408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244" name="Google Shape;244;p68"/>
          <p:cNvSpPr txBox="1"/>
          <p:nvPr>
            <p:ph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1pPr>
            <a:lvl2pPr lvl="1"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2pPr>
            <a:lvl3pPr lvl="2"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3pPr>
            <a:lvl4pPr lvl="3"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4pPr>
            <a:lvl5pPr lvl="4"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5pPr>
            <a:lvl6pPr lvl="5"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6pPr>
            <a:lvl7pPr lvl="6"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7pPr>
            <a:lvl8pPr lvl="7"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8pPr>
            <a:lvl9pPr lvl="8"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9pPr>
          </a:lstStyle>
          <a:p/>
        </p:txBody>
      </p:sp>
      <p:sp>
        <p:nvSpPr>
          <p:cNvPr id="245" name="Google Shape;245;p68"/>
          <p:cNvSpPr txBox="1"/>
          <p:nvPr>
            <p:ph idx="2"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246" name="Google Shape;246;p68"/>
          <p:cNvSpPr txBox="1"/>
          <p:nvPr>
            <p:ph idx="3" type="body"/>
          </p:nvPr>
        </p:nvSpPr>
        <p:spPr>
          <a:xfrm>
            <a:off x="3205050" y="1347625"/>
            <a:ext cx="27408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247" name="Google Shape;247;p68"/>
          <p:cNvSpPr txBox="1"/>
          <p:nvPr>
            <p:ph idx="4" type="body"/>
          </p:nvPr>
        </p:nvSpPr>
        <p:spPr>
          <a:xfrm>
            <a:off x="5945925" y="1347625"/>
            <a:ext cx="27408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Subheading Centre">
  <p:cSld name="TITLE_2_3_4_1_1_3">
    <p:spTree>
      <p:nvGrpSpPr>
        <p:cNvPr id="248" name="Shape 248"/>
        <p:cNvGrpSpPr/>
        <p:nvPr/>
      </p:nvGrpSpPr>
      <p:grpSpPr>
        <a:xfrm>
          <a:off x="0" y="0"/>
          <a:ext cx="0" cy="0"/>
          <a:chOff x="0" y="0"/>
          <a:chExt cx="0" cy="0"/>
        </a:xfrm>
      </p:grpSpPr>
      <p:sp>
        <p:nvSpPr>
          <p:cNvPr id="249" name="Google Shape;249;p69"/>
          <p:cNvSpPr/>
          <p:nvPr/>
        </p:nvSpPr>
        <p:spPr>
          <a:xfrm>
            <a:off x="-2409" y="235375"/>
            <a:ext cx="35400" cy="46728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250" name="Google Shape;250;p69"/>
          <p:cNvSpPr txBox="1"/>
          <p:nvPr>
            <p:ph idx="1" type="body"/>
          </p:nvPr>
        </p:nvSpPr>
        <p:spPr>
          <a:xfrm>
            <a:off x="2477675" y="2631750"/>
            <a:ext cx="4195800" cy="2054700"/>
          </a:xfrm>
          <a:prstGeom prst="rect">
            <a:avLst/>
          </a:prstGeom>
          <a:noFill/>
          <a:ln>
            <a:noFill/>
          </a:ln>
        </p:spPr>
        <p:txBody>
          <a:bodyPr anchorCtr="0" anchor="t" bIns="0" lIns="0" spcFirstLastPara="1" rIns="0" wrap="square" tIns="0">
            <a:noAutofit/>
          </a:bodyPr>
          <a:lstStyle>
            <a:lvl1pPr indent="-285750" lvl="0" marL="457200" marR="0" rtl="0" algn="ctr">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ctr">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251" name="Google Shape;251;p69"/>
          <p:cNvSpPr txBox="1"/>
          <p:nvPr>
            <p:ph type="title"/>
          </p:nvPr>
        </p:nvSpPr>
        <p:spPr>
          <a:xfrm>
            <a:off x="457200" y="1759507"/>
            <a:ext cx="8222700" cy="1371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1pPr>
            <a:lvl2pPr lvl="1" marR="0" rtl="0" algn="l">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2pPr>
            <a:lvl3pPr lvl="2" marR="0" rtl="0" algn="l">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3pPr>
            <a:lvl4pPr lvl="3" marR="0" rtl="0" algn="l">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4pPr>
            <a:lvl5pPr lvl="4" marR="0" rtl="0" algn="l">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5pPr>
            <a:lvl6pPr lvl="5" marR="0" rtl="0" algn="l">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6pPr>
            <a:lvl7pPr lvl="6" marR="0" rtl="0" algn="l">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7pPr>
            <a:lvl8pPr lvl="7" marR="0" rtl="0" algn="l">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8pPr>
            <a:lvl9pPr lvl="8" marR="0" rtl="0" algn="l">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9pPr>
          </a:lstStyle>
          <a:p/>
        </p:txBody>
      </p:sp>
      <p:sp>
        <p:nvSpPr>
          <p:cNvPr id="252" name="Google Shape;252;p69"/>
          <p:cNvSpPr txBox="1"/>
          <p:nvPr>
            <p:ph idx="2" type="title"/>
          </p:nvPr>
        </p:nvSpPr>
        <p:spPr>
          <a:xfrm>
            <a:off x="457202" y="1990957"/>
            <a:ext cx="8222700" cy="6408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Blank">
  <p:cSld name="TITLE_2_3_4_1_1_2">
    <p:spTree>
      <p:nvGrpSpPr>
        <p:cNvPr id="253" name="Shape 253"/>
        <p:cNvGrpSpPr/>
        <p:nvPr/>
      </p:nvGrpSpPr>
      <p:grpSpPr>
        <a:xfrm>
          <a:off x="0" y="0"/>
          <a:ext cx="0" cy="0"/>
          <a:chOff x="0" y="0"/>
          <a:chExt cx="0" cy="0"/>
        </a:xfrm>
      </p:grpSpPr>
      <p:sp>
        <p:nvSpPr>
          <p:cNvPr id="254" name="Google Shape;254;p70"/>
          <p:cNvSpPr/>
          <p:nvPr/>
        </p:nvSpPr>
        <p:spPr>
          <a:xfrm>
            <a:off x="-2409" y="235375"/>
            <a:ext cx="35400" cy="46728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1-Col">
  <p:cSld name="TITLE_2_3_4_2_1">
    <p:spTree>
      <p:nvGrpSpPr>
        <p:cNvPr id="255" name="Shape 255"/>
        <p:cNvGrpSpPr/>
        <p:nvPr/>
      </p:nvGrpSpPr>
      <p:grpSpPr>
        <a:xfrm>
          <a:off x="0" y="0"/>
          <a:ext cx="0" cy="0"/>
          <a:chOff x="0" y="0"/>
          <a:chExt cx="0" cy="0"/>
        </a:xfrm>
      </p:grpSpPr>
      <p:sp>
        <p:nvSpPr>
          <p:cNvPr id="256" name="Google Shape;256;p71"/>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257" name="Google Shape;257;p71"/>
          <p:cNvSpPr/>
          <p:nvPr/>
        </p:nvSpPr>
        <p:spPr>
          <a:xfrm>
            <a:off x="-2409" y="235375"/>
            <a:ext cx="35400" cy="46728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258" name="Google Shape;258;p71"/>
          <p:cNvSpPr txBox="1"/>
          <p:nvPr>
            <p:ph idx="1" type="body"/>
          </p:nvPr>
        </p:nvSpPr>
        <p:spPr>
          <a:xfrm>
            <a:off x="464175" y="1347625"/>
            <a:ext cx="5453100" cy="33387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02">
  <p:cSld name="CUSTOM_2_3">
    <p:spTree>
      <p:nvGrpSpPr>
        <p:cNvPr id="42" name="Shape 42"/>
        <p:cNvGrpSpPr/>
        <p:nvPr/>
      </p:nvGrpSpPr>
      <p:grpSpPr>
        <a:xfrm>
          <a:off x="0" y="0"/>
          <a:ext cx="0" cy="0"/>
          <a:chOff x="0" y="0"/>
          <a:chExt cx="0" cy="0"/>
        </a:xfrm>
      </p:grpSpPr>
      <p:grpSp>
        <p:nvGrpSpPr>
          <p:cNvPr id="43" name="Google Shape;43;p36"/>
          <p:cNvGrpSpPr/>
          <p:nvPr/>
        </p:nvGrpSpPr>
        <p:grpSpPr>
          <a:xfrm>
            <a:off x="450225" y="457140"/>
            <a:ext cx="2107098" cy="244531"/>
            <a:chOff x="242525" y="2441975"/>
            <a:chExt cx="7135450" cy="828075"/>
          </a:xfrm>
        </p:grpSpPr>
        <p:sp>
          <p:nvSpPr>
            <p:cNvPr id="44" name="Google Shape;44;p36"/>
            <p:cNvSpPr/>
            <p:nvPr/>
          </p:nvSpPr>
          <p:spPr>
            <a:xfrm>
              <a:off x="242525" y="2441975"/>
              <a:ext cx="625925" cy="642600"/>
            </a:xfrm>
            <a:custGeom>
              <a:rect b="b" l="l" r="r" t="t"/>
              <a:pathLst>
                <a:path extrusionOk="0" h="25704" w="25037">
                  <a:moveTo>
                    <a:pt x="13255" y="1"/>
                  </a:moveTo>
                  <a:cubicBezTo>
                    <a:pt x="13182" y="1"/>
                    <a:pt x="13110" y="1"/>
                    <a:pt x="13037" y="3"/>
                  </a:cubicBezTo>
                  <a:cubicBezTo>
                    <a:pt x="5951" y="3"/>
                    <a:pt x="0" y="5777"/>
                    <a:pt x="0" y="12843"/>
                  </a:cubicBezTo>
                  <a:cubicBezTo>
                    <a:pt x="0" y="19929"/>
                    <a:pt x="5951" y="25684"/>
                    <a:pt x="13037" y="25703"/>
                  </a:cubicBezTo>
                  <a:cubicBezTo>
                    <a:pt x="16854" y="25703"/>
                    <a:pt x="19731" y="24451"/>
                    <a:pt x="22002" y="22102"/>
                  </a:cubicBezTo>
                  <a:cubicBezTo>
                    <a:pt x="24312" y="19772"/>
                    <a:pt x="25036" y="16523"/>
                    <a:pt x="25036" y="13881"/>
                  </a:cubicBezTo>
                  <a:cubicBezTo>
                    <a:pt x="25036" y="13156"/>
                    <a:pt x="24977" y="12413"/>
                    <a:pt x="24840" y="11688"/>
                  </a:cubicBezTo>
                  <a:lnTo>
                    <a:pt x="13037" y="11688"/>
                  </a:lnTo>
                  <a:lnTo>
                    <a:pt x="13037" y="15212"/>
                  </a:lnTo>
                  <a:lnTo>
                    <a:pt x="21434" y="15212"/>
                  </a:lnTo>
                  <a:cubicBezTo>
                    <a:pt x="21180" y="17169"/>
                    <a:pt x="20534" y="18598"/>
                    <a:pt x="19516" y="19616"/>
                  </a:cubicBezTo>
                  <a:cubicBezTo>
                    <a:pt x="18302" y="20829"/>
                    <a:pt x="16384" y="22180"/>
                    <a:pt x="13037" y="22180"/>
                  </a:cubicBezTo>
                  <a:cubicBezTo>
                    <a:pt x="7869" y="22180"/>
                    <a:pt x="3837" y="18030"/>
                    <a:pt x="3837" y="12843"/>
                  </a:cubicBezTo>
                  <a:cubicBezTo>
                    <a:pt x="3837" y="7676"/>
                    <a:pt x="7869" y="3506"/>
                    <a:pt x="13037" y="3506"/>
                  </a:cubicBezTo>
                  <a:cubicBezTo>
                    <a:pt x="13062" y="3506"/>
                    <a:pt x="13087" y="3506"/>
                    <a:pt x="13112" y="3506"/>
                  </a:cubicBezTo>
                  <a:cubicBezTo>
                    <a:pt x="15434" y="3506"/>
                    <a:pt x="17675" y="4404"/>
                    <a:pt x="19359" y="6012"/>
                  </a:cubicBezTo>
                  <a:lnTo>
                    <a:pt x="21845" y="3545"/>
                  </a:lnTo>
                  <a:cubicBezTo>
                    <a:pt x="19548" y="1268"/>
                    <a:pt x="16465" y="1"/>
                    <a:pt x="13255" y="1"/>
                  </a:cubicBezTo>
                  <a:close/>
                </a:path>
              </a:pathLst>
            </a:custGeom>
            <a:solidFill>
              <a:srgbClr val="4285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 name="Google Shape;45;p36"/>
            <p:cNvSpPr/>
            <p:nvPr/>
          </p:nvSpPr>
          <p:spPr>
            <a:xfrm>
              <a:off x="899250" y="2670550"/>
              <a:ext cx="415000" cy="413525"/>
            </a:xfrm>
            <a:custGeom>
              <a:rect b="b" l="l" r="r" t="t"/>
              <a:pathLst>
                <a:path extrusionOk="0" h="16541" w="16600">
                  <a:moveTo>
                    <a:pt x="8300" y="3270"/>
                  </a:moveTo>
                  <a:cubicBezTo>
                    <a:pt x="10805" y="3270"/>
                    <a:pt x="12959" y="5305"/>
                    <a:pt x="12959" y="8281"/>
                  </a:cubicBezTo>
                  <a:cubicBezTo>
                    <a:pt x="12959" y="11256"/>
                    <a:pt x="10805" y="13292"/>
                    <a:pt x="8300" y="13292"/>
                  </a:cubicBezTo>
                  <a:cubicBezTo>
                    <a:pt x="5794" y="13292"/>
                    <a:pt x="3641" y="11217"/>
                    <a:pt x="3641" y="8281"/>
                  </a:cubicBezTo>
                  <a:cubicBezTo>
                    <a:pt x="3641" y="5325"/>
                    <a:pt x="5794" y="3270"/>
                    <a:pt x="8300" y="3270"/>
                  </a:cubicBezTo>
                  <a:close/>
                  <a:moveTo>
                    <a:pt x="8300" y="1"/>
                  </a:moveTo>
                  <a:cubicBezTo>
                    <a:pt x="3719" y="1"/>
                    <a:pt x="0" y="3485"/>
                    <a:pt x="0" y="8281"/>
                  </a:cubicBezTo>
                  <a:cubicBezTo>
                    <a:pt x="0" y="13057"/>
                    <a:pt x="3719" y="16541"/>
                    <a:pt x="8300" y="16541"/>
                  </a:cubicBezTo>
                  <a:cubicBezTo>
                    <a:pt x="12880" y="16541"/>
                    <a:pt x="16600" y="13037"/>
                    <a:pt x="16600" y="8281"/>
                  </a:cubicBezTo>
                  <a:cubicBezTo>
                    <a:pt x="16600" y="3504"/>
                    <a:pt x="12880" y="1"/>
                    <a:pt x="8300" y="1"/>
                  </a:cubicBezTo>
                  <a:close/>
                </a:path>
              </a:pathLst>
            </a:custGeom>
            <a:solidFill>
              <a:srgbClr val="EA43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 name="Google Shape;46;p36"/>
            <p:cNvSpPr/>
            <p:nvPr/>
          </p:nvSpPr>
          <p:spPr>
            <a:xfrm>
              <a:off x="1351900" y="2670550"/>
              <a:ext cx="415025" cy="413525"/>
            </a:xfrm>
            <a:custGeom>
              <a:rect b="b" l="l" r="r" t="t"/>
              <a:pathLst>
                <a:path extrusionOk="0" h="16541" w="16601">
                  <a:moveTo>
                    <a:pt x="8300" y="3270"/>
                  </a:moveTo>
                  <a:cubicBezTo>
                    <a:pt x="10806" y="3270"/>
                    <a:pt x="12959" y="5305"/>
                    <a:pt x="12959" y="8281"/>
                  </a:cubicBezTo>
                  <a:cubicBezTo>
                    <a:pt x="12959" y="11256"/>
                    <a:pt x="10806" y="13292"/>
                    <a:pt x="8300" y="13292"/>
                  </a:cubicBezTo>
                  <a:cubicBezTo>
                    <a:pt x="5795" y="13292"/>
                    <a:pt x="3642" y="11217"/>
                    <a:pt x="3642" y="8281"/>
                  </a:cubicBezTo>
                  <a:cubicBezTo>
                    <a:pt x="3642" y="5325"/>
                    <a:pt x="5795" y="3270"/>
                    <a:pt x="8300" y="3270"/>
                  </a:cubicBezTo>
                  <a:close/>
                  <a:moveTo>
                    <a:pt x="8300" y="1"/>
                  </a:moveTo>
                  <a:cubicBezTo>
                    <a:pt x="3720" y="1"/>
                    <a:pt x="1" y="3485"/>
                    <a:pt x="1" y="8281"/>
                  </a:cubicBezTo>
                  <a:cubicBezTo>
                    <a:pt x="1" y="13057"/>
                    <a:pt x="3720" y="16541"/>
                    <a:pt x="8300" y="16541"/>
                  </a:cubicBezTo>
                  <a:cubicBezTo>
                    <a:pt x="12881" y="16541"/>
                    <a:pt x="16600" y="13037"/>
                    <a:pt x="16600" y="8281"/>
                  </a:cubicBezTo>
                  <a:cubicBezTo>
                    <a:pt x="16600" y="3504"/>
                    <a:pt x="12881" y="1"/>
                    <a:pt x="8300" y="1"/>
                  </a:cubicBezTo>
                  <a:close/>
                </a:path>
              </a:pathLst>
            </a:custGeom>
            <a:solidFill>
              <a:srgbClr val="FBBC0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 name="Google Shape;47;p36"/>
            <p:cNvSpPr/>
            <p:nvPr/>
          </p:nvSpPr>
          <p:spPr>
            <a:xfrm>
              <a:off x="1805050" y="2670550"/>
              <a:ext cx="396425" cy="599500"/>
            </a:xfrm>
            <a:custGeom>
              <a:rect b="b" l="l" r="r" t="t"/>
              <a:pathLst>
                <a:path extrusionOk="0" h="23980" w="15857">
                  <a:moveTo>
                    <a:pt x="8242" y="3270"/>
                  </a:moveTo>
                  <a:cubicBezTo>
                    <a:pt x="10747" y="3270"/>
                    <a:pt x="12646" y="5403"/>
                    <a:pt x="12646" y="8300"/>
                  </a:cubicBezTo>
                  <a:cubicBezTo>
                    <a:pt x="12646" y="11217"/>
                    <a:pt x="10708" y="13292"/>
                    <a:pt x="8242" y="13292"/>
                  </a:cubicBezTo>
                  <a:cubicBezTo>
                    <a:pt x="5736" y="13292"/>
                    <a:pt x="3642" y="11197"/>
                    <a:pt x="3642" y="8300"/>
                  </a:cubicBezTo>
                  <a:cubicBezTo>
                    <a:pt x="3642" y="5423"/>
                    <a:pt x="5736" y="3270"/>
                    <a:pt x="8242" y="3270"/>
                  </a:cubicBezTo>
                  <a:close/>
                  <a:moveTo>
                    <a:pt x="7929" y="1"/>
                  </a:moveTo>
                  <a:cubicBezTo>
                    <a:pt x="3779" y="1"/>
                    <a:pt x="1" y="3641"/>
                    <a:pt x="1" y="8300"/>
                  </a:cubicBezTo>
                  <a:cubicBezTo>
                    <a:pt x="1" y="12978"/>
                    <a:pt x="3779" y="16541"/>
                    <a:pt x="7929" y="16541"/>
                  </a:cubicBezTo>
                  <a:cubicBezTo>
                    <a:pt x="9886" y="16541"/>
                    <a:pt x="11452" y="15660"/>
                    <a:pt x="12274" y="14662"/>
                  </a:cubicBezTo>
                  <a:lnTo>
                    <a:pt x="12392" y="14662"/>
                  </a:lnTo>
                  <a:lnTo>
                    <a:pt x="12392" y="15856"/>
                  </a:lnTo>
                  <a:cubicBezTo>
                    <a:pt x="12392" y="19007"/>
                    <a:pt x="10708" y="20710"/>
                    <a:pt x="7987" y="20710"/>
                  </a:cubicBezTo>
                  <a:cubicBezTo>
                    <a:pt x="5756" y="20710"/>
                    <a:pt x="4386" y="19105"/>
                    <a:pt x="3818" y="17774"/>
                  </a:cubicBezTo>
                  <a:lnTo>
                    <a:pt x="666" y="19085"/>
                  </a:lnTo>
                  <a:cubicBezTo>
                    <a:pt x="1874" y="22046"/>
                    <a:pt x="4748" y="23979"/>
                    <a:pt x="7939" y="23979"/>
                  </a:cubicBezTo>
                  <a:cubicBezTo>
                    <a:pt x="7955" y="23979"/>
                    <a:pt x="7971" y="23979"/>
                    <a:pt x="7987" y="23979"/>
                  </a:cubicBezTo>
                  <a:cubicBezTo>
                    <a:pt x="12255" y="23979"/>
                    <a:pt x="15856" y="21473"/>
                    <a:pt x="15856" y="15366"/>
                  </a:cubicBezTo>
                  <a:lnTo>
                    <a:pt x="15856" y="510"/>
                  </a:lnTo>
                  <a:lnTo>
                    <a:pt x="12392" y="510"/>
                  </a:lnTo>
                  <a:lnTo>
                    <a:pt x="12392" y="1860"/>
                  </a:lnTo>
                  <a:lnTo>
                    <a:pt x="12274" y="1860"/>
                  </a:lnTo>
                  <a:cubicBezTo>
                    <a:pt x="11452" y="882"/>
                    <a:pt x="9886" y="1"/>
                    <a:pt x="7929" y="1"/>
                  </a:cubicBezTo>
                  <a:close/>
                </a:path>
              </a:pathLst>
            </a:custGeom>
            <a:solidFill>
              <a:srgbClr val="4285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 name="Google Shape;48;p36"/>
            <p:cNvSpPr/>
            <p:nvPr/>
          </p:nvSpPr>
          <p:spPr>
            <a:xfrm>
              <a:off x="2263600" y="2464050"/>
              <a:ext cx="91050" cy="607800"/>
            </a:xfrm>
            <a:custGeom>
              <a:rect b="b" l="l" r="r" t="t"/>
              <a:pathLst>
                <a:path extrusionOk="0" h="24312" w="3642">
                  <a:moveTo>
                    <a:pt x="0" y="0"/>
                  </a:moveTo>
                  <a:lnTo>
                    <a:pt x="0" y="24311"/>
                  </a:lnTo>
                  <a:lnTo>
                    <a:pt x="3641" y="24311"/>
                  </a:lnTo>
                  <a:lnTo>
                    <a:pt x="3641" y="0"/>
                  </a:lnTo>
                  <a:close/>
                </a:path>
              </a:pathLst>
            </a:custGeom>
            <a:solidFill>
              <a:srgbClr val="34A85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 name="Google Shape;49;p36"/>
            <p:cNvSpPr/>
            <p:nvPr/>
          </p:nvSpPr>
          <p:spPr>
            <a:xfrm>
              <a:off x="2398650" y="2671050"/>
              <a:ext cx="381250" cy="413525"/>
            </a:xfrm>
            <a:custGeom>
              <a:rect b="b" l="l" r="r" t="t"/>
              <a:pathLst>
                <a:path extrusionOk="0" h="16541" w="15250">
                  <a:moveTo>
                    <a:pt x="7909" y="3191"/>
                  </a:moveTo>
                  <a:cubicBezTo>
                    <a:pt x="9358" y="3191"/>
                    <a:pt x="10571" y="3896"/>
                    <a:pt x="10982" y="4933"/>
                  </a:cubicBezTo>
                  <a:lnTo>
                    <a:pt x="3603" y="8006"/>
                  </a:lnTo>
                  <a:cubicBezTo>
                    <a:pt x="3505" y="4815"/>
                    <a:pt x="6069" y="3191"/>
                    <a:pt x="7909" y="3191"/>
                  </a:cubicBezTo>
                  <a:close/>
                  <a:moveTo>
                    <a:pt x="7792" y="0"/>
                  </a:moveTo>
                  <a:cubicBezTo>
                    <a:pt x="3505" y="0"/>
                    <a:pt x="1" y="3347"/>
                    <a:pt x="1" y="8261"/>
                  </a:cubicBezTo>
                  <a:cubicBezTo>
                    <a:pt x="1" y="12919"/>
                    <a:pt x="3505" y="16540"/>
                    <a:pt x="8203" y="16540"/>
                  </a:cubicBezTo>
                  <a:cubicBezTo>
                    <a:pt x="10982" y="16540"/>
                    <a:pt x="13566" y="15170"/>
                    <a:pt x="15093" y="12860"/>
                  </a:cubicBezTo>
                  <a:lnTo>
                    <a:pt x="12274" y="10981"/>
                  </a:lnTo>
                  <a:cubicBezTo>
                    <a:pt x="11335" y="12352"/>
                    <a:pt x="10043" y="13272"/>
                    <a:pt x="8203" y="13272"/>
                  </a:cubicBezTo>
                  <a:cubicBezTo>
                    <a:pt x="6343" y="13272"/>
                    <a:pt x="5032" y="12430"/>
                    <a:pt x="4190" y="10766"/>
                  </a:cubicBezTo>
                  <a:lnTo>
                    <a:pt x="15249" y="6186"/>
                  </a:lnTo>
                  <a:lnTo>
                    <a:pt x="14878" y="5266"/>
                  </a:lnTo>
                  <a:cubicBezTo>
                    <a:pt x="14192" y="3406"/>
                    <a:pt x="12098" y="0"/>
                    <a:pt x="7792" y="0"/>
                  </a:cubicBezTo>
                  <a:close/>
                </a:path>
              </a:pathLst>
            </a:custGeom>
            <a:solidFill>
              <a:srgbClr val="EA43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 name="Google Shape;50;p36"/>
            <p:cNvSpPr/>
            <p:nvPr/>
          </p:nvSpPr>
          <p:spPr>
            <a:xfrm>
              <a:off x="2973675" y="2507925"/>
              <a:ext cx="266225" cy="563925"/>
            </a:xfrm>
            <a:custGeom>
              <a:rect b="b" l="l" r="r" t="t"/>
              <a:pathLst>
                <a:path extrusionOk="0" h="22557" w="10649">
                  <a:moveTo>
                    <a:pt x="8601" y="1"/>
                  </a:moveTo>
                  <a:cubicBezTo>
                    <a:pt x="8514" y="1"/>
                    <a:pt x="8426" y="3"/>
                    <a:pt x="8339" y="7"/>
                  </a:cubicBezTo>
                  <a:cubicBezTo>
                    <a:pt x="5109" y="7"/>
                    <a:pt x="2897" y="2043"/>
                    <a:pt x="2897" y="5175"/>
                  </a:cubicBezTo>
                  <a:lnTo>
                    <a:pt x="2897" y="7210"/>
                  </a:lnTo>
                  <a:lnTo>
                    <a:pt x="0" y="7210"/>
                  </a:lnTo>
                  <a:lnTo>
                    <a:pt x="0" y="9833"/>
                  </a:lnTo>
                  <a:lnTo>
                    <a:pt x="2897" y="9833"/>
                  </a:lnTo>
                  <a:lnTo>
                    <a:pt x="2897" y="22556"/>
                  </a:lnTo>
                  <a:lnTo>
                    <a:pt x="5755" y="22556"/>
                  </a:lnTo>
                  <a:lnTo>
                    <a:pt x="5755" y="9833"/>
                  </a:lnTo>
                  <a:lnTo>
                    <a:pt x="9768" y="9833"/>
                  </a:lnTo>
                  <a:lnTo>
                    <a:pt x="9768" y="7210"/>
                  </a:lnTo>
                  <a:lnTo>
                    <a:pt x="5755" y="7210"/>
                  </a:lnTo>
                  <a:lnTo>
                    <a:pt x="5755" y="5273"/>
                  </a:lnTo>
                  <a:cubicBezTo>
                    <a:pt x="5755" y="3472"/>
                    <a:pt x="6890" y="2630"/>
                    <a:pt x="8339" y="2630"/>
                  </a:cubicBezTo>
                  <a:cubicBezTo>
                    <a:pt x="8383" y="2628"/>
                    <a:pt x="8428" y="2627"/>
                    <a:pt x="8472" y="2627"/>
                  </a:cubicBezTo>
                  <a:cubicBezTo>
                    <a:pt x="8878" y="2627"/>
                    <a:pt x="9280" y="2708"/>
                    <a:pt x="9650" y="2884"/>
                  </a:cubicBezTo>
                  <a:lnTo>
                    <a:pt x="10649" y="399"/>
                  </a:lnTo>
                  <a:cubicBezTo>
                    <a:pt x="9988" y="138"/>
                    <a:pt x="9296" y="1"/>
                    <a:pt x="8601" y="1"/>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 name="Google Shape;51;p36"/>
            <p:cNvSpPr/>
            <p:nvPr/>
          </p:nvSpPr>
          <p:spPr>
            <a:xfrm>
              <a:off x="3237425" y="2675450"/>
              <a:ext cx="394950" cy="408625"/>
            </a:xfrm>
            <a:custGeom>
              <a:rect b="b" l="l" r="r" t="t"/>
              <a:pathLst>
                <a:path extrusionOk="0" h="16345" w="15798">
                  <a:moveTo>
                    <a:pt x="7889" y="2623"/>
                  </a:moveTo>
                  <a:cubicBezTo>
                    <a:pt x="10454" y="2623"/>
                    <a:pt x="12900" y="4659"/>
                    <a:pt x="12900" y="8182"/>
                  </a:cubicBezTo>
                  <a:cubicBezTo>
                    <a:pt x="12900" y="11686"/>
                    <a:pt x="10454" y="13722"/>
                    <a:pt x="7889" y="13722"/>
                  </a:cubicBezTo>
                  <a:cubicBezTo>
                    <a:pt x="5325" y="13722"/>
                    <a:pt x="2878" y="11686"/>
                    <a:pt x="2878" y="8182"/>
                  </a:cubicBezTo>
                  <a:cubicBezTo>
                    <a:pt x="2878" y="4659"/>
                    <a:pt x="5325" y="2623"/>
                    <a:pt x="7889" y="2623"/>
                  </a:cubicBezTo>
                  <a:close/>
                  <a:moveTo>
                    <a:pt x="7889" y="0"/>
                  </a:moveTo>
                  <a:cubicBezTo>
                    <a:pt x="3289" y="0"/>
                    <a:pt x="1" y="3504"/>
                    <a:pt x="1" y="8182"/>
                  </a:cubicBezTo>
                  <a:cubicBezTo>
                    <a:pt x="1" y="12841"/>
                    <a:pt x="3289" y="16345"/>
                    <a:pt x="7889" y="16345"/>
                  </a:cubicBezTo>
                  <a:cubicBezTo>
                    <a:pt x="12509" y="16345"/>
                    <a:pt x="15797" y="12841"/>
                    <a:pt x="15797" y="8182"/>
                  </a:cubicBezTo>
                  <a:cubicBezTo>
                    <a:pt x="1579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 name="Google Shape;52;p36"/>
            <p:cNvSpPr/>
            <p:nvPr/>
          </p:nvSpPr>
          <p:spPr>
            <a:xfrm>
              <a:off x="3690100" y="2678325"/>
              <a:ext cx="237350" cy="393525"/>
            </a:xfrm>
            <a:custGeom>
              <a:rect b="b" l="l" r="r" t="t"/>
              <a:pathLst>
                <a:path extrusionOk="0" h="15741" w="9494">
                  <a:moveTo>
                    <a:pt x="7479" y="1"/>
                  </a:moveTo>
                  <a:cubicBezTo>
                    <a:pt x="7426" y="1"/>
                    <a:pt x="7374" y="1"/>
                    <a:pt x="7321" y="3"/>
                  </a:cubicBezTo>
                  <a:cubicBezTo>
                    <a:pt x="5736" y="3"/>
                    <a:pt x="3504" y="1138"/>
                    <a:pt x="2878" y="2900"/>
                  </a:cubicBezTo>
                  <a:lnTo>
                    <a:pt x="2760" y="2900"/>
                  </a:lnTo>
                  <a:lnTo>
                    <a:pt x="2760" y="394"/>
                  </a:lnTo>
                  <a:lnTo>
                    <a:pt x="0" y="394"/>
                  </a:lnTo>
                  <a:lnTo>
                    <a:pt x="0" y="15740"/>
                  </a:lnTo>
                  <a:lnTo>
                    <a:pt x="2878" y="15740"/>
                  </a:lnTo>
                  <a:lnTo>
                    <a:pt x="2878" y="7343"/>
                  </a:lnTo>
                  <a:cubicBezTo>
                    <a:pt x="2878" y="4524"/>
                    <a:pt x="4894" y="2861"/>
                    <a:pt x="6851" y="2861"/>
                  </a:cubicBezTo>
                  <a:cubicBezTo>
                    <a:pt x="6905" y="2859"/>
                    <a:pt x="6958" y="2858"/>
                    <a:pt x="7011" y="2858"/>
                  </a:cubicBezTo>
                  <a:cubicBezTo>
                    <a:pt x="7483" y="2858"/>
                    <a:pt x="7940" y="2935"/>
                    <a:pt x="8398" y="3076"/>
                  </a:cubicBezTo>
                  <a:lnTo>
                    <a:pt x="9494" y="394"/>
                  </a:lnTo>
                  <a:cubicBezTo>
                    <a:pt x="8857" y="122"/>
                    <a:pt x="8170" y="1"/>
                    <a:pt x="7479" y="1"/>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 name="Google Shape;53;p36"/>
            <p:cNvSpPr/>
            <p:nvPr/>
          </p:nvSpPr>
          <p:spPr>
            <a:xfrm>
              <a:off x="4131500" y="2511025"/>
              <a:ext cx="327400" cy="560825"/>
            </a:xfrm>
            <a:custGeom>
              <a:rect b="b" l="l" r="r" t="t"/>
              <a:pathLst>
                <a:path extrusionOk="0" h="22433" w="13096">
                  <a:moveTo>
                    <a:pt x="1" y="1"/>
                  </a:moveTo>
                  <a:lnTo>
                    <a:pt x="1" y="22432"/>
                  </a:lnTo>
                  <a:lnTo>
                    <a:pt x="13096" y="22432"/>
                  </a:lnTo>
                  <a:lnTo>
                    <a:pt x="13096" y="19673"/>
                  </a:lnTo>
                  <a:lnTo>
                    <a:pt x="2898" y="19673"/>
                  </a:lnTo>
                  <a:lnTo>
                    <a:pt x="2898" y="12548"/>
                  </a:lnTo>
                  <a:lnTo>
                    <a:pt x="12098" y="12548"/>
                  </a:lnTo>
                  <a:lnTo>
                    <a:pt x="12098" y="9866"/>
                  </a:lnTo>
                  <a:lnTo>
                    <a:pt x="2898" y="9866"/>
                  </a:lnTo>
                  <a:lnTo>
                    <a:pt x="2898" y="2760"/>
                  </a:lnTo>
                  <a:lnTo>
                    <a:pt x="13096" y="2760"/>
                  </a:lnTo>
                  <a:lnTo>
                    <a:pt x="13096"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 name="Google Shape;54;p36"/>
            <p:cNvSpPr/>
            <p:nvPr/>
          </p:nvSpPr>
          <p:spPr>
            <a:xfrm>
              <a:off x="4505875" y="2511025"/>
              <a:ext cx="385150" cy="573050"/>
            </a:xfrm>
            <a:custGeom>
              <a:rect b="b" l="l" r="r" t="t"/>
              <a:pathLst>
                <a:path extrusionOk="0" h="22922" w="15406">
                  <a:moveTo>
                    <a:pt x="7771" y="9200"/>
                  </a:moveTo>
                  <a:cubicBezTo>
                    <a:pt x="10335" y="9200"/>
                    <a:pt x="12665" y="11236"/>
                    <a:pt x="12665" y="14759"/>
                  </a:cubicBezTo>
                  <a:cubicBezTo>
                    <a:pt x="12665" y="18263"/>
                    <a:pt x="10335" y="20299"/>
                    <a:pt x="7771" y="20299"/>
                  </a:cubicBezTo>
                  <a:cubicBezTo>
                    <a:pt x="5187" y="20299"/>
                    <a:pt x="2878" y="18204"/>
                    <a:pt x="2878" y="14759"/>
                  </a:cubicBezTo>
                  <a:cubicBezTo>
                    <a:pt x="2878" y="11314"/>
                    <a:pt x="5187" y="9200"/>
                    <a:pt x="7771" y="9200"/>
                  </a:cubicBezTo>
                  <a:close/>
                  <a:moveTo>
                    <a:pt x="12528" y="1"/>
                  </a:moveTo>
                  <a:lnTo>
                    <a:pt x="12528" y="7086"/>
                  </a:lnTo>
                  <a:lnTo>
                    <a:pt x="12665" y="9200"/>
                  </a:lnTo>
                  <a:lnTo>
                    <a:pt x="12528" y="9200"/>
                  </a:lnTo>
                  <a:cubicBezTo>
                    <a:pt x="11647" y="7791"/>
                    <a:pt x="9748" y="6577"/>
                    <a:pt x="7301" y="6577"/>
                  </a:cubicBezTo>
                  <a:cubicBezTo>
                    <a:pt x="3426" y="6577"/>
                    <a:pt x="0" y="10062"/>
                    <a:pt x="0" y="14759"/>
                  </a:cubicBezTo>
                  <a:cubicBezTo>
                    <a:pt x="0" y="19457"/>
                    <a:pt x="3426" y="22922"/>
                    <a:pt x="7301" y="22922"/>
                  </a:cubicBezTo>
                  <a:cubicBezTo>
                    <a:pt x="9748" y="22922"/>
                    <a:pt x="11647" y="21708"/>
                    <a:pt x="12528" y="20299"/>
                  </a:cubicBezTo>
                  <a:lnTo>
                    <a:pt x="12665" y="20299"/>
                  </a:lnTo>
                  <a:lnTo>
                    <a:pt x="12665" y="22432"/>
                  </a:lnTo>
                  <a:lnTo>
                    <a:pt x="15405" y="22432"/>
                  </a:lnTo>
                  <a:lnTo>
                    <a:pt x="15405"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 name="Google Shape;55;p36"/>
            <p:cNvSpPr/>
            <p:nvPr/>
          </p:nvSpPr>
          <p:spPr>
            <a:xfrm>
              <a:off x="4967825" y="2688175"/>
              <a:ext cx="340125" cy="395900"/>
            </a:xfrm>
            <a:custGeom>
              <a:rect b="b" l="l" r="r" t="t"/>
              <a:pathLst>
                <a:path extrusionOk="0" h="15836" w="13605">
                  <a:moveTo>
                    <a:pt x="1" y="0"/>
                  </a:moveTo>
                  <a:lnTo>
                    <a:pt x="1" y="9376"/>
                  </a:lnTo>
                  <a:cubicBezTo>
                    <a:pt x="1" y="13174"/>
                    <a:pt x="1919" y="15836"/>
                    <a:pt x="5873" y="15836"/>
                  </a:cubicBezTo>
                  <a:cubicBezTo>
                    <a:pt x="7967" y="15836"/>
                    <a:pt x="9866" y="14622"/>
                    <a:pt x="10727" y="13213"/>
                  </a:cubicBezTo>
                  <a:lnTo>
                    <a:pt x="10845" y="13213"/>
                  </a:lnTo>
                  <a:lnTo>
                    <a:pt x="10845" y="15346"/>
                  </a:lnTo>
                  <a:lnTo>
                    <a:pt x="13605" y="15346"/>
                  </a:lnTo>
                  <a:lnTo>
                    <a:pt x="13605" y="0"/>
                  </a:lnTo>
                  <a:lnTo>
                    <a:pt x="10727" y="0"/>
                  </a:lnTo>
                  <a:lnTo>
                    <a:pt x="10727" y="8456"/>
                  </a:lnTo>
                  <a:cubicBezTo>
                    <a:pt x="10727" y="10805"/>
                    <a:pt x="9181" y="13213"/>
                    <a:pt x="6675" y="13213"/>
                  </a:cubicBezTo>
                  <a:cubicBezTo>
                    <a:pt x="4483" y="13213"/>
                    <a:pt x="2898" y="12117"/>
                    <a:pt x="2898" y="8926"/>
                  </a:cubicBezTo>
                  <a:lnTo>
                    <a:pt x="2898" y="0"/>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 name="Google Shape;56;p36"/>
            <p:cNvSpPr/>
            <p:nvPr/>
          </p:nvSpPr>
          <p:spPr>
            <a:xfrm>
              <a:off x="5365675" y="2675450"/>
              <a:ext cx="368025" cy="408625"/>
            </a:xfrm>
            <a:custGeom>
              <a:rect b="b" l="l" r="r" t="t"/>
              <a:pathLst>
                <a:path extrusionOk="0" h="16345" w="14721">
                  <a:moveTo>
                    <a:pt x="7889" y="0"/>
                  </a:moveTo>
                  <a:cubicBezTo>
                    <a:pt x="3289" y="0"/>
                    <a:pt x="1" y="3504"/>
                    <a:pt x="1" y="8182"/>
                  </a:cubicBezTo>
                  <a:cubicBezTo>
                    <a:pt x="1" y="12802"/>
                    <a:pt x="3289" y="16345"/>
                    <a:pt x="7889" y="16345"/>
                  </a:cubicBezTo>
                  <a:cubicBezTo>
                    <a:pt x="11550" y="16345"/>
                    <a:pt x="13781" y="14192"/>
                    <a:pt x="14721" y="11941"/>
                  </a:cubicBezTo>
                  <a:lnTo>
                    <a:pt x="12156" y="10844"/>
                  </a:lnTo>
                  <a:cubicBezTo>
                    <a:pt x="11393" y="12626"/>
                    <a:pt x="9827" y="13722"/>
                    <a:pt x="7693" y="13722"/>
                  </a:cubicBezTo>
                  <a:cubicBezTo>
                    <a:pt x="5266" y="13722"/>
                    <a:pt x="2878" y="11490"/>
                    <a:pt x="2878" y="8182"/>
                  </a:cubicBezTo>
                  <a:cubicBezTo>
                    <a:pt x="2878" y="4855"/>
                    <a:pt x="5247" y="2643"/>
                    <a:pt x="7693" y="2643"/>
                  </a:cubicBezTo>
                  <a:cubicBezTo>
                    <a:pt x="9827" y="2643"/>
                    <a:pt x="11236" y="3700"/>
                    <a:pt x="12000" y="5520"/>
                  </a:cubicBezTo>
                  <a:lnTo>
                    <a:pt x="14623" y="4424"/>
                  </a:lnTo>
                  <a:cubicBezTo>
                    <a:pt x="13683" y="2154"/>
                    <a:pt x="1156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 name="Google Shape;57;p36"/>
            <p:cNvSpPr/>
            <p:nvPr/>
          </p:nvSpPr>
          <p:spPr>
            <a:xfrm>
              <a:off x="5774300" y="2675450"/>
              <a:ext cx="341100" cy="408625"/>
            </a:xfrm>
            <a:custGeom>
              <a:rect b="b" l="l" r="r" t="t"/>
              <a:pathLst>
                <a:path extrusionOk="0" h="16345" w="13644">
                  <a:moveTo>
                    <a:pt x="7223" y="8241"/>
                  </a:moveTo>
                  <a:cubicBezTo>
                    <a:pt x="9670" y="8241"/>
                    <a:pt x="10904" y="9239"/>
                    <a:pt x="10904" y="9239"/>
                  </a:cubicBezTo>
                  <a:cubicBezTo>
                    <a:pt x="10904" y="11745"/>
                    <a:pt x="8496" y="13722"/>
                    <a:pt x="6186" y="13722"/>
                  </a:cubicBezTo>
                  <a:cubicBezTo>
                    <a:pt x="4698" y="13722"/>
                    <a:pt x="2995" y="12900"/>
                    <a:pt x="2995" y="11275"/>
                  </a:cubicBezTo>
                  <a:cubicBezTo>
                    <a:pt x="2995" y="9866"/>
                    <a:pt x="4189" y="8241"/>
                    <a:pt x="7223" y="8241"/>
                  </a:cubicBezTo>
                  <a:close/>
                  <a:moveTo>
                    <a:pt x="6832" y="0"/>
                  </a:moveTo>
                  <a:cubicBezTo>
                    <a:pt x="2976" y="0"/>
                    <a:pt x="1116" y="2330"/>
                    <a:pt x="588" y="3739"/>
                  </a:cubicBezTo>
                  <a:lnTo>
                    <a:pt x="3230" y="4855"/>
                  </a:lnTo>
                  <a:cubicBezTo>
                    <a:pt x="3759" y="3426"/>
                    <a:pt x="5286" y="2643"/>
                    <a:pt x="6891" y="2643"/>
                  </a:cubicBezTo>
                  <a:cubicBezTo>
                    <a:pt x="9044" y="2643"/>
                    <a:pt x="10904" y="4033"/>
                    <a:pt x="10884" y="6362"/>
                  </a:cubicBezTo>
                  <a:lnTo>
                    <a:pt x="10884" y="6793"/>
                  </a:lnTo>
                  <a:cubicBezTo>
                    <a:pt x="10297" y="6460"/>
                    <a:pt x="8789" y="5853"/>
                    <a:pt x="6734" y="5853"/>
                  </a:cubicBezTo>
                  <a:cubicBezTo>
                    <a:pt x="3132" y="5853"/>
                    <a:pt x="0" y="7732"/>
                    <a:pt x="0" y="11216"/>
                  </a:cubicBezTo>
                  <a:cubicBezTo>
                    <a:pt x="0" y="14407"/>
                    <a:pt x="2604" y="16345"/>
                    <a:pt x="5736" y="16345"/>
                  </a:cubicBezTo>
                  <a:cubicBezTo>
                    <a:pt x="8359" y="16345"/>
                    <a:pt x="9925" y="14994"/>
                    <a:pt x="10766" y="13722"/>
                  </a:cubicBezTo>
                  <a:lnTo>
                    <a:pt x="10904" y="13722"/>
                  </a:lnTo>
                  <a:lnTo>
                    <a:pt x="10904" y="15855"/>
                  </a:lnTo>
                  <a:lnTo>
                    <a:pt x="13644" y="15855"/>
                  </a:lnTo>
                  <a:lnTo>
                    <a:pt x="13644" y="6577"/>
                  </a:lnTo>
                  <a:cubicBezTo>
                    <a:pt x="13644" y="2251"/>
                    <a:pt x="10590" y="0"/>
                    <a:pt x="6832"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 name="Google Shape;58;p36"/>
            <p:cNvSpPr/>
            <p:nvPr/>
          </p:nvSpPr>
          <p:spPr>
            <a:xfrm>
              <a:off x="6152575" y="2570725"/>
              <a:ext cx="249125" cy="507150"/>
            </a:xfrm>
            <a:custGeom>
              <a:rect b="b" l="l" r="r" t="t"/>
              <a:pathLst>
                <a:path extrusionOk="0" h="20286" w="9965">
                  <a:moveTo>
                    <a:pt x="2682" y="1"/>
                  </a:moveTo>
                  <a:lnTo>
                    <a:pt x="2682" y="4698"/>
                  </a:lnTo>
                  <a:lnTo>
                    <a:pt x="1" y="4698"/>
                  </a:lnTo>
                  <a:lnTo>
                    <a:pt x="1" y="7321"/>
                  </a:lnTo>
                  <a:lnTo>
                    <a:pt x="2682" y="7321"/>
                  </a:lnTo>
                  <a:lnTo>
                    <a:pt x="2682" y="15366"/>
                  </a:lnTo>
                  <a:cubicBezTo>
                    <a:pt x="2682" y="18498"/>
                    <a:pt x="4405" y="20279"/>
                    <a:pt x="7635" y="20279"/>
                  </a:cubicBezTo>
                  <a:cubicBezTo>
                    <a:pt x="7724" y="20284"/>
                    <a:pt x="7813" y="20286"/>
                    <a:pt x="7901" y="20286"/>
                  </a:cubicBezTo>
                  <a:cubicBezTo>
                    <a:pt x="8611" y="20286"/>
                    <a:pt x="9303" y="20147"/>
                    <a:pt x="9964" y="19868"/>
                  </a:cubicBezTo>
                  <a:lnTo>
                    <a:pt x="8946" y="17402"/>
                  </a:lnTo>
                  <a:cubicBezTo>
                    <a:pt x="8570" y="17563"/>
                    <a:pt x="8161" y="17659"/>
                    <a:pt x="7749" y="17659"/>
                  </a:cubicBezTo>
                  <a:cubicBezTo>
                    <a:pt x="7711" y="17659"/>
                    <a:pt x="7673" y="17658"/>
                    <a:pt x="7635" y="17656"/>
                  </a:cubicBezTo>
                  <a:cubicBezTo>
                    <a:pt x="6284" y="17656"/>
                    <a:pt x="5579" y="16854"/>
                    <a:pt x="5579" y="15151"/>
                  </a:cubicBezTo>
                  <a:lnTo>
                    <a:pt x="5579" y="7321"/>
                  </a:lnTo>
                  <a:lnTo>
                    <a:pt x="9338" y="7321"/>
                  </a:lnTo>
                  <a:lnTo>
                    <a:pt x="9338" y="4698"/>
                  </a:lnTo>
                  <a:lnTo>
                    <a:pt x="5579" y="4698"/>
                  </a:lnTo>
                  <a:lnTo>
                    <a:pt x="5579"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 name="Google Shape;59;p36"/>
            <p:cNvSpPr/>
            <p:nvPr/>
          </p:nvSpPr>
          <p:spPr>
            <a:xfrm>
              <a:off x="6437875" y="2504825"/>
              <a:ext cx="119425" cy="567025"/>
            </a:xfrm>
            <a:custGeom>
              <a:rect b="b" l="l" r="r" t="t"/>
              <a:pathLst>
                <a:path extrusionOk="0" h="22681" w="4777">
                  <a:moveTo>
                    <a:pt x="2058" y="1"/>
                  </a:moveTo>
                  <a:cubicBezTo>
                    <a:pt x="1018" y="1"/>
                    <a:pt x="20" y="802"/>
                    <a:pt x="20" y="2030"/>
                  </a:cubicBezTo>
                  <a:cubicBezTo>
                    <a:pt x="1" y="3165"/>
                    <a:pt x="921" y="4085"/>
                    <a:pt x="2056" y="4085"/>
                  </a:cubicBezTo>
                  <a:cubicBezTo>
                    <a:pt x="3857" y="4065"/>
                    <a:pt x="4777" y="1893"/>
                    <a:pt x="3485" y="601"/>
                  </a:cubicBezTo>
                  <a:cubicBezTo>
                    <a:pt x="3071" y="187"/>
                    <a:pt x="2560" y="1"/>
                    <a:pt x="2058" y="1"/>
                  </a:cubicBezTo>
                  <a:close/>
                  <a:moveTo>
                    <a:pt x="607" y="7334"/>
                  </a:moveTo>
                  <a:lnTo>
                    <a:pt x="607" y="22680"/>
                  </a:lnTo>
                  <a:lnTo>
                    <a:pt x="3485" y="22680"/>
                  </a:lnTo>
                  <a:lnTo>
                    <a:pt x="3485" y="7334"/>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 name="Google Shape;60;p36"/>
            <p:cNvSpPr/>
            <p:nvPr/>
          </p:nvSpPr>
          <p:spPr>
            <a:xfrm>
              <a:off x="6585675" y="2675450"/>
              <a:ext cx="394450" cy="408625"/>
            </a:xfrm>
            <a:custGeom>
              <a:rect b="b" l="l" r="r" t="t"/>
              <a:pathLst>
                <a:path extrusionOk="0" h="16345" w="15778">
                  <a:moveTo>
                    <a:pt x="7889" y="2623"/>
                  </a:moveTo>
                  <a:cubicBezTo>
                    <a:pt x="10453" y="2623"/>
                    <a:pt x="12900" y="4659"/>
                    <a:pt x="12900" y="8182"/>
                  </a:cubicBezTo>
                  <a:cubicBezTo>
                    <a:pt x="12900" y="11686"/>
                    <a:pt x="10453" y="13722"/>
                    <a:pt x="7889" y="13722"/>
                  </a:cubicBezTo>
                  <a:cubicBezTo>
                    <a:pt x="5324" y="13722"/>
                    <a:pt x="2878" y="11686"/>
                    <a:pt x="2878" y="8182"/>
                  </a:cubicBezTo>
                  <a:cubicBezTo>
                    <a:pt x="2878" y="4659"/>
                    <a:pt x="5324" y="2623"/>
                    <a:pt x="7889" y="2623"/>
                  </a:cubicBezTo>
                  <a:close/>
                  <a:moveTo>
                    <a:pt x="7889" y="0"/>
                  </a:moveTo>
                  <a:cubicBezTo>
                    <a:pt x="3289" y="0"/>
                    <a:pt x="0" y="3504"/>
                    <a:pt x="0" y="8182"/>
                  </a:cubicBezTo>
                  <a:cubicBezTo>
                    <a:pt x="0" y="12841"/>
                    <a:pt x="3289" y="16345"/>
                    <a:pt x="7889" y="16345"/>
                  </a:cubicBezTo>
                  <a:cubicBezTo>
                    <a:pt x="12489" y="16345"/>
                    <a:pt x="15777" y="12841"/>
                    <a:pt x="15777" y="8182"/>
                  </a:cubicBezTo>
                  <a:cubicBezTo>
                    <a:pt x="1577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 name="Google Shape;61;p36"/>
            <p:cNvSpPr/>
            <p:nvPr/>
          </p:nvSpPr>
          <p:spPr>
            <a:xfrm>
              <a:off x="7037850" y="2675450"/>
              <a:ext cx="340125" cy="396400"/>
            </a:xfrm>
            <a:custGeom>
              <a:rect b="b" l="l" r="r" t="t"/>
              <a:pathLst>
                <a:path extrusionOk="0" h="15856" w="13605">
                  <a:moveTo>
                    <a:pt x="7752" y="0"/>
                  </a:moveTo>
                  <a:cubicBezTo>
                    <a:pt x="5638" y="0"/>
                    <a:pt x="3700" y="1234"/>
                    <a:pt x="2897" y="2643"/>
                  </a:cubicBezTo>
                  <a:lnTo>
                    <a:pt x="2760" y="2643"/>
                  </a:lnTo>
                  <a:lnTo>
                    <a:pt x="2760" y="509"/>
                  </a:lnTo>
                  <a:lnTo>
                    <a:pt x="0" y="509"/>
                  </a:lnTo>
                  <a:lnTo>
                    <a:pt x="0" y="15855"/>
                  </a:lnTo>
                  <a:lnTo>
                    <a:pt x="2897" y="15855"/>
                  </a:lnTo>
                  <a:lnTo>
                    <a:pt x="2897" y="7360"/>
                  </a:lnTo>
                  <a:cubicBezTo>
                    <a:pt x="2897" y="5011"/>
                    <a:pt x="4424" y="2623"/>
                    <a:pt x="6929" y="2623"/>
                  </a:cubicBezTo>
                  <a:cubicBezTo>
                    <a:pt x="9122" y="2623"/>
                    <a:pt x="10727" y="3700"/>
                    <a:pt x="10727" y="6891"/>
                  </a:cubicBezTo>
                  <a:lnTo>
                    <a:pt x="10727" y="15855"/>
                  </a:lnTo>
                  <a:lnTo>
                    <a:pt x="13604" y="15855"/>
                  </a:lnTo>
                  <a:lnTo>
                    <a:pt x="13604" y="6460"/>
                  </a:lnTo>
                  <a:cubicBezTo>
                    <a:pt x="13604" y="2663"/>
                    <a:pt x="11667" y="0"/>
                    <a:pt x="7752"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2" name="Google Shape;62;p36"/>
          <p:cNvSpPr txBox="1"/>
          <p:nvPr>
            <p:ph idx="1" type="subTitle"/>
          </p:nvPr>
        </p:nvSpPr>
        <p:spPr>
          <a:xfrm>
            <a:off x="442214" y="4514536"/>
            <a:ext cx="3468300" cy="3000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200"/>
              <a:buFont typeface="Arial"/>
              <a:buNone/>
              <a:defRPr b="0" i="0" sz="1200" u="none" cap="none" strike="noStrike">
                <a:solidFill>
                  <a:srgbClr val="5F6368"/>
                </a:solidFill>
                <a:latin typeface="Arial"/>
                <a:ea typeface="Arial"/>
                <a:cs typeface="Arial"/>
                <a:sym typeface="Arial"/>
              </a:defRPr>
            </a:lvl1pPr>
            <a:lvl2pPr lvl="1" marR="0" rtl="0" algn="l">
              <a:lnSpc>
                <a:spcPct val="100000"/>
              </a:lnSpc>
              <a:spcBef>
                <a:spcPts val="0"/>
              </a:spcBef>
              <a:spcAft>
                <a:spcPts val="0"/>
              </a:spcAft>
              <a:buClr>
                <a:srgbClr val="000000"/>
              </a:buClr>
              <a:buSzPts val="1200"/>
              <a:buFont typeface="Arial"/>
              <a:buNone/>
              <a:defRPr b="0" i="0" sz="1200" u="none" cap="none" strike="noStrike">
                <a:solidFill>
                  <a:srgbClr val="5F6368"/>
                </a:solidFill>
                <a:latin typeface="Arial"/>
                <a:ea typeface="Arial"/>
                <a:cs typeface="Arial"/>
                <a:sym typeface="Arial"/>
              </a:defRPr>
            </a:lvl2pPr>
            <a:lvl3pPr lvl="2" marR="0" rtl="0" algn="l">
              <a:lnSpc>
                <a:spcPct val="100000"/>
              </a:lnSpc>
              <a:spcBef>
                <a:spcPts val="0"/>
              </a:spcBef>
              <a:spcAft>
                <a:spcPts val="0"/>
              </a:spcAft>
              <a:buClr>
                <a:srgbClr val="000000"/>
              </a:buClr>
              <a:buSzPts val="1200"/>
              <a:buFont typeface="Arial"/>
              <a:buNone/>
              <a:defRPr b="0" i="0" sz="1200" u="none" cap="none" strike="noStrike">
                <a:solidFill>
                  <a:srgbClr val="5F6368"/>
                </a:solidFill>
                <a:latin typeface="Arial"/>
                <a:ea typeface="Arial"/>
                <a:cs typeface="Arial"/>
                <a:sym typeface="Arial"/>
              </a:defRPr>
            </a:lvl3pPr>
            <a:lvl4pPr lvl="3" marR="0" rtl="0" algn="l">
              <a:lnSpc>
                <a:spcPct val="100000"/>
              </a:lnSpc>
              <a:spcBef>
                <a:spcPts val="0"/>
              </a:spcBef>
              <a:spcAft>
                <a:spcPts val="0"/>
              </a:spcAft>
              <a:buClr>
                <a:srgbClr val="000000"/>
              </a:buClr>
              <a:buSzPts val="1200"/>
              <a:buFont typeface="Arial"/>
              <a:buNone/>
              <a:defRPr b="0" i="0" sz="1200" u="none" cap="none" strike="noStrike">
                <a:solidFill>
                  <a:srgbClr val="5F6368"/>
                </a:solidFill>
                <a:latin typeface="Arial"/>
                <a:ea typeface="Arial"/>
                <a:cs typeface="Arial"/>
                <a:sym typeface="Arial"/>
              </a:defRPr>
            </a:lvl4pPr>
            <a:lvl5pPr lvl="4" marR="0" rtl="0" algn="l">
              <a:lnSpc>
                <a:spcPct val="100000"/>
              </a:lnSpc>
              <a:spcBef>
                <a:spcPts val="0"/>
              </a:spcBef>
              <a:spcAft>
                <a:spcPts val="0"/>
              </a:spcAft>
              <a:buClr>
                <a:srgbClr val="000000"/>
              </a:buClr>
              <a:buSzPts val="1200"/>
              <a:buFont typeface="Arial"/>
              <a:buNone/>
              <a:defRPr b="0" i="0" sz="1200" u="none" cap="none" strike="noStrike">
                <a:solidFill>
                  <a:srgbClr val="5F6368"/>
                </a:solidFill>
                <a:latin typeface="Arial"/>
                <a:ea typeface="Arial"/>
                <a:cs typeface="Arial"/>
                <a:sym typeface="Arial"/>
              </a:defRPr>
            </a:lvl5pPr>
            <a:lvl6pPr lvl="5" marR="0" rtl="0" algn="l">
              <a:lnSpc>
                <a:spcPct val="100000"/>
              </a:lnSpc>
              <a:spcBef>
                <a:spcPts val="0"/>
              </a:spcBef>
              <a:spcAft>
                <a:spcPts val="0"/>
              </a:spcAft>
              <a:buClr>
                <a:srgbClr val="000000"/>
              </a:buClr>
              <a:buSzPts val="1200"/>
              <a:buFont typeface="Arial"/>
              <a:buNone/>
              <a:defRPr b="0" i="0" sz="1200" u="none" cap="none" strike="noStrike">
                <a:solidFill>
                  <a:srgbClr val="5F6368"/>
                </a:solidFill>
                <a:latin typeface="Arial"/>
                <a:ea typeface="Arial"/>
                <a:cs typeface="Arial"/>
                <a:sym typeface="Arial"/>
              </a:defRPr>
            </a:lvl6pPr>
            <a:lvl7pPr lvl="6" marR="0" rtl="0" algn="l">
              <a:lnSpc>
                <a:spcPct val="100000"/>
              </a:lnSpc>
              <a:spcBef>
                <a:spcPts val="0"/>
              </a:spcBef>
              <a:spcAft>
                <a:spcPts val="0"/>
              </a:spcAft>
              <a:buClr>
                <a:srgbClr val="000000"/>
              </a:buClr>
              <a:buSzPts val="1200"/>
              <a:buFont typeface="Arial"/>
              <a:buNone/>
              <a:defRPr b="0" i="0" sz="1200" u="none" cap="none" strike="noStrike">
                <a:solidFill>
                  <a:srgbClr val="5F6368"/>
                </a:solidFill>
                <a:latin typeface="Arial"/>
                <a:ea typeface="Arial"/>
                <a:cs typeface="Arial"/>
                <a:sym typeface="Arial"/>
              </a:defRPr>
            </a:lvl7pPr>
            <a:lvl8pPr lvl="7" marR="0" rtl="0" algn="l">
              <a:lnSpc>
                <a:spcPct val="100000"/>
              </a:lnSpc>
              <a:spcBef>
                <a:spcPts val="0"/>
              </a:spcBef>
              <a:spcAft>
                <a:spcPts val="0"/>
              </a:spcAft>
              <a:buClr>
                <a:srgbClr val="000000"/>
              </a:buClr>
              <a:buSzPts val="1200"/>
              <a:buFont typeface="Arial"/>
              <a:buNone/>
              <a:defRPr b="0" i="0" sz="1200" u="none" cap="none" strike="noStrike">
                <a:solidFill>
                  <a:srgbClr val="5F6368"/>
                </a:solidFill>
                <a:latin typeface="Arial"/>
                <a:ea typeface="Arial"/>
                <a:cs typeface="Arial"/>
                <a:sym typeface="Arial"/>
              </a:defRPr>
            </a:lvl8pPr>
            <a:lvl9pPr lvl="8" marR="0" rtl="0" algn="l">
              <a:lnSpc>
                <a:spcPct val="100000"/>
              </a:lnSpc>
              <a:spcBef>
                <a:spcPts val="0"/>
              </a:spcBef>
              <a:spcAft>
                <a:spcPts val="0"/>
              </a:spcAft>
              <a:buClr>
                <a:srgbClr val="000000"/>
              </a:buClr>
              <a:buSzPts val="1200"/>
              <a:buFont typeface="Arial"/>
              <a:buNone/>
              <a:defRPr b="0" i="0" sz="1200" u="none" cap="none" strike="noStrike">
                <a:solidFill>
                  <a:srgbClr val="5F6368"/>
                </a:solidFill>
                <a:latin typeface="Arial"/>
                <a:ea typeface="Arial"/>
                <a:cs typeface="Arial"/>
                <a:sym typeface="Arial"/>
              </a:defRPr>
            </a:lvl9pPr>
          </a:lstStyle>
          <a:p/>
        </p:txBody>
      </p:sp>
      <p:sp>
        <p:nvSpPr>
          <p:cNvPr id="63" name="Google Shape;63;p36"/>
          <p:cNvSpPr txBox="1"/>
          <p:nvPr>
            <p:ph idx="2" type="subTitle"/>
          </p:nvPr>
        </p:nvSpPr>
        <p:spPr>
          <a:xfrm>
            <a:off x="451846" y="3479440"/>
            <a:ext cx="7801200" cy="3000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2100"/>
              <a:buFont typeface="Arial"/>
              <a:buNone/>
              <a:defRPr b="0" i="0" sz="2100" u="none" cap="none" strike="noStrike">
                <a:solidFill>
                  <a:srgbClr val="3C4043"/>
                </a:solidFill>
                <a:latin typeface="Arial"/>
                <a:ea typeface="Arial"/>
                <a:cs typeface="Arial"/>
                <a:sym typeface="Arial"/>
              </a:defRPr>
            </a:lvl1pPr>
            <a:lvl2pPr lvl="1"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9pPr>
          </a:lstStyle>
          <a:p/>
        </p:txBody>
      </p:sp>
      <p:sp>
        <p:nvSpPr>
          <p:cNvPr id="64" name="Google Shape;64;p36"/>
          <p:cNvSpPr txBox="1"/>
          <p:nvPr>
            <p:ph type="title"/>
          </p:nvPr>
        </p:nvSpPr>
        <p:spPr>
          <a:xfrm>
            <a:off x="441076" y="1316300"/>
            <a:ext cx="5476200" cy="19350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000000"/>
              </a:buClr>
              <a:buSzPts val="5000"/>
              <a:buFont typeface="Arial"/>
              <a:buNone/>
              <a:defRPr b="0" i="0" sz="5000" u="none" cap="none" strike="noStrike">
                <a:solidFill>
                  <a:srgbClr val="3C4043"/>
                </a:solidFill>
                <a:latin typeface="Arial"/>
                <a:ea typeface="Arial"/>
                <a:cs typeface="Arial"/>
                <a:sym typeface="Arial"/>
              </a:defRPr>
            </a:lvl1pPr>
            <a:lvl2pPr lvl="1" marR="0" rtl="0" algn="l">
              <a:lnSpc>
                <a:spcPct val="100000"/>
              </a:lnSpc>
              <a:spcBef>
                <a:spcPts val="0"/>
              </a:spcBef>
              <a:spcAft>
                <a:spcPts val="0"/>
              </a:spcAft>
              <a:buClr>
                <a:srgbClr val="000000"/>
              </a:buClr>
              <a:buSzPts val="5000"/>
              <a:buFont typeface="Arial"/>
              <a:buNone/>
              <a:defRPr b="0" i="0" sz="50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0"/>
              <a:buFont typeface="Arial"/>
              <a:buNone/>
              <a:defRPr b="0" i="0" sz="50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0"/>
              <a:buFont typeface="Arial"/>
              <a:buNone/>
              <a:defRPr b="0" i="0" sz="50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0"/>
              <a:buFont typeface="Arial"/>
              <a:buNone/>
              <a:defRPr b="0" i="0" sz="50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0"/>
              <a:buFont typeface="Arial"/>
              <a:buNone/>
              <a:defRPr b="0" i="0" sz="50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0"/>
              <a:buFont typeface="Arial"/>
              <a:buNone/>
              <a:defRPr b="0" i="0" sz="50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0"/>
              <a:buFont typeface="Arial"/>
              <a:buNone/>
              <a:defRPr b="0" i="0" sz="50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0"/>
              <a:buFont typeface="Arial"/>
              <a:buNone/>
              <a:defRPr b="0" i="0" sz="50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Subheading 1-Col">
  <p:cSld name="TITLE_2_3_4_1_1_1">
    <p:spTree>
      <p:nvGrpSpPr>
        <p:cNvPr id="259" name="Shape 259"/>
        <p:cNvGrpSpPr/>
        <p:nvPr/>
      </p:nvGrpSpPr>
      <p:grpSpPr>
        <a:xfrm>
          <a:off x="0" y="0"/>
          <a:ext cx="0" cy="0"/>
          <a:chOff x="0" y="0"/>
          <a:chExt cx="0" cy="0"/>
        </a:xfrm>
      </p:grpSpPr>
      <p:sp>
        <p:nvSpPr>
          <p:cNvPr id="260" name="Google Shape;260;p72"/>
          <p:cNvSpPr txBox="1"/>
          <p:nvPr>
            <p:ph idx="1" type="body"/>
          </p:nvPr>
        </p:nvSpPr>
        <p:spPr>
          <a:xfrm>
            <a:off x="464175" y="1347625"/>
            <a:ext cx="5453100" cy="33387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261" name="Google Shape;261;p72"/>
          <p:cNvSpPr txBox="1"/>
          <p:nvPr>
            <p:ph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1pPr>
            <a:lvl2pPr lvl="1"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2pPr>
            <a:lvl3pPr lvl="2"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3pPr>
            <a:lvl4pPr lvl="3"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4pPr>
            <a:lvl5pPr lvl="4"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5pPr>
            <a:lvl6pPr lvl="5"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6pPr>
            <a:lvl7pPr lvl="6"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7pPr>
            <a:lvl8pPr lvl="7"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8pPr>
            <a:lvl9pPr lvl="8"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9pPr>
          </a:lstStyle>
          <a:p/>
        </p:txBody>
      </p:sp>
      <p:sp>
        <p:nvSpPr>
          <p:cNvPr id="262" name="Google Shape;262;p72"/>
          <p:cNvSpPr txBox="1"/>
          <p:nvPr>
            <p:ph idx="2"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263" name="Google Shape;263;p72"/>
          <p:cNvSpPr/>
          <p:nvPr/>
        </p:nvSpPr>
        <p:spPr>
          <a:xfrm>
            <a:off x="-2409" y="235375"/>
            <a:ext cx="35400" cy="46728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Subheading 2-Col">
  <p:cSld name="TITLE_2_3_4_1_1_1_4">
    <p:spTree>
      <p:nvGrpSpPr>
        <p:cNvPr id="264" name="Shape 264"/>
        <p:cNvGrpSpPr/>
        <p:nvPr/>
      </p:nvGrpSpPr>
      <p:grpSpPr>
        <a:xfrm>
          <a:off x="0" y="0"/>
          <a:ext cx="0" cy="0"/>
          <a:chOff x="0" y="0"/>
          <a:chExt cx="0" cy="0"/>
        </a:xfrm>
      </p:grpSpPr>
      <p:sp>
        <p:nvSpPr>
          <p:cNvPr id="265" name="Google Shape;265;p73"/>
          <p:cNvSpPr txBox="1"/>
          <p:nvPr>
            <p:ph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1pPr>
            <a:lvl2pPr lvl="1"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2pPr>
            <a:lvl3pPr lvl="2"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3pPr>
            <a:lvl4pPr lvl="3"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4pPr>
            <a:lvl5pPr lvl="4"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5pPr>
            <a:lvl6pPr lvl="5"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6pPr>
            <a:lvl7pPr lvl="6"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7pPr>
            <a:lvl8pPr lvl="7"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8pPr>
            <a:lvl9pPr lvl="8"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9pPr>
          </a:lstStyle>
          <a:p/>
        </p:txBody>
      </p:sp>
      <p:sp>
        <p:nvSpPr>
          <p:cNvPr id="266" name="Google Shape;266;p73"/>
          <p:cNvSpPr txBox="1"/>
          <p:nvPr>
            <p:ph idx="2"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267" name="Google Shape;267;p73"/>
          <p:cNvSpPr/>
          <p:nvPr/>
        </p:nvSpPr>
        <p:spPr>
          <a:xfrm>
            <a:off x="-2409" y="235375"/>
            <a:ext cx="35400" cy="46728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268" name="Google Shape;268;p73"/>
          <p:cNvSpPr txBox="1"/>
          <p:nvPr>
            <p:ph idx="1" type="body"/>
          </p:nvPr>
        </p:nvSpPr>
        <p:spPr>
          <a:xfrm>
            <a:off x="464175" y="1347625"/>
            <a:ext cx="41112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269" name="Google Shape;269;p73"/>
          <p:cNvSpPr txBox="1"/>
          <p:nvPr>
            <p:ph idx="3" type="body"/>
          </p:nvPr>
        </p:nvSpPr>
        <p:spPr>
          <a:xfrm>
            <a:off x="4575544" y="1347625"/>
            <a:ext cx="41112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Subheading 3-Col">
  <p:cSld name="TITLE_2_3_4_1_1_1_3">
    <p:spTree>
      <p:nvGrpSpPr>
        <p:cNvPr id="270" name="Shape 270"/>
        <p:cNvGrpSpPr/>
        <p:nvPr/>
      </p:nvGrpSpPr>
      <p:grpSpPr>
        <a:xfrm>
          <a:off x="0" y="0"/>
          <a:ext cx="0" cy="0"/>
          <a:chOff x="0" y="0"/>
          <a:chExt cx="0" cy="0"/>
        </a:xfrm>
      </p:grpSpPr>
      <p:sp>
        <p:nvSpPr>
          <p:cNvPr id="271" name="Google Shape;271;p74"/>
          <p:cNvSpPr txBox="1"/>
          <p:nvPr>
            <p:ph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1pPr>
            <a:lvl2pPr lvl="1"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2pPr>
            <a:lvl3pPr lvl="2"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3pPr>
            <a:lvl4pPr lvl="3"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4pPr>
            <a:lvl5pPr lvl="4"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5pPr>
            <a:lvl6pPr lvl="5"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6pPr>
            <a:lvl7pPr lvl="6"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7pPr>
            <a:lvl8pPr lvl="7"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8pPr>
            <a:lvl9pPr lvl="8"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9pPr>
          </a:lstStyle>
          <a:p/>
        </p:txBody>
      </p:sp>
      <p:sp>
        <p:nvSpPr>
          <p:cNvPr id="272" name="Google Shape;272;p74"/>
          <p:cNvSpPr txBox="1"/>
          <p:nvPr>
            <p:ph idx="2"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273" name="Google Shape;273;p74"/>
          <p:cNvSpPr/>
          <p:nvPr/>
        </p:nvSpPr>
        <p:spPr>
          <a:xfrm>
            <a:off x="-2409" y="235375"/>
            <a:ext cx="35400" cy="46728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274" name="Google Shape;274;p74"/>
          <p:cNvSpPr txBox="1"/>
          <p:nvPr>
            <p:ph idx="1" type="body"/>
          </p:nvPr>
        </p:nvSpPr>
        <p:spPr>
          <a:xfrm>
            <a:off x="464175" y="1347625"/>
            <a:ext cx="27408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275" name="Google Shape;275;p74"/>
          <p:cNvSpPr txBox="1"/>
          <p:nvPr>
            <p:ph idx="3" type="body"/>
          </p:nvPr>
        </p:nvSpPr>
        <p:spPr>
          <a:xfrm>
            <a:off x="3205050" y="1347625"/>
            <a:ext cx="27408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276" name="Google Shape;276;p74"/>
          <p:cNvSpPr txBox="1"/>
          <p:nvPr>
            <p:ph idx="4" type="body"/>
          </p:nvPr>
        </p:nvSpPr>
        <p:spPr>
          <a:xfrm>
            <a:off x="5945925" y="1347625"/>
            <a:ext cx="27408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Subheading Centre">
  <p:cSld name="TITLE_2_3_4_1_1_1_2">
    <p:spTree>
      <p:nvGrpSpPr>
        <p:cNvPr id="277" name="Shape 277"/>
        <p:cNvGrpSpPr/>
        <p:nvPr/>
      </p:nvGrpSpPr>
      <p:grpSpPr>
        <a:xfrm>
          <a:off x="0" y="0"/>
          <a:ext cx="0" cy="0"/>
          <a:chOff x="0" y="0"/>
          <a:chExt cx="0" cy="0"/>
        </a:xfrm>
      </p:grpSpPr>
      <p:sp>
        <p:nvSpPr>
          <p:cNvPr id="278" name="Google Shape;278;p75"/>
          <p:cNvSpPr/>
          <p:nvPr/>
        </p:nvSpPr>
        <p:spPr>
          <a:xfrm>
            <a:off x="-2409" y="235375"/>
            <a:ext cx="35400" cy="46728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279" name="Google Shape;279;p75"/>
          <p:cNvSpPr txBox="1"/>
          <p:nvPr>
            <p:ph idx="1" type="body"/>
          </p:nvPr>
        </p:nvSpPr>
        <p:spPr>
          <a:xfrm>
            <a:off x="2477675" y="2631750"/>
            <a:ext cx="4195800" cy="2054700"/>
          </a:xfrm>
          <a:prstGeom prst="rect">
            <a:avLst/>
          </a:prstGeom>
          <a:noFill/>
          <a:ln>
            <a:noFill/>
          </a:ln>
        </p:spPr>
        <p:txBody>
          <a:bodyPr anchorCtr="0" anchor="t" bIns="0" lIns="0" spcFirstLastPara="1" rIns="0" wrap="square" tIns="0">
            <a:noAutofit/>
          </a:bodyPr>
          <a:lstStyle>
            <a:lvl1pPr indent="-285750" lvl="0" marL="457200" marR="0" rtl="0" algn="ctr">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ctr">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280" name="Google Shape;280;p75"/>
          <p:cNvSpPr txBox="1"/>
          <p:nvPr>
            <p:ph type="title"/>
          </p:nvPr>
        </p:nvSpPr>
        <p:spPr>
          <a:xfrm>
            <a:off x="457200" y="1759507"/>
            <a:ext cx="8222700" cy="1371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1pPr>
            <a:lvl2pPr lvl="1" marR="0" rtl="0" algn="l">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2pPr>
            <a:lvl3pPr lvl="2" marR="0" rtl="0" algn="l">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3pPr>
            <a:lvl4pPr lvl="3" marR="0" rtl="0" algn="l">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4pPr>
            <a:lvl5pPr lvl="4" marR="0" rtl="0" algn="l">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5pPr>
            <a:lvl6pPr lvl="5" marR="0" rtl="0" algn="l">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6pPr>
            <a:lvl7pPr lvl="6" marR="0" rtl="0" algn="l">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7pPr>
            <a:lvl8pPr lvl="7" marR="0" rtl="0" algn="l">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8pPr>
            <a:lvl9pPr lvl="8" marR="0" rtl="0" algn="l">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9pPr>
          </a:lstStyle>
          <a:p/>
        </p:txBody>
      </p:sp>
      <p:sp>
        <p:nvSpPr>
          <p:cNvPr id="281" name="Google Shape;281;p75"/>
          <p:cNvSpPr txBox="1"/>
          <p:nvPr>
            <p:ph idx="2" type="title"/>
          </p:nvPr>
        </p:nvSpPr>
        <p:spPr>
          <a:xfrm>
            <a:off x="457202" y="1990957"/>
            <a:ext cx="8222700" cy="6408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
  <p:cSld name="TITLE_2_3_4_1_1_1_1">
    <p:spTree>
      <p:nvGrpSpPr>
        <p:cNvPr id="282" name="Shape 282"/>
        <p:cNvGrpSpPr/>
        <p:nvPr/>
      </p:nvGrpSpPr>
      <p:grpSpPr>
        <a:xfrm>
          <a:off x="0" y="0"/>
          <a:ext cx="0" cy="0"/>
          <a:chOff x="0" y="0"/>
          <a:chExt cx="0" cy="0"/>
        </a:xfrm>
      </p:grpSpPr>
      <p:sp>
        <p:nvSpPr>
          <p:cNvPr id="283" name="Google Shape;283;p76"/>
          <p:cNvSpPr/>
          <p:nvPr/>
        </p:nvSpPr>
        <p:spPr>
          <a:xfrm>
            <a:off x="-2409" y="235375"/>
            <a:ext cx="35400" cy="46728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2-Col 01">
  <p:cSld name="TITLE_2_3_3">
    <p:spTree>
      <p:nvGrpSpPr>
        <p:cNvPr id="284" name="Shape 284"/>
        <p:cNvGrpSpPr/>
        <p:nvPr/>
      </p:nvGrpSpPr>
      <p:grpSpPr>
        <a:xfrm>
          <a:off x="0" y="0"/>
          <a:ext cx="0" cy="0"/>
          <a:chOff x="0" y="0"/>
          <a:chExt cx="0" cy="0"/>
        </a:xfrm>
      </p:grpSpPr>
      <p:sp>
        <p:nvSpPr>
          <p:cNvPr id="285" name="Google Shape;285;p77"/>
          <p:cNvSpPr/>
          <p:nvPr/>
        </p:nvSpPr>
        <p:spPr>
          <a:xfrm>
            <a:off x="-2409" y="235375"/>
            <a:ext cx="35400" cy="46728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286" name="Google Shape;286;p77"/>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287" name="Google Shape;287;p77"/>
          <p:cNvSpPr txBox="1"/>
          <p:nvPr>
            <p:ph idx="2" type="title"/>
          </p:nvPr>
        </p:nvSpPr>
        <p:spPr>
          <a:xfrm>
            <a:off x="45720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288" name="Google Shape;288;p77"/>
          <p:cNvSpPr txBox="1"/>
          <p:nvPr>
            <p:ph idx="3" type="title"/>
          </p:nvPr>
        </p:nvSpPr>
        <p:spPr>
          <a:xfrm>
            <a:off x="461345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289" name="Google Shape;289;p77"/>
          <p:cNvSpPr txBox="1"/>
          <p:nvPr>
            <p:ph idx="1" type="body"/>
          </p:nvPr>
        </p:nvSpPr>
        <p:spPr>
          <a:xfrm>
            <a:off x="464175"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290" name="Google Shape;290;p77"/>
          <p:cNvSpPr txBox="1"/>
          <p:nvPr>
            <p:ph idx="4" type="body"/>
          </p:nvPr>
        </p:nvSpPr>
        <p:spPr>
          <a:xfrm>
            <a:off x="4615350"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2-Col 03">
  <p:cSld name="TITLE_2_3_3_3">
    <p:spTree>
      <p:nvGrpSpPr>
        <p:cNvPr id="291" name="Shape 291"/>
        <p:cNvGrpSpPr/>
        <p:nvPr/>
      </p:nvGrpSpPr>
      <p:grpSpPr>
        <a:xfrm>
          <a:off x="0" y="0"/>
          <a:ext cx="0" cy="0"/>
          <a:chOff x="0" y="0"/>
          <a:chExt cx="0" cy="0"/>
        </a:xfrm>
      </p:grpSpPr>
      <p:sp>
        <p:nvSpPr>
          <p:cNvPr id="292" name="Google Shape;292;p78"/>
          <p:cNvSpPr/>
          <p:nvPr/>
        </p:nvSpPr>
        <p:spPr>
          <a:xfrm>
            <a:off x="-2409" y="235375"/>
            <a:ext cx="35400" cy="46728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293" name="Google Shape;293;p78"/>
          <p:cNvSpPr txBox="1"/>
          <p:nvPr>
            <p:ph type="title"/>
          </p:nvPr>
        </p:nvSpPr>
        <p:spPr>
          <a:xfrm>
            <a:off x="45720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294" name="Google Shape;294;p78"/>
          <p:cNvSpPr txBox="1"/>
          <p:nvPr>
            <p:ph idx="2" type="title"/>
          </p:nvPr>
        </p:nvSpPr>
        <p:spPr>
          <a:xfrm>
            <a:off x="461345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295" name="Google Shape;295;p78"/>
          <p:cNvSpPr txBox="1"/>
          <p:nvPr>
            <p:ph idx="1" type="body"/>
          </p:nvPr>
        </p:nvSpPr>
        <p:spPr>
          <a:xfrm>
            <a:off x="464175"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296" name="Google Shape;296;p78"/>
          <p:cNvSpPr txBox="1"/>
          <p:nvPr>
            <p:ph idx="3" type="body"/>
          </p:nvPr>
        </p:nvSpPr>
        <p:spPr>
          <a:xfrm>
            <a:off x="4615350"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2-Col 01">
  <p:cSld name="TITLE_2_3_3_4">
    <p:spTree>
      <p:nvGrpSpPr>
        <p:cNvPr id="297" name="Shape 297"/>
        <p:cNvGrpSpPr/>
        <p:nvPr/>
      </p:nvGrpSpPr>
      <p:grpSpPr>
        <a:xfrm>
          <a:off x="0" y="0"/>
          <a:ext cx="0" cy="0"/>
          <a:chOff x="0" y="0"/>
          <a:chExt cx="0" cy="0"/>
        </a:xfrm>
      </p:grpSpPr>
      <p:sp>
        <p:nvSpPr>
          <p:cNvPr id="298" name="Google Shape;298;p79"/>
          <p:cNvSpPr/>
          <p:nvPr/>
        </p:nvSpPr>
        <p:spPr>
          <a:xfrm>
            <a:off x="-2409" y="235375"/>
            <a:ext cx="35400" cy="46728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299" name="Google Shape;299;p79"/>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300" name="Google Shape;300;p79"/>
          <p:cNvSpPr txBox="1"/>
          <p:nvPr>
            <p:ph idx="2" type="title"/>
          </p:nvPr>
        </p:nvSpPr>
        <p:spPr>
          <a:xfrm>
            <a:off x="45720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301" name="Google Shape;301;p79"/>
          <p:cNvSpPr txBox="1"/>
          <p:nvPr>
            <p:ph idx="3" type="title"/>
          </p:nvPr>
        </p:nvSpPr>
        <p:spPr>
          <a:xfrm>
            <a:off x="461345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302" name="Google Shape;302;p79"/>
          <p:cNvSpPr txBox="1"/>
          <p:nvPr>
            <p:ph idx="1" type="body"/>
          </p:nvPr>
        </p:nvSpPr>
        <p:spPr>
          <a:xfrm>
            <a:off x="464175"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303" name="Google Shape;303;p79"/>
          <p:cNvSpPr txBox="1"/>
          <p:nvPr>
            <p:ph idx="4" type="body"/>
          </p:nvPr>
        </p:nvSpPr>
        <p:spPr>
          <a:xfrm>
            <a:off x="4615350"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2-Col 02">
  <p:cSld name="TITLE_2_3_3_4_2">
    <p:spTree>
      <p:nvGrpSpPr>
        <p:cNvPr id="304" name="Shape 304"/>
        <p:cNvGrpSpPr/>
        <p:nvPr/>
      </p:nvGrpSpPr>
      <p:grpSpPr>
        <a:xfrm>
          <a:off x="0" y="0"/>
          <a:ext cx="0" cy="0"/>
          <a:chOff x="0" y="0"/>
          <a:chExt cx="0" cy="0"/>
        </a:xfrm>
      </p:grpSpPr>
      <p:sp>
        <p:nvSpPr>
          <p:cNvPr id="305" name="Google Shape;305;p80"/>
          <p:cNvSpPr/>
          <p:nvPr/>
        </p:nvSpPr>
        <p:spPr>
          <a:xfrm>
            <a:off x="-2409" y="235375"/>
            <a:ext cx="35400" cy="46728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306" name="Google Shape;306;p80"/>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307" name="Google Shape;307;p80"/>
          <p:cNvSpPr txBox="1"/>
          <p:nvPr>
            <p:ph idx="2"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1pPr>
            <a:lvl2pPr lvl="1"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2pPr>
            <a:lvl3pPr lvl="2"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3pPr>
            <a:lvl4pPr lvl="3"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4pPr>
            <a:lvl5pPr lvl="4"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5pPr>
            <a:lvl6pPr lvl="5"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6pPr>
            <a:lvl7pPr lvl="6"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7pPr>
            <a:lvl8pPr lvl="7"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8pPr>
            <a:lvl9pPr lvl="8"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9pPr>
          </a:lstStyle>
          <a:p/>
        </p:txBody>
      </p:sp>
      <p:sp>
        <p:nvSpPr>
          <p:cNvPr id="308" name="Google Shape;308;p80"/>
          <p:cNvSpPr txBox="1"/>
          <p:nvPr>
            <p:ph idx="3" type="title"/>
          </p:nvPr>
        </p:nvSpPr>
        <p:spPr>
          <a:xfrm>
            <a:off x="45720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309" name="Google Shape;309;p80"/>
          <p:cNvSpPr txBox="1"/>
          <p:nvPr>
            <p:ph idx="4" type="title"/>
          </p:nvPr>
        </p:nvSpPr>
        <p:spPr>
          <a:xfrm>
            <a:off x="461345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310" name="Google Shape;310;p80"/>
          <p:cNvSpPr txBox="1"/>
          <p:nvPr>
            <p:ph idx="1" type="body"/>
          </p:nvPr>
        </p:nvSpPr>
        <p:spPr>
          <a:xfrm>
            <a:off x="464175"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311" name="Google Shape;311;p80"/>
          <p:cNvSpPr txBox="1"/>
          <p:nvPr>
            <p:ph idx="5" type="body"/>
          </p:nvPr>
        </p:nvSpPr>
        <p:spPr>
          <a:xfrm>
            <a:off x="4615350"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2-Col 03">
  <p:cSld name="TITLE_2_3_3_3_1">
    <p:spTree>
      <p:nvGrpSpPr>
        <p:cNvPr id="312" name="Shape 312"/>
        <p:cNvGrpSpPr/>
        <p:nvPr/>
      </p:nvGrpSpPr>
      <p:grpSpPr>
        <a:xfrm>
          <a:off x="0" y="0"/>
          <a:ext cx="0" cy="0"/>
          <a:chOff x="0" y="0"/>
          <a:chExt cx="0" cy="0"/>
        </a:xfrm>
      </p:grpSpPr>
      <p:sp>
        <p:nvSpPr>
          <p:cNvPr id="313" name="Google Shape;313;p81"/>
          <p:cNvSpPr/>
          <p:nvPr/>
        </p:nvSpPr>
        <p:spPr>
          <a:xfrm>
            <a:off x="-2409" y="235375"/>
            <a:ext cx="35400" cy="46728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314" name="Google Shape;314;p81"/>
          <p:cNvSpPr txBox="1"/>
          <p:nvPr>
            <p:ph type="title"/>
          </p:nvPr>
        </p:nvSpPr>
        <p:spPr>
          <a:xfrm>
            <a:off x="45720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315" name="Google Shape;315;p81"/>
          <p:cNvSpPr txBox="1"/>
          <p:nvPr>
            <p:ph idx="2" type="title"/>
          </p:nvPr>
        </p:nvSpPr>
        <p:spPr>
          <a:xfrm>
            <a:off x="461345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316" name="Google Shape;316;p81"/>
          <p:cNvSpPr txBox="1"/>
          <p:nvPr>
            <p:ph idx="1" type="body"/>
          </p:nvPr>
        </p:nvSpPr>
        <p:spPr>
          <a:xfrm>
            <a:off x="464175"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317" name="Google Shape;317;p81"/>
          <p:cNvSpPr txBox="1"/>
          <p:nvPr>
            <p:ph idx="3" type="body"/>
          </p:nvPr>
        </p:nvSpPr>
        <p:spPr>
          <a:xfrm>
            <a:off x="4615350"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rnal Slide">
  <p:cSld name="CUSTOM_3">
    <p:spTree>
      <p:nvGrpSpPr>
        <p:cNvPr id="65" name="Shape 65"/>
        <p:cNvGrpSpPr/>
        <p:nvPr/>
      </p:nvGrpSpPr>
      <p:grpSpPr>
        <a:xfrm>
          <a:off x="0" y="0"/>
          <a:ext cx="0" cy="0"/>
          <a:chOff x="0" y="0"/>
          <a:chExt cx="0" cy="0"/>
        </a:xfrm>
      </p:grpSpPr>
      <p:sp>
        <p:nvSpPr>
          <p:cNvPr id="66" name="Google Shape;66;p37"/>
          <p:cNvSpPr txBox="1"/>
          <p:nvPr/>
        </p:nvSpPr>
        <p:spPr>
          <a:xfrm>
            <a:off x="7741216" y="381600"/>
            <a:ext cx="950400" cy="1146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r>
              <a:rPr b="0" i="0" lang="en-US" sz="600" u="none" cap="none" strike="noStrike">
                <a:solidFill>
                  <a:srgbClr val="D9D9D9"/>
                </a:solidFill>
                <a:latin typeface="Roboto"/>
                <a:ea typeface="Roboto"/>
                <a:cs typeface="Roboto"/>
                <a:sym typeface="Roboto"/>
              </a:rPr>
              <a:t>Proprietary + Confidential</a:t>
            </a:r>
            <a:endParaRPr b="0" i="0" sz="600" u="none" cap="none" strike="noStrike">
              <a:solidFill>
                <a:srgbClr val="D9D9D9"/>
              </a:solidFill>
              <a:latin typeface="Roboto"/>
              <a:ea typeface="Roboto"/>
              <a:cs typeface="Roboto"/>
              <a:sym typeface="Roboto"/>
            </a:endParaRPr>
          </a:p>
        </p:txBody>
      </p:sp>
      <p:sp>
        <p:nvSpPr>
          <p:cNvPr id="67" name="Google Shape;67;p37"/>
          <p:cNvSpPr/>
          <p:nvPr/>
        </p:nvSpPr>
        <p:spPr>
          <a:xfrm>
            <a:off x="-2409" y="235375"/>
            <a:ext cx="35400" cy="46728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68" name="Google Shape;68;p37"/>
          <p:cNvSpPr txBox="1"/>
          <p:nvPr>
            <p:ph type="title"/>
          </p:nvPr>
        </p:nvSpPr>
        <p:spPr>
          <a:xfrm>
            <a:off x="457196" y="1171899"/>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69" name="Google Shape;69;p37"/>
          <p:cNvSpPr txBox="1"/>
          <p:nvPr>
            <p:ph idx="1" type="body"/>
          </p:nvPr>
        </p:nvSpPr>
        <p:spPr>
          <a:xfrm>
            <a:off x="464175" y="2062324"/>
            <a:ext cx="5453100" cy="26241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70" name="Google Shape;70;p37"/>
          <p:cNvSpPr/>
          <p:nvPr/>
        </p:nvSpPr>
        <p:spPr>
          <a:xfrm>
            <a:off x="463720" y="391712"/>
            <a:ext cx="236400" cy="207300"/>
          </a:xfrm>
          <a:custGeom>
            <a:rect b="b" l="l" r="r" t="t"/>
            <a:pathLst>
              <a:path extrusionOk="0" h="120000" w="120000">
                <a:moveTo>
                  <a:pt x="0" y="119999"/>
                </a:moveTo>
                <a:lnTo>
                  <a:pt x="120000" y="119999"/>
                </a:lnTo>
                <a:lnTo>
                  <a:pt x="60000" y="0"/>
                </a:lnTo>
                <a:lnTo>
                  <a:pt x="0" y="119999"/>
                </a:lnTo>
                <a:close/>
                <a:moveTo>
                  <a:pt x="65480" y="100931"/>
                </a:moveTo>
                <a:lnTo>
                  <a:pt x="54519" y="100931"/>
                </a:lnTo>
                <a:lnTo>
                  <a:pt x="54519" y="88438"/>
                </a:lnTo>
                <a:lnTo>
                  <a:pt x="65480" y="88438"/>
                </a:lnTo>
                <a:lnTo>
                  <a:pt x="65480" y="100931"/>
                </a:lnTo>
                <a:close/>
                <a:moveTo>
                  <a:pt x="65480" y="75616"/>
                </a:moveTo>
                <a:lnTo>
                  <a:pt x="54519" y="75616"/>
                </a:lnTo>
                <a:lnTo>
                  <a:pt x="54519" y="50630"/>
                </a:lnTo>
                <a:lnTo>
                  <a:pt x="65480" y="50630"/>
                </a:lnTo>
                <a:lnTo>
                  <a:pt x="65480" y="75616"/>
                </a:lnTo>
                <a:close/>
              </a:path>
            </a:pathLst>
          </a:custGeom>
          <a:solidFill>
            <a:srgbClr val="EA433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666666"/>
              </a:solidFill>
              <a:latin typeface="Arial"/>
              <a:ea typeface="Arial"/>
              <a:cs typeface="Arial"/>
              <a:sym typeface="Arial"/>
            </a:endParaRPr>
          </a:p>
        </p:txBody>
      </p:sp>
      <p:sp>
        <p:nvSpPr>
          <p:cNvPr id="71" name="Google Shape;71;p37"/>
          <p:cNvSpPr txBox="1"/>
          <p:nvPr/>
        </p:nvSpPr>
        <p:spPr>
          <a:xfrm>
            <a:off x="833306" y="409829"/>
            <a:ext cx="3294300" cy="215400"/>
          </a:xfrm>
          <a:prstGeom prst="rect">
            <a:avLst/>
          </a:prstGeom>
          <a:noFill/>
          <a:ln>
            <a:noFill/>
          </a:ln>
        </p:spPr>
        <p:txBody>
          <a:bodyPr anchorCtr="0" anchor="t" bIns="0" lIns="0" spcFirstLastPara="1" rIns="91425" wrap="square" tIns="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EA4335"/>
                </a:solidFill>
                <a:latin typeface="Arial"/>
                <a:ea typeface="Arial"/>
                <a:cs typeface="Arial"/>
                <a:sym typeface="Arial"/>
              </a:rPr>
              <a:t>INTERNAL SLIDE ONLY</a:t>
            </a:r>
            <a:endParaRPr b="1" i="0" sz="1400" u="none" cap="none" strike="noStrike">
              <a:solidFill>
                <a:srgbClr val="EA4335"/>
              </a:solidFill>
              <a:latin typeface="Arial"/>
              <a:ea typeface="Arial"/>
              <a:cs typeface="Arial"/>
              <a:sym typeface="Aria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2-Col 01">
  <p:cSld name="TITLE_2_3_3_4_1">
    <p:spTree>
      <p:nvGrpSpPr>
        <p:cNvPr id="318" name="Shape 318"/>
        <p:cNvGrpSpPr/>
        <p:nvPr/>
      </p:nvGrpSpPr>
      <p:grpSpPr>
        <a:xfrm>
          <a:off x="0" y="0"/>
          <a:ext cx="0" cy="0"/>
          <a:chOff x="0" y="0"/>
          <a:chExt cx="0" cy="0"/>
        </a:xfrm>
      </p:grpSpPr>
      <p:sp>
        <p:nvSpPr>
          <p:cNvPr id="319" name="Google Shape;319;p82"/>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320" name="Google Shape;320;p82"/>
          <p:cNvSpPr/>
          <p:nvPr/>
        </p:nvSpPr>
        <p:spPr>
          <a:xfrm>
            <a:off x="-2409" y="235375"/>
            <a:ext cx="35400" cy="46728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321" name="Google Shape;321;p82"/>
          <p:cNvSpPr txBox="1"/>
          <p:nvPr>
            <p:ph idx="2" type="title"/>
          </p:nvPr>
        </p:nvSpPr>
        <p:spPr>
          <a:xfrm>
            <a:off x="45720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322" name="Google Shape;322;p82"/>
          <p:cNvSpPr txBox="1"/>
          <p:nvPr>
            <p:ph idx="3" type="title"/>
          </p:nvPr>
        </p:nvSpPr>
        <p:spPr>
          <a:xfrm>
            <a:off x="461345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323" name="Google Shape;323;p82"/>
          <p:cNvSpPr txBox="1"/>
          <p:nvPr>
            <p:ph idx="1" type="body"/>
          </p:nvPr>
        </p:nvSpPr>
        <p:spPr>
          <a:xfrm>
            <a:off x="464175"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324" name="Google Shape;324;p82"/>
          <p:cNvSpPr txBox="1"/>
          <p:nvPr>
            <p:ph idx="4" type="body"/>
          </p:nvPr>
        </p:nvSpPr>
        <p:spPr>
          <a:xfrm>
            <a:off x="4615350"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2-Col 02">
  <p:cSld name="TITLE_2_3_3_4_1_2">
    <p:spTree>
      <p:nvGrpSpPr>
        <p:cNvPr id="325" name="Shape 325"/>
        <p:cNvGrpSpPr/>
        <p:nvPr/>
      </p:nvGrpSpPr>
      <p:grpSpPr>
        <a:xfrm>
          <a:off x="0" y="0"/>
          <a:ext cx="0" cy="0"/>
          <a:chOff x="0" y="0"/>
          <a:chExt cx="0" cy="0"/>
        </a:xfrm>
      </p:grpSpPr>
      <p:sp>
        <p:nvSpPr>
          <p:cNvPr id="326" name="Google Shape;326;p83"/>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327" name="Google Shape;327;p83"/>
          <p:cNvSpPr/>
          <p:nvPr/>
        </p:nvSpPr>
        <p:spPr>
          <a:xfrm>
            <a:off x="-2409" y="235375"/>
            <a:ext cx="35400" cy="46728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328" name="Google Shape;328;p83"/>
          <p:cNvSpPr txBox="1"/>
          <p:nvPr>
            <p:ph idx="2"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1pPr>
            <a:lvl2pPr lvl="1" marR="0" rtl="0" algn="ctr">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2pPr>
            <a:lvl3pPr lvl="2" marR="0" rtl="0" algn="ctr">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3pPr>
            <a:lvl4pPr lvl="3" marR="0" rtl="0" algn="ctr">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4pPr>
            <a:lvl5pPr lvl="4" marR="0" rtl="0" algn="ctr">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5pPr>
            <a:lvl6pPr lvl="5" marR="0" rtl="0" algn="ctr">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6pPr>
            <a:lvl7pPr lvl="6" marR="0" rtl="0" algn="ctr">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7pPr>
            <a:lvl8pPr lvl="7" marR="0" rtl="0" algn="ctr">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8pPr>
            <a:lvl9pPr lvl="8" marR="0" rtl="0" algn="ctr">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9pPr>
          </a:lstStyle>
          <a:p/>
        </p:txBody>
      </p:sp>
      <p:sp>
        <p:nvSpPr>
          <p:cNvPr id="329" name="Google Shape;329;p83"/>
          <p:cNvSpPr txBox="1"/>
          <p:nvPr>
            <p:ph idx="3" type="title"/>
          </p:nvPr>
        </p:nvSpPr>
        <p:spPr>
          <a:xfrm>
            <a:off x="45720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330" name="Google Shape;330;p83"/>
          <p:cNvSpPr txBox="1"/>
          <p:nvPr>
            <p:ph idx="4" type="title"/>
          </p:nvPr>
        </p:nvSpPr>
        <p:spPr>
          <a:xfrm>
            <a:off x="461345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331" name="Google Shape;331;p83"/>
          <p:cNvSpPr txBox="1"/>
          <p:nvPr>
            <p:ph idx="1" type="body"/>
          </p:nvPr>
        </p:nvSpPr>
        <p:spPr>
          <a:xfrm>
            <a:off x="464175"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332" name="Google Shape;332;p83"/>
          <p:cNvSpPr txBox="1"/>
          <p:nvPr>
            <p:ph idx="5" type="body"/>
          </p:nvPr>
        </p:nvSpPr>
        <p:spPr>
          <a:xfrm>
            <a:off x="4615350"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2-Col 03">
  <p:cSld name="TITLE_2_3_3_3_1_1">
    <p:spTree>
      <p:nvGrpSpPr>
        <p:cNvPr id="333" name="Shape 333"/>
        <p:cNvGrpSpPr/>
        <p:nvPr/>
      </p:nvGrpSpPr>
      <p:grpSpPr>
        <a:xfrm>
          <a:off x="0" y="0"/>
          <a:ext cx="0" cy="0"/>
          <a:chOff x="0" y="0"/>
          <a:chExt cx="0" cy="0"/>
        </a:xfrm>
      </p:grpSpPr>
      <p:sp>
        <p:nvSpPr>
          <p:cNvPr id="334" name="Google Shape;334;p84"/>
          <p:cNvSpPr/>
          <p:nvPr/>
        </p:nvSpPr>
        <p:spPr>
          <a:xfrm>
            <a:off x="-2409" y="235375"/>
            <a:ext cx="35400" cy="46728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335" name="Google Shape;335;p84"/>
          <p:cNvSpPr txBox="1"/>
          <p:nvPr>
            <p:ph type="title"/>
          </p:nvPr>
        </p:nvSpPr>
        <p:spPr>
          <a:xfrm>
            <a:off x="45720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336" name="Google Shape;336;p84"/>
          <p:cNvSpPr txBox="1"/>
          <p:nvPr>
            <p:ph idx="2" type="title"/>
          </p:nvPr>
        </p:nvSpPr>
        <p:spPr>
          <a:xfrm>
            <a:off x="461345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337" name="Google Shape;337;p84"/>
          <p:cNvSpPr txBox="1"/>
          <p:nvPr>
            <p:ph idx="1" type="body"/>
          </p:nvPr>
        </p:nvSpPr>
        <p:spPr>
          <a:xfrm>
            <a:off x="464175"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338" name="Google Shape;338;p84"/>
          <p:cNvSpPr txBox="1"/>
          <p:nvPr>
            <p:ph idx="3" type="body"/>
          </p:nvPr>
        </p:nvSpPr>
        <p:spPr>
          <a:xfrm>
            <a:off x="4615350"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2-Col 01">
  <p:cSld name="TITLE_2_3_3_4_1_1">
    <p:spTree>
      <p:nvGrpSpPr>
        <p:cNvPr id="339" name="Shape 339"/>
        <p:cNvGrpSpPr/>
        <p:nvPr/>
      </p:nvGrpSpPr>
      <p:grpSpPr>
        <a:xfrm>
          <a:off x="0" y="0"/>
          <a:ext cx="0" cy="0"/>
          <a:chOff x="0" y="0"/>
          <a:chExt cx="0" cy="0"/>
        </a:xfrm>
      </p:grpSpPr>
      <p:sp>
        <p:nvSpPr>
          <p:cNvPr id="340" name="Google Shape;340;p85"/>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341" name="Google Shape;341;p85"/>
          <p:cNvSpPr/>
          <p:nvPr/>
        </p:nvSpPr>
        <p:spPr>
          <a:xfrm>
            <a:off x="-2409" y="235375"/>
            <a:ext cx="35400" cy="46728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342" name="Google Shape;342;p85"/>
          <p:cNvSpPr txBox="1"/>
          <p:nvPr>
            <p:ph idx="2" type="title"/>
          </p:nvPr>
        </p:nvSpPr>
        <p:spPr>
          <a:xfrm>
            <a:off x="45720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343" name="Google Shape;343;p85"/>
          <p:cNvSpPr txBox="1"/>
          <p:nvPr>
            <p:ph idx="3" type="title"/>
          </p:nvPr>
        </p:nvSpPr>
        <p:spPr>
          <a:xfrm>
            <a:off x="461345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344" name="Google Shape;344;p85"/>
          <p:cNvSpPr txBox="1"/>
          <p:nvPr>
            <p:ph idx="1" type="body"/>
          </p:nvPr>
        </p:nvSpPr>
        <p:spPr>
          <a:xfrm>
            <a:off x="464175"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345" name="Google Shape;345;p85"/>
          <p:cNvSpPr txBox="1"/>
          <p:nvPr>
            <p:ph idx="4" type="body"/>
          </p:nvPr>
        </p:nvSpPr>
        <p:spPr>
          <a:xfrm>
            <a:off x="4615350"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2-Col 02">
  <p:cSld name="TITLE_2_3_3_4_1_1_1_1">
    <p:spTree>
      <p:nvGrpSpPr>
        <p:cNvPr id="346" name="Shape 346"/>
        <p:cNvGrpSpPr/>
        <p:nvPr/>
      </p:nvGrpSpPr>
      <p:grpSpPr>
        <a:xfrm>
          <a:off x="0" y="0"/>
          <a:ext cx="0" cy="0"/>
          <a:chOff x="0" y="0"/>
          <a:chExt cx="0" cy="0"/>
        </a:xfrm>
      </p:grpSpPr>
      <p:sp>
        <p:nvSpPr>
          <p:cNvPr id="347" name="Google Shape;347;p86"/>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348" name="Google Shape;348;p86"/>
          <p:cNvSpPr/>
          <p:nvPr/>
        </p:nvSpPr>
        <p:spPr>
          <a:xfrm>
            <a:off x="-2409" y="235375"/>
            <a:ext cx="35400" cy="46728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349" name="Google Shape;349;p86"/>
          <p:cNvSpPr txBox="1"/>
          <p:nvPr>
            <p:ph idx="2"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1pPr>
            <a:lvl2pPr lvl="1"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2pPr>
            <a:lvl3pPr lvl="2"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3pPr>
            <a:lvl4pPr lvl="3"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4pPr>
            <a:lvl5pPr lvl="4"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5pPr>
            <a:lvl6pPr lvl="5"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6pPr>
            <a:lvl7pPr lvl="6"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7pPr>
            <a:lvl8pPr lvl="7"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8pPr>
            <a:lvl9pPr lvl="8"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9pPr>
          </a:lstStyle>
          <a:p/>
        </p:txBody>
      </p:sp>
      <p:sp>
        <p:nvSpPr>
          <p:cNvPr id="350" name="Google Shape;350;p86"/>
          <p:cNvSpPr txBox="1"/>
          <p:nvPr>
            <p:ph idx="3" type="title"/>
          </p:nvPr>
        </p:nvSpPr>
        <p:spPr>
          <a:xfrm>
            <a:off x="45720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351" name="Google Shape;351;p86"/>
          <p:cNvSpPr txBox="1"/>
          <p:nvPr>
            <p:ph idx="4" type="title"/>
          </p:nvPr>
        </p:nvSpPr>
        <p:spPr>
          <a:xfrm>
            <a:off x="461345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352" name="Google Shape;352;p86"/>
          <p:cNvSpPr txBox="1"/>
          <p:nvPr>
            <p:ph idx="1" type="body"/>
          </p:nvPr>
        </p:nvSpPr>
        <p:spPr>
          <a:xfrm>
            <a:off x="464175"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353" name="Google Shape;353;p86"/>
          <p:cNvSpPr txBox="1"/>
          <p:nvPr>
            <p:ph idx="5" type="body"/>
          </p:nvPr>
        </p:nvSpPr>
        <p:spPr>
          <a:xfrm>
            <a:off x="4615350"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2-Col 03">
  <p:cSld name="TITLE_2_3_3_3_1_1_1">
    <p:spTree>
      <p:nvGrpSpPr>
        <p:cNvPr id="354" name="Shape 354"/>
        <p:cNvGrpSpPr/>
        <p:nvPr/>
      </p:nvGrpSpPr>
      <p:grpSpPr>
        <a:xfrm>
          <a:off x="0" y="0"/>
          <a:ext cx="0" cy="0"/>
          <a:chOff x="0" y="0"/>
          <a:chExt cx="0" cy="0"/>
        </a:xfrm>
      </p:grpSpPr>
      <p:sp>
        <p:nvSpPr>
          <p:cNvPr id="355" name="Google Shape;355;p87"/>
          <p:cNvSpPr/>
          <p:nvPr/>
        </p:nvSpPr>
        <p:spPr>
          <a:xfrm>
            <a:off x="-2409" y="235375"/>
            <a:ext cx="35400" cy="46728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356" name="Google Shape;356;p87"/>
          <p:cNvSpPr txBox="1"/>
          <p:nvPr>
            <p:ph type="title"/>
          </p:nvPr>
        </p:nvSpPr>
        <p:spPr>
          <a:xfrm>
            <a:off x="45720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357" name="Google Shape;357;p87"/>
          <p:cNvSpPr txBox="1"/>
          <p:nvPr>
            <p:ph idx="2" type="title"/>
          </p:nvPr>
        </p:nvSpPr>
        <p:spPr>
          <a:xfrm>
            <a:off x="461345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358" name="Google Shape;358;p87"/>
          <p:cNvSpPr txBox="1"/>
          <p:nvPr>
            <p:ph idx="1" type="body"/>
          </p:nvPr>
        </p:nvSpPr>
        <p:spPr>
          <a:xfrm>
            <a:off x="464175"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359" name="Google Shape;359;p87"/>
          <p:cNvSpPr txBox="1"/>
          <p:nvPr>
            <p:ph idx="3" type="body"/>
          </p:nvPr>
        </p:nvSpPr>
        <p:spPr>
          <a:xfrm>
            <a:off x="4615350"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Split Slide">
  <p:cSld name="CUSTOM_5">
    <p:spTree>
      <p:nvGrpSpPr>
        <p:cNvPr id="360" name="Shape 360"/>
        <p:cNvGrpSpPr/>
        <p:nvPr/>
      </p:nvGrpSpPr>
      <p:grpSpPr>
        <a:xfrm>
          <a:off x="0" y="0"/>
          <a:ext cx="0" cy="0"/>
          <a:chOff x="0" y="0"/>
          <a:chExt cx="0" cy="0"/>
        </a:xfrm>
      </p:grpSpPr>
      <p:sp>
        <p:nvSpPr>
          <p:cNvPr id="361" name="Google Shape;361;p88"/>
          <p:cNvSpPr/>
          <p:nvPr/>
        </p:nvSpPr>
        <p:spPr>
          <a:xfrm>
            <a:off x="-13753" y="-11100"/>
            <a:ext cx="3951300" cy="51657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362" name="Google Shape;362;p88"/>
          <p:cNvSpPr txBox="1"/>
          <p:nvPr>
            <p:ph idx="1" type="body"/>
          </p:nvPr>
        </p:nvSpPr>
        <p:spPr>
          <a:xfrm>
            <a:off x="464175" y="2267325"/>
            <a:ext cx="2676000" cy="24189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1pPr>
            <a:lvl2pPr indent="-285750" lvl="1" marL="9144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2pPr>
            <a:lvl3pPr indent="-285750" lvl="2" marL="13716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3pPr>
            <a:lvl4pPr indent="-285750" lvl="3" marL="18288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4pPr>
            <a:lvl5pPr indent="-285750" lvl="4" marL="22860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5pPr>
            <a:lvl6pPr indent="-285750" lvl="5" marL="27432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6pPr>
            <a:lvl7pPr indent="-285750" lvl="6" marL="32004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7pPr>
            <a:lvl8pPr indent="-285750" lvl="7" marL="36576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8pPr>
            <a:lvl9pPr indent="-285750" lvl="8" marL="4114800" marR="0" rtl="0" algn="l">
              <a:lnSpc>
                <a:spcPct val="130000"/>
              </a:lnSpc>
              <a:spcBef>
                <a:spcPts val="800"/>
              </a:spcBef>
              <a:spcAft>
                <a:spcPts val="800"/>
              </a:spcAft>
              <a:buClr>
                <a:srgbClr val="FFFFFF"/>
              </a:buClr>
              <a:buSzPts val="900"/>
              <a:buFont typeface="Roboto"/>
              <a:buChar char="•"/>
              <a:defRPr b="0" i="0" sz="900" u="none" cap="none" strike="noStrike">
                <a:solidFill>
                  <a:srgbClr val="FFFFFF"/>
                </a:solidFill>
                <a:latin typeface="Roboto"/>
                <a:ea typeface="Roboto"/>
                <a:cs typeface="Roboto"/>
                <a:sym typeface="Roboto"/>
              </a:defRPr>
            </a:lvl9pPr>
          </a:lstStyle>
          <a:p/>
        </p:txBody>
      </p:sp>
      <p:sp>
        <p:nvSpPr>
          <p:cNvPr id="363" name="Google Shape;363;p88"/>
          <p:cNvSpPr txBox="1"/>
          <p:nvPr>
            <p:ph type="title"/>
          </p:nvPr>
        </p:nvSpPr>
        <p:spPr>
          <a:xfrm>
            <a:off x="457200" y="1024407"/>
            <a:ext cx="27720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1pPr>
            <a:lvl2pPr lvl="1"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2pPr>
            <a:lvl3pPr lvl="2"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3pPr>
            <a:lvl4pPr lvl="3"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4pPr>
            <a:lvl5pPr lvl="4"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5pPr>
            <a:lvl6pPr lvl="5"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6pPr>
            <a:lvl7pPr lvl="6"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7pPr>
            <a:lvl8pPr lvl="7"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8pPr>
            <a:lvl9pPr lvl="8"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9pPr>
          </a:lstStyle>
          <a:p/>
        </p:txBody>
      </p:sp>
      <p:sp>
        <p:nvSpPr>
          <p:cNvPr id="364" name="Google Shape;364;p88"/>
          <p:cNvSpPr txBox="1"/>
          <p:nvPr>
            <p:ph idx="2" type="title"/>
          </p:nvPr>
        </p:nvSpPr>
        <p:spPr>
          <a:xfrm>
            <a:off x="457200" y="1255882"/>
            <a:ext cx="27720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2400"/>
              <a:buFont typeface="Arial"/>
              <a:buNone/>
              <a:defRPr b="0" i="0" sz="2400" u="none" cap="none" strike="noStrike">
                <a:solidFill>
                  <a:srgbClr val="FFFFFF"/>
                </a:solidFill>
                <a:latin typeface="Arial"/>
                <a:ea typeface="Arial"/>
                <a:cs typeface="Arial"/>
                <a:sym typeface="Arial"/>
              </a:defRPr>
            </a:lvl1pPr>
            <a:lvl2pPr lvl="1"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Split Slide">
  <p:cSld name="CUSTOM_5_1">
    <p:spTree>
      <p:nvGrpSpPr>
        <p:cNvPr id="365" name="Shape 365"/>
        <p:cNvGrpSpPr/>
        <p:nvPr/>
      </p:nvGrpSpPr>
      <p:grpSpPr>
        <a:xfrm>
          <a:off x="0" y="0"/>
          <a:ext cx="0" cy="0"/>
          <a:chOff x="0" y="0"/>
          <a:chExt cx="0" cy="0"/>
        </a:xfrm>
      </p:grpSpPr>
      <p:sp>
        <p:nvSpPr>
          <p:cNvPr id="366" name="Google Shape;366;p89"/>
          <p:cNvSpPr/>
          <p:nvPr/>
        </p:nvSpPr>
        <p:spPr>
          <a:xfrm>
            <a:off x="-13753" y="-11100"/>
            <a:ext cx="3951300" cy="51657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367" name="Google Shape;367;p89"/>
          <p:cNvSpPr txBox="1"/>
          <p:nvPr>
            <p:ph idx="1" type="body"/>
          </p:nvPr>
        </p:nvSpPr>
        <p:spPr>
          <a:xfrm>
            <a:off x="464175" y="2267325"/>
            <a:ext cx="2676000" cy="24189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1pPr>
            <a:lvl2pPr indent="-285750" lvl="1" marL="9144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2pPr>
            <a:lvl3pPr indent="-285750" lvl="2" marL="13716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3pPr>
            <a:lvl4pPr indent="-285750" lvl="3" marL="18288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4pPr>
            <a:lvl5pPr indent="-285750" lvl="4" marL="22860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5pPr>
            <a:lvl6pPr indent="-285750" lvl="5" marL="27432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6pPr>
            <a:lvl7pPr indent="-285750" lvl="6" marL="32004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7pPr>
            <a:lvl8pPr indent="-285750" lvl="7" marL="36576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8pPr>
            <a:lvl9pPr indent="-285750" lvl="8" marL="4114800" marR="0" rtl="0" algn="l">
              <a:lnSpc>
                <a:spcPct val="130000"/>
              </a:lnSpc>
              <a:spcBef>
                <a:spcPts val="800"/>
              </a:spcBef>
              <a:spcAft>
                <a:spcPts val="800"/>
              </a:spcAft>
              <a:buClr>
                <a:srgbClr val="FFFFFF"/>
              </a:buClr>
              <a:buSzPts val="900"/>
              <a:buFont typeface="Roboto"/>
              <a:buChar char="•"/>
              <a:defRPr b="0" i="0" sz="900" u="none" cap="none" strike="noStrike">
                <a:solidFill>
                  <a:srgbClr val="FFFFFF"/>
                </a:solidFill>
                <a:latin typeface="Roboto"/>
                <a:ea typeface="Roboto"/>
                <a:cs typeface="Roboto"/>
                <a:sym typeface="Roboto"/>
              </a:defRPr>
            </a:lvl9pPr>
          </a:lstStyle>
          <a:p/>
        </p:txBody>
      </p:sp>
      <p:sp>
        <p:nvSpPr>
          <p:cNvPr id="368" name="Google Shape;368;p89"/>
          <p:cNvSpPr txBox="1"/>
          <p:nvPr>
            <p:ph type="title"/>
          </p:nvPr>
        </p:nvSpPr>
        <p:spPr>
          <a:xfrm>
            <a:off x="457200" y="1024407"/>
            <a:ext cx="27720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1pPr>
            <a:lvl2pPr lvl="1"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2pPr>
            <a:lvl3pPr lvl="2"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3pPr>
            <a:lvl4pPr lvl="3"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4pPr>
            <a:lvl5pPr lvl="4"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5pPr>
            <a:lvl6pPr lvl="5"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6pPr>
            <a:lvl7pPr lvl="6"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7pPr>
            <a:lvl8pPr lvl="7"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8pPr>
            <a:lvl9pPr lvl="8"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9pPr>
          </a:lstStyle>
          <a:p/>
        </p:txBody>
      </p:sp>
      <p:sp>
        <p:nvSpPr>
          <p:cNvPr id="369" name="Google Shape;369;p89"/>
          <p:cNvSpPr txBox="1"/>
          <p:nvPr>
            <p:ph idx="2" type="title"/>
          </p:nvPr>
        </p:nvSpPr>
        <p:spPr>
          <a:xfrm>
            <a:off x="457200" y="1255882"/>
            <a:ext cx="27720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2400"/>
              <a:buFont typeface="Arial"/>
              <a:buNone/>
              <a:defRPr b="0" i="0" sz="2400" u="none" cap="none" strike="noStrike">
                <a:solidFill>
                  <a:srgbClr val="FFFFFF"/>
                </a:solidFill>
                <a:latin typeface="Arial"/>
                <a:ea typeface="Arial"/>
                <a:cs typeface="Arial"/>
                <a:sym typeface="Arial"/>
              </a:defRPr>
            </a:lvl1pPr>
            <a:lvl2pPr lvl="1"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Split Slide">
  <p:cSld name="CUSTOM_5_1_1">
    <p:spTree>
      <p:nvGrpSpPr>
        <p:cNvPr id="370" name="Shape 370"/>
        <p:cNvGrpSpPr/>
        <p:nvPr/>
      </p:nvGrpSpPr>
      <p:grpSpPr>
        <a:xfrm>
          <a:off x="0" y="0"/>
          <a:ext cx="0" cy="0"/>
          <a:chOff x="0" y="0"/>
          <a:chExt cx="0" cy="0"/>
        </a:xfrm>
      </p:grpSpPr>
      <p:sp>
        <p:nvSpPr>
          <p:cNvPr id="371" name="Google Shape;371;p90"/>
          <p:cNvSpPr/>
          <p:nvPr/>
        </p:nvSpPr>
        <p:spPr>
          <a:xfrm>
            <a:off x="-13753" y="-11100"/>
            <a:ext cx="3951300" cy="51657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372" name="Google Shape;372;p90"/>
          <p:cNvSpPr txBox="1"/>
          <p:nvPr>
            <p:ph idx="1" type="body"/>
          </p:nvPr>
        </p:nvSpPr>
        <p:spPr>
          <a:xfrm>
            <a:off x="464175" y="2267325"/>
            <a:ext cx="2676000" cy="24189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1pPr>
            <a:lvl2pPr indent="-285750" lvl="1" marL="9144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2pPr>
            <a:lvl3pPr indent="-285750" lvl="2" marL="13716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3pPr>
            <a:lvl4pPr indent="-285750" lvl="3" marL="18288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4pPr>
            <a:lvl5pPr indent="-285750" lvl="4" marL="22860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5pPr>
            <a:lvl6pPr indent="-285750" lvl="5" marL="27432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6pPr>
            <a:lvl7pPr indent="-285750" lvl="6" marL="32004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7pPr>
            <a:lvl8pPr indent="-285750" lvl="7" marL="36576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8pPr>
            <a:lvl9pPr indent="-285750" lvl="8" marL="4114800" marR="0" rtl="0" algn="l">
              <a:lnSpc>
                <a:spcPct val="130000"/>
              </a:lnSpc>
              <a:spcBef>
                <a:spcPts val="800"/>
              </a:spcBef>
              <a:spcAft>
                <a:spcPts val="800"/>
              </a:spcAft>
              <a:buClr>
                <a:srgbClr val="FFFFFF"/>
              </a:buClr>
              <a:buSzPts val="900"/>
              <a:buFont typeface="Roboto"/>
              <a:buChar char="•"/>
              <a:defRPr b="0" i="0" sz="900" u="none" cap="none" strike="noStrike">
                <a:solidFill>
                  <a:srgbClr val="FFFFFF"/>
                </a:solidFill>
                <a:latin typeface="Roboto"/>
                <a:ea typeface="Roboto"/>
                <a:cs typeface="Roboto"/>
                <a:sym typeface="Roboto"/>
              </a:defRPr>
            </a:lvl9pPr>
          </a:lstStyle>
          <a:p/>
        </p:txBody>
      </p:sp>
      <p:sp>
        <p:nvSpPr>
          <p:cNvPr id="373" name="Google Shape;373;p90"/>
          <p:cNvSpPr txBox="1"/>
          <p:nvPr>
            <p:ph type="title"/>
          </p:nvPr>
        </p:nvSpPr>
        <p:spPr>
          <a:xfrm>
            <a:off x="457200" y="1024407"/>
            <a:ext cx="27720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1pPr>
            <a:lvl2pPr lvl="1"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2pPr>
            <a:lvl3pPr lvl="2"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3pPr>
            <a:lvl4pPr lvl="3"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4pPr>
            <a:lvl5pPr lvl="4"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5pPr>
            <a:lvl6pPr lvl="5"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6pPr>
            <a:lvl7pPr lvl="6"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7pPr>
            <a:lvl8pPr lvl="7"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8pPr>
            <a:lvl9pPr lvl="8"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9pPr>
          </a:lstStyle>
          <a:p/>
        </p:txBody>
      </p:sp>
      <p:sp>
        <p:nvSpPr>
          <p:cNvPr id="374" name="Google Shape;374;p90"/>
          <p:cNvSpPr txBox="1"/>
          <p:nvPr>
            <p:ph idx="2" type="title"/>
          </p:nvPr>
        </p:nvSpPr>
        <p:spPr>
          <a:xfrm>
            <a:off x="457200" y="1255882"/>
            <a:ext cx="27720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2400"/>
              <a:buFont typeface="Arial"/>
              <a:buNone/>
              <a:defRPr b="0" i="0" sz="2400" u="none" cap="none" strike="noStrike">
                <a:solidFill>
                  <a:srgbClr val="FFFFFF"/>
                </a:solidFill>
                <a:latin typeface="Arial"/>
                <a:ea typeface="Arial"/>
                <a:cs typeface="Arial"/>
                <a:sym typeface="Arial"/>
              </a:defRPr>
            </a:lvl1pPr>
            <a:lvl2pPr lvl="1"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Split Slide">
  <p:cSld name="CUSTOM_5_1_1_1">
    <p:spTree>
      <p:nvGrpSpPr>
        <p:cNvPr id="375" name="Shape 375"/>
        <p:cNvGrpSpPr/>
        <p:nvPr/>
      </p:nvGrpSpPr>
      <p:grpSpPr>
        <a:xfrm>
          <a:off x="0" y="0"/>
          <a:ext cx="0" cy="0"/>
          <a:chOff x="0" y="0"/>
          <a:chExt cx="0" cy="0"/>
        </a:xfrm>
      </p:grpSpPr>
      <p:sp>
        <p:nvSpPr>
          <p:cNvPr id="376" name="Google Shape;376;p91"/>
          <p:cNvSpPr/>
          <p:nvPr/>
        </p:nvSpPr>
        <p:spPr>
          <a:xfrm>
            <a:off x="-13753" y="-11100"/>
            <a:ext cx="3951300" cy="51657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377" name="Google Shape;377;p91"/>
          <p:cNvSpPr txBox="1"/>
          <p:nvPr>
            <p:ph idx="1" type="body"/>
          </p:nvPr>
        </p:nvSpPr>
        <p:spPr>
          <a:xfrm>
            <a:off x="464175" y="2267325"/>
            <a:ext cx="2676000" cy="24189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1pPr>
            <a:lvl2pPr indent="-285750" lvl="1" marL="9144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2pPr>
            <a:lvl3pPr indent="-285750" lvl="2" marL="13716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3pPr>
            <a:lvl4pPr indent="-285750" lvl="3" marL="18288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4pPr>
            <a:lvl5pPr indent="-285750" lvl="4" marL="22860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5pPr>
            <a:lvl6pPr indent="-285750" lvl="5" marL="27432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6pPr>
            <a:lvl7pPr indent="-285750" lvl="6" marL="32004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7pPr>
            <a:lvl8pPr indent="-285750" lvl="7" marL="36576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8pPr>
            <a:lvl9pPr indent="-285750" lvl="8" marL="4114800" marR="0" rtl="0" algn="l">
              <a:lnSpc>
                <a:spcPct val="130000"/>
              </a:lnSpc>
              <a:spcBef>
                <a:spcPts val="800"/>
              </a:spcBef>
              <a:spcAft>
                <a:spcPts val="800"/>
              </a:spcAft>
              <a:buClr>
                <a:srgbClr val="FFFFFF"/>
              </a:buClr>
              <a:buSzPts val="900"/>
              <a:buFont typeface="Roboto"/>
              <a:buChar char="•"/>
              <a:defRPr b="0" i="0" sz="900" u="none" cap="none" strike="noStrike">
                <a:solidFill>
                  <a:srgbClr val="FFFFFF"/>
                </a:solidFill>
                <a:latin typeface="Roboto"/>
                <a:ea typeface="Roboto"/>
                <a:cs typeface="Roboto"/>
                <a:sym typeface="Roboto"/>
              </a:defRPr>
            </a:lvl9pPr>
          </a:lstStyle>
          <a:p/>
        </p:txBody>
      </p:sp>
      <p:sp>
        <p:nvSpPr>
          <p:cNvPr id="378" name="Google Shape;378;p91"/>
          <p:cNvSpPr txBox="1"/>
          <p:nvPr>
            <p:ph type="title"/>
          </p:nvPr>
        </p:nvSpPr>
        <p:spPr>
          <a:xfrm>
            <a:off x="457200" y="1024407"/>
            <a:ext cx="27720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1pPr>
            <a:lvl2pPr lvl="1"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2pPr>
            <a:lvl3pPr lvl="2"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3pPr>
            <a:lvl4pPr lvl="3"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4pPr>
            <a:lvl5pPr lvl="4"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5pPr>
            <a:lvl6pPr lvl="5"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6pPr>
            <a:lvl7pPr lvl="6"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7pPr>
            <a:lvl8pPr lvl="7"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8pPr>
            <a:lvl9pPr lvl="8"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9pPr>
          </a:lstStyle>
          <a:p/>
        </p:txBody>
      </p:sp>
      <p:sp>
        <p:nvSpPr>
          <p:cNvPr id="379" name="Google Shape;379;p91"/>
          <p:cNvSpPr txBox="1"/>
          <p:nvPr>
            <p:ph idx="2" type="title"/>
          </p:nvPr>
        </p:nvSpPr>
        <p:spPr>
          <a:xfrm>
            <a:off x="457200" y="1255882"/>
            <a:ext cx="27720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2400"/>
              <a:buFont typeface="Arial"/>
              <a:buNone/>
              <a:defRPr b="0" i="0" sz="2400" u="none" cap="none" strike="noStrike">
                <a:solidFill>
                  <a:srgbClr val="FFFFFF"/>
                </a:solidFill>
                <a:latin typeface="Arial"/>
                <a:ea typeface="Arial"/>
                <a:cs typeface="Arial"/>
                <a:sym typeface="Arial"/>
              </a:defRPr>
            </a:lvl1pPr>
            <a:lvl2pPr lvl="1"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Section Slide">
  <p:cSld name="CUSTOM">
    <p:spTree>
      <p:nvGrpSpPr>
        <p:cNvPr id="72" name="Shape 72"/>
        <p:cNvGrpSpPr/>
        <p:nvPr/>
      </p:nvGrpSpPr>
      <p:grpSpPr>
        <a:xfrm>
          <a:off x="0" y="0"/>
          <a:ext cx="0" cy="0"/>
          <a:chOff x="0" y="0"/>
          <a:chExt cx="0" cy="0"/>
        </a:xfrm>
      </p:grpSpPr>
      <p:sp>
        <p:nvSpPr>
          <p:cNvPr id="73" name="Google Shape;73;p38"/>
          <p:cNvSpPr/>
          <p:nvPr/>
        </p:nvSpPr>
        <p:spPr>
          <a:xfrm>
            <a:off x="50" y="0"/>
            <a:ext cx="9144000" cy="45240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cxnSp>
        <p:nvCxnSpPr>
          <p:cNvPr id="74" name="Google Shape;74;p38"/>
          <p:cNvCxnSpPr/>
          <p:nvPr/>
        </p:nvCxnSpPr>
        <p:spPr>
          <a:xfrm rot="10800000">
            <a:off x="481275" y="1767101"/>
            <a:ext cx="0" cy="1769700"/>
          </a:xfrm>
          <a:prstGeom prst="straightConnector1">
            <a:avLst/>
          </a:prstGeom>
          <a:noFill/>
          <a:ln cap="flat" cmpd="sng" w="38100">
            <a:solidFill>
              <a:srgbClr val="FFFFFF"/>
            </a:solidFill>
            <a:prstDash val="solid"/>
            <a:miter lim="400000"/>
            <a:headEnd len="sm" w="sm" type="none"/>
            <a:tailEnd len="sm" w="sm" type="none"/>
          </a:ln>
        </p:spPr>
      </p:cxnSp>
      <p:sp>
        <p:nvSpPr>
          <p:cNvPr id="75" name="Google Shape;75;p38"/>
          <p:cNvSpPr txBox="1"/>
          <p:nvPr>
            <p:ph type="title"/>
          </p:nvPr>
        </p:nvSpPr>
        <p:spPr>
          <a:xfrm>
            <a:off x="962200" y="2196350"/>
            <a:ext cx="7724700" cy="8574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FFFFFF"/>
              </a:buClr>
              <a:buSzPts val="2400"/>
              <a:buFont typeface="Arial"/>
              <a:buNone/>
              <a:defRPr b="0" i="0" sz="3600" u="none" cap="none" strike="noStrike">
                <a:solidFill>
                  <a:srgbClr val="FFFFFF"/>
                </a:solidFill>
                <a:latin typeface="Arial"/>
                <a:ea typeface="Arial"/>
                <a:cs typeface="Arial"/>
                <a:sym typeface="Arial"/>
              </a:defRPr>
            </a:lvl1pPr>
            <a:lvl2pPr lvl="1"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2pPr>
            <a:lvl3pPr lvl="2"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3pPr>
            <a:lvl4pPr lvl="3"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4pPr>
            <a:lvl5pPr lvl="4"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5pPr>
            <a:lvl6pPr lvl="5"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6pPr>
            <a:lvl7pPr lvl="6"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7pPr>
            <a:lvl8pPr lvl="7"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8pPr>
            <a:lvl9pPr lvl="8"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9pPr>
          </a:lstStyle>
          <a:p/>
        </p:txBody>
      </p:sp>
      <p:sp>
        <p:nvSpPr>
          <p:cNvPr id="76" name="Google Shape;76;p38"/>
          <p:cNvSpPr txBox="1"/>
          <p:nvPr>
            <p:ph idx="1" type="subTitle"/>
          </p:nvPr>
        </p:nvSpPr>
        <p:spPr>
          <a:xfrm>
            <a:off x="976648" y="1757286"/>
            <a:ext cx="4643400" cy="3036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7" name="Google Shape;77;p38"/>
          <p:cNvSpPr txBox="1"/>
          <p:nvPr/>
        </p:nvSpPr>
        <p:spPr>
          <a:xfrm>
            <a:off x="7741216" y="381600"/>
            <a:ext cx="950400" cy="1146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r>
              <a:rPr b="0" i="0" lang="en-US" sz="600" u="none" cap="none" strike="noStrike">
                <a:solidFill>
                  <a:srgbClr val="FFFFFF"/>
                </a:solidFill>
                <a:latin typeface="Roboto"/>
                <a:ea typeface="Roboto"/>
                <a:cs typeface="Roboto"/>
                <a:sym typeface="Roboto"/>
              </a:rPr>
              <a:t>Proprietary + Confidential</a:t>
            </a:r>
            <a:endParaRPr b="0" i="0" sz="600" u="none" cap="none" strike="noStrike">
              <a:solidFill>
                <a:srgbClr val="FFFFFF"/>
              </a:solidFill>
              <a:latin typeface="Roboto"/>
              <a:ea typeface="Roboto"/>
              <a:cs typeface="Roboto"/>
              <a:sym typeface="Roboto"/>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Split Slide White">
  <p:cSld name="CUSTOM_5_1_1_1_2">
    <p:spTree>
      <p:nvGrpSpPr>
        <p:cNvPr id="380" name="Shape 380"/>
        <p:cNvGrpSpPr/>
        <p:nvPr/>
      </p:nvGrpSpPr>
      <p:grpSpPr>
        <a:xfrm>
          <a:off x="0" y="0"/>
          <a:ext cx="0" cy="0"/>
          <a:chOff x="0" y="0"/>
          <a:chExt cx="0" cy="0"/>
        </a:xfrm>
      </p:grpSpPr>
      <p:sp>
        <p:nvSpPr>
          <p:cNvPr id="381" name="Google Shape;381;p92"/>
          <p:cNvSpPr/>
          <p:nvPr/>
        </p:nvSpPr>
        <p:spPr>
          <a:xfrm>
            <a:off x="-13753" y="-11100"/>
            <a:ext cx="3951300" cy="5165700"/>
          </a:xfrm>
          <a:prstGeom prst="rect">
            <a:avLst/>
          </a:prstGeom>
          <a:solidFill>
            <a:srgbClr val="FFFFFF"/>
          </a:solidFill>
          <a:ln>
            <a:noFill/>
          </a:ln>
          <a:effectLst>
            <a:outerShdw blurRad="500063" rotWithShape="0" algn="bl" dir="6480000" dist="95250">
              <a:srgbClr val="000000">
                <a:alpha val="15686"/>
              </a:srgbClr>
            </a:outerShdw>
          </a:effectLst>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 name="Google Shape;382;p92"/>
          <p:cNvSpPr txBox="1"/>
          <p:nvPr>
            <p:ph idx="1" type="body"/>
          </p:nvPr>
        </p:nvSpPr>
        <p:spPr>
          <a:xfrm>
            <a:off x="464175" y="2267325"/>
            <a:ext cx="2676000" cy="24189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383" name="Google Shape;383;p92"/>
          <p:cNvSpPr txBox="1"/>
          <p:nvPr>
            <p:ph type="title"/>
          </p:nvPr>
        </p:nvSpPr>
        <p:spPr>
          <a:xfrm>
            <a:off x="457200" y="1255882"/>
            <a:ext cx="27720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9pPr>
          </a:lstStyle>
          <a:p/>
        </p:txBody>
      </p:sp>
      <p:sp>
        <p:nvSpPr>
          <p:cNvPr id="384" name="Google Shape;384;p92"/>
          <p:cNvSpPr/>
          <p:nvPr/>
        </p:nvSpPr>
        <p:spPr>
          <a:xfrm>
            <a:off x="-16857" y="235375"/>
            <a:ext cx="35400" cy="46728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Split Slide White">
  <p:cSld name="CUSTOM_5_1_1_1_2_1">
    <p:spTree>
      <p:nvGrpSpPr>
        <p:cNvPr id="385" name="Shape 385"/>
        <p:cNvGrpSpPr/>
        <p:nvPr/>
      </p:nvGrpSpPr>
      <p:grpSpPr>
        <a:xfrm>
          <a:off x="0" y="0"/>
          <a:ext cx="0" cy="0"/>
          <a:chOff x="0" y="0"/>
          <a:chExt cx="0" cy="0"/>
        </a:xfrm>
      </p:grpSpPr>
      <p:sp>
        <p:nvSpPr>
          <p:cNvPr id="386" name="Google Shape;386;p93"/>
          <p:cNvSpPr/>
          <p:nvPr/>
        </p:nvSpPr>
        <p:spPr>
          <a:xfrm>
            <a:off x="-13753" y="-11100"/>
            <a:ext cx="3951300" cy="5165700"/>
          </a:xfrm>
          <a:prstGeom prst="rect">
            <a:avLst/>
          </a:prstGeom>
          <a:solidFill>
            <a:srgbClr val="FFFFFF"/>
          </a:solidFill>
          <a:ln>
            <a:noFill/>
          </a:ln>
          <a:effectLst>
            <a:outerShdw blurRad="500063" rotWithShape="0" algn="bl" dir="6480000" dist="95250">
              <a:srgbClr val="000000">
                <a:alpha val="15686"/>
              </a:srgbClr>
            </a:outerShdw>
          </a:effectLst>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 name="Google Shape;387;p93"/>
          <p:cNvSpPr txBox="1"/>
          <p:nvPr>
            <p:ph idx="1" type="body"/>
          </p:nvPr>
        </p:nvSpPr>
        <p:spPr>
          <a:xfrm>
            <a:off x="464175" y="2267325"/>
            <a:ext cx="2676000" cy="24189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388" name="Google Shape;388;p93"/>
          <p:cNvSpPr txBox="1"/>
          <p:nvPr>
            <p:ph type="title"/>
          </p:nvPr>
        </p:nvSpPr>
        <p:spPr>
          <a:xfrm>
            <a:off x="457200" y="1255882"/>
            <a:ext cx="27720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9pPr>
          </a:lstStyle>
          <a:p/>
        </p:txBody>
      </p:sp>
      <p:sp>
        <p:nvSpPr>
          <p:cNvPr id="389" name="Google Shape;389;p93"/>
          <p:cNvSpPr/>
          <p:nvPr/>
        </p:nvSpPr>
        <p:spPr>
          <a:xfrm>
            <a:off x="-16857" y="235375"/>
            <a:ext cx="35400" cy="46728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Split Slide White">
  <p:cSld name="CUSTOM_5_1_1_1_2_2">
    <p:spTree>
      <p:nvGrpSpPr>
        <p:cNvPr id="390" name="Shape 390"/>
        <p:cNvGrpSpPr/>
        <p:nvPr/>
      </p:nvGrpSpPr>
      <p:grpSpPr>
        <a:xfrm>
          <a:off x="0" y="0"/>
          <a:ext cx="0" cy="0"/>
          <a:chOff x="0" y="0"/>
          <a:chExt cx="0" cy="0"/>
        </a:xfrm>
      </p:grpSpPr>
      <p:sp>
        <p:nvSpPr>
          <p:cNvPr id="391" name="Google Shape;391;p94"/>
          <p:cNvSpPr/>
          <p:nvPr/>
        </p:nvSpPr>
        <p:spPr>
          <a:xfrm>
            <a:off x="-13753" y="-11100"/>
            <a:ext cx="3951300" cy="5165700"/>
          </a:xfrm>
          <a:prstGeom prst="rect">
            <a:avLst/>
          </a:prstGeom>
          <a:solidFill>
            <a:srgbClr val="FFFFFF"/>
          </a:solidFill>
          <a:ln>
            <a:noFill/>
          </a:ln>
          <a:effectLst>
            <a:outerShdw blurRad="500063" rotWithShape="0" algn="bl" dir="6480000" dist="95250">
              <a:srgbClr val="000000">
                <a:alpha val="15686"/>
              </a:srgbClr>
            </a:outerShdw>
          </a:effectLst>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 name="Google Shape;392;p94"/>
          <p:cNvSpPr txBox="1"/>
          <p:nvPr>
            <p:ph idx="1" type="body"/>
          </p:nvPr>
        </p:nvSpPr>
        <p:spPr>
          <a:xfrm>
            <a:off x="464175" y="2267325"/>
            <a:ext cx="2676000" cy="24189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393" name="Google Shape;393;p94"/>
          <p:cNvSpPr txBox="1"/>
          <p:nvPr>
            <p:ph type="title"/>
          </p:nvPr>
        </p:nvSpPr>
        <p:spPr>
          <a:xfrm>
            <a:off x="457200" y="1255882"/>
            <a:ext cx="27720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9pPr>
          </a:lstStyle>
          <a:p/>
        </p:txBody>
      </p:sp>
      <p:sp>
        <p:nvSpPr>
          <p:cNvPr id="394" name="Google Shape;394;p94"/>
          <p:cNvSpPr/>
          <p:nvPr/>
        </p:nvSpPr>
        <p:spPr>
          <a:xfrm>
            <a:off x="-16857" y="235375"/>
            <a:ext cx="35400" cy="46728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Split Slide White">
  <p:cSld name="CUSTOM_5_1_1_1_2_1_1">
    <p:spTree>
      <p:nvGrpSpPr>
        <p:cNvPr id="395" name="Shape 395"/>
        <p:cNvGrpSpPr/>
        <p:nvPr/>
      </p:nvGrpSpPr>
      <p:grpSpPr>
        <a:xfrm>
          <a:off x="0" y="0"/>
          <a:ext cx="0" cy="0"/>
          <a:chOff x="0" y="0"/>
          <a:chExt cx="0" cy="0"/>
        </a:xfrm>
      </p:grpSpPr>
      <p:sp>
        <p:nvSpPr>
          <p:cNvPr id="396" name="Google Shape;396;p95"/>
          <p:cNvSpPr/>
          <p:nvPr/>
        </p:nvSpPr>
        <p:spPr>
          <a:xfrm>
            <a:off x="-13753" y="-11100"/>
            <a:ext cx="3951300" cy="5165700"/>
          </a:xfrm>
          <a:prstGeom prst="rect">
            <a:avLst/>
          </a:prstGeom>
          <a:solidFill>
            <a:srgbClr val="FFFFFF"/>
          </a:solidFill>
          <a:ln>
            <a:noFill/>
          </a:ln>
          <a:effectLst>
            <a:outerShdw blurRad="500063" rotWithShape="0" algn="bl" dir="6480000" dist="95250">
              <a:srgbClr val="000000">
                <a:alpha val="15686"/>
              </a:srgbClr>
            </a:outerShdw>
          </a:effectLst>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 name="Google Shape;397;p95"/>
          <p:cNvSpPr txBox="1"/>
          <p:nvPr>
            <p:ph idx="1" type="body"/>
          </p:nvPr>
        </p:nvSpPr>
        <p:spPr>
          <a:xfrm>
            <a:off x="464175" y="2267325"/>
            <a:ext cx="2676000" cy="24189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398" name="Google Shape;398;p95"/>
          <p:cNvSpPr txBox="1"/>
          <p:nvPr>
            <p:ph type="title"/>
          </p:nvPr>
        </p:nvSpPr>
        <p:spPr>
          <a:xfrm>
            <a:off x="457200" y="1255882"/>
            <a:ext cx="27720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9pPr>
          </a:lstStyle>
          <a:p/>
        </p:txBody>
      </p:sp>
      <p:sp>
        <p:nvSpPr>
          <p:cNvPr id="399" name="Google Shape;399;p95"/>
          <p:cNvSpPr/>
          <p:nvPr/>
        </p:nvSpPr>
        <p:spPr>
          <a:xfrm>
            <a:off x="-16857" y="235375"/>
            <a:ext cx="35400" cy="46728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Split Slide White">
  <p:cSld name="CUSTOM_5_1_1_1_2_1_1_1">
    <p:spTree>
      <p:nvGrpSpPr>
        <p:cNvPr id="400" name="Shape 400"/>
        <p:cNvGrpSpPr/>
        <p:nvPr/>
      </p:nvGrpSpPr>
      <p:grpSpPr>
        <a:xfrm>
          <a:off x="0" y="0"/>
          <a:ext cx="0" cy="0"/>
          <a:chOff x="0" y="0"/>
          <a:chExt cx="0" cy="0"/>
        </a:xfrm>
      </p:grpSpPr>
      <p:sp>
        <p:nvSpPr>
          <p:cNvPr id="401" name="Google Shape;401;p96"/>
          <p:cNvSpPr/>
          <p:nvPr/>
        </p:nvSpPr>
        <p:spPr>
          <a:xfrm>
            <a:off x="-13753" y="-11100"/>
            <a:ext cx="3951300" cy="5165700"/>
          </a:xfrm>
          <a:prstGeom prst="rect">
            <a:avLst/>
          </a:prstGeom>
          <a:solidFill>
            <a:srgbClr val="FFFFFF"/>
          </a:solidFill>
          <a:ln>
            <a:noFill/>
          </a:ln>
          <a:effectLst>
            <a:outerShdw blurRad="500063" rotWithShape="0" algn="bl" dir="6480000" dist="95250">
              <a:srgbClr val="000000">
                <a:alpha val="15686"/>
              </a:srgbClr>
            </a:outerShdw>
          </a:effectLst>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 name="Google Shape;402;p96"/>
          <p:cNvSpPr txBox="1"/>
          <p:nvPr>
            <p:ph idx="1" type="body"/>
          </p:nvPr>
        </p:nvSpPr>
        <p:spPr>
          <a:xfrm>
            <a:off x="464175" y="2267325"/>
            <a:ext cx="2676000" cy="24189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403" name="Google Shape;403;p96"/>
          <p:cNvSpPr txBox="1"/>
          <p:nvPr>
            <p:ph type="title"/>
          </p:nvPr>
        </p:nvSpPr>
        <p:spPr>
          <a:xfrm>
            <a:off x="457200" y="1255882"/>
            <a:ext cx="27720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red">
  <p:cSld name="CUSTOM_5_1_1_1_1">
    <p:spTree>
      <p:nvGrpSpPr>
        <p:cNvPr id="404" name="Shape 404"/>
        <p:cNvGrpSpPr/>
        <p:nvPr/>
      </p:nvGrpSpPr>
      <p:grpSpPr>
        <a:xfrm>
          <a:off x="0" y="0"/>
          <a:ext cx="0" cy="0"/>
          <a:chOff x="0" y="0"/>
          <a:chExt cx="0" cy="0"/>
        </a:xfrm>
      </p:grpSpPr>
      <p:sp>
        <p:nvSpPr>
          <p:cNvPr id="405" name="Google Shape;405;p97"/>
          <p:cNvSpPr txBox="1"/>
          <p:nvPr>
            <p:ph type="title"/>
          </p:nvPr>
        </p:nvSpPr>
        <p:spPr>
          <a:xfrm>
            <a:off x="457200" y="1536250"/>
            <a:ext cx="8229600" cy="2070900"/>
          </a:xfrm>
          <a:prstGeom prst="rect">
            <a:avLst/>
          </a:prstGeom>
          <a:noFill/>
          <a:ln>
            <a:noFill/>
          </a:ln>
        </p:spPr>
        <p:txBody>
          <a:bodyPr anchorCtr="0" anchor="ctr" bIns="0" lIns="0" spcFirstLastPara="1" rIns="0" wrap="square" tIns="0">
            <a:noAutofit/>
          </a:bodyPr>
          <a:lstStyle>
            <a:lvl1pPr lvl="0" marR="0" rtl="0" algn="ctr">
              <a:lnSpc>
                <a:spcPct val="100000"/>
              </a:lnSpc>
              <a:spcBef>
                <a:spcPts val="0"/>
              </a:spcBef>
              <a:spcAft>
                <a:spcPts val="0"/>
              </a:spcAft>
              <a:buClr>
                <a:srgbClr val="3C4043"/>
              </a:buClr>
              <a:buSzPts val="3000"/>
              <a:buFont typeface="Arial"/>
              <a:buNone/>
              <a:defRPr b="0" i="0" sz="3000" u="none" cap="none" strike="noStrike">
                <a:solidFill>
                  <a:srgbClr val="3C4043"/>
                </a:solidFill>
                <a:latin typeface="Arial"/>
                <a:ea typeface="Arial"/>
                <a:cs typeface="Arial"/>
                <a:sym typeface="Arial"/>
              </a:defRPr>
            </a:lvl1pPr>
            <a:lvl2pPr lvl="1" marR="0" rtl="0" algn="l">
              <a:lnSpc>
                <a:spcPct val="100000"/>
              </a:lnSpc>
              <a:spcBef>
                <a:spcPts val="0"/>
              </a:spcBef>
              <a:spcAft>
                <a:spcPts val="0"/>
              </a:spcAft>
              <a:buClr>
                <a:srgbClr val="000000"/>
              </a:buClr>
              <a:buSzPts val="4800"/>
              <a:buFont typeface="Helvetica Neue Light"/>
              <a:buNone/>
              <a:defRPr b="0" i="0" sz="4800" u="none" cap="none" strike="noStrike">
                <a:solidFill>
                  <a:srgbClr val="000000"/>
                </a:solidFill>
                <a:latin typeface="Helvetica Neue Light"/>
                <a:ea typeface="Helvetica Neue Light"/>
                <a:cs typeface="Helvetica Neue Light"/>
                <a:sym typeface="Helvetica Neue Light"/>
              </a:defRPr>
            </a:lvl2pPr>
            <a:lvl3pPr lvl="2" marR="0" rtl="0" algn="l">
              <a:lnSpc>
                <a:spcPct val="100000"/>
              </a:lnSpc>
              <a:spcBef>
                <a:spcPts val="0"/>
              </a:spcBef>
              <a:spcAft>
                <a:spcPts val="0"/>
              </a:spcAft>
              <a:buClr>
                <a:srgbClr val="000000"/>
              </a:buClr>
              <a:buSzPts val="4800"/>
              <a:buFont typeface="Helvetica Neue Light"/>
              <a:buNone/>
              <a:defRPr b="0" i="0" sz="4800" u="none" cap="none" strike="noStrike">
                <a:solidFill>
                  <a:srgbClr val="000000"/>
                </a:solidFill>
                <a:latin typeface="Helvetica Neue Light"/>
                <a:ea typeface="Helvetica Neue Light"/>
                <a:cs typeface="Helvetica Neue Light"/>
                <a:sym typeface="Helvetica Neue Light"/>
              </a:defRPr>
            </a:lvl3pPr>
            <a:lvl4pPr lvl="3" marR="0" rtl="0" algn="l">
              <a:lnSpc>
                <a:spcPct val="100000"/>
              </a:lnSpc>
              <a:spcBef>
                <a:spcPts val="0"/>
              </a:spcBef>
              <a:spcAft>
                <a:spcPts val="0"/>
              </a:spcAft>
              <a:buClr>
                <a:srgbClr val="000000"/>
              </a:buClr>
              <a:buSzPts val="4800"/>
              <a:buFont typeface="Helvetica Neue Light"/>
              <a:buNone/>
              <a:defRPr b="0" i="0" sz="4800" u="none" cap="none" strike="noStrike">
                <a:solidFill>
                  <a:srgbClr val="000000"/>
                </a:solidFill>
                <a:latin typeface="Helvetica Neue Light"/>
                <a:ea typeface="Helvetica Neue Light"/>
                <a:cs typeface="Helvetica Neue Light"/>
                <a:sym typeface="Helvetica Neue Light"/>
              </a:defRPr>
            </a:lvl4pPr>
            <a:lvl5pPr lvl="4" marR="0" rtl="0" algn="l">
              <a:lnSpc>
                <a:spcPct val="100000"/>
              </a:lnSpc>
              <a:spcBef>
                <a:spcPts val="0"/>
              </a:spcBef>
              <a:spcAft>
                <a:spcPts val="0"/>
              </a:spcAft>
              <a:buClr>
                <a:srgbClr val="000000"/>
              </a:buClr>
              <a:buSzPts val="4800"/>
              <a:buFont typeface="Helvetica Neue Light"/>
              <a:buNone/>
              <a:defRPr b="0" i="0" sz="4800" u="none" cap="none" strike="noStrike">
                <a:solidFill>
                  <a:srgbClr val="000000"/>
                </a:solidFill>
                <a:latin typeface="Helvetica Neue Light"/>
                <a:ea typeface="Helvetica Neue Light"/>
                <a:cs typeface="Helvetica Neue Light"/>
                <a:sym typeface="Helvetica Neue Light"/>
              </a:defRPr>
            </a:lvl5pPr>
            <a:lvl6pPr lvl="5" marR="0" rtl="0" algn="l">
              <a:lnSpc>
                <a:spcPct val="100000"/>
              </a:lnSpc>
              <a:spcBef>
                <a:spcPts val="0"/>
              </a:spcBef>
              <a:spcAft>
                <a:spcPts val="0"/>
              </a:spcAft>
              <a:buClr>
                <a:srgbClr val="000000"/>
              </a:buClr>
              <a:buSzPts val="4800"/>
              <a:buFont typeface="Helvetica Neue Light"/>
              <a:buNone/>
              <a:defRPr b="0" i="0" sz="48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0"/>
              </a:spcBef>
              <a:spcAft>
                <a:spcPts val="0"/>
              </a:spcAft>
              <a:buClr>
                <a:srgbClr val="000000"/>
              </a:buClr>
              <a:buSzPts val="4800"/>
              <a:buFont typeface="Helvetica Neue Light"/>
              <a:buNone/>
              <a:defRPr b="0" i="0" sz="48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0"/>
              </a:spcBef>
              <a:spcAft>
                <a:spcPts val="0"/>
              </a:spcAft>
              <a:buClr>
                <a:srgbClr val="000000"/>
              </a:buClr>
              <a:buSzPts val="4800"/>
              <a:buFont typeface="Helvetica Neue Light"/>
              <a:buNone/>
              <a:defRPr b="0" i="0" sz="48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0"/>
              </a:spcBef>
              <a:spcAft>
                <a:spcPts val="0"/>
              </a:spcAft>
              <a:buClr>
                <a:srgbClr val="000000"/>
              </a:buClr>
              <a:buSzPts val="4800"/>
              <a:buFont typeface="Helvetica Neue Light"/>
              <a:buNone/>
              <a:defRPr b="0" i="0" sz="4800" u="none" cap="none" strike="noStrike">
                <a:solidFill>
                  <a:srgbClr val="000000"/>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cSld name="CUSTOM_5_1_1_1_1_1">
    <p:spTree>
      <p:nvGrpSpPr>
        <p:cNvPr id="406" name="Shape 406"/>
        <p:cNvGrpSpPr/>
        <p:nvPr/>
      </p:nvGrpSpPr>
      <p:grpSpPr>
        <a:xfrm>
          <a:off x="0" y="0"/>
          <a:ext cx="0" cy="0"/>
          <a:chOff x="0" y="0"/>
          <a:chExt cx="0" cy="0"/>
        </a:xfrm>
      </p:grpSpPr>
      <p:sp>
        <p:nvSpPr>
          <p:cNvPr id="407" name="Google Shape;407;p98"/>
          <p:cNvSpPr txBox="1"/>
          <p:nvPr>
            <p:ph type="title"/>
          </p:nvPr>
        </p:nvSpPr>
        <p:spPr>
          <a:xfrm>
            <a:off x="457200" y="1536250"/>
            <a:ext cx="8229600" cy="2070900"/>
          </a:xfrm>
          <a:prstGeom prst="rect">
            <a:avLst/>
          </a:prstGeom>
          <a:noFill/>
          <a:ln>
            <a:noFill/>
          </a:ln>
        </p:spPr>
        <p:txBody>
          <a:bodyPr anchorCtr="0" anchor="ctr" bIns="0" lIns="0" spcFirstLastPara="1" rIns="0" wrap="square" tIns="0">
            <a:noAutofit/>
          </a:bodyPr>
          <a:lstStyle>
            <a:lvl1pPr lvl="0" marR="0" rtl="0" algn="ctr">
              <a:lnSpc>
                <a:spcPct val="100000"/>
              </a:lnSpc>
              <a:spcBef>
                <a:spcPts val="0"/>
              </a:spcBef>
              <a:spcAft>
                <a:spcPts val="0"/>
              </a:spcAft>
              <a:buClr>
                <a:srgbClr val="3C4043"/>
              </a:buClr>
              <a:buSzPts val="5000"/>
              <a:buFont typeface="Arial"/>
              <a:buNone/>
              <a:defRPr b="0" i="0" sz="5000" u="none" cap="none" strike="noStrike">
                <a:solidFill>
                  <a:srgbClr val="3C4043"/>
                </a:solidFill>
                <a:latin typeface="Arial"/>
                <a:ea typeface="Arial"/>
                <a:cs typeface="Arial"/>
                <a:sym typeface="Arial"/>
              </a:defRPr>
            </a:lvl1pPr>
            <a:lvl2pPr lvl="1" marR="0" rtl="0" algn="l">
              <a:lnSpc>
                <a:spcPct val="100000"/>
              </a:lnSpc>
              <a:spcBef>
                <a:spcPts val="0"/>
              </a:spcBef>
              <a:spcAft>
                <a:spcPts val="0"/>
              </a:spcAft>
              <a:buClr>
                <a:srgbClr val="000000"/>
              </a:buClr>
              <a:buSzPts val="5000"/>
              <a:buFont typeface="Helvetica Neue Light"/>
              <a:buNone/>
              <a:defRPr b="0" i="0" sz="5000" u="none" cap="none" strike="noStrike">
                <a:solidFill>
                  <a:srgbClr val="000000"/>
                </a:solidFill>
                <a:latin typeface="Helvetica Neue Light"/>
                <a:ea typeface="Helvetica Neue Light"/>
                <a:cs typeface="Helvetica Neue Light"/>
                <a:sym typeface="Helvetica Neue Light"/>
              </a:defRPr>
            </a:lvl2pPr>
            <a:lvl3pPr lvl="2" marR="0" rtl="0" algn="l">
              <a:lnSpc>
                <a:spcPct val="100000"/>
              </a:lnSpc>
              <a:spcBef>
                <a:spcPts val="0"/>
              </a:spcBef>
              <a:spcAft>
                <a:spcPts val="0"/>
              </a:spcAft>
              <a:buClr>
                <a:srgbClr val="000000"/>
              </a:buClr>
              <a:buSzPts val="5000"/>
              <a:buFont typeface="Helvetica Neue Light"/>
              <a:buNone/>
              <a:defRPr b="0" i="0" sz="5000" u="none" cap="none" strike="noStrike">
                <a:solidFill>
                  <a:srgbClr val="000000"/>
                </a:solidFill>
                <a:latin typeface="Helvetica Neue Light"/>
                <a:ea typeface="Helvetica Neue Light"/>
                <a:cs typeface="Helvetica Neue Light"/>
                <a:sym typeface="Helvetica Neue Light"/>
              </a:defRPr>
            </a:lvl3pPr>
            <a:lvl4pPr lvl="3" marR="0" rtl="0" algn="l">
              <a:lnSpc>
                <a:spcPct val="100000"/>
              </a:lnSpc>
              <a:spcBef>
                <a:spcPts val="0"/>
              </a:spcBef>
              <a:spcAft>
                <a:spcPts val="0"/>
              </a:spcAft>
              <a:buClr>
                <a:srgbClr val="000000"/>
              </a:buClr>
              <a:buSzPts val="5000"/>
              <a:buFont typeface="Helvetica Neue Light"/>
              <a:buNone/>
              <a:defRPr b="0" i="0" sz="5000" u="none" cap="none" strike="noStrike">
                <a:solidFill>
                  <a:srgbClr val="000000"/>
                </a:solidFill>
                <a:latin typeface="Helvetica Neue Light"/>
                <a:ea typeface="Helvetica Neue Light"/>
                <a:cs typeface="Helvetica Neue Light"/>
                <a:sym typeface="Helvetica Neue Light"/>
              </a:defRPr>
            </a:lvl4pPr>
            <a:lvl5pPr lvl="4" marR="0" rtl="0" algn="l">
              <a:lnSpc>
                <a:spcPct val="100000"/>
              </a:lnSpc>
              <a:spcBef>
                <a:spcPts val="0"/>
              </a:spcBef>
              <a:spcAft>
                <a:spcPts val="0"/>
              </a:spcAft>
              <a:buClr>
                <a:srgbClr val="000000"/>
              </a:buClr>
              <a:buSzPts val="5000"/>
              <a:buFont typeface="Helvetica Neue Light"/>
              <a:buNone/>
              <a:defRPr b="0" i="0" sz="5000" u="none" cap="none" strike="noStrike">
                <a:solidFill>
                  <a:srgbClr val="000000"/>
                </a:solidFill>
                <a:latin typeface="Helvetica Neue Light"/>
                <a:ea typeface="Helvetica Neue Light"/>
                <a:cs typeface="Helvetica Neue Light"/>
                <a:sym typeface="Helvetica Neue Light"/>
              </a:defRPr>
            </a:lvl5pPr>
            <a:lvl6pPr lvl="5" marR="0" rtl="0" algn="l">
              <a:lnSpc>
                <a:spcPct val="100000"/>
              </a:lnSpc>
              <a:spcBef>
                <a:spcPts val="0"/>
              </a:spcBef>
              <a:spcAft>
                <a:spcPts val="0"/>
              </a:spcAft>
              <a:buClr>
                <a:srgbClr val="000000"/>
              </a:buClr>
              <a:buSzPts val="5000"/>
              <a:buFont typeface="Helvetica Neue Light"/>
              <a:buNone/>
              <a:defRPr b="0" i="0" sz="50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0"/>
              </a:spcBef>
              <a:spcAft>
                <a:spcPts val="0"/>
              </a:spcAft>
              <a:buClr>
                <a:srgbClr val="000000"/>
              </a:buClr>
              <a:buSzPts val="5000"/>
              <a:buFont typeface="Helvetica Neue Light"/>
              <a:buNone/>
              <a:defRPr b="0" i="0" sz="50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0"/>
              </a:spcBef>
              <a:spcAft>
                <a:spcPts val="0"/>
              </a:spcAft>
              <a:buClr>
                <a:srgbClr val="000000"/>
              </a:buClr>
              <a:buSzPts val="5000"/>
              <a:buFont typeface="Helvetica Neue Light"/>
              <a:buNone/>
              <a:defRPr b="0" i="0" sz="50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0"/>
              </a:spcBef>
              <a:spcAft>
                <a:spcPts val="0"/>
              </a:spcAft>
              <a:buClr>
                <a:srgbClr val="000000"/>
              </a:buClr>
              <a:buSzPts val="5000"/>
              <a:buFont typeface="Helvetica Neue Light"/>
              <a:buNone/>
              <a:defRPr b="0" i="0" sz="5000" u="none" cap="none" strike="noStrike">
                <a:solidFill>
                  <a:srgbClr val="000000"/>
                </a:solidFill>
                <a:latin typeface="Helvetica Neue Light"/>
                <a:ea typeface="Helvetica Neue Light"/>
                <a:cs typeface="Helvetica Neue Light"/>
                <a:sym typeface="Helvetica Neue Light"/>
              </a:defRPr>
            </a:lvl9pPr>
          </a:lstStyle>
          <a:p/>
        </p:txBody>
      </p:sp>
      <p:sp>
        <p:nvSpPr>
          <p:cNvPr id="408" name="Google Shape;408;p98"/>
          <p:cNvSpPr/>
          <p:nvPr/>
        </p:nvSpPr>
        <p:spPr>
          <a:xfrm>
            <a:off x="7719825" y="18325"/>
            <a:ext cx="1384500" cy="586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 name="Google Shape;409;p98"/>
          <p:cNvSpPr/>
          <p:nvPr/>
        </p:nvSpPr>
        <p:spPr>
          <a:xfrm>
            <a:off x="7719825" y="4538275"/>
            <a:ext cx="1384500" cy="586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10" name="Google Shape;410;p98"/>
          <p:cNvGrpSpPr/>
          <p:nvPr/>
        </p:nvGrpSpPr>
        <p:grpSpPr>
          <a:xfrm>
            <a:off x="3518450" y="4499628"/>
            <a:ext cx="2107098" cy="244531"/>
            <a:chOff x="242525" y="2441975"/>
            <a:chExt cx="7135450" cy="828075"/>
          </a:xfrm>
        </p:grpSpPr>
        <p:sp>
          <p:nvSpPr>
            <p:cNvPr id="411" name="Google Shape;411;p98"/>
            <p:cNvSpPr/>
            <p:nvPr/>
          </p:nvSpPr>
          <p:spPr>
            <a:xfrm>
              <a:off x="242525" y="2441975"/>
              <a:ext cx="625925" cy="642600"/>
            </a:xfrm>
            <a:custGeom>
              <a:rect b="b" l="l" r="r" t="t"/>
              <a:pathLst>
                <a:path extrusionOk="0" h="25704" w="25037">
                  <a:moveTo>
                    <a:pt x="13255" y="1"/>
                  </a:moveTo>
                  <a:cubicBezTo>
                    <a:pt x="13182" y="1"/>
                    <a:pt x="13110" y="1"/>
                    <a:pt x="13037" y="3"/>
                  </a:cubicBezTo>
                  <a:cubicBezTo>
                    <a:pt x="5951" y="3"/>
                    <a:pt x="0" y="5777"/>
                    <a:pt x="0" y="12843"/>
                  </a:cubicBezTo>
                  <a:cubicBezTo>
                    <a:pt x="0" y="19929"/>
                    <a:pt x="5951" y="25684"/>
                    <a:pt x="13037" y="25703"/>
                  </a:cubicBezTo>
                  <a:cubicBezTo>
                    <a:pt x="16854" y="25703"/>
                    <a:pt x="19731" y="24451"/>
                    <a:pt x="22002" y="22102"/>
                  </a:cubicBezTo>
                  <a:cubicBezTo>
                    <a:pt x="24312" y="19772"/>
                    <a:pt x="25036" y="16523"/>
                    <a:pt x="25036" y="13881"/>
                  </a:cubicBezTo>
                  <a:cubicBezTo>
                    <a:pt x="25036" y="13156"/>
                    <a:pt x="24977" y="12413"/>
                    <a:pt x="24840" y="11688"/>
                  </a:cubicBezTo>
                  <a:lnTo>
                    <a:pt x="13037" y="11688"/>
                  </a:lnTo>
                  <a:lnTo>
                    <a:pt x="13037" y="15212"/>
                  </a:lnTo>
                  <a:lnTo>
                    <a:pt x="21434" y="15212"/>
                  </a:lnTo>
                  <a:cubicBezTo>
                    <a:pt x="21180" y="17169"/>
                    <a:pt x="20534" y="18598"/>
                    <a:pt x="19516" y="19616"/>
                  </a:cubicBezTo>
                  <a:cubicBezTo>
                    <a:pt x="18302" y="20829"/>
                    <a:pt x="16384" y="22180"/>
                    <a:pt x="13037" y="22180"/>
                  </a:cubicBezTo>
                  <a:cubicBezTo>
                    <a:pt x="7869" y="22180"/>
                    <a:pt x="3837" y="18030"/>
                    <a:pt x="3837" y="12843"/>
                  </a:cubicBezTo>
                  <a:cubicBezTo>
                    <a:pt x="3837" y="7676"/>
                    <a:pt x="7869" y="3506"/>
                    <a:pt x="13037" y="3506"/>
                  </a:cubicBezTo>
                  <a:cubicBezTo>
                    <a:pt x="13062" y="3506"/>
                    <a:pt x="13087" y="3506"/>
                    <a:pt x="13112" y="3506"/>
                  </a:cubicBezTo>
                  <a:cubicBezTo>
                    <a:pt x="15434" y="3506"/>
                    <a:pt x="17675" y="4404"/>
                    <a:pt x="19359" y="6012"/>
                  </a:cubicBezTo>
                  <a:lnTo>
                    <a:pt x="21845" y="3545"/>
                  </a:lnTo>
                  <a:cubicBezTo>
                    <a:pt x="19548" y="1268"/>
                    <a:pt x="16465" y="1"/>
                    <a:pt x="13255" y="1"/>
                  </a:cubicBezTo>
                  <a:close/>
                </a:path>
              </a:pathLst>
            </a:custGeom>
            <a:solidFill>
              <a:srgbClr val="4285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 name="Google Shape;412;p98"/>
            <p:cNvSpPr/>
            <p:nvPr/>
          </p:nvSpPr>
          <p:spPr>
            <a:xfrm>
              <a:off x="899250" y="2670550"/>
              <a:ext cx="415000" cy="413525"/>
            </a:xfrm>
            <a:custGeom>
              <a:rect b="b" l="l" r="r" t="t"/>
              <a:pathLst>
                <a:path extrusionOk="0" h="16541" w="16600">
                  <a:moveTo>
                    <a:pt x="8300" y="3270"/>
                  </a:moveTo>
                  <a:cubicBezTo>
                    <a:pt x="10805" y="3270"/>
                    <a:pt x="12959" y="5305"/>
                    <a:pt x="12959" y="8281"/>
                  </a:cubicBezTo>
                  <a:cubicBezTo>
                    <a:pt x="12959" y="11256"/>
                    <a:pt x="10805" y="13292"/>
                    <a:pt x="8300" y="13292"/>
                  </a:cubicBezTo>
                  <a:cubicBezTo>
                    <a:pt x="5794" y="13292"/>
                    <a:pt x="3641" y="11217"/>
                    <a:pt x="3641" y="8281"/>
                  </a:cubicBezTo>
                  <a:cubicBezTo>
                    <a:pt x="3641" y="5325"/>
                    <a:pt x="5794" y="3270"/>
                    <a:pt x="8300" y="3270"/>
                  </a:cubicBezTo>
                  <a:close/>
                  <a:moveTo>
                    <a:pt x="8300" y="1"/>
                  </a:moveTo>
                  <a:cubicBezTo>
                    <a:pt x="3719" y="1"/>
                    <a:pt x="0" y="3485"/>
                    <a:pt x="0" y="8281"/>
                  </a:cubicBezTo>
                  <a:cubicBezTo>
                    <a:pt x="0" y="13057"/>
                    <a:pt x="3719" y="16541"/>
                    <a:pt x="8300" y="16541"/>
                  </a:cubicBezTo>
                  <a:cubicBezTo>
                    <a:pt x="12880" y="16541"/>
                    <a:pt x="16600" y="13037"/>
                    <a:pt x="16600" y="8281"/>
                  </a:cubicBezTo>
                  <a:cubicBezTo>
                    <a:pt x="16600" y="3504"/>
                    <a:pt x="12880" y="1"/>
                    <a:pt x="8300" y="1"/>
                  </a:cubicBezTo>
                  <a:close/>
                </a:path>
              </a:pathLst>
            </a:custGeom>
            <a:solidFill>
              <a:srgbClr val="EA43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 name="Google Shape;413;p98"/>
            <p:cNvSpPr/>
            <p:nvPr/>
          </p:nvSpPr>
          <p:spPr>
            <a:xfrm>
              <a:off x="1351900" y="2670550"/>
              <a:ext cx="415025" cy="413525"/>
            </a:xfrm>
            <a:custGeom>
              <a:rect b="b" l="l" r="r" t="t"/>
              <a:pathLst>
                <a:path extrusionOk="0" h="16541" w="16601">
                  <a:moveTo>
                    <a:pt x="8300" y="3270"/>
                  </a:moveTo>
                  <a:cubicBezTo>
                    <a:pt x="10806" y="3270"/>
                    <a:pt x="12959" y="5305"/>
                    <a:pt x="12959" y="8281"/>
                  </a:cubicBezTo>
                  <a:cubicBezTo>
                    <a:pt x="12959" y="11256"/>
                    <a:pt x="10806" y="13292"/>
                    <a:pt x="8300" y="13292"/>
                  </a:cubicBezTo>
                  <a:cubicBezTo>
                    <a:pt x="5795" y="13292"/>
                    <a:pt x="3642" y="11217"/>
                    <a:pt x="3642" y="8281"/>
                  </a:cubicBezTo>
                  <a:cubicBezTo>
                    <a:pt x="3642" y="5325"/>
                    <a:pt x="5795" y="3270"/>
                    <a:pt x="8300" y="3270"/>
                  </a:cubicBezTo>
                  <a:close/>
                  <a:moveTo>
                    <a:pt x="8300" y="1"/>
                  </a:moveTo>
                  <a:cubicBezTo>
                    <a:pt x="3720" y="1"/>
                    <a:pt x="1" y="3485"/>
                    <a:pt x="1" y="8281"/>
                  </a:cubicBezTo>
                  <a:cubicBezTo>
                    <a:pt x="1" y="13057"/>
                    <a:pt x="3720" y="16541"/>
                    <a:pt x="8300" y="16541"/>
                  </a:cubicBezTo>
                  <a:cubicBezTo>
                    <a:pt x="12881" y="16541"/>
                    <a:pt x="16600" y="13037"/>
                    <a:pt x="16600" y="8281"/>
                  </a:cubicBezTo>
                  <a:cubicBezTo>
                    <a:pt x="16600" y="3504"/>
                    <a:pt x="12881" y="1"/>
                    <a:pt x="8300" y="1"/>
                  </a:cubicBezTo>
                  <a:close/>
                </a:path>
              </a:pathLst>
            </a:custGeom>
            <a:solidFill>
              <a:srgbClr val="FBBC0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 name="Google Shape;414;p98"/>
            <p:cNvSpPr/>
            <p:nvPr/>
          </p:nvSpPr>
          <p:spPr>
            <a:xfrm>
              <a:off x="1805050" y="2670550"/>
              <a:ext cx="396425" cy="599500"/>
            </a:xfrm>
            <a:custGeom>
              <a:rect b="b" l="l" r="r" t="t"/>
              <a:pathLst>
                <a:path extrusionOk="0" h="23980" w="15857">
                  <a:moveTo>
                    <a:pt x="8242" y="3270"/>
                  </a:moveTo>
                  <a:cubicBezTo>
                    <a:pt x="10747" y="3270"/>
                    <a:pt x="12646" y="5403"/>
                    <a:pt x="12646" y="8300"/>
                  </a:cubicBezTo>
                  <a:cubicBezTo>
                    <a:pt x="12646" y="11217"/>
                    <a:pt x="10708" y="13292"/>
                    <a:pt x="8242" y="13292"/>
                  </a:cubicBezTo>
                  <a:cubicBezTo>
                    <a:pt x="5736" y="13292"/>
                    <a:pt x="3642" y="11197"/>
                    <a:pt x="3642" y="8300"/>
                  </a:cubicBezTo>
                  <a:cubicBezTo>
                    <a:pt x="3642" y="5423"/>
                    <a:pt x="5736" y="3270"/>
                    <a:pt x="8242" y="3270"/>
                  </a:cubicBezTo>
                  <a:close/>
                  <a:moveTo>
                    <a:pt x="7929" y="1"/>
                  </a:moveTo>
                  <a:cubicBezTo>
                    <a:pt x="3779" y="1"/>
                    <a:pt x="1" y="3641"/>
                    <a:pt x="1" y="8300"/>
                  </a:cubicBezTo>
                  <a:cubicBezTo>
                    <a:pt x="1" y="12978"/>
                    <a:pt x="3779" y="16541"/>
                    <a:pt x="7929" y="16541"/>
                  </a:cubicBezTo>
                  <a:cubicBezTo>
                    <a:pt x="9886" y="16541"/>
                    <a:pt x="11452" y="15660"/>
                    <a:pt x="12274" y="14662"/>
                  </a:cubicBezTo>
                  <a:lnTo>
                    <a:pt x="12392" y="14662"/>
                  </a:lnTo>
                  <a:lnTo>
                    <a:pt x="12392" y="15856"/>
                  </a:lnTo>
                  <a:cubicBezTo>
                    <a:pt x="12392" y="19007"/>
                    <a:pt x="10708" y="20710"/>
                    <a:pt x="7987" y="20710"/>
                  </a:cubicBezTo>
                  <a:cubicBezTo>
                    <a:pt x="5756" y="20710"/>
                    <a:pt x="4386" y="19105"/>
                    <a:pt x="3818" y="17774"/>
                  </a:cubicBezTo>
                  <a:lnTo>
                    <a:pt x="666" y="19085"/>
                  </a:lnTo>
                  <a:cubicBezTo>
                    <a:pt x="1874" y="22046"/>
                    <a:pt x="4748" y="23979"/>
                    <a:pt x="7939" y="23979"/>
                  </a:cubicBezTo>
                  <a:cubicBezTo>
                    <a:pt x="7955" y="23979"/>
                    <a:pt x="7971" y="23979"/>
                    <a:pt x="7987" y="23979"/>
                  </a:cubicBezTo>
                  <a:cubicBezTo>
                    <a:pt x="12255" y="23979"/>
                    <a:pt x="15856" y="21473"/>
                    <a:pt x="15856" y="15366"/>
                  </a:cubicBezTo>
                  <a:lnTo>
                    <a:pt x="15856" y="510"/>
                  </a:lnTo>
                  <a:lnTo>
                    <a:pt x="12392" y="510"/>
                  </a:lnTo>
                  <a:lnTo>
                    <a:pt x="12392" y="1860"/>
                  </a:lnTo>
                  <a:lnTo>
                    <a:pt x="12274" y="1860"/>
                  </a:lnTo>
                  <a:cubicBezTo>
                    <a:pt x="11452" y="882"/>
                    <a:pt x="9886" y="1"/>
                    <a:pt x="7929" y="1"/>
                  </a:cubicBezTo>
                  <a:close/>
                </a:path>
              </a:pathLst>
            </a:custGeom>
            <a:solidFill>
              <a:srgbClr val="4285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 name="Google Shape;415;p98"/>
            <p:cNvSpPr/>
            <p:nvPr/>
          </p:nvSpPr>
          <p:spPr>
            <a:xfrm>
              <a:off x="2263600" y="2464050"/>
              <a:ext cx="91050" cy="607800"/>
            </a:xfrm>
            <a:custGeom>
              <a:rect b="b" l="l" r="r" t="t"/>
              <a:pathLst>
                <a:path extrusionOk="0" h="24312" w="3642">
                  <a:moveTo>
                    <a:pt x="0" y="0"/>
                  </a:moveTo>
                  <a:lnTo>
                    <a:pt x="0" y="24311"/>
                  </a:lnTo>
                  <a:lnTo>
                    <a:pt x="3641" y="24311"/>
                  </a:lnTo>
                  <a:lnTo>
                    <a:pt x="3641" y="0"/>
                  </a:lnTo>
                  <a:close/>
                </a:path>
              </a:pathLst>
            </a:custGeom>
            <a:solidFill>
              <a:srgbClr val="34A85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 name="Google Shape;416;p98"/>
            <p:cNvSpPr/>
            <p:nvPr/>
          </p:nvSpPr>
          <p:spPr>
            <a:xfrm>
              <a:off x="2398650" y="2671050"/>
              <a:ext cx="381250" cy="413525"/>
            </a:xfrm>
            <a:custGeom>
              <a:rect b="b" l="l" r="r" t="t"/>
              <a:pathLst>
                <a:path extrusionOk="0" h="16541" w="15250">
                  <a:moveTo>
                    <a:pt x="7909" y="3191"/>
                  </a:moveTo>
                  <a:cubicBezTo>
                    <a:pt x="9358" y="3191"/>
                    <a:pt x="10571" y="3896"/>
                    <a:pt x="10982" y="4933"/>
                  </a:cubicBezTo>
                  <a:lnTo>
                    <a:pt x="3603" y="8006"/>
                  </a:lnTo>
                  <a:cubicBezTo>
                    <a:pt x="3505" y="4815"/>
                    <a:pt x="6069" y="3191"/>
                    <a:pt x="7909" y="3191"/>
                  </a:cubicBezTo>
                  <a:close/>
                  <a:moveTo>
                    <a:pt x="7792" y="0"/>
                  </a:moveTo>
                  <a:cubicBezTo>
                    <a:pt x="3505" y="0"/>
                    <a:pt x="1" y="3347"/>
                    <a:pt x="1" y="8261"/>
                  </a:cubicBezTo>
                  <a:cubicBezTo>
                    <a:pt x="1" y="12919"/>
                    <a:pt x="3505" y="16540"/>
                    <a:pt x="8203" y="16540"/>
                  </a:cubicBezTo>
                  <a:cubicBezTo>
                    <a:pt x="10982" y="16540"/>
                    <a:pt x="13566" y="15170"/>
                    <a:pt x="15093" y="12860"/>
                  </a:cubicBezTo>
                  <a:lnTo>
                    <a:pt x="12274" y="10981"/>
                  </a:lnTo>
                  <a:cubicBezTo>
                    <a:pt x="11335" y="12352"/>
                    <a:pt x="10043" y="13272"/>
                    <a:pt x="8203" y="13272"/>
                  </a:cubicBezTo>
                  <a:cubicBezTo>
                    <a:pt x="6343" y="13272"/>
                    <a:pt x="5032" y="12430"/>
                    <a:pt x="4190" y="10766"/>
                  </a:cubicBezTo>
                  <a:lnTo>
                    <a:pt x="15249" y="6186"/>
                  </a:lnTo>
                  <a:lnTo>
                    <a:pt x="14878" y="5266"/>
                  </a:lnTo>
                  <a:cubicBezTo>
                    <a:pt x="14192" y="3406"/>
                    <a:pt x="12098" y="0"/>
                    <a:pt x="7792" y="0"/>
                  </a:cubicBezTo>
                  <a:close/>
                </a:path>
              </a:pathLst>
            </a:custGeom>
            <a:solidFill>
              <a:srgbClr val="EA43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 name="Google Shape;417;p98"/>
            <p:cNvSpPr/>
            <p:nvPr/>
          </p:nvSpPr>
          <p:spPr>
            <a:xfrm>
              <a:off x="2973675" y="2507925"/>
              <a:ext cx="266225" cy="563925"/>
            </a:xfrm>
            <a:custGeom>
              <a:rect b="b" l="l" r="r" t="t"/>
              <a:pathLst>
                <a:path extrusionOk="0" h="22557" w="10649">
                  <a:moveTo>
                    <a:pt x="8601" y="1"/>
                  </a:moveTo>
                  <a:cubicBezTo>
                    <a:pt x="8514" y="1"/>
                    <a:pt x="8426" y="3"/>
                    <a:pt x="8339" y="7"/>
                  </a:cubicBezTo>
                  <a:cubicBezTo>
                    <a:pt x="5109" y="7"/>
                    <a:pt x="2897" y="2043"/>
                    <a:pt x="2897" y="5175"/>
                  </a:cubicBezTo>
                  <a:lnTo>
                    <a:pt x="2897" y="7210"/>
                  </a:lnTo>
                  <a:lnTo>
                    <a:pt x="0" y="7210"/>
                  </a:lnTo>
                  <a:lnTo>
                    <a:pt x="0" y="9833"/>
                  </a:lnTo>
                  <a:lnTo>
                    <a:pt x="2897" y="9833"/>
                  </a:lnTo>
                  <a:lnTo>
                    <a:pt x="2897" y="22556"/>
                  </a:lnTo>
                  <a:lnTo>
                    <a:pt x="5755" y="22556"/>
                  </a:lnTo>
                  <a:lnTo>
                    <a:pt x="5755" y="9833"/>
                  </a:lnTo>
                  <a:lnTo>
                    <a:pt x="9768" y="9833"/>
                  </a:lnTo>
                  <a:lnTo>
                    <a:pt x="9768" y="7210"/>
                  </a:lnTo>
                  <a:lnTo>
                    <a:pt x="5755" y="7210"/>
                  </a:lnTo>
                  <a:lnTo>
                    <a:pt x="5755" y="5273"/>
                  </a:lnTo>
                  <a:cubicBezTo>
                    <a:pt x="5755" y="3472"/>
                    <a:pt x="6890" y="2630"/>
                    <a:pt x="8339" y="2630"/>
                  </a:cubicBezTo>
                  <a:cubicBezTo>
                    <a:pt x="8383" y="2628"/>
                    <a:pt x="8428" y="2627"/>
                    <a:pt x="8472" y="2627"/>
                  </a:cubicBezTo>
                  <a:cubicBezTo>
                    <a:pt x="8878" y="2627"/>
                    <a:pt x="9280" y="2708"/>
                    <a:pt x="9650" y="2884"/>
                  </a:cubicBezTo>
                  <a:lnTo>
                    <a:pt x="10649" y="399"/>
                  </a:lnTo>
                  <a:cubicBezTo>
                    <a:pt x="9988" y="138"/>
                    <a:pt x="9296" y="1"/>
                    <a:pt x="8601" y="1"/>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 name="Google Shape;418;p98"/>
            <p:cNvSpPr/>
            <p:nvPr/>
          </p:nvSpPr>
          <p:spPr>
            <a:xfrm>
              <a:off x="3237425" y="2675450"/>
              <a:ext cx="394950" cy="408625"/>
            </a:xfrm>
            <a:custGeom>
              <a:rect b="b" l="l" r="r" t="t"/>
              <a:pathLst>
                <a:path extrusionOk="0" h="16345" w="15798">
                  <a:moveTo>
                    <a:pt x="7889" y="2623"/>
                  </a:moveTo>
                  <a:cubicBezTo>
                    <a:pt x="10454" y="2623"/>
                    <a:pt x="12900" y="4659"/>
                    <a:pt x="12900" y="8182"/>
                  </a:cubicBezTo>
                  <a:cubicBezTo>
                    <a:pt x="12900" y="11686"/>
                    <a:pt x="10454" y="13722"/>
                    <a:pt x="7889" y="13722"/>
                  </a:cubicBezTo>
                  <a:cubicBezTo>
                    <a:pt x="5325" y="13722"/>
                    <a:pt x="2878" y="11686"/>
                    <a:pt x="2878" y="8182"/>
                  </a:cubicBezTo>
                  <a:cubicBezTo>
                    <a:pt x="2878" y="4659"/>
                    <a:pt x="5325" y="2623"/>
                    <a:pt x="7889" y="2623"/>
                  </a:cubicBezTo>
                  <a:close/>
                  <a:moveTo>
                    <a:pt x="7889" y="0"/>
                  </a:moveTo>
                  <a:cubicBezTo>
                    <a:pt x="3289" y="0"/>
                    <a:pt x="1" y="3504"/>
                    <a:pt x="1" y="8182"/>
                  </a:cubicBezTo>
                  <a:cubicBezTo>
                    <a:pt x="1" y="12841"/>
                    <a:pt x="3289" y="16345"/>
                    <a:pt x="7889" y="16345"/>
                  </a:cubicBezTo>
                  <a:cubicBezTo>
                    <a:pt x="12509" y="16345"/>
                    <a:pt x="15797" y="12841"/>
                    <a:pt x="15797" y="8182"/>
                  </a:cubicBezTo>
                  <a:cubicBezTo>
                    <a:pt x="1579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 name="Google Shape;419;p98"/>
            <p:cNvSpPr/>
            <p:nvPr/>
          </p:nvSpPr>
          <p:spPr>
            <a:xfrm>
              <a:off x="3690100" y="2678325"/>
              <a:ext cx="237350" cy="393525"/>
            </a:xfrm>
            <a:custGeom>
              <a:rect b="b" l="l" r="r" t="t"/>
              <a:pathLst>
                <a:path extrusionOk="0" h="15741" w="9494">
                  <a:moveTo>
                    <a:pt x="7479" y="1"/>
                  </a:moveTo>
                  <a:cubicBezTo>
                    <a:pt x="7426" y="1"/>
                    <a:pt x="7374" y="1"/>
                    <a:pt x="7321" y="3"/>
                  </a:cubicBezTo>
                  <a:cubicBezTo>
                    <a:pt x="5736" y="3"/>
                    <a:pt x="3504" y="1138"/>
                    <a:pt x="2878" y="2900"/>
                  </a:cubicBezTo>
                  <a:lnTo>
                    <a:pt x="2760" y="2900"/>
                  </a:lnTo>
                  <a:lnTo>
                    <a:pt x="2760" y="394"/>
                  </a:lnTo>
                  <a:lnTo>
                    <a:pt x="0" y="394"/>
                  </a:lnTo>
                  <a:lnTo>
                    <a:pt x="0" y="15740"/>
                  </a:lnTo>
                  <a:lnTo>
                    <a:pt x="2878" y="15740"/>
                  </a:lnTo>
                  <a:lnTo>
                    <a:pt x="2878" y="7343"/>
                  </a:lnTo>
                  <a:cubicBezTo>
                    <a:pt x="2878" y="4524"/>
                    <a:pt x="4894" y="2861"/>
                    <a:pt x="6851" y="2861"/>
                  </a:cubicBezTo>
                  <a:cubicBezTo>
                    <a:pt x="6905" y="2859"/>
                    <a:pt x="6958" y="2858"/>
                    <a:pt x="7011" y="2858"/>
                  </a:cubicBezTo>
                  <a:cubicBezTo>
                    <a:pt x="7483" y="2858"/>
                    <a:pt x="7940" y="2935"/>
                    <a:pt x="8398" y="3076"/>
                  </a:cubicBezTo>
                  <a:lnTo>
                    <a:pt x="9494" y="394"/>
                  </a:lnTo>
                  <a:cubicBezTo>
                    <a:pt x="8857" y="122"/>
                    <a:pt x="8170" y="1"/>
                    <a:pt x="7479" y="1"/>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 name="Google Shape;420;p98"/>
            <p:cNvSpPr/>
            <p:nvPr/>
          </p:nvSpPr>
          <p:spPr>
            <a:xfrm>
              <a:off x="4131500" y="2511025"/>
              <a:ext cx="327400" cy="560825"/>
            </a:xfrm>
            <a:custGeom>
              <a:rect b="b" l="l" r="r" t="t"/>
              <a:pathLst>
                <a:path extrusionOk="0" h="22433" w="13096">
                  <a:moveTo>
                    <a:pt x="1" y="1"/>
                  </a:moveTo>
                  <a:lnTo>
                    <a:pt x="1" y="22432"/>
                  </a:lnTo>
                  <a:lnTo>
                    <a:pt x="13096" y="22432"/>
                  </a:lnTo>
                  <a:lnTo>
                    <a:pt x="13096" y="19673"/>
                  </a:lnTo>
                  <a:lnTo>
                    <a:pt x="2898" y="19673"/>
                  </a:lnTo>
                  <a:lnTo>
                    <a:pt x="2898" y="12548"/>
                  </a:lnTo>
                  <a:lnTo>
                    <a:pt x="12098" y="12548"/>
                  </a:lnTo>
                  <a:lnTo>
                    <a:pt x="12098" y="9866"/>
                  </a:lnTo>
                  <a:lnTo>
                    <a:pt x="2898" y="9866"/>
                  </a:lnTo>
                  <a:lnTo>
                    <a:pt x="2898" y="2760"/>
                  </a:lnTo>
                  <a:lnTo>
                    <a:pt x="13096" y="2760"/>
                  </a:lnTo>
                  <a:lnTo>
                    <a:pt x="13096"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 name="Google Shape;421;p98"/>
            <p:cNvSpPr/>
            <p:nvPr/>
          </p:nvSpPr>
          <p:spPr>
            <a:xfrm>
              <a:off x="4505875" y="2511025"/>
              <a:ext cx="385150" cy="573050"/>
            </a:xfrm>
            <a:custGeom>
              <a:rect b="b" l="l" r="r" t="t"/>
              <a:pathLst>
                <a:path extrusionOk="0" h="22922" w="15406">
                  <a:moveTo>
                    <a:pt x="7771" y="9200"/>
                  </a:moveTo>
                  <a:cubicBezTo>
                    <a:pt x="10335" y="9200"/>
                    <a:pt x="12665" y="11236"/>
                    <a:pt x="12665" y="14759"/>
                  </a:cubicBezTo>
                  <a:cubicBezTo>
                    <a:pt x="12665" y="18263"/>
                    <a:pt x="10335" y="20299"/>
                    <a:pt x="7771" y="20299"/>
                  </a:cubicBezTo>
                  <a:cubicBezTo>
                    <a:pt x="5187" y="20299"/>
                    <a:pt x="2878" y="18204"/>
                    <a:pt x="2878" y="14759"/>
                  </a:cubicBezTo>
                  <a:cubicBezTo>
                    <a:pt x="2878" y="11314"/>
                    <a:pt x="5187" y="9200"/>
                    <a:pt x="7771" y="9200"/>
                  </a:cubicBezTo>
                  <a:close/>
                  <a:moveTo>
                    <a:pt x="12528" y="1"/>
                  </a:moveTo>
                  <a:lnTo>
                    <a:pt x="12528" y="7086"/>
                  </a:lnTo>
                  <a:lnTo>
                    <a:pt x="12665" y="9200"/>
                  </a:lnTo>
                  <a:lnTo>
                    <a:pt x="12528" y="9200"/>
                  </a:lnTo>
                  <a:cubicBezTo>
                    <a:pt x="11647" y="7791"/>
                    <a:pt x="9748" y="6577"/>
                    <a:pt x="7301" y="6577"/>
                  </a:cubicBezTo>
                  <a:cubicBezTo>
                    <a:pt x="3426" y="6577"/>
                    <a:pt x="0" y="10062"/>
                    <a:pt x="0" y="14759"/>
                  </a:cubicBezTo>
                  <a:cubicBezTo>
                    <a:pt x="0" y="19457"/>
                    <a:pt x="3426" y="22922"/>
                    <a:pt x="7301" y="22922"/>
                  </a:cubicBezTo>
                  <a:cubicBezTo>
                    <a:pt x="9748" y="22922"/>
                    <a:pt x="11647" y="21708"/>
                    <a:pt x="12528" y="20299"/>
                  </a:cubicBezTo>
                  <a:lnTo>
                    <a:pt x="12665" y="20299"/>
                  </a:lnTo>
                  <a:lnTo>
                    <a:pt x="12665" y="22432"/>
                  </a:lnTo>
                  <a:lnTo>
                    <a:pt x="15405" y="22432"/>
                  </a:lnTo>
                  <a:lnTo>
                    <a:pt x="15405"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 name="Google Shape;422;p98"/>
            <p:cNvSpPr/>
            <p:nvPr/>
          </p:nvSpPr>
          <p:spPr>
            <a:xfrm>
              <a:off x="4967825" y="2688175"/>
              <a:ext cx="340125" cy="395900"/>
            </a:xfrm>
            <a:custGeom>
              <a:rect b="b" l="l" r="r" t="t"/>
              <a:pathLst>
                <a:path extrusionOk="0" h="15836" w="13605">
                  <a:moveTo>
                    <a:pt x="1" y="0"/>
                  </a:moveTo>
                  <a:lnTo>
                    <a:pt x="1" y="9376"/>
                  </a:lnTo>
                  <a:cubicBezTo>
                    <a:pt x="1" y="13174"/>
                    <a:pt x="1919" y="15836"/>
                    <a:pt x="5873" y="15836"/>
                  </a:cubicBezTo>
                  <a:cubicBezTo>
                    <a:pt x="7967" y="15836"/>
                    <a:pt x="9866" y="14622"/>
                    <a:pt x="10727" y="13213"/>
                  </a:cubicBezTo>
                  <a:lnTo>
                    <a:pt x="10845" y="13213"/>
                  </a:lnTo>
                  <a:lnTo>
                    <a:pt x="10845" y="15346"/>
                  </a:lnTo>
                  <a:lnTo>
                    <a:pt x="13605" y="15346"/>
                  </a:lnTo>
                  <a:lnTo>
                    <a:pt x="13605" y="0"/>
                  </a:lnTo>
                  <a:lnTo>
                    <a:pt x="10727" y="0"/>
                  </a:lnTo>
                  <a:lnTo>
                    <a:pt x="10727" y="8456"/>
                  </a:lnTo>
                  <a:cubicBezTo>
                    <a:pt x="10727" y="10805"/>
                    <a:pt x="9181" y="13213"/>
                    <a:pt x="6675" y="13213"/>
                  </a:cubicBezTo>
                  <a:cubicBezTo>
                    <a:pt x="4483" y="13213"/>
                    <a:pt x="2898" y="12117"/>
                    <a:pt x="2898" y="8926"/>
                  </a:cubicBezTo>
                  <a:lnTo>
                    <a:pt x="2898" y="0"/>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 name="Google Shape;423;p98"/>
            <p:cNvSpPr/>
            <p:nvPr/>
          </p:nvSpPr>
          <p:spPr>
            <a:xfrm>
              <a:off x="5365675" y="2675450"/>
              <a:ext cx="368025" cy="408625"/>
            </a:xfrm>
            <a:custGeom>
              <a:rect b="b" l="l" r="r" t="t"/>
              <a:pathLst>
                <a:path extrusionOk="0" h="16345" w="14721">
                  <a:moveTo>
                    <a:pt x="7889" y="0"/>
                  </a:moveTo>
                  <a:cubicBezTo>
                    <a:pt x="3289" y="0"/>
                    <a:pt x="1" y="3504"/>
                    <a:pt x="1" y="8182"/>
                  </a:cubicBezTo>
                  <a:cubicBezTo>
                    <a:pt x="1" y="12802"/>
                    <a:pt x="3289" y="16345"/>
                    <a:pt x="7889" y="16345"/>
                  </a:cubicBezTo>
                  <a:cubicBezTo>
                    <a:pt x="11550" y="16345"/>
                    <a:pt x="13781" y="14192"/>
                    <a:pt x="14721" y="11941"/>
                  </a:cubicBezTo>
                  <a:lnTo>
                    <a:pt x="12156" y="10844"/>
                  </a:lnTo>
                  <a:cubicBezTo>
                    <a:pt x="11393" y="12626"/>
                    <a:pt x="9827" y="13722"/>
                    <a:pt x="7693" y="13722"/>
                  </a:cubicBezTo>
                  <a:cubicBezTo>
                    <a:pt x="5266" y="13722"/>
                    <a:pt x="2878" y="11490"/>
                    <a:pt x="2878" y="8182"/>
                  </a:cubicBezTo>
                  <a:cubicBezTo>
                    <a:pt x="2878" y="4855"/>
                    <a:pt x="5247" y="2643"/>
                    <a:pt x="7693" y="2643"/>
                  </a:cubicBezTo>
                  <a:cubicBezTo>
                    <a:pt x="9827" y="2643"/>
                    <a:pt x="11236" y="3700"/>
                    <a:pt x="12000" y="5520"/>
                  </a:cubicBezTo>
                  <a:lnTo>
                    <a:pt x="14623" y="4424"/>
                  </a:lnTo>
                  <a:cubicBezTo>
                    <a:pt x="13683" y="2154"/>
                    <a:pt x="1156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 name="Google Shape;424;p98"/>
            <p:cNvSpPr/>
            <p:nvPr/>
          </p:nvSpPr>
          <p:spPr>
            <a:xfrm>
              <a:off x="5774300" y="2675450"/>
              <a:ext cx="341100" cy="408625"/>
            </a:xfrm>
            <a:custGeom>
              <a:rect b="b" l="l" r="r" t="t"/>
              <a:pathLst>
                <a:path extrusionOk="0" h="16345" w="13644">
                  <a:moveTo>
                    <a:pt x="7223" y="8241"/>
                  </a:moveTo>
                  <a:cubicBezTo>
                    <a:pt x="9670" y="8241"/>
                    <a:pt x="10904" y="9239"/>
                    <a:pt x="10904" y="9239"/>
                  </a:cubicBezTo>
                  <a:cubicBezTo>
                    <a:pt x="10904" y="11745"/>
                    <a:pt x="8496" y="13722"/>
                    <a:pt x="6186" y="13722"/>
                  </a:cubicBezTo>
                  <a:cubicBezTo>
                    <a:pt x="4698" y="13722"/>
                    <a:pt x="2995" y="12900"/>
                    <a:pt x="2995" y="11275"/>
                  </a:cubicBezTo>
                  <a:cubicBezTo>
                    <a:pt x="2995" y="9866"/>
                    <a:pt x="4189" y="8241"/>
                    <a:pt x="7223" y="8241"/>
                  </a:cubicBezTo>
                  <a:close/>
                  <a:moveTo>
                    <a:pt x="6832" y="0"/>
                  </a:moveTo>
                  <a:cubicBezTo>
                    <a:pt x="2976" y="0"/>
                    <a:pt x="1116" y="2330"/>
                    <a:pt x="588" y="3739"/>
                  </a:cubicBezTo>
                  <a:lnTo>
                    <a:pt x="3230" y="4855"/>
                  </a:lnTo>
                  <a:cubicBezTo>
                    <a:pt x="3759" y="3426"/>
                    <a:pt x="5286" y="2643"/>
                    <a:pt x="6891" y="2643"/>
                  </a:cubicBezTo>
                  <a:cubicBezTo>
                    <a:pt x="9044" y="2643"/>
                    <a:pt x="10904" y="4033"/>
                    <a:pt x="10884" y="6362"/>
                  </a:cubicBezTo>
                  <a:lnTo>
                    <a:pt x="10884" y="6793"/>
                  </a:lnTo>
                  <a:cubicBezTo>
                    <a:pt x="10297" y="6460"/>
                    <a:pt x="8789" y="5853"/>
                    <a:pt x="6734" y="5853"/>
                  </a:cubicBezTo>
                  <a:cubicBezTo>
                    <a:pt x="3132" y="5853"/>
                    <a:pt x="0" y="7732"/>
                    <a:pt x="0" y="11216"/>
                  </a:cubicBezTo>
                  <a:cubicBezTo>
                    <a:pt x="0" y="14407"/>
                    <a:pt x="2604" y="16345"/>
                    <a:pt x="5736" y="16345"/>
                  </a:cubicBezTo>
                  <a:cubicBezTo>
                    <a:pt x="8359" y="16345"/>
                    <a:pt x="9925" y="14994"/>
                    <a:pt x="10766" y="13722"/>
                  </a:cubicBezTo>
                  <a:lnTo>
                    <a:pt x="10904" y="13722"/>
                  </a:lnTo>
                  <a:lnTo>
                    <a:pt x="10904" y="15855"/>
                  </a:lnTo>
                  <a:lnTo>
                    <a:pt x="13644" y="15855"/>
                  </a:lnTo>
                  <a:lnTo>
                    <a:pt x="13644" y="6577"/>
                  </a:lnTo>
                  <a:cubicBezTo>
                    <a:pt x="13644" y="2251"/>
                    <a:pt x="10590" y="0"/>
                    <a:pt x="6832"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 name="Google Shape;425;p98"/>
            <p:cNvSpPr/>
            <p:nvPr/>
          </p:nvSpPr>
          <p:spPr>
            <a:xfrm>
              <a:off x="6152575" y="2570725"/>
              <a:ext cx="249125" cy="507150"/>
            </a:xfrm>
            <a:custGeom>
              <a:rect b="b" l="l" r="r" t="t"/>
              <a:pathLst>
                <a:path extrusionOk="0" h="20286" w="9965">
                  <a:moveTo>
                    <a:pt x="2682" y="1"/>
                  </a:moveTo>
                  <a:lnTo>
                    <a:pt x="2682" y="4698"/>
                  </a:lnTo>
                  <a:lnTo>
                    <a:pt x="1" y="4698"/>
                  </a:lnTo>
                  <a:lnTo>
                    <a:pt x="1" y="7321"/>
                  </a:lnTo>
                  <a:lnTo>
                    <a:pt x="2682" y="7321"/>
                  </a:lnTo>
                  <a:lnTo>
                    <a:pt x="2682" y="15366"/>
                  </a:lnTo>
                  <a:cubicBezTo>
                    <a:pt x="2682" y="18498"/>
                    <a:pt x="4405" y="20279"/>
                    <a:pt x="7635" y="20279"/>
                  </a:cubicBezTo>
                  <a:cubicBezTo>
                    <a:pt x="7724" y="20284"/>
                    <a:pt x="7813" y="20286"/>
                    <a:pt x="7901" y="20286"/>
                  </a:cubicBezTo>
                  <a:cubicBezTo>
                    <a:pt x="8611" y="20286"/>
                    <a:pt x="9303" y="20147"/>
                    <a:pt x="9964" y="19868"/>
                  </a:cubicBezTo>
                  <a:lnTo>
                    <a:pt x="8946" y="17402"/>
                  </a:lnTo>
                  <a:cubicBezTo>
                    <a:pt x="8570" y="17563"/>
                    <a:pt x="8161" y="17659"/>
                    <a:pt x="7749" y="17659"/>
                  </a:cubicBezTo>
                  <a:cubicBezTo>
                    <a:pt x="7711" y="17659"/>
                    <a:pt x="7673" y="17658"/>
                    <a:pt x="7635" y="17656"/>
                  </a:cubicBezTo>
                  <a:cubicBezTo>
                    <a:pt x="6284" y="17656"/>
                    <a:pt x="5579" y="16854"/>
                    <a:pt x="5579" y="15151"/>
                  </a:cubicBezTo>
                  <a:lnTo>
                    <a:pt x="5579" y="7321"/>
                  </a:lnTo>
                  <a:lnTo>
                    <a:pt x="9338" y="7321"/>
                  </a:lnTo>
                  <a:lnTo>
                    <a:pt x="9338" y="4698"/>
                  </a:lnTo>
                  <a:lnTo>
                    <a:pt x="5579" y="4698"/>
                  </a:lnTo>
                  <a:lnTo>
                    <a:pt x="5579"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 name="Google Shape;426;p98"/>
            <p:cNvSpPr/>
            <p:nvPr/>
          </p:nvSpPr>
          <p:spPr>
            <a:xfrm>
              <a:off x="6437875" y="2504825"/>
              <a:ext cx="119425" cy="567025"/>
            </a:xfrm>
            <a:custGeom>
              <a:rect b="b" l="l" r="r" t="t"/>
              <a:pathLst>
                <a:path extrusionOk="0" h="22681" w="4777">
                  <a:moveTo>
                    <a:pt x="2058" y="1"/>
                  </a:moveTo>
                  <a:cubicBezTo>
                    <a:pt x="1018" y="1"/>
                    <a:pt x="20" y="802"/>
                    <a:pt x="20" y="2030"/>
                  </a:cubicBezTo>
                  <a:cubicBezTo>
                    <a:pt x="1" y="3165"/>
                    <a:pt x="921" y="4085"/>
                    <a:pt x="2056" y="4085"/>
                  </a:cubicBezTo>
                  <a:cubicBezTo>
                    <a:pt x="3857" y="4065"/>
                    <a:pt x="4777" y="1893"/>
                    <a:pt x="3485" y="601"/>
                  </a:cubicBezTo>
                  <a:cubicBezTo>
                    <a:pt x="3071" y="187"/>
                    <a:pt x="2560" y="1"/>
                    <a:pt x="2058" y="1"/>
                  </a:cubicBezTo>
                  <a:close/>
                  <a:moveTo>
                    <a:pt x="607" y="7334"/>
                  </a:moveTo>
                  <a:lnTo>
                    <a:pt x="607" y="22680"/>
                  </a:lnTo>
                  <a:lnTo>
                    <a:pt x="3485" y="22680"/>
                  </a:lnTo>
                  <a:lnTo>
                    <a:pt x="3485" y="7334"/>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 name="Google Shape;427;p98"/>
            <p:cNvSpPr/>
            <p:nvPr/>
          </p:nvSpPr>
          <p:spPr>
            <a:xfrm>
              <a:off x="6585675" y="2675450"/>
              <a:ext cx="394450" cy="408625"/>
            </a:xfrm>
            <a:custGeom>
              <a:rect b="b" l="l" r="r" t="t"/>
              <a:pathLst>
                <a:path extrusionOk="0" h="16345" w="15778">
                  <a:moveTo>
                    <a:pt x="7889" y="2623"/>
                  </a:moveTo>
                  <a:cubicBezTo>
                    <a:pt x="10453" y="2623"/>
                    <a:pt x="12900" y="4659"/>
                    <a:pt x="12900" y="8182"/>
                  </a:cubicBezTo>
                  <a:cubicBezTo>
                    <a:pt x="12900" y="11686"/>
                    <a:pt x="10453" y="13722"/>
                    <a:pt x="7889" y="13722"/>
                  </a:cubicBezTo>
                  <a:cubicBezTo>
                    <a:pt x="5324" y="13722"/>
                    <a:pt x="2878" y="11686"/>
                    <a:pt x="2878" y="8182"/>
                  </a:cubicBezTo>
                  <a:cubicBezTo>
                    <a:pt x="2878" y="4659"/>
                    <a:pt x="5324" y="2623"/>
                    <a:pt x="7889" y="2623"/>
                  </a:cubicBezTo>
                  <a:close/>
                  <a:moveTo>
                    <a:pt x="7889" y="0"/>
                  </a:moveTo>
                  <a:cubicBezTo>
                    <a:pt x="3289" y="0"/>
                    <a:pt x="0" y="3504"/>
                    <a:pt x="0" y="8182"/>
                  </a:cubicBezTo>
                  <a:cubicBezTo>
                    <a:pt x="0" y="12841"/>
                    <a:pt x="3289" y="16345"/>
                    <a:pt x="7889" y="16345"/>
                  </a:cubicBezTo>
                  <a:cubicBezTo>
                    <a:pt x="12489" y="16345"/>
                    <a:pt x="15777" y="12841"/>
                    <a:pt x="15777" y="8182"/>
                  </a:cubicBezTo>
                  <a:cubicBezTo>
                    <a:pt x="1577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 name="Google Shape;428;p98"/>
            <p:cNvSpPr/>
            <p:nvPr/>
          </p:nvSpPr>
          <p:spPr>
            <a:xfrm>
              <a:off x="7037850" y="2675450"/>
              <a:ext cx="340125" cy="396400"/>
            </a:xfrm>
            <a:custGeom>
              <a:rect b="b" l="l" r="r" t="t"/>
              <a:pathLst>
                <a:path extrusionOk="0" h="15856" w="13605">
                  <a:moveTo>
                    <a:pt x="7752" y="0"/>
                  </a:moveTo>
                  <a:cubicBezTo>
                    <a:pt x="5638" y="0"/>
                    <a:pt x="3700" y="1234"/>
                    <a:pt x="2897" y="2643"/>
                  </a:cubicBezTo>
                  <a:lnTo>
                    <a:pt x="2760" y="2643"/>
                  </a:lnTo>
                  <a:lnTo>
                    <a:pt x="2760" y="509"/>
                  </a:lnTo>
                  <a:lnTo>
                    <a:pt x="0" y="509"/>
                  </a:lnTo>
                  <a:lnTo>
                    <a:pt x="0" y="15855"/>
                  </a:lnTo>
                  <a:lnTo>
                    <a:pt x="2897" y="15855"/>
                  </a:lnTo>
                  <a:lnTo>
                    <a:pt x="2897" y="7360"/>
                  </a:lnTo>
                  <a:cubicBezTo>
                    <a:pt x="2897" y="5011"/>
                    <a:pt x="4424" y="2623"/>
                    <a:pt x="6929" y="2623"/>
                  </a:cubicBezTo>
                  <a:cubicBezTo>
                    <a:pt x="9122" y="2623"/>
                    <a:pt x="10727" y="3700"/>
                    <a:pt x="10727" y="6891"/>
                  </a:cubicBezTo>
                  <a:lnTo>
                    <a:pt x="10727" y="15855"/>
                  </a:lnTo>
                  <a:lnTo>
                    <a:pt x="13604" y="15855"/>
                  </a:lnTo>
                  <a:lnTo>
                    <a:pt x="13604" y="6460"/>
                  </a:lnTo>
                  <a:cubicBezTo>
                    <a:pt x="13604" y="2663"/>
                    <a:pt x="11667" y="0"/>
                    <a:pt x="7752"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29" name="Google Shape;429;p98"/>
          <p:cNvGrpSpPr/>
          <p:nvPr/>
        </p:nvGrpSpPr>
        <p:grpSpPr>
          <a:xfrm>
            <a:off x="7827614" y="4862772"/>
            <a:ext cx="858395" cy="99783"/>
            <a:chOff x="242525" y="2441975"/>
            <a:chExt cx="7135450" cy="828075"/>
          </a:xfrm>
        </p:grpSpPr>
        <p:sp>
          <p:nvSpPr>
            <p:cNvPr id="430" name="Google Shape;430;p98"/>
            <p:cNvSpPr/>
            <p:nvPr/>
          </p:nvSpPr>
          <p:spPr>
            <a:xfrm>
              <a:off x="242525" y="2441975"/>
              <a:ext cx="625925" cy="642600"/>
            </a:xfrm>
            <a:custGeom>
              <a:rect b="b" l="l" r="r" t="t"/>
              <a:pathLst>
                <a:path extrusionOk="0" h="25704" w="25037">
                  <a:moveTo>
                    <a:pt x="13255" y="1"/>
                  </a:moveTo>
                  <a:cubicBezTo>
                    <a:pt x="13182" y="1"/>
                    <a:pt x="13110" y="1"/>
                    <a:pt x="13037" y="3"/>
                  </a:cubicBezTo>
                  <a:cubicBezTo>
                    <a:pt x="5951" y="3"/>
                    <a:pt x="0" y="5777"/>
                    <a:pt x="0" y="12843"/>
                  </a:cubicBezTo>
                  <a:cubicBezTo>
                    <a:pt x="0" y="19929"/>
                    <a:pt x="5951" y="25684"/>
                    <a:pt x="13037" y="25703"/>
                  </a:cubicBezTo>
                  <a:cubicBezTo>
                    <a:pt x="16854" y="25703"/>
                    <a:pt x="19731" y="24451"/>
                    <a:pt x="22002" y="22102"/>
                  </a:cubicBezTo>
                  <a:cubicBezTo>
                    <a:pt x="24312" y="19772"/>
                    <a:pt x="25036" y="16523"/>
                    <a:pt x="25036" y="13881"/>
                  </a:cubicBezTo>
                  <a:cubicBezTo>
                    <a:pt x="25036" y="13156"/>
                    <a:pt x="24977" y="12413"/>
                    <a:pt x="24840" y="11688"/>
                  </a:cubicBezTo>
                  <a:lnTo>
                    <a:pt x="13037" y="11688"/>
                  </a:lnTo>
                  <a:lnTo>
                    <a:pt x="13037" y="15212"/>
                  </a:lnTo>
                  <a:lnTo>
                    <a:pt x="21434" y="15212"/>
                  </a:lnTo>
                  <a:cubicBezTo>
                    <a:pt x="21180" y="17169"/>
                    <a:pt x="20534" y="18598"/>
                    <a:pt x="19516" y="19616"/>
                  </a:cubicBezTo>
                  <a:cubicBezTo>
                    <a:pt x="18302" y="20829"/>
                    <a:pt x="16384" y="22180"/>
                    <a:pt x="13037" y="22180"/>
                  </a:cubicBezTo>
                  <a:cubicBezTo>
                    <a:pt x="7869" y="22180"/>
                    <a:pt x="3837" y="18030"/>
                    <a:pt x="3837" y="12843"/>
                  </a:cubicBezTo>
                  <a:cubicBezTo>
                    <a:pt x="3837" y="7676"/>
                    <a:pt x="7869" y="3506"/>
                    <a:pt x="13037" y="3506"/>
                  </a:cubicBezTo>
                  <a:cubicBezTo>
                    <a:pt x="13062" y="3506"/>
                    <a:pt x="13087" y="3506"/>
                    <a:pt x="13112" y="3506"/>
                  </a:cubicBezTo>
                  <a:cubicBezTo>
                    <a:pt x="15434" y="3506"/>
                    <a:pt x="17675" y="4404"/>
                    <a:pt x="19359" y="6012"/>
                  </a:cubicBezTo>
                  <a:lnTo>
                    <a:pt x="21845" y="3545"/>
                  </a:lnTo>
                  <a:cubicBezTo>
                    <a:pt x="19548" y="1268"/>
                    <a:pt x="16465" y="1"/>
                    <a:pt x="13255" y="1"/>
                  </a:cubicBezTo>
                  <a:close/>
                </a:path>
              </a:pathLst>
            </a:custGeom>
            <a:solidFill>
              <a:srgbClr val="4285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 name="Google Shape;431;p98"/>
            <p:cNvSpPr/>
            <p:nvPr/>
          </p:nvSpPr>
          <p:spPr>
            <a:xfrm>
              <a:off x="899250" y="2670550"/>
              <a:ext cx="415000" cy="413525"/>
            </a:xfrm>
            <a:custGeom>
              <a:rect b="b" l="l" r="r" t="t"/>
              <a:pathLst>
                <a:path extrusionOk="0" h="16541" w="16600">
                  <a:moveTo>
                    <a:pt x="8300" y="3270"/>
                  </a:moveTo>
                  <a:cubicBezTo>
                    <a:pt x="10805" y="3270"/>
                    <a:pt x="12959" y="5305"/>
                    <a:pt x="12959" y="8281"/>
                  </a:cubicBezTo>
                  <a:cubicBezTo>
                    <a:pt x="12959" y="11256"/>
                    <a:pt x="10805" y="13292"/>
                    <a:pt x="8300" y="13292"/>
                  </a:cubicBezTo>
                  <a:cubicBezTo>
                    <a:pt x="5794" y="13292"/>
                    <a:pt x="3641" y="11217"/>
                    <a:pt x="3641" y="8281"/>
                  </a:cubicBezTo>
                  <a:cubicBezTo>
                    <a:pt x="3641" y="5325"/>
                    <a:pt x="5794" y="3270"/>
                    <a:pt x="8300" y="3270"/>
                  </a:cubicBezTo>
                  <a:close/>
                  <a:moveTo>
                    <a:pt x="8300" y="1"/>
                  </a:moveTo>
                  <a:cubicBezTo>
                    <a:pt x="3719" y="1"/>
                    <a:pt x="0" y="3485"/>
                    <a:pt x="0" y="8281"/>
                  </a:cubicBezTo>
                  <a:cubicBezTo>
                    <a:pt x="0" y="13057"/>
                    <a:pt x="3719" y="16541"/>
                    <a:pt x="8300" y="16541"/>
                  </a:cubicBezTo>
                  <a:cubicBezTo>
                    <a:pt x="12880" y="16541"/>
                    <a:pt x="16600" y="13037"/>
                    <a:pt x="16600" y="8281"/>
                  </a:cubicBezTo>
                  <a:cubicBezTo>
                    <a:pt x="16600" y="3504"/>
                    <a:pt x="12880" y="1"/>
                    <a:pt x="8300" y="1"/>
                  </a:cubicBezTo>
                  <a:close/>
                </a:path>
              </a:pathLst>
            </a:custGeom>
            <a:solidFill>
              <a:srgbClr val="EA43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 name="Google Shape;432;p98"/>
            <p:cNvSpPr/>
            <p:nvPr/>
          </p:nvSpPr>
          <p:spPr>
            <a:xfrm>
              <a:off x="1351900" y="2670550"/>
              <a:ext cx="415025" cy="413525"/>
            </a:xfrm>
            <a:custGeom>
              <a:rect b="b" l="l" r="r" t="t"/>
              <a:pathLst>
                <a:path extrusionOk="0" h="16541" w="16601">
                  <a:moveTo>
                    <a:pt x="8300" y="3270"/>
                  </a:moveTo>
                  <a:cubicBezTo>
                    <a:pt x="10806" y="3270"/>
                    <a:pt x="12959" y="5305"/>
                    <a:pt x="12959" y="8281"/>
                  </a:cubicBezTo>
                  <a:cubicBezTo>
                    <a:pt x="12959" y="11256"/>
                    <a:pt x="10806" y="13292"/>
                    <a:pt x="8300" y="13292"/>
                  </a:cubicBezTo>
                  <a:cubicBezTo>
                    <a:pt x="5795" y="13292"/>
                    <a:pt x="3642" y="11217"/>
                    <a:pt x="3642" y="8281"/>
                  </a:cubicBezTo>
                  <a:cubicBezTo>
                    <a:pt x="3642" y="5325"/>
                    <a:pt x="5795" y="3270"/>
                    <a:pt x="8300" y="3270"/>
                  </a:cubicBezTo>
                  <a:close/>
                  <a:moveTo>
                    <a:pt x="8300" y="1"/>
                  </a:moveTo>
                  <a:cubicBezTo>
                    <a:pt x="3720" y="1"/>
                    <a:pt x="1" y="3485"/>
                    <a:pt x="1" y="8281"/>
                  </a:cubicBezTo>
                  <a:cubicBezTo>
                    <a:pt x="1" y="13057"/>
                    <a:pt x="3720" y="16541"/>
                    <a:pt x="8300" y="16541"/>
                  </a:cubicBezTo>
                  <a:cubicBezTo>
                    <a:pt x="12881" y="16541"/>
                    <a:pt x="16600" y="13037"/>
                    <a:pt x="16600" y="8281"/>
                  </a:cubicBezTo>
                  <a:cubicBezTo>
                    <a:pt x="16600" y="3504"/>
                    <a:pt x="12881" y="1"/>
                    <a:pt x="8300" y="1"/>
                  </a:cubicBezTo>
                  <a:close/>
                </a:path>
              </a:pathLst>
            </a:custGeom>
            <a:solidFill>
              <a:srgbClr val="FBBC0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 name="Google Shape;433;p98"/>
            <p:cNvSpPr/>
            <p:nvPr/>
          </p:nvSpPr>
          <p:spPr>
            <a:xfrm>
              <a:off x="1805050" y="2670550"/>
              <a:ext cx="396425" cy="599500"/>
            </a:xfrm>
            <a:custGeom>
              <a:rect b="b" l="l" r="r" t="t"/>
              <a:pathLst>
                <a:path extrusionOk="0" h="23980" w="15857">
                  <a:moveTo>
                    <a:pt x="8242" y="3270"/>
                  </a:moveTo>
                  <a:cubicBezTo>
                    <a:pt x="10747" y="3270"/>
                    <a:pt x="12646" y="5403"/>
                    <a:pt x="12646" y="8300"/>
                  </a:cubicBezTo>
                  <a:cubicBezTo>
                    <a:pt x="12646" y="11217"/>
                    <a:pt x="10708" y="13292"/>
                    <a:pt x="8242" y="13292"/>
                  </a:cubicBezTo>
                  <a:cubicBezTo>
                    <a:pt x="5736" y="13292"/>
                    <a:pt x="3642" y="11197"/>
                    <a:pt x="3642" y="8300"/>
                  </a:cubicBezTo>
                  <a:cubicBezTo>
                    <a:pt x="3642" y="5423"/>
                    <a:pt x="5736" y="3270"/>
                    <a:pt x="8242" y="3270"/>
                  </a:cubicBezTo>
                  <a:close/>
                  <a:moveTo>
                    <a:pt x="7929" y="1"/>
                  </a:moveTo>
                  <a:cubicBezTo>
                    <a:pt x="3779" y="1"/>
                    <a:pt x="1" y="3641"/>
                    <a:pt x="1" y="8300"/>
                  </a:cubicBezTo>
                  <a:cubicBezTo>
                    <a:pt x="1" y="12978"/>
                    <a:pt x="3779" y="16541"/>
                    <a:pt x="7929" y="16541"/>
                  </a:cubicBezTo>
                  <a:cubicBezTo>
                    <a:pt x="9886" y="16541"/>
                    <a:pt x="11452" y="15660"/>
                    <a:pt x="12274" y="14662"/>
                  </a:cubicBezTo>
                  <a:lnTo>
                    <a:pt x="12392" y="14662"/>
                  </a:lnTo>
                  <a:lnTo>
                    <a:pt x="12392" y="15856"/>
                  </a:lnTo>
                  <a:cubicBezTo>
                    <a:pt x="12392" y="19007"/>
                    <a:pt x="10708" y="20710"/>
                    <a:pt x="7987" y="20710"/>
                  </a:cubicBezTo>
                  <a:cubicBezTo>
                    <a:pt x="5756" y="20710"/>
                    <a:pt x="4386" y="19105"/>
                    <a:pt x="3818" y="17774"/>
                  </a:cubicBezTo>
                  <a:lnTo>
                    <a:pt x="666" y="19085"/>
                  </a:lnTo>
                  <a:cubicBezTo>
                    <a:pt x="1874" y="22046"/>
                    <a:pt x="4748" y="23979"/>
                    <a:pt x="7939" y="23979"/>
                  </a:cubicBezTo>
                  <a:cubicBezTo>
                    <a:pt x="7955" y="23979"/>
                    <a:pt x="7971" y="23979"/>
                    <a:pt x="7987" y="23979"/>
                  </a:cubicBezTo>
                  <a:cubicBezTo>
                    <a:pt x="12255" y="23979"/>
                    <a:pt x="15856" y="21473"/>
                    <a:pt x="15856" y="15366"/>
                  </a:cubicBezTo>
                  <a:lnTo>
                    <a:pt x="15856" y="510"/>
                  </a:lnTo>
                  <a:lnTo>
                    <a:pt x="12392" y="510"/>
                  </a:lnTo>
                  <a:lnTo>
                    <a:pt x="12392" y="1860"/>
                  </a:lnTo>
                  <a:lnTo>
                    <a:pt x="12274" y="1860"/>
                  </a:lnTo>
                  <a:cubicBezTo>
                    <a:pt x="11452" y="882"/>
                    <a:pt x="9886" y="1"/>
                    <a:pt x="7929" y="1"/>
                  </a:cubicBezTo>
                  <a:close/>
                </a:path>
              </a:pathLst>
            </a:custGeom>
            <a:solidFill>
              <a:srgbClr val="4285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 name="Google Shape;434;p98"/>
            <p:cNvSpPr/>
            <p:nvPr/>
          </p:nvSpPr>
          <p:spPr>
            <a:xfrm>
              <a:off x="2263600" y="2464050"/>
              <a:ext cx="91050" cy="607800"/>
            </a:xfrm>
            <a:custGeom>
              <a:rect b="b" l="l" r="r" t="t"/>
              <a:pathLst>
                <a:path extrusionOk="0" h="24312" w="3642">
                  <a:moveTo>
                    <a:pt x="0" y="0"/>
                  </a:moveTo>
                  <a:lnTo>
                    <a:pt x="0" y="24311"/>
                  </a:lnTo>
                  <a:lnTo>
                    <a:pt x="3641" y="24311"/>
                  </a:lnTo>
                  <a:lnTo>
                    <a:pt x="3641" y="0"/>
                  </a:lnTo>
                  <a:close/>
                </a:path>
              </a:pathLst>
            </a:custGeom>
            <a:solidFill>
              <a:srgbClr val="34A85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 name="Google Shape;435;p98"/>
            <p:cNvSpPr/>
            <p:nvPr/>
          </p:nvSpPr>
          <p:spPr>
            <a:xfrm>
              <a:off x="2398650" y="2671050"/>
              <a:ext cx="381250" cy="413525"/>
            </a:xfrm>
            <a:custGeom>
              <a:rect b="b" l="l" r="r" t="t"/>
              <a:pathLst>
                <a:path extrusionOk="0" h="16541" w="15250">
                  <a:moveTo>
                    <a:pt x="7909" y="3191"/>
                  </a:moveTo>
                  <a:cubicBezTo>
                    <a:pt x="9358" y="3191"/>
                    <a:pt x="10571" y="3896"/>
                    <a:pt x="10982" y="4933"/>
                  </a:cubicBezTo>
                  <a:lnTo>
                    <a:pt x="3603" y="8006"/>
                  </a:lnTo>
                  <a:cubicBezTo>
                    <a:pt x="3505" y="4815"/>
                    <a:pt x="6069" y="3191"/>
                    <a:pt x="7909" y="3191"/>
                  </a:cubicBezTo>
                  <a:close/>
                  <a:moveTo>
                    <a:pt x="7792" y="0"/>
                  </a:moveTo>
                  <a:cubicBezTo>
                    <a:pt x="3505" y="0"/>
                    <a:pt x="1" y="3347"/>
                    <a:pt x="1" y="8261"/>
                  </a:cubicBezTo>
                  <a:cubicBezTo>
                    <a:pt x="1" y="12919"/>
                    <a:pt x="3505" y="16540"/>
                    <a:pt x="8203" y="16540"/>
                  </a:cubicBezTo>
                  <a:cubicBezTo>
                    <a:pt x="10982" y="16540"/>
                    <a:pt x="13566" y="15170"/>
                    <a:pt x="15093" y="12860"/>
                  </a:cubicBezTo>
                  <a:lnTo>
                    <a:pt x="12274" y="10981"/>
                  </a:lnTo>
                  <a:cubicBezTo>
                    <a:pt x="11335" y="12352"/>
                    <a:pt x="10043" y="13272"/>
                    <a:pt x="8203" y="13272"/>
                  </a:cubicBezTo>
                  <a:cubicBezTo>
                    <a:pt x="6343" y="13272"/>
                    <a:pt x="5032" y="12430"/>
                    <a:pt x="4190" y="10766"/>
                  </a:cubicBezTo>
                  <a:lnTo>
                    <a:pt x="15249" y="6186"/>
                  </a:lnTo>
                  <a:lnTo>
                    <a:pt x="14878" y="5266"/>
                  </a:lnTo>
                  <a:cubicBezTo>
                    <a:pt x="14192" y="3406"/>
                    <a:pt x="12098" y="0"/>
                    <a:pt x="7792" y="0"/>
                  </a:cubicBezTo>
                  <a:close/>
                </a:path>
              </a:pathLst>
            </a:custGeom>
            <a:solidFill>
              <a:srgbClr val="EA43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 name="Google Shape;436;p98"/>
            <p:cNvSpPr/>
            <p:nvPr/>
          </p:nvSpPr>
          <p:spPr>
            <a:xfrm>
              <a:off x="2973675" y="2507925"/>
              <a:ext cx="266225" cy="563925"/>
            </a:xfrm>
            <a:custGeom>
              <a:rect b="b" l="l" r="r" t="t"/>
              <a:pathLst>
                <a:path extrusionOk="0" h="22557" w="10649">
                  <a:moveTo>
                    <a:pt x="8601" y="1"/>
                  </a:moveTo>
                  <a:cubicBezTo>
                    <a:pt x="8514" y="1"/>
                    <a:pt x="8426" y="3"/>
                    <a:pt x="8339" y="7"/>
                  </a:cubicBezTo>
                  <a:cubicBezTo>
                    <a:pt x="5109" y="7"/>
                    <a:pt x="2897" y="2043"/>
                    <a:pt x="2897" y="5175"/>
                  </a:cubicBezTo>
                  <a:lnTo>
                    <a:pt x="2897" y="7210"/>
                  </a:lnTo>
                  <a:lnTo>
                    <a:pt x="0" y="7210"/>
                  </a:lnTo>
                  <a:lnTo>
                    <a:pt x="0" y="9833"/>
                  </a:lnTo>
                  <a:lnTo>
                    <a:pt x="2897" y="9833"/>
                  </a:lnTo>
                  <a:lnTo>
                    <a:pt x="2897" y="22556"/>
                  </a:lnTo>
                  <a:lnTo>
                    <a:pt x="5755" y="22556"/>
                  </a:lnTo>
                  <a:lnTo>
                    <a:pt x="5755" y="9833"/>
                  </a:lnTo>
                  <a:lnTo>
                    <a:pt x="9768" y="9833"/>
                  </a:lnTo>
                  <a:lnTo>
                    <a:pt x="9768" y="7210"/>
                  </a:lnTo>
                  <a:lnTo>
                    <a:pt x="5755" y="7210"/>
                  </a:lnTo>
                  <a:lnTo>
                    <a:pt x="5755" y="5273"/>
                  </a:lnTo>
                  <a:cubicBezTo>
                    <a:pt x="5755" y="3472"/>
                    <a:pt x="6890" y="2630"/>
                    <a:pt x="8339" y="2630"/>
                  </a:cubicBezTo>
                  <a:cubicBezTo>
                    <a:pt x="8383" y="2628"/>
                    <a:pt x="8428" y="2627"/>
                    <a:pt x="8472" y="2627"/>
                  </a:cubicBezTo>
                  <a:cubicBezTo>
                    <a:pt x="8878" y="2627"/>
                    <a:pt x="9280" y="2708"/>
                    <a:pt x="9650" y="2884"/>
                  </a:cubicBezTo>
                  <a:lnTo>
                    <a:pt x="10649" y="399"/>
                  </a:lnTo>
                  <a:cubicBezTo>
                    <a:pt x="9988" y="138"/>
                    <a:pt x="9296" y="1"/>
                    <a:pt x="8601" y="1"/>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 name="Google Shape;437;p98"/>
            <p:cNvSpPr/>
            <p:nvPr/>
          </p:nvSpPr>
          <p:spPr>
            <a:xfrm>
              <a:off x="3237425" y="2675450"/>
              <a:ext cx="394950" cy="408625"/>
            </a:xfrm>
            <a:custGeom>
              <a:rect b="b" l="l" r="r" t="t"/>
              <a:pathLst>
                <a:path extrusionOk="0" h="16345" w="15798">
                  <a:moveTo>
                    <a:pt x="7889" y="2623"/>
                  </a:moveTo>
                  <a:cubicBezTo>
                    <a:pt x="10454" y="2623"/>
                    <a:pt x="12900" y="4659"/>
                    <a:pt x="12900" y="8182"/>
                  </a:cubicBezTo>
                  <a:cubicBezTo>
                    <a:pt x="12900" y="11686"/>
                    <a:pt x="10454" y="13722"/>
                    <a:pt x="7889" y="13722"/>
                  </a:cubicBezTo>
                  <a:cubicBezTo>
                    <a:pt x="5325" y="13722"/>
                    <a:pt x="2878" y="11686"/>
                    <a:pt x="2878" y="8182"/>
                  </a:cubicBezTo>
                  <a:cubicBezTo>
                    <a:pt x="2878" y="4659"/>
                    <a:pt x="5325" y="2623"/>
                    <a:pt x="7889" y="2623"/>
                  </a:cubicBezTo>
                  <a:close/>
                  <a:moveTo>
                    <a:pt x="7889" y="0"/>
                  </a:moveTo>
                  <a:cubicBezTo>
                    <a:pt x="3289" y="0"/>
                    <a:pt x="1" y="3504"/>
                    <a:pt x="1" y="8182"/>
                  </a:cubicBezTo>
                  <a:cubicBezTo>
                    <a:pt x="1" y="12841"/>
                    <a:pt x="3289" y="16345"/>
                    <a:pt x="7889" y="16345"/>
                  </a:cubicBezTo>
                  <a:cubicBezTo>
                    <a:pt x="12509" y="16345"/>
                    <a:pt x="15797" y="12841"/>
                    <a:pt x="15797" y="8182"/>
                  </a:cubicBezTo>
                  <a:cubicBezTo>
                    <a:pt x="1579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 name="Google Shape;438;p98"/>
            <p:cNvSpPr/>
            <p:nvPr/>
          </p:nvSpPr>
          <p:spPr>
            <a:xfrm>
              <a:off x="3690100" y="2678325"/>
              <a:ext cx="237350" cy="393525"/>
            </a:xfrm>
            <a:custGeom>
              <a:rect b="b" l="l" r="r" t="t"/>
              <a:pathLst>
                <a:path extrusionOk="0" h="15741" w="9494">
                  <a:moveTo>
                    <a:pt x="7479" y="1"/>
                  </a:moveTo>
                  <a:cubicBezTo>
                    <a:pt x="7426" y="1"/>
                    <a:pt x="7374" y="1"/>
                    <a:pt x="7321" y="3"/>
                  </a:cubicBezTo>
                  <a:cubicBezTo>
                    <a:pt x="5736" y="3"/>
                    <a:pt x="3504" y="1138"/>
                    <a:pt x="2878" y="2900"/>
                  </a:cubicBezTo>
                  <a:lnTo>
                    <a:pt x="2760" y="2900"/>
                  </a:lnTo>
                  <a:lnTo>
                    <a:pt x="2760" y="394"/>
                  </a:lnTo>
                  <a:lnTo>
                    <a:pt x="0" y="394"/>
                  </a:lnTo>
                  <a:lnTo>
                    <a:pt x="0" y="15740"/>
                  </a:lnTo>
                  <a:lnTo>
                    <a:pt x="2878" y="15740"/>
                  </a:lnTo>
                  <a:lnTo>
                    <a:pt x="2878" y="7343"/>
                  </a:lnTo>
                  <a:cubicBezTo>
                    <a:pt x="2878" y="4524"/>
                    <a:pt x="4894" y="2861"/>
                    <a:pt x="6851" y="2861"/>
                  </a:cubicBezTo>
                  <a:cubicBezTo>
                    <a:pt x="6905" y="2859"/>
                    <a:pt x="6958" y="2858"/>
                    <a:pt x="7011" y="2858"/>
                  </a:cubicBezTo>
                  <a:cubicBezTo>
                    <a:pt x="7483" y="2858"/>
                    <a:pt x="7940" y="2935"/>
                    <a:pt x="8398" y="3076"/>
                  </a:cubicBezTo>
                  <a:lnTo>
                    <a:pt x="9494" y="394"/>
                  </a:lnTo>
                  <a:cubicBezTo>
                    <a:pt x="8857" y="122"/>
                    <a:pt x="8170" y="1"/>
                    <a:pt x="7479" y="1"/>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 name="Google Shape;439;p98"/>
            <p:cNvSpPr/>
            <p:nvPr/>
          </p:nvSpPr>
          <p:spPr>
            <a:xfrm>
              <a:off x="4131500" y="2511025"/>
              <a:ext cx="327400" cy="560825"/>
            </a:xfrm>
            <a:custGeom>
              <a:rect b="b" l="l" r="r" t="t"/>
              <a:pathLst>
                <a:path extrusionOk="0" h="22433" w="13096">
                  <a:moveTo>
                    <a:pt x="1" y="1"/>
                  </a:moveTo>
                  <a:lnTo>
                    <a:pt x="1" y="22432"/>
                  </a:lnTo>
                  <a:lnTo>
                    <a:pt x="13096" y="22432"/>
                  </a:lnTo>
                  <a:lnTo>
                    <a:pt x="13096" y="19673"/>
                  </a:lnTo>
                  <a:lnTo>
                    <a:pt x="2898" y="19673"/>
                  </a:lnTo>
                  <a:lnTo>
                    <a:pt x="2898" y="12548"/>
                  </a:lnTo>
                  <a:lnTo>
                    <a:pt x="12098" y="12548"/>
                  </a:lnTo>
                  <a:lnTo>
                    <a:pt x="12098" y="9866"/>
                  </a:lnTo>
                  <a:lnTo>
                    <a:pt x="2898" y="9866"/>
                  </a:lnTo>
                  <a:lnTo>
                    <a:pt x="2898" y="2760"/>
                  </a:lnTo>
                  <a:lnTo>
                    <a:pt x="13096" y="2760"/>
                  </a:lnTo>
                  <a:lnTo>
                    <a:pt x="13096"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 name="Google Shape;440;p98"/>
            <p:cNvSpPr/>
            <p:nvPr/>
          </p:nvSpPr>
          <p:spPr>
            <a:xfrm>
              <a:off x="4505875" y="2511025"/>
              <a:ext cx="385150" cy="573050"/>
            </a:xfrm>
            <a:custGeom>
              <a:rect b="b" l="l" r="r" t="t"/>
              <a:pathLst>
                <a:path extrusionOk="0" h="22922" w="15406">
                  <a:moveTo>
                    <a:pt x="7771" y="9200"/>
                  </a:moveTo>
                  <a:cubicBezTo>
                    <a:pt x="10335" y="9200"/>
                    <a:pt x="12665" y="11236"/>
                    <a:pt x="12665" y="14759"/>
                  </a:cubicBezTo>
                  <a:cubicBezTo>
                    <a:pt x="12665" y="18263"/>
                    <a:pt x="10335" y="20299"/>
                    <a:pt x="7771" y="20299"/>
                  </a:cubicBezTo>
                  <a:cubicBezTo>
                    <a:pt x="5187" y="20299"/>
                    <a:pt x="2878" y="18204"/>
                    <a:pt x="2878" y="14759"/>
                  </a:cubicBezTo>
                  <a:cubicBezTo>
                    <a:pt x="2878" y="11314"/>
                    <a:pt x="5187" y="9200"/>
                    <a:pt x="7771" y="9200"/>
                  </a:cubicBezTo>
                  <a:close/>
                  <a:moveTo>
                    <a:pt x="12528" y="1"/>
                  </a:moveTo>
                  <a:lnTo>
                    <a:pt x="12528" y="7086"/>
                  </a:lnTo>
                  <a:lnTo>
                    <a:pt x="12665" y="9200"/>
                  </a:lnTo>
                  <a:lnTo>
                    <a:pt x="12528" y="9200"/>
                  </a:lnTo>
                  <a:cubicBezTo>
                    <a:pt x="11647" y="7791"/>
                    <a:pt x="9748" y="6577"/>
                    <a:pt x="7301" y="6577"/>
                  </a:cubicBezTo>
                  <a:cubicBezTo>
                    <a:pt x="3426" y="6577"/>
                    <a:pt x="0" y="10062"/>
                    <a:pt x="0" y="14759"/>
                  </a:cubicBezTo>
                  <a:cubicBezTo>
                    <a:pt x="0" y="19457"/>
                    <a:pt x="3426" y="22922"/>
                    <a:pt x="7301" y="22922"/>
                  </a:cubicBezTo>
                  <a:cubicBezTo>
                    <a:pt x="9748" y="22922"/>
                    <a:pt x="11647" y="21708"/>
                    <a:pt x="12528" y="20299"/>
                  </a:cubicBezTo>
                  <a:lnTo>
                    <a:pt x="12665" y="20299"/>
                  </a:lnTo>
                  <a:lnTo>
                    <a:pt x="12665" y="22432"/>
                  </a:lnTo>
                  <a:lnTo>
                    <a:pt x="15405" y="22432"/>
                  </a:lnTo>
                  <a:lnTo>
                    <a:pt x="15405"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 name="Google Shape;441;p98"/>
            <p:cNvSpPr/>
            <p:nvPr/>
          </p:nvSpPr>
          <p:spPr>
            <a:xfrm>
              <a:off x="4967825" y="2688175"/>
              <a:ext cx="340125" cy="395900"/>
            </a:xfrm>
            <a:custGeom>
              <a:rect b="b" l="l" r="r" t="t"/>
              <a:pathLst>
                <a:path extrusionOk="0" h="15836" w="13605">
                  <a:moveTo>
                    <a:pt x="1" y="0"/>
                  </a:moveTo>
                  <a:lnTo>
                    <a:pt x="1" y="9376"/>
                  </a:lnTo>
                  <a:cubicBezTo>
                    <a:pt x="1" y="13174"/>
                    <a:pt x="1919" y="15836"/>
                    <a:pt x="5873" y="15836"/>
                  </a:cubicBezTo>
                  <a:cubicBezTo>
                    <a:pt x="7967" y="15836"/>
                    <a:pt x="9866" y="14622"/>
                    <a:pt x="10727" y="13213"/>
                  </a:cubicBezTo>
                  <a:lnTo>
                    <a:pt x="10845" y="13213"/>
                  </a:lnTo>
                  <a:lnTo>
                    <a:pt x="10845" y="15346"/>
                  </a:lnTo>
                  <a:lnTo>
                    <a:pt x="13605" y="15346"/>
                  </a:lnTo>
                  <a:lnTo>
                    <a:pt x="13605" y="0"/>
                  </a:lnTo>
                  <a:lnTo>
                    <a:pt x="10727" y="0"/>
                  </a:lnTo>
                  <a:lnTo>
                    <a:pt x="10727" y="8456"/>
                  </a:lnTo>
                  <a:cubicBezTo>
                    <a:pt x="10727" y="10805"/>
                    <a:pt x="9181" y="13213"/>
                    <a:pt x="6675" y="13213"/>
                  </a:cubicBezTo>
                  <a:cubicBezTo>
                    <a:pt x="4483" y="13213"/>
                    <a:pt x="2898" y="12117"/>
                    <a:pt x="2898" y="8926"/>
                  </a:cubicBezTo>
                  <a:lnTo>
                    <a:pt x="2898" y="0"/>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 name="Google Shape;442;p98"/>
            <p:cNvSpPr/>
            <p:nvPr/>
          </p:nvSpPr>
          <p:spPr>
            <a:xfrm>
              <a:off x="5365675" y="2675450"/>
              <a:ext cx="368025" cy="408625"/>
            </a:xfrm>
            <a:custGeom>
              <a:rect b="b" l="l" r="r" t="t"/>
              <a:pathLst>
                <a:path extrusionOk="0" h="16345" w="14721">
                  <a:moveTo>
                    <a:pt x="7889" y="0"/>
                  </a:moveTo>
                  <a:cubicBezTo>
                    <a:pt x="3289" y="0"/>
                    <a:pt x="1" y="3504"/>
                    <a:pt x="1" y="8182"/>
                  </a:cubicBezTo>
                  <a:cubicBezTo>
                    <a:pt x="1" y="12802"/>
                    <a:pt x="3289" y="16345"/>
                    <a:pt x="7889" y="16345"/>
                  </a:cubicBezTo>
                  <a:cubicBezTo>
                    <a:pt x="11550" y="16345"/>
                    <a:pt x="13781" y="14192"/>
                    <a:pt x="14721" y="11941"/>
                  </a:cubicBezTo>
                  <a:lnTo>
                    <a:pt x="12156" y="10844"/>
                  </a:lnTo>
                  <a:cubicBezTo>
                    <a:pt x="11393" y="12626"/>
                    <a:pt x="9827" y="13722"/>
                    <a:pt x="7693" y="13722"/>
                  </a:cubicBezTo>
                  <a:cubicBezTo>
                    <a:pt x="5266" y="13722"/>
                    <a:pt x="2878" y="11490"/>
                    <a:pt x="2878" y="8182"/>
                  </a:cubicBezTo>
                  <a:cubicBezTo>
                    <a:pt x="2878" y="4855"/>
                    <a:pt x="5247" y="2643"/>
                    <a:pt x="7693" y="2643"/>
                  </a:cubicBezTo>
                  <a:cubicBezTo>
                    <a:pt x="9827" y="2643"/>
                    <a:pt x="11236" y="3700"/>
                    <a:pt x="12000" y="5520"/>
                  </a:cubicBezTo>
                  <a:lnTo>
                    <a:pt x="14623" y="4424"/>
                  </a:lnTo>
                  <a:cubicBezTo>
                    <a:pt x="13683" y="2154"/>
                    <a:pt x="1156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 name="Google Shape;443;p98"/>
            <p:cNvSpPr/>
            <p:nvPr/>
          </p:nvSpPr>
          <p:spPr>
            <a:xfrm>
              <a:off x="5774300" y="2675450"/>
              <a:ext cx="341100" cy="408625"/>
            </a:xfrm>
            <a:custGeom>
              <a:rect b="b" l="l" r="r" t="t"/>
              <a:pathLst>
                <a:path extrusionOk="0" h="16345" w="13644">
                  <a:moveTo>
                    <a:pt x="7223" y="8241"/>
                  </a:moveTo>
                  <a:cubicBezTo>
                    <a:pt x="9670" y="8241"/>
                    <a:pt x="10904" y="9239"/>
                    <a:pt x="10904" y="9239"/>
                  </a:cubicBezTo>
                  <a:cubicBezTo>
                    <a:pt x="10904" y="11745"/>
                    <a:pt x="8496" y="13722"/>
                    <a:pt x="6186" y="13722"/>
                  </a:cubicBezTo>
                  <a:cubicBezTo>
                    <a:pt x="4698" y="13722"/>
                    <a:pt x="2995" y="12900"/>
                    <a:pt x="2995" y="11275"/>
                  </a:cubicBezTo>
                  <a:cubicBezTo>
                    <a:pt x="2995" y="9866"/>
                    <a:pt x="4189" y="8241"/>
                    <a:pt x="7223" y="8241"/>
                  </a:cubicBezTo>
                  <a:close/>
                  <a:moveTo>
                    <a:pt x="6832" y="0"/>
                  </a:moveTo>
                  <a:cubicBezTo>
                    <a:pt x="2976" y="0"/>
                    <a:pt x="1116" y="2330"/>
                    <a:pt x="588" y="3739"/>
                  </a:cubicBezTo>
                  <a:lnTo>
                    <a:pt x="3230" y="4855"/>
                  </a:lnTo>
                  <a:cubicBezTo>
                    <a:pt x="3759" y="3426"/>
                    <a:pt x="5286" y="2643"/>
                    <a:pt x="6891" y="2643"/>
                  </a:cubicBezTo>
                  <a:cubicBezTo>
                    <a:pt x="9044" y="2643"/>
                    <a:pt x="10904" y="4033"/>
                    <a:pt x="10884" y="6362"/>
                  </a:cubicBezTo>
                  <a:lnTo>
                    <a:pt x="10884" y="6793"/>
                  </a:lnTo>
                  <a:cubicBezTo>
                    <a:pt x="10297" y="6460"/>
                    <a:pt x="8789" y="5853"/>
                    <a:pt x="6734" y="5853"/>
                  </a:cubicBezTo>
                  <a:cubicBezTo>
                    <a:pt x="3132" y="5853"/>
                    <a:pt x="0" y="7732"/>
                    <a:pt x="0" y="11216"/>
                  </a:cubicBezTo>
                  <a:cubicBezTo>
                    <a:pt x="0" y="14407"/>
                    <a:pt x="2604" y="16345"/>
                    <a:pt x="5736" y="16345"/>
                  </a:cubicBezTo>
                  <a:cubicBezTo>
                    <a:pt x="8359" y="16345"/>
                    <a:pt x="9925" y="14994"/>
                    <a:pt x="10766" y="13722"/>
                  </a:cubicBezTo>
                  <a:lnTo>
                    <a:pt x="10904" y="13722"/>
                  </a:lnTo>
                  <a:lnTo>
                    <a:pt x="10904" y="15855"/>
                  </a:lnTo>
                  <a:lnTo>
                    <a:pt x="13644" y="15855"/>
                  </a:lnTo>
                  <a:lnTo>
                    <a:pt x="13644" y="6577"/>
                  </a:lnTo>
                  <a:cubicBezTo>
                    <a:pt x="13644" y="2251"/>
                    <a:pt x="10590" y="0"/>
                    <a:pt x="6832"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 name="Google Shape;444;p98"/>
            <p:cNvSpPr/>
            <p:nvPr/>
          </p:nvSpPr>
          <p:spPr>
            <a:xfrm>
              <a:off x="6152575" y="2570725"/>
              <a:ext cx="249125" cy="507150"/>
            </a:xfrm>
            <a:custGeom>
              <a:rect b="b" l="l" r="r" t="t"/>
              <a:pathLst>
                <a:path extrusionOk="0" h="20286" w="9965">
                  <a:moveTo>
                    <a:pt x="2682" y="1"/>
                  </a:moveTo>
                  <a:lnTo>
                    <a:pt x="2682" y="4698"/>
                  </a:lnTo>
                  <a:lnTo>
                    <a:pt x="1" y="4698"/>
                  </a:lnTo>
                  <a:lnTo>
                    <a:pt x="1" y="7321"/>
                  </a:lnTo>
                  <a:lnTo>
                    <a:pt x="2682" y="7321"/>
                  </a:lnTo>
                  <a:lnTo>
                    <a:pt x="2682" y="15366"/>
                  </a:lnTo>
                  <a:cubicBezTo>
                    <a:pt x="2682" y="18498"/>
                    <a:pt x="4405" y="20279"/>
                    <a:pt x="7635" y="20279"/>
                  </a:cubicBezTo>
                  <a:cubicBezTo>
                    <a:pt x="7724" y="20284"/>
                    <a:pt x="7813" y="20286"/>
                    <a:pt x="7901" y="20286"/>
                  </a:cubicBezTo>
                  <a:cubicBezTo>
                    <a:pt x="8611" y="20286"/>
                    <a:pt x="9303" y="20147"/>
                    <a:pt x="9964" y="19868"/>
                  </a:cubicBezTo>
                  <a:lnTo>
                    <a:pt x="8946" y="17402"/>
                  </a:lnTo>
                  <a:cubicBezTo>
                    <a:pt x="8570" y="17563"/>
                    <a:pt x="8161" y="17659"/>
                    <a:pt x="7749" y="17659"/>
                  </a:cubicBezTo>
                  <a:cubicBezTo>
                    <a:pt x="7711" y="17659"/>
                    <a:pt x="7673" y="17658"/>
                    <a:pt x="7635" y="17656"/>
                  </a:cubicBezTo>
                  <a:cubicBezTo>
                    <a:pt x="6284" y="17656"/>
                    <a:pt x="5579" y="16854"/>
                    <a:pt x="5579" y="15151"/>
                  </a:cubicBezTo>
                  <a:lnTo>
                    <a:pt x="5579" y="7321"/>
                  </a:lnTo>
                  <a:lnTo>
                    <a:pt x="9338" y="7321"/>
                  </a:lnTo>
                  <a:lnTo>
                    <a:pt x="9338" y="4698"/>
                  </a:lnTo>
                  <a:lnTo>
                    <a:pt x="5579" y="4698"/>
                  </a:lnTo>
                  <a:lnTo>
                    <a:pt x="5579"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 name="Google Shape;445;p98"/>
            <p:cNvSpPr/>
            <p:nvPr/>
          </p:nvSpPr>
          <p:spPr>
            <a:xfrm>
              <a:off x="6437875" y="2504825"/>
              <a:ext cx="119425" cy="567025"/>
            </a:xfrm>
            <a:custGeom>
              <a:rect b="b" l="l" r="r" t="t"/>
              <a:pathLst>
                <a:path extrusionOk="0" h="22681" w="4777">
                  <a:moveTo>
                    <a:pt x="2058" y="1"/>
                  </a:moveTo>
                  <a:cubicBezTo>
                    <a:pt x="1018" y="1"/>
                    <a:pt x="20" y="802"/>
                    <a:pt x="20" y="2030"/>
                  </a:cubicBezTo>
                  <a:cubicBezTo>
                    <a:pt x="1" y="3165"/>
                    <a:pt x="921" y="4085"/>
                    <a:pt x="2056" y="4085"/>
                  </a:cubicBezTo>
                  <a:cubicBezTo>
                    <a:pt x="3857" y="4065"/>
                    <a:pt x="4777" y="1893"/>
                    <a:pt x="3485" y="601"/>
                  </a:cubicBezTo>
                  <a:cubicBezTo>
                    <a:pt x="3071" y="187"/>
                    <a:pt x="2560" y="1"/>
                    <a:pt x="2058" y="1"/>
                  </a:cubicBezTo>
                  <a:close/>
                  <a:moveTo>
                    <a:pt x="607" y="7334"/>
                  </a:moveTo>
                  <a:lnTo>
                    <a:pt x="607" y="22680"/>
                  </a:lnTo>
                  <a:lnTo>
                    <a:pt x="3485" y="22680"/>
                  </a:lnTo>
                  <a:lnTo>
                    <a:pt x="3485" y="7334"/>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 name="Google Shape;446;p98"/>
            <p:cNvSpPr/>
            <p:nvPr/>
          </p:nvSpPr>
          <p:spPr>
            <a:xfrm>
              <a:off x="6585675" y="2675450"/>
              <a:ext cx="394450" cy="408625"/>
            </a:xfrm>
            <a:custGeom>
              <a:rect b="b" l="l" r="r" t="t"/>
              <a:pathLst>
                <a:path extrusionOk="0" h="16345" w="15778">
                  <a:moveTo>
                    <a:pt x="7889" y="2623"/>
                  </a:moveTo>
                  <a:cubicBezTo>
                    <a:pt x="10453" y="2623"/>
                    <a:pt x="12900" y="4659"/>
                    <a:pt x="12900" y="8182"/>
                  </a:cubicBezTo>
                  <a:cubicBezTo>
                    <a:pt x="12900" y="11686"/>
                    <a:pt x="10453" y="13722"/>
                    <a:pt x="7889" y="13722"/>
                  </a:cubicBezTo>
                  <a:cubicBezTo>
                    <a:pt x="5324" y="13722"/>
                    <a:pt x="2878" y="11686"/>
                    <a:pt x="2878" y="8182"/>
                  </a:cubicBezTo>
                  <a:cubicBezTo>
                    <a:pt x="2878" y="4659"/>
                    <a:pt x="5324" y="2623"/>
                    <a:pt x="7889" y="2623"/>
                  </a:cubicBezTo>
                  <a:close/>
                  <a:moveTo>
                    <a:pt x="7889" y="0"/>
                  </a:moveTo>
                  <a:cubicBezTo>
                    <a:pt x="3289" y="0"/>
                    <a:pt x="0" y="3504"/>
                    <a:pt x="0" y="8182"/>
                  </a:cubicBezTo>
                  <a:cubicBezTo>
                    <a:pt x="0" y="12841"/>
                    <a:pt x="3289" y="16345"/>
                    <a:pt x="7889" y="16345"/>
                  </a:cubicBezTo>
                  <a:cubicBezTo>
                    <a:pt x="12489" y="16345"/>
                    <a:pt x="15777" y="12841"/>
                    <a:pt x="15777" y="8182"/>
                  </a:cubicBezTo>
                  <a:cubicBezTo>
                    <a:pt x="1577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 name="Google Shape;447;p98"/>
            <p:cNvSpPr/>
            <p:nvPr/>
          </p:nvSpPr>
          <p:spPr>
            <a:xfrm>
              <a:off x="7037850" y="2675450"/>
              <a:ext cx="340125" cy="396400"/>
            </a:xfrm>
            <a:custGeom>
              <a:rect b="b" l="l" r="r" t="t"/>
              <a:pathLst>
                <a:path extrusionOk="0" h="15856" w="13605">
                  <a:moveTo>
                    <a:pt x="7752" y="0"/>
                  </a:moveTo>
                  <a:cubicBezTo>
                    <a:pt x="5638" y="0"/>
                    <a:pt x="3700" y="1234"/>
                    <a:pt x="2897" y="2643"/>
                  </a:cubicBezTo>
                  <a:lnTo>
                    <a:pt x="2760" y="2643"/>
                  </a:lnTo>
                  <a:lnTo>
                    <a:pt x="2760" y="509"/>
                  </a:lnTo>
                  <a:lnTo>
                    <a:pt x="0" y="509"/>
                  </a:lnTo>
                  <a:lnTo>
                    <a:pt x="0" y="15855"/>
                  </a:lnTo>
                  <a:lnTo>
                    <a:pt x="2897" y="15855"/>
                  </a:lnTo>
                  <a:lnTo>
                    <a:pt x="2897" y="7360"/>
                  </a:lnTo>
                  <a:cubicBezTo>
                    <a:pt x="2897" y="5011"/>
                    <a:pt x="4424" y="2623"/>
                    <a:pt x="6929" y="2623"/>
                  </a:cubicBezTo>
                  <a:cubicBezTo>
                    <a:pt x="9122" y="2623"/>
                    <a:pt x="10727" y="3700"/>
                    <a:pt x="10727" y="6891"/>
                  </a:cubicBezTo>
                  <a:lnTo>
                    <a:pt x="10727" y="15855"/>
                  </a:lnTo>
                  <a:lnTo>
                    <a:pt x="13604" y="15855"/>
                  </a:lnTo>
                  <a:lnTo>
                    <a:pt x="13604" y="6460"/>
                  </a:lnTo>
                  <a:cubicBezTo>
                    <a:pt x="13604" y="2663"/>
                    <a:pt x="11667" y="0"/>
                    <a:pt x="7752"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Slide 01">
  <p:cSld name="CUSTOM_6">
    <p:spTree>
      <p:nvGrpSpPr>
        <p:cNvPr id="448" name="Shape 448"/>
        <p:cNvGrpSpPr/>
        <p:nvPr/>
      </p:nvGrpSpPr>
      <p:grpSpPr>
        <a:xfrm>
          <a:off x="0" y="0"/>
          <a:ext cx="0" cy="0"/>
          <a:chOff x="0" y="0"/>
          <a:chExt cx="0" cy="0"/>
        </a:xfrm>
      </p:grpSpPr>
      <p:pic>
        <p:nvPicPr>
          <p:cNvPr id="449" name="Google Shape;449;p99"/>
          <p:cNvPicPr preferRelativeResize="0"/>
          <p:nvPr/>
        </p:nvPicPr>
        <p:blipFill rotWithShape="1">
          <a:blip r:embed="rId2">
            <a:alphaModFix/>
          </a:blip>
          <a:srcRect b="43795" l="10583" r="9721" t="35086"/>
          <a:stretch/>
        </p:blipFill>
        <p:spPr>
          <a:xfrm>
            <a:off x="3070475" y="2293225"/>
            <a:ext cx="3003050" cy="557050"/>
          </a:xfrm>
          <a:prstGeom prst="rect">
            <a:avLst/>
          </a:prstGeom>
          <a:noFill/>
          <a:ln>
            <a:noFill/>
          </a:ln>
        </p:spPr>
      </p:pic>
      <p:sp>
        <p:nvSpPr>
          <p:cNvPr id="450" name="Google Shape;450;p99"/>
          <p:cNvSpPr/>
          <p:nvPr/>
        </p:nvSpPr>
        <p:spPr>
          <a:xfrm>
            <a:off x="7453950" y="201700"/>
            <a:ext cx="1512900" cy="48225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51" name="Google Shape;451;p99"/>
          <p:cNvGrpSpPr/>
          <p:nvPr/>
        </p:nvGrpSpPr>
        <p:grpSpPr>
          <a:xfrm>
            <a:off x="7827614" y="4862772"/>
            <a:ext cx="858395" cy="99783"/>
            <a:chOff x="242525" y="2441975"/>
            <a:chExt cx="7135450" cy="828075"/>
          </a:xfrm>
        </p:grpSpPr>
        <p:sp>
          <p:nvSpPr>
            <p:cNvPr id="452" name="Google Shape;452;p99"/>
            <p:cNvSpPr/>
            <p:nvPr/>
          </p:nvSpPr>
          <p:spPr>
            <a:xfrm>
              <a:off x="242525" y="2441975"/>
              <a:ext cx="625925" cy="642600"/>
            </a:xfrm>
            <a:custGeom>
              <a:rect b="b" l="l" r="r" t="t"/>
              <a:pathLst>
                <a:path extrusionOk="0" h="25704" w="25037">
                  <a:moveTo>
                    <a:pt x="13255" y="1"/>
                  </a:moveTo>
                  <a:cubicBezTo>
                    <a:pt x="13182" y="1"/>
                    <a:pt x="13110" y="1"/>
                    <a:pt x="13037" y="3"/>
                  </a:cubicBezTo>
                  <a:cubicBezTo>
                    <a:pt x="5951" y="3"/>
                    <a:pt x="0" y="5777"/>
                    <a:pt x="0" y="12843"/>
                  </a:cubicBezTo>
                  <a:cubicBezTo>
                    <a:pt x="0" y="19929"/>
                    <a:pt x="5951" y="25684"/>
                    <a:pt x="13037" y="25703"/>
                  </a:cubicBezTo>
                  <a:cubicBezTo>
                    <a:pt x="16854" y="25703"/>
                    <a:pt x="19731" y="24451"/>
                    <a:pt x="22002" y="22102"/>
                  </a:cubicBezTo>
                  <a:cubicBezTo>
                    <a:pt x="24312" y="19772"/>
                    <a:pt x="25036" y="16523"/>
                    <a:pt x="25036" y="13881"/>
                  </a:cubicBezTo>
                  <a:cubicBezTo>
                    <a:pt x="25036" y="13156"/>
                    <a:pt x="24977" y="12413"/>
                    <a:pt x="24840" y="11688"/>
                  </a:cubicBezTo>
                  <a:lnTo>
                    <a:pt x="13037" y="11688"/>
                  </a:lnTo>
                  <a:lnTo>
                    <a:pt x="13037" y="15212"/>
                  </a:lnTo>
                  <a:lnTo>
                    <a:pt x="21434" y="15212"/>
                  </a:lnTo>
                  <a:cubicBezTo>
                    <a:pt x="21180" y="17169"/>
                    <a:pt x="20534" y="18598"/>
                    <a:pt x="19516" y="19616"/>
                  </a:cubicBezTo>
                  <a:cubicBezTo>
                    <a:pt x="18302" y="20829"/>
                    <a:pt x="16384" y="22180"/>
                    <a:pt x="13037" y="22180"/>
                  </a:cubicBezTo>
                  <a:cubicBezTo>
                    <a:pt x="7869" y="22180"/>
                    <a:pt x="3837" y="18030"/>
                    <a:pt x="3837" y="12843"/>
                  </a:cubicBezTo>
                  <a:cubicBezTo>
                    <a:pt x="3837" y="7676"/>
                    <a:pt x="7869" y="3506"/>
                    <a:pt x="13037" y="3506"/>
                  </a:cubicBezTo>
                  <a:cubicBezTo>
                    <a:pt x="13062" y="3506"/>
                    <a:pt x="13087" y="3506"/>
                    <a:pt x="13112" y="3506"/>
                  </a:cubicBezTo>
                  <a:cubicBezTo>
                    <a:pt x="15434" y="3506"/>
                    <a:pt x="17675" y="4404"/>
                    <a:pt x="19359" y="6012"/>
                  </a:cubicBezTo>
                  <a:lnTo>
                    <a:pt x="21845" y="3545"/>
                  </a:lnTo>
                  <a:cubicBezTo>
                    <a:pt x="19548" y="1268"/>
                    <a:pt x="16465" y="1"/>
                    <a:pt x="13255" y="1"/>
                  </a:cubicBezTo>
                  <a:close/>
                </a:path>
              </a:pathLst>
            </a:custGeom>
            <a:solidFill>
              <a:srgbClr val="4285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 name="Google Shape;453;p99"/>
            <p:cNvSpPr/>
            <p:nvPr/>
          </p:nvSpPr>
          <p:spPr>
            <a:xfrm>
              <a:off x="899250" y="2670550"/>
              <a:ext cx="415000" cy="413525"/>
            </a:xfrm>
            <a:custGeom>
              <a:rect b="b" l="l" r="r" t="t"/>
              <a:pathLst>
                <a:path extrusionOk="0" h="16541" w="16600">
                  <a:moveTo>
                    <a:pt x="8300" y="3270"/>
                  </a:moveTo>
                  <a:cubicBezTo>
                    <a:pt x="10805" y="3270"/>
                    <a:pt x="12959" y="5305"/>
                    <a:pt x="12959" y="8281"/>
                  </a:cubicBezTo>
                  <a:cubicBezTo>
                    <a:pt x="12959" y="11256"/>
                    <a:pt x="10805" y="13292"/>
                    <a:pt x="8300" y="13292"/>
                  </a:cubicBezTo>
                  <a:cubicBezTo>
                    <a:pt x="5794" y="13292"/>
                    <a:pt x="3641" y="11217"/>
                    <a:pt x="3641" y="8281"/>
                  </a:cubicBezTo>
                  <a:cubicBezTo>
                    <a:pt x="3641" y="5325"/>
                    <a:pt x="5794" y="3270"/>
                    <a:pt x="8300" y="3270"/>
                  </a:cubicBezTo>
                  <a:close/>
                  <a:moveTo>
                    <a:pt x="8300" y="1"/>
                  </a:moveTo>
                  <a:cubicBezTo>
                    <a:pt x="3719" y="1"/>
                    <a:pt x="0" y="3485"/>
                    <a:pt x="0" y="8281"/>
                  </a:cubicBezTo>
                  <a:cubicBezTo>
                    <a:pt x="0" y="13057"/>
                    <a:pt x="3719" y="16541"/>
                    <a:pt x="8300" y="16541"/>
                  </a:cubicBezTo>
                  <a:cubicBezTo>
                    <a:pt x="12880" y="16541"/>
                    <a:pt x="16600" y="13037"/>
                    <a:pt x="16600" y="8281"/>
                  </a:cubicBezTo>
                  <a:cubicBezTo>
                    <a:pt x="16600" y="3504"/>
                    <a:pt x="12880" y="1"/>
                    <a:pt x="8300" y="1"/>
                  </a:cubicBezTo>
                  <a:close/>
                </a:path>
              </a:pathLst>
            </a:custGeom>
            <a:solidFill>
              <a:srgbClr val="EA43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 name="Google Shape;454;p99"/>
            <p:cNvSpPr/>
            <p:nvPr/>
          </p:nvSpPr>
          <p:spPr>
            <a:xfrm>
              <a:off x="1351900" y="2670550"/>
              <a:ext cx="415025" cy="413525"/>
            </a:xfrm>
            <a:custGeom>
              <a:rect b="b" l="l" r="r" t="t"/>
              <a:pathLst>
                <a:path extrusionOk="0" h="16541" w="16601">
                  <a:moveTo>
                    <a:pt x="8300" y="3270"/>
                  </a:moveTo>
                  <a:cubicBezTo>
                    <a:pt x="10806" y="3270"/>
                    <a:pt x="12959" y="5305"/>
                    <a:pt x="12959" y="8281"/>
                  </a:cubicBezTo>
                  <a:cubicBezTo>
                    <a:pt x="12959" y="11256"/>
                    <a:pt x="10806" y="13292"/>
                    <a:pt x="8300" y="13292"/>
                  </a:cubicBezTo>
                  <a:cubicBezTo>
                    <a:pt x="5795" y="13292"/>
                    <a:pt x="3642" y="11217"/>
                    <a:pt x="3642" y="8281"/>
                  </a:cubicBezTo>
                  <a:cubicBezTo>
                    <a:pt x="3642" y="5325"/>
                    <a:pt x="5795" y="3270"/>
                    <a:pt x="8300" y="3270"/>
                  </a:cubicBezTo>
                  <a:close/>
                  <a:moveTo>
                    <a:pt x="8300" y="1"/>
                  </a:moveTo>
                  <a:cubicBezTo>
                    <a:pt x="3720" y="1"/>
                    <a:pt x="1" y="3485"/>
                    <a:pt x="1" y="8281"/>
                  </a:cubicBezTo>
                  <a:cubicBezTo>
                    <a:pt x="1" y="13057"/>
                    <a:pt x="3720" y="16541"/>
                    <a:pt x="8300" y="16541"/>
                  </a:cubicBezTo>
                  <a:cubicBezTo>
                    <a:pt x="12881" y="16541"/>
                    <a:pt x="16600" y="13037"/>
                    <a:pt x="16600" y="8281"/>
                  </a:cubicBezTo>
                  <a:cubicBezTo>
                    <a:pt x="16600" y="3504"/>
                    <a:pt x="12881" y="1"/>
                    <a:pt x="8300" y="1"/>
                  </a:cubicBezTo>
                  <a:close/>
                </a:path>
              </a:pathLst>
            </a:custGeom>
            <a:solidFill>
              <a:srgbClr val="FBBC0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 name="Google Shape;455;p99"/>
            <p:cNvSpPr/>
            <p:nvPr/>
          </p:nvSpPr>
          <p:spPr>
            <a:xfrm>
              <a:off x="1805050" y="2670550"/>
              <a:ext cx="396425" cy="599500"/>
            </a:xfrm>
            <a:custGeom>
              <a:rect b="b" l="l" r="r" t="t"/>
              <a:pathLst>
                <a:path extrusionOk="0" h="23980" w="15857">
                  <a:moveTo>
                    <a:pt x="8242" y="3270"/>
                  </a:moveTo>
                  <a:cubicBezTo>
                    <a:pt x="10747" y="3270"/>
                    <a:pt x="12646" y="5403"/>
                    <a:pt x="12646" y="8300"/>
                  </a:cubicBezTo>
                  <a:cubicBezTo>
                    <a:pt x="12646" y="11217"/>
                    <a:pt x="10708" y="13292"/>
                    <a:pt x="8242" y="13292"/>
                  </a:cubicBezTo>
                  <a:cubicBezTo>
                    <a:pt x="5736" y="13292"/>
                    <a:pt x="3642" y="11197"/>
                    <a:pt x="3642" y="8300"/>
                  </a:cubicBezTo>
                  <a:cubicBezTo>
                    <a:pt x="3642" y="5423"/>
                    <a:pt x="5736" y="3270"/>
                    <a:pt x="8242" y="3270"/>
                  </a:cubicBezTo>
                  <a:close/>
                  <a:moveTo>
                    <a:pt x="7929" y="1"/>
                  </a:moveTo>
                  <a:cubicBezTo>
                    <a:pt x="3779" y="1"/>
                    <a:pt x="1" y="3641"/>
                    <a:pt x="1" y="8300"/>
                  </a:cubicBezTo>
                  <a:cubicBezTo>
                    <a:pt x="1" y="12978"/>
                    <a:pt x="3779" y="16541"/>
                    <a:pt x="7929" y="16541"/>
                  </a:cubicBezTo>
                  <a:cubicBezTo>
                    <a:pt x="9886" y="16541"/>
                    <a:pt x="11452" y="15660"/>
                    <a:pt x="12274" y="14662"/>
                  </a:cubicBezTo>
                  <a:lnTo>
                    <a:pt x="12392" y="14662"/>
                  </a:lnTo>
                  <a:lnTo>
                    <a:pt x="12392" y="15856"/>
                  </a:lnTo>
                  <a:cubicBezTo>
                    <a:pt x="12392" y="19007"/>
                    <a:pt x="10708" y="20710"/>
                    <a:pt x="7987" y="20710"/>
                  </a:cubicBezTo>
                  <a:cubicBezTo>
                    <a:pt x="5756" y="20710"/>
                    <a:pt x="4386" y="19105"/>
                    <a:pt x="3818" y="17774"/>
                  </a:cubicBezTo>
                  <a:lnTo>
                    <a:pt x="666" y="19085"/>
                  </a:lnTo>
                  <a:cubicBezTo>
                    <a:pt x="1874" y="22046"/>
                    <a:pt x="4748" y="23979"/>
                    <a:pt x="7939" y="23979"/>
                  </a:cubicBezTo>
                  <a:cubicBezTo>
                    <a:pt x="7955" y="23979"/>
                    <a:pt x="7971" y="23979"/>
                    <a:pt x="7987" y="23979"/>
                  </a:cubicBezTo>
                  <a:cubicBezTo>
                    <a:pt x="12255" y="23979"/>
                    <a:pt x="15856" y="21473"/>
                    <a:pt x="15856" y="15366"/>
                  </a:cubicBezTo>
                  <a:lnTo>
                    <a:pt x="15856" y="510"/>
                  </a:lnTo>
                  <a:lnTo>
                    <a:pt x="12392" y="510"/>
                  </a:lnTo>
                  <a:lnTo>
                    <a:pt x="12392" y="1860"/>
                  </a:lnTo>
                  <a:lnTo>
                    <a:pt x="12274" y="1860"/>
                  </a:lnTo>
                  <a:cubicBezTo>
                    <a:pt x="11452" y="882"/>
                    <a:pt x="9886" y="1"/>
                    <a:pt x="7929" y="1"/>
                  </a:cubicBezTo>
                  <a:close/>
                </a:path>
              </a:pathLst>
            </a:custGeom>
            <a:solidFill>
              <a:srgbClr val="4285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 name="Google Shape;456;p99"/>
            <p:cNvSpPr/>
            <p:nvPr/>
          </p:nvSpPr>
          <p:spPr>
            <a:xfrm>
              <a:off x="2263600" y="2464050"/>
              <a:ext cx="91050" cy="607800"/>
            </a:xfrm>
            <a:custGeom>
              <a:rect b="b" l="l" r="r" t="t"/>
              <a:pathLst>
                <a:path extrusionOk="0" h="24312" w="3642">
                  <a:moveTo>
                    <a:pt x="0" y="0"/>
                  </a:moveTo>
                  <a:lnTo>
                    <a:pt x="0" y="24311"/>
                  </a:lnTo>
                  <a:lnTo>
                    <a:pt x="3641" y="24311"/>
                  </a:lnTo>
                  <a:lnTo>
                    <a:pt x="3641" y="0"/>
                  </a:lnTo>
                  <a:close/>
                </a:path>
              </a:pathLst>
            </a:custGeom>
            <a:solidFill>
              <a:srgbClr val="34A85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 name="Google Shape;457;p99"/>
            <p:cNvSpPr/>
            <p:nvPr/>
          </p:nvSpPr>
          <p:spPr>
            <a:xfrm>
              <a:off x="2398650" y="2671050"/>
              <a:ext cx="381250" cy="413525"/>
            </a:xfrm>
            <a:custGeom>
              <a:rect b="b" l="l" r="r" t="t"/>
              <a:pathLst>
                <a:path extrusionOk="0" h="16541" w="15250">
                  <a:moveTo>
                    <a:pt x="7909" y="3191"/>
                  </a:moveTo>
                  <a:cubicBezTo>
                    <a:pt x="9358" y="3191"/>
                    <a:pt x="10571" y="3896"/>
                    <a:pt x="10982" y="4933"/>
                  </a:cubicBezTo>
                  <a:lnTo>
                    <a:pt x="3603" y="8006"/>
                  </a:lnTo>
                  <a:cubicBezTo>
                    <a:pt x="3505" y="4815"/>
                    <a:pt x="6069" y="3191"/>
                    <a:pt x="7909" y="3191"/>
                  </a:cubicBezTo>
                  <a:close/>
                  <a:moveTo>
                    <a:pt x="7792" y="0"/>
                  </a:moveTo>
                  <a:cubicBezTo>
                    <a:pt x="3505" y="0"/>
                    <a:pt x="1" y="3347"/>
                    <a:pt x="1" y="8261"/>
                  </a:cubicBezTo>
                  <a:cubicBezTo>
                    <a:pt x="1" y="12919"/>
                    <a:pt x="3505" y="16540"/>
                    <a:pt x="8203" y="16540"/>
                  </a:cubicBezTo>
                  <a:cubicBezTo>
                    <a:pt x="10982" y="16540"/>
                    <a:pt x="13566" y="15170"/>
                    <a:pt x="15093" y="12860"/>
                  </a:cubicBezTo>
                  <a:lnTo>
                    <a:pt x="12274" y="10981"/>
                  </a:lnTo>
                  <a:cubicBezTo>
                    <a:pt x="11335" y="12352"/>
                    <a:pt x="10043" y="13272"/>
                    <a:pt x="8203" y="13272"/>
                  </a:cubicBezTo>
                  <a:cubicBezTo>
                    <a:pt x="6343" y="13272"/>
                    <a:pt x="5032" y="12430"/>
                    <a:pt x="4190" y="10766"/>
                  </a:cubicBezTo>
                  <a:lnTo>
                    <a:pt x="15249" y="6186"/>
                  </a:lnTo>
                  <a:lnTo>
                    <a:pt x="14878" y="5266"/>
                  </a:lnTo>
                  <a:cubicBezTo>
                    <a:pt x="14192" y="3406"/>
                    <a:pt x="12098" y="0"/>
                    <a:pt x="7792" y="0"/>
                  </a:cubicBezTo>
                  <a:close/>
                </a:path>
              </a:pathLst>
            </a:custGeom>
            <a:solidFill>
              <a:srgbClr val="EA43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 name="Google Shape;458;p99"/>
            <p:cNvSpPr/>
            <p:nvPr/>
          </p:nvSpPr>
          <p:spPr>
            <a:xfrm>
              <a:off x="2973675" y="2507925"/>
              <a:ext cx="266225" cy="563925"/>
            </a:xfrm>
            <a:custGeom>
              <a:rect b="b" l="l" r="r" t="t"/>
              <a:pathLst>
                <a:path extrusionOk="0" h="22557" w="10649">
                  <a:moveTo>
                    <a:pt x="8601" y="1"/>
                  </a:moveTo>
                  <a:cubicBezTo>
                    <a:pt x="8514" y="1"/>
                    <a:pt x="8426" y="3"/>
                    <a:pt x="8339" y="7"/>
                  </a:cubicBezTo>
                  <a:cubicBezTo>
                    <a:pt x="5109" y="7"/>
                    <a:pt x="2897" y="2043"/>
                    <a:pt x="2897" y="5175"/>
                  </a:cubicBezTo>
                  <a:lnTo>
                    <a:pt x="2897" y="7210"/>
                  </a:lnTo>
                  <a:lnTo>
                    <a:pt x="0" y="7210"/>
                  </a:lnTo>
                  <a:lnTo>
                    <a:pt x="0" y="9833"/>
                  </a:lnTo>
                  <a:lnTo>
                    <a:pt x="2897" y="9833"/>
                  </a:lnTo>
                  <a:lnTo>
                    <a:pt x="2897" y="22556"/>
                  </a:lnTo>
                  <a:lnTo>
                    <a:pt x="5755" y="22556"/>
                  </a:lnTo>
                  <a:lnTo>
                    <a:pt x="5755" y="9833"/>
                  </a:lnTo>
                  <a:lnTo>
                    <a:pt x="9768" y="9833"/>
                  </a:lnTo>
                  <a:lnTo>
                    <a:pt x="9768" y="7210"/>
                  </a:lnTo>
                  <a:lnTo>
                    <a:pt x="5755" y="7210"/>
                  </a:lnTo>
                  <a:lnTo>
                    <a:pt x="5755" y="5273"/>
                  </a:lnTo>
                  <a:cubicBezTo>
                    <a:pt x="5755" y="3472"/>
                    <a:pt x="6890" y="2630"/>
                    <a:pt x="8339" y="2630"/>
                  </a:cubicBezTo>
                  <a:cubicBezTo>
                    <a:pt x="8383" y="2628"/>
                    <a:pt x="8428" y="2627"/>
                    <a:pt x="8472" y="2627"/>
                  </a:cubicBezTo>
                  <a:cubicBezTo>
                    <a:pt x="8878" y="2627"/>
                    <a:pt x="9280" y="2708"/>
                    <a:pt x="9650" y="2884"/>
                  </a:cubicBezTo>
                  <a:lnTo>
                    <a:pt x="10649" y="399"/>
                  </a:lnTo>
                  <a:cubicBezTo>
                    <a:pt x="9988" y="138"/>
                    <a:pt x="9296" y="1"/>
                    <a:pt x="8601" y="1"/>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 name="Google Shape;459;p99"/>
            <p:cNvSpPr/>
            <p:nvPr/>
          </p:nvSpPr>
          <p:spPr>
            <a:xfrm>
              <a:off x="3237425" y="2675450"/>
              <a:ext cx="394950" cy="408625"/>
            </a:xfrm>
            <a:custGeom>
              <a:rect b="b" l="l" r="r" t="t"/>
              <a:pathLst>
                <a:path extrusionOk="0" h="16345" w="15798">
                  <a:moveTo>
                    <a:pt x="7889" y="2623"/>
                  </a:moveTo>
                  <a:cubicBezTo>
                    <a:pt x="10454" y="2623"/>
                    <a:pt x="12900" y="4659"/>
                    <a:pt x="12900" y="8182"/>
                  </a:cubicBezTo>
                  <a:cubicBezTo>
                    <a:pt x="12900" y="11686"/>
                    <a:pt x="10454" y="13722"/>
                    <a:pt x="7889" y="13722"/>
                  </a:cubicBezTo>
                  <a:cubicBezTo>
                    <a:pt x="5325" y="13722"/>
                    <a:pt x="2878" y="11686"/>
                    <a:pt x="2878" y="8182"/>
                  </a:cubicBezTo>
                  <a:cubicBezTo>
                    <a:pt x="2878" y="4659"/>
                    <a:pt x="5325" y="2623"/>
                    <a:pt x="7889" y="2623"/>
                  </a:cubicBezTo>
                  <a:close/>
                  <a:moveTo>
                    <a:pt x="7889" y="0"/>
                  </a:moveTo>
                  <a:cubicBezTo>
                    <a:pt x="3289" y="0"/>
                    <a:pt x="1" y="3504"/>
                    <a:pt x="1" y="8182"/>
                  </a:cubicBezTo>
                  <a:cubicBezTo>
                    <a:pt x="1" y="12841"/>
                    <a:pt x="3289" y="16345"/>
                    <a:pt x="7889" y="16345"/>
                  </a:cubicBezTo>
                  <a:cubicBezTo>
                    <a:pt x="12509" y="16345"/>
                    <a:pt x="15797" y="12841"/>
                    <a:pt x="15797" y="8182"/>
                  </a:cubicBezTo>
                  <a:cubicBezTo>
                    <a:pt x="1579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 name="Google Shape;460;p99"/>
            <p:cNvSpPr/>
            <p:nvPr/>
          </p:nvSpPr>
          <p:spPr>
            <a:xfrm>
              <a:off x="3690100" y="2678325"/>
              <a:ext cx="237350" cy="393525"/>
            </a:xfrm>
            <a:custGeom>
              <a:rect b="b" l="l" r="r" t="t"/>
              <a:pathLst>
                <a:path extrusionOk="0" h="15741" w="9494">
                  <a:moveTo>
                    <a:pt x="7479" y="1"/>
                  </a:moveTo>
                  <a:cubicBezTo>
                    <a:pt x="7426" y="1"/>
                    <a:pt x="7374" y="1"/>
                    <a:pt x="7321" y="3"/>
                  </a:cubicBezTo>
                  <a:cubicBezTo>
                    <a:pt x="5736" y="3"/>
                    <a:pt x="3504" y="1138"/>
                    <a:pt x="2878" y="2900"/>
                  </a:cubicBezTo>
                  <a:lnTo>
                    <a:pt x="2760" y="2900"/>
                  </a:lnTo>
                  <a:lnTo>
                    <a:pt x="2760" y="394"/>
                  </a:lnTo>
                  <a:lnTo>
                    <a:pt x="0" y="394"/>
                  </a:lnTo>
                  <a:lnTo>
                    <a:pt x="0" y="15740"/>
                  </a:lnTo>
                  <a:lnTo>
                    <a:pt x="2878" y="15740"/>
                  </a:lnTo>
                  <a:lnTo>
                    <a:pt x="2878" y="7343"/>
                  </a:lnTo>
                  <a:cubicBezTo>
                    <a:pt x="2878" y="4524"/>
                    <a:pt x="4894" y="2861"/>
                    <a:pt x="6851" y="2861"/>
                  </a:cubicBezTo>
                  <a:cubicBezTo>
                    <a:pt x="6905" y="2859"/>
                    <a:pt x="6958" y="2858"/>
                    <a:pt x="7011" y="2858"/>
                  </a:cubicBezTo>
                  <a:cubicBezTo>
                    <a:pt x="7483" y="2858"/>
                    <a:pt x="7940" y="2935"/>
                    <a:pt x="8398" y="3076"/>
                  </a:cubicBezTo>
                  <a:lnTo>
                    <a:pt x="9494" y="394"/>
                  </a:lnTo>
                  <a:cubicBezTo>
                    <a:pt x="8857" y="122"/>
                    <a:pt x="8170" y="1"/>
                    <a:pt x="7479" y="1"/>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 name="Google Shape;461;p99"/>
            <p:cNvSpPr/>
            <p:nvPr/>
          </p:nvSpPr>
          <p:spPr>
            <a:xfrm>
              <a:off x="4131500" y="2511025"/>
              <a:ext cx="327400" cy="560825"/>
            </a:xfrm>
            <a:custGeom>
              <a:rect b="b" l="l" r="r" t="t"/>
              <a:pathLst>
                <a:path extrusionOk="0" h="22433" w="13096">
                  <a:moveTo>
                    <a:pt x="1" y="1"/>
                  </a:moveTo>
                  <a:lnTo>
                    <a:pt x="1" y="22432"/>
                  </a:lnTo>
                  <a:lnTo>
                    <a:pt x="13096" y="22432"/>
                  </a:lnTo>
                  <a:lnTo>
                    <a:pt x="13096" y="19673"/>
                  </a:lnTo>
                  <a:lnTo>
                    <a:pt x="2898" y="19673"/>
                  </a:lnTo>
                  <a:lnTo>
                    <a:pt x="2898" y="12548"/>
                  </a:lnTo>
                  <a:lnTo>
                    <a:pt x="12098" y="12548"/>
                  </a:lnTo>
                  <a:lnTo>
                    <a:pt x="12098" y="9866"/>
                  </a:lnTo>
                  <a:lnTo>
                    <a:pt x="2898" y="9866"/>
                  </a:lnTo>
                  <a:lnTo>
                    <a:pt x="2898" y="2760"/>
                  </a:lnTo>
                  <a:lnTo>
                    <a:pt x="13096" y="2760"/>
                  </a:lnTo>
                  <a:lnTo>
                    <a:pt x="13096"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 name="Google Shape;462;p99"/>
            <p:cNvSpPr/>
            <p:nvPr/>
          </p:nvSpPr>
          <p:spPr>
            <a:xfrm>
              <a:off x="4505875" y="2511025"/>
              <a:ext cx="385150" cy="573050"/>
            </a:xfrm>
            <a:custGeom>
              <a:rect b="b" l="l" r="r" t="t"/>
              <a:pathLst>
                <a:path extrusionOk="0" h="22922" w="15406">
                  <a:moveTo>
                    <a:pt x="7771" y="9200"/>
                  </a:moveTo>
                  <a:cubicBezTo>
                    <a:pt x="10335" y="9200"/>
                    <a:pt x="12665" y="11236"/>
                    <a:pt x="12665" y="14759"/>
                  </a:cubicBezTo>
                  <a:cubicBezTo>
                    <a:pt x="12665" y="18263"/>
                    <a:pt x="10335" y="20299"/>
                    <a:pt x="7771" y="20299"/>
                  </a:cubicBezTo>
                  <a:cubicBezTo>
                    <a:pt x="5187" y="20299"/>
                    <a:pt x="2878" y="18204"/>
                    <a:pt x="2878" y="14759"/>
                  </a:cubicBezTo>
                  <a:cubicBezTo>
                    <a:pt x="2878" y="11314"/>
                    <a:pt x="5187" y="9200"/>
                    <a:pt x="7771" y="9200"/>
                  </a:cubicBezTo>
                  <a:close/>
                  <a:moveTo>
                    <a:pt x="12528" y="1"/>
                  </a:moveTo>
                  <a:lnTo>
                    <a:pt x="12528" y="7086"/>
                  </a:lnTo>
                  <a:lnTo>
                    <a:pt x="12665" y="9200"/>
                  </a:lnTo>
                  <a:lnTo>
                    <a:pt x="12528" y="9200"/>
                  </a:lnTo>
                  <a:cubicBezTo>
                    <a:pt x="11647" y="7791"/>
                    <a:pt x="9748" y="6577"/>
                    <a:pt x="7301" y="6577"/>
                  </a:cubicBezTo>
                  <a:cubicBezTo>
                    <a:pt x="3426" y="6577"/>
                    <a:pt x="0" y="10062"/>
                    <a:pt x="0" y="14759"/>
                  </a:cubicBezTo>
                  <a:cubicBezTo>
                    <a:pt x="0" y="19457"/>
                    <a:pt x="3426" y="22922"/>
                    <a:pt x="7301" y="22922"/>
                  </a:cubicBezTo>
                  <a:cubicBezTo>
                    <a:pt x="9748" y="22922"/>
                    <a:pt x="11647" y="21708"/>
                    <a:pt x="12528" y="20299"/>
                  </a:cubicBezTo>
                  <a:lnTo>
                    <a:pt x="12665" y="20299"/>
                  </a:lnTo>
                  <a:lnTo>
                    <a:pt x="12665" y="22432"/>
                  </a:lnTo>
                  <a:lnTo>
                    <a:pt x="15405" y="22432"/>
                  </a:lnTo>
                  <a:lnTo>
                    <a:pt x="15405"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 name="Google Shape;463;p99"/>
            <p:cNvSpPr/>
            <p:nvPr/>
          </p:nvSpPr>
          <p:spPr>
            <a:xfrm>
              <a:off x="4967825" y="2688175"/>
              <a:ext cx="340125" cy="395900"/>
            </a:xfrm>
            <a:custGeom>
              <a:rect b="b" l="l" r="r" t="t"/>
              <a:pathLst>
                <a:path extrusionOk="0" h="15836" w="13605">
                  <a:moveTo>
                    <a:pt x="1" y="0"/>
                  </a:moveTo>
                  <a:lnTo>
                    <a:pt x="1" y="9376"/>
                  </a:lnTo>
                  <a:cubicBezTo>
                    <a:pt x="1" y="13174"/>
                    <a:pt x="1919" y="15836"/>
                    <a:pt x="5873" y="15836"/>
                  </a:cubicBezTo>
                  <a:cubicBezTo>
                    <a:pt x="7967" y="15836"/>
                    <a:pt x="9866" y="14622"/>
                    <a:pt x="10727" y="13213"/>
                  </a:cubicBezTo>
                  <a:lnTo>
                    <a:pt x="10845" y="13213"/>
                  </a:lnTo>
                  <a:lnTo>
                    <a:pt x="10845" y="15346"/>
                  </a:lnTo>
                  <a:lnTo>
                    <a:pt x="13605" y="15346"/>
                  </a:lnTo>
                  <a:lnTo>
                    <a:pt x="13605" y="0"/>
                  </a:lnTo>
                  <a:lnTo>
                    <a:pt x="10727" y="0"/>
                  </a:lnTo>
                  <a:lnTo>
                    <a:pt x="10727" y="8456"/>
                  </a:lnTo>
                  <a:cubicBezTo>
                    <a:pt x="10727" y="10805"/>
                    <a:pt x="9181" y="13213"/>
                    <a:pt x="6675" y="13213"/>
                  </a:cubicBezTo>
                  <a:cubicBezTo>
                    <a:pt x="4483" y="13213"/>
                    <a:pt x="2898" y="12117"/>
                    <a:pt x="2898" y="8926"/>
                  </a:cubicBezTo>
                  <a:lnTo>
                    <a:pt x="2898" y="0"/>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 name="Google Shape;464;p99"/>
            <p:cNvSpPr/>
            <p:nvPr/>
          </p:nvSpPr>
          <p:spPr>
            <a:xfrm>
              <a:off x="5365675" y="2675450"/>
              <a:ext cx="368025" cy="408625"/>
            </a:xfrm>
            <a:custGeom>
              <a:rect b="b" l="l" r="r" t="t"/>
              <a:pathLst>
                <a:path extrusionOk="0" h="16345" w="14721">
                  <a:moveTo>
                    <a:pt x="7889" y="0"/>
                  </a:moveTo>
                  <a:cubicBezTo>
                    <a:pt x="3289" y="0"/>
                    <a:pt x="1" y="3504"/>
                    <a:pt x="1" y="8182"/>
                  </a:cubicBezTo>
                  <a:cubicBezTo>
                    <a:pt x="1" y="12802"/>
                    <a:pt x="3289" y="16345"/>
                    <a:pt x="7889" y="16345"/>
                  </a:cubicBezTo>
                  <a:cubicBezTo>
                    <a:pt x="11550" y="16345"/>
                    <a:pt x="13781" y="14192"/>
                    <a:pt x="14721" y="11941"/>
                  </a:cubicBezTo>
                  <a:lnTo>
                    <a:pt x="12156" y="10844"/>
                  </a:lnTo>
                  <a:cubicBezTo>
                    <a:pt x="11393" y="12626"/>
                    <a:pt x="9827" y="13722"/>
                    <a:pt x="7693" y="13722"/>
                  </a:cubicBezTo>
                  <a:cubicBezTo>
                    <a:pt x="5266" y="13722"/>
                    <a:pt x="2878" y="11490"/>
                    <a:pt x="2878" y="8182"/>
                  </a:cubicBezTo>
                  <a:cubicBezTo>
                    <a:pt x="2878" y="4855"/>
                    <a:pt x="5247" y="2643"/>
                    <a:pt x="7693" y="2643"/>
                  </a:cubicBezTo>
                  <a:cubicBezTo>
                    <a:pt x="9827" y="2643"/>
                    <a:pt x="11236" y="3700"/>
                    <a:pt x="12000" y="5520"/>
                  </a:cubicBezTo>
                  <a:lnTo>
                    <a:pt x="14623" y="4424"/>
                  </a:lnTo>
                  <a:cubicBezTo>
                    <a:pt x="13683" y="2154"/>
                    <a:pt x="1156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 name="Google Shape;465;p99"/>
            <p:cNvSpPr/>
            <p:nvPr/>
          </p:nvSpPr>
          <p:spPr>
            <a:xfrm>
              <a:off x="5774300" y="2675450"/>
              <a:ext cx="341100" cy="408625"/>
            </a:xfrm>
            <a:custGeom>
              <a:rect b="b" l="l" r="r" t="t"/>
              <a:pathLst>
                <a:path extrusionOk="0" h="16345" w="13644">
                  <a:moveTo>
                    <a:pt x="7223" y="8241"/>
                  </a:moveTo>
                  <a:cubicBezTo>
                    <a:pt x="9670" y="8241"/>
                    <a:pt x="10904" y="9239"/>
                    <a:pt x="10904" y="9239"/>
                  </a:cubicBezTo>
                  <a:cubicBezTo>
                    <a:pt x="10904" y="11745"/>
                    <a:pt x="8496" y="13722"/>
                    <a:pt x="6186" y="13722"/>
                  </a:cubicBezTo>
                  <a:cubicBezTo>
                    <a:pt x="4698" y="13722"/>
                    <a:pt x="2995" y="12900"/>
                    <a:pt x="2995" y="11275"/>
                  </a:cubicBezTo>
                  <a:cubicBezTo>
                    <a:pt x="2995" y="9866"/>
                    <a:pt x="4189" y="8241"/>
                    <a:pt x="7223" y="8241"/>
                  </a:cubicBezTo>
                  <a:close/>
                  <a:moveTo>
                    <a:pt x="6832" y="0"/>
                  </a:moveTo>
                  <a:cubicBezTo>
                    <a:pt x="2976" y="0"/>
                    <a:pt x="1116" y="2330"/>
                    <a:pt x="588" y="3739"/>
                  </a:cubicBezTo>
                  <a:lnTo>
                    <a:pt x="3230" y="4855"/>
                  </a:lnTo>
                  <a:cubicBezTo>
                    <a:pt x="3759" y="3426"/>
                    <a:pt x="5286" y="2643"/>
                    <a:pt x="6891" y="2643"/>
                  </a:cubicBezTo>
                  <a:cubicBezTo>
                    <a:pt x="9044" y="2643"/>
                    <a:pt x="10904" y="4033"/>
                    <a:pt x="10884" y="6362"/>
                  </a:cubicBezTo>
                  <a:lnTo>
                    <a:pt x="10884" y="6793"/>
                  </a:lnTo>
                  <a:cubicBezTo>
                    <a:pt x="10297" y="6460"/>
                    <a:pt x="8789" y="5853"/>
                    <a:pt x="6734" y="5853"/>
                  </a:cubicBezTo>
                  <a:cubicBezTo>
                    <a:pt x="3132" y="5853"/>
                    <a:pt x="0" y="7732"/>
                    <a:pt x="0" y="11216"/>
                  </a:cubicBezTo>
                  <a:cubicBezTo>
                    <a:pt x="0" y="14407"/>
                    <a:pt x="2604" y="16345"/>
                    <a:pt x="5736" y="16345"/>
                  </a:cubicBezTo>
                  <a:cubicBezTo>
                    <a:pt x="8359" y="16345"/>
                    <a:pt x="9925" y="14994"/>
                    <a:pt x="10766" y="13722"/>
                  </a:cubicBezTo>
                  <a:lnTo>
                    <a:pt x="10904" y="13722"/>
                  </a:lnTo>
                  <a:lnTo>
                    <a:pt x="10904" y="15855"/>
                  </a:lnTo>
                  <a:lnTo>
                    <a:pt x="13644" y="15855"/>
                  </a:lnTo>
                  <a:lnTo>
                    <a:pt x="13644" y="6577"/>
                  </a:lnTo>
                  <a:cubicBezTo>
                    <a:pt x="13644" y="2251"/>
                    <a:pt x="10590" y="0"/>
                    <a:pt x="6832"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 name="Google Shape;466;p99"/>
            <p:cNvSpPr/>
            <p:nvPr/>
          </p:nvSpPr>
          <p:spPr>
            <a:xfrm>
              <a:off x="6152575" y="2570725"/>
              <a:ext cx="249125" cy="507150"/>
            </a:xfrm>
            <a:custGeom>
              <a:rect b="b" l="l" r="r" t="t"/>
              <a:pathLst>
                <a:path extrusionOk="0" h="20286" w="9965">
                  <a:moveTo>
                    <a:pt x="2682" y="1"/>
                  </a:moveTo>
                  <a:lnTo>
                    <a:pt x="2682" y="4698"/>
                  </a:lnTo>
                  <a:lnTo>
                    <a:pt x="1" y="4698"/>
                  </a:lnTo>
                  <a:lnTo>
                    <a:pt x="1" y="7321"/>
                  </a:lnTo>
                  <a:lnTo>
                    <a:pt x="2682" y="7321"/>
                  </a:lnTo>
                  <a:lnTo>
                    <a:pt x="2682" y="15366"/>
                  </a:lnTo>
                  <a:cubicBezTo>
                    <a:pt x="2682" y="18498"/>
                    <a:pt x="4405" y="20279"/>
                    <a:pt x="7635" y="20279"/>
                  </a:cubicBezTo>
                  <a:cubicBezTo>
                    <a:pt x="7724" y="20284"/>
                    <a:pt x="7813" y="20286"/>
                    <a:pt x="7901" y="20286"/>
                  </a:cubicBezTo>
                  <a:cubicBezTo>
                    <a:pt x="8611" y="20286"/>
                    <a:pt x="9303" y="20147"/>
                    <a:pt x="9964" y="19868"/>
                  </a:cubicBezTo>
                  <a:lnTo>
                    <a:pt x="8946" y="17402"/>
                  </a:lnTo>
                  <a:cubicBezTo>
                    <a:pt x="8570" y="17563"/>
                    <a:pt x="8161" y="17659"/>
                    <a:pt x="7749" y="17659"/>
                  </a:cubicBezTo>
                  <a:cubicBezTo>
                    <a:pt x="7711" y="17659"/>
                    <a:pt x="7673" y="17658"/>
                    <a:pt x="7635" y="17656"/>
                  </a:cubicBezTo>
                  <a:cubicBezTo>
                    <a:pt x="6284" y="17656"/>
                    <a:pt x="5579" y="16854"/>
                    <a:pt x="5579" y="15151"/>
                  </a:cubicBezTo>
                  <a:lnTo>
                    <a:pt x="5579" y="7321"/>
                  </a:lnTo>
                  <a:lnTo>
                    <a:pt x="9338" y="7321"/>
                  </a:lnTo>
                  <a:lnTo>
                    <a:pt x="9338" y="4698"/>
                  </a:lnTo>
                  <a:lnTo>
                    <a:pt x="5579" y="4698"/>
                  </a:lnTo>
                  <a:lnTo>
                    <a:pt x="5579"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 name="Google Shape;467;p99"/>
            <p:cNvSpPr/>
            <p:nvPr/>
          </p:nvSpPr>
          <p:spPr>
            <a:xfrm>
              <a:off x="6437875" y="2504825"/>
              <a:ext cx="119425" cy="567025"/>
            </a:xfrm>
            <a:custGeom>
              <a:rect b="b" l="l" r="r" t="t"/>
              <a:pathLst>
                <a:path extrusionOk="0" h="22681" w="4777">
                  <a:moveTo>
                    <a:pt x="2058" y="1"/>
                  </a:moveTo>
                  <a:cubicBezTo>
                    <a:pt x="1018" y="1"/>
                    <a:pt x="20" y="802"/>
                    <a:pt x="20" y="2030"/>
                  </a:cubicBezTo>
                  <a:cubicBezTo>
                    <a:pt x="1" y="3165"/>
                    <a:pt x="921" y="4085"/>
                    <a:pt x="2056" y="4085"/>
                  </a:cubicBezTo>
                  <a:cubicBezTo>
                    <a:pt x="3857" y="4065"/>
                    <a:pt x="4777" y="1893"/>
                    <a:pt x="3485" y="601"/>
                  </a:cubicBezTo>
                  <a:cubicBezTo>
                    <a:pt x="3071" y="187"/>
                    <a:pt x="2560" y="1"/>
                    <a:pt x="2058" y="1"/>
                  </a:cubicBezTo>
                  <a:close/>
                  <a:moveTo>
                    <a:pt x="607" y="7334"/>
                  </a:moveTo>
                  <a:lnTo>
                    <a:pt x="607" y="22680"/>
                  </a:lnTo>
                  <a:lnTo>
                    <a:pt x="3485" y="22680"/>
                  </a:lnTo>
                  <a:lnTo>
                    <a:pt x="3485" y="7334"/>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 name="Google Shape;468;p99"/>
            <p:cNvSpPr/>
            <p:nvPr/>
          </p:nvSpPr>
          <p:spPr>
            <a:xfrm>
              <a:off x="6585675" y="2675450"/>
              <a:ext cx="394450" cy="408625"/>
            </a:xfrm>
            <a:custGeom>
              <a:rect b="b" l="l" r="r" t="t"/>
              <a:pathLst>
                <a:path extrusionOk="0" h="16345" w="15778">
                  <a:moveTo>
                    <a:pt x="7889" y="2623"/>
                  </a:moveTo>
                  <a:cubicBezTo>
                    <a:pt x="10453" y="2623"/>
                    <a:pt x="12900" y="4659"/>
                    <a:pt x="12900" y="8182"/>
                  </a:cubicBezTo>
                  <a:cubicBezTo>
                    <a:pt x="12900" y="11686"/>
                    <a:pt x="10453" y="13722"/>
                    <a:pt x="7889" y="13722"/>
                  </a:cubicBezTo>
                  <a:cubicBezTo>
                    <a:pt x="5324" y="13722"/>
                    <a:pt x="2878" y="11686"/>
                    <a:pt x="2878" y="8182"/>
                  </a:cubicBezTo>
                  <a:cubicBezTo>
                    <a:pt x="2878" y="4659"/>
                    <a:pt x="5324" y="2623"/>
                    <a:pt x="7889" y="2623"/>
                  </a:cubicBezTo>
                  <a:close/>
                  <a:moveTo>
                    <a:pt x="7889" y="0"/>
                  </a:moveTo>
                  <a:cubicBezTo>
                    <a:pt x="3289" y="0"/>
                    <a:pt x="0" y="3504"/>
                    <a:pt x="0" y="8182"/>
                  </a:cubicBezTo>
                  <a:cubicBezTo>
                    <a:pt x="0" y="12841"/>
                    <a:pt x="3289" y="16345"/>
                    <a:pt x="7889" y="16345"/>
                  </a:cubicBezTo>
                  <a:cubicBezTo>
                    <a:pt x="12489" y="16345"/>
                    <a:pt x="15777" y="12841"/>
                    <a:pt x="15777" y="8182"/>
                  </a:cubicBezTo>
                  <a:cubicBezTo>
                    <a:pt x="1577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 name="Google Shape;469;p99"/>
            <p:cNvSpPr/>
            <p:nvPr/>
          </p:nvSpPr>
          <p:spPr>
            <a:xfrm>
              <a:off x="7037850" y="2675450"/>
              <a:ext cx="340125" cy="396400"/>
            </a:xfrm>
            <a:custGeom>
              <a:rect b="b" l="l" r="r" t="t"/>
              <a:pathLst>
                <a:path extrusionOk="0" h="15856" w="13605">
                  <a:moveTo>
                    <a:pt x="7752" y="0"/>
                  </a:moveTo>
                  <a:cubicBezTo>
                    <a:pt x="5638" y="0"/>
                    <a:pt x="3700" y="1234"/>
                    <a:pt x="2897" y="2643"/>
                  </a:cubicBezTo>
                  <a:lnTo>
                    <a:pt x="2760" y="2643"/>
                  </a:lnTo>
                  <a:lnTo>
                    <a:pt x="2760" y="509"/>
                  </a:lnTo>
                  <a:lnTo>
                    <a:pt x="0" y="509"/>
                  </a:lnTo>
                  <a:lnTo>
                    <a:pt x="0" y="15855"/>
                  </a:lnTo>
                  <a:lnTo>
                    <a:pt x="2897" y="15855"/>
                  </a:lnTo>
                  <a:lnTo>
                    <a:pt x="2897" y="7360"/>
                  </a:lnTo>
                  <a:cubicBezTo>
                    <a:pt x="2897" y="5011"/>
                    <a:pt x="4424" y="2623"/>
                    <a:pt x="6929" y="2623"/>
                  </a:cubicBezTo>
                  <a:cubicBezTo>
                    <a:pt x="9122" y="2623"/>
                    <a:pt x="10727" y="3700"/>
                    <a:pt x="10727" y="6891"/>
                  </a:cubicBezTo>
                  <a:lnTo>
                    <a:pt x="10727" y="15855"/>
                  </a:lnTo>
                  <a:lnTo>
                    <a:pt x="13604" y="15855"/>
                  </a:lnTo>
                  <a:lnTo>
                    <a:pt x="13604" y="6460"/>
                  </a:lnTo>
                  <a:cubicBezTo>
                    <a:pt x="13604" y="2663"/>
                    <a:pt x="11667" y="0"/>
                    <a:pt x="7752"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Slide 02">
  <p:cSld name="CUSTOM_6_1">
    <p:spTree>
      <p:nvGrpSpPr>
        <p:cNvPr id="470" name="Shape 470"/>
        <p:cNvGrpSpPr/>
        <p:nvPr/>
      </p:nvGrpSpPr>
      <p:grpSpPr>
        <a:xfrm>
          <a:off x="0" y="0"/>
          <a:ext cx="0" cy="0"/>
          <a:chOff x="0" y="0"/>
          <a:chExt cx="0" cy="0"/>
        </a:xfrm>
      </p:grpSpPr>
      <p:pic>
        <p:nvPicPr>
          <p:cNvPr id="471" name="Google Shape;471;p100"/>
          <p:cNvPicPr preferRelativeResize="0"/>
          <p:nvPr/>
        </p:nvPicPr>
        <p:blipFill rotWithShape="1">
          <a:blip r:embed="rId2">
            <a:alphaModFix/>
          </a:blip>
          <a:srcRect b="27887" l="18221" r="18221" t="27887"/>
          <a:stretch/>
        </p:blipFill>
        <p:spPr>
          <a:xfrm>
            <a:off x="2470625" y="1785934"/>
            <a:ext cx="4202750" cy="1644980"/>
          </a:xfrm>
          <a:prstGeom prst="rect">
            <a:avLst/>
          </a:prstGeom>
          <a:noFill/>
          <a:ln>
            <a:noFill/>
          </a:ln>
        </p:spPr>
      </p:pic>
      <p:sp>
        <p:nvSpPr>
          <p:cNvPr id="472" name="Google Shape;472;p100"/>
          <p:cNvSpPr/>
          <p:nvPr/>
        </p:nvSpPr>
        <p:spPr>
          <a:xfrm>
            <a:off x="7453950" y="201700"/>
            <a:ext cx="1512900" cy="48225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73" name="Google Shape;473;p100"/>
          <p:cNvGrpSpPr/>
          <p:nvPr/>
        </p:nvGrpSpPr>
        <p:grpSpPr>
          <a:xfrm>
            <a:off x="7827614" y="4862772"/>
            <a:ext cx="858395" cy="99783"/>
            <a:chOff x="242525" y="2441975"/>
            <a:chExt cx="7135450" cy="828075"/>
          </a:xfrm>
        </p:grpSpPr>
        <p:sp>
          <p:nvSpPr>
            <p:cNvPr id="474" name="Google Shape;474;p100"/>
            <p:cNvSpPr/>
            <p:nvPr/>
          </p:nvSpPr>
          <p:spPr>
            <a:xfrm>
              <a:off x="242525" y="2441975"/>
              <a:ext cx="625925" cy="642600"/>
            </a:xfrm>
            <a:custGeom>
              <a:rect b="b" l="l" r="r" t="t"/>
              <a:pathLst>
                <a:path extrusionOk="0" h="25704" w="25037">
                  <a:moveTo>
                    <a:pt x="13255" y="1"/>
                  </a:moveTo>
                  <a:cubicBezTo>
                    <a:pt x="13182" y="1"/>
                    <a:pt x="13110" y="1"/>
                    <a:pt x="13037" y="3"/>
                  </a:cubicBezTo>
                  <a:cubicBezTo>
                    <a:pt x="5951" y="3"/>
                    <a:pt x="0" y="5777"/>
                    <a:pt x="0" y="12843"/>
                  </a:cubicBezTo>
                  <a:cubicBezTo>
                    <a:pt x="0" y="19929"/>
                    <a:pt x="5951" y="25684"/>
                    <a:pt x="13037" y="25703"/>
                  </a:cubicBezTo>
                  <a:cubicBezTo>
                    <a:pt x="16854" y="25703"/>
                    <a:pt x="19731" y="24451"/>
                    <a:pt x="22002" y="22102"/>
                  </a:cubicBezTo>
                  <a:cubicBezTo>
                    <a:pt x="24312" y="19772"/>
                    <a:pt x="25036" y="16523"/>
                    <a:pt x="25036" y="13881"/>
                  </a:cubicBezTo>
                  <a:cubicBezTo>
                    <a:pt x="25036" y="13156"/>
                    <a:pt x="24977" y="12413"/>
                    <a:pt x="24840" y="11688"/>
                  </a:cubicBezTo>
                  <a:lnTo>
                    <a:pt x="13037" y="11688"/>
                  </a:lnTo>
                  <a:lnTo>
                    <a:pt x="13037" y="15212"/>
                  </a:lnTo>
                  <a:lnTo>
                    <a:pt x="21434" y="15212"/>
                  </a:lnTo>
                  <a:cubicBezTo>
                    <a:pt x="21180" y="17169"/>
                    <a:pt x="20534" y="18598"/>
                    <a:pt x="19516" y="19616"/>
                  </a:cubicBezTo>
                  <a:cubicBezTo>
                    <a:pt x="18302" y="20829"/>
                    <a:pt x="16384" y="22180"/>
                    <a:pt x="13037" y="22180"/>
                  </a:cubicBezTo>
                  <a:cubicBezTo>
                    <a:pt x="7869" y="22180"/>
                    <a:pt x="3837" y="18030"/>
                    <a:pt x="3837" y="12843"/>
                  </a:cubicBezTo>
                  <a:cubicBezTo>
                    <a:pt x="3837" y="7676"/>
                    <a:pt x="7869" y="3506"/>
                    <a:pt x="13037" y="3506"/>
                  </a:cubicBezTo>
                  <a:cubicBezTo>
                    <a:pt x="13062" y="3506"/>
                    <a:pt x="13087" y="3506"/>
                    <a:pt x="13112" y="3506"/>
                  </a:cubicBezTo>
                  <a:cubicBezTo>
                    <a:pt x="15434" y="3506"/>
                    <a:pt x="17675" y="4404"/>
                    <a:pt x="19359" y="6012"/>
                  </a:cubicBezTo>
                  <a:lnTo>
                    <a:pt x="21845" y="3545"/>
                  </a:lnTo>
                  <a:cubicBezTo>
                    <a:pt x="19548" y="1268"/>
                    <a:pt x="16465" y="1"/>
                    <a:pt x="13255" y="1"/>
                  </a:cubicBezTo>
                  <a:close/>
                </a:path>
              </a:pathLst>
            </a:custGeom>
            <a:solidFill>
              <a:srgbClr val="4285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 name="Google Shape;475;p100"/>
            <p:cNvSpPr/>
            <p:nvPr/>
          </p:nvSpPr>
          <p:spPr>
            <a:xfrm>
              <a:off x="899250" y="2670550"/>
              <a:ext cx="415000" cy="413525"/>
            </a:xfrm>
            <a:custGeom>
              <a:rect b="b" l="l" r="r" t="t"/>
              <a:pathLst>
                <a:path extrusionOk="0" h="16541" w="16600">
                  <a:moveTo>
                    <a:pt x="8300" y="3270"/>
                  </a:moveTo>
                  <a:cubicBezTo>
                    <a:pt x="10805" y="3270"/>
                    <a:pt x="12959" y="5305"/>
                    <a:pt x="12959" y="8281"/>
                  </a:cubicBezTo>
                  <a:cubicBezTo>
                    <a:pt x="12959" y="11256"/>
                    <a:pt x="10805" y="13292"/>
                    <a:pt x="8300" y="13292"/>
                  </a:cubicBezTo>
                  <a:cubicBezTo>
                    <a:pt x="5794" y="13292"/>
                    <a:pt x="3641" y="11217"/>
                    <a:pt x="3641" y="8281"/>
                  </a:cubicBezTo>
                  <a:cubicBezTo>
                    <a:pt x="3641" y="5325"/>
                    <a:pt x="5794" y="3270"/>
                    <a:pt x="8300" y="3270"/>
                  </a:cubicBezTo>
                  <a:close/>
                  <a:moveTo>
                    <a:pt x="8300" y="1"/>
                  </a:moveTo>
                  <a:cubicBezTo>
                    <a:pt x="3719" y="1"/>
                    <a:pt x="0" y="3485"/>
                    <a:pt x="0" y="8281"/>
                  </a:cubicBezTo>
                  <a:cubicBezTo>
                    <a:pt x="0" y="13057"/>
                    <a:pt x="3719" y="16541"/>
                    <a:pt x="8300" y="16541"/>
                  </a:cubicBezTo>
                  <a:cubicBezTo>
                    <a:pt x="12880" y="16541"/>
                    <a:pt x="16600" y="13037"/>
                    <a:pt x="16600" y="8281"/>
                  </a:cubicBezTo>
                  <a:cubicBezTo>
                    <a:pt x="16600" y="3504"/>
                    <a:pt x="12880" y="1"/>
                    <a:pt x="8300" y="1"/>
                  </a:cubicBezTo>
                  <a:close/>
                </a:path>
              </a:pathLst>
            </a:custGeom>
            <a:solidFill>
              <a:srgbClr val="EA43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 name="Google Shape;476;p100"/>
            <p:cNvSpPr/>
            <p:nvPr/>
          </p:nvSpPr>
          <p:spPr>
            <a:xfrm>
              <a:off x="1351900" y="2670550"/>
              <a:ext cx="415025" cy="413525"/>
            </a:xfrm>
            <a:custGeom>
              <a:rect b="b" l="l" r="r" t="t"/>
              <a:pathLst>
                <a:path extrusionOk="0" h="16541" w="16601">
                  <a:moveTo>
                    <a:pt x="8300" y="3270"/>
                  </a:moveTo>
                  <a:cubicBezTo>
                    <a:pt x="10806" y="3270"/>
                    <a:pt x="12959" y="5305"/>
                    <a:pt x="12959" y="8281"/>
                  </a:cubicBezTo>
                  <a:cubicBezTo>
                    <a:pt x="12959" y="11256"/>
                    <a:pt x="10806" y="13292"/>
                    <a:pt x="8300" y="13292"/>
                  </a:cubicBezTo>
                  <a:cubicBezTo>
                    <a:pt x="5795" y="13292"/>
                    <a:pt x="3642" y="11217"/>
                    <a:pt x="3642" y="8281"/>
                  </a:cubicBezTo>
                  <a:cubicBezTo>
                    <a:pt x="3642" y="5325"/>
                    <a:pt x="5795" y="3270"/>
                    <a:pt x="8300" y="3270"/>
                  </a:cubicBezTo>
                  <a:close/>
                  <a:moveTo>
                    <a:pt x="8300" y="1"/>
                  </a:moveTo>
                  <a:cubicBezTo>
                    <a:pt x="3720" y="1"/>
                    <a:pt x="1" y="3485"/>
                    <a:pt x="1" y="8281"/>
                  </a:cubicBezTo>
                  <a:cubicBezTo>
                    <a:pt x="1" y="13057"/>
                    <a:pt x="3720" y="16541"/>
                    <a:pt x="8300" y="16541"/>
                  </a:cubicBezTo>
                  <a:cubicBezTo>
                    <a:pt x="12881" y="16541"/>
                    <a:pt x="16600" y="13037"/>
                    <a:pt x="16600" y="8281"/>
                  </a:cubicBezTo>
                  <a:cubicBezTo>
                    <a:pt x="16600" y="3504"/>
                    <a:pt x="12881" y="1"/>
                    <a:pt x="8300" y="1"/>
                  </a:cubicBezTo>
                  <a:close/>
                </a:path>
              </a:pathLst>
            </a:custGeom>
            <a:solidFill>
              <a:srgbClr val="FBBC0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 name="Google Shape;477;p100"/>
            <p:cNvSpPr/>
            <p:nvPr/>
          </p:nvSpPr>
          <p:spPr>
            <a:xfrm>
              <a:off x="1805050" y="2670550"/>
              <a:ext cx="396425" cy="599500"/>
            </a:xfrm>
            <a:custGeom>
              <a:rect b="b" l="l" r="r" t="t"/>
              <a:pathLst>
                <a:path extrusionOk="0" h="23980" w="15857">
                  <a:moveTo>
                    <a:pt x="8242" y="3270"/>
                  </a:moveTo>
                  <a:cubicBezTo>
                    <a:pt x="10747" y="3270"/>
                    <a:pt x="12646" y="5403"/>
                    <a:pt x="12646" y="8300"/>
                  </a:cubicBezTo>
                  <a:cubicBezTo>
                    <a:pt x="12646" y="11217"/>
                    <a:pt x="10708" y="13292"/>
                    <a:pt x="8242" y="13292"/>
                  </a:cubicBezTo>
                  <a:cubicBezTo>
                    <a:pt x="5736" y="13292"/>
                    <a:pt x="3642" y="11197"/>
                    <a:pt x="3642" y="8300"/>
                  </a:cubicBezTo>
                  <a:cubicBezTo>
                    <a:pt x="3642" y="5423"/>
                    <a:pt x="5736" y="3270"/>
                    <a:pt x="8242" y="3270"/>
                  </a:cubicBezTo>
                  <a:close/>
                  <a:moveTo>
                    <a:pt x="7929" y="1"/>
                  </a:moveTo>
                  <a:cubicBezTo>
                    <a:pt x="3779" y="1"/>
                    <a:pt x="1" y="3641"/>
                    <a:pt x="1" y="8300"/>
                  </a:cubicBezTo>
                  <a:cubicBezTo>
                    <a:pt x="1" y="12978"/>
                    <a:pt x="3779" y="16541"/>
                    <a:pt x="7929" y="16541"/>
                  </a:cubicBezTo>
                  <a:cubicBezTo>
                    <a:pt x="9886" y="16541"/>
                    <a:pt x="11452" y="15660"/>
                    <a:pt x="12274" y="14662"/>
                  </a:cubicBezTo>
                  <a:lnTo>
                    <a:pt x="12392" y="14662"/>
                  </a:lnTo>
                  <a:lnTo>
                    <a:pt x="12392" y="15856"/>
                  </a:lnTo>
                  <a:cubicBezTo>
                    <a:pt x="12392" y="19007"/>
                    <a:pt x="10708" y="20710"/>
                    <a:pt x="7987" y="20710"/>
                  </a:cubicBezTo>
                  <a:cubicBezTo>
                    <a:pt x="5756" y="20710"/>
                    <a:pt x="4386" y="19105"/>
                    <a:pt x="3818" y="17774"/>
                  </a:cubicBezTo>
                  <a:lnTo>
                    <a:pt x="666" y="19085"/>
                  </a:lnTo>
                  <a:cubicBezTo>
                    <a:pt x="1874" y="22046"/>
                    <a:pt x="4748" y="23979"/>
                    <a:pt x="7939" y="23979"/>
                  </a:cubicBezTo>
                  <a:cubicBezTo>
                    <a:pt x="7955" y="23979"/>
                    <a:pt x="7971" y="23979"/>
                    <a:pt x="7987" y="23979"/>
                  </a:cubicBezTo>
                  <a:cubicBezTo>
                    <a:pt x="12255" y="23979"/>
                    <a:pt x="15856" y="21473"/>
                    <a:pt x="15856" y="15366"/>
                  </a:cubicBezTo>
                  <a:lnTo>
                    <a:pt x="15856" y="510"/>
                  </a:lnTo>
                  <a:lnTo>
                    <a:pt x="12392" y="510"/>
                  </a:lnTo>
                  <a:lnTo>
                    <a:pt x="12392" y="1860"/>
                  </a:lnTo>
                  <a:lnTo>
                    <a:pt x="12274" y="1860"/>
                  </a:lnTo>
                  <a:cubicBezTo>
                    <a:pt x="11452" y="882"/>
                    <a:pt x="9886" y="1"/>
                    <a:pt x="7929" y="1"/>
                  </a:cubicBezTo>
                  <a:close/>
                </a:path>
              </a:pathLst>
            </a:custGeom>
            <a:solidFill>
              <a:srgbClr val="4285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 name="Google Shape;478;p100"/>
            <p:cNvSpPr/>
            <p:nvPr/>
          </p:nvSpPr>
          <p:spPr>
            <a:xfrm>
              <a:off x="2263600" y="2464050"/>
              <a:ext cx="91050" cy="607800"/>
            </a:xfrm>
            <a:custGeom>
              <a:rect b="b" l="l" r="r" t="t"/>
              <a:pathLst>
                <a:path extrusionOk="0" h="24312" w="3642">
                  <a:moveTo>
                    <a:pt x="0" y="0"/>
                  </a:moveTo>
                  <a:lnTo>
                    <a:pt x="0" y="24311"/>
                  </a:lnTo>
                  <a:lnTo>
                    <a:pt x="3641" y="24311"/>
                  </a:lnTo>
                  <a:lnTo>
                    <a:pt x="3641" y="0"/>
                  </a:lnTo>
                  <a:close/>
                </a:path>
              </a:pathLst>
            </a:custGeom>
            <a:solidFill>
              <a:srgbClr val="34A85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 name="Google Shape;479;p100"/>
            <p:cNvSpPr/>
            <p:nvPr/>
          </p:nvSpPr>
          <p:spPr>
            <a:xfrm>
              <a:off x="2398650" y="2671050"/>
              <a:ext cx="381250" cy="413525"/>
            </a:xfrm>
            <a:custGeom>
              <a:rect b="b" l="l" r="r" t="t"/>
              <a:pathLst>
                <a:path extrusionOk="0" h="16541" w="15250">
                  <a:moveTo>
                    <a:pt x="7909" y="3191"/>
                  </a:moveTo>
                  <a:cubicBezTo>
                    <a:pt x="9358" y="3191"/>
                    <a:pt x="10571" y="3896"/>
                    <a:pt x="10982" y="4933"/>
                  </a:cubicBezTo>
                  <a:lnTo>
                    <a:pt x="3603" y="8006"/>
                  </a:lnTo>
                  <a:cubicBezTo>
                    <a:pt x="3505" y="4815"/>
                    <a:pt x="6069" y="3191"/>
                    <a:pt x="7909" y="3191"/>
                  </a:cubicBezTo>
                  <a:close/>
                  <a:moveTo>
                    <a:pt x="7792" y="0"/>
                  </a:moveTo>
                  <a:cubicBezTo>
                    <a:pt x="3505" y="0"/>
                    <a:pt x="1" y="3347"/>
                    <a:pt x="1" y="8261"/>
                  </a:cubicBezTo>
                  <a:cubicBezTo>
                    <a:pt x="1" y="12919"/>
                    <a:pt x="3505" y="16540"/>
                    <a:pt x="8203" y="16540"/>
                  </a:cubicBezTo>
                  <a:cubicBezTo>
                    <a:pt x="10982" y="16540"/>
                    <a:pt x="13566" y="15170"/>
                    <a:pt x="15093" y="12860"/>
                  </a:cubicBezTo>
                  <a:lnTo>
                    <a:pt x="12274" y="10981"/>
                  </a:lnTo>
                  <a:cubicBezTo>
                    <a:pt x="11335" y="12352"/>
                    <a:pt x="10043" y="13272"/>
                    <a:pt x="8203" y="13272"/>
                  </a:cubicBezTo>
                  <a:cubicBezTo>
                    <a:pt x="6343" y="13272"/>
                    <a:pt x="5032" y="12430"/>
                    <a:pt x="4190" y="10766"/>
                  </a:cubicBezTo>
                  <a:lnTo>
                    <a:pt x="15249" y="6186"/>
                  </a:lnTo>
                  <a:lnTo>
                    <a:pt x="14878" y="5266"/>
                  </a:lnTo>
                  <a:cubicBezTo>
                    <a:pt x="14192" y="3406"/>
                    <a:pt x="12098" y="0"/>
                    <a:pt x="7792" y="0"/>
                  </a:cubicBezTo>
                  <a:close/>
                </a:path>
              </a:pathLst>
            </a:custGeom>
            <a:solidFill>
              <a:srgbClr val="EA43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 name="Google Shape;480;p100"/>
            <p:cNvSpPr/>
            <p:nvPr/>
          </p:nvSpPr>
          <p:spPr>
            <a:xfrm>
              <a:off x="2973675" y="2507925"/>
              <a:ext cx="266225" cy="563925"/>
            </a:xfrm>
            <a:custGeom>
              <a:rect b="b" l="l" r="r" t="t"/>
              <a:pathLst>
                <a:path extrusionOk="0" h="22557" w="10649">
                  <a:moveTo>
                    <a:pt x="8601" y="1"/>
                  </a:moveTo>
                  <a:cubicBezTo>
                    <a:pt x="8514" y="1"/>
                    <a:pt x="8426" y="3"/>
                    <a:pt x="8339" y="7"/>
                  </a:cubicBezTo>
                  <a:cubicBezTo>
                    <a:pt x="5109" y="7"/>
                    <a:pt x="2897" y="2043"/>
                    <a:pt x="2897" y="5175"/>
                  </a:cubicBezTo>
                  <a:lnTo>
                    <a:pt x="2897" y="7210"/>
                  </a:lnTo>
                  <a:lnTo>
                    <a:pt x="0" y="7210"/>
                  </a:lnTo>
                  <a:lnTo>
                    <a:pt x="0" y="9833"/>
                  </a:lnTo>
                  <a:lnTo>
                    <a:pt x="2897" y="9833"/>
                  </a:lnTo>
                  <a:lnTo>
                    <a:pt x="2897" y="22556"/>
                  </a:lnTo>
                  <a:lnTo>
                    <a:pt x="5755" y="22556"/>
                  </a:lnTo>
                  <a:lnTo>
                    <a:pt x="5755" y="9833"/>
                  </a:lnTo>
                  <a:lnTo>
                    <a:pt x="9768" y="9833"/>
                  </a:lnTo>
                  <a:lnTo>
                    <a:pt x="9768" y="7210"/>
                  </a:lnTo>
                  <a:lnTo>
                    <a:pt x="5755" y="7210"/>
                  </a:lnTo>
                  <a:lnTo>
                    <a:pt x="5755" y="5273"/>
                  </a:lnTo>
                  <a:cubicBezTo>
                    <a:pt x="5755" y="3472"/>
                    <a:pt x="6890" y="2630"/>
                    <a:pt x="8339" y="2630"/>
                  </a:cubicBezTo>
                  <a:cubicBezTo>
                    <a:pt x="8383" y="2628"/>
                    <a:pt x="8428" y="2627"/>
                    <a:pt x="8472" y="2627"/>
                  </a:cubicBezTo>
                  <a:cubicBezTo>
                    <a:pt x="8878" y="2627"/>
                    <a:pt x="9280" y="2708"/>
                    <a:pt x="9650" y="2884"/>
                  </a:cubicBezTo>
                  <a:lnTo>
                    <a:pt x="10649" y="399"/>
                  </a:lnTo>
                  <a:cubicBezTo>
                    <a:pt x="9988" y="138"/>
                    <a:pt x="9296" y="1"/>
                    <a:pt x="8601" y="1"/>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 name="Google Shape;481;p100"/>
            <p:cNvSpPr/>
            <p:nvPr/>
          </p:nvSpPr>
          <p:spPr>
            <a:xfrm>
              <a:off x="3237425" y="2675450"/>
              <a:ext cx="394950" cy="408625"/>
            </a:xfrm>
            <a:custGeom>
              <a:rect b="b" l="l" r="r" t="t"/>
              <a:pathLst>
                <a:path extrusionOk="0" h="16345" w="15798">
                  <a:moveTo>
                    <a:pt x="7889" y="2623"/>
                  </a:moveTo>
                  <a:cubicBezTo>
                    <a:pt x="10454" y="2623"/>
                    <a:pt x="12900" y="4659"/>
                    <a:pt x="12900" y="8182"/>
                  </a:cubicBezTo>
                  <a:cubicBezTo>
                    <a:pt x="12900" y="11686"/>
                    <a:pt x="10454" y="13722"/>
                    <a:pt x="7889" y="13722"/>
                  </a:cubicBezTo>
                  <a:cubicBezTo>
                    <a:pt x="5325" y="13722"/>
                    <a:pt x="2878" y="11686"/>
                    <a:pt x="2878" y="8182"/>
                  </a:cubicBezTo>
                  <a:cubicBezTo>
                    <a:pt x="2878" y="4659"/>
                    <a:pt x="5325" y="2623"/>
                    <a:pt x="7889" y="2623"/>
                  </a:cubicBezTo>
                  <a:close/>
                  <a:moveTo>
                    <a:pt x="7889" y="0"/>
                  </a:moveTo>
                  <a:cubicBezTo>
                    <a:pt x="3289" y="0"/>
                    <a:pt x="1" y="3504"/>
                    <a:pt x="1" y="8182"/>
                  </a:cubicBezTo>
                  <a:cubicBezTo>
                    <a:pt x="1" y="12841"/>
                    <a:pt x="3289" y="16345"/>
                    <a:pt x="7889" y="16345"/>
                  </a:cubicBezTo>
                  <a:cubicBezTo>
                    <a:pt x="12509" y="16345"/>
                    <a:pt x="15797" y="12841"/>
                    <a:pt x="15797" y="8182"/>
                  </a:cubicBezTo>
                  <a:cubicBezTo>
                    <a:pt x="1579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 name="Google Shape;482;p100"/>
            <p:cNvSpPr/>
            <p:nvPr/>
          </p:nvSpPr>
          <p:spPr>
            <a:xfrm>
              <a:off x="3690100" y="2678325"/>
              <a:ext cx="237350" cy="393525"/>
            </a:xfrm>
            <a:custGeom>
              <a:rect b="b" l="l" r="r" t="t"/>
              <a:pathLst>
                <a:path extrusionOk="0" h="15741" w="9494">
                  <a:moveTo>
                    <a:pt x="7479" y="1"/>
                  </a:moveTo>
                  <a:cubicBezTo>
                    <a:pt x="7426" y="1"/>
                    <a:pt x="7374" y="1"/>
                    <a:pt x="7321" y="3"/>
                  </a:cubicBezTo>
                  <a:cubicBezTo>
                    <a:pt x="5736" y="3"/>
                    <a:pt x="3504" y="1138"/>
                    <a:pt x="2878" y="2900"/>
                  </a:cubicBezTo>
                  <a:lnTo>
                    <a:pt x="2760" y="2900"/>
                  </a:lnTo>
                  <a:lnTo>
                    <a:pt x="2760" y="394"/>
                  </a:lnTo>
                  <a:lnTo>
                    <a:pt x="0" y="394"/>
                  </a:lnTo>
                  <a:lnTo>
                    <a:pt x="0" y="15740"/>
                  </a:lnTo>
                  <a:lnTo>
                    <a:pt x="2878" y="15740"/>
                  </a:lnTo>
                  <a:lnTo>
                    <a:pt x="2878" y="7343"/>
                  </a:lnTo>
                  <a:cubicBezTo>
                    <a:pt x="2878" y="4524"/>
                    <a:pt x="4894" y="2861"/>
                    <a:pt x="6851" y="2861"/>
                  </a:cubicBezTo>
                  <a:cubicBezTo>
                    <a:pt x="6905" y="2859"/>
                    <a:pt x="6958" y="2858"/>
                    <a:pt x="7011" y="2858"/>
                  </a:cubicBezTo>
                  <a:cubicBezTo>
                    <a:pt x="7483" y="2858"/>
                    <a:pt x="7940" y="2935"/>
                    <a:pt x="8398" y="3076"/>
                  </a:cubicBezTo>
                  <a:lnTo>
                    <a:pt x="9494" y="394"/>
                  </a:lnTo>
                  <a:cubicBezTo>
                    <a:pt x="8857" y="122"/>
                    <a:pt x="8170" y="1"/>
                    <a:pt x="7479" y="1"/>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 name="Google Shape;483;p100"/>
            <p:cNvSpPr/>
            <p:nvPr/>
          </p:nvSpPr>
          <p:spPr>
            <a:xfrm>
              <a:off x="4131500" y="2511025"/>
              <a:ext cx="327400" cy="560825"/>
            </a:xfrm>
            <a:custGeom>
              <a:rect b="b" l="l" r="r" t="t"/>
              <a:pathLst>
                <a:path extrusionOk="0" h="22433" w="13096">
                  <a:moveTo>
                    <a:pt x="1" y="1"/>
                  </a:moveTo>
                  <a:lnTo>
                    <a:pt x="1" y="22432"/>
                  </a:lnTo>
                  <a:lnTo>
                    <a:pt x="13096" y="22432"/>
                  </a:lnTo>
                  <a:lnTo>
                    <a:pt x="13096" y="19673"/>
                  </a:lnTo>
                  <a:lnTo>
                    <a:pt x="2898" y="19673"/>
                  </a:lnTo>
                  <a:lnTo>
                    <a:pt x="2898" y="12548"/>
                  </a:lnTo>
                  <a:lnTo>
                    <a:pt x="12098" y="12548"/>
                  </a:lnTo>
                  <a:lnTo>
                    <a:pt x="12098" y="9866"/>
                  </a:lnTo>
                  <a:lnTo>
                    <a:pt x="2898" y="9866"/>
                  </a:lnTo>
                  <a:lnTo>
                    <a:pt x="2898" y="2760"/>
                  </a:lnTo>
                  <a:lnTo>
                    <a:pt x="13096" y="2760"/>
                  </a:lnTo>
                  <a:lnTo>
                    <a:pt x="13096"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 name="Google Shape;484;p100"/>
            <p:cNvSpPr/>
            <p:nvPr/>
          </p:nvSpPr>
          <p:spPr>
            <a:xfrm>
              <a:off x="4505875" y="2511025"/>
              <a:ext cx="385150" cy="573050"/>
            </a:xfrm>
            <a:custGeom>
              <a:rect b="b" l="l" r="r" t="t"/>
              <a:pathLst>
                <a:path extrusionOk="0" h="22922" w="15406">
                  <a:moveTo>
                    <a:pt x="7771" y="9200"/>
                  </a:moveTo>
                  <a:cubicBezTo>
                    <a:pt x="10335" y="9200"/>
                    <a:pt x="12665" y="11236"/>
                    <a:pt x="12665" y="14759"/>
                  </a:cubicBezTo>
                  <a:cubicBezTo>
                    <a:pt x="12665" y="18263"/>
                    <a:pt x="10335" y="20299"/>
                    <a:pt x="7771" y="20299"/>
                  </a:cubicBezTo>
                  <a:cubicBezTo>
                    <a:pt x="5187" y="20299"/>
                    <a:pt x="2878" y="18204"/>
                    <a:pt x="2878" y="14759"/>
                  </a:cubicBezTo>
                  <a:cubicBezTo>
                    <a:pt x="2878" y="11314"/>
                    <a:pt x="5187" y="9200"/>
                    <a:pt x="7771" y="9200"/>
                  </a:cubicBezTo>
                  <a:close/>
                  <a:moveTo>
                    <a:pt x="12528" y="1"/>
                  </a:moveTo>
                  <a:lnTo>
                    <a:pt x="12528" y="7086"/>
                  </a:lnTo>
                  <a:lnTo>
                    <a:pt x="12665" y="9200"/>
                  </a:lnTo>
                  <a:lnTo>
                    <a:pt x="12528" y="9200"/>
                  </a:lnTo>
                  <a:cubicBezTo>
                    <a:pt x="11647" y="7791"/>
                    <a:pt x="9748" y="6577"/>
                    <a:pt x="7301" y="6577"/>
                  </a:cubicBezTo>
                  <a:cubicBezTo>
                    <a:pt x="3426" y="6577"/>
                    <a:pt x="0" y="10062"/>
                    <a:pt x="0" y="14759"/>
                  </a:cubicBezTo>
                  <a:cubicBezTo>
                    <a:pt x="0" y="19457"/>
                    <a:pt x="3426" y="22922"/>
                    <a:pt x="7301" y="22922"/>
                  </a:cubicBezTo>
                  <a:cubicBezTo>
                    <a:pt x="9748" y="22922"/>
                    <a:pt x="11647" y="21708"/>
                    <a:pt x="12528" y="20299"/>
                  </a:cubicBezTo>
                  <a:lnTo>
                    <a:pt x="12665" y="20299"/>
                  </a:lnTo>
                  <a:lnTo>
                    <a:pt x="12665" y="22432"/>
                  </a:lnTo>
                  <a:lnTo>
                    <a:pt x="15405" y="22432"/>
                  </a:lnTo>
                  <a:lnTo>
                    <a:pt x="15405"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 name="Google Shape;485;p100"/>
            <p:cNvSpPr/>
            <p:nvPr/>
          </p:nvSpPr>
          <p:spPr>
            <a:xfrm>
              <a:off x="4967825" y="2688175"/>
              <a:ext cx="340125" cy="395900"/>
            </a:xfrm>
            <a:custGeom>
              <a:rect b="b" l="l" r="r" t="t"/>
              <a:pathLst>
                <a:path extrusionOk="0" h="15836" w="13605">
                  <a:moveTo>
                    <a:pt x="1" y="0"/>
                  </a:moveTo>
                  <a:lnTo>
                    <a:pt x="1" y="9376"/>
                  </a:lnTo>
                  <a:cubicBezTo>
                    <a:pt x="1" y="13174"/>
                    <a:pt x="1919" y="15836"/>
                    <a:pt x="5873" y="15836"/>
                  </a:cubicBezTo>
                  <a:cubicBezTo>
                    <a:pt x="7967" y="15836"/>
                    <a:pt x="9866" y="14622"/>
                    <a:pt x="10727" y="13213"/>
                  </a:cubicBezTo>
                  <a:lnTo>
                    <a:pt x="10845" y="13213"/>
                  </a:lnTo>
                  <a:lnTo>
                    <a:pt x="10845" y="15346"/>
                  </a:lnTo>
                  <a:lnTo>
                    <a:pt x="13605" y="15346"/>
                  </a:lnTo>
                  <a:lnTo>
                    <a:pt x="13605" y="0"/>
                  </a:lnTo>
                  <a:lnTo>
                    <a:pt x="10727" y="0"/>
                  </a:lnTo>
                  <a:lnTo>
                    <a:pt x="10727" y="8456"/>
                  </a:lnTo>
                  <a:cubicBezTo>
                    <a:pt x="10727" y="10805"/>
                    <a:pt x="9181" y="13213"/>
                    <a:pt x="6675" y="13213"/>
                  </a:cubicBezTo>
                  <a:cubicBezTo>
                    <a:pt x="4483" y="13213"/>
                    <a:pt x="2898" y="12117"/>
                    <a:pt x="2898" y="8926"/>
                  </a:cubicBezTo>
                  <a:lnTo>
                    <a:pt x="2898" y="0"/>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 name="Google Shape;486;p100"/>
            <p:cNvSpPr/>
            <p:nvPr/>
          </p:nvSpPr>
          <p:spPr>
            <a:xfrm>
              <a:off x="5365675" y="2675450"/>
              <a:ext cx="368025" cy="408625"/>
            </a:xfrm>
            <a:custGeom>
              <a:rect b="b" l="l" r="r" t="t"/>
              <a:pathLst>
                <a:path extrusionOk="0" h="16345" w="14721">
                  <a:moveTo>
                    <a:pt x="7889" y="0"/>
                  </a:moveTo>
                  <a:cubicBezTo>
                    <a:pt x="3289" y="0"/>
                    <a:pt x="1" y="3504"/>
                    <a:pt x="1" y="8182"/>
                  </a:cubicBezTo>
                  <a:cubicBezTo>
                    <a:pt x="1" y="12802"/>
                    <a:pt x="3289" y="16345"/>
                    <a:pt x="7889" y="16345"/>
                  </a:cubicBezTo>
                  <a:cubicBezTo>
                    <a:pt x="11550" y="16345"/>
                    <a:pt x="13781" y="14192"/>
                    <a:pt x="14721" y="11941"/>
                  </a:cubicBezTo>
                  <a:lnTo>
                    <a:pt x="12156" y="10844"/>
                  </a:lnTo>
                  <a:cubicBezTo>
                    <a:pt x="11393" y="12626"/>
                    <a:pt x="9827" y="13722"/>
                    <a:pt x="7693" y="13722"/>
                  </a:cubicBezTo>
                  <a:cubicBezTo>
                    <a:pt x="5266" y="13722"/>
                    <a:pt x="2878" y="11490"/>
                    <a:pt x="2878" y="8182"/>
                  </a:cubicBezTo>
                  <a:cubicBezTo>
                    <a:pt x="2878" y="4855"/>
                    <a:pt x="5247" y="2643"/>
                    <a:pt x="7693" y="2643"/>
                  </a:cubicBezTo>
                  <a:cubicBezTo>
                    <a:pt x="9827" y="2643"/>
                    <a:pt x="11236" y="3700"/>
                    <a:pt x="12000" y="5520"/>
                  </a:cubicBezTo>
                  <a:lnTo>
                    <a:pt x="14623" y="4424"/>
                  </a:lnTo>
                  <a:cubicBezTo>
                    <a:pt x="13683" y="2154"/>
                    <a:pt x="1156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 name="Google Shape;487;p100"/>
            <p:cNvSpPr/>
            <p:nvPr/>
          </p:nvSpPr>
          <p:spPr>
            <a:xfrm>
              <a:off x="5774300" y="2675450"/>
              <a:ext cx="341100" cy="408625"/>
            </a:xfrm>
            <a:custGeom>
              <a:rect b="b" l="l" r="r" t="t"/>
              <a:pathLst>
                <a:path extrusionOk="0" h="16345" w="13644">
                  <a:moveTo>
                    <a:pt x="7223" y="8241"/>
                  </a:moveTo>
                  <a:cubicBezTo>
                    <a:pt x="9670" y="8241"/>
                    <a:pt x="10904" y="9239"/>
                    <a:pt x="10904" y="9239"/>
                  </a:cubicBezTo>
                  <a:cubicBezTo>
                    <a:pt x="10904" y="11745"/>
                    <a:pt x="8496" y="13722"/>
                    <a:pt x="6186" y="13722"/>
                  </a:cubicBezTo>
                  <a:cubicBezTo>
                    <a:pt x="4698" y="13722"/>
                    <a:pt x="2995" y="12900"/>
                    <a:pt x="2995" y="11275"/>
                  </a:cubicBezTo>
                  <a:cubicBezTo>
                    <a:pt x="2995" y="9866"/>
                    <a:pt x="4189" y="8241"/>
                    <a:pt x="7223" y="8241"/>
                  </a:cubicBezTo>
                  <a:close/>
                  <a:moveTo>
                    <a:pt x="6832" y="0"/>
                  </a:moveTo>
                  <a:cubicBezTo>
                    <a:pt x="2976" y="0"/>
                    <a:pt x="1116" y="2330"/>
                    <a:pt x="588" y="3739"/>
                  </a:cubicBezTo>
                  <a:lnTo>
                    <a:pt x="3230" y="4855"/>
                  </a:lnTo>
                  <a:cubicBezTo>
                    <a:pt x="3759" y="3426"/>
                    <a:pt x="5286" y="2643"/>
                    <a:pt x="6891" y="2643"/>
                  </a:cubicBezTo>
                  <a:cubicBezTo>
                    <a:pt x="9044" y="2643"/>
                    <a:pt x="10904" y="4033"/>
                    <a:pt x="10884" y="6362"/>
                  </a:cubicBezTo>
                  <a:lnTo>
                    <a:pt x="10884" y="6793"/>
                  </a:lnTo>
                  <a:cubicBezTo>
                    <a:pt x="10297" y="6460"/>
                    <a:pt x="8789" y="5853"/>
                    <a:pt x="6734" y="5853"/>
                  </a:cubicBezTo>
                  <a:cubicBezTo>
                    <a:pt x="3132" y="5853"/>
                    <a:pt x="0" y="7732"/>
                    <a:pt x="0" y="11216"/>
                  </a:cubicBezTo>
                  <a:cubicBezTo>
                    <a:pt x="0" y="14407"/>
                    <a:pt x="2604" y="16345"/>
                    <a:pt x="5736" y="16345"/>
                  </a:cubicBezTo>
                  <a:cubicBezTo>
                    <a:pt x="8359" y="16345"/>
                    <a:pt x="9925" y="14994"/>
                    <a:pt x="10766" y="13722"/>
                  </a:cubicBezTo>
                  <a:lnTo>
                    <a:pt x="10904" y="13722"/>
                  </a:lnTo>
                  <a:lnTo>
                    <a:pt x="10904" y="15855"/>
                  </a:lnTo>
                  <a:lnTo>
                    <a:pt x="13644" y="15855"/>
                  </a:lnTo>
                  <a:lnTo>
                    <a:pt x="13644" y="6577"/>
                  </a:lnTo>
                  <a:cubicBezTo>
                    <a:pt x="13644" y="2251"/>
                    <a:pt x="10590" y="0"/>
                    <a:pt x="6832"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 name="Google Shape;488;p100"/>
            <p:cNvSpPr/>
            <p:nvPr/>
          </p:nvSpPr>
          <p:spPr>
            <a:xfrm>
              <a:off x="6152575" y="2570725"/>
              <a:ext cx="249125" cy="507150"/>
            </a:xfrm>
            <a:custGeom>
              <a:rect b="b" l="l" r="r" t="t"/>
              <a:pathLst>
                <a:path extrusionOk="0" h="20286" w="9965">
                  <a:moveTo>
                    <a:pt x="2682" y="1"/>
                  </a:moveTo>
                  <a:lnTo>
                    <a:pt x="2682" y="4698"/>
                  </a:lnTo>
                  <a:lnTo>
                    <a:pt x="1" y="4698"/>
                  </a:lnTo>
                  <a:lnTo>
                    <a:pt x="1" y="7321"/>
                  </a:lnTo>
                  <a:lnTo>
                    <a:pt x="2682" y="7321"/>
                  </a:lnTo>
                  <a:lnTo>
                    <a:pt x="2682" y="15366"/>
                  </a:lnTo>
                  <a:cubicBezTo>
                    <a:pt x="2682" y="18498"/>
                    <a:pt x="4405" y="20279"/>
                    <a:pt x="7635" y="20279"/>
                  </a:cubicBezTo>
                  <a:cubicBezTo>
                    <a:pt x="7724" y="20284"/>
                    <a:pt x="7813" y="20286"/>
                    <a:pt x="7901" y="20286"/>
                  </a:cubicBezTo>
                  <a:cubicBezTo>
                    <a:pt x="8611" y="20286"/>
                    <a:pt x="9303" y="20147"/>
                    <a:pt x="9964" y="19868"/>
                  </a:cubicBezTo>
                  <a:lnTo>
                    <a:pt x="8946" y="17402"/>
                  </a:lnTo>
                  <a:cubicBezTo>
                    <a:pt x="8570" y="17563"/>
                    <a:pt x="8161" y="17659"/>
                    <a:pt x="7749" y="17659"/>
                  </a:cubicBezTo>
                  <a:cubicBezTo>
                    <a:pt x="7711" y="17659"/>
                    <a:pt x="7673" y="17658"/>
                    <a:pt x="7635" y="17656"/>
                  </a:cubicBezTo>
                  <a:cubicBezTo>
                    <a:pt x="6284" y="17656"/>
                    <a:pt x="5579" y="16854"/>
                    <a:pt x="5579" y="15151"/>
                  </a:cubicBezTo>
                  <a:lnTo>
                    <a:pt x="5579" y="7321"/>
                  </a:lnTo>
                  <a:lnTo>
                    <a:pt x="9338" y="7321"/>
                  </a:lnTo>
                  <a:lnTo>
                    <a:pt x="9338" y="4698"/>
                  </a:lnTo>
                  <a:lnTo>
                    <a:pt x="5579" y="4698"/>
                  </a:lnTo>
                  <a:lnTo>
                    <a:pt x="5579"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 name="Google Shape;489;p100"/>
            <p:cNvSpPr/>
            <p:nvPr/>
          </p:nvSpPr>
          <p:spPr>
            <a:xfrm>
              <a:off x="6437875" y="2504825"/>
              <a:ext cx="119425" cy="567025"/>
            </a:xfrm>
            <a:custGeom>
              <a:rect b="b" l="l" r="r" t="t"/>
              <a:pathLst>
                <a:path extrusionOk="0" h="22681" w="4777">
                  <a:moveTo>
                    <a:pt x="2058" y="1"/>
                  </a:moveTo>
                  <a:cubicBezTo>
                    <a:pt x="1018" y="1"/>
                    <a:pt x="20" y="802"/>
                    <a:pt x="20" y="2030"/>
                  </a:cubicBezTo>
                  <a:cubicBezTo>
                    <a:pt x="1" y="3165"/>
                    <a:pt x="921" y="4085"/>
                    <a:pt x="2056" y="4085"/>
                  </a:cubicBezTo>
                  <a:cubicBezTo>
                    <a:pt x="3857" y="4065"/>
                    <a:pt x="4777" y="1893"/>
                    <a:pt x="3485" y="601"/>
                  </a:cubicBezTo>
                  <a:cubicBezTo>
                    <a:pt x="3071" y="187"/>
                    <a:pt x="2560" y="1"/>
                    <a:pt x="2058" y="1"/>
                  </a:cubicBezTo>
                  <a:close/>
                  <a:moveTo>
                    <a:pt x="607" y="7334"/>
                  </a:moveTo>
                  <a:lnTo>
                    <a:pt x="607" y="22680"/>
                  </a:lnTo>
                  <a:lnTo>
                    <a:pt x="3485" y="22680"/>
                  </a:lnTo>
                  <a:lnTo>
                    <a:pt x="3485" y="7334"/>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 name="Google Shape;490;p100"/>
            <p:cNvSpPr/>
            <p:nvPr/>
          </p:nvSpPr>
          <p:spPr>
            <a:xfrm>
              <a:off x="6585675" y="2675450"/>
              <a:ext cx="394450" cy="408625"/>
            </a:xfrm>
            <a:custGeom>
              <a:rect b="b" l="l" r="r" t="t"/>
              <a:pathLst>
                <a:path extrusionOk="0" h="16345" w="15778">
                  <a:moveTo>
                    <a:pt x="7889" y="2623"/>
                  </a:moveTo>
                  <a:cubicBezTo>
                    <a:pt x="10453" y="2623"/>
                    <a:pt x="12900" y="4659"/>
                    <a:pt x="12900" y="8182"/>
                  </a:cubicBezTo>
                  <a:cubicBezTo>
                    <a:pt x="12900" y="11686"/>
                    <a:pt x="10453" y="13722"/>
                    <a:pt x="7889" y="13722"/>
                  </a:cubicBezTo>
                  <a:cubicBezTo>
                    <a:pt x="5324" y="13722"/>
                    <a:pt x="2878" y="11686"/>
                    <a:pt x="2878" y="8182"/>
                  </a:cubicBezTo>
                  <a:cubicBezTo>
                    <a:pt x="2878" y="4659"/>
                    <a:pt x="5324" y="2623"/>
                    <a:pt x="7889" y="2623"/>
                  </a:cubicBezTo>
                  <a:close/>
                  <a:moveTo>
                    <a:pt x="7889" y="0"/>
                  </a:moveTo>
                  <a:cubicBezTo>
                    <a:pt x="3289" y="0"/>
                    <a:pt x="0" y="3504"/>
                    <a:pt x="0" y="8182"/>
                  </a:cubicBezTo>
                  <a:cubicBezTo>
                    <a:pt x="0" y="12841"/>
                    <a:pt x="3289" y="16345"/>
                    <a:pt x="7889" y="16345"/>
                  </a:cubicBezTo>
                  <a:cubicBezTo>
                    <a:pt x="12489" y="16345"/>
                    <a:pt x="15777" y="12841"/>
                    <a:pt x="15777" y="8182"/>
                  </a:cubicBezTo>
                  <a:cubicBezTo>
                    <a:pt x="1577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 name="Google Shape;491;p100"/>
            <p:cNvSpPr/>
            <p:nvPr/>
          </p:nvSpPr>
          <p:spPr>
            <a:xfrm>
              <a:off x="7037850" y="2675450"/>
              <a:ext cx="340125" cy="396400"/>
            </a:xfrm>
            <a:custGeom>
              <a:rect b="b" l="l" r="r" t="t"/>
              <a:pathLst>
                <a:path extrusionOk="0" h="15856" w="13605">
                  <a:moveTo>
                    <a:pt x="7752" y="0"/>
                  </a:moveTo>
                  <a:cubicBezTo>
                    <a:pt x="5638" y="0"/>
                    <a:pt x="3700" y="1234"/>
                    <a:pt x="2897" y="2643"/>
                  </a:cubicBezTo>
                  <a:lnTo>
                    <a:pt x="2760" y="2643"/>
                  </a:lnTo>
                  <a:lnTo>
                    <a:pt x="2760" y="509"/>
                  </a:lnTo>
                  <a:lnTo>
                    <a:pt x="0" y="509"/>
                  </a:lnTo>
                  <a:lnTo>
                    <a:pt x="0" y="15855"/>
                  </a:lnTo>
                  <a:lnTo>
                    <a:pt x="2897" y="15855"/>
                  </a:lnTo>
                  <a:lnTo>
                    <a:pt x="2897" y="7360"/>
                  </a:lnTo>
                  <a:cubicBezTo>
                    <a:pt x="2897" y="5011"/>
                    <a:pt x="4424" y="2623"/>
                    <a:pt x="6929" y="2623"/>
                  </a:cubicBezTo>
                  <a:cubicBezTo>
                    <a:pt x="9122" y="2623"/>
                    <a:pt x="10727" y="3700"/>
                    <a:pt x="10727" y="6891"/>
                  </a:cubicBezTo>
                  <a:lnTo>
                    <a:pt x="10727" y="15855"/>
                  </a:lnTo>
                  <a:lnTo>
                    <a:pt x="13604" y="15855"/>
                  </a:lnTo>
                  <a:lnTo>
                    <a:pt x="13604" y="6460"/>
                  </a:lnTo>
                  <a:cubicBezTo>
                    <a:pt x="13604" y="2663"/>
                    <a:pt x="11667" y="0"/>
                    <a:pt x="7752"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01">
  <p:cSld name="CUSTOM_8">
    <p:spTree>
      <p:nvGrpSpPr>
        <p:cNvPr id="492" name="Shape 492"/>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Overview Slide 01">
  <p:cSld name="CUSTOM_7">
    <p:spTree>
      <p:nvGrpSpPr>
        <p:cNvPr id="78" name="Shape 78"/>
        <p:cNvGrpSpPr/>
        <p:nvPr/>
      </p:nvGrpSpPr>
      <p:grpSpPr>
        <a:xfrm>
          <a:off x="0" y="0"/>
          <a:ext cx="0" cy="0"/>
          <a:chOff x="0" y="0"/>
          <a:chExt cx="0" cy="0"/>
        </a:xfrm>
      </p:grpSpPr>
      <p:sp>
        <p:nvSpPr>
          <p:cNvPr id="79" name="Google Shape;79;p39"/>
          <p:cNvSpPr/>
          <p:nvPr/>
        </p:nvSpPr>
        <p:spPr>
          <a:xfrm>
            <a:off x="50" y="0"/>
            <a:ext cx="6003900" cy="51435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id="80" name="Google Shape;80;p39"/>
          <p:cNvPicPr preferRelativeResize="0"/>
          <p:nvPr/>
        </p:nvPicPr>
        <p:blipFill rotWithShape="1">
          <a:blip r:embed="rId2">
            <a:alphaModFix amt="20000"/>
          </a:blip>
          <a:srcRect b="14751" l="5396" r="21775" t="3247"/>
          <a:stretch/>
        </p:blipFill>
        <p:spPr>
          <a:xfrm>
            <a:off x="4800" y="0"/>
            <a:ext cx="3788160" cy="5143498"/>
          </a:xfrm>
          <a:prstGeom prst="rect">
            <a:avLst/>
          </a:prstGeom>
          <a:noFill/>
          <a:ln>
            <a:noFill/>
          </a:ln>
        </p:spPr>
      </p:pic>
      <p:pic>
        <p:nvPicPr>
          <p:cNvPr id="81" name="Google Shape;81;p39"/>
          <p:cNvPicPr preferRelativeResize="0"/>
          <p:nvPr/>
        </p:nvPicPr>
        <p:blipFill rotWithShape="1">
          <a:blip r:embed="rId2">
            <a:alphaModFix amt="22000"/>
          </a:blip>
          <a:srcRect b="14751" l="5396" r="64474" t="3247"/>
          <a:stretch/>
        </p:blipFill>
        <p:spPr>
          <a:xfrm>
            <a:off x="3788150" y="0"/>
            <a:ext cx="2215801" cy="5143498"/>
          </a:xfrm>
          <a:prstGeom prst="rect">
            <a:avLst/>
          </a:prstGeom>
          <a:noFill/>
          <a:ln>
            <a:noFill/>
          </a:ln>
        </p:spPr>
      </p:pic>
      <p:sp>
        <p:nvSpPr>
          <p:cNvPr id="82" name="Google Shape;82;p39"/>
          <p:cNvSpPr txBox="1"/>
          <p:nvPr>
            <p:ph type="title"/>
          </p:nvPr>
        </p:nvSpPr>
        <p:spPr>
          <a:xfrm>
            <a:off x="457200" y="1392397"/>
            <a:ext cx="4961400" cy="857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5000"/>
              <a:buFont typeface="Arial"/>
              <a:buNone/>
              <a:defRPr b="0" i="0" sz="5000" u="none" cap="none" strike="noStrike">
                <a:solidFill>
                  <a:srgbClr val="FFFFFF"/>
                </a:solidFill>
                <a:latin typeface="Arial"/>
                <a:ea typeface="Arial"/>
                <a:cs typeface="Arial"/>
                <a:sym typeface="Arial"/>
              </a:defRPr>
            </a:lvl1pPr>
            <a:lvl2pPr lvl="1"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9pPr>
          </a:lstStyle>
          <a:p/>
        </p:txBody>
      </p:sp>
      <p:sp>
        <p:nvSpPr>
          <p:cNvPr id="83" name="Google Shape;83;p39"/>
          <p:cNvSpPr txBox="1"/>
          <p:nvPr>
            <p:ph idx="1" type="subTitle"/>
          </p:nvPr>
        </p:nvSpPr>
        <p:spPr>
          <a:xfrm>
            <a:off x="471650" y="3236275"/>
            <a:ext cx="2315700" cy="1449900"/>
          </a:xfrm>
          <a:prstGeom prst="rect">
            <a:avLst/>
          </a:prstGeom>
          <a:noFill/>
          <a:ln>
            <a:noFill/>
          </a:ln>
        </p:spPr>
        <p:txBody>
          <a:bodyPr anchorCtr="0" anchor="t" bIns="0" lIns="0" spcFirstLastPara="1" rIns="0" wrap="square" tIns="0">
            <a:noAutofit/>
          </a:bodyPr>
          <a:lstStyle>
            <a:lvl1pPr lvl="0" marR="0" rtl="0" algn="l">
              <a:lnSpc>
                <a:spcPct val="13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84" name="Google Shape;84;p39"/>
          <p:cNvSpPr txBox="1"/>
          <p:nvPr>
            <p:ph idx="2" type="subTitle"/>
          </p:nvPr>
        </p:nvSpPr>
        <p:spPr>
          <a:xfrm>
            <a:off x="471648" y="420524"/>
            <a:ext cx="4643400" cy="3036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FFFFFF"/>
              </a:buClr>
              <a:buSzPts val="1200"/>
              <a:buFont typeface="Arial"/>
              <a:buNone/>
              <a:defRPr b="1" i="0" sz="12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02">
  <p:cSld name="CUSTOM_8_1">
    <p:spTree>
      <p:nvGrpSpPr>
        <p:cNvPr id="493" name="Shape 493"/>
        <p:cNvGrpSpPr/>
        <p:nvPr/>
      </p:nvGrpSpPr>
      <p:grpSpPr>
        <a:xfrm>
          <a:off x="0" y="0"/>
          <a:ext cx="0" cy="0"/>
          <a:chOff x="0" y="0"/>
          <a:chExt cx="0" cy="0"/>
        </a:xfrm>
      </p:grpSpPr>
      <p:sp>
        <p:nvSpPr>
          <p:cNvPr id="494" name="Google Shape;494;p102"/>
          <p:cNvSpPr/>
          <p:nvPr/>
        </p:nvSpPr>
        <p:spPr>
          <a:xfrm>
            <a:off x="7455175" y="86700"/>
            <a:ext cx="1521900" cy="49605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95" name="Google Shape;495;p102"/>
          <p:cNvGrpSpPr/>
          <p:nvPr/>
        </p:nvGrpSpPr>
        <p:grpSpPr>
          <a:xfrm>
            <a:off x="7827614" y="4862772"/>
            <a:ext cx="858395" cy="99783"/>
            <a:chOff x="242525" y="2441975"/>
            <a:chExt cx="7135450" cy="828075"/>
          </a:xfrm>
        </p:grpSpPr>
        <p:sp>
          <p:nvSpPr>
            <p:cNvPr id="496" name="Google Shape;496;p102"/>
            <p:cNvSpPr/>
            <p:nvPr/>
          </p:nvSpPr>
          <p:spPr>
            <a:xfrm>
              <a:off x="242525" y="2441975"/>
              <a:ext cx="625925" cy="642600"/>
            </a:xfrm>
            <a:custGeom>
              <a:rect b="b" l="l" r="r" t="t"/>
              <a:pathLst>
                <a:path extrusionOk="0" h="25704" w="25037">
                  <a:moveTo>
                    <a:pt x="13255" y="1"/>
                  </a:moveTo>
                  <a:cubicBezTo>
                    <a:pt x="13182" y="1"/>
                    <a:pt x="13110" y="1"/>
                    <a:pt x="13037" y="3"/>
                  </a:cubicBezTo>
                  <a:cubicBezTo>
                    <a:pt x="5951" y="3"/>
                    <a:pt x="0" y="5777"/>
                    <a:pt x="0" y="12843"/>
                  </a:cubicBezTo>
                  <a:cubicBezTo>
                    <a:pt x="0" y="19929"/>
                    <a:pt x="5951" y="25684"/>
                    <a:pt x="13037" y="25703"/>
                  </a:cubicBezTo>
                  <a:cubicBezTo>
                    <a:pt x="16854" y="25703"/>
                    <a:pt x="19731" y="24451"/>
                    <a:pt x="22002" y="22102"/>
                  </a:cubicBezTo>
                  <a:cubicBezTo>
                    <a:pt x="24312" y="19772"/>
                    <a:pt x="25036" y="16523"/>
                    <a:pt x="25036" y="13881"/>
                  </a:cubicBezTo>
                  <a:cubicBezTo>
                    <a:pt x="25036" y="13156"/>
                    <a:pt x="24977" y="12413"/>
                    <a:pt x="24840" y="11688"/>
                  </a:cubicBezTo>
                  <a:lnTo>
                    <a:pt x="13037" y="11688"/>
                  </a:lnTo>
                  <a:lnTo>
                    <a:pt x="13037" y="15212"/>
                  </a:lnTo>
                  <a:lnTo>
                    <a:pt x="21434" y="15212"/>
                  </a:lnTo>
                  <a:cubicBezTo>
                    <a:pt x="21180" y="17169"/>
                    <a:pt x="20534" y="18598"/>
                    <a:pt x="19516" y="19616"/>
                  </a:cubicBezTo>
                  <a:cubicBezTo>
                    <a:pt x="18302" y="20829"/>
                    <a:pt x="16384" y="22180"/>
                    <a:pt x="13037" y="22180"/>
                  </a:cubicBezTo>
                  <a:cubicBezTo>
                    <a:pt x="7869" y="22180"/>
                    <a:pt x="3837" y="18030"/>
                    <a:pt x="3837" y="12843"/>
                  </a:cubicBezTo>
                  <a:cubicBezTo>
                    <a:pt x="3837" y="7676"/>
                    <a:pt x="7869" y="3506"/>
                    <a:pt x="13037" y="3506"/>
                  </a:cubicBezTo>
                  <a:cubicBezTo>
                    <a:pt x="13062" y="3506"/>
                    <a:pt x="13087" y="3506"/>
                    <a:pt x="13112" y="3506"/>
                  </a:cubicBezTo>
                  <a:cubicBezTo>
                    <a:pt x="15434" y="3506"/>
                    <a:pt x="17675" y="4404"/>
                    <a:pt x="19359" y="6012"/>
                  </a:cubicBezTo>
                  <a:lnTo>
                    <a:pt x="21845" y="3545"/>
                  </a:lnTo>
                  <a:cubicBezTo>
                    <a:pt x="19548" y="1268"/>
                    <a:pt x="16465" y="1"/>
                    <a:pt x="13255" y="1"/>
                  </a:cubicBezTo>
                  <a:close/>
                </a:path>
              </a:pathLst>
            </a:custGeom>
            <a:solidFill>
              <a:srgbClr val="4285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 name="Google Shape;497;p102"/>
            <p:cNvSpPr/>
            <p:nvPr/>
          </p:nvSpPr>
          <p:spPr>
            <a:xfrm>
              <a:off x="899250" y="2670550"/>
              <a:ext cx="415000" cy="413525"/>
            </a:xfrm>
            <a:custGeom>
              <a:rect b="b" l="l" r="r" t="t"/>
              <a:pathLst>
                <a:path extrusionOk="0" h="16541" w="16600">
                  <a:moveTo>
                    <a:pt x="8300" y="3270"/>
                  </a:moveTo>
                  <a:cubicBezTo>
                    <a:pt x="10805" y="3270"/>
                    <a:pt x="12959" y="5305"/>
                    <a:pt x="12959" y="8281"/>
                  </a:cubicBezTo>
                  <a:cubicBezTo>
                    <a:pt x="12959" y="11256"/>
                    <a:pt x="10805" y="13292"/>
                    <a:pt x="8300" y="13292"/>
                  </a:cubicBezTo>
                  <a:cubicBezTo>
                    <a:pt x="5794" y="13292"/>
                    <a:pt x="3641" y="11217"/>
                    <a:pt x="3641" y="8281"/>
                  </a:cubicBezTo>
                  <a:cubicBezTo>
                    <a:pt x="3641" y="5325"/>
                    <a:pt x="5794" y="3270"/>
                    <a:pt x="8300" y="3270"/>
                  </a:cubicBezTo>
                  <a:close/>
                  <a:moveTo>
                    <a:pt x="8300" y="1"/>
                  </a:moveTo>
                  <a:cubicBezTo>
                    <a:pt x="3719" y="1"/>
                    <a:pt x="0" y="3485"/>
                    <a:pt x="0" y="8281"/>
                  </a:cubicBezTo>
                  <a:cubicBezTo>
                    <a:pt x="0" y="13057"/>
                    <a:pt x="3719" y="16541"/>
                    <a:pt x="8300" y="16541"/>
                  </a:cubicBezTo>
                  <a:cubicBezTo>
                    <a:pt x="12880" y="16541"/>
                    <a:pt x="16600" y="13037"/>
                    <a:pt x="16600" y="8281"/>
                  </a:cubicBezTo>
                  <a:cubicBezTo>
                    <a:pt x="16600" y="3504"/>
                    <a:pt x="12880" y="1"/>
                    <a:pt x="8300" y="1"/>
                  </a:cubicBezTo>
                  <a:close/>
                </a:path>
              </a:pathLst>
            </a:custGeom>
            <a:solidFill>
              <a:srgbClr val="EA43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 name="Google Shape;498;p102"/>
            <p:cNvSpPr/>
            <p:nvPr/>
          </p:nvSpPr>
          <p:spPr>
            <a:xfrm>
              <a:off x="1351900" y="2670550"/>
              <a:ext cx="415025" cy="413525"/>
            </a:xfrm>
            <a:custGeom>
              <a:rect b="b" l="l" r="r" t="t"/>
              <a:pathLst>
                <a:path extrusionOk="0" h="16541" w="16601">
                  <a:moveTo>
                    <a:pt x="8300" y="3270"/>
                  </a:moveTo>
                  <a:cubicBezTo>
                    <a:pt x="10806" y="3270"/>
                    <a:pt x="12959" y="5305"/>
                    <a:pt x="12959" y="8281"/>
                  </a:cubicBezTo>
                  <a:cubicBezTo>
                    <a:pt x="12959" y="11256"/>
                    <a:pt x="10806" y="13292"/>
                    <a:pt x="8300" y="13292"/>
                  </a:cubicBezTo>
                  <a:cubicBezTo>
                    <a:pt x="5795" y="13292"/>
                    <a:pt x="3642" y="11217"/>
                    <a:pt x="3642" y="8281"/>
                  </a:cubicBezTo>
                  <a:cubicBezTo>
                    <a:pt x="3642" y="5325"/>
                    <a:pt x="5795" y="3270"/>
                    <a:pt x="8300" y="3270"/>
                  </a:cubicBezTo>
                  <a:close/>
                  <a:moveTo>
                    <a:pt x="8300" y="1"/>
                  </a:moveTo>
                  <a:cubicBezTo>
                    <a:pt x="3720" y="1"/>
                    <a:pt x="1" y="3485"/>
                    <a:pt x="1" y="8281"/>
                  </a:cubicBezTo>
                  <a:cubicBezTo>
                    <a:pt x="1" y="13057"/>
                    <a:pt x="3720" y="16541"/>
                    <a:pt x="8300" y="16541"/>
                  </a:cubicBezTo>
                  <a:cubicBezTo>
                    <a:pt x="12881" y="16541"/>
                    <a:pt x="16600" y="13037"/>
                    <a:pt x="16600" y="8281"/>
                  </a:cubicBezTo>
                  <a:cubicBezTo>
                    <a:pt x="16600" y="3504"/>
                    <a:pt x="12881" y="1"/>
                    <a:pt x="8300" y="1"/>
                  </a:cubicBezTo>
                  <a:close/>
                </a:path>
              </a:pathLst>
            </a:custGeom>
            <a:solidFill>
              <a:srgbClr val="FBBC0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 name="Google Shape;499;p102"/>
            <p:cNvSpPr/>
            <p:nvPr/>
          </p:nvSpPr>
          <p:spPr>
            <a:xfrm>
              <a:off x="1805050" y="2670550"/>
              <a:ext cx="396425" cy="599500"/>
            </a:xfrm>
            <a:custGeom>
              <a:rect b="b" l="l" r="r" t="t"/>
              <a:pathLst>
                <a:path extrusionOk="0" h="23980" w="15857">
                  <a:moveTo>
                    <a:pt x="8242" y="3270"/>
                  </a:moveTo>
                  <a:cubicBezTo>
                    <a:pt x="10747" y="3270"/>
                    <a:pt x="12646" y="5403"/>
                    <a:pt x="12646" y="8300"/>
                  </a:cubicBezTo>
                  <a:cubicBezTo>
                    <a:pt x="12646" y="11217"/>
                    <a:pt x="10708" y="13292"/>
                    <a:pt x="8242" y="13292"/>
                  </a:cubicBezTo>
                  <a:cubicBezTo>
                    <a:pt x="5736" y="13292"/>
                    <a:pt x="3642" y="11197"/>
                    <a:pt x="3642" y="8300"/>
                  </a:cubicBezTo>
                  <a:cubicBezTo>
                    <a:pt x="3642" y="5423"/>
                    <a:pt x="5736" y="3270"/>
                    <a:pt x="8242" y="3270"/>
                  </a:cubicBezTo>
                  <a:close/>
                  <a:moveTo>
                    <a:pt x="7929" y="1"/>
                  </a:moveTo>
                  <a:cubicBezTo>
                    <a:pt x="3779" y="1"/>
                    <a:pt x="1" y="3641"/>
                    <a:pt x="1" y="8300"/>
                  </a:cubicBezTo>
                  <a:cubicBezTo>
                    <a:pt x="1" y="12978"/>
                    <a:pt x="3779" y="16541"/>
                    <a:pt x="7929" y="16541"/>
                  </a:cubicBezTo>
                  <a:cubicBezTo>
                    <a:pt x="9886" y="16541"/>
                    <a:pt x="11452" y="15660"/>
                    <a:pt x="12274" y="14662"/>
                  </a:cubicBezTo>
                  <a:lnTo>
                    <a:pt x="12392" y="14662"/>
                  </a:lnTo>
                  <a:lnTo>
                    <a:pt x="12392" y="15856"/>
                  </a:lnTo>
                  <a:cubicBezTo>
                    <a:pt x="12392" y="19007"/>
                    <a:pt x="10708" y="20710"/>
                    <a:pt x="7987" y="20710"/>
                  </a:cubicBezTo>
                  <a:cubicBezTo>
                    <a:pt x="5756" y="20710"/>
                    <a:pt x="4386" y="19105"/>
                    <a:pt x="3818" y="17774"/>
                  </a:cubicBezTo>
                  <a:lnTo>
                    <a:pt x="666" y="19085"/>
                  </a:lnTo>
                  <a:cubicBezTo>
                    <a:pt x="1874" y="22046"/>
                    <a:pt x="4748" y="23979"/>
                    <a:pt x="7939" y="23979"/>
                  </a:cubicBezTo>
                  <a:cubicBezTo>
                    <a:pt x="7955" y="23979"/>
                    <a:pt x="7971" y="23979"/>
                    <a:pt x="7987" y="23979"/>
                  </a:cubicBezTo>
                  <a:cubicBezTo>
                    <a:pt x="12255" y="23979"/>
                    <a:pt x="15856" y="21473"/>
                    <a:pt x="15856" y="15366"/>
                  </a:cubicBezTo>
                  <a:lnTo>
                    <a:pt x="15856" y="510"/>
                  </a:lnTo>
                  <a:lnTo>
                    <a:pt x="12392" y="510"/>
                  </a:lnTo>
                  <a:lnTo>
                    <a:pt x="12392" y="1860"/>
                  </a:lnTo>
                  <a:lnTo>
                    <a:pt x="12274" y="1860"/>
                  </a:lnTo>
                  <a:cubicBezTo>
                    <a:pt x="11452" y="882"/>
                    <a:pt x="9886" y="1"/>
                    <a:pt x="7929" y="1"/>
                  </a:cubicBezTo>
                  <a:close/>
                </a:path>
              </a:pathLst>
            </a:custGeom>
            <a:solidFill>
              <a:srgbClr val="4285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 name="Google Shape;500;p102"/>
            <p:cNvSpPr/>
            <p:nvPr/>
          </p:nvSpPr>
          <p:spPr>
            <a:xfrm>
              <a:off x="2263600" y="2464050"/>
              <a:ext cx="91050" cy="607800"/>
            </a:xfrm>
            <a:custGeom>
              <a:rect b="b" l="l" r="r" t="t"/>
              <a:pathLst>
                <a:path extrusionOk="0" h="24312" w="3642">
                  <a:moveTo>
                    <a:pt x="0" y="0"/>
                  </a:moveTo>
                  <a:lnTo>
                    <a:pt x="0" y="24311"/>
                  </a:lnTo>
                  <a:lnTo>
                    <a:pt x="3641" y="24311"/>
                  </a:lnTo>
                  <a:lnTo>
                    <a:pt x="3641" y="0"/>
                  </a:lnTo>
                  <a:close/>
                </a:path>
              </a:pathLst>
            </a:custGeom>
            <a:solidFill>
              <a:srgbClr val="34A85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 name="Google Shape;501;p102"/>
            <p:cNvSpPr/>
            <p:nvPr/>
          </p:nvSpPr>
          <p:spPr>
            <a:xfrm>
              <a:off x="2398650" y="2671050"/>
              <a:ext cx="381250" cy="413525"/>
            </a:xfrm>
            <a:custGeom>
              <a:rect b="b" l="l" r="r" t="t"/>
              <a:pathLst>
                <a:path extrusionOk="0" h="16541" w="15250">
                  <a:moveTo>
                    <a:pt x="7909" y="3191"/>
                  </a:moveTo>
                  <a:cubicBezTo>
                    <a:pt x="9358" y="3191"/>
                    <a:pt x="10571" y="3896"/>
                    <a:pt x="10982" y="4933"/>
                  </a:cubicBezTo>
                  <a:lnTo>
                    <a:pt x="3603" y="8006"/>
                  </a:lnTo>
                  <a:cubicBezTo>
                    <a:pt x="3505" y="4815"/>
                    <a:pt x="6069" y="3191"/>
                    <a:pt x="7909" y="3191"/>
                  </a:cubicBezTo>
                  <a:close/>
                  <a:moveTo>
                    <a:pt x="7792" y="0"/>
                  </a:moveTo>
                  <a:cubicBezTo>
                    <a:pt x="3505" y="0"/>
                    <a:pt x="1" y="3347"/>
                    <a:pt x="1" y="8261"/>
                  </a:cubicBezTo>
                  <a:cubicBezTo>
                    <a:pt x="1" y="12919"/>
                    <a:pt x="3505" y="16540"/>
                    <a:pt x="8203" y="16540"/>
                  </a:cubicBezTo>
                  <a:cubicBezTo>
                    <a:pt x="10982" y="16540"/>
                    <a:pt x="13566" y="15170"/>
                    <a:pt x="15093" y="12860"/>
                  </a:cubicBezTo>
                  <a:lnTo>
                    <a:pt x="12274" y="10981"/>
                  </a:lnTo>
                  <a:cubicBezTo>
                    <a:pt x="11335" y="12352"/>
                    <a:pt x="10043" y="13272"/>
                    <a:pt x="8203" y="13272"/>
                  </a:cubicBezTo>
                  <a:cubicBezTo>
                    <a:pt x="6343" y="13272"/>
                    <a:pt x="5032" y="12430"/>
                    <a:pt x="4190" y="10766"/>
                  </a:cubicBezTo>
                  <a:lnTo>
                    <a:pt x="15249" y="6186"/>
                  </a:lnTo>
                  <a:lnTo>
                    <a:pt x="14878" y="5266"/>
                  </a:lnTo>
                  <a:cubicBezTo>
                    <a:pt x="14192" y="3406"/>
                    <a:pt x="12098" y="0"/>
                    <a:pt x="7792" y="0"/>
                  </a:cubicBezTo>
                  <a:close/>
                </a:path>
              </a:pathLst>
            </a:custGeom>
            <a:solidFill>
              <a:srgbClr val="EA43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 name="Google Shape;502;p102"/>
            <p:cNvSpPr/>
            <p:nvPr/>
          </p:nvSpPr>
          <p:spPr>
            <a:xfrm>
              <a:off x="2973675" y="2507925"/>
              <a:ext cx="266225" cy="563925"/>
            </a:xfrm>
            <a:custGeom>
              <a:rect b="b" l="l" r="r" t="t"/>
              <a:pathLst>
                <a:path extrusionOk="0" h="22557" w="10649">
                  <a:moveTo>
                    <a:pt x="8601" y="1"/>
                  </a:moveTo>
                  <a:cubicBezTo>
                    <a:pt x="8514" y="1"/>
                    <a:pt x="8426" y="3"/>
                    <a:pt x="8339" y="7"/>
                  </a:cubicBezTo>
                  <a:cubicBezTo>
                    <a:pt x="5109" y="7"/>
                    <a:pt x="2897" y="2043"/>
                    <a:pt x="2897" y="5175"/>
                  </a:cubicBezTo>
                  <a:lnTo>
                    <a:pt x="2897" y="7210"/>
                  </a:lnTo>
                  <a:lnTo>
                    <a:pt x="0" y="7210"/>
                  </a:lnTo>
                  <a:lnTo>
                    <a:pt x="0" y="9833"/>
                  </a:lnTo>
                  <a:lnTo>
                    <a:pt x="2897" y="9833"/>
                  </a:lnTo>
                  <a:lnTo>
                    <a:pt x="2897" y="22556"/>
                  </a:lnTo>
                  <a:lnTo>
                    <a:pt x="5755" y="22556"/>
                  </a:lnTo>
                  <a:lnTo>
                    <a:pt x="5755" y="9833"/>
                  </a:lnTo>
                  <a:lnTo>
                    <a:pt x="9768" y="9833"/>
                  </a:lnTo>
                  <a:lnTo>
                    <a:pt x="9768" y="7210"/>
                  </a:lnTo>
                  <a:lnTo>
                    <a:pt x="5755" y="7210"/>
                  </a:lnTo>
                  <a:lnTo>
                    <a:pt x="5755" y="5273"/>
                  </a:lnTo>
                  <a:cubicBezTo>
                    <a:pt x="5755" y="3472"/>
                    <a:pt x="6890" y="2630"/>
                    <a:pt x="8339" y="2630"/>
                  </a:cubicBezTo>
                  <a:cubicBezTo>
                    <a:pt x="8383" y="2628"/>
                    <a:pt x="8428" y="2627"/>
                    <a:pt x="8472" y="2627"/>
                  </a:cubicBezTo>
                  <a:cubicBezTo>
                    <a:pt x="8878" y="2627"/>
                    <a:pt x="9280" y="2708"/>
                    <a:pt x="9650" y="2884"/>
                  </a:cubicBezTo>
                  <a:lnTo>
                    <a:pt x="10649" y="399"/>
                  </a:lnTo>
                  <a:cubicBezTo>
                    <a:pt x="9988" y="138"/>
                    <a:pt x="9296" y="1"/>
                    <a:pt x="8601" y="1"/>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 name="Google Shape;503;p102"/>
            <p:cNvSpPr/>
            <p:nvPr/>
          </p:nvSpPr>
          <p:spPr>
            <a:xfrm>
              <a:off x="3237425" y="2675450"/>
              <a:ext cx="394950" cy="408625"/>
            </a:xfrm>
            <a:custGeom>
              <a:rect b="b" l="l" r="r" t="t"/>
              <a:pathLst>
                <a:path extrusionOk="0" h="16345" w="15798">
                  <a:moveTo>
                    <a:pt x="7889" y="2623"/>
                  </a:moveTo>
                  <a:cubicBezTo>
                    <a:pt x="10454" y="2623"/>
                    <a:pt x="12900" y="4659"/>
                    <a:pt x="12900" y="8182"/>
                  </a:cubicBezTo>
                  <a:cubicBezTo>
                    <a:pt x="12900" y="11686"/>
                    <a:pt x="10454" y="13722"/>
                    <a:pt x="7889" y="13722"/>
                  </a:cubicBezTo>
                  <a:cubicBezTo>
                    <a:pt x="5325" y="13722"/>
                    <a:pt x="2878" y="11686"/>
                    <a:pt x="2878" y="8182"/>
                  </a:cubicBezTo>
                  <a:cubicBezTo>
                    <a:pt x="2878" y="4659"/>
                    <a:pt x="5325" y="2623"/>
                    <a:pt x="7889" y="2623"/>
                  </a:cubicBezTo>
                  <a:close/>
                  <a:moveTo>
                    <a:pt x="7889" y="0"/>
                  </a:moveTo>
                  <a:cubicBezTo>
                    <a:pt x="3289" y="0"/>
                    <a:pt x="1" y="3504"/>
                    <a:pt x="1" y="8182"/>
                  </a:cubicBezTo>
                  <a:cubicBezTo>
                    <a:pt x="1" y="12841"/>
                    <a:pt x="3289" y="16345"/>
                    <a:pt x="7889" y="16345"/>
                  </a:cubicBezTo>
                  <a:cubicBezTo>
                    <a:pt x="12509" y="16345"/>
                    <a:pt x="15797" y="12841"/>
                    <a:pt x="15797" y="8182"/>
                  </a:cubicBezTo>
                  <a:cubicBezTo>
                    <a:pt x="1579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 name="Google Shape;504;p102"/>
            <p:cNvSpPr/>
            <p:nvPr/>
          </p:nvSpPr>
          <p:spPr>
            <a:xfrm>
              <a:off x="3690100" y="2678325"/>
              <a:ext cx="237350" cy="393525"/>
            </a:xfrm>
            <a:custGeom>
              <a:rect b="b" l="l" r="r" t="t"/>
              <a:pathLst>
                <a:path extrusionOk="0" h="15741" w="9494">
                  <a:moveTo>
                    <a:pt x="7479" y="1"/>
                  </a:moveTo>
                  <a:cubicBezTo>
                    <a:pt x="7426" y="1"/>
                    <a:pt x="7374" y="1"/>
                    <a:pt x="7321" y="3"/>
                  </a:cubicBezTo>
                  <a:cubicBezTo>
                    <a:pt x="5736" y="3"/>
                    <a:pt x="3504" y="1138"/>
                    <a:pt x="2878" y="2900"/>
                  </a:cubicBezTo>
                  <a:lnTo>
                    <a:pt x="2760" y="2900"/>
                  </a:lnTo>
                  <a:lnTo>
                    <a:pt x="2760" y="394"/>
                  </a:lnTo>
                  <a:lnTo>
                    <a:pt x="0" y="394"/>
                  </a:lnTo>
                  <a:lnTo>
                    <a:pt x="0" y="15740"/>
                  </a:lnTo>
                  <a:lnTo>
                    <a:pt x="2878" y="15740"/>
                  </a:lnTo>
                  <a:lnTo>
                    <a:pt x="2878" y="7343"/>
                  </a:lnTo>
                  <a:cubicBezTo>
                    <a:pt x="2878" y="4524"/>
                    <a:pt x="4894" y="2861"/>
                    <a:pt x="6851" y="2861"/>
                  </a:cubicBezTo>
                  <a:cubicBezTo>
                    <a:pt x="6905" y="2859"/>
                    <a:pt x="6958" y="2858"/>
                    <a:pt x="7011" y="2858"/>
                  </a:cubicBezTo>
                  <a:cubicBezTo>
                    <a:pt x="7483" y="2858"/>
                    <a:pt x="7940" y="2935"/>
                    <a:pt x="8398" y="3076"/>
                  </a:cubicBezTo>
                  <a:lnTo>
                    <a:pt x="9494" y="394"/>
                  </a:lnTo>
                  <a:cubicBezTo>
                    <a:pt x="8857" y="122"/>
                    <a:pt x="8170" y="1"/>
                    <a:pt x="7479" y="1"/>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 name="Google Shape;505;p102"/>
            <p:cNvSpPr/>
            <p:nvPr/>
          </p:nvSpPr>
          <p:spPr>
            <a:xfrm>
              <a:off x="4131500" y="2511025"/>
              <a:ext cx="327400" cy="560825"/>
            </a:xfrm>
            <a:custGeom>
              <a:rect b="b" l="l" r="r" t="t"/>
              <a:pathLst>
                <a:path extrusionOk="0" h="22433" w="13096">
                  <a:moveTo>
                    <a:pt x="1" y="1"/>
                  </a:moveTo>
                  <a:lnTo>
                    <a:pt x="1" y="22432"/>
                  </a:lnTo>
                  <a:lnTo>
                    <a:pt x="13096" y="22432"/>
                  </a:lnTo>
                  <a:lnTo>
                    <a:pt x="13096" y="19673"/>
                  </a:lnTo>
                  <a:lnTo>
                    <a:pt x="2898" y="19673"/>
                  </a:lnTo>
                  <a:lnTo>
                    <a:pt x="2898" y="12548"/>
                  </a:lnTo>
                  <a:lnTo>
                    <a:pt x="12098" y="12548"/>
                  </a:lnTo>
                  <a:lnTo>
                    <a:pt x="12098" y="9866"/>
                  </a:lnTo>
                  <a:lnTo>
                    <a:pt x="2898" y="9866"/>
                  </a:lnTo>
                  <a:lnTo>
                    <a:pt x="2898" y="2760"/>
                  </a:lnTo>
                  <a:lnTo>
                    <a:pt x="13096" y="2760"/>
                  </a:lnTo>
                  <a:lnTo>
                    <a:pt x="13096"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 name="Google Shape;506;p102"/>
            <p:cNvSpPr/>
            <p:nvPr/>
          </p:nvSpPr>
          <p:spPr>
            <a:xfrm>
              <a:off x="4505875" y="2511025"/>
              <a:ext cx="385150" cy="573050"/>
            </a:xfrm>
            <a:custGeom>
              <a:rect b="b" l="l" r="r" t="t"/>
              <a:pathLst>
                <a:path extrusionOk="0" h="22922" w="15406">
                  <a:moveTo>
                    <a:pt x="7771" y="9200"/>
                  </a:moveTo>
                  <a:cubicBezTo>
                    <a:pt x="10335" y="9200"/>
                    <a:pt x="12665" y="11236"/>
                    <a:pt x="12665" y="14759"/>
                  </a:cubicBezTo>
                  <a:cubicBezTo>
                    <a:pt x="12665" y="18263"/>
                    <a:pt x="10335" y="20299"/>
                    <a:pt x="7771" y="20299"/>
                  </a:cubicBezTo>
                  <a:cubicBezTo>
                    <a:pt x="5187" y="20299"/>
                    <a:pt x="2878" y="18204"/>
                    <a:pt x="2878" y="14759"/>
                  </a:cubicBezTo>
                  <a:cubicBezTo>
                    <a:pt x="2878" y="11314"/>
                    <a:pt x="5187" y="9200"/>
                    <a:pt x="7771" y="9200"/>
                  </a:cubicBezTo>
                  <a:close/>
                  <a:moveTo>
                    <a:pt x="12528" y="1"/>
                  </a:moveTo>
                  <a:lnTo>
                    <a:pt x="12528" y="7086"/>
                  </a:lnTo>
                  <a:lnTo>
                    <a:pt x="12665" y="9200"/>
                  </a:lnTo>
                  <a:lnTo>
                    <a:pt x="12528" y="9200"/>
                  </a:lnTo>
                  <a:cubicBezTo>
                    <a:pt x="11647" y="7791"/>
                    <a:pt x="9748" y="6577"/>
                    <a:pt x="7301" y="6577"/>
                  </a:cubicBezTo>
                  <a:cubicBezTo>
                    <a:pt x="3426" y="6577"/>
                    <a:pt x="0" y="10062"/>
                    <a:pt x="0" y="14759"/>
                  </a:cubicBezTo>
                  <a:cubicBezTo>
                    <a:pt x="0" y="19457"/>
                    <a:pt x="3426" y="22922"/>
                    <a:pt x="7301" y="22922"/>
                  </a:cubicBezTo>
                  <a:cubicBezTo>
                    <a:pt x="9748" y="22922"/>
                    <a:pt x="11647" y="21708"/>
                    <a:pt x="12528" y="20299"/>
                  </a:cubicBezTo>
                  <a:lnTo>
                    <a:pt x="12665" y="20299"/>
                  </a:lnTo>
                  <a:lnTo>
                    <a:pt x="12665" y="22432"/>
                  </a:lnTo>
                  <a:lnTo>
                    <a:pt x="15405" y="22432"/>
                  </a:lnTo>
                  <a:lnTo>
                    <a:pt x="15405"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 name="Google Shape;507;p102"/>
            <p:cNvSpPr/>
            <p:nvPr/>
          </p:nvSpPr>
          <p:spPr>
            <a:xfrm>
              <a:off x="4967825" y="2688175"/>
              <a:ext cx="340125" cy="395900"/>
            </a:xfrm>
            <a:custGeom>
              <a:rect b="b" l="l" r="r" t="t"/>
              <a:pathLst>
                <a:path extrusionOk="0" h="15836" w="13605">
                  <a:moveTo>
                    <a:pt x="1" y="0"/>
                  </a:moveTo>
                  <a:lnTo>
                    <a:pt x="1" y="9376"/>
                  </a:lnTo>
                  <a:cubicBezTo>
                    <a:pt x="1" y="13174"/>
                    <a:pt x="1919" y="15836"/>
                    <a:pt x="5873" y="15836"/>
                  </a:cubicBezTo>
                  <a:cubicBezTo>
                    <a:pt x="7967" y="15836"/>
                    <a:pt x="9866" y="14622"/>
                    <a:pt x="10727" y="13213"/>
                  </a:cubicBezTo>
                  <a:lnTo>
                    <a:pt x="10845" y="13213"/>
                  </a:lnTo>
                  <a:lnTo>
                    <a:pt x="10845" y="15346"/>
                  </a:lnTo>
                  <a:lnTo>
                    <a:pt x="13605" y="15346"/>
                  </a:lnTo>
                  <a:lnTo>
                    <a:pt x="13605" y="0"/>
                  </a:lnTo>
                  <a:lnTo>
                    <a:pt x="10727" y="0"/>
                  </a:lnTo>
                  <a:lnTo>
                    <a:pt x="10727" y="8456"/>
                  </a:lnTo>
                  <a:cubicBezTo>
                    <a:pt x="10727" y="10805"/>
                    <a:pt x="9181" y="13213"/>
                    <a:pt x="6675" y="13213"/>
                  </a:cubicBezTo>
                  <a:cubicBezTo>
                    <a:pt x="4483" y="13213"/>
                    <a:pt x="2898" y="12117"/>
                    <a:pt x="2898" y="8926"/>
                  </a:cubicBezTo>
                  <a:lnTo>
                    <a:pt x="2898" y="0"/>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 name="Google Shape;508;p102"/>
            <p:cNvSpPr/>
            <p:nvPr/>
          </p:nvSpPr>
          <p:spPr>
            <a:xfrm>
              <a:off x="5365675" y="2675450"/>
              <a:ext cx="368025" cy="408625"/>
            </a:xfrm>
            <a:custGeom>
              <a:rect b="b" l="l" r="r" t="t"/>
              <a:pathLst>
                <a:path extrusionOk="0" h="16345" w="14721">
                  <a:moveTo>
                    <a:pt x="7889" y="0"/>
                  </a:moveTo>
                  <a:cubicBezTo>
                    <a:pt x="3289" y="0"/>
                    <a:pt x="1" y="3504"/>
                    <a:pt x="1" y="8182"/>
                  </a:cubicBezTo>
                  <a:cubicBezTo>
                    <a:pt x="1" y="12802"/>
                    <a:pt x="3289" y="16345"/>
                    <a:pt x="7889" y="16345"/>
                  </a:cubicBezTo>
                  <a:cubicBezTo>
                    <a:pt x="11550" y="16345"/>
                    <a:pt x="13781" y="14192"/>
                    <a:pt x="14721" y="11941"/>
                  </a:cubicBezTo>
                  <a:lnTo>
                    <a:pt x="12156" y="10844"/>
                  </a:lnTo>
                  <a:cubicBezTo>
                    <a:pt x="11393" y="12626"/>
                    <a:pt x="9827" y="13722"/>
                    <a:pt x="7693" y="13722"/>
                  </a:cubicBezTo>
                  <a:cubicBezTo>
                    <a:pt x="5266" y="13722"/>
                    <a:pt x="2878" y="11490"/>
                    <a:pt x="2878" y="8182"/>
                  </a:cubicBezTo>
                  <a:cubicBezTo>
                    <a:pt x="2878" y="4855"/>
                    <a:pt x="5247" y="2643"/>
                    <a:pt x="7693" y="2643"/>
                  </a:cubicBezTo>
                  <a:cubicBezTo>
                    <a:pt x="9827" y="2643"/>
                    <a:pt x="11236" y="3700"/>
                    <a:pt x="12000" y="5520"/>
                  </a:cubicBezTo>
                  <a:lnTo>
                    <a:pt x="14623" y="4424"/>
                  </a:lnTo>
                  <a:cubicBezTo>
                    <a:pt x="13683" y="2154"/>
                    <a:pt x="1156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 name="Google Shape;509;p102"/>
            <p:cNvSpPr/>
            <p:nvPr/>
          </p:nvSpPr>
          <p:spPr>
            <a:xfrm>
              <a:off x="5774300" y="2675450"/>
              <a:ext cx="341100" cy="408625"/>
            </a:xfrm>
            <a:custGeom>
              <a:rect b="b" l="l" r="r" t="t"/>
              <a:pathLst>
                <a:path extrusionOk="0" h="16345" w="13644">
                  <a:moveTo>
                    <a:pt x="7223" y="8241"/>
                  </a:moveTo>
                  <a:cubicBezTo>
                    <a:pt x="9670" y="8241"/>
                    <a:pt x="10904" y="9239"/>
                    <a:pt x="10904" y="9239"/>
                  </a:cubicBezTo>
                  <a:cubicBezTo>
                    <a:pt x="10904" y="11745"/>
                    <a:pt x="8496" y="13722"/>
                    <a:pt x="6186" y="13722"/>
                  </a:cubicBezTo>
                  <a:cubicBezTo>
                    <a:pt x="4698" y="13722"/>
                    <a:pt x="2995" y="12900"/>
                    <a:pt x="2995" y="11275"/>
                  </a:cubicBezTo>
                  <a:cubicBezTo>
                    <a:pt x="2995" y="9866"/>
                    <a:pt x="4189" y="8241"/>
                    <a:pt x="7223" y="8241"/>
                  </a:cubicBezTo>
                  <a:close/>
                  <a:moveTo>
                    <a:pt x="6832" y="0"/>
                  </a:moveTo>
                  <a:cubicBezTo>
                    <a:pt x="2976" y="0"/>
                    <a:pt x="1116" y="2330"/>
                    <a:pt x="588" y="3739"/>
                  </a:cubicBezTo>
                  <a:lnTo>
                    <a:pt x="3230" y="4855"/>
                  </a:lnTo>
                  <a:cubicBezTo>
                    <a:pt x="3759" y="3426"/>
                    <a:pt x="5286" y="2643"/>
                    <a:pt x="6891" y="2643"/>
                  </a:cubicBezTo>
                  <a:cubicBezTo>
                    <a:pt x="9044" y="2643"/>
                    <a:pt x="10904" y="4033"/>
                    <a:pt x="10884" y="6362"/>
                  </a:cubicBezTo>
                  <a:lnTo>
                    <a:pt x="10884" y="6793"/>
                  </a:lnTo>
                  <a:cubicBezTo>
                    <a:pt x="10297" y="6460"/>
                    <a:pt x="8789" y="5853"/>
                    <a:pt x="6734" y="5853"/>
                  </a:cubicBezTo>
                  <a:cubicBezTo>
                    <a:pt x="3132" y="5853"/>
                    <a:pt x="0" y="7732"/>
                    <a:pt x="0" y="11216"/>
                  </a:cubicBezTo>
                  <a:cubicBezTo>
                    <a:pt x="0" y="14407"/>
                    <a:pt x="2604" y="16345"/>
                    <a:pt x="5736" y="16345"/>
                  </a:cubicBezTo>
                  <a:cubicBezTo>
                    <a:pt x="8359" y="16345"/>
                    <a:pt x="9925" y="14994"/>
                    <a:pt x="10766" y="13722"/>
                  </a:cubicBezTo>
                  <a:lnTo>
                    <a:pt x="10904" y="13722"/>
                  </a:lnTo>
                  <a:lnTo>
                    <a:pt x="10904" y="15855"/>
                  </a:lnTo>
                  <a:lnTo>
                    <a:pt x="13644" y="15855"/>
                  </a:lnTo>
                  <a:lnTo>
                    <a:pt x="13644" y="6577"/>
                  </a:lnTo>
                  <a:cubicBezTo>
                    <a:pt x="13644" y="2251"/>
                    <a:pt x="10590" y="0"/>
                    <a:pt x="6832"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 name="Google Shape;510;p102"/>
            <p:cNvSpPr/>
            <p:nvPr/>
          </p:nvSpPr>
          <p:spPr>
            <a:xfrm>
              <a:off x="6152575" y="2570725"/>
              <a:ext cx="249125" cy="507150"/>
            </a:xfrm>
            <a:custGeom>
              <a:rect b="b" l="l" r="r" t="t"/>
              <a:pathLst>
                <a:path extrusionOk="0" h="20286" w="9965">
                  <a:moveTo>
                    <a:pt x="2682" y="1"/>
                  </a:moveTo>
                  <a:lnTo>
                    <a:pt x="2682" y="4698"/>
                  </a:lnTo>
                  <a:lnTo>
                    <a:pt x="1" y="4698"/>
                  </a:lnTo>
                  <a:lnTo>
                    <a:pt x="1" y="7321"/>
                  </a:lnTo>
                  <a:lnTo>
                    <a:pt x="2682" y="7321"/>
                  </a:lnTo>
                  <a:lnTo>
                    <a:pt x="2682" y="15366"/>
                  </a:lnTo>
                  <a:cubicBezTo>
                    <a:pt x="2682" y="18498"/>
                    <a:pt x="4405" y="20279"/>
                    <a:pt x="7635" y="20279"/>
                  </a:cubicBezTo>
                  <a:cubicBezTo>
                    <a:pt x="7724" y="20284"/>
                    <a:pt x="7813" y="20286"/>
                    <a:pt x="7901" y="20286"/>
                  </a:cubicBezTo>
                  <a:cubicBezTo>
                    <a:pt x="8611" y="20286"/>
                    <a:pt x="9303" y="20147"/>
                    <a:pt x="9964" y="19868"/>
                  </a:cubicBezTo>
                  <a:lnTo>
                    <a:pt x="8946" y="17402"/>
                  </a:lnTo>
                  <a:cubicBezTo>
                    <a:pt x="8570" y="17563"/>
                    <a:pt x="8161" y="17659"/>
                    <a:pt x="7749" y="17659"/>
                  </a:cubicBezTo>
                  <a:cubicBezTo>
                    <a:pt x="7711" y="17659"/>
                    <a:pt x="7673" y="17658"/>
                    <a:pt x="7635" y="17656"/>
                  </a:cubicBezTo>
                  <a:cubicBezTo>
                    <a:pt x="6284" y="17656"/>
                    <a:pt x="5579" y="16854"/>
                    <a:pt x="5579" y="15151"/>
                  </a:cubicBezTo>
                  <a:lnTo>
                    <a:pt x="5579" y="7321"/>
                  </a:lnTo>
                  <a:lnTo>
                    <a:pt x="9338" y="7321"/>
                  </a:lnTo>
                  <a:lnTo>
                    <a:pt x="9338" y="4698"/>
                  </a:lnTo>
                  <a:lnTo>
                    <a:pt x="5579" y="4698"/>
                  </a:lnTo>
                  <a:lnTo>
                    <a:pt x="5579"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 name="Google Shape;511;p102"/>
            <p:cNvSpPr/>
            <p:nvPr/>
          </p:nvSpPr>
          <p:spPr>
            <a:xfrm>
              <a:off x="6437875" y="2504825"/>
              <a:ext cx="119425" cy="567025"/>
            </a:xfrm>
            <a:custGeom>
              <a:rect b="b" l="l" r="r" t="t"/>
              <a:pathLst>
                <a:path extrusionOk="0" h="22681" w="4777">
                  <a:moveTo>
                    <a:pt x="2058" y="1"/>
                  </a:moveTo>
                  <a:cubicBezTo>
                    <a:pt x="1018" y="1"/>
                    <a:pt x="20" y="802"/>
                    <a:pt x="20" y="2030"/>
                  </a:cubicBezTo>
                  <a:cubicBezTo>
                    <a:pt x="1" y="3165"/>
                    <a:pt x="921" y="4085"/>
                    <a:pt x="2056" y="4085"/>
                  </a:cubicBezTo>
                  <a:cubicBezTo>
                    <a:pt x="3857" y="4065"/>
                    <a:pt x="4777" y="1893"/>
                    <a:pt x="3485" y="601"/>
                  </a:cubicBezTo>
                  <a:cubicBezTo>
                    <a:pt x="3071" y="187"/>
                    <a:pt x="2560" y="1"/>
                    <a:pt x="2058" y="1"/>
                  </a:cubicBezTo>
                  <a:close/>
                  <a:moveTo>
                    <a:pt x="607" y="7334"/>
                  </a:moveTo>
                  <a:lnTo>
                    <a:pt x="607" y="22680"/>
                  </a:lnTo>
                  <a:lnTo>
                    <a:pt x="3485" y="22680"/>
                  </a:lnTo>
                  <a:lnTo>
                    <a:pt x="3485" y="7334"/>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 name="Google Shape;512;p102"/>
            <p:cNvSpPr/>
            <p:nvPr/>
          </p:nvSpPr>
          <p:spPr>
            <a:xfrm>
              <a:off x="6585675" y="2675450"/>
              <a:ext cx="394450" cy="408625"/>
            </a:xfrm>
            <a:custGeom>
              <a:rect b="b" l="l" r="r" t="t"/>
              <a:pathLst>
                <a:path extrusionOk="0" h="16345" w="15778">
                  <a:moveTo>
                    <a:pt x="7889" y="2623"/>
                  </a:moveTo>
                  <a:cubicBezTo>
                    <a:pt x="10453" y="2623"/>
                    <a:pt x="12900" y="4659"/>
                    <a:pt x="12900" y="8182"/>
                  </a:cubicBezTo>
                  <a:cubicBezTo>
                    <a:pt x="12900" y="11686"/>
                    <a:pt x="10453" y="13722"/>
                    <a:pt x="7889" y="13722"/>
                  </a:cubicBezTo>
                  <a:cubicBezTo>
                    <a:pt x="5324" y="13722"/>
                    <a:pt x="2878" y="11686"/>
                    <a:pt x="2878" y="8182"/>
                  </a:cubicBezTo>
                  <a:cubicBezTo>
                    <a:pt x="2878" y="4659"/>
                    <a:pt x="5324" y="2623"/>
                    <a:pt x="7889" y="2623"/>
                  </a:cubicBezTo>
                  <a:close/>
                  <a:moveTo>
                    <a:pt x="7889" y="0"/>
                  </a:moveTo>
                  <a:cubicBezTo>
                    <a:pt x="3289" y="0"/>
                    <a:pt x="0" y="3504"/>
                    <a:pt x="0" y="8182"/>
                  </a:cubicBezTo>
                  <a:cubicBezTo>
                    <a:pt x="0" y="12841"/>
                    <a:pt x="3289" y="16345"/>
                    <a:pt x="7889" y="16345"/>
                  </a:cubicBezTo>
                  <a:cubicBezTo>
                    <a:pt x="12489" y="16345"/>
                    <a:pt x="15777" y="12841"/>
                    <a:pt x="15777" y="8182"/>
                  </a:cubicBezTo>
                  <a:cubicBezTo>
                    <a:pt x="1577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 name="Google Shape;513;p102"/>
            <p:cNvSpPr/>
            <p:nvPr/>
          </p:nvSpPr>
          <p:spPr>
            <a:xfrm>
              <a:off x="7037850" y="2675450"/>
              <a:ext cx="340125" cy="396400"/>
            </a:xfrm>
            <a:custGeom>
              <a:rect b="b" l="l" r="r" t="t"/>
              <a:pathLst>
                <a:path extrusionOk="0" h="15856" w="13605">
                  <a:moveTo>
                    <a:pt x="7752" y="0"/>
                  </a:moveTo>
                  <a:cubicBezTo>
                    <a:pt x="5638" y="0"/>
                    <a:pt x="3700" y="1234"/>
                    <a:pt x="2897" y="2643"/>
                  </a:cubicBezTo>
                  <a:lnTo>
                    <a:pt x="2760" y="2643"/>
                  </a:lnTo>
                  <a:lnTo>
                    <a:pt x="2760" y="509"/>
                  </a:lnTo>
                  <a:lnTo>
                    <a:pt x="0" y="509"/>
                  </a:lnTo>
                  <a:lnTo>
                    <a:pt x="0" y="15855"/>
                  </a:lnTo>
                  <a:lnTo>
                    <a:pt x="2897" y="15855"/>
                  </a:lnTo>
                  <a:lnTo>
                    <a:pt x="2897" y="7360"/>
                  </a:lnTo>
                  <a:cubicBezTo>
                    <a:pt x="2897" y="5011"/>
                    <a:pt x="4424" y="2623"/>
                    <a:pt x="6929" y="2623"/>
                  </a:cubicBezTo>
                  <a:cubicBezTo>
                    <a:pt x="9122" y="2623"/>
                    <a:pt x="10727" y="3700"/>
                    <a:pt x="10727" y="6891"/>
                  </a:cubicBezTo>
                  <a:lnTo>
                    <a:pt x="10727" y="15855"/>
                  </a:lnTo>
                  <a:lnTo>
                    <a:pt x="13604" y="15855"/>
                  </a:lnTo>
                  <a:lnTo>
                    <a:pt x="13604" y="6460"/>
                  </a:lnTo>
                  <a:cubicBezTo>
                    <a:pt x="13604" y="2663"/>
                    <a:pt x="11667" y="0"/>
                    <a:pt x="7752"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10">
    <p:spTree>
      <p:nvGrpSpPr>
        <p:cNvPr id="514" name="Shape 514"/>
        <p:cNvGrpSpPr/>
        <p:nvPr/>
      </p:nvGrpSpPr>
      <p:grpSpPr>
        <a:xfrm>
          <a:off x="0" y="0"/>
          <a:ext cx="0" cy="0"/>
          <a:chOff x="0" y="0"/>
          <a:chExt cx="0" cy="0"/>
        </a:xfrm>
      </p:grpSpPr>
      <p:sp>
        <p:nvSpPr>
          <p:cNvPr id="515" name="Google Shape;515;p103"/>
          <p:cNvSpPr/>
          <p:nvPr/>
        </p:nvSpPr>
        <p:spPr>
          <a:xfrm>
            <a:off x="50" y="0"/>
            <a:ext cx="9144000" cy="4524000"/>
          </a:xfrm>
          <a:prstGeom prst="rect">
            <a:avLst/>
          </a:prstGeom>
          <a:solidFill>
            <a:srgbClr val="20212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516" name="Google Shape;516;p103"/>
          <p:cNvSpPr txBox="1"/>
          <p:nvPr/>
        </p:nvSpPr>
        <p:spPr>
          <a:xfrm>
            <a:off x="7741216" y="381600"/>
            <a:ext cx="950400" cy="1146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r>
              <a:rPr b="0" i="0" lang="en-US" sz="600" u="none" cap="none" strike="noStrike">
                <a:solidFill>
                  <a:srgbClr val="FFFFFF"/>
                </a:solidFill>
                <a:latin typeface="Roboto"/>
                <a:ea typeface="Roboto"/>
                <a:cs typeface="Roboto"/>
                <a:sym typeface="Roboto"/>
              </a:rPr>
              <a:t>Proprietary + Confidential</a:t>
            </a:r>
            <a:endParaRPr b="0" i="0" sz="600" u="none" cap="none" strike="noStrike">
              <a:solidFill>
                <a:srgbClr val="FFFFFF"/>
              </a:solidFill>
              <a:latin typeface="Roboto"/>
              <a:ea typeface="Roboto"/>
              <a:cs typeface="Roboto"/>
              <a:sym typeface="Roboto"/>
            </a:endParaRPr>
          </a:p>
        </p:txBody>
      </p:sp>
      <p:cxnSp>
        <p:nvCxnSpPr>
          <p:cNvPr id="517" name="Google Shape;517;p103"/>
          <p:cNvCxnSpPr/>
          <p:nvPr/>
        </p:nvCxnSpPr>
        <p:spPr>
          <a:xfrm rot="10800000">
            <a:off x="481275" y="1767101"/>
            <a:ext cx="0" cy="1769700"/>
          </a:xfrm>
          <a:prstGeom prst="straightConnector1">
            <a:avLst/>
          </a:prstGeom>
          <a:noFill/>
          <a:ln cap="flat" cmpd="sng" w="38100">
            <a:solidFill>
              <a:srgbClr val="FFFFFF"/>
            </a:solidFill>
            <a:prstDash val="solid"/>
            <a:miter lim="400000"/>
            <a:headEnd len="sm" w="sm" type="none"/>
            <a:tailEnd len="sm" w="sm" type="none"/>
          </a:ln>
        </p:spPr>
      </p:cxnSp>
      <p:sp>
        <p:nvSpPr>
          <p:cNvPr id="518" name="Google Shape;518;p103"/>
          <p:cNvSpPr txBox="1"/>
          <p:nvPr>
            <p:ph type="title"/>
          </p:nvPr>
        </p:nvSpPr>
        <p:spPr>
          <a:xfrm>
            <a:off x="962200" y="2196350"/>
            <a:ext cx="7724700" cy="8574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FFFFFF"/>
              </a:buClr>
              <a:buSzPts val="2400"/>
              <a:buFont typeface="Arial"/>
              <a:buNone/>
              <a:defRPr b="0" i="0" sz="3600" u="none" cap="none" strike="noStrike">
                <a:solidFill>
                  <a:srgbClr val="FFFFFF"/>
                </a:solidFill>
                <a:latin typeface="Arial"/>
                <a:ea typeface="Arial"/>
                <a:cs typeface="Arial"/>
                <a:sym typeface="Arial"/>
              </a:defRPr>
            </a:lvl1pPr>
            <a:lvl2pPr lvl="1"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2pPr>
            <a:lvl3pPr lvl="2"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3pPr>
            <a:lvl4pPr lvl="3"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4pPr>
            <a:lvl5pPr lvl="4"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5pPr>
            <a:lvl6pPr lvl="5"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6pPr>
            <a:lvl7pPr lvl="6"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7pPr>
            <a:lvl8pPr lvl="7"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8pPr>
            <a:lvl9pPr lvl="8"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9pPr>
          </a:lstStyle>
          <a:p/>
        </p:txBody>
      </p:sp>
      <p:sp>
        <p:nvSpPr>
          <p:cNvPr id="519" name="Google Shape;519;p103"/>
          <p:cNvSpPr txBox="1"/>
          <p:nvPr>
            <p:ph idx="1" type="subTitle"/>
          </p:nvPr>
        </p:nvSpPr>
        <p:spPr>
          <a:xfrm>
            <a:off x="976648" y="1757286"/>
            <a:ext cx="4643400" cy="3036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ppendix">
  <p:cSld name="CUSTOM_9">
    <p:bg>
      <p:bgPr>
        <a:solidFill>
          <a:srgbClr val="202124"/>
        </a:solidFill>
      </p:bgPr>
    </p:bg>
    <p:spTree>
      <p:nvGrpSpPr>
        <p:cNvPr id="520" name="Shape 520"/>
        <p:cNvGrpSpPr/>
        <p:nvPr/>
      </p:nvGrpSpPr>
      <p:grpSpPr>
        <a:xfrm>
          <a:off x="0" y="0"/>
          <a:ext cx="0" cy="0"/>
          <a:chOff x="0" y="0"/>
          <a:chExt cx="0" cy="0"/>
        </a:xfrm>
      </p:grpSpPr>
      <p:sp>
        <p:nvSpPr>
          <p:cNvPr id="521" name="Google Shape;521;p104"/>
          <p:cNvSpPr txBox="1"/>
          <p:nvPr>
            <p:ph type="title"/>
          </p:nvPr>
        </p:nvSpPr>
        <p:spPr>
          <a:xfrm>
            <a:off x="457200" y="1536250"/>
            <a:ext cx="8229600" cy="2070900"/>
          </a:xfrm>
          <a:prstGeom prst="rect">
            <a:avLst/>
          </a:prstGeom>
          <a:noFill/>
          <a:ln>
            <a:noFill/>
          </a:ln>
        </p:spPr>
        <p:txBody>
          <a:bodyPr anchorCtr="0" anchor="ctr" bIns="0" lIns="0" spcFirstLastPara="1" rIns="0" wrap="square" tIns="0">
            <a:noAutofit/>
          </a:bodyPr>
          <a:lstStyle>
            <a:lvl1pPr lvl="0" marR="0" rtl="0" algn="ctr">
              <a:lnSpc>
                <a:spcPct val="100000"/>
              </a:lnSpc>
              <a:spcBef>
                <a:spcPts val="0"/>
              </a:spcBef>
              <a:spcAft>
                <a:spcPts val="0"/>
              </a:spcAft>
              <a:buClr>
                <a:srgbClr val="FFFFFF"/>
              </a:buClr>
              <a:buSzPts val="3000"/>
              <a:buFont typeface="Arial"/>
              <a:buNone/>
              <a:defRPr b="0" i="0" sz="30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FFFFFF"/>
              </a:buClr>
              <a:buSzPts val="4800"/>
              <a:buFont typeface="Helvetica Neue Light"/>
              <a:buNone/>
              <a:defRPr b="0" i="0" sz="4800" u="none" cap="none" strike="noStrike">
                <a:solidFill>
                  <a:srgbClr val="FFFFFF"/>
                </a:solidFill>
                <a:latin typeface="Helvetica Neue Light"/>
                <a:ea typeface="Helvetica Neue Light"/>
                <a:cs typeface="Helvetica Neue Light"/>
                <a:sym typeface="Helvetica Neue Light"/>
              </a:defRPr>
            </a:lvl2pPr>
            <a:lvl3pPr lvl="2" marR="0" rtl="0" algn="l">
              <a:lnSpc>
                <a:spcPct val="100000"/>
              </a:lnSpc>
              <a:spcBef>
                <a:spcPts val="0"/>
              </a:spcBef>
              <a:spcAft>
                <a:spcPts val="0"/>
              </a:spcAft>
              <a:buClr>
                <a:srgbClr val="FFFFFF"/>
              </a:buClr>
              <a:buSzPts val="4800"/>
              <a:buFont typeface="Helvetica Neue Light"/>
              <a:buNone/>
              <a:defRPr b="0" i="0" sz="4800" u="none" cap="none" strike="noStrike">
                <a:solidFill>
                  <a:srgbClr val="FFFFFF"/>
                </a:solidFill>
                <a:latin typeface="Helvetica Neue Light"/>
                <a:ea typeface="Helvetica Neue Light"/>
                <a:cs typeface="Helvetica Neue Light"/>
                <a:sym typeface="Helvetica Neue Light"/>
              </a:defRPr>
            </a:lvl3pPr>
            <a:lvl4pPr lvl="3" marR="0" rtl="0" algn="l">
              <a:lnSpc>
                <a:spcPct val="100000"/>
              </a:lnSpc>
              <a:spcBef>
                <a:spcPts val="0"/>
              </a:spcBef>
              <a:spcAft>
                <a:spcPts val="0"/>
              </a:spcAft>
              <a:buClr>
                <a:srgbClr val="FFFFFF"/>
              </a:buClr>
              <a:buSzPts val="4800"/>
              <a:buFont typeface="Helvetica Neue Light"/>
              <a:buNone/>
              <a:defRPr b="0" i="0" sz="4800" u="none" cap="none" strike="noStrike">
                <a:solidFill>
                  <a:srgbClr val="FFFFFF"/>
                </a:solidFill>
                <a:latin typeface="Helvetica Neue Light"/>
                <a:ea typeface="Helvetica Neue Light"/>
                <a:cs typeface="Helvetica Neue Light"/>
                <a:sym typeface="Helvetica Neue Light"/>
              </a:defRPr>
            </a:lvl4pPr>
            <a:lvl5pPr lvl="4" marR="0" rtl="0" algn="l">
              <a:lnSpc>
                <a:spcPct val="100000"/>
              </a:lnSpc>
              <a:spcBef>
                <a:spcPts val="0"/>
              </a:spcBef>
              <a:spcAft>
                <a:spcPts val="0"/>
              </a:spcAft>
              <a:buClr>
                <a:srgbClr val="FFFFFF"/>
              </a:buClr>
              <a:buSzPts val="4800"/>
              <a:buFont typeface="Helvetica Neue Light"/>
              <a:buNone/>
              <a:defRPr b="0" i="0" sz="4800" u="none" cap="none" strike="noStrike">
                <a:solidFill>
                  <a:srgbClr val="FFFFFF"/>
                </a:solidFill>
                <a:latin typeface="Helvetica Neue Light"/>
                <a:ea typeface="Helvetica Neue Light"/>
                <a:cs typeface="Helvetica Neue Light"/>
                <a:sym typeface="Helvetica Neue Light"/>
              </a:defRPr>
            </a:lvl5pPr>
            <a:lvl6pPr lvl="5" marR="0" rtl="0" algn="l">
              <a:lnSpc>
                <a:spcPct val="100000"/>
              </a:lnSpc>
              <a:spcBef>
                <a:spcPts val="0"/>
              </a:spcBef>
              <a:spcAft>
                <a:spcPts val="0"/>
              </a:spcAft>
              <a:buClr>
                <a:srgbClr val="FFFFFF"/>
              </a:buClr>
              <a:buSzPts val="4800"/>
              <a:buFont typeface="Helvetica Neue Light"/>
              <a:buNone/>
              <a:defRPr b="0" i="0" sz="4800" u="none" cap="none" strike="noStrike">
                <a:solidFill>
                  <a:srgbClr val="FFFFFF"/>
                </a:solidFill>
                <a:latin typeface="Helvetica Neue Light"/>
                <a:ea typeface="Helvetica Neue Light"/>
                <a:cs typeface="Helvetica Neue Light"/>
                <a:sym typeface="Helvetica Neue Light"/>
              </a:defRPr>
            </a:lvl6pPr>
            <a:lvl7pPr lvl="6" marR="0" rtl="0" algn="l">
              <a:lnSpc>
                <a:spcPct val="100000"/>
              </a:lnSpc>
              <a:spcBef>
                <a:spcPts val="0"/>
              </a:spcBef>
              <a:spcAft>
                <a:spcPts val="0"/>
              </a:spcAft>
              <a:buClr>
                <a:srgbClr val="FFFFFF"/>
              </a:buClr>
              <a:buSzPts val="4800"/>
              <a:buFont typeface="Helvetica Neue Light"/>
              <a:buNone/>
              <a:defRPr b="0" i="0" sz="4800" u="none" cap="none" strike="noStrike">
                <a:solidFill>
                  <a:srgbClr val="FFFFFF"/>
                </a:solidFill>
                <a:latin typeface="Helvetica Neue Light"/>
                <a:ea typeface="Helvetica Neue Light"/>
                <a:cs typeface="Helvetica Neue Light"/>
                <a:sym typeface="Helvetica Neue Light"/>
              </a:defRPr>
            </a:lvl7pPr>
            <a:lvl8pPr lvl="7" marR="0" rtl="0" algn="l">
              <a:lnSpc>
                <a:spcPct val="100000"/>
              </a:lnSpc>
              <a:spcBef>
                <a:spcPts val="0"/>
              </a:spcBef>
              <a:spcAft>
                <a:spcPts val="0"/>
              </a:spcAft>
              <a:buClr>
                <a:srgbClr val="FFFFFF"/>
              </a:buClr>
              <a:buSzPts val="4800"/>
              <a:buFont typeface="Helvetica Neue Light"/>
              <a:buNone/>
              <a:defRPr b="0" i="0" sz="4800" u="none" cap="none" strike="noStrike">
                <a:solidFill>
                  <a:srgbClr val="FFFFFF"/>
                </a:solidFill>
                <a:latin typeface="Helvetica Neue Light"/>
                <a:ea typeface="Helvetica Neue Light"/>
                <a:cs typeface="Helvetica Neue Light"/>
                <a:sym typeface="Helvetica Neue Light"/>
              </a:defRPr>
            </a:lvl8pPr>
            <a:lvl9pPr lvl="8" marR="0" rtl="0" algn="l">
              <a:lnSpc>
                <a:spcPct val="100000"/>
              </a:lnSpc>
              <a:spcBef>
                <a:spcPts val="0"/>
              </a:spcBef>
              <a:spcAft>
                <a:spcPts val="0"/>
              </a:spcAft>
              <a:buClr>
                <a:srgbClr val="FFFFFF"/>
              </a:buClr>
              <a:buSzPts val="4800"/>
              <a:buFont typeface="Helvetica Neue Light"/>
              <a:buNone/>
              <a:defRPr b="0" i="0" sz="4800" u="none" cap="none" strike="noStrike">
                <a:solidFill>
                  <a:srgbClr val="FFFFFF"/>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Blank">
  <p:cSld name="CUSTOM_4_3">
    <p:spTree>
      <p:nvGrpSpPr>
        <p:cNvPr id="522" name="Shape 522"/>
        <p:cNvGrpSpPr/>
        <p:nvPr/>
      </p:nvGrpSpPr>
      <p:grpSpPr>
        <a:xfrm>
          <a:off x="0" y="0"/>
          <a:ext cx="0" cy="0"/>
          <a:chOff x="0" y="0"/>
          <a:chExt cx="0" cy="0"/>
        </a:xfrm>
      </p:grpSpPr>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CUSTOM_4_4">
    <p:spTree>
      <p:nvGrpSpPr>
        <p:cNvPr id="523" name="Shape 523"/>
        <p:cNvGrpSpPr/>
        <p:nvPr/>
      </p:nvGrpSpPr>
      <p:grpSpPr>
        <a:xfrm>
          <a:off x="0" y="0"/>
          <a:ext cx="0" cy="0"/>
          <a:chOff x="0" y="0"/>
          <a:chExt cx="0" cy="0"/>
        </a:xfrm>
      </p:grpSpPr>
      <p:sp>
        <p:nvSpPr>
          <p:cNvPr id="524" name="Google Shape;524;p106"/>
          <p:cNvSpPr/>
          <p:nvPr/>
        </p:nvSpPr>
        <p:spPr>
          <a:xfrm>
            <a:off x="7582475" y="107200"/>
            <a:ext cx="1381800" cy="271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 name="Google Shape;525;p106"/>
          <p:cNvSpPr txBox="1"/>
          <p:nvPr/>
        </p:nvSpPr>
        <p:spPr>
          <a:xfrm>
            <a:off x="6762575" y="-301"/>
            <a:ext cx="1924200" cy="4605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r>
              <a:rPr b="0" i="0" lang="en-US" sz="600" u="none" cap="none" strike="noStrike">
                <a:solidFill>
                  <a:srgbClr val="BDC1C6"/>
                </a:solidFill>
                <a:latin typeface="Arial"/>
                <a:ea typeface="Arial"/>
                <a:cs typeface="Arial"/>
                <a:sym typeface="Arial"/>
              </a:rPr>
              <a:t>Proprietary + Confidential</a:t>
            </a:r>
            <a:endParaRPr b="0" i="0" sz="600" u="none" cap="none" strike="noStrike">
              <a:solidFill>
                <a:srgbClr val="BDC1C6"/>
              </a:solidFill>
              <a:latin typeface="Arial"/>
              <a:ea typeface="Arial"/>
              <a:cs typeface="Arial"/>
              <a:sym typeface="Aria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説明 1">
  <p:cSld name="CAPTION_ONLY_1">
    <p:spTree>
      <p:nvGrpSpPr>
        <p:cNvPr id="526" name="Shape 526"/>
        <p:cNvGrpSpPr/>
        <p:nvPr/>
      </p:nvGrpSpPr>
      <p:grpSpPr>
        <a:xfrm>
          <a:off x="0" y="0"/>
          <a:ext cx="0" cy="0"/>
          <a:chOff x="0" y="0"/>
          <a:chExt cx="0" cy="0"/>
        </a:xfrm>
      </p:grpSpPr>
      <p:pic>
        <p:nvPicPr>
          <p:cNvPr id="527" name="Google Shape;527;p107"/>
          <p:cNvPicPr preferRelativeResize="0"/>
          <p:nvPr/>
        </p:nvPicPr>
        <p:blipFill rotWithShape="1">
          <a:blip r:embed="rId2">
            <a:alphaModFix/>
          </a:blip>
          <a:srcRect b="0" l="0" r="0" t="0"/>
          <a:stretch/>
        </p:blipFill>
        <p:spPr>
          <a:xfrm>
            <a:off x="7250100" y="139099"/>
            <a:ext cx="1717949" cy="250525"/>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_Title">
  <p:cSld name="CUSTOM_11">
    <p:spTree>
      <p:nvGrpSpPr>
        <p:cNvPr id="528" name="Shape 528"/>
        <p:cNvGrpSpPr/>
        <p:nvPr/>
      </p:nvGrpSpPr>
      <p:grpSpPr>
        <a:xfrm>
          <a:off x="0" y="0"/>
          <a:ext cx="0" cy="0"/>
          <a:chOff x="0" y="0"/>
          <a:chExt cx="0" cy="0"/>
        </a:xfrm>
      </p:grpSpPr>
      <p:sp>
        <p:nvSpPr>
          <p:cNvPr id="529" name="Google Shape;529;p108"/>
          <p:cNvSpPr txBox="1"/>
          <p:nvPr>
            <p:ph idx="1" type="body"/>
          </p:nvPr>
        </p:nvSpPr>
        <p:spPr>
          <a:xfrm>
            <a:off x="5207050" y="1514350"/>
            <a:ext cx="1904700" cy="10575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530" name="Google Shape;530;p108"/>
          <p:cNvSpPr txBox="1"/>
          <p:nvPr>
            <p:ph type="title"/>
          </p:nvPr>
        </p:nvSpPr>
        <p:spPr>
          <a:xfrm>
            <a:off x="761950" y="2219400"/>
            <a:ext cx="4445100" cy="21144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3600"/>
              <a:buFont typeface="Arial"/>
              <a:buNone/>
              <a:defRPr b="0" i="0" sz="36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3600"/>
              <a:buFont typeface="Arial"/>
              <a:buNone/>
              <a:defRPr b="0" i="0" sz="3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3600"/>
              <a:buFont typeface="Arial"/>
              <a:buNone/>
              <a:defRPr b="0" i="0" sz="3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3600"/>
              <a:buFont typeface="Arial"/>
              <a:buNone/>
              <a:defRPr b="0" i="0" sz="3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3600"/>
              <a:buFont typeface="Arial"/>
              <a:buNone/>
              <a:defRPr b="0" i="0" sz="3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3600"/>
              <a:buFont typeface="Arial"/>
              <a:buNone/>
              <a:defRPr b="0" i="0" sz="3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3600"/>
              <a:buFont typeface="Arial"/>
              <a:buNone/>
              <a:defRPr b="0" i="0" sz="3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3600"/>
              <a:buFont typeface="Arial"/>
              <a:buNone/>
              <a:defRPr b="0" i="0" sz="3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3600"/>
              <a:buFont typeface="Arial"/>
              <a:buNone/>
              <a:defRPr b="0" i="0" sz="3600" u="none" cap="none" strike="noStrike">
                <a:solidFill>
                  <a:srgbClr val="000000"/>
                </a:solidFill>
                <a:latin typeface="Arial"/>
                <a:ea typeface="Arial"/>
                <a:cs typeface="Arial"/>
                <a:sym typeface="Arial"/>
              </a:defRPr>
            </a:lvl9pPr>
          </a:lstStyle>
          <a:p/>
        </p:txBody>
      </p:sp>
      <p:pic>
        <p:nvPicPr>
          <p:cNvPr id="531" name="Google Shape;531;p108"/>
          <p:cNvPicPr preferRelativeResize="0"/>
          <p:nvPr/>
        </p:nvPicPr>
        <p:blipFill rotWithShape="1">
          <a:blip r:embed="rId2">
            <a:alphaModFix/>
          </a:blip>
          <a:srcRect b="0" l="0" r="0" t="0"/>
          <a:stretch/>
        </p:blipFill>
        <p:spPr>
          <a:xfrm>
            <a:off x="199692" y="4686300"/>
            <a:ext cx="257500" cy="375225"/>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Blank">
  <p:cSld name="CUSTOM_2_1">
    <p:bg>
      <p:bgPr>
        <a:solidFill>
          <a:srgbClr val="FFFFFF"/>
        </a:solidFill>
      </p:bgPr>
    </p:bg>
    <p:spTree>
      <p:nvGrpSpPr>
        <p:cNvPr id="535" name="Shape 535"/>
        <p:cNvGrpSpPr/>
        <p:nvPr/>
      </p:nvGrpSpPr>
      <p:grpSpPr>
        <a:xfrm>
          <a:off x="0" y="0"/>
          <a:ext cx="0" cy="0"/>
          <a:chOff x="0" y="0"/>
          <a:chExt cx="0" cy="0"/>
        </a:xfrm>
      </p:grpSpPr>
      <p:pic>
        <p:nvPicPr>
          <p:cNvPr id="536" name="Google Shape;536;p28"/>
          <p:cNvPicPr preferRelativeResize="0"/>
          <p:nvPr/>
        </p:nvPicPr>
        <p:blipFill rotWithShape="1">
          <a:blip r:embed="rId2">
            <a:alphaModFix/>
          </a:blip>
          <a:srcRect b="0" l="0" r="0" t="0"/>
          <a:stretch/>
        </p:blipFill>
        <p:spPr>
          <a:xfrm>
            <a:off x="538803" y="81975"/>
            <a:ext cx="385800" cy="562175"/>
          </a:xfrm>
          <a:prstGeom prst="rect">
            <a:avLst/>
          </a:prstGeom>
          <a:noFill/>
          <a:ln>
            <a:noFill/>
          </a:ln>
        </p:spPr>
      </p:pic>
      <p:grpSp>
        <p:nvGrpSpPr>
          <p:cNvPr id="537" name="Google Shape;537;p28"/>
          <p:cNvGrpSpPr/>
          <p:nvPr/>
        </p:nvGrpSpPr>
        <p:grpSpPr>
          <a:xfrm>
            <a:off x="6600807" y="416459"/>
            <a:ext cx="1490596" cy="220020"/>
            <a:chOff x="242525" y="2441975"/>
            <a:chExt cx="7135450" cy="828075"/>
          </a:xfrm>
        </p:grpSpPr>
        <p:sp>
          <p:nvSpPr>
            <p:cNvPr id="538" name="Google Shape;538;p28"/>
            <p:cNvSpPr/>
            <p:nvPr/>
          </p:nvSpPr>
          <p:spPr>
            <a:xfrm>
              <a:off x="242525" y="2441975"/>
              <a:ext cx="625925" cy="642600"/>
            </a:xfrm>
            <a:custGeom>
              <a:rect b="b" l="l" r="r" t="t"/>
              <a:pathLst>
                <a:path extrusionOk="0" h="25704" w="25037">
                  <a:moveTo>
                    <a:pt x="13255" y="1"/>
                  </a:moveTo>
                  <a:cubicBezTo>
                    <a:pt x="13182" y="1"/>
                    <a:pt x="13110" y="1"/>
                    <a:pt x="13037" y="3"/>
                  </a:cubicBezTo>
                  <a:cubicBezTo>
                    <a:pt x="5951" y="3"/>
                    <a:pt x="0" y="5777"/>
                    <a:pt x="0" y="12843"/>
                  </a:cubicBezTo>
                  <a:cubicBezTo>
                    <a:pt x="0" y="19929"/>
                    <a:pt x="5951" y="25684"/>
                    <a:pt x="13037" y="25703"/>
                  </a:cubicBezTo>
                  <a:cubicBezTo>
                    <a:pt x="16854" y="25703"/>
                    <a:pt x="19731" y="24451"/>
                    <a:pt x="22002" y="22102"/>
                  </a:cubicBezTo>
                  <a:cubicBezTo>
                    <a:pt x="24312" y="19772"/>
                    <a:pt x="25036" y="16523"/>
                    <a:pt x="25036" y="13881"/>
                  </a:cubicBezTo>
                  <a:cubicBezTo>
                    <a:pt x="25036" y="13156"/>
                    <a:pt x="24977" y="12413"/>
                    <a:pt x="24840" y="11688"/>
                  </a:cubicBezTo>
                  <a:lnTo>
                    <a:pt x="13037" y="11688"/>
                  </a:lnTo>
                  <a:lnTo>
                    <a:pt x="13037" y="15212"/>
                  </a:lnTo>
                  <a:lnTo>
                    <a:pt x="21434" y="15212"/>
                  </a:lnTo>
                  <a:cubicBezTo>
                    <a:pt x="21180" y="17169"/>
                    <a:pt x="20534" y="18598"/>
                    <a:pt x="19516" y="19616"/>
                  </a:cubicBezTo>
                  <a:cubicBezTo>
                    <a:pt x="18302" y="20829"/>
                    <a:pt x="16384" y="22180"/>
                    <a:pt x="13037" y="22180"/>
                  </a:cubicBezTo>
                  <a:cubicBezTo>
                    <a:pt x="7869" y="22180"/>
                    <a:pt x="3837" y="18030"/>
                    <a:pt x="3837" y="12843"/>
                  </a:cubicBezTo>
                  <a:cubicBezTo>
                    <a:pt x="3837" y="7676"/>
                    <a:pt x="7869" y="3506"/>
                    <a:pt x="13037" y="3506"/>
                  </a:cubicBezTo>
                  <a:cubicBezTo>
                    <a:pt x="13062" y="3506"/>
                    <a:pt x="13087" y="3506"/>
                    <a:pt x="13112" y="3506"/>
                  </a:cubicBezTo>
                  <a:cubicBezTo>
                    <a:pt x="15434" y="3506"/>
                    <a:pt x="17675" y="4404"/>
                    <a:pt x="19359" y="6012"/>
                  </a:cubicBezTo>
                  <a:lnTo>
                    <a:pt x="21845" y="3545"/>
                  </a:lnTo>
                  <a:cubicBezTo>
                    <a:pt x="19548" y="1268"/>
                    <a:pt x="16465" y="1"/>
                    <a:pt x="13255" y="1"/>
                  </a:cubicBezTo>
                  <a:close/>
                </a:path>
              </a:pathLst>
            </a:custGeom>
            <a:solidFill>
              <a:srgbClr val="4285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 name="Google Shape;539;p28"/>
            <p:cNvSpPr/>
            <p:nvPr/>
          </p:nvSpPr>
          <p:spPr>
            <a:xfrm>
              <a:off x="899250" y="2670550"/>
              <a:ext cx="415000" cy="413525"/>
            </a:xfrm>
            <a:custGeom>
              <a:rect b="b" l="l" r="r" t="t"/>
              <a:pathLst>
                <a:path extrusionOk="0" h="16541" w="16600">
                  <a:moveTo>
                    <a:pt x="8300" y="3270"/>
                  </a:moveTo>
                  <a:cubicBezTo>
                    <a:pt x="10805" y="3270"/>
                    <a:pt x="12959" y="5305"/>
                    <a:pt x="12959" y="8281"/>
                  </a:cubicBezTo>
                  <a:cubicBezTo>
                    <a:pt x="12959" y="11256"/>
                    <a:pt x="10805" y="13292"/>
                    <a:pt x="8300" y="13292"/>
                  </a:cubicBezTo>
                  <a:cubicBezTo>
                    <a:pt x="5794" y="13292"/>
                    <a:pt x="3641" y="11217"/>
                    <a:pt x="3641" y="8281"/>
                  </a:cubicBezTo>
                  <a:cubicBezTo>
                    <a:pt x="3641" y="5325"/>
                    <a:pt x="5794" y="3270"/>
                    <a:pt x="8300" y="3270"/>
                  </a:cubicBezTo>
                  <a:close/>
                  <a:moveTo>
                    <a:pt x="8300" y="1"/>
                  </a:moveTo>
                  <a:cubicBezTo>
                    <a:pt x="3719" y="1"/>
                    <a:pt x="0" y="3485"/>
                    <a:pt x="0" y="8281"/>
                  </a:cubicBezTo>
                  <a:cubicBezTo>
                    <a:pt x="0" y="13057"/>
                    <a:pt x="3719" y="16541"/>
                    <a:pt x="8300" y="16541"/>
                  </a:cubicBezTo>
                  <a:cubicBezTo>
                    <a:pt x="12880" y="16541"/>
                    <a:pt x="16600" y="13037"/>
                    <a:pt x="16600" y="8281"/>
                  </a:cubicBezTo>
                  <a:cubicBezTo>
                    <a:pt x="16600" y="3504"/>
                    <a:pt x="12880" y="1"/>
                    <a:pt x="8300" y="1"/>
                  </a:cubicBezTo>
                  <a:close/>
                </a:path>
              </a:pathLst>
            </a:custGeom>
            <a:solidFill>
              <a:srgbClr val="EA43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 name="Google Shape;540;p28"/>
            <p:cNvSpPr/>
            <p:nvPr/>
          </p:nvSpPr>
          <p:spPr>
            <a:xfrm>
              <a:off x="1351900" y="2670550"/>
              <a:ext cx="415025" cy="413525"/>
            </a:xfrm>
            <a:custGeom>
              <a:rect b="b" l="l" r="r" t="t"/>
              <a:pathLst>
                <a:path extrusionOk="0" h="16541" w="16601">
                  <a:moveTo>
                    <a:pt x="8300" y="3270"/>
                  </a:moveTo>
                  <a:cubicBezTo>
                    <a:pt x="10806" y="3270"/>
                    <a:pt x="12959" y="5305"/>
                    <a:pt x="12959" y="8281"/>
                  </a:cubicBezTo>
                  <a:cubicBezTo>
                    <a:pt x="12959" y="11256"/>
                    <a:pt x="10806" y="13292"/>
                    <a:pt x="8300" y="13292"/>
                  </a:cubicBezTo>
                  <a:cubicBezTo>
                    <a:pt x="5795" y="13292"/>
                    <a:pt x="3642" y="11217"/>
                    <a:pt x="3642" y="8281"/>
                  </a:cubicBezTo>
                  <a:cubicBezTo>
                    <a:pt x="3642" y="5325"/>
                    <a:pt x="5795" y="3270"/>
                    <a:pt x="8300" y="3270"/>
                  </a:cubicBezTo>
                  <a:close/>
                  <a:moveTo>
                    <a:pt x="8300" y="1"/>
                  </a:moveTo>
                  <a:cubicBezTo>
                    <a:pt x="3720" y="1"/>
                    <a:pt x="1" y="3485"/>
                    <a:pt x="1" y="8281"/>
                  </a:cubicBezTo>
                  <a:cubicBezTo>
                    <a:pt x="1" y="13057"/>
                    <a:pt x="3720" y="16541"/>
                    <a:pt x="8300" y="16541"/>
                  </a:cubicBezTo>
                  <a:cubicBezTo>
                    <a:pt x="12881" y="16541"/>
                    <a:pt x="16600" y="13037"/>
                    <a:pt x="16600" y="8281"/>
                  </a:cubicBezTo>
                  <a:cubicBezTo>
                    <a:pt x="16600" y="3504"/>
                    <a:pt x="12881" y="1"/>
                    <a:pt x="8300" y="1"/>
                  </a:cubicBezTo>
                  <a:close/>
                </a:path>
              </a:pathLst>
            </a:custGeom>
            <a:solidFill>
              <a:srgbClr val="FBBC0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 name="Google Shape;541;p28"/>
            <p:cNvSpPr/>
            <p:nvPr/>
          </p:nvSpPr>
          <p:spPr>
            <a:xfrm>
              <a:off x="1805050" y="2670550"/>
              <a:ext cx="396425" cy="599500"/>
            </a:xfrm>
            <a:custGeom>
              <a:rect b="b" l="l" r="r" t="t"/>
              <a:pathLst>
                <a:path extrusionOk="0" h="23980" w="15857">
                  <a:moveTo>
                    <a:pt x="8242" y="3270"/>
                  </a:moveTo>
                  <a:cubicBezTo>
                    <a:pt x="10747" y="3270"/>
                    <a:pt x="12646" y="5403"/>
                    <a:pt x="12646" y="8300"/>
                  </a:cubicBezTo>
                  <a:cubicBezTo>
                    <a:pt x="12646" y="11217"/>
                    <a:pt x="10708" y="13292"/>
                    <a:pt x="8242" y="13292"/>
                  </a:cubicBezTo>
                  <a:cubicBezTo>
                    <a:pt x="5736" y="13292"/>
                    <a:pt x="3642" y="11197"/>
                    <a:pt x="3642" y="8300"/>
                  </a:cubicBezTo>
                  <a:cubicBezTo>
                    <a:pt x="3642" y="5423"/>
                    <a:pt x="5736" y="3270"/>
                    <a:pt x="8242" y="3270"/>
                  </a:cubicBezTo>
                  <a:close/>
                  <a:moveTo>
                    <a:pt x="7929" y="1"/>
                  </a:moveTo>
                  <a:cubicBezTo>
                    <a:pt x="3779" y="1"/>
                    <a:pt x="1" y="3641"/>
                    <a:pt x="1" y="8300"/>
                  </a:cubicBezTo>
                  <a:cubicBezTo>
                    <a:pt x="1" y="12978"/>
                    <a:pt x="3779" y="16541"/>
                    <a:pt x="7929" y="16541"/>
                  </a:cubicBezTo>
                  <a:cubicBezTo>
                    <a:pt x="9886" y="16541"/>
                    <a:pt x="11452" y="15660"/>
                    <a:pt x="12274" y="14662"/>
                  </a:cubicBezTo>
                  <a:lnTo>
                    <a:pt x="12392" y="14662"/>
                  </a:lnTo>
                  <a:lnTo>
                    <a:pt x="12392" y="15856"/>
                  </a:lnTo>
                  <a:cubicBezTo>
                    <a:pt x="12392" y="19007"/>
                    <a:pt x="10708" y="20710"/>
                    <a:pt x="7987" y="20710"/>
                  </a:cubicBezTo>
                  <a:cubicBezTo>
                    <a:pt x="5756" y="20710"/>
                    <a:pt x="4386" y="19105"/>
                    <a:pt x="3818" y="17774"/>
                  </a:cubicBezTo>
                  <a:lnTo>
                    <a:pt x="666" y="19085"/>
                  </a:lnTo>
                  <a:cubicBezTo>
                    <a:pt x="1874" y="22046"/>
                    <a:pt x="4748" y="23979"/>
                    <a:pt x="7939" y="23979"/>
                  </a:cubicBezTo>
                  <a:cubicBezTo>
                    <a:pt x="7955" y="23979"/>
                    <a:pt x="7971" y="23979"/>
                    <a:pt x="7987" y="23979"/>
                  </a:cubicBezTo>
                  <a:cubicBezTo>
                    <a:pt x="12255" y="23979"/>
                    <a:pt x="15856" y="21473"/>
                    <a:pt x="15856" y="15366"/>
                  </a:cubicBezTo>
                  <a:lnTo>
                    <a:pt x="15856" y="510"/>
                  </a:lnTo>
                  <a:lnTo>
                    <a:pt x="12392" y="510"/>
                  </a:lnTo>
                  <a:lnTo>
                    <a:pt x="12392" y="1860"/>
                  </a:lnTo>
                  <a:lnTo>
                    <a:pt x="12274" y="1860"/>
                  </a:lnTo>
                  <a:cubicBezTo>
                    <a:pt x="11452" y="882"/>
                    <a:pt x="9886" y="1"/>
                    <a:pt x="7929" y="1"/>
                  </a:cubicBezTo>
                  <a:close/>
                </a:path>
              </a:pathLst>
            </a:custGeom>
            <a:solidFill>
              <a:srgbClr val="4285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 name="Google Shape;542;p28"/>
            <p:cNvSpPr/>
            <p:nvPr/>
          </p:nvSpPr>
          <p:spPr>
            <a:xfrm>
              <a:off x="2263600" y="2464050"/>
              <a:ext cx="91050" cy="607800"/>
            </a:xfrm>
            <a:custGeom>
              <a:rect b="b" l="l" r="r" t="t"/>
              <a:pathLst>
                <a:path extrusionOk="0" h="24312" w="3642">
                  <a:moveTo>
                    <a:pt x="0" y="0"/>
                  </a:moveTo>
                  <a:lnTo>
                    <a:pt x="0" y="24311"/>
                  </a:lnTo>
                  <a:lnTo>
                    <a:pt x="3641" y="24311"/>
                  </a:lnTo>
                  <a:lnTo>
                    <a:pt x="3641" y="0"/>
                  </a:lnTo>
                  <a:close/>
                </a:path>
              </a:pathLst>
            </a:custGeom>
            <a:solidFill>
              <a:srgbClr val="34A85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 name="Google Shape;543;p28"/>
            <p:cNvSpPr/>
            <p:nvPr/>
          </p:nvSpPr>
          <p:spPr>
            <a:xfrm>
              <a:off x="2398650" y="2671050"/>
              <a:ext cx="381250" cy="413525"/>
            </a:xfrm>
            <a:custGeom>
              <a:rect b="b" l="l" r="r" t="t"/>
              <a:pathLst>
                <a:path extrusionOk="0" h="16541" w="15250">
                  <a:moveTo>
                    <a:pt x="7909" y="3191"/>
                  </a:moveTo>
                  <a:cubicBezTo>
                    <a:pt x="9358" y="3191"/>
                    <a:pt x="10571" y="3896"/>
                    <a:pt x="10982" y="4933"/>
                  </a:cubicBezTo>
                  <a:lnTo>
                    <a:pt x="3603" y="8006"/>
                  </a:lnTo>
                  <a:cubicBezTo>
                    <a:pt x="3505" y="4815"/>
                    <a:pt x="6069" y="3191"/>
                    <a:pt x="7909" y="3191"/>
                  </a:cubicBezTo>
                  <a:close/>
                  <a:moveTo>
                    <a:pt x="7792" y="0"/>
                  </a:moveTo>
                  <a:cubicBezTo>
                    <a:pt x="3505" y="0"/>
                    <a:pt x="1" y="3347"/>
                    <a:pt x="1" y="8261"/>
                  </a:cubicBezTo>
                  <a:cubicBezTo>
                    <a:pt x="1" y="12919"/>
                    <a:pt x="3505" y="16540"/>
                    <a:pt x="8203" y="16540"/>
                  </a:cubicBezTo>
                  <a:cubicBezTo>
                    <a:pt x="10982" y="16540"/>
                    <a:pt x="13566" y="15170"/>
                    <a:pt x="15093" y="12860"/>
                  </a:cubicBezTo>
                  <a:lnTo>
                    <a:pt x="12274" y="10981"/>
                  </a:lnTo>
                  <a:cubicBezTo>
                    <a:pt x="11335" y="12352"/>
                    <a:pt x="10043" y="13272"/>
                    <a:pt x="8203" y="13272"/>
                  </a:cubicBezTo>
                  <a:cubicBezTo>
                    <a:pt x="6343" y="13272"/>
                    <a:pt x="5032" y="12430"/>
                    <a:pt x="4190" y="10766"/>
                  </a:cubicBezTo>
                  <a:lnTo>
                    <a:pt x="15249" y="6186"/>
                  </a:lnTo>
                  <a:lnTo>
                    <a:pt x="14878" y="5266"/>
                  </a:lnTo>
                  <a:cubicBezTo>
                    <a:pt x="14192" y="3406"/>
                    <a:pt x="12098" y="0"/>
                    <a:pt x="7792" y="0"/>
                  </a:cubicBezTo>
                  <a:close/>
                </a:path>
              </a:pathLst>
            </a:custGeom>
            <a:solidFill>
              <a:srgbClr val="EA43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 name="Google Shape;544;p28"/>
            <p:cNvSpPr/>
            <p:nvPr/>
          </p:nvSpPr>
          <p:spPr>
            <a:xfrm>
              <a:off x="2973675" y="2507925"/>
              <a:ext cx="266225" cy="563925"/>
            </a:xfrm>
            <a:custGeom>
              <a:rect b="b" l="l" r="r" t="t"/>
              <a:pathLst>
                <a:path extrusionOk="0" h="22557" w="10649">
                  <a:moveTo>
                    <a:pt x="8601" y="1"/>
                  </a:moveTo>
                  <a:cubicBezTo>
                    <a:pt x="8514" y="1"/>
                    <a:pt x="8426" y="3"/>
                    <a:pt x="8339" y="7"/>
                  </a:cubicBezTo>
                  <a:cubicBezTo>
                    <a:pt x="5109" y="7"/>
                    <a:pt x="2897" y="2043"/>
                    <a:pt x="2897" y="5175"/>
                  </a:cubicBezTo>
                  <a:lnTo>
                    <a:pt x="2897" y="7210"/>
                  </a:lnTo>
                  <a:lnTo>
                    <a:pt x="0" y="7210"/>
                  </a:lnTo>
                  <a:lnTo>
                    <a:pt x="0" y="9833"/>
                  </a:lnTo>
                  <a:lnTo>
                    <a:pt x="2897" y="9833"/>
                  </a:lnTo>
                  <a:lnTo>
                    <a:pt x="2897" y="22556"/>
                  </a:lnTo>
                  <a:lnTo>
                    <a:pt x="5755" y="22556"/>
                  </a:lnTo>
                  <a:lnTo>
                    <a:pt x="5755" y="9833"/>
                  </a:lnTo>
                  <a:lnTo>
                    <a:pt x="9768" y="9833"/>
                  </a:lnTo>
                  <a:lnTo>
                    <a:pt x="9768" y="7210"/>
                  </a:lnTo>
                  <a:lnTo>
                    <a:pt x="5755" y="7210"/>
                  </a:lnTo>
                  <a:lnTo>
                    <a:pt x="5755" y="5273"/>
                  </a:lnTo>
                  <a:cubicBezTo>
                    <a:pt x="5755" y="3472"/>
                    <a:pt x="6890" y="2630"/>
                    <a:pt x="8339" y="2630"/>
                  </a:cubicBezTo>
                  <a:cubicBezTo>
                    <a:pt x="8383" y="2628"/>
                    <a:pt x="8428" y="2627"/>
                    <a:pt x="8472" y="2627"/>
                  </a:cubicBezTo>
                  <a:cubicBezTo>
                    <a:pt x="8878" y="2627"/>
                    <a:pt x="9280" y="2708"/>
                    <a:pt x="9650" y="2884"/>
                  </a:cubicBezTo>
                  <a:lnTo>
                    <a:pt x="10649" y="399"/>
                  </a:lnTo>
                  <a:cubicBezTo>
                    <a:pt x="9988" y="138"/>
                    <a:pt x="9296" y="1"/>
                    <a:pt x="8601" y="1"/>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 name="Google Shape;545;p28"/>
            <p:cNvSpPr/>
            <p:nvPr/>
          </p:nvSpPr>
          <p:spPr>
            <a:xfrm>
              <a:off x="3237425" y="2675450"/>
              <a:ext cx="394950" cy="408625"/>
            </a:xfrm>
            <a:custGeom>
              <a:rect b="b" l="l" r="r" t="t"/>
              <a:pathLst>
                <a:path extrusionOk="0" h="16345" w="15798">
                  <a:moveTo>
                    <a:pt x="7889" y="2623"/>
                  </a:moveTo>
                  <a:cubicBezTo>
                    <a:pt x="10454" y="2623"/>
                    <a:pt x="12900" y="4659"/>
                    <a:pt x="12900" y="8182"/>
                  </a:cubicBezTo>
                  <a:cubicBezTo>
                    <a:pt x="12900" y="11686"/>
                    <a:pt x="10454" y="13722"/>
                    <a:pt x="7889" y="13722"/>
                  </a:cubicBezTo>
                  <a:cubicBezTo>
                    <a:pt x="5325" y="13722"/>
                    <a:pt x="2878" y="11686"/>
                    <a:pt x="2878" y="8182"/>
                  </a:cubicBezTo>
                  <a:cubicBezTo>
                    <a:pt x="2878" y="4659"/>
                    <a:pt x="5325" y="2623"/>
                    <a:pt x="7889" y="2623"/>
                  </a:cubicBezTo>
                  <a:close/>
                  <a:moveTo>
                    <a:pt x="7889" y="0"/>
                  </a:moveTo>
                  <a:cubicBezTo>
                    <a:pt x="3289" y="0"/>
                    <a:pt x="1" y="3504"/>
                    <a:pt x="1" y="8182"/>
                  </a:cubicBezTo>
                  <a:cubicBezTo>
                    <a:pt x="1" y="12841"/>
                    <a:pt x="3289" y="16345"/>
                    <a:pt x="7889" y="16345"/>
                  </a:cubicBezTo>
                  <a:cubicBezTo>
                    <a:pt x="12509" y="16345"/>
                    <a:pt x="15797" y="12841"/>
                    <a:pt x="15797" y="8182"/>
                  </a:cubicBezTo>
                  <a:cubicBezTo>
                    <a:pt x="1579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 name="Google Shape;546;p28"/>
            <p:cNvSpPr/>
            <p:nvPr/>
          </p:nvSpPr>
          <p:spPr>
            <a:xfrm>
              <a:off x="3690100" y="2678325"/>
              <a:ext cx="237350" cy="393525"/>
            </a:xfrm>
            <a:custGeom>
              <a:rect b="b" l="l" r="r" t="t"/>
              <a:pathLst>
                <a:path extrusionOk="0" h="15741" w="9494">
                  <a:moveTo>
                    <a:pt x="7479" y="1"/>
                  </a:moveTo>
                  <a:cubicBezTo>
                    <a:pt x="7426" y="1"/>
                    <a:pt x="7374" y="1"/>
                    <a:pt x="7321" y="3"/>
                  </a:cubicBezTo>
                  <a:cubicBezTo>
                    <a:pt x="5736" y="3"/>
                    <a:pt x="3504" y="1138"/>
                    <a:pt x="2878" y="2900"/>
                  </a:cubicBezTo>
                  <a:lnTo>
                    <a:pt x="2760" y="2900"/>
                  </a:lnTo>
                  <a:lnTo>
                    <a:pt x="2760" y="394"/>
                  </a:lnTo>
                  <a:lnTo>
                    <a:pt x="0" y="394"/>
                  </a:lnTo>
                  <a:lnTo>
                    <a:pt x="0" y="15740"/>
                  </a:lnTo>
                  <a:lnTo>
                    <a:pt x="2878" y="15740"/>
                  </a:lnTo>
                  <a:lnTo>
                    <a:pt x="2878" y="7343"/>
                  </a:lnTo>
                  <a:cubicBezTo>
                    <a:pt x="2878" y="4524"/>
                    <a:pt x="4894" y="2861"/>
                    <a:pt x="6851" y="2861"/>
                  </a:cubicBezTo>
                  <a:cubicBezTo>
                    <a:pt x="6905" y="2859"/>
                    <a:pt x="6958" y="2858"/>
                    <a:pt x="7011" y="2858"/>
                  </a:cubicBezTo>
                  <a:cubicBezTo>
                    <a:pt x="7483" y="2858"/>
                    <a:pt x="7940" y="2935"/>
                    <a:pt x="8398" y="3076"/>
                  </a:cubicBezTo>
                  <a:lnTo>
                    <a:pt x="9494" y="394"/>
                  </a:lnTo>
                  <a:cubicBezTo>
                    <a:pt x="8857" y="122"/>
                    <a:pt x="8170" y="1"/>
                    <a:pt x="7479" y="1"/>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 name="Google Shape;547;p28"/>
            <p:cNvSpPr/>
            <p:nvPr/>
          </p:nvSpPr>
          <p:spPr>
            <a:xfrm>
              <a:off x="4131500" y="2511025"/>
              <a:ext cx="327400" cy="560825"/>
            </a:xfrm>
            <a:custGeom>
              <a:rect b="b" l="l" r="r" t="t"/>
              <a:pathLst>
                <a:path extrusionOk="0" h="22433" w="13096">
                  <a:moveTo>
                    <a:pt x="1" y="1"/>
                  </a:moveTo>
                  <a:lnTo>
                    <a:pt x="1" y="22432"/>
                  </a:lnTo>
                  <a:lnTo>
                    <a:pt x="13096" y="22432"/>
                  </a:lnTo>
                  <a:lnTo>
                    <a:pt x="13096" y="19673"/>
                  </a:lnTo>
                  <a:lnTo>
                    <a:pt x="2898" y="19673"/>
                  </a:lnTo>
                  <a:lnTo>
                    <a:pt x="2898" y="12548"/>
                  </a:lnTo>
                  <a:lnTo>
                    <a:pt x="12098" y="12548"/>
                  </a:lnTo>
                  <a:lnTo>
                    <a:pt x="12098" y="9866"/>
                  </a:lnTo>
                  <a:lnTo>
                    <a:pt x="2898" y="9866"/>
                  </a:lnTo>
                  <a:lnTo>
                    <a:pt x="2898" y="2760"/>
                  </a:lnTo>
                  <a:lnTo>
                    <a:pt x="13096" y="2760"/>
                  </a:lnTo>
                  <a:lnTo>
                    <a:pt x="13096"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 name="Google Shape;548;p28"/>
            <p:cNvSpPr/>
            <p:nvPr/>
          </p:nvSpPr>
          <p:spPr>
            <a:xfrm>
              <a:off x="4505875" y="2511025"/>
              <a:ext cx="385150" cy="573050"/>
            </a:xfrm>
            <a:custGeom>
              <a:rect b="b" l="l" r="r" t="t"/>
              <a:pathLst>
                <a:path extrusionOk="0" h="22922" w="15406">
                  <a:moveTo>
                    <a:pt x="7771" y="9200"/>
                  </a:moveTo>
                  <a:cubicBezTo>
                    <a:pt x="10335" y="9200"/>
                    <a:pt x="12665" y="11236"/>
                    <a:pt x="12665" y="14759"/>
                  </a:cubicBezTo>
                  <a:cubicBezTo>
                    <a:pt x="12665" y="18263"/>
                    <a:pt x="10335" y="20299"/>
                    <a:pt x="7771" y="20299"/>
                  </a:cubicBezTo>
                  <a:cubicBezTo>
                    <a:pt x="5187" y="20299"/>
                    <a:pt x="2878" y="18204"/>
                    <a:pt x="2878" y="14759"/>
                  </a:cubicBezTo>
                  <a:cubicBezTo>
                    <a:pt x="2878" y="11314"/>
                    <a:pt x="5187" y="9200"/>
                    <a:pt x="7771" y="9200"/>
                  </a:cubicBezTo>
                  <a:close/>
                  <a:moveTo>
                    <a:pt x="12528" y="1"/>
                  </a:moveTo>
                  <a:lnTo>
                    <a:pt x="12528" y="7086"/>
                  </a:lnTo>
                  <a:lnTo>
                    <a:pt x="12665" y="9200"/>
                  </a:lnTo>
                  <a:lnTo>
                    <a:pt x="12528" y="9200"/>
                  </a:lnTo>
                  <a:cubicBezTo>
                    <a:pt x="11647" y="7791"/>
                    <a:pt x="9748" y="6577"/>
                    <a:pt x="7301" y="6577"/>
                  </a:cubicBezTo>
                  <a:cubicBezTo>
                    <a:pt x="3426" y="6577"/>
                    <a:pt x="0" y="10062"/>
                    <a:pt x="0" y="14759"/>
                  </a:cubicBezTo>
                  <a:cubicBezTo>
                    <a:pt x="0" y="19457"/>
                    <a:pt x="3426" y="22922"/>
                    <a:pt x="7301" y="22922"/>
                  </a:cubicBezTo>
                  <a:cubicBezTo>
                    <a:pt x="9748" y="22922"/>
                    <a:pt x="11647" y="21708"/>
                    <a:pt x="12528" y="20299"/>
                  </a:cubicBezTo>
                  <a:lnTo>
                    <a:pt x="12665" y="20299"/>
                  </a:lnTo>
                  <a:lnTo>
                    <a:pt x="12665" y="22432"/>
                  </a:lnTo>
                  <a:lnTo>
                    <a:pt x="15405" y="22432"/>
                  </a:lnTo>
                  <a:lnTo>
                    <a:pt x="15405"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 name="Google Shape;549;p28"/>
            <p:cNvSpPr/>
            <p:nvPr/>
          </p:nvSpPr>
          <p:spPr>
            <a:xfrm>
              <a:off x="4967825" y="2688175"/>
              <a:ext cx="340125" cy="395900"/>
            </a:xfrm>
            <a:custGeom>
              <a:rect b="b" l="l" r="r" t="t"/>
              <a:pathLst>
                <a:path extrusionOk="0" h="15836" w="13605">
                  <a:moveTo>
                    <a:pt x="1" y="0"/>
                  </a:moveTo>
                  <a:lnTo>
                    <a:pt x="1" y="9376"/>
                  </a:lnTo>
                  <a:cubicBezTo>
                    <a:pt x="1" y="13174"/>
                    <a:pt x="1919" y="15836"/>
                    <a:pt x="5873" y="15836"/>
                  </a:cubicBezTo>
                  <a:cubicBezTo>
                    <a:pt x="7967" y="15836"/>
                    <a:pt x="9866" y="14622"/>
                    <a:pt x="10727" y="13213"/>
                  </a:cubicBezTo>
                  <a:lnTo>
                    <a:pt x="10845" y="13213"/>
                  </a:lnTo>
                  <a:lnTo>
                    <a:pt x="10845" y="15346"/>
                  </a:lnTo>
                  <a:lnTo>
                    <a:pt x="13605" y="15346"/>
                  </a:lnTo>
                  <a:lnTo>
                    <a:pt x="13605" y="0"/>
                  </a:lnTo>
                  <a:lnTo>
                    <a:pt x="10727" y="0"/>
                  </a:lnTo>
                  <a:lnTo>
                    <a:pt x="10727" y="8456"/>
                  </a:lnTo>
                  <a:cubicBezTo>
                    <a:pt x="10727" y="10805"/>
                    <a:pt x="9181" y="13213"/>
                    <a:pt x="6675" y="13213"/>
                  </a:cubicBezTo>
                  <a:cubicBezTo>
                    <a:pt x="4483" y="13213"/>
                    <a:pt x="2898" y="12117"/>
                    <a:pt x="2898" y="8926"/>
                  </a:cubicBezTo>
                  <a:lnTo>
                    <a:pt x="2898" y="0"/>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 name="Google Shape;550;p28"/>
            <p:cNvSpPr/>
            <p:nvPr/>
          </p:nvSpPr>
          <p:spPr>
            <a:xfrm>
              <a:off x="5365675" y="2675450"/>
              <a:ext cx="368025" cy="408625"/>
            </a:xfrm>
            <a:custGeom>
              <a:rect b="b" l="l" r="r" t="t"/>
              <a:pathLst>
                <a:path extrusionOk="0" h="16345" w="14721">
                  <a:moveTo>
                    <a:pt x="7889" y="0"/>
                  </a:moveTo>
                  <a:cubicBezTo>
                    <a:pt x="3289" y="0"/>
                    <a:pt x="1" y="3504"/>
                    <a:pt x="1" y="8182"/>
                  </a:cubicBezTo>
                  <a:cubicBezTo>
                    <a:pt x="1" y="12802"/>
                    <a:pt x="3289" y="16345"/>
                    <a:pt x="7889" y="16345"/>
                  </a:cubicBezTo>
                  <a:cubicBezTo>
                    <a:pt x="11550" y="16345"/>
                    <a:pt x="13781" y="14192"/>
                    <a:pt x="14721" y="11941"/>
                  </a:cubicBezTo>
                  <a:lnTo>
                    <a:pt x="12156" y="10844"/>
                  </a:lnTo>
                  <a:cubicBezTo>
                    <a:pt x="11393" y="12626"/>
                    <a:pt x="9827" y="13722"/>
                    <a:pt x="7693" y="13722"/>
                  </a:cubicBezTo>
                  <a:cubicBezTo>
                    <a:pt x="5266" y="13722"/>
                    <a:pt x="2878" y="11490"/>
                    <a:pt x="2878" y="8182"/>
                  </a:cubicBezTo>
                  <a:cubicBezTo>
                    <a:pt x="2878" y="4855"/>
                    <a:pt x="5247" y="2643"/>
                    <a:pt x="7693" y="2643"/>
                  </a:cubicBezTo>
                  <a:cubicBezTo>
                    <a:pt x="9827" y="2643"/>
                    <a:pt x="11236" y="3700"/>
                    <a:pt x="12000" y="5520"/>
                  </a:cubicBezTo>
                  <a:lnTo>
                    <a:pt x="14623" y="4424"/>
                  </a:lnTo>
                  <a:cubicBezTo>
                    <a:pt x="13683" y="2154"/>
                    <a:pt x="1156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 name="Google Shape;551;p28"/>
            <p:cNvSpPr/>
            <p:nvPr/>
          </p:nvSpPr>
          <p:spPr>
            <a:xfrm>
              <a:off x="5774300" y="2675450"/>
              <a:ext cx="341100" cy="408625"/>
            </a:xfrm>
            <a:custGeom>
              <a:rect b="b" l="l" r="r" t="t"/>
              <a:pathLst>
                <a:path extrusionOk="0" h="16345" w="13644">
                  <a:moveTo>
                    <a:pt x="7223" y="8241"/>
                  </a:moveTo>
                  <a:cubicBezTo>
                    <a:pt x="9670" y="8241"/>
                    <a:pt x="10904" y="9239"/>
                    <a:pt x="10904" y="9239"/>
                  </a:cubicBezTo>
                  <a:cubicBezTo>
                    <a:pt x="10904" y="11745"/>
                    <a:pt x="8496" y="13722"/>
                    <a:pt x="6186" y="13722"/>
                  </a:cubicBezTo>
                  <a:cubicBezTo>
                    <a:pt x="4698" y="13722"/>
                    <a:pt x="2995" y="12900"/>
                    <a:pt x="2995" y="11275"/>
                  </a:cubicBezTo>
                  <a:cubicBezTo>
                    <a:pt x="2995" y="9866"/>
                    <a:pt x="4189" y="8241"/>
                    <a:pt x="7223" y="8241"/>
                  </a:cubicBezTo>
                  <a:close/>
                  <a:moveTo>
                    <a:pt x="6832" y="0"/>
                  </a:moveTo>
                  <a:cubicBezTo>
                    <a:pt x="2976" y="0"/>
                    <a:pt x="1116" y="2330"/>
                    <a:pt x="588" y="3739"/>
                  </a:cubicBezTo>
                  <a:lnTo>
                    <a:pt x="3230" y="4855"/>
                  </a:lnTo>
                  <a:cubicBezTo>
                    <a:pt x="3759" y="3426"/>
                    <a:pt x="5286" y="2643"/>
                    <a:pt x="6891" y="2643"/>
                  </a:cubicBezTo>
                  <a:cubicBezTo>
                    <a:pt x="9044" y="2643"/>
                    <a:pt x="10904" y="4033"/>
                    <a:pt x="10884" y="6362"/>
                  </a:cubicBezTo>
                  <a:lnTo>
                    <a:pt x="10884" y="6793"/>
                  </a:lnTo>
                  <a:cubicBezTo>
                    <a:pt x="10297" y="6460"/>
                    <a:pt x="8789" y="5853"/>
                    <a:pt x="6734" y="5853"/>
                  </a:cubicBezTo>
                  <a:cubicBezTo>
                    <a:pt x="3132" y="5853"/>
                    <a:pt x="0" y="7732"/>
                    <a:pt x="0" y="11216"/>
                  </a:cubicBezTo>
                  <a:cubicBezTo>
                    <a:pt x="0" y="14407"/>
                    <a:pt x="2604" y="16345"/>
                    <a:pt x="5736" y="16345"/>
                  </a:cubicBezTo>
                  <a:cubicBezTo>
                    <a:pt x="8359" y="16345"/>
                    <a:pt x="9925" y="14994"/>
                    <a:pt x="10766" y="13722"/>
                  </a:cubicBezTo>
                  <a:lnTo>
                    <a:pt x="10904" y="13722"/>
                  </a:lnTo>
                  <a:lnTo>
                    <a:pt x="10904" y="15855"/>
                  </a:lnTo>
                  <a:lnTo>
                    <a:pt x="13644" y="15855"/>
                  </a:lnTo>
                  <a:lnTo>
                    <a:pt x="13644" y="6577"/>
                  </a:lnTo>
                  <a:cubicBezTo>
                    <a:pt x="13644" y="2251"/>
                    <a:pt x="10590" y="0"/>
                    <a:pt x="6832"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 name="Google Shape;552;p28"/>
            <p:cNvSpPr/>
            <p:nvPr/>
          </p:nvSpPr>
          <p:spPr>
            <a:xfrm>
              <a:off x="6152575" y="2570725"/>
              <a:ext cx="249125" cy="507150"/>
            </a:xfrm>
            <a:custGeom>
              <a:rect b="b" l="l" r="r" t="t"/>
              <a:pathLst>
                <a:path extrusionOk="0" h="20286" w="9965">
                  <a:moveTo>
                    <a:pt x="2682" y="1"/>
                  </a:moveTo>
                  <a:lnTo>
                    <a:pt x="2682" y="4698"/>
                  </a:lnTo>
                  <a:lnTo>
                    <a:pt x="1" y="4698"/>
                  </a:lnTo>
                  <a:lnTo>
                    <a:pt x="1" y="7321"/>
                  </a:lnTo>
                  <a:lnTo>
                    <a:pt x="2682" y="7321"/>
                  </a:lnTo>
                  <a:lnTo>
                    <a:pt x="2682" y="15366"/>
                  </a:lnTo>
                  <a:cubicBezTo>
                    <a:pt x="2682" y="18498"/>
                    <a:pt x="4405" y="20279"/>
                    <a:pt x="7635" y="20279"/>
                  </a:cubicBezTo>
                  <a:cubicBezTo>
                    <a:pt x="7724" y="20284"/>
                    <a:pt x="7813" y="20286"/>
                    <a:pt x="7901" y="20286"/>
                  </a:cubicBezTo>
                  <a:cubicBezTo>
                    <a:pt x="8611" y="20286"/>
                    <a:pt x="9303" y="20147"/>
                    <a:pt x="9964" y="19868"/>
                  </a:cubicBezTo>
                  <a:lnTo>
                    <a:pt x="8946" y="17402"/>
                  </a:lnTo>
                  <a:cubicBezTo>
                    <a:pt x="8570" y="17563"/>
                    <a:pt x="8161" y="17659"/>
                    <a:pt x="7749" y="17659"/>
                  </a:cubicBezTo>
                  <a:cubicBezTo>
                    <a:pt x="7711" y="17659"/>
                    <a:pt x="7673" y="17658"/>
                    <a:pt x="7635" y="17656"/>
                  </a:cubicBezTo>
                  <a:cubicBezTo>
                    <a:pt x="6284" y="17656"/>
                    <a:pt x="5579" y="16854"/>
                    <a:pt x="5579" y="15151"/>
                  </a:cubicBezTo>
                  <a:lnTo>
                    <a:pt x="5579" y="7321"/>
                  </a:lnTo>
                  <a:lnTo>
                    <a:pt x="9338" y="7321"/>
                  </a:lnTo>
                  <a:lnTo>
                    <a:pt x="9338" y="4698"/>
                  </a:lnTo>
                  <a:lnTo>
                    <a:pt x="5579" y="4698"/>
                  </a:lnTo>
                  <a:lnTo>
                    <a:pt x="5579"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 name="Google Shape;553;p28"/>
            <p:cNvSpPr/>
            <p:nvPr/>
          </p:nvSpPr>
          <p:spPr>
            <a:xfrm>
              <a:off x="6437875" y="2504825"/>
              <a:ext cx="119425" cy="567025"/>
            </a:xfrm>
            <a:custGeom>
              <a:rect b="b" l="l" r="r" t="t"/>
              <a:pathLst>
                <a:path extrusionOk="0" h="22681" w="4777">
                  <a:moveTo>
                    <a:pt x="2058" y="1"/>
                  </a:moveTo>
                  <a:cubicBezTo>
                    <a:pt x="1018" y="1"/>
                    <a:pt x="20" y="802"/>
                    <a:pt x="20" y="2030"/>
                  </a:cubicBezTo>
                  <a:cubicBezTo>
                    <a:pt x="1" y="3165"/>
                    <a:pt x="921" y="4085"/>
                    <a:pt x="2056" y="4085"/>
                  </a:cubicBezTo>
                  <a:cubicBezTo>
                    <a:pt x="3857" y="4065"/>
                    <a:pt x="4777" y="1893"/>
                    <a:pt x="3485" y="601"/>
                  </a:cubicBezTo>
                  <a:cubicBezTo>
                    <a:pt x="3071" y="187"/>
                    <a:pt x="2560" y="1"/>
                    <a:pt x="2058" y="1"/>
                  </a:cubicBezTo>
                  <a:close/>
                  <a:moveTo>
                    <a:pt x="607" y="7334"/>
                  </a:moveTo>
                  <a:lnTo>
                    <a:pt x="607" y="22680"/>
                  </a:lnTo>
                  <a:lnTo>
                    <a:pt x="3485" y="22680"/>
                  </a:lnTo>
                  <a:lnTo>
                    <a:pt x="3485" y="7334"/>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 name="Google Shape;554;p28"/>
            <p:cNvSpPr/>
            <p:nvPr/>
          </p:nvSpPr>
          <p:spPr>
            <a:xfrm>
              <a:off x="6585675" y="2675450"/>
              <a:ext cx="394450" cy="408625"/>
            </a:xfrm>
            <a:custGeom>
              <a:rect b="b" l="l" r="r" t="t"/>
              <a:pathLst>
                <a:path extrusionOk="0" h="16345" w="15778">
                  <a:moveTo>
                    <a:pt x="7889" y="2623"/>
                  </a:moveTo>
                  <a:cubicBezTo>
                    <a:pt x="10453" y="2623"/>
                    <a:pt x="12900" y="4659"/>
                    <a:pt x="12900" y="8182"/>
                  </a:cubicBezTo>
                  <a:cubicBezTo>
                    <a:pt x="12900" y="11686"/>
                    <a:pt x="10453" y="13722"/>
                    <a:pt x="7889" y="13722"/>
                  </a:cubicBezTo>
                  <a:cubicBezTo>
                    <a:pt x="5324" y="13722"/>
                    <a:pt x="2878" y="11686"/>
                    <a:pt x="2878" y="8182"/>
                  </a:cubicBezTo>
                  <a:cubicBezTo>
                    <a:pt x="2878" y="4659"/>
                    <a:pt x="5324" y="2623"/>
                    <a:pt x="7889" y="2623"/>
                  </a:cubicBezTo>
                  <a:close/>
                  <a:moveTo>
                    <a:pt x="7889" y="0"/>
                  </a:moveTo>
                  <a:cubicBezTo>
                    <a:pt x="3289" y="0"/>
                    <a:pt x="0" y="3504"/>
                    <a:pt x="0" y="8182"/>
                  </a:cubicBezTo>
                  <a:cubicBezTo>
                    <a:pt x="0" y="12841"/>
                    <a:pt x="3289" y="16345"/>
                    <a:pt x="7889" y="16345"/>
                  </a:cubicBezTo>
                  <a:cubicBezTo>
                    <a:pt x="12489" y="16345"/>
                    <a:pt x="15777" y="12841"/>
                    <a:pt x="15777" y="8182"/>
                  </a:cubicBezTo>
                  <a:cubicBezTo>
                    <a:pt x="1577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 name="Google Shape;555;p28"/>
            <p:cNvSpPr/>
            <p:nvPr/>
          </p:nvSpPr>
          <p:spPr>
            <a:xfrm>
              <a:off x="7037850" y="2675450"/>
              <a:ext cx="340125" cy="396400"/>
            </a:xfrm>
            <a:custGeom>
              <a:rect b="b" l="l" r="r" t="t"/>
              <a:pathLst>
                <a:path extrusionOk="0" h="15856" w="13605">
                  <a:moveTo>
                    <a:pt x="7752" y="0"/>
                  </a:moveTo>
                  <a:cubicBezTo>
                    <a:pt x="5638" y="0"/>
                    <a:pt x="3700" y="1234"/>
                    <a:pt x="2897" y="2643"/>
                  </a:cubicBezTo>
                  <a:lnTo>
                    <a:pt x="2760" y="2643"/>
                  </a:lnTo>
                  <a:lnTo>
                    <a:pt x="2760" y="509"/>
                  </a:lnTo>
                  <a:lnTo>
                    <a:pt x="0" y="509"/>
                  </a:lnTo>
                  <a:lnTo>
                    <a:pt x="0" y="15855"/>
                  </a:lnTo>
                  <a:lnTo>
                    <a:pt x="2897" y="15855"/>
                  </a:lnTo>
                  <a:lnTo>
                    <a:pt x="2897" y="7360"/>
                  </a:lnTo>
                  <a:cubicBezTo>
                    <a:pt x="2897" y="5011"/>
                    <a:pt x="4424" y="2623"/>
                    <a:pt x="6929" y="2623"/>
                  </a:cubicBezTo>
                  <a:cubicBezTo>
                    <a:pt x="9122" y="2623"/>
                    <a:pt x="10727" y="3700"/>
                    <a:pt x="10727" y="6891"/>
                  </a:cubicBezTo>
                  <a:lnTo>
                    <a:pt x="10727" y="15855"/>
                  </a:lnTo>
                  <a:lnTo>
                    <a:pt x="13604" y="15855"/>
                  </a:lnTo>
                  <a:lnTo>
                    <a:pt x="13604" y="6460"/>
                  </a:lnTo>
                  <a:cubicBezTo>
                    <a:pt x="13604" y="2663"/>
                    <a:pt x="11667" y="0"/>
                    <a:pt x="7752"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01">
  <p:cSld name="CUSTOM_2">
    <p:spTree>
      <p:nvGrpSpPr>
        <p:cNvPr id="556" name="Shape 556"/>
        <p:cNvGrpSpPr/>
        <p:nvPr/>
      </p:nvGrpSpPr>
      <p:grpSpPr>
        <a:xfrm>
          <a:off x="0" y="0"/>
          <a:ext cx="0" cy="0"/>
          <a:chOff x="0" y="0"/>
          <a:chExt cx="0" cy="0"/>
        </a:xfrm>
      </p:grpSpPr>
      <p:sp>
        <p:nvSpPr>
          <p:cNvPr id="557" name="Google Shape;557;p109"/>
          <p:cNvSpPr/>
          <p:nvPr/>
        </p:nvSpPr>
        <p:spPr>
          <a:xfrm>
            <a:off x="462016" y="4092099"/>
            <a:ext cx="465900" cy="94500"/>
          </a:xfrm>
          <a:prstGeom prst="roundRect">
            <a:avLst>
              <a:gd fmla="val 50000" name="adj"/>
            </a:avLst>
          </a:prstGeom>
          <a:solidFill>
            <a:srgbClr val="4285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 name="Google Shape;558;p109"/>
          <p:cNvSpPr txBox="1"/>
          <p:nvPr>
            <p:ph idx="1" type="subTitle"/>
          </p:nvPr>
        </p:nvSpPr>
        <p:spPr>
          <a:xfrm>
            <a:off x="451846" y="3479440"/>
            <a:ext cx="7801200" cy="300000"/>
          </a:xfrm>
          <a:prstGeom prst="rect">
            <a:avLst/>
          </a:prstGeom>
          <a:noFill/>
          <a:ln>
            <a:noFill/>
          </a:ln>
        </p:spPr>
        <p:txBody>
          <a:bodyPr anchorCtr="0" anchor="ctr" bIns="0" lIns="0" spcFirstLastPara="1" rIns="91425" wrap="square" tIns="0">
            <a:noAutofit/>
          </a:bodyPr>
          <a:lstStyle>
            <a:lvl1pPr lvl="0" algn="l">
              <a:lnSpc>
                <a:spcPct val="130000"/>
              </a:lnSpc>
              <a:spcBef>
                <a:spcPts val="0"/>
              </a:spcBef>
              <a:spcAft>
                <a:spcPts val="0"/>
              </a:spcAft>
              <a:buSzPts val="900"/>
              <a:buNone/>
              <a:defRPr sz="2100">
                <a:solidFill>
                  <a:srgbClr val="3C4043"/>
                </a:solidFill>
                <a:latin typeface="Arial"/>
                <a:ea typeface="Arial"/>
                <a:cs typeface="Arial"/>
                <a:sym typeface="Arial"/>
              </a:defRPr>
            </a:lvl1pPr>
            <a:lvl2pPr lvl="1" algn="l">
              <a:lnSpc>
                <a:spcPct val="130000"/>
              </a:lnSpc>
              <a:spcBef>
                <a:spcPts val="0"/>
              </a:spcBef>
              <a:spcAft>
                <a:spcPts val="0"/>
              </a:spcAft>
              <a:buSzPts val="900"/>
              <a:buNone/>
              <a:defRPr sz="600"/>
            </a:lvl2pPr>
            <a:lvl3pPr lvl="2" algn="l">
              <a:lnSpc>
                <a:spcPct val="130000"/>
              </a:lnSpc>
              <a:spcBef>
                <a:spcPts val="0"/>
              </a:spcBef>
              <a:spcAft>
                <a:spcPts val="0"/>
              </a:spcAft>
              <a:buSzPts val="900"/>
              <a:buNone/>
              <a:defRPr sz="600"/>
            </a:lvl3pPr>
            <a:lvl4pPr lvl="3" algn="l">
              <a:lnSpc>
                <a:spcPct val="130000"/>
              </a:lnSpc>
              <a:spcBef>
                <a:spcPts val="0"/>
              </a:spcBef>
              <a:spcAft>
                <a:spcPts val="0"/>
              </a:spcAft>
              <a:buSzPts val="900"/>
              <a:buNone/>
              <a:defRPr sz="600"/>
            </a:lvl4pPr>
            <a:lvl5pPr lvl="4" algn="l">
              <a:lnSpc>
                <a:spcPct val="130000"/>
              </a:lnSpc>
              <a:spcBef>
                <a:spcPts val="0"/>
              </a:spcBef>
              <a:spcAft>
                <a:spcPts val="0"/>
              </a:spcAft>
              <a:buSzPts val="900"/>
              <a:buNone/>
              <a:defRPr sz="600"/>
            </a:lvl5pPr>
            <a:lvl6pPr lvl="5" algn="l">
              <a:lnSpc>
                <a:spcPct val="130000"/>
              </a:lnSpc>
              <a:spcBef>
                <a:spcPts val="0"/>
              </a:spcBef>
              <a:spcAft>
                <a:spcPts val="0"/>
              </a:spcAft>
              <a:buSzPts val="900"/>
              <a:buNone/>
              <a:defRPr sz="600"/>
            </a:lvl6pPr>
            <a:lvl7pPr lvl="6" algn="l">
              <a:lnSpc>
                <a:spcPct val="130000"/>
              </a:lnSpc>
              <a:spcBef>
                <a:spcPts val="0"/>
              </a:spcBef>
              <a:spcAft>
                <a:spcPts val="0"/>
              </a:spcAft>
              <a:buSzPts val="900"/>
              <a:buNone/>
              <a:defRPr sz="600"/>
            </a:lvl7pPr>
            <a:lvl8pPr lvl="7" algn="l">
              <a:lnSpc>
                <a:spcPct val="130000"/>
              </a:lnSpc>
              <a:spcBef>
                <a:spcPts val="0"/>
              </a:spcBef>
              <a:spcAft>
                <a:spcPts val="0"/>
              </a:spcAft>
              <a:buSzPts val="900"/>
              <a:buNone/>
              <a:defRPr sz="600"/>
            </a:lvl8pPr>
            <a:lvl9pPr lvl="8" algn="l">
              <a:lnSpc>
                <a:spcPct val="130000"/>
              </a:lnSpc>
              <a:spcBef>
                <a:spcPts val="0"/>
              </a:spcBef>
              <a:spcAft>
                <a:spcPts val="0"/>
              </a:spcAft>
              <a:buSzPts val="900"/>
              <a:buNone/>
              <a:defRPr sz="600"/>
            </a:lvl9pPr>
          </a:lstStyle>
          <a:p/>
        </p:txBody>
      </p:sp>
      <p:sp>
        <p:nvSpPr>
          <p:cNvPr id="559" name="Google Shape;559;p109"/>
          <p:cNvSpPr txBox="1"/>
          <p:nvPr>
            <p:ph type="title"/>
          </p:nvPr>
        </p:nvSpPr>
        <p:spPr>
          <a:xfrm>
            <a:off x="441076" y="1316300"/>
            <a:ext cx="5476200" cy="1935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2400"/>
              <a:buNone/>
              <a:defRPr sz="5000">
                <a:solidFill>
                  <a:srgbClr val="3C4043"/>
                </a:solidFill>
                <a:latin typeface="Arial"/>
                <a:ea typeface="Arial"/>
                <a:cs typeface="Arial"/>
                <a:sym typeface="Arial"/>
              </a:defRPr>
            </a:lvl1pPr>
            <a:lvl2pPr lvl="1" algn="ctr">
              <a:lnSpc>
                <a:spcPct val="100000"/>
              </a:lnSpc>
              <a:spcBef>
                <a:spcPts val="0"/>
              </a:spcBef>
              <a:spcAft>
                <a:spcPts val="0"/>
              </a:spcAft>
              <a:buSzPts val="4200"/>
              <a:buNone/>
              <a:defRPr sz="5000"/>
            </a:lvl2pPr>
            <a:lvl3pPr lvl="2" algn="ctr">
              <a:lnSpc>
                <a:spcPct val="100000"/>
              </a:lnSpc>
              <a:spcBef>
                <a:spcPts val="0"/>
              </a:spcBef>
              <a:spcAft>
                <a:spcPts val="0"/>
              </a:spcAft>
              <a:buSzPts val="4200"/>
              <a:buNone/>
              <a:defRPr sz="5000"/>
            </a:lvl3pPr>
            <a:lvl4pPr lvl="3" algn="ctr">
              <a:lnSpc>
                <a:spcPct val="100000"/>
              </a:lnSpc>
              <a:spcBef>
                <a:spcPts val="0"/>
              </a:spcBef>
              <a:spcAft>
                <a:spcPts val="0"/>
              </a:spcAft>
              <a:buSzPts val="4200"/>
              <a:buNone/>
              <a:defRPr sz="5000"/>
            </a:lvl4pPr>
            <a:lvl5pPr lvl="4" algn="ctr">
              <a:lnSpc>
                <a:spcPct val="100000"/>
              </a:lnSpc>
              <a:spcBef>
                <a:spcPts val="0"/>
              </a:spcBef>
              <a:spcAft>
                <a:spcPts val="0"/>
              </a:spcAft>
              <a:buSzPts val="4200"/>
              <a:buNone/>
              <a:defRPr sz="5000"/>
            </a:lvl5pPr>
            <a:lvl6pPr lvl="5" algn="ctr">
              <a:lnSpc>
                <a:spcPct val="100000"/>
              </a:lnSpc>
              <a:spcBef>
                <a:spcPts val="0"/>
              </a:spcBef>
              <a:spcAft>
                <a:spcPts val="0"/>
              </a:spcAft>
              <a:buSzPts val="4200"/>
              <a:buNone/>
              <a:defRPr sz="5000"/>
            </a:lvl6pPr>
            <a:lvl7pPr lvl="6" algn="ctr">
              <a:lnSpc>
                <a:spcPct val="100000"/>
              </a:lnSpc>
              <a:spcBef>
                <a:spcPts val="0"/>
              </a:spcBef>
              <a:spcAft>
                <a:spcPts val="0"/>
              </a:spcAft>
              <a:buSzPts val="4200"/>
              <a:buNone/>
              <a:defRPr sz="5000"/>
            </a:lvl7pPr>
            <a:lvl8pPr lvl="7" algn="ctr">
              <a:lnSpc>
                <a:spcPct val="100000"/>
              </a:lnSpc>
              <a:spcBef>
                <a:spcPts val="0"/>
              </a:spcBef>
              <a:spcAft>
                <a:spcPts val="0"/>
              </a:spcAft>
              <a:buSzPts val="4200"/>
              <a:buNone/>
              <a:defRPr sz="5000"/>
            </a:lvl8pPr>
            <a:lvl9pPr lvl="8" algn="ctr">
              <a:lnSpc>
                <a:spcPct val="100000"/>
              </a:lnSpc>
              <a:spcBef>
                <a:spcPts val="0"/>
              </a:spcBef>
              <a:spcAft>
                <a:spcPts val="0"/>
              </a:spcAft>
              <a:buSzPts val="4200"/>
              <a:buNone/>
              <a:defRPr sz="5000"/>
            </a:lvl9pPr>
          </a:lstStyle>
          <a:p/>
        </p:txBody>
      </p:sp>
      <p:grpSp>
        <p:nvGrpSpPr>
          <p:cNvPr id="560" name="Google Shape;560;p109"/>
          <p:cNvGrpSpPr/>
          <p:nvPr/>
        </p:nvGrpSpPr>
        <p:grpSpPr>
          <a:xfrm>
            <a:off x="450225" y="457140"/>
            <a:ext cx="2107098" cy="244531"/>
            <a:chOff x="242525" y="2441975"/>
            <a:chExt cx="7135450" cy="828075"/>
          </a:xfrm>
        </p:grpSpPr>
        <p:sp>
          <p:nvSpPr>
            <p:cNvPr id="561" name="Google Shape;561;p109"/>
            <p:cNvSpPr/>
            <p:nvPr/>
          </p:nvSpPr>
          <p:spPr>
            <a:xfrm>
              <a:off x="242525" y="2441975"/>
              <a:ext cx="625925" cy="642600"/>
            </a:xfrm>
            <a:custGeom>
              <a:rect b="b" l="l" r="r" t="t"/>
              <a:pathLst>
                <a:path extrusionOk="0" h="25704" w="25037">
                  <a:moveTo>
                    <a:pt x="13255" y="1"/>
                  </a:moveTo>
                  <a:cubicBezTo>
                    <a:pt x="13182" y="1"/>
                    <a:pt x="13110" y="1"/>
                    <a:pt x="13037" y="3"/>
                  </a:cubicBezTo>
                  <a:cubicBezTo>
                    <a:pt x="5951" y="3"/>
                    <a:pt x="0" y="5777"/>
                    <a:pt x="0" y="12843"/>
                  </a:cubicBezTo>
                  <a:cubicBezTo>
                    <a:pt x="0" y="19929"/>
                    <a:pt x="5951" y="25684"/>
                    <a:pt x="13037" y="25703"/>
                  </a:cubicBezTo>
                  <a:cubicBezTo>
                    <a:pt x="16854" y="25703"/>
                    <a:pt x="19731" y="24451"/>
                    <a:pt x="22002" y="22102"/>
                  </a:cubicBezTo>
                  <a:cubicBezTo>
                    <a:pt x="24312" y="19772"/>
                    <a:pt x="25036" y="16523"/>
                    <a:pt x="25036" y="13881"/>
                  </a:cubicBezTo>
                  <a:cubicBezTo>
                    <a:pt x="25036" y="13156"/>
                    <a:pt x="24977" y="12413"/>
                    <a:pt x="24840" y="11688"/>
                  </a:cubicBezTo>
                  <a:lnTo>
                    <a:pt x="13037" y="11688"/>
                  </a:lnTo>
                  <a:lnTo>
                    <a:pt x="13037" y="15212"/>
                  </a:lnTo>
                  <a:lnTo>
                    <a:pt x="21434" y="15212"/>
                  </a:lnTo>
                  <a:cubicBezTo>
                    <a:pt x="21180" y="17169"/>
                    <a:pt x="20534" y="18598"/>
                    <a:pt x="19516" y="19616"/>
                  </a:cubicBezTo>
                  <a:cubicBezTo>
                    <a:pt x="18302" y="20829"/>
                    <a:pt x="16384" y="22180"/>
                    <a:pt x="13037" y="22180"/>
                  </a:cubicBezTo>
                  <a:cubicBezTo>
                    <a:pt x="7869" y="22180"/>
                    <a:pt x="3837" y="18030"/>
                    <a:pt x="3837" y="12843"/>
                  </a:cubicBezTo>
                  <a:cubicBezTo>
                    <a:pt x="3837" y="7676"/>
                    <a:pt x="7869" y="3506"/>
                    <a:pt x="13037" y="3506"/>
                  </a:cubicBezTo>
                  <a:cubicBezTo>
                    <a:pt x="13062" y="3506"/>
                    <a:pt x="13087" y="3506"/>
                    <a:pt x="13112" y="3506"/>
                  </a:cubicBezTo>
                  <a:cubicBezTo>
                    <a:pt x="15434" y="3506"/>
                    <a:pt x="17675" y="4404"/>
                    <a:pt x="19359" y="6012"/>
                  </a:cubicBezTo>
                  <a:lnTo>
                    <a:pt x="21845" y="3545"/>
                  </a:lnTo>
                  <a:cubicBezTo>
                    <a:pt x="19548" y="1268"/>
                    <a:pt x="16465" y="1"/>
                    <a:pt x="13255" y="1"/>
                  </a:cubicBezTo>
                  <a:close/>
                </a:path>
              </a:pathLst>
            </a:custGeom>
            <a:solidFill>
              <a:srgbClr val="4285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2" name="Google Shape;562;p109"/>
            <p:cNvSpPr/>
            <p:nvPr/>
          </p:nvSpPr>
          <p:spPr>
            <a:xfrm>
              <a:off x="899250" y="2670550"/>
              <a:ext cx="415000" cy="413525"/>
            </a:xfrm>
            <a:custGeom>
              <a:rect b="b" l="l" r="r" t="t"/>
              <a:pathLst>
                <a:path extrusionOk="0" h="16541" w="16600">
                  <a:moveTo>
                    <a:pt x="8300" y="3270"/>
                  </a:moveTo>
                  <a:cubicBezTo>
                    <a:pt x="10805" y="3270"/>
                    <a:pt x="12959" y="5305"/>
                    <a:pt x="12959" y="8281"/>
                  </a:cubicBezTo>
                  <a:cubicBezTo>
                    <a:pt x="12959" y="11256"/>
                    <a:pt x="10805" y="13292"/>
                    <a:pt x="8300" y="13292"/>
                  </a:cubicBezTo>
                  <a:cubicBezTo>
                    <a:pt x="5794" y="13292"/>
                    <a:pt x="3641" y="11217"/>
                    <a:pt x="3641" y="8281"/>
                  </a:cubicBezTo>
                  <a:cubicBezTo>
                    <a:pt x="3641" y="5325"/>
                    <a:pt x="5794" y="3270"/>
                    <a:pt x="8300" y="3270"/>
                  </a:cubicBezTo>
                  <a:close/>
                  <a:moveTo>
                    <a:pt x="8300" y="1"/>
                  </a:moveTo>
                  <a:cubicBezTo>
                    <a:pt x="3719" y="1"/>
                    <a:pt x="0" y="3485"/>
                    <a:pt x="0" y="8281"/>
                  </a:cubicBezTo>
                  <a:cubicBezTo>
                    <a:pt x="0" y="13057"/>
                    <a:pt x="3719" y="16541"/>
                    <a:pt x="8300" y="16541"/>
                  </a:cubicBezTo>
                  <a:cubicBezTo>
                    <a:pt x="12880" y="16541"/>
                    <a:pt x="16600" y="13037"/>
                    <a:pt x="16600" y="8281"/>
                  </a:cubicBezTo>
                  <a:cubicBezTo>
                    <a:pt x="16600" y="3504"/>
                    <a:pt x="12880" y="1"/>
                    <a:pt x="8300" y="1"/>
                  </a:cubicBezTo>
                  <a:close/>
                </a:path>
              </a:pathLst>
            </a:custGeom>
            <a:solidFill>
              <a:srgbClr val="EA43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 name="Google Shape;563;p109"/>
            <p:cNvSpPr/>
            <p:nvPr/>
          </p:nvSpPr>
          <p:spPr>
            <a:xfrm>
              <a:off x="1351900" y="2670550"/>
              <a:ext cx="415025" cy="413525"/>
            </a:xfrm>
            <a:custGeom>
              <a:rect b="b" l="l" r="r" t="t"/>
              <a:pathLst>
                <a:path extrusionOk="0" h="16541" w="16601">
                  <a:moveTo>
                    <a:pt x="8300" y="3270"/>
                  </a:moveTo>
                  <a:cubicBezTo>
                    <a:pt x="10806" y="3270"/>
                    <a:pt x="12959" y="5305"/>
                    <a:pt x="12959" y="8281"/>
                  </a:cubicBezTo>
                  <a:cubicBezTo>
                    <a:pt x="12959" y="11256"/>
                    <a:pt x="10806" y="13292"/>
                    <a:pt x="8300" y="13292"/>
                  </a:cubicBezTo>
                  <a:cubicBezTo>
                    <a:pt x="5795" y="13292"/>
                    <a:pt x="3642" y="11217"/>
                    <a:pt x="3642" y="8281"/>
                  </a:cubicBezTo>
                  <a:cubicBezTo>
                    <a:pt x="3642" y="5325"/>
                    <a:pt x="5795" y="3270"/>
                    <a:pt x="8300" y="3270"/>
                  </a:cubicBezTo>
                  <a:close/>
                  <a:moveTo>
                    <a:pt x="8300" y="1"/>
                  </a:moveTo>
                  <a:cubicBezTo>
                    <a:pt x="3720" y="1"/>
                    <a:pt x="1" y="3485"/>
                    <a:pt x="1" y="8281"/>
                  </a:cubicBezTo>
                  <a:cubicBezTo>
                    <a:pt x="1" y="13057"/>
                    <a:pt x="3720" y="16541"/>
                    <a:pt x="8300" y="16541"/>
                  </a:cubicBezTo>
                  <a:cubicBezTo>
                    <a:pt x="12881" y="16541"/>
                    <a:pt x="16600" y="13037"/>
                    <a:pt x="16600" y="8281"/>
                  </a:cubicBezTo>
                  <a:cubicBezTo>
                    <a:pt x="16600" y="3504"/>
                    <a:pt x="12881" y="1"/>
                    <a:pt x="8300" y="1"/>
                  </a:cubicBezTo>
                  <a:close/>
                </a:path>
              </a:pathLst>
            </a:custGeom>
            <a:solidFill>
              <a:srgbClr val="FBBC0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 name="Google Shape;564;p109"/>
            <p:cNvSpPr/>
            <p:nvPr/>
          </p:nvSpPr>
          <p:spPr>
            <a:xfrm>
              <a:off x="1805050" y="2670550"/>
              <a:ext cx="396425" cy="599500"/>
            </a:xfrm>
            <a:custGeom>
              <a:rect b="b" l="l" r="r" t="t"/>
              <a:pathLst>
                <a:path extrusionOk="0" h="23980" w="15857">
                  <a:moveTo>
                    <a:pt x="8242" y="3270"/>
                  </a:moveTo>
                  <a:cubicBezTo>
                    <a:pt x="10747" y="3270"/>
                    <a:pt x="12646" y="5403"/>
                    <a:pt x="12646" y="8300"/>
                  </a:cubicBezTo>
                  <a:cubicBezTo>
                    <a:pt x="12646" y="11217"/>
                    <a:pt x="10708" y="13292"/>
                    <a:pt x="8242" y="13292"/>
                  </a:cubicBezTo>
                  <a:cubicBezTo>
                    <a:pt x="5736" y="13292"/>
                    <a:pt x="3642" y="11197"/>
                    <a:pt x="3642" y="8300"/>
                  </a:cubicBezTo>
                  <a:cubicBezTo>
                    <a:pt x="3642" y="5423"/>
                    <a:pt x="5736" y="3270"/>
                    <a:pt x="8242" y="3270"/>
                  </a:cubicBezTo>
                  <a:close/>
                  <a:moveTo>
                    <a:pt x="7929" y="1"/>
                  </a:moveTo>
                  <a:cubicBezTo>
                    <a:pt x="3779" y="1"/>
                    <a:pt x="1" y="3641"/>
                    <a:pt x="1" y="8300"/>
                  </a:cubicBezTo>
                  <a:cubicBezTo>
                    <a:pt x="1" y="12978"/>
                    <a:pt x="3779" y="16541"/>
                    <a:pt x="7929" y="16541"/>
                  </a:cubicBezTo>
                  <a:cubicBezTo>
                    <a:pt x="9886" y="16541"/>
                    <a:pt x="11452" y="15660"/>
                    <a:pt x="12274" y="14662"/>
                  </a:cubicBezTo>
                  <a:lnTo>
                    <a:pt x="12392" y="14662"/>
                  </a:lnTo>
                  <a:lnTo>
                    <a:pt x="12392" y="15856"/>
                  </a:lnTo>
                  <a:cubicBezTo>
                    <a:pt x="12392" y="19007"/>
                    <a:pt x="10708" y="20710"/>
                    <a:pt x="7987" y="20710"/>
                  </a:cubicBezTo>
                  <a:cubicBezTo>
                    <a:pt x="5756" y="20710"/>
                    <a:pt x="4386" y="19105"/>
                    <a:pt x="3818" y="17774"/>
                  </a:cubicBezTo>
                  <a:lnTo>
                    <a:pt x="666" y="19085"/>
                  </a:lnTo>
                  <a:cubicBezTo>
                    <a:pt x="1874" y="22046"/>
                    <a:pt x="4748" y="23979"/>
                    <a:pt x="7939" y="23979"/>
                  </a:cubicBezTo>
                  <a:cubicBezTo>
                    <a:pt x="7955" y="23979"/>
                    <a:pt x="7971" y="23979"/>
                    <a:pt x="7987" y="23979"/>
                  </a:cubicBezTo>
                  <a:cubicBezTo>
                    <a:pt x="12255" y="23979"/>
                    <a:pt x="15856" y="21473"/>
                    <a:pt x="15856" y="15366"/>
                  </a:cubicBezTo>
                  <a:lnTo>
                    <a:pt x="15856" y="510"/>
                  </a:lnTo>
                  <a:lnTo>
                    <a:pt x="12392" y="510"/>
                  </a:lnTo>
                  <a:lnTo>
                    <a:pt x="12392" y="1860"/>
                  </a:lnTo>
                  <a:lnTo>
                    <a:pt x="12274" y="1860"/>
                  </a:lnTo>
                  <a:cubicBezTo>
                    <a:pt x="11452" y="882"/>
                    <a:pt x="9886" y="1"/>
                    <a:pt x="7929" y="1"/>
                  </a:cubicBezTo>
                  <a:close/>
                </a:path>
              </a:pathLst>
            </a:custGeom>
            <a:solidFill>
              <a:srgbClr val="4285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 name="Google Shape;565;p109"/>
            <p:cNvSpPr/>
            <p:nvPr/>
          </p:nvSpPr>
          <p:spPr>
            <a:xfrm>
              <a:off x="2263600" y="2464050"/>
              <a:ext cx="91050" cy="607800"/>
            </a:xfrm>
            <a:custGeom>
              <a:rect b="b" l="l" r="r" t="t"/>
              <a:pathLst>
                <a:path extrusionOk="0" h="24312" w="3642">
                  <a:moveTo>
                    <a:pt x="0" y="0"/>
                  </a:moveTo>
                  <a:lnTo>
                    <a:pt x="0" y="24311"/>
                  </a:lnTo>
                  <a:lnTo>
                    <a:pt x="3641" y="24311"/>
                  </a:lnTo>
                  <a:lnTo>
                    <a:pt x="3641" y="0"/>
                  </a:lnTo>
                  <a:close/>
                </a:path>
              </a:pathLst>
            </a:custGeom>
            <a:solidFill>
              <a:srgbClr val="34A85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 name="Google Shape;566;p109"/>
            <p:cNvSpPr/>
            <p:nvPr/>
          </p:nvSpPr>
          <p:spPr>
            <a:xfrm>
              <a:off x="2398650" y="2671050"/>
              <a:ext cx="381250" cy="413525"/>
            </a:xfrm>
            <a:custGeom>
              <a:rect b="b" l="l" r="r" t="t"/>
              <a:pathLst>
                <a:path extrusionOk="0" h="16541" w="15250">
                  <a:moveTo>
                    <a:pt x="7909" y="3191"/>
                  </a:moveTo>
                  <a:cubicBezTo>
                    <a:pt x="9358" y="3191"/>
                    <a:pt x="10571" y="3896"/>
                    <a:pt x="10982" y="4933"/>
                  </a:cubicBezTo>
                  <a:lnTo>
                    <a:pt x="3603" y="8006"/>
                  </a:lnTo>
                  <a:cubicBezTo>
                    <a:pt x="3505" y="4815"/>
                    <a:pt x="6069" y="3191"/>
                    <a:pt x="7909" y="3191"/>
                  </a:cubicBezTo>
                  <a:close/>
                  <a:moveTo>
                    <a:pt x="7792" y="0"/>
                  </a:moveTo>
                  <a:cubicBezTo>
                    <a:pt x="3505" y="0"/>
                    <a:pt x="1" y="3347"/>
                    <a:pt x="1" y="8261"/>
                  </a:cubicBezTo>
                  <a:cubicBezTo>
                    <a:pt x="1" y="12919"/>
                    <a:pt x="3505" y="16540"/>
                    <a:pt x="8203" y="16540"/>
                  </a:cubicBezTo>
                  <a:cubicBezTo>
                    <a:pt x="10982" y="16540"/>
                    <a:pt x="13566" y="15170"/>
                    <a:pt x="15093" y="12860"/>
                  </a:cubicBezTo>
                  <a:lnTo>
                    <a:pt x="12274" y="10981"/>
                  </a:lnTo>
                  <a:cubicBezTo>
                    <a:pt x="11335" y="12352"/>
                    <a:pt x="10043" y="13272"/>
                    <a:pt x="8203" y="13272"/>
                  </a:cubicBezTo>
                  <a:cubicBezTo>
                    <a:pt x="6343" y="13272"/>
                    <a:pt x="5032" y="12430"/>
                    <a:pt x="4190" y="10766"/>
                  </a:cubicBezTo>
                  <a:lnTo>
                    <a:pt x="15249" y="6186"/>
                  </a:lnTo>
                  <a:lnTo>
                    <a:pt x="14878" y="5266"/>
                  </a:lnTo>
                  <a:cubicBezTo>
                    <a:pt x="14192" y="3406"/>
                    <a:pt x="12098" y="0"/>
                    <a:pt x="7792" y="0"/>
                  </a:cubicBezTo>
                  <a:close/>
                </a:path>
              </a:pathLst>
            </a:custGeom>
            <a:solidFill>
              <a:srgbClr val="EA43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 name="Google Shape;567;p109"/>
            <p:cNvSpPr/>
            <p:nvPr/>
          </p:nvSpPr>
          <p:spPr>
            <a:xfrm>
              <a:off x="2973675" y="2507925"/>
              <a:ext cx="266225" cy="563925"/>
            </a:xfrm>
            <a:custGeom>
              <a:rect b="b" l="l" r="r" t="t"/>
              <a:pathLst>
                <a:path extrusionOk="0" h="22557" w="10649">
                  <a:moveTo>
                    <a:pt x="8601" y="1"/>
                  </a:moveTo>
                  <a:cubicBezTo>
                    <a:pt x="8514" y="1"/>
                    <a:pt x="8426" y="3"/>
                    <a:pt x="8339" y="7"/>
                  </a:cubicBezTo>
                  <a:cubicBezTo>
                    <a:pt x="5109" y="7"/>
                    <a:pt x="2897" y="2043"/>
                    <a:pt x="2897" y="5175"/>
                  </a:cubicBezTo>
                  <a:lnTo>
                    <a:pt x="2897" y="7210"/>
                  </a:lnTo>
                  <a:lnTo>
                    <a:pt x="0" y="7210"/>
                  </a:lnTo>
                  <a:lnTo>
                    <a:pt x="0" y="9833"/>
                  </a:lnTo>
                  <a:lnTo>
                    <a:pt x="2897" y="9833"/>
                  </a:lnTo>
                  <a:lnTo>
                    <a:pt x="2897" y="22556"/>
                  </a:lnTo>
                  <a:lnTo>
                    <a:pt x="5755" y="22556"/>
                  </a:lnTo>
                  <a:lnTo>
                    <a:pt x="5755" y="9833"/>
                  </a:lnTo>
                  <a:lnTo>
                    <a:pt x="9768" y="9833"/>
                  </a:lnTo>
                  <a:lnTo>
                    <a:pt x="9768" y="7210"/>
                  </a:lnTo>
                  <a:lnTo>
                    <a:pt x="5755" y="7210"/>
                  </a:lnTo>
                  <a:lnTo>
                    <a:pt x="5755" y="5273"/>
                  </a:lnTo>
                  <a:cubicBezTo>
                    <a:pt x="5755" y="3472"/>
                    <a:pt x="6890" y="2630"/>
                    <a:pt x="8339" y="2630"/>
                  </a:cubicBezTo>
                  <a:cubicBezTo>
                    <a:pt x="8383" y="2628"/>
                    <a:pt x="8428" y="2627"/>
                    <a:pt x="8472" y="2627"/>
                  </a:cubicBezTo>
                  <a:cubicBezTo>
                    <a:pt x="8878" y="2627"/>
                    <a:pt x="9280" y="2708"/>
                    <a:pt x="9650" y="2884"/>
                  </a:cubicBezTo>
                  <a:lnTo>
                    <a:pt x="10649" y="399"/>
                  </a:lnTo>
                  <a:cubicBezTo>
                    <a:pt x="9988" y="138"/>
                    <a:pt x="9296" y="1"/>
                    <a:pt x="8601" y="1"/>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 name="Google Shape;568;p109"/>
            <p:cNvSpPr/>
            <p:nvPr/>
          </p:nvSpPr>
          <p:spPr>
            <a:xfrm>
              <a:off x="3237425" y="2675450"/>
              <a:ext cx="394950" cy="408625"/>
            </a:xfrm>
            <a:custGeom>
              <a:rect b="b" l="l" r="r" t="t"/>
              <a:pathLst>
                <a:path extrusionOk="0" h="16345" w="15798">
                  <a:moveTo>
                    <a:pt x="7889" y="2623"/>
                  </a:moveTo>
                  <a:cubicBezTo>
                    <a:pt x="10454" y="2623"/>
                    <a:pt x="12900" y="4659"/>
                    <a:pt x="12900" y="8182"/>
                  </a:cubicBezTo>
                  <a:cubicBezTo>
                    <a:pt x="12900" y="11686"/>
                    <a:pt x="10454" y="13722"/>
                    <a:pt x="7889" y="13722"/>
                  </a:cubicBezTo>
                  <a:cubicBezTo>
                    <a:pt x="5325" y="13722"/>
                    <a:pt x="2878" y="11686"/>
                    <a:pt x="2878" y="8182"/>
                  </a:cubicBezTo>
                  <a:cubicBezTo>
                    <a:pt x="2878" y="4659"/>
                    <a:pt x="5325" y="2623"/>
                    <a:pt x="7889" y="2623"/>
                  </a:cubicBezTo>
                  <a:close/>
                  <a:moveTo>
                    <a:pt x="7889" y="0"/>
                  </a:moveTo>
                  <a:cubicBezTo>
                    <a:pt x="3289" y="0"/>
                    <a:pt x="1" y="3504"/>
                    <a:pt x="1" y="8182"/>
                  </a:cubicBezTo>
                  <a:cubicBezTo>
                    <a:pt x="1" y="12841"/>
                    <a:pt x="3289" y="16345"/>
                    <a:pt x="7889" y="16345"/>
                  </a:cubicBezTo>
                  <a:cubicBezTo>
                    <a:pt x="12509" y="16345"/>
                    <a:pt x="15797" y="12841"/>
                    <a:pt x="15797" y="8182"/>
                  </a:cubicBezTo>
                  <a:cubicBezTo>
                    <a:pt x="1579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 name="Google Shape;569;p109"/>
            <p:cNvSpPr/>
            <p:nvPr/>
          </p:nvSpPr>
          <p:spPr>
            <a:xfrm>
              <a:off x="3690100" y="2678325"/>
              <a:ext cx="237350" cy="393525"/>
            </a:xfrm>
            <a:custGeom>
              <a:rect b="b" l="l" r="r" t="t"/>
              <a:pathLst>
                <a:path extrusionOk="0" h="15741" w="9494">
                  <a:moveTo>
                    <a:pt x="7479" y="1"/>
                  </a:moveTo>
                  <a:cubicBezTo>
                    <a:pt x="7426" y="1"/>
                    <a:pt x="7374" y="1"/>
                    <a:pt x="7321" y="3"/>
                  </a:cubicBezTo>
                  <a:cubicBezTo>
                    <a:pt x="5736" y="3"/>
                    <a:pt x="3504" y="1138"/>
                    <a:pt x="2878" y="2900"/>
                  </a:cubicBezTo>
                  <a:lnTo>
                    <a:pt x="2760" y="2900"/>
                  </a:lnTo>
                  <a:lnTo>
                    <a:pt x="2760" y="394"/>
                  </a:lnTo>
                  <a:lnTo>
                    <a:pt x="0" y="394"/>
                  </a:lnTo>
                  <a:lnTo>
                    <a:pt x="0" y="15740"/>
                  </a:lnTo>
                  <a:lnTo>
                    <a:pt x="2878" y="15740"/>
                  </a:lnTo>
                  <a:lnTo>
                    <a:pt x="2878" y="7343"/>
                  </a:lnTo>
                  <a:cubicBezTo>
                    <a:pt x="2878" y="4524"/>
                    <a:pt x="4894" y="2861"/>
                    <a:pt x="6851" y="2861"/>
                  </a:cubicBezTo>
                  <a:cubicBezTo>
                    <a:pt x="6905" y="2859"/>
                    <a:pt x="6958" y="2858"/>
                    <a:pt x="7011" y="2858"/>
                  </a:cubicBezTo>
                  <a:cubicBezTo>
                    <a:pt x="7483" y="2858"/>
                    <a:pt x="7940" y="2935"/>
                    <a:pt x="8398" y="3076"/>
                  </a:cubicBezTo>
                  <a:lnTo>
                    <a:pt x="9494" y="394"/>
                  </a:lnTo>
                  <a:cubicBezTo>
                    <a:pt x="8857" y="122"/>
                    <a:pt x="8170" y="1"/>
                    <a:pt x="7479" y="1"/>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 name="Google Shape;570;p109"/>
            <p:cNvSpPr/>
            <p:nvPr/>
          </p:nvSpPr>
          <p:spPr>
            <a:xfrm>
              <a:off x="4131500" y="2511025"/>
              <a:ext cx="327400" cy="560825"/>
            </a:xfrm>
            <a:custGeom>
              <a:rect b="b" l="l" r="r" t="t"/>
              <a:pathLst>
                <a:path extrusionOk="0" h="22433" w="13096">
                  <a:moveTo>
                    <a:pt x="1" y="1"/>
                  </a:moveTo>
                  <a:lnTo>
                    <a:pt x="1" y="22432"/>
                  </a:lnTo>
                  <a:lnTo>
                    <a:pt x="13096" y="22432"/>
                  </a:lnTo>
                  <a:lnTo>
                    <a:pt x="13096" y="19673"/>
                  </a:lnTo>
                  <a:lnTo>
                    <a:pt x="2898" y="19673"/>
                  </a:lnTo>
                  <a:lnTo>
                    <a:pt x="2898" y="12548"/>
                  </a:lnTo>
                  <a:lnTo>
                    <a:pt x="12098" y="12548"/>
                  </a:lnTo>
                  <a:lnTo>
                    <a:pt x="12098" y="9866"/>
                  </a:lnTo>
                  <a:lnTo>
                    <a:pt x="2898" y="9866"/>
                  </a:lnTo>
                  <a:lnTo>
                    <a:pt x="2898" y="2760"/>
                  </a:lnTo>
                  <a:lnTo>
                    <a:pt x="13096" y="2760"/>
                  </a:lnTo>
                  <a:lnTo>
                    <a:pt x="13096"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 name="Google Shape;571;p109"/>
            <p:cNvSpPr/>
            <p:nvPr/>
          </p:nvSpPr>
          <p:spPr>
            <a:xfrm>
              <a:off x="4505875" y="2511025"/>
              <a:ext cx="385150" cy="573050"/>
            </a:xfrm>
            <a:custGeom>
              <a:rect b="b" l="l" r="r" t="t"/>
              <a:pathLst>
                <a:path extrusionOk="0" h="22922" w="15406">
                  <a:moveTo>
                    <a:pt x="7771" y="9200"/>
                  </a:moveTo>
                  <a:cubicBezTo>
                    <a:pt x="10335" y="9200"/>
                    <a:pt x="12665" y="11236"/>
                    <a:pt x="12665" y="14759"/>
                  </a:cubicBezTo>
                  <a:cubicBezTo>
                    <a:pt x="12665" y="18263"/>
                    <a:pt x="10335" y="20299"/>
                    <a:pt x="7771" y="20299"/>
                  </a:cubicBezTo>
                  <a:cubicBezTo>
                    <a:pt x="5187" y="20299"/>
                    <a:pt x="2878" y="18204"/>
                    <a:pt x="2878" y="14759"/>
                  </a:cubicBezTo>
                  <a:cubicBezTo>
                    <a:pt x="2878" y="11314"/>
                    <a:pt x="5187" y="9200"/>
                    <a:pt x="7771" y="9200"/>
                  </a:cubicBezTo>
                  <a:close/>
                  <a:moveTo>
                    <a:pt x="12528" y="1"/>
                  </a:moveTo>
                  <a:lnTo>
                    <a:pt x="12528" y="7086"/>
                  </a:lnTo>
                  <a:lnTo>
                    <a:pt x="12665" y="9200"/>
                  </a:lnTo>
                  <a:lnTo>
                    <a:pt x="12528" y="9200"/>
                  </a:lnTo>
                  <a:cubicBezTo>
                    <a:pt x="11647" y="7791"/>
                    <a:pt x="9748" y="6577"/>
                    <a:pt x="7301" y="6577"/>
                  </a:cubicBezTo>
                  <a:cubicBezTo>
                    <a:pt x="3426" y="6577"/>
                    <a:pt x="0" y="10062"/>
                    <a:pt x="0" y="14759"/>
                  </a:cubicBezTo>
                  <a:cubicBezTo>
                    <a:pt x="0" y="19457"/>
                    <a:pt x="3426" y="22922"/>
                    <a:pt x="7301" y="22922"/>
                  </a:cubicBezTo>
                  <a:cubicBezTo>
                    <a:pt x="9748" y="22922"/>
                    <a:pt x="11647" y="21708"/>
                    <a:pt x="12528" y="20299"/>
                  </a:cubicBezTo>
                  <a:lnTo>
                    <a:pt x="12665" y="20299"/>
                  </a:lnTo>
                  <a:lnTo>
                    <a:pt x="12665" y="22432"/>
                  </a:lnTo>
                  <a:lnTo>
                    <a:pt x="15405" y="22432"/>
                  </a:lnTo>
                  <a:lnTo>
                    <a:pt x="15405"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 name="Google Shape;572;p109"/>
            <p:cNvSpPr/>
            <p:nvPr/>
          </p:nvSpPr>
          <p:spPr>
            <a:xfrm>
              <a:off x="4967825" y="2688175"/>
              <a:ext cx="340125" cy="395900"/>
            </a:xfrm>
            <a:custGeom>
              <a:rect b="b" l="l" r="r" t="t"/>
              <a:pathLst>
                <a:path extrusionOk="0" h="15836" w="13605">
                  <a:moveTo>
                    <a:pt x="1" y="0"/>
                  </a:moveTo>
                  <a:lnTo>
                    <a:pt x="1" y="9376"/>
                  </a:lnTo>
                  <a:cubicBezTo>
                    <a:pt x="1" y="13174"/>
                    <a:pt x="1919" y="15836"/>
                    <a:pt x="5873" y="15836"/>
                  </a:cubicBezTo>
                  <a:cubicBezTo>
                    <a:pt x="7967" y="15836"/>
                    <a:pt x="9866" y="14622"/>
                    <a:pt x="10727" y="13213"/>
                  </a:cubicBezTo>
                  <a:lnTo>
                    <a:pt x="10845" y="13213"/>
                  </a:lnTo>
                  <a:lnTo>
                    <a:pt x="10845" y="15346"/>
                  </a:lnTo>
                  <a:lnTo>
                    <a:pt x="13605" y="15346"/>
                  </a:lnTo>
                  <a:lnTo>
                    <a:pt x="13605" y="0"/>
                  </a:lnTo>
                  <a:lnTo>
                    <a:pt x="10727" y="0"/>
                  </a:lnTo>
                  <a:lnTo>
                    <a:pt x="10727" y="8456"/>
                  </a:lnTo>
                  <a:cubicBezTo>
                    <a:pt x="10727" y="10805"/>
                    <a:pt x="9181" y="13213"/>
                    <a:pt x="6675" y="13213"/>
                  </a:cubicBezTo>
                  <a:cubicBezTo>
                    <a:pt x="4483" y="13213"/>
                    <a:pt x="2898" y="12117"/>
                    <a:pt x="2898" y="8926"/>
                  </a:cubicBezTo>
                  <a:lnTo>
                    <a:pt x="2898" y="0"/>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 name="Google Shape;573;p109"/>
            <p:cNvSpPr/>
            <p:nvPr/>
          </p:nvSpPr>
          <p:spPr>
            <a:xfrm>
              <a:off x="5365675" y="2675450"/>
              <a:ext cx="368025" cy="408625"/>
            </a:xfrm>
            <a:custGeom>
              <a:rect b="b" l="l" r="r" t="t"/>
              <a:pathLst>
                <a:path extrusionOk="0" h="16345" w="14721">
                  <a:moveTo>
                    <a:pt x="7889" y="0"/>
                  </a:moveTo>
                  <a:cubicBezTo>
                    <a:pt x="3289" y="0"/>
                    <a:pt x="1" y="3504"/>
                    <a:pt x="1" y="8182"/>
                  </a:cubicBezTo>
                  <a:cubicBezTo>
                    <a:pt x="1" y="12802"/>
                    <a:pt x="3289" y="16345"/>
                    <a:pt x="7889" y="16345"/>
                  </a:cubicBezTo>
                  <a:cubicBezTo>
                    <a:pt x="11550" y="16345"/>
                    <a:pt x="13781" y="14192"/>
                    <a:pt x="14721" y="11941"/>
                  </a:cubicBezTo>
                  <a:lnTo>
                    <a:pt x="12156" y="10844"/>
                  </a:lnTo>
                  <a:cubicBezTo>
                    <a:pt x="11393" y="12626"/>
                    <a:pt x="9827" y="13722"/>
                    <a:pt x="7693" y="13722"/>
                  </a:cubicBezTo>
                  <a:cubicBezTo>
                    <a:pt x="5266" y="13722"/>
                    <a:pt x="2878" y="11490"/>
                    <a:pt x="2878" y="8182"/>
                  </a:cubicBezTo>
                  <a:cubicBezTo>
                    <a:pt x="2878" y="4855"/>
                    <a:pt x="5247" y="2643"/>
                    <a:pt x="7693" y="2643"/>
                  </a:cubicBezTo>
                  <a:cubicBezTo>
                    <a:pt x="9827" y="2643"/>
                    <a:pt x="11236" y="3700"/>
                    <a:pt x="12000" y="5520"/>
                  </a:cubicBezTo>
                  <a:lnTo>
                    <a:pt x="14623" y="4424"/>
                  </a:lnTo>
                  <a:cubicBezTo>
                    <a:pt x="13683" y="2154"/>
                    <a:pt x="1156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 name="Google Shape;574;p109"/>
            <p:cNvSpPr/>
            <p:nvPr/>
          </p:nvSpPr>
          <p:spPr>
            <a:xfrm>
              <a:off x="5774300" y="2675450"/>
              <a:ext cx="341100" cy="408625"/>
            </a:xfrm>
            <a:custGeom>
              <a:rect b="b" l="l" r="r" t="t"/>
              <a:pathLst>
                <a:path extrusionOk="0" h="16345" w="13644">
                  <a:moveTo>
                    <a:pt x="7223" y="8241"/>
                  </a:moveTo>
                  <a:cubicBezTo>
                    <a:pt x="9670" y="8241"/>
                    <a:pt x="10904" y="9239"/>
                    <a:pt x="10904" y="9239"/>
                  </a:cubicBezTo>
                  <a:cubicBezTo>
                    <a:pt x="10904" y="11745"/>
                    <a:pt x="8496" y="13722"/>
                    <a:pt x="6186" y="13722"/>
                  </a:cubicBezTo>
                  <a:cubicBezTo>
                    <a:pt x="4698" y="13722"/>
                    <a:pt x="2995" y="12900"/>
                    <a:pt x="2995" y="11275"/>
                  </a:cubicBezTo>
                  <a:cubicBezTo>
                    <a:pt x="2995" y="9866"/>
                    <a:pt x="4189" y="8241"/>
                    <a:pt x="7223" y="8241"/>
                  </a:cubicBezTo>
                  <a:close/>
                  <a:moveTo>
                    <a:pt x="6832" y="0"/>
                  </a:moveTo>
                  <a:cubicBezTo>
                    <a:pt x="2976" y="0"/>
                    <a:pt x="1116" y="2330"/>
                    <a:pt x="588" y="3739"/>
                  </a:cubicBezTo>
                  <a:lnTo>
                    <a:pt x="3230" y="4855"/>
                  </a:lnTo>
                  <a:cubicBezTo>
                    <a:pt x="3759" y="3426"/>
                    <a:pt x="5286" y="2643"/>
                    <a:pt x="6891" y="2643"/>
                  </a:cubicBezTo>
                  <a:cubicBezTo>
                    <a:pt x="9044" y="2643"/>
                    <a:pt x="10904" y="4033"/>
                    <a:pt x="10884" y="6362"/>
                  </a:cubicBezTo>
                  <a:lnTo>
                    <a:pt x="10884" y="6793"/>
                  </a:lnTo>
                  <a:cubicBezTo>
                    <a:pt x="10297" y="6460"/>
                    <a:pt x="8789" y="5853"/>
                    <a:pt x="6734" y="5853"/>
                  </a:cubicBezTo>
                  <a:cubicBezTo>
                    <a:pt x="3132" y="5853"/>
                    <a:pt x="0" y="7732"/>
                    <a:pt x="0" y="11216"/>
                  </a:cubicBezTo>
                  <a:cubicBezTo>
                    <a:pt x="0" y="14407"/>
                    <a:pt x="2604" y="16345"/>
                    <a:pt x="5736" y="16345"/>
                  </a:cubicBezTo>
                  <a:cubicBezTo>
                    <a:pt x="8359" y="16345"/>
                    <a:pt x="9925" y="14994"/>
                    <a:pt x="10766" y="13722"/>
                  </a:cubicBezTo>
                  <a:lnTo>
                    <a:pt x="10904" y="13722"/>
                  </a:lnTo>
                  <a:lnTo>
                    <a:pt x="10904" y="15855"/>
                  </a:lnTo>
                  <a:lnTo>
                    <a:pt x="13644" y="15855"/>
                  </a:lnTo>
                  <a:lnTo>
                    <a:pt x="13644" y="6577"/>
                  </a:lnTo>
                  <a:cubicBezTo>
                    <a:pt x="13644" y="2251"/>
                    <a:pt x="10590" y="0"/>
                    <a:pt x="6832"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 name="Google Shape;575;p109"/>
            <p:cNvSpPr/>
            <p:nvPr/>
          </p:nvSpPr>
          <p:spPr>
            <a:xfrm>
              <a:off x="6152575" y="2570725"/>
              <a:ext cx="249125" cy="507150"/>
            </a:xfrm>
            <a:custGeom>
              <a:rect b="b" l="l" r="r" t="t"/>
              <a:pathLst>
                <a:path extrusionOk="0" h="20286" w="9965">
                  <a:moveTo>
                    <a:pt x="2682" y="1"/>
                  </a:moveTo>
                  <a:lnTo>
                    <a:pt x="2682" y="4698"/>
                  </a:lnTo>
                  <a:lnTo>
                    <a:pt x="1" y="4698"/>
                  </a:lnTo>
                  <a:lnTo>
                    <a:pt x="1" y="7321"/>
                  </a:lnTo>
                  <a:lnTo>
                    <a:pt x="2682" y="7321"/>
                  </a:lnTo>
                  <a:lnTo>
                    <a:pt x="2682" y="15366"/>
                  </a:lnTo>
                  <a:cubicBezTo>
                    <a:pt x="2682" y="18498"/>
                    <a:pt x="4405" y="20279"/>
                    <a:pt x="7635" y="20279"/>
                  </a:cubicBezTo>
                  <a:cubicBezTo>
                    <a:pt x="7724" y="20284"/>
                    <a:pt x="7813" y="20286"/>
                    <a:pt x="7901" y="20286"/>
                  </a:cubicBezTo>
                  <a:cubicBezTo>
                    <a:pt x="8611" y="20286"/>
                    <a:pt x="9303" y="20147"/>
                    <a:pt x="9964" y="19868"/>
                  </a:cubicBezTo>
                  <a:lnTo>
                    <a:pt x="8946" y="17402"/>
                  </a:lnTo>
                  <a:cubicBezTo>
                    <a:pt x="8570" y="17563"/>
                    <a:pt x="8161" y="17659"/>
                    <a:pt x="7749" y="17659"/>
                  </a:cubicBezTo>
                  <a:cubicBezTo>
                    <a:pt x="7711" y="17659"/>
                    <a:pt x="7673" y="17658"/>
                    <a:pt x="7635" y="17656"/>
                  </a:cubicBezTo>
                  <a:cubicBezTo>
                    <a:pt x="6284" y="17656"/>
                    <a:pt x="5579" y="16854"/>
                    <a:pt x="5579" y="15151"/>
                  </a:cubicBezTo>
                  <a:lnTo>
                    <a:pt x="5579" y="7321"/>
                  </a:lnTo>
                  <a:lnTo>
                    <a:pt x="9338" y="7321"/>
                  </a:lnTo>
                  <a:lnTo>
                    <a:pt x="9338" y="4698"/>
                  </a:lnTo>
                  <a:lnTo>
                    <a:pt x="5579" y="4698"/>
                  </a:lnTo>
                  <a:lnTo>
                    <a:pt x="5579"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 name="Google Shape;576;p109"/>
            <p:cNvSpPr/>
            <p:nvPr/>
          </p:nvSpPr>
          <p:spPr>
            <a:xfrm>
              <a:off x="6437875" y="2504825"/>
              <a:ext cx="119425" cy="567025"/>
            </a:xfrm>
            <a:custGeom>
              <a:rect b="b" l="l" r="r" t="t"/>
              <a:pathLst>
                <a:path extrusionOk="0" h="22681" w="4777">
                  <a:moveTo>
                    <a:pt x="2058" y="1"/>
                  </a:moveTo>
                  <a:cubicBezTo>
                    <a:pt x="1018" y="1"/>
                    <a:pt x="20" y="802"/>
                    <a:pt x="20" y="2030"/>
                  </a:cubicBezTo>
                  <a:cubicBezTo>
                    <a:pt x="1" y="3165"/>
                    <a:pt x="921" y="4085"/>
                    <a:pt x="2056" y="4085"/>
                  </a:cubicBezTo>
                  <a:cubicBezTo>
                    <a:pt x="3857" y="4065"/>
                    <a:pt x="4777" y="1893"/>
                    <a:pt x="3485" y="601"/>
                  </a:cubicBezTo>
                  <a:cubicBezTo>
                    <a:pt x="3071" y="187"/>
                    <a:pt x="2560" y="1"/>
                    <a:pt x="2058" y="1"/>
                  </a:cubicBezTo>
                  <a:close/>
                  <a:moveTo>
                    <a:pt x="607" y="7334"/>
                  </a:moveTo>
                  <a:lnTo>
                    <a:pt x="607" y="22680"/>
                  </a:lnTo>
                  <a:lnTo>
                    <a:pt x="3485" y="22680"/>
                  </a:lnTo>
                  <a:lnTo>
                    <a:pt x="3485" y="7334"/>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 name="Google Shape;577;p109"/>
            <p:cNvSpPr/>
            <p:nvPr/>
          </p:nvSpPr>
          <p:spPr>
            <a:xfrm>
              <a:off x="6585675" y="2675450"/>
              <a:ext cx="394450" cy="408625"/>
            </a:xfrm>
            <a:custGeom>
              <a:rect b="b" l="l" r="r" t="t"/>
              <a:pathLst>
                <a:path extrusionOk="0" h="16345" w="15778">
                  <a:moveTo>
                    <a:pt x="7889" y="2623"/>
                  </a:moveTo>
                  <a:cubicBezTo>
                    <a:pt x="10453" y="2623"/>
                    <a:pt x="12900" y="4659"/>
                    <a:pt x="12900" y="8182"/>
                  </a:cubicBezTo>
                  <a:cubicBezTo>
                    <a:pt x="12900" y="11686"/>
                    <a:pt x="10453" y="13722"/>
                    <a:pt x="7889" y="13722"/>
                  </a:cubicBezTo>
                  <a:cubicBezTo>
                    <a:pt x="5324" y="13722"/>
                    <a:pt x="2878" y="11686"/>
                    <a:pt x="2878" y="8182"/>
                  </a:cubicBezTo>
                  <a:cubicBezTo>
                    <a:pt x="2878" y="4659"/>
                    <a:pt x="5324" y="2623"/>
                    <a:pt x="7889" y="2623"/>
                  </a:cubicBezTo>
                  <a:close/>
                  <a:moveTo>
                    <a:pt x="7889" y="0"/>
                  </a:moveTo>
                  <a:cubicBezTo>
                    <a:pt x="3289" y="0"/>
                    <a:pt x="0" y="3504"/>
                    <a:pt x="0" y="8182"/>
                  </a:cubicBezTo>
                  <a:cubicBezTo>
                    <a:pt x="0" y="12841"/>
                    <a:pt x="3289" y="16345"/>
                    <a:pt x="7889" y="16345"/>
                  </a:cubicBezTo>
                  <a:cubicBezTo>
                    <a:pt x="12489" y="16345"/>
                    <a:pt x="15777" y="12841"/>
                    <a:pt x="15777" y="8182"/>
                  </a:cubicBezTo>
                  <a:cubicBezTo>
                    <a:pt x="1577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 name="Google Shape;578;p109"/>
            <p:cNvSpPr/>
            <p:nvPr/>
          </p:nvSpPr>
          <p:spPr>
            <a:xfrm>
              <a:off x="7037850" y="2675450"/>
              <a:ext cx="340125" cy="396400"/>
            </a:xfrm>
            <a:custGeom>
              <a:rect b="b" l="l" r="r" t="t"/>
              <a:pathLst>
                <a:path extrusionOk="0" h="15856" w="13605">
                  <a:moveTo>
                    <a:pt x="7752" y="0"/>
                  </a:moveTo>
                  <a:cubicBezTo>
                    <a:pt x="5638" y="0"/>
                    <a:pt x="3700" y="1234"/>
                    <a:pt x="2897" y="2643"/>
                  </a:cubicBezTo>
                  <a:lnTo>
                    <a:pt x="2760" y="2643"/>
                  </a:lnTo>
                  <a:lnTo>
                    <a:pt x="2760" y="509"/>
                  </a:lnTo>
                  <a:lnTo>
                    <a:pt x="0" y="509"/>
                  </a:lnTo>
                  <a:lnTo>
                    <a:pt x="0" y="15855"/>
                  </a:lnTo>
                  <a:lnTo>
                    <a:pt x="2897" y="15855"/>
                  </a:lnTo>
                  <a:lnTo>
                    <a:pt x="2897" y="7360"/>
                  </a:lnTo>
                  <a:cubicBezTo>
                    <a:pt x="2897" y="5011"/>
                    <a:pt x="4424" y="2623"/>
                    <a:pt x="6929" y="2623"/>
                  </a:cubicBezTo>
                  <a:cubicBezTo>
                    <a:pt x="9122" y="2623"/>
                    <a:pt x="10727" y="3700"/>
                    <a:pt x="10727" y="6891"/>
                  </a:cubicBezTo>
                  <a:lnTo>
                    <a:pt x="10727" y="15855"/>
                  </a:lnTo>
                  <a:lnTo>
                    <a:pt x="13604" y="15855"/>
                  </a:lnTo>
                  <a:lnTo>
                    <a:pt x="13604" y="6460"/>
                  </a:lnTo>
                  <a:cubicBezTo>
                    <a:pt x="13604" y="2663"/>
                    <a:pt x="11667" y="0"/>
                    <a:pt x="7752"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79" name="Google Shape;579;p109"/>
          <p:cNvSpPr txBox="1"/>
          <p:nvPr>
            <p:ph idx="2" type="subTitle"/>
          </p:nvPr>
        </p:nvSpPr>
        <p:spPr>
          <a:xfrm>
            <a:off x="442214" y="4514536"/>
            <a:ext cx="3468300" cy="300000"/>
          </a:xfrm>
          <a:prstGeom prst="rect">
            <a:avLst/>
          </a:prstGeom>
          <a:noFill/>
          <a:ln>
            <a:noFill/>
          </a:ln>
        </p:spPr>
        <p:txBody>
          <a:bodyPr anchorCtr="0" anchor="ctr" bIns="0" lIns="0" spcFirstLastPara="1" rIns="91425" wrap="square" tIns="0">
            <a:noAutofit/>
          </a:bodyPr>
          <a:lstStyle>
            <a:lvl1pPr lvl="0" algn="l">
              <a:lnSpc>
                <a:spcPct val="130000"/>
              </a:lnSpc>
              <a:spcBef>
                <a:spcPts val="0"/>
              </a:spcBef>
              <a:spcAft>
                <a:spcPts val="0"/>
              </a:spcAft>
              <a:buSzPts val="900"/>
              <a:buNone/>
              <a:defRPr sz="1200">
                <a:solidFill>
                  <a:srgbClr val="5F6368"/>
                </a:solidFill>
                <a:latin typeface="Arial"/>
                <a:ea typeface="Arial"/>
                <a:cs typeface="Arial"/>
                <a:sym typeface="Arial"/>
              </a:defRPr>
            </a:lvl1pPr>
            <a:lvl2pPr lvl="1" algn="l">
              <a:lnSpc>
                <a:spcPct val="130000"/>
              </a:lnSpc>
              <a:spcBef>
                <a:spcPts val="0"/>
              </a:spcBef>
              <a:spcAft>
                <a:spcPts val="0"/>
              </a:spcAft>
              <a:buSzPts val="900"/>
              <a:buNone/>
              <a:defRPr sz="1200">
                <a:solidFill>
                  <a:srgbClr val="5F6368"/>
                </a:solidFill>
              </a:defRPr>
            </a:lvl2pPr>
            <a:lvl3pPr lvl="2" algn="l">
              <a:lnSpc>
                <a:spcPct val="130000"/>
              </a:lnSpc>
              <a:spcBef>
                <a:spcPts val="0"/>
              </a:spcBef>
              <a:spcAft>
                <a:spcPts val="0"/>
              </a:spcAft>
              <a:buSzPts val="900"/>
              <a:buNone/>
              <a:defRPr sz="1200">
                <a:solidFill>
                  <a:srgbClr val="5F6368"/>
                </a:solidFill>
              </a:defRPr>
            </a:lvl3pPr>
            <a:lvl4pPr lvl="3" algn="l">
              <a:lnSpc>
                <a:spcPct val="130000"/>
              </a:lnSpc>
              <a:spcBef>
                <a:spcPts val="0"/>
              </a:spcBef>
              <a:spcAft>
                <a:spcPts val="0"/>
              </a:spcAft>
              <a:buSzPts val="900"/>
              <a:buNone/>
              <a:defRPr sz="1200">
                <a:solidFill>
                  <a:srgbClr val="5F6368"/>
                </a:solidFill>
              </a:defRPr>
            </a:lvl4pPr>
            <a:lvl5pPr lvl="4" algn="l">
              <a:lnSpc>
                <a:spcPct val="130000"/>
              </a:lnSpc>
              <a:spcBef>
                <a:spcPts val="0"/>
              </a:spcBef>
              <a:spcAft>
                <a:spcPts val="0"/>
              </a:spcAft>
              <a:buSzPts val="900"/>
              <a:buNone/>
              <a:defRPr sz="1200">
                <a:solidFill>
                  <a:srgbClr val="5F6368"/>
                </a:solidFill>
              </a:defRPr>
            </a:lvl5pPr>
            <a:lvl6pPr lvl="5" algn="l">
              <a:lnSpc>
                <a:spcPct val="130000"/>
              </a:lnSpc>
              <a:spcBef>
                <a:spcPts val="0"/>
              </a:spcBef>
              <a:spcAft>
                <a:spcPts val="0"/>
              </a:spcAft>
              <a:buSzPts val="900"/>
              <a:buNone/>
              <a:defRPr sz="1200">
                <a:solidFill>
                  <a:srgbClr val="5F6368"/>
                </a:solidFill>
              </a:defRPr>
            </a:lvl6pPr>
            <a:lvl7pPr lvl="6" algn="l">
              <a:lnSpc>
                <a:spcPct val="130000"/>
              </a:lnSpc>
              <a:spcBef>
                <a:spcPts val="0"/>
              </a:spcBef>
              <a:spcAft>
                <a:spcPts val="0"/>
              </a:spcAft>
              <a:buSzPts val="900"/>
              <a:buNone/>
              <a:defRPr sz="1200">
                <a:solidFill>
                  <a:srgbClr val="5F6368"/>
                </a:solidFill>
              </a:defRPr>
            </a:lvl7pPr>
            <a:lvl8pPr lvl="7" algn="l">
              <a:lnSpc>
                <a:spcPct val="130000"/>
              </a:lnSpc>
              <a:spcBef>
                <a:spcPts val="0"/>
              </a:spcBef>
              <a:spcAft>
                <a:spcPts val="0"/>
              </a:spcAft>
              <a:buSzPts val="900"/>
              <a:buNone/>
              <a:defRPr sz="1200">
                <a:solidFill>
                  <a:srgbClr val="5F6368"/>
                </a:solidFill>
              </a:defRPr>
            </a:lvl8pPr>
            <a:lvl9pPr lvl="8" algn="l">
              <a:lnSpc>
                <a:spcPct val="130000"/>
              </a:lnSpc>
              <a:spcBef>
                <a:spcPts val="0"/>
              </a:spcBef>
              <a:spcAft>
                <a:spcPts val="0"/>
              </a:spcAft>
              <a:buSzPts val="900"/>
              <a:buNone/>
              <a:defRPr sz="1200">
                <a:solidFill>
                  <a:srgbClr val="5F6368"/>
                </a:solidFill>
              </a:defRPr>
            </a:lvl9pPr>
          </a:lstStyle>
          <a:p/>
        </p:txBody>
      </p:sp>
      <p:sp>
        <p:nvSpPr>
          <p:cNvPr id="580" name="Google Shape;580;p109"/>
          <p:cNvSpPr/>
          <p:nvPr/>
        </p:nvSpPr>
        <p:spPr>
          <a:xfrm>
            <a:off x="7696925" y="4686300"/>
            <a:ext cx="1447200" cy="457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02">
  <p:cSld name="CUSTOM_2_3">
    <p:spTree>
      <p:nvGrpSpPr>
        <p:cNvPr id="581" name="Shape 581"/>
        <p:cNvGrpSpPr/>
        <p:nvPr/>
      </p:nvGrpSpPr>
      <p:grpSpPr>
        <a:xfrm>
          <a:off x="0" y="0"/>
          <a:ext cx="0" cy="0"/>
          <a:chOff x="0" y="0"/>
          <a:chExt cx="0" cy="0"/>
        </a:xfrm>
      </p:grpSpPr>
      <p:sp>
        <p:nvSpPr>
          <p:cNvPr id="582" name="Google Shape;582;p110"/>
          <p:cNvSpPr/>
          <p:nvPr/>
        </p:nvSpPr>
        <p:spPr>
          <a:xfrm>
            <a:off x="7696925" y="4686300"/>
            <a:ext cx="1447200" cy="457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 name="Google Shape;583;p110"/>
          <p:cNvSpPr txBox="1"/>
          <p:nvPr>
            <p:ph idx="1" type="subTitle"/>
          </p:nvPr>
        </p:nvSpPr>
        <p:spPr>
          <a:xfrm>
            <a:off x="442214" y="4514536"/>
            <a:ext cx="3468300" cy="300000"/>
          </a:xfrm>
          <a:prstGeom prst="rect">
            <a:avLst/>
          </a:prstGeom>
          <a:noFill/>
          <a:ln>
            <a:noFill/>
          </a:ln>
        </p:spPr>
        <p:txBody>
          <a:bodyPr anchorCtr="0" anchor="ctr" bIns="0" lIns="0" spcFirstLastPara="1" rIns="91425" wrap="square" tIns="0">
            <a:noAutofit/>
          </a:bodyPr>
          <a:lstStyle>
            <a:lvl1pPr lvl="0" algn="l">
              <a:lnSpc>
                <a:spcPct val="130000"/>
              </a:lnSpc>
              <a:spcBef>
                <a:spcPts val="0"/>
              </a:spcBef>
              <a:spcAft>
                <a:spcPts val="0"/>
              </a:spcAft>
              <a:buSzPts val="900"/>
              <a:buNone/>
              <a:defRPr sz="1200">
                <a:solidFill>
                  <a:srgbClr val="5F6368"/>
                </a:solidFill>
                <a:latin typeface="Arial"/>
                <a:ea typeface="Arial"/>
                <a:cs typeface="Arial"/>
                <a:sym typeface="Arial"/>
              </a:defRPr>
            </a:lvl1pPr>
            <a:lvl2pPr lvl="1" algn="l">
              <a:lnSpc>
                <a:spcPct val="130000"/>
              </a:lnSpc>
              <a:spcBef>
                <a:spcPts val="0"/>
              </a:spcBef>
              <a:spcAft>
                <a:spcPts val="0"/>
              </a:spcAft>
              <a:buSzPts val="900"/>
              <a:buNone/>
              <a:defRPr sz="1200">
                <a:solidFill>
                  <a:srgbClr val="5F6368"/>
                </a:solidFill>
              </a:defRPr>
            </a:lvl2pPr>
            <a:lvl3pPr lvl="2" algn="l">
              <a:lnSpc>
                <a:spcPct val="130000"/>
              </a:lnSpc>
              <a:spcBef>
                <a:spcPts val="0"/>
              </a:spcBef>
              <a:spcAft>
                <a:spcPts val="0"/>
              </a:spcAft>
              <a:buSzPts val="900"/>
              <a:buNone/>
              <a:defRPr sz="1200">
                <a:solidFill>
                  <a:srgbClr val="5F6368"/>
                </a:solidFill>
              </a:defRPr>
            </a:lvl3pPr>
            <a:lvl4pPr lvl="3" algn="l">
              <a:lnSpc>
                <a:spcPct val="130000"/>
              </a:lnSpc>
              <a:spcBef>
                <a:spcPts val="0"/>
              </a:spcBef>
              <a:spcAft>
                <a:spcPts val="0"/>
              </a:spcAft>
              <a:buSzPts val="900"/>
              <a:buNone/>
              <a:defRPr sz="1200">
                <a:solidFill>
                  <a:srgbClr val="5F6368"/>
                </a:solidFill>
              </a:defRPr>
            </a:lvl4pPr>
            <a:lvl5pPr lvl="4" algn="l">
              <a:lnSpc>
                <a:spcPct val="130000"/>
              </a:lnSpc>
              <a:spcBef>
                <a:spcPts val="0"/>
              </a:spcBef>
              <a:spcAft>
                <a:spcPts val="0"/>
              </a:spcAft>
              <a:buSzPts val="900"/>
              <a:buNone/>
              <a:defRPr sz="1200">
                <a:solidFill>
                  <a:srgbClr val="5F6368"/>
                </a:solidFill>
              </a:defRPr>
            </a:lvl5pPr>
            <a:lvl6pPr lvl="5" algn="l">
              <a:lnSpc>
                <a:spcPct val="130000"/>
              </a:lnSpc>
              <a:spcBef>
                <a:spcPts val="0"/>
              </a:spcBef>
              <a:spcAft>
                <a:spcPts val="0"/>
              </a:spcAft>
              <a:buSzPts val="900"/>
              <a:buNone/>
              <a:defRPr sz="1200">
                <a:solidFill>
                  <a:srgbClr val="5F6368"/>
                </a:solidFill>
              </a:defRPr>
            </a:lvl6pPr>
            <a:lvl7pPr lvl="6" algn="l">
              <a:lnSpc>
                <a:spcPct val="130000"/>
              </a:lnSpc>
              <a:spcBef>
                <a:spcPts val="0"/>
              </a:spcBef>
              <a:spcAft>
                <a:spcPts val="0"/>
              </a:spcAft>
              <a:buSzPts val="900"/>
              <a:buNone/>
              <a:defRPr sz="1200">
                <a:solidFill>
                  <a:srgbClr val="5F6368"/>
                </a:solidFill>
              </a:defRPr>
            </a:lvl7pPr>
            <a:lvl8pPr lvl="7" algn="l">
              <a:lnSpc>
                <a:spcPct val="130000"/>
              </a:lnSpc>
              <a:spcBef>
                <a:spcPts val="0"/>
              </a:spcBef>
              <a:spcAft>
                <a:spcPts val="0"/>
              </a:spcAft>
              <a:buSzPts val="900"/>
              <a:buNone/>
              <a:defRPr sz="1200">
                <a:solidFill>
                  <a:srgbClr val="5F6368"/>
                </a:solidFill>
              </a:defRPr>
            </a:lvl8pPr>
            <a:lvl9pPr lvl="8" algn="l">
              <a:lnSpc>
                <a:spcPct val="130000"/>
              </a:lnSpc>
              <a:spcBef>
                <a:spcPts val="0"/>
              </a:spcBef>
              <a:spcAft>
                <a:spcPts val="0"/>
              </a:spcAft>
              <a:buSzPts val="900"/>
              <a:buNone/>
              <a:defRPr sz="1200">
                <a:solidFill>
                  <a:srgbClr val="5F6368"/>
                </a:solidFill>
              </a:defRPr>
            </a:lvl9pPr>
          </a:lstStyle>
          <a:p/>
        </p:txBody>
      </p:sp>
      <p:sp>
        <p:nvSpPr>
          <p:cNvPr id="584" name="Google Shape;584;p110"/>
          <p:cNvSpPr txBox="1"/>
          <p:nvPr>
            <p:ph idx="2" type="subTitle"/>
          </p:nvPr>
        </p:nvSpPr>
        <p:spPr>
          <a:xfrm>
            <a:off x="451846" y="3479440"/>
            <a:ext cx="7801200" cy="300000"/>
          </a:xfrm>
          <a:prstGeom prst="rect">
            <a:avLst/>
          </a:prstGeom>
          <a:noFill/>
          <a:ln>
            <a:noFill/>
          </a:ln>
        </p:spPr>
        <p:txBody>
          <a:bodyPr anchorCtr="0" anchor="ctr" bIns="0" lIns="0" spcFirstLastPara="1" rIns="91425" wrap="square" tIns="0">
            <a:noAutofit/>
          </a:bodyPr>
          <a:lstStyle>
            <a:lvl1pPr lvl="0" algn="l">
              <a:lnSpc>
                <a:spcPct val="130000"/>
              </a:lnSpc>
              <a:spcBef>
                <a:spcPts val="0"/>
              </a:spcBef>
              <a:spcAft>
                <a:spcPts val="0"/>
              </a:spcAft>
              <a:buSzPts val="900"/>
              <a:buNone/>
              <a:defRPr sz="2100">
                <a:solidFill>
                  <a:srgbClr val="3C4043"/>
                </a:solidFill>
                <a:latin typeface="Arial"/>
                <a:ea typeface="Arial"/>
                <a:cs typeface="Arial"/>
                <a:sym typeface="Arial"/>
              </a:defRPr>
            </a:lvl1pPr>
            <a:lvl2pPr lvl="1" algn="l">
              <a:lnSpc>
                <a:spcPct val="130000"/>
              </a:lnSpc>
              <a:spcBef>
                <a:spcPts val="0"/>
              </a:spcBef>
              <a:spcAft>
                <a:spcPts val="0"/>
              </a:spcAft>
              <a:buSzPts val="900"/>
              <a:buNone/>
              <a:defRPr sz="600"/>
            </a:lvl2pPr>
            <a:lvl3pPr lvl="2" algn="l">
              <a:lnSpc>
                <a:spcPct val="130000"/>
              </a:lnSpc>
              <a:spcBef>
                <a:spcPts val="0"/>
              </a:spcBef>
              <a:spcAft>
                <a:spcPts val="0"/>
              </a:spcAft>
              <a:buSzPts val="900"/>
              <a:buNone/>
              <a:defRPr sz="600"/>
            </a:lvl3pPr>
            <a:lvl4pPr lvl="3" algn="l">
              <a:lnSpc>
                <a:spcPct val="130000"/>
              </a:lnSpc>
              <a:spcBef>
                <a:spcPts val="0"/>
              </a:spcBef>
              <a:spcAft>
                <a:spcPts val="0"/>
              </a:spcAft>
              <a:buSzPts val="900"/>
              <a:buNone/>
              <a:defRPr sz="600"/>
            </a:lvl4pPr>
            <a:lvl5pPr lvl="4" algn="l">
              <a:lnSpc>
                <a:spcPct val="130000"/>
              </a:lnSpc>
              <a:spcBef>
                <a:spcPts val="0"/>
              </a:spcBef>
              <a:spcAft>
                <a:spcPts val="0"/>
              </a:spcAft>
              <a:buSzPts val="900"/>
              <a:buNone/>
              <a:defRPr sz="600"/>
            </a:lvl5pPr>
            <a:lvl6pPr lvl="5" algn="l">
              <a:lnSpc>
                <a:spcPct val="130000"/>
              </a:lnSpc>
              <a:spcBef>
                <a:spcPts val="0"/>
              </a:spcBef>
              <a:spcAft>
                <a:spcPts val="0"/>
              </a:spcAft>
              <a:buSzPts val="900"/>
              <a:buNone/>
              <a:defRPr sz="600"/>
            </a:lvl6pPr>
            <a:lvl7pPr lvl="6" algn="l">
              <a:lnSpc>
                <a:spcPct val="130000"/>
              </a:lnSpc>
              <a:spcBef>
                <a:spcPts val="0"/>
              </a:spcBef>
              <a:spcAft>
                <a:spcPts val="0"/>
              </a:spcAft>
              <a:buSzPts val="900"/>
              <a:buNone/>
              <a:defRPr sz="600"/>
            </a:lvl7pPr>
            <a:lvl8pPr lvl="7" algn="l">
              <a:lnSpc>
                <a:spcPct val="130000"/>
              </a:lnSpc>
              <a:spcBef>
                <a:spcPts val="0"/>
              </a:spcBef>
              <a:spcAft>
                <a:spcPts val="0"/>
              </a:spcAft>
              <a:buSzPts val="900"/>
              <a:buNone/>
              <a:defRPr sz="600"/>
            </a:lvl8pPr>
            <a:lvl9pPr lvl="8" algn="l">
              <a:lnSpc>
                <a:spcPct val="130000"/>
              </a:lnSpc>
              <a:spcBef>
                <a:spcPts val="0"/>
              </a:spcBef>
              <a:spcAft>
                <a:spcPts val="0"/>
              </a:spcAft>
              <a:buSzPts val="900"/>
              <a:buNone/>
              <a:defRPr sz="600"/>
            </a:lvl9pPr>
          </a:lstStyle>
          <a:p/>
        </p:txBody>
      </p:sp>
      <p:sp>
        <p:nvSpPr>
          <p:cNvPr id="585" name="Google Shape;585;p110"/>
          <p:cNvSpPr txBox="1"/>
          <p:nvPr>
            <p:ph type="title"/>
          </p:nvPr>
        </p:nvSpPr>
        <p:spPr>
          <a:xfrm>
            <a:off x="441076" y="1316300"/>
            <a:ext cx="5476200" cy="1935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2400"/>
              <a:buNone/>
              <a:defRPr sz="5000">
                <a:solidFill>
                  <a:srgbClr val="3C4043"/>
                </a:solidFill>
                <a:latin typeface="Arial"/>
                <a:ea typeface="Arial"/>
                <a:cs typeface="Arial"/>
                <a:sym typeface="Arial"/>
              </a:defRPr>
            </a:lvl1pPr>
            <a:lvl2pPr lvl="1" algn="ctr">
              <a:lnSpc>
                <a:spcPct val="100000"/>
              </a:lnSpc>
              <a:spcBef>
                <a:spcPts val="0"/>
              </a:spcBef>
              <a:spcAft>
                <a:spcPts val="0"/>
              </a:spcAft>
              <a:buSzPts val="4200"/>
              <a:buNone/>
              <a:defRPr sz="5000"/>
            </a:lvl2pPr>
            <a:lvl3pPr lvl="2" algn="ctr">
              <a:lnSpc>
                <a:spcPct val="100000"/>
              </a:lnSpc>
              <a:spcBef>
                <a:spcPts val="0"/>
              </a:spcBef>
              <a:spcAft>
                <a:spcPts val="0"/>
              </a:spcAft>
              <a:buSzPts val="4200"/>
              <a:buNone/>
              <a:defRPr sz="5000"/>
            </a:lvl3pPr>
            <a:lvl4pPr lvl="3" algn="ctr">
              <a:lnSpc>
                <a:spcPct val="100000"/>
              </a:lnSpc>
              <a:spcBef>
                <a:spcPts val="0"/>
              </a:spcBef>
              <a:spcAft>
                <a:spcPts val="0"/>
              </a:spcAft>
              <a:buSzPts val="4200"/>
              <a:buNone/>
              <a:defRPr sz="5000"/>
            </a:lvl4pPr>
            <a:lvl5pPr lvl="4" algn="ctr">
              <a:lnSpc>
                <a:spcPct val="100000"/>
              </a:lnSpc>
              <a:spcBef>
                <a:spcPts val="0"/>
              </a:spcBef>
              <a:spcAft>
                <a:spcPts val="0"/>
              </a:spcAft>
              <a:buSzPts val="4200"/>
              <a:buNone/>
              <a:defRPr sz="5000"/>
            </a:lvl5pPr>
            <a:lvl6pPr lvl="5" algn="ctr">
              <a:lnSpc>
                <a:spcPct val="100000"/>
              </a:lnSpc>
              <a:spcBef>
                <a:spcPts val="0"/>
              </a:spcBef>
              <a:spcAft>
                <a:spcPts val="0"/>
              </a:spcAft>
              <a:buSzPts val="4200"/>
              <a:buNone/>
              <a:defRPr sz="5000"/>
            </a:lvl6pPr>
            <a:lvl7pPr lvl="6" algn="ctr">
              <a:lnSpc>
                <a:spcPct val="100000"/>
              </a:lnSpc>
              <a:spcBef>
                <a:spcPts val="0"/>
              </a:spcBef>
              <a:spcAft>
                <a:spcPts val="0"/>
              </a:spcAft>
              <a:buSzPts val="4200"/>
              <a:buNone/>
              <a:defRPr sz="5000"/>
            </a:lvl7pPr>
            <a:lvl8pPr lvl="7" algn="ctr">
              <a:lnSpc>
                <a:spcPct val="100000"/>
              </a:lnSpc>
              <a:spcBef>
                <a:spcPts val="0"/>
              </a:spcBef>
              <a:spcAft>
                <a:spcPts val="0"/>
              </a:spcAft>
              <a:buSzPts val="4200"/>
              <a:buNone/>
              <a:defRPr sz="5000"/>
            </a:lvl8pPr>
            <a:lvl9pPr lvl="8" algn="ctr">
              <a:lnSpc>
                <a:spcPct val="100000"/>
              </a:lnSpc>
              <a:spcBef>
                <a:spcPts val="0"/>
              </a:spcBef>
              <a:spcAft>
                <a:spcPts val="0"/>
              </a:spcAft>
              <a:buSzPts val="4200"/>
              <a:buNone/>
              <a:defRPr sz="50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Overview Slide 02">
  <p:cSld name="CUSTOM_7_1">
    <p:spTree>
      <p:nvGrpSpPr>
        <p:cNvPr id="85" name="Shape 85"/>
        <p:cNvGrpSpPr/>
        <p:nvPr/>
      </p:nvGrpSpPr>
      <p:grpSpPr>
        <a:xfrm>
          <a:off x="0" y="0"/>
          <a:ext cx="0" cy="0"/>
          <a:chOff x="0" y="0"/>
          <a:chExt cx="0" cy="0"/>
        </a:xfrm>
      </p:grpSpPr>
      <p:sp>
        <p:nvSpPr>
          <p:cNvPr id="86" name="Google Shape;86;p40"/>
          <p:cNvSpPr txBox="1"/>
          <p:nvPr/>
        </p:nvSpPr>
        <p:spPr>
          <a:xfrm>
            <a:off x="4736213" y="356750"/>
            <a:ext cx="4961400" cy="4539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0"/>
              <a:buFont typeface="Arial"/>
              <a:buNone/>
            </a:pPr>
            <a:r>
              <a:rPr b="0" i="0" lang="en-US" sz="30000" u="none" cap="none" strike="noStrike">
                <a:solidFill>
                  <a:srgbClr val="F1F3F4"/>
                </a:solidFill>
                <a:latin typeface="Arial"/>
                <a:ea typeface="Arial"/>
                <a:cs typeface="Arial"/>
                <a:sym typeface="Arial"/>
              </a:rPr>
              <a:t>0</a:t>
            </a:r>
            <a:endParaRPr b="0" i="0" sz="30000" u="none" cap="none" strike="noStrike">
              <a:solidFill>
                <a:srgbClr val="F1F3F4"/>
              </a:solidFill>
              <a:latin typeface="Arial"/>
              <a:ea typeface="Arial"/>
              <a:cs typeface="Arial"/>
              <a:sym typeface="Arial"/>
            </a:endParaRPr>
          </a:p>
        </p:txBody>
      </p:sp>
      <p:sp>
        <p:nvSpPr>
          <p:cNvPr id="87" name="Google Shape;87;p40"/>
          <p:cNvSpPr/>
          <p:nvPr/>
        </p:nvSpPr>
        <p:spPr>
          <a:xfrm>
            <a:off x="50" y="0"/>
            <a:ext cx="6003900" cy="51435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id="88" name="Google Shape;88;p40"/>
          <p:cNvPicPr preferRelativeResize="0"/>
          <p:nvPr/>
        </p:nvPicPr>
        <p:blipFill rotWithShape="1">
          <a:blip r:embed="rId2">
            <a:alphaModFix amt="20000"/>
          </a:blip>
          <a:srcRect b="14751" l="5396" r="21775" t="3247"/>
          <a:stretch/>
        </p:blipFill>
        <p:spPr>
          <a:xfrm>
            <a:off x="4800" y="0"/>
            <a:ext cx="3788160" cy="5143498"/>
          </a:xfrm>
          <a:prstGeom prst="rect">
            <a:avLst/>
          </a:prstGeom>
          <a:noFill/>
          <a:ln>
            <a:noFill/>
          </a:ln>
        </p:spPr>
      </p:pic>
      <p:pic>
        <p:nvPicPr>
          <p:cNvPr id="89" name="Google Shape;89;p40"/>
          <p:cNvPicPr preferRelativeResize="0"/>
          <p:nvPr/>
        </p:nvPicPr>
        <p:blipFill rotWithShape="1">
          <a:blip r:embed="rId2">
            <a:alphaModFix amt="22000"/>
          </a:blip>
          <a:srcRect b="14751" l="5396" r="64474" t="3247"/>
          <a:stretch/>
        </p:blipFill>
        <p:spPr>
          <a:xfrm>
            <a:off x="3788150" y="0"/>
            <a:ext cx="2215801" cy="5143498"/>
          </a:xfrm>
          <a:prstGeom prst="rect">
            <a:avLst/>
          </a:prstGeom>
          <a:noFill/>
          <a:ln>
            <a:noFill/>
          </a:ln>
        </p:spPr>
      </p:pic>
      <p:sp>
        <p:nvSpPr>
          <p:cNvPr id="90" name="Google Shape;90;p40"/>
          <p:cNvSpPr txBox="1"/>
          <p:nvPr>
            <p:ph type="title"/>
          </p:nvPr>
        </p:nvSpPr>
        <p:spPr>
          <a:xfrm>
            <a:off x="457200" y="1392397"/>
            <a:ext cx="4961400" cy="857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5000"/>
              <a:buFont typeface="Arial"/>
              <a:buNone/>
              <a:defRPr b="0" i="0" sz="5000" u="none" cap="none" strike="noStrike">
                <a:solidFill>
                  <a:srgbClr val="FFFFFF"/>
                </a:solidFill>
                <a:latin typeface="Arial"/>
                <a:ea typeface="Arial"/>
                <a:cs typeface="Arial"/>
                <a:sym typeface="Arial"/>
              </a:defRPr>
            </a:lvl1pPr>
            <a:lvl2pPr lvl="1"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9pPr>
          </a:lstStyle>
          <a:p/>
        </p:txBody>
      </p:sp>
      <p:sp>
        <p:nvSpPr>
          <p:cNvPr id="91" name="Google Shape;91;p40"/>
          <p:cNvSpPr txBox="1"/>
          <p:nvPr>
            <p:ph idx="1" type="subTitle"/>
          </p:nvPr>
        </p:nvSpPr>
        <p:spPr>
          <a:xfrm>
            <a:off x="471650" y="3236275"/>
            <a:ext cx="2315700" cy="1449900"/>
          </a:xfrm>
          <a:prstGeom prst="rect">
            <a:avLst/>
          </a:prstGeom>
          <a:noFill/>
          <a:ln>
            <a:noFill/>
          </a:ln>
        </p:spPr>
        <p:txBody>
          <a:bodyPr anchorCtr="0" anchor="t" bIns="0" lIns="0" spcFirstLastPara="1" rIns="0" wrap="square" tIns="0">
            <a:noAutofit/>
          </a:bodyPr>
          <a:lstStyle>
            <a:lvl1pPr lvl="0" marR="0" rtl="0" algn="l">
              <a:lnSpc>
                <a:spcPct val="13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92" name="Google Shape;92;p40"/>
          <p:cNvSpPr txBox="1"/>
          <p:nvPr>
            <p:ph idx="2" type="subTitle"/>
          </p:nvPr>
        </p:nvSpPr>
        <p:spPr>
          <a:xfrm>
            <a:off x="471648" y="420524"/>
            <a:ext cx="4643400" cy="3036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FFFFFF"/>
              </a:buClr>
              <a:buSzPts val="1200"/>
              <a:buFont typeface="Arial"/>
              <a:buNone/>
              <a:defRPr b="1" i="0" sz="12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rnal Slide">
  <p:cSld name="CUSTOM_3">
    <p:spTree>
      <p:nvGrpSpPr>
        <p:cNvPr id="586" name="Shape 586"/>
        <p:cNvGrpSpPr/>
        <p:nvPr/>
      </p:nvGrpSpPr>
      <p:grpSpPr>
        <a:xfrm>
          <a:off x="0" y="0"/>
          <a:ext cx="0" cy="0"/>
          <a:chOff x="0" y="0"/>
          <a:chExt cx="0" cy="0"/>
        </a:xfrm>
      </p:grpSpPr>
      <p:sp>
        <p:nvSpPr>
          <p:cNvPr id="587" name="Google Shape;587;p111"/>
          <p:cNvSpPr txBox="1"/>
          <p:nvPr/>
        </p:nvSpPr>
        <p:spPr>
          <a:xfrm>
            <a:off x="7741216" y="381600"/>
            <a:ext cx="950400" cy="1146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r>
              <a:rPr b="0" i="0" lang="en-US" sz="600" u="none" cap="none" strike="noStrike">
                <a:solidFill>
                  <a:srgbClr val="D9D9D9"/>
                </a:solidFill>
                <a:latin typeface="Roboto"/>
                <a:ea typeface="Roboto"/>
                <a:cs typeface="Roboto"/>
                <a:sym typeface="Roboto"/>
              </a:rPr>
              <a:t>Proprietary + Confidential</a:t>
            </a:r>
            <a:endParaRPr b="0" i="0" sz="600" u="none" cap="none" strike="noStrike">
              <a:solidFill>
                <a:srgbClr val="D9D9D9"/>
              </a:solidFill>
              <a:latin typeface="Roboto"/>
              <a:ea typeface="Roboto"/>
              <a:cs typeface="Roboto"/>
              <a:sym typeface="Roboto"/>
            </a:endParaRPr>
          </a:p>
        </p:txBody>
      </p:sp>
      <p:sp>
        <p:nvSpPr>
          <p:cNvPr id="588" name="Google Shape;588;p111"/>
          <p:cNvSpPr/>
          <p:nvPr/>
        </p:nvSpPr>
        <p:spPr>
          <a:xfrm>
            <a:off x="-2409" y="235375"/>
            <a:ext cx="35400" cy="46728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589" name="Google Shape;589;p111"/>
          <p:cNvSpPr txBox="1"/>
          <p:nvPr>
            <p:ph type="title"/>
          </p:nvPr>
        </p:nvSpPr>
        <p:spPr>
          <a:xfrm>
            <a:off x="457196" y="1171899"/>
            <a:ext cx="5453100" cy="6408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590" name="Google Shape;590;p111"/>
          <p:cNvSpPr txBox="1"/>
          <p:nvPr>
            <p:ph idx="1" type="body"/>
          </p:nvPr>
        </p:nvSpPr>
        <p:spPr>
          <a:xfrm>
            <a:off x="464175" y="2062324"/>
            <a:ext cx="5453100" cy="2624100"/>
          </a:xfrm>
          <a:prstGeom prst="rect">
            <a:avLst/>
          </a:prstGeom>
          <a:noFill/>
          <a:ln>
            <a:noFill/>
          </a:ln>
        </p:spPr>
        <p:txBody>
          <a:bodyPr anchorCtr="0" anchor="t" bIns="0" lIns="0" spcFirstLastPara="1" rIns="91425"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591" name="Google Shape;591;p111"/>
          <p:cNvSpPr/>
          <p:nvPr/>
        </p:nvSpPr>
        <p:spPr>
          <a:xfrm>
            <a:off x="463720" y="391712"/>
            <a:ext cx="236400" cy="207300"/>
          </a:xfrm>
          <a:custGeom>
            <a:rect b="b" l="l" r="r" t="t"/>
            <a:pathLst>
              <a:path extrusionOk="0" h="120000" w="120000">
                <a:moveTo>
                  <a:pt x="0" y="119999"/>
                </a:moveTo>
                <a:lnTo>
                  <a:pt x="120000" y="119999"/>
                </a:lnTo>
                <a:lnTo>
                  <a:pt x="60000" y="0"/>
                </a:lnTo>
                <a:lnTo>
                  <a:pt x="0" y="119999"/>
                </a:lnTo>
                <a:close/>
                <a:moveTo>
                  <a:pt x="65480" y="100931"/>
                </a:moveTo>
                <a:lnTo>
                  <a:pt x="54519" y="100931"/>
                </a:lnTo>
                <a:lnTo>
                  <a:pt x="54519" y="88438"/>
                </a:lnTo>
                <a:lnTo>
                  <a:pt x="65480" y="88438"/>
                </a:lnTo>
                <a:lnTo>
                  <a:pt x="65480" y="100931"/>
                </a:lnTo>
                <a:close/>
                <a:moveTo>
                  <a:pt x="65480" y="75616"/>
                </a:moveTo>
                <a:lnTo>
                  <a:pt x="54519" y="75616"/>
                </a:lnTo>
                <a:lnTo>
                  <a:pt x="54519" y="50630"/>
                </a:lnTo>
                <a:lnTo>
                  <a:pt x="65480" y="50630"/>
                </a:lnTo>
                <a:lnTo>
                  <a:pt x="65480" y="75616"/>
                </a:lnTo>
                <a:close/>
              </a:path>
            </a:pathLst>
          </a:custGeom>
          <a:solidFill>
            <a:srgbClr val="EA433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666666"/>
              </a:solidFill>
              <a:latin typeface="Arial"/>
              <a:ea typeface="Arial"/>
              <a:cs typeface="Arial"/>
              <a:sym typeface="Arial"/>
            </a:endParaRPr>
          </a:p>
        </p:txBody>
      </p:sp>
      <p:sp>
        <p:nvSpPr>
          <p:cNvPr id="592" name="Google Shape;592;p111"/>
          <p:cNvSpPr txBox="1"/>
          <p:nvPr/>
        </p:nvSpPr>
        <p:spPr>
          <a:xfrm>
            <a:off x="833306" y="409829"/>
            <a:ext cx="3294300" cy="215400"/>
          </a:xfrm>
          <a:prstGeom prst="rect">
            <a:avLst/>
          </a:prstGeom>
          <a:noFill/>
          <a:ln>
            <a:noFill/>
          </a:ln>
        </p:spPr>
        <p:txBody>
          <a:bodyPr anchorCtr="0" anchor="t" bIns="0" lIns="0" spcFirstLastPara="1" rIns="91425" wrap="square" tIns="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EA4335"/>
                </a:solidFill>
                <a:latin typeface="Arial"/>
                <a:ea typeface="Arial"/>
                <a:cs typeface="Arial"/>
                <a:sym typeface="Arial"/>
              </a:rPr>
              <a:t>INTERNAL SLIDE ONLY</a:t>
            </a:r>
            <a:endParaRPr b="1" i="0" sz="1400" u="none" cap="none" strike="noStrike">
              <a:solidFill>
                <a:srgbClr val="EA4335"/>
              </a:solidFill>
              <a:latin typeface="Arial"/>
              <a:ea typeface="Arial"/>
              <a:cs typeface="Arial"/>
              <a:sym typeface="Aria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Section Slide">
  <p:cSld name="CUSTOM">
    <p:spTree>
      <p:nvGrpSpPr>
        <p:cNvPr id="593" name="Shape 593"/>
        <p:cNvGrpSpPr/>
        <p:nvPr/>
      </p:nvGrpSpPr>
      <p:grpSpPr>
        <a:xfrm>
          <a:off x="0" y="0"/>
          <a:ext cx="0" cy="0"/>
          <a:chOff x="0" y="0"/>
          <a:chExt cx="0" cy="0"/>
        </a:xfrm>
      </p:grpSpPr>
      <p:sp>
        <p:nvSpPr>
          <p:cNvPr id="594" name="Google Shape;594;p112"/>
          <p:cNvSpPr/>
          <p:nvPr/>
        </p:nvSpPr>
        <p:spPr>
          <a:xfrm>
            <a:off x="50" y="0"/>
            <a:ext cx="9144000" cy="45240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cxnSp>
        <p:nvCxnSpPr>
          <p:cNvPr id="595" name="Google Shape;595;p112"/>
          <p:cNvCxnSpPr/>
          <p:nvPr/>
        </p:nvCxnSpPr>
        <p:spPr>
          <a:xfrm rot="10800000">
            <a:off x="481275" y="1767101"/>
            <a:ext cx="0" cy="1769700"/>
          </a:xfrm>
          <a:prstGeom prst="straightConnector1">
            <a:avLst/>
          </a:prstGeom>
          <a:noFill/>
          <a:ln cap="flat" cmpd="sng" w="38100">
            <a:solidFill>
              <a:srgbClr val="FFFFFF"/>
            </a:solidFill>
            <a:prstDash val="solid"/>
            <a:miter lim="400000"/>
            <a:headEnd len="sm" w="sm" type="none"/>
            <a:tailEnd len="sm" w="sm" type="none"/>
          </a:ln>
        </p:spPr>
      </p:cxnSp>
      <p:sp>
        <p:nvSpPr>
          <p:cNvPr id="596" name="Google Shape;596;p112"/>
          <p:cNvSpPr txBox="1"/>
          <p:nvPr>
            <p:ph type="title"/>
          </p:nvPr>
        </p:nvSpPr>
        <p:spPr>
          <a:xfrm>
            <a:off x="962200" y="2196350"/>
            <a:ext cx="7724700" cy="857400"/>
          </a:xfrm>
          <a:prstGeom prst="rect">
            <a:avLst/>
          </a:prstGeom>
          <a:noFill/>
          <a:ln>
            <a:noFill/>
          </a:ln>
        </p:spPr>
        <p:txBody>
          <a:bodyPr anchorCtr="0" anchor="t" bIns="0" lIns="0" spcFirstLastPara="1" rIns="0" wrap="square" tIns="0">
            <a:noAutofit/>
          </a:bodyPr>
          <a:lstStyle>
            <a:lvl1pPr lvl="0" marR="0" algn="l">
              <a:lnSpc>
                <a:spcPct val="115000"/>
              </a:lnSpc>
              <a:spcBef>
                <a:spcPts val="0"/>
              </a:spcBef>
              <a:spcAft>
                <a:spcPts val="0"/>
              </a:spcAft>
              <a:buClr>
                <a:srgbClr val="FFFFFF"/>
              </a:buClr>
              <a:buSzPts val="2400"/>
              <a:buFont typeface="Arial"/>
              <a:buNone/>
              <a:defRPr b="0" i="0" sz="3600" u="none" cap="none" strike="noStrike">
                <a:solidFill>
                  <a:srgbClr val="FFFFFF"/>
                </a:solidFill>
                <a:latin typeface="Arial"/>
                <a:ea typeface="Arial"/>
                <a:cs typeface="Arial"/>
                <a:sym typeface="Arial"/>
              </a:defRPr>
            </a:lvl1pPr>
            <a:lvl2pPr lvl="1" marR="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2pPr>
            <a:lvl3pPr lvl="2" marR="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3pPr>
            <a:lvl4pPr lvl="3" marR="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4pPr>
            <a:lvl5pPr lvl="4" marR="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5pPr>
            <a:lvl6pPr lvl="5" marR="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6pPr>
            <a:lvl7pPr lvl="6" marR="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7pPr>
            <a:lvl8pPr lvl="7" marR="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8pPr>
            <a:lvl9pPr lvl="8" marR="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9pPr>
          </a:lstStyle>
          <a:p/>
        </p:txBody>
      </p:sp>
      <p:sp>
        <p:nvSpPr>
          <p:cNvPr id="597" name="Google Shape;597;p112"/>
          <p:cNvSpPr txBox="1"/>
          <p:nvPr>
            <p:ph idx="1" type="subTitle"/>
          </p:nvPr>
        </p:nvSpPr>
        <p:spPr>
          <a:xfrm>
            <a:off x="976648" y="1757286"/>
            <a:ext cx="4643400" cy="303600"/>
          </a:xfrm>
          <a:prstGeom prst="rect">
            <a:avLst/>
          </a:prstGeom>
          <a:noFill/>
          <a:ln>
            <a:noFill/>
          </a:ln>
        </p:spPr>
        <p:txBody>
          <a:bodyPr anchorCtr="0" anchor="t" bIns="0" lIns="0" spcFirstLastPara="1" rIns="0" wrap="square" tIns="0">
            <a:noAutofit/>
          </a:bodyPr>
          <a:lstStyle>
            <a:lvl1pPr lvl="0" algn="l">
              <a:lnSpc>
                <a:spcPct val="115000"/>
              </a:lnSpc>
              <a:spcBef>
                <a:spcPts val="0"/>
              </a:spcBef>
              <a:spcAft>
                <a:spcPts val="0"/>
              </a:spcAft>
              <a:buClr>
                <a:srgbClr val="FFFFFF"/>
              </a:buClr>
              <a:buSzPts val="1400"/>
              <a:buFont typeface="Arial"/>
              <a:buNone/>
              <a:defRPr sz="1400">
                <a:solidFill>
                  <a:srgbClr val="FFFFFF"/>
                </a:solidFill>
                <a:latin typeface="Arial"/>
                <a:ea typeface="Arial"/>
                <a:cs typeface="Arial"/>
                <a:sym typeface="Arial"/>
              </a:defRPr>
            </a:lvl1pPr>
            <a:lvl2pPr lvl="1" algn="l">
              <a:lnSpc>
                <a:spcPct val="115000"/>
              </a:lnSpc>
              <a:spcBef>
                <a:spcPts val="800"/>
              </a:spcBef>
              <a:spcAft>
                <a:spcPts val="0"/>
              </a:spcAft>
              <a:buSzPts val="1400"/>
              <a:buFont typeface="Arial"/>
              <a:buNone/>
              <a:defRPr sz="1400">
                <a:latin typeface="Arial"/>
                <a:ea typeface="Arial"/>
                <a:cs typeface="Arial"/>
                <a:sym typeface="Arial"/>
              </a:defRPr>
            </a:lvl2pPr>
            <a:lvl3pPr lvl="2" algn="l">
              <a:lnSpc>
                <a:spcPct val="115000"/>
              </a:lnSpc>
              <a:spcBef>
                <a:spcPts val="800"/>
              </a:spcBef>
              <a:spcAft>
                <a:spcPts val="0"/>
              </a:spcAft>
              <a:buSzPts val="1400"/>
              <a:buFont typeface="Arial"/>
              <a:buNone/>
              <a:defRPr sz="1400">
                <a:latin typeface="Arial"/>
                <a:ea typeface="Arial"/>
                <a:cs typeface="Arial"/>
                <a:sym typeface="Arial"/>
              </a:defRPr>
            </a:lvl3pPr>
            <a:lvl4pPr lvl="3" algn="l">
              <a:lnSpc>
                <a:spcPct val="115000"/>
              </a:lnSpc>
              <a:spcBef>
                <a:spcPts val="800"/>
              </a:spcBef>
              <a:spcAft>
                <a:spcPts val="0"/>
              </a:spcAft>
              <a:buSzPts val="1400"/>
              <a:buFont typeface="Arial"/>
              <a:buNone/>
              <a:defRPr sz="1400">
                <a:latin typeface="Arial"/>
                <a:ea typeface="Arial"/>
                <a:cs typeface="Arial"/>
                <a:sym typeface="Arial"/>
              </a:defRPr>
            </a:lvl4pPr>
            <a:lvl5pPr lvl="4" algn="l">
              <a:lnSpc>
                <a:spcPct val="115000"/>
              </a:lnSpc>
              <a:spcBef>
                <a:spcPts val="800"/>
              </a:spcBef>
              <a:spcAft>
                <a:spcPts val="0"/>
              </a:spcAft>
              <a:buSzPts val="1400"/>
              <a:buFont typeface="Arial"/>
              <a:buNone/>
              <a:defRPr sz="1400">
                <a:latin typeface="Arial"/>
                <a:ea typeface="Arial"/>
                <a:cs typeface="Arial"/>
                <a:sym typeface="Arial"/>
              </a:defRPr>
            </a:lvl5pPr>
            <a:lvl6pPr lvl="5" algn="l">
              <a:lnSpc>
                <a:spcPct val="115000"/>
              </a:lnSpc>
              <a:spcBef>
                <a:spcPts val="800"/>
              </a:spcBef>
              <a:spcAft>
                <a:spcPts val="0"/>
              </a:spcAft>
              <a:buSzPts val="1400"/>
              <a:buFont typeface="Arial"/>
              <a:buNone/>
              <a:defRPr sz="1400">
                <a:latin typeface="Arial"/>
                <a:ea typeface="Arial"/>
                <a:cs typeface="Arial"/>
                <a:sym typeface="Arial"/>
              </a:defRPr>
            </a:lvl6pPr>
            <a:lvl7pPr lvl="6" algn="l">
              <a:lnSpc>
                <a:spcPct val="115000"/>
              </a:lnSpc>
              <a:spcBef>
                <a:spcPts val="800"/>
              </a:spcBef>
              <a:spcAft>
                <a:spcPts val="0"/>
              </a:spcAft>
              <a:buSzPts val="1400"/>
              <a:buFont typeface="Arial"/>
              <a:buNone/>
              <a:defRPr sz="1400">
                <a:latin typeface="Arial"/>
                <a:ea typeface="Arial"/>
                <a:cs typeface="Arial"/>
                <a:sym typeface="Arial"/>
              </a:defRPr>
            </a:lvl7pPr>
            <a:lvl8pPr lvl="7" algn="l">
              <a:lnSpc>
                <a:spcPct val="115000"/>
              </a:lnSpc>
              <a:spcBef>
                <a:spcPts val="800"/>
              </a:spcBef>
              <a:spcAft>
                <a:spcPts val="0"/>
              </a:spcAft>
              <a:buSzPts val="1400"/>
              <a:buFont typeface="Arial"/>
              <a:buNone/>
              <a:defRPr sz="1400">
                <a:latin typeface="Arial"/>
                <a:ea typeface="Arial"/>
                <a:cs typeface="Arial"/>
                <a:sym typeface="Arial"/>
              </a:defRPr>
            </a:lvl8pPr>
            <a:lvl9pPr lvl="8" algn="l">
              <a:lnSpc>
                <a:spcPct val="115000"/>
              </a:lnSpc>
              <a:spcBef>
                <a:spcPts val="800"/>
              </a:spcBef>
              <a:spcAft>
                <a:spcPts val="800"/>
              </a:spcAft>
              <a:buSzPts val="1400"/>
              <a:buFont typeface="Arial"/>
              <a:buNone/>
              <a:defRPr sz="1400">
                <a:latin typeface="Arial"/>
                <a:ea typeface="Arial"/>
                <a:cs typeface="Arial"/>
                <a:sym typeface="Arial"/>
              </a:defRPr>
            </a:lvl9pPr>
          </a:lstStyle>
          <a:p/>
        </p:txBody>
      </p:sp>
      <p:sp>
        <p:nvSpPr>
          <p:cNvPr id="598" name="Google Shape;598;p112"/>
          <p:cNvSpPr txBox="1"/>
          <p:nvPr/>
        </p:nvSpPr>
        <p:spPr>
          <a:xfrm>
            <a:off x="7741216" y="381600"/>
            <a:ext cx="950400" cy="1146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r>
              <a:rPr b="0" i="0" lang="en-US" sz="600" u="none" cap="none" strike="noStrike">
                <a:solidFill>
                  <a:srgbClr val="FFFFFF"/>
                </a:solidFill>
                <a:latin typeface="Roboto"/>
                <a:ea typeface="Roboto"/>
                <a:cs typeface="Roboto"/>
                <a:sym typeface="Roboto"/>
              </a:rPr>
              <a:t>Proprietary + Confidential</a:t>
            </a:r>
            <a:endParaRPr b="0" i="0" sz="600" u="none" cap="none" strike="noStrike">
              <a:solidFill>
                <a:srgbClr val="FFFFFF"/>
              </a:solidFill>
              <a:latin typeface="Roboto"/>
              <a:ea typeface="Roboto"/>
              <a:cs typeface="Roboto"/>
              <a:sym typeface="Roboto"/>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Overview Slide 01">
  <p:cSld name="CUSTOM_7">
    <p:spTree>
      <p:nvGrpSpPr>
        <p:cNvPr id="599" name="Shape 599"/>
        <p:cNvGrpSpPr/>
        <p:nvPr/>
      </p:nvGrpSpPr>
      <p:grpSpPr>
        <a:xfrm>
          <a:off x="0" y="0"/>
          <a:ext cx="0" cy="0"/>
          <a:chOff x="0" y="0"/>
          <a:chExt cx="0" cy="0"/>
        </a:xfrm>
      </p:grpSpPr>
      <p:sp>
        <p:nvSpPr>
          <p:cNvPr id="600" name="Google Shape;600;p113"/>
          <p:cNvSpPr/>
          <p:nvPr/>
        </p:nvSpPr>
        <p:spPr>
          <a:xfrm>
            <a:off x="50" y="0"/>
            <a:ext cx="6003900" cy="51435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grpSp>
        <p:nvGrpSpPr>
          <p:cNvPr id="601" name="Google Shape;601;p113"/>
          <p:cNvGrpSpPr/>
          <p:nvPr/>
        </p:nvGrpSpPr>
        <p:grpSpPr>
          <a:xfrm>
            <a:off x="4800" y="0"/>
            <a:ext cx="5999151" cy="5143498"/>
            <a:chOff x="4800" y="0"/>
            <a:chExt cx="5999151" cy="5143498"/>
          </a:xfrm>
        </p:grpSpPr>
        <p:pic>
          <p:nvPicPr>
            <p:cNvPr id="602" name="Google Shape;602;p113"/>
            <p:cNvPicPr preferRelativeResize="0"/>
            <p:nvPr/>
          </p:nvPicPr>
          <p:blipFill rotWithShape="1">
            <a:blip r:embed="rId2">
              <a:alphaModFix amt="20000"/>
            </a:blip>
            <a:srcRect b="14751" l="5396" r="21775" t="3247"/>
            <a:stretch/>
          </p:blipFill>
          <p:spPr>
            <a:xfrm>
              <a:off x="4800" y="0"/>
              <a:ext cx="3788160" cy="5143498"/>
            </a:xfrm>
            <a:prstGeom prst="rect">
              <a:avLst/>
            </a:prstGeom>
            <a:noFill/>
            <a:ln>
              <a:noFill/>
            </a:ln>
          </p:spPr>
        </p:pic>
        <p:pic>
          <p:nvPicPr>
            <p:cNvPr id="603" name="Google Shape;603;p113"/>
            <p:cNvPicPr preferRelativeResize="0"/>
            <p:nvPr/>
          </p:nvPicPr>
          <p:blipFill rotWithShape="1">
            <a:blip r:embed="rId2">
              <a:alphaModFix amt="22000"/>
            </a:blip>
            <a:srcRect b="14751" l="5396" r="64474" t="3247"/>
            <a:stretch/>
          </p:blipFill>
          <p:spPr>
            <a:xfrm>
              <a:off x="3788150" y="0"/>
              <a:ext cx="2215801" cy="5143498"/>
            </a:xfrm>
            <a:prstGeom prst="rect">
              <a:avLst/>
            </a:prstGeom>
            <a:noFill/>
            <a:ln>
              <a:noFill/>
            </a:ln>
          </p:spPr>
        </p:pic>
      </p:grpSp>
      <p:sp>
        <p:nvSpPr>
          <p:cNvPr id="604" name="Google Shape;604;p113"/>
          <p:cNvSpPr txBox="1"/>
          <p:nvPr>
            <p:ph type="title"/>
          </p:nvPr>
        </p:nvSpPr>
        <p:spPr>
          <a:xfrm>
            <a:off x="457200" y="1392397"/>
            <a:ext cx="4961400" cy="8574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FFFFFF"/>
              </a:buClr>
              <a:buSzPts val="5000"/>
              <a:buFont typeface="Arial"/>
              <a:buNone/>
              <a:defRPr b="0" i="0" sz="5000" u="none" cap="none" strike="noStrike">
                <a:solidFill>
                  <a:srgbClr val="FFFFFF"/>
                </a:solidFill>
                <a:latin typeface="Arial"/>
                <a:ea typeface="Arial"/>
                <a:cs typeface="Arial"/>
                <a:sym typeface="Arial"/>
              </a:defRPr>
            </a:lvl1pPr>
            <a:lvl2pPr lvl="1"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9pPr>
          </a:lstStyle>
          <a:p/>
        </p:txBody>
      </p:sp>
      <p:sp>
        <p:nvSpPr>
          <p:cNvPr id="605" name="Google Shape;605;p113"/>
          <p:cNvSpPr txBox="1"/>
          <p:nvPr>
            <p:ph idx="1" type="subTitle"/>
          </p:nvPr>
        </p:nvSpPr>
        <p:spPr>
          <a:xfrm>
            <a:off x="471650" y="3236275"/>
            <a:ext cx="2315700" cy="1449900"/>
          </a:xfrm>
          <a:prstGeom prst="rect">
            <a:avLst/>
          </a:prstGeom>
          <a:noFill/>
          <a:ln>
            <a:noFill/>
          </a:ln>
        </p:spPr>
        <p:txBody>
          <a:bodyPr anchorCtr="0" anchor="t" bIns="0" lIns="0" spcFirstLastPara="1" rIns="0" wrap="square" tIns="0">
            <a:noAutofit/>
          </a:bodyPr>
          <a:lstStyle>
            <a:lvl1pPr lvl="0" algn="l">
              <a:lnSpc>
                <a:spcPct val="130000"/>
              </a:lnSpc>
              <a:spcBef>
                <a:spcPts val="0"/>
              </a:spcBef>
              <a:spcAft>
                <a:spcPts val="0"/>
              </a:spcAft>
              <a:buClr>
                <a:srgbClr val="FFFFFF"/>
              </a:buClr>
              <a:buSzPts val="1400"/>
              <a:buFont typeface="Arial"/>
              <a:buNone/>
              <a:defRPr sz="1400">
                <a:solidFill>
                  <a:srgbClr val="FFFFFF"/>
                </a:solidFill>
                <a:latin typeface="Arial"/>
                <a:ea typeface="Arial"/>
                <a:cs typeface="Arial"/>
                <a:sym typeface="Arial"/>
              </a:defRPr>
            </a:lvl1pPr>
            <a:lvl2pPr lvl="1" algn="l">
              <a:lnSpc>
                <a:spcPct val="115000"/>
              </a:lnSpc>
              <a:spcBef>
                <a:spcPts val="800"/>
              </a:spcBef>
              <a:spcAft>
                <a:spcPts val="0"/>
              </a:spcAft>
              <a:buSzPts val="1400"/>
              <a:buFont typeface="Arial"/>
              <a:buNone/>
              <a:defRPr sz="1400">
                <a:latin typeface="Arial"/>
                <a:ea typeface="Arial"/>
                <a:cs typeface="Arial"/>
                <a:sym typeface="Arial"/>
              </a:defRPr>
            </a:lvl2pPr>
            <a:lvl3pPr lvl="2" algn="l">
              <a:lnSpc>
                <a:spcPct val="115000"/>
              </a:lnSpc>
              <a:spcBef>
                <a:spcPts val="800"/>
              </a:spcBef>
              <a:spcAft>
                <a:spcPts val="0"/>
              </a:spcAft>
              <a:buSzPts val="1400"/>
              <a:buFont typeface="Arial"/>
              <a:buNone/>
              <a:defRPr sz="1400">
                <a:latin typeface="Arial"/>
                <a:ea typeface="Arial"/>
                <a:cs typeface="Arial"/>
                <a:sym typeface="Arial"/>
              </a:defRPr>
            </a:lvl3pPr>
            <a:lvl4pPr lvl="3" algn="l">
              <a:lnSpc>
                <a:spcPct val="115000"/>
              </a:lnSpc>
              <a:spcBef>
                <a:spcPts val="800"/>
              </a:spcBef>
              <a:spcAft>
                <a:spcPts val="0"/>
              </a:spcAft>
              <a:buSzPts val="1400"/>
              <a:buFont typeface="Arial"/>
              <a:buNone/>
              <a:defRPr sz="1400">
                <a:latin typeface="Arial"/>
                <a:ea typeface="Arial"/>
                <a:cs typeface="Arial"/>
                <a:sym typeface="Arial"/>
              </a:defRPr>
            </a:lvl4pPr>
            <a:lvl5pPr lvl="4" algn="l">
              <a:lnSpc>
                <a:spcPct val="115000"/>
              </a:lnSpc>
              <a:spcBef>
                <a:spcPts val="800"/>
              </a:spcBef>
              <a:spcAft>
                <a:spcPts val="0"/>
              </a:spcAft>
              <a:buSzPts val="1400"/>
              <a:buFont typeface="Arial"/>
              <a:buNone/>
              <a:defRPr sz="1400">
                <a:latin typeface="Arial"/>
                <a:ea typeface="Arial"/>
                <a:cs typeface="Arial"/>
                <a:sym typeface="Arial"/>
              </a:defRPr>
            </a:lvl5pPr>
            <a:lvl6pPr lvl="5" algn="l">
              <a:lnSpc>
                <a:spcPct val="115000"/>
              </a:lnSpc>
              <a:spcBef>
                <a:spcPts val="800"/>
              </a:spcBef>
              <a:spcAft>
                <a:spcPts val="0"/>
              </a:spcAft>
              <a:buSzPts val="1400"/>
              <a:buFont typeface="Arial"/>
              <a:buNone/>
              <a:defRPr sz="1400">
                <a:latin typeface="Arial"/>
                <a:ea typeface="Arial"/>
                <a:cs typeface="Arial"/>
                <a:sym typeface="Arial"/>
              </a:defRPr>
            </a:lvl6pPr>
            <a:lvl7pPr lvl="6" algn="l">
              <a:lnSpc>
                <a:spcPct val="115000"/>
              </a:lnSpc>
              <a:spcBef>
                <a:spcPts val="800"/>
              </a:spcBef>
              <a:spcAft>
                <a:spcPts val="0"/>
              </a:spcAft>
              <a:buSzPts val="1400"/>
              <a:buFont typeface="Arial"/>
              <a:buNone/>
              <a:defRPr sz="1400">
                <a:latin typeface="Arial"/>
                <a:ea typeface="Arial"/>
                <a:cs typeface="Arial"/>
                <a:sym typeface="Arial"/>
              </a:defRPr>
            </a:lvl7pPr>
            <a:lvl8pPr lvl="7" algn="l">
              <a:lnSpc>
                <a:spcPct val="115000"/>
              </a:lnSpc>
              <a:spcBef>
                <a:spcPts val="800"/>
              </a:spcBef>
              <a:spcAft>
                <a:spcPts val="0"/>
              </a:spcAft>
              <a:buSzPts val="1400"/>
              <a:buFont typeface="Arial"/>
              <a:buNone/>
              <a:defRPr sz="1400">
                <a:latin typeface="Arial"/>
                <a:ea typeface="Arial"/>
                <a:cs typeface="Arial"/>
                <a:sym typeface="Arial"/>
              </a:defRPr>
            </a:lvl8pPr>
            <a:lvl9pPr lvl="8" algn="l">
              <a:lnSpc>
                <a:spcPct val="115000"/>
              </a:lnSpc>
              <a:spcBef>
                <a:spcPts val="800"/>
              </a:spcBef>
              <a:spcAft>
                <a:spcPts val="800"/>
              </a:spcAft>
              <a:buSzPts val="1400"/>
              <a:buFont typeface="Arial"/>
              <a:buNone/>
              <a:defRPr sz="1400">
                <a:latin typeface="Arial"/>
                <a:ea typeface="Arial"/>
                <a:cs typeface="Arial"/>
                <a:sym typeface="Arial"/>
              </a:defRPr>
            </a:lvl9pPr>
          </a:lstStyle>
          <a:p/>
        </p:txBody>
      </p:sp>
      <p:sp>
        <p:nvSpPr>
          <p:cNvPr id="606" name="Google Shape;606;p113"/>
          <p:cNvSpPr txBox="1"/>
          <p:nvPr>
            <p:ph idx="2" type="subTitle"/>
          </p:nvPr>
        </p:nvSpPr>
        <p:spPr>
          <a:xfrm>
            <a:off x="471648" y="420524"/>
            <a:ext cx="4643400" cy="303600"/>
          </a:xfrm>
          <a:prstGeom prst="rect">
            <a:avLst/>
          </a:prstGeom>
          <a:noFill/>
          <a:ln>
            <a:noFill/>
          </a:ln>
        </p:spPr>
        <p:txBody>
          <a:bodyPr anchorCtr="0" anchor="t" bIns="0" lIns="0" spcFirstLastPara="1" rIns="0" wrap="square" tIns="0">
            <a:noAutofit/>
          </a:bodyPr>
          <a:lstStyle>
            <a:lvl1pPr lvl="0" algn="l">
              <a:lnSpc>
                <a:spcPct val="115000"/>
              </a:lnSpc>
              <a:spcBef>
                <a:spcPts val="0"/>
              </a:spcBef>
              <a:spcAft>
                <a:spcPts val="0"/>
              </a:spcAft>
              <a:buClr>
                <a:srgbClr val="FFFFFF"/>
              </a:buClr>
              <a:buSzPts val="1200"/>
              <a:buFont typeface="Arial"/>
              <a:buNone/>
              <a:defRPr b="1" sz="1200">
                <a:solidFill>
                  <a:srgbClr val="FFFFFF"/>
                </a:solidFill>
                <a:latin typeface="Arial"/>
                <a:ea typeface="Arial"/>
                <a:cs typeface="Arial"/>
                <a:sym typeface="Arial"/>
              </a:defRPr>
            </a:lvl1pPr>
            <a:lvl2pPr lvl="1" algn="l">
              <a:lnSpc>
                <a:spcPct val="115000"/>
              </a:lnSpc>
              <a:spcBef>
                <a:spcPts val="800"/>
              </a:spcBef>
              <a:spcAft>
                <a:spcPts val="0"/>
              </a:spcAft>
              <a:buSzPts val="1200"/>
              <a:buFont typeface="Arial"/>
              <a:buNone/>
              <a:defRPr b="1" sz="1200">
                <a:latin typeface="Arial"/>
                <a:ea typeface="Arial"/>
                <a:cs typeface="Arial"/>
                <a:sym typeface="Arial"/>
              </a:defRPr>
            </a:lvl2pPr>
            <a:lvl3pPr lvl="2" algn="l">
              <a:lnSpc>
                <a:spcPct val="115000"/>
              </a:lnSpc>
              <a:spcBef>
                <a:spcPts val="800"/>
              </a:spcBef>
              <a:spcAft>
                <a:spcPts val="0"/>
              </a:spcAft>
              <a:buSzPts val="1200"/>
              <a:buFont typeface="Arial"/>
              <a:buNone/>
              <a:defRPr b="1" sz="1200">
                <a:latin typeface="Arial"/>
                <a:ea typeface="Arial"/>
                <a:cs typeface="Arial"/>
                <a:sym typeface="Arial"/>
              </a:defRPr>
            </a:lvl3pPr>
            <a:lvl4pPr lvl="3" algn="l">
              <a:lnSpc>
                <a:spcPct val="115000"/>
              </a:lnSpc>
              <a:spcBef>
                <a:spcPts val="800"/>
              </a:spcBef>
              <a:spcAft>
                <a:spcPts val="0"/>
              </a:spcAft>
              <a:buSzPts val="1200"/>
              <a:buFont typeface="Arial"/>
              <a:buNone/>
              <a:defRPr b="1" sz="1200">
                <a:latin typeface="Arial"/>
                <a:ea typeface="Arial"/>
                <a:cs typeface="Arial"/>
                <a:sym typeface="Arial"/>
              </a:defRPr>
            </a:lvl4pPr>
            <a:lvl5pPr lvl="4" algn="l">
              <a:lnSpc>
                <a:spcPct val="115000"/>
              </a:lnSpc>
              <a:spcBef>
                <a:spcPts val="800"/>
              </a:spcBef>
              <a:spcAft>
                <a:spcPts val="0"/>
              </a:spcAft>
              <a:buSzPts val="1200"/>
              <a:buFont typeface="Arial"/>
              <a:buNone/>
              <a:defRPr b="1" sz="1200">
                <a:latin typeface="Arial"/>
                <a:ea typeface="Arial"/>
                <a:cs typeface="Arial"/>
                <a:sym typeface="Arial"/>
              </a:defRPr>
            </a:lvl5pPr>
            <a:lvl6pPr lvl="5" algn="l">
              <a:lnSpc>
                <a:spcPct val="115000"/>
              </a:lnSpc>
              <a:spcBef>
                <a:spcPts val="800"/>
              </a:spcBef>
              <a:spcAft>
                <a:spcPts val="0"/>
              </a:spcAft>
              <a:buSzPts val="1200"/>
              <a:buFont typeface="Arial"/>
              <a:buNone/>
              <a:defRPr b="1" sz="1200">
                <a:latin typeface="Arial"/>
                <a:ea typeface="Arial"/>
                <a:cs typeface="Arial"/>
                <a:sym typeface="Arial"/>
              </a:defRPr>
            </a:lvl6pPr>
            <a:lvl7pPr lvl="6" algn="l">
              <a:lnSpc>
                <a:spcPct val="115000"/>
              </a:lnSpc>
              <a:spcBef>
                <a:spcPts val="800"/>
              </a:spcBef>
              <a:spcAft>
                <a:spcPts val="0"/>
              </a:spcAft>
              <a:buSzPts val="1200"/>
              <a:buFont typeface="Arial"/>
              <a:buNone/>
              <a:defRPr b="1" sz="1200">
                <a:latin typeface="Arial"/>
                <a:ea typeface="Arial"/>
                <a:cs typeface="Arial"/>
                <a:sym typeface="Arial"/>
              </a:defRPr>
            </a:lvl7pPr>
            <a:lvl8pPr lvl="7" algn="l">
              <a:lnSpc>
                <a:spcPct val="115000"/>
              </a:lnSpc>
              <a:spcBef>
                <a:spcPts val="800"/>
              </a:spcBef>
              <a:spcAft>
                <a:spcPts val="0"/>
              </a:spcAft>
              <a:buSzPts val="1200"/>
              <a:buFont typeface="Arial"/>
              <a:buNone/>
              <a:defRPr b="1" sz="1200">
                <a:latin typeface="Arial"/>
                <a:ea typeface="Arial"/>
                <a:cs typeface="Arial"/>
                <a:sym typeface="Arial"/>
              </a:defRPr>
            </a:lvl8pPr>
            <a:lvl9pPr lvl="8" algn="l">
              <a:lnSpc>
                <a:spcPct val="115000"/>
              </a:lnSpc>
              <a:spcBef>
                <a:spcPts val="800"/>
              </a:spcBef>
              <a:spcAft>
                <a:spcPts val="800"/>
              </a:spcAft>
              <a:buSzPts val="1200"/>
              <a:buFont typeface="Arial"/>
              <a:buNone/>
              <a:defRPr b="1" sz="1200">
                <a:latin typeface="Arial"/>
                <a:ea typeface="Arial"/>
                <a:cs typeface="Arial"/>
                <a:sym typeface="Arial"/>
              </a:defRPr>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Overview Slide 02">
  <p:cSld name="CUSTOM_7_1">
    <p:spTree>
      <p:nvGrpSpPr>
        <p:cNvPr id="607" name="Shape 607"/>
        <p:cNvGrpSpPr/>
        <p:nvPr/>
      </p:nvGrpSpPr>
      <p:grpSpPr>
        <a:xfrm>
          <a:off x="0" y="0"/>
          <a:ext cx="0" cy="0"/>
          <a:chOff x="0" y="0"/>
          <a:chExt cx="0" cy="0"/>
        </a:xfrm>
      </p:grpSpPr>
      <p:sp>
        <p:nvSpPr>
          <p:cNvPr id="608" name="Google Shape;608;p114"/>
          <p:cNvSpPr txBox="1"/>
          <p:nvPr/>
        </p:nvSpPr>
        <p:spPr>
          <a:xfrm>
            <a:off x="4736213" y="356750"/>
            <a:ext cx="4961400" cy="4539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0"/>
              <a:buFont typeface="Arial"/>
              <a:buNone/>
            </a:pPr>
            <a:r>
              <a:rPr b="0" i="0" lang="en-US" sz="30000" u="none" cap="none" strike="noStrike">
                <a:solidFill>
                  <a:srgbClr val="F1F3F4"/>
                </a:solidFill>
                <a:latin typeface="Arial"/>
                <a:ea typeface="Arial"/>
                <a:cs typeface="Arial"/>
                <a:sym typeface="Arial"/>
              </a:rPr>
              <a:t>0</a:t>
            </a:r>
            <a:endParaRPr b="0" i="0" sz="30000" u="none" cap="none" strike="noStrike">
              <a:solidFill>
                <a:srgbClr val="F1F3F4"/>
              </a:solidFill>
              <a:latin typeface="Arial"/>
              <a:ea typeface="Arial"/>
              <a:cs typeface="Arial"/>
              <a:sym typeface="Arial"/>
            </a:endParaRPr>
          </a:p>
        </p:txBody>
      </p:sp>
      <p:sp>
        <p:nvSpPr>
          <p:cNvPr id="609" name="Google Shape;609;p114"/>
          <p:cNvSpPr/>
          <p:nvPr/>
        </p:nvSpPr>
        <p:spPr>
          <a:xfrm>
            <a:off x="50" y="0"/>
            <a:ext cx="6003900" cy="51435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id="610" name="Google Shape;610;p114"/>
          <p:cNvPicPr preferRelativeResize="0"/>
          <p:nvPr/>
        </p:nvPicPr>
        <p:blipFill rotWithShape="1">
          <a:blip r:embed="rId2">
            <a:alphaModFix amt="20000"/>
          </a:blip>
          <a:srcRect b="14751" l="5396" r="21775" t="3247"/>
          <a:stretch/>
        </p:blipFill>
        <p:spPr>
          <a:xfrm>
            <a:off x="4800" y="0"/>
            <a:ext cx="3788160" cy="5143498"/>
          </a:xfrm>
          <a:prstGeom prst="rect">
            <a:avLst/>
          </a:prstGeom>
          <a:noFill/>
          <a:ln>
            <a:noFill/>
          </a:ln>
        </p:spPr>
      </p:pic>
      <p:pic>
        <p:nvPicPr>
          <p:cNvPr id="611" name="Google Shape;611;p114"/>
          <p:cNvPicPr preferRelativeResize="0"/>
          <p:nvPr/>
        </p:nvPicPr>
        <p:blipFill rotWithShape="1">
          <a:blip r:embed="rId2">
            <a:alphaModFix amt="22000"/>
          </a:blip>
          <a:srcRect b="14751" l="5396" r="64474" t="3247"/>
          <a:stretch/>
        </p:blipFill>
        <p:spPr>
          <a:xfrm>
            <a:off x="3788150" y="0"/>
            <a:ext cx="2215801" cy="5143498"/>
          </a:xfrm>
          <a:prstGeom prst="rect">
            <a:avLst/>
          </a:prstGeom>
          <a:noFill/>
          <a:ln>
            <a:noFill/>
          </a:ln>
        </p:spPr>
      </p:pic>
      <p:sp>
        <p:nvSpPr>
          <p:cNvPr id="612" name="Google Shape;612;p114"/>
          <p:cNvSpPr txBox="1"/>
          <p:nvPr>
            <p:ph type="title"/>
          </p:nvPr>
        </p:nvSpPr>
        <p:spPr>
          <a:xfrm>
            <a:off x="457200" y="1392397"/>
            <a:ext cx="4961400" cy="8574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FFFFFF"/>
              </a:buClr>
              <a:buSzPts val="5000"/>
              <a:buFont typeface="Arial"/>
              <a:buNone/>
              <a:defRPr b="0" i="0" sz="5000" u="none" cap="none" strike="noStrike">
                <a:solidFill>
                  <a:srgbClr val="FFFFFF"/>
                </a:solidFill>
                <a:latin typeface="Arial"/>
                <a:ea typeface="Arial"/>
                <a:cs typeface="Arial"/>
                <a:sym typeface="Arial"/>
              </a:defRPr>
            </a:lvl1pPr>
            <a:lvl2pPr lvl="1"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9pPr>
          </a:lstStyle>
          <a:p/>
        </p:txBody>
      </p:sp>
      <p:sp>
        <p:nvSpPr>
          <p:cNvPr id="613" name="Google Shape;613;p114"/>
          <p:cNvSpPr txBox="1"/>
          <p:nvPr>
            <p:ph idx="1" type="subTitle"/>
          </p:nvPr>
        </p:nvSpPr>
        <p:spPr>
          <a:xfrm>
            <a:off x="471650" y="3236275"/>
            <a:ext cx="2315700" cy="1449900"/>
          </a:xfrm>
          <a:prstGeom prst="rect">
            <a:avLst/>
          </a:prstGeom>
          <a:noFill/>
          <a:ln>
            <a:noFill/>
          </a:ln>
        </p:spPr>
        <p:txBody>
          <a:bodyPr anchorCtr="0" anchor="t" bIns="0" lIns="0" spcFirstLastPara="1" rIns="0" wrap="square" tIns="0">
            <a:noAutofit/>
          </a:bodyPr>
          <a:lstStyle>
            <a:lvl1pPr lvl="0" algn="l">
              <a:lnSpc>
                <a:spcPct val="130000"/>
              </a:lnSpc>
              <a:spcBef>
                <a:spcPts val="0"/>
              </a:spcBef>
              <a:spcAft>
                <a:spcPts val="0"/>
              </a:spcAft>
              <a:buClr>
                <a:srgbClr val="FFFFFF"/>
              </a:buClr>
              <a:buSzPts val="1400"/>
              <a:buFont typeface="Arial"/>
              <a:buNone/>
              <a:defRPr sz="1400">
                <a:solidFill>
                  <a:srgbClr val="FFFFFF"/>
                </a:solidFill>
                <a:latin typeface="Arial"/>
                <a:ea typeface="Arial"/>
                <a:cs typeface="Arial"/>
                <a:sym typeface="Arial"/>
              </a:defRPr>
            </a:lvl1pPr>
            <a:lvl2pPr lvl="1" algn="l">
              <a:lnSpc>
                <a:spcPct val="115000"/>
              </a:lnSpc>
              <a:spcBef>
                <a:spcPts val="800"/>
              </a:spcBef>
              <a:spcAft>
                <a:spcPts val="0"/>
              </a:spcAft>
              <a:buSzPts val="1400"/>
              <a:buFont typeface="Arial"/>
              <a:buNone/>
              <a:defRPr sz="1400">
                <a:latin typeface="Arial"/>
                <a:ea typeface="Arial"/>
                <a:cs typeface="Arial"/>
                <a:sym typeface="Arial"/>
              </a:defRPr>
            </a:lvl2pPr>
            <a:lvl3pPr lvl="2" algn="l">
              <a:lnSpc>
                <a:spcPct val="115000"/>
              </a:lnSpc>
              <a:spcBef>
                <a:spcPts val="800"/>
              </a:spcBef>
              <a:spcAft>
                <a:spcPts val="0"/>
              </a:spcAft>
              <a:buSzPts val="1400"/>
              <a:buFont typeface="Arial"/>
              <a:buNone/>
              <a:defRPr sz="1400">
                <a:latin typeface="Arial"/>
                <a:ea typeface="Arial"/>
                <a:cs typeface="Arial"/>
                <a:sym typeface="Arial"/>
              </a:defRPr>
            </a:lvl3pPr>
            <a:lvl4pPr lvl="3" algn="l">
              <a:lnSpc>
                <a:spcPct val="115000"/>
              </a:lnSpc>
              <a:spcBef>
                <a:spcPts val="800"/>
              </a:spcBef>
              <a:spcAft>
                <a:spcPts val="0"/>
              </a:spcAft>
              <a:buSzPts val="1400"/>
              <a:buFont typeface="Arial"/>
              <a:buNone/>
              <a:defRPr sz="1400">
                <a:latin typeface="Arial"/>
                <a:ea typeface="Arial"/>
                <a:cs typeface="Arial"/>
                <a:sym typeface="Arial"/>
              </a:defRPr>
            </a:lvl4pPr>
            <a:lvl5pPr lvl="4" algn="l">
              <a:lnSpc>
                <a:spcPct val="115000"/>
              </a:lnSpc>
              <a:spcBef>
                <a:spcPts val="800"/>
              </a:spcBef>
              <a:spcAft>
                <a:spcPts val="0"/>
              </a:spcAft>
              <a:buSzPts val="1400"/>
              <a:buFont typeface="Arial"/>
              <a:buNone/>
              <a:defRPr sz="1400">
                <a:latin typeface="Arial"/>
                <a:ea typeface="Arial"/>
                <a:cs typeface="Arial"/>
                <a:sym typeface="Arial"/>
              </a:defRPr>
            </a:lvl5pPr>
            <a:lvl6pPr lvl="5" algn="l">
              <a:lnSpc>
                <a:spcPct val="115000"/>
              </a:lnSpc>
              <a:spcBef>
                <a:spcPts val="800"/>
              </a:spcBef>
              <a:spcAft>
                <a:spcPts val="0"/>
              </a:spcAft>
              <a:buSzPts val="1400"/>
              <a:buFont typeface="Arial"/>
              <a:buNone/>
              <a:defRPr sz="1400">
                <a:latin typeface="Arial"/>
                <a:ea typeface="Arial"/>
                <a:cs typeface="Arial"/>
                <a:sym typeface="Arial"/>
              </a:defRPr>
            </a:lvl6pPr>
            <a:lvl7pPr lvl="6" algn="l">
              <a:lnSpc>
                <a:spcPct val="115000"/>
              </a:lnSpc>
              <a:spcBef>
                <a:spcPts val="800"/>
              </a:spcBef>
              <a:spcAft>
                <a:spcPts val="0"/>
              </a:spcAft>
              <a:buSzPts val="1400"/>
              <a:buFont typeface="Arial"/>
              <a:buNone/>
              <a:defRPr sz="1400">
                <a:latin typeface="Arial"/>
                <a:ea typeface="Arial"/>
                <a:cs typeface="Arial"/>
                <a:sym typeface="Arial"/>
              </a:defRPr>
            </a:lvl7pPr>
            <a:lvl8pPr lvl="7" algn="l">
              <a:lnSpc>
                <a:spcPct val="115000"/>
              </a:lnSpc>
              <a:spcBef>
                <a:spcPts val="800"/>
              </a:spcBef>
              <a:spcAft>
                <a:spcPts val="0"/>
              </a:spcAft>
              <a:buSzPts val="1400"/>
              <a:buFont typeface="Arial"/>
              <a:buNone/>
              <a:defRPr sz="1400">
                <a:latin typeface="Arial"/>
                <a:ea typeface="Arial"/>
                <a:cs typeface="Arial"/>
                <a:sym typeface="Arial"/>
              </a:defRPr>
            </a:lvl8pPr>
            <a:lvl9pPr lvl="8" algn="l">
              <a:lnSpc>
                <a:spcPct val="115000"/>
              </a:lnSpc>
              <a:spcBef>
                <a:spcPts val="800"/>
              </a:spcBef>
              <a:spcAft>
                <a:spcPts val="800"/>
              </a:spcAft>
              <a:buSzPts val="1400"/>
              <a:buFont typeface="Arial"/>
              <a:buNone/>
              <a:defRPr sz="1400">
                <a:latin typeface="Arial"/>
                <a:ea typeface="Arial"/>
                <a:cs typeface="Arial"/>
                <a:sym typeface="Arial"/>
              </a:defRPr>
            </a:lvl9pPr>
          </a:lstStyle>
          <a:p/>
        </p:txBody>
      </p:sp>
      <p:sp>
        <p:nvSpPr>
          <p:cNvPr id="614" name="Google Shape;614;p114"/>
          <p:cNvSpPr txBox="1"/>
          <p:nvPr>
            <p:ph idx="2" type="subTitle"/>
          </p:nvPr>
        </p:nvSpPr>
        <p:spPr>
          <a:xfrm>
            <a:off x="471648" y="420524"/>
            <a:ext cx="4643400" cy="303600"/>
          </a:xfrm>
          <a:prstGeom prst="rect">
            <a:avLst/>
          </a:prstGeom>
          <a:noFill/>
          <a:ln>
            <a:noFill/>
          </a:ln>
        </p:spPr>
        <p:txBody>
          <a:bodyPr anchorCtr="0" anchor="t" bIns="0" lIns="0" spcFirstLastPara="1" rIns="0" wrap="square" tIns="0">
            <a:noAutofit/>
          </a:bodyPr>
          <a:lstStyle>
            <a:lvl1pPr lvl="0" algn="l">
              <a:lnSpc>
                <a:spcPct val="115000"/>
              </a:lnSpc>
              <a:spcBef>
                <a:spcPts val="0"/>
              </a:spcBef>
              <a:spcAft>
                <a:spcPts val="0"/>
              </a:spcAft>
              <a:buClr>
                <a:srgbClr val="FFFFFF"/>
              </a:buClr>
              <a:buSzPts val="1200"/>
              <a:buFont typeface="Arial"/>
              <a:buNone/>
              <a:defRPr b="1" sz="1200">
                <a:solidFill>
                  <a:srgbClr val="FFFFFF"/>
                </a:solidFill>
                <a:latin typeface="Arial"/>
                <a:ea typeface="Arial"/>
                <a:cs typeface="Arial"/>
                <a:sym typeface="Arial"/>
              </a:defRPr>
            </a:lvl1pPr>
            <a:lvl2pPr lvl="1" algn="l">
              <a:lnSpc>
                <a:spcPct val="115000"/>
              </a:lnSpc>
              <a:spcBef>
                <a:spcPts val="800"/>
              </a:spcBef>
              <a:spcAft>
                <a:spcPts val="0"/>
              </a:spcAft>
              <a:buSzPts val="1200"/>
              <a:buFont typeface="Arial"/>
              <a:buNone/>
              <a:defRPr b="1" sz="1200">
                <a:latin typeface="Arial"/>
                <a:ea typeface="Arial"/>
                <a:cs typeface="Arial"/>
                <a:sym typeface="Arial"/>
              </a:defRPr>
            </a:lvl2pPr>
            <a:lvl3pPr lvl="2" algn="l">
              <a:lnSpc>
                <a:spcPct val="115000"/>
              </a:lnSpc>
              <a:spcBef>
                <a:spcPts val="800"/>
              </a:spcBef>
              <a:spcAft>
                <a:spcPts val="0"/>
              </a:spcAft>
              <a:buSzPts val="1200"/>
              <a:buFont typeface="Arial"/>
              <a:buNone/>
              <a:defRPr b="1" sz="1200">
                <a:latin typeface="Arial"/>
                <a:ea typeface="Arial"/>
                <a:cs typeface="Arial"/>
                <a:sym typeface="Arial"/>
              </a:defRPr>
            </a:lvl3pPr>
            <a:lvl4pPr lvl="3" algn="l">
              <a:lnSpc>
                <a:spcPct val="115000"/>
              </a:lnSpc>
              <a:spcBef>
                <a:spcPts val="800"/>
              </a:spcBef>
              <a:spcAft>
                <a:spcPts val="0"/>
              </a:spcAft>
              <a:buSzPts val="1200"/>
              <a:buFont typeface="Arial"/>
              <a:buNone/>
              <a:defRPr b="1" sz="1200">
                <a:latin typeface="Arial"/>
                <a:ea typeface="Arial"/>
                <a:cs typeface="Arial"/>
                <a:sym typeface="Arial"/>
              </a:defRPr>
            </a:lvl4pPr>
            <a:lvl5pPr lvl="4" algn="l">
              <a:lnSpc>
                <a:spcPct val="115000"/>
              </a:lnSpc>
              <a:spcBef>
                <a:spcPts val="800"/>
              </a:spcBef>
              <a:spcAft>
                <a:spcPts val="0"/>
              </a:spcAft>
              <a:buSzPts val="1200"/>
              <a:buFont typeface="Arial"/>
              <a:buNone/>
              <a:defRPr b="1" sz="1200">
                <a:latin typeface="Arial"/>
                <a:ea typeface="Arial"/>
                <a:cs typeface="Arial"/>
                <a:sym typeface="Arial"/>
              </a:defRPr>
            </a:lvl5pPr>
            <a:lvl6pPr lvl="5" algn="l">
              <a:lnSpc>
                <a:spcPct val="115000"/>
              </a:lnSpc>
              <a:spcBef>
                <a:spcPts val="800"/>
              </a:spcBef>
              <a:spcAft>
                <a:spcPts val="0"/>
              </a:spcAft>
              <a:buSzPts val="1200"/>
              <a:buFont typeface="Arial"/>
              <a:buNone/>
              <a:defRPr b="1" sz="1200">
                <a:latin typeface="Arial"/>
                <a:ea typeface="Arial"/>
                <a:cs typeface="Arial"/>
                <a:sym typeface="Arial"/>
              </a:defRPr>
            </a:lvl6pPr>
            <a:lvl7pPr lvl="6" algn="l">
              <a:lnSpc>
                <a:spcPct val="115000"/>
              </a:lnSpc>
              <a:spcBef>
                <a:spcPts val="800"/>
              </a:spcBef>
              <a:spcAft>
                <a:spcPts val="0"/>
              </a:spcAft>
              <a:buSzPts val="1200"/>
              <a:buFont typeface="Arial"/>
              <a:buNone/>
              <a:defRPr b="1" sz="1200">
                <a:latin typeface="Arial"/>
                <a:ea typeface="Arial"/>
                <a:cs typeface="Arial"/>
                <a:sym typeface="Arial"/>
              </a:defRPr>
            </a:lvl7pPr>
            <a:lvl8pPr lvl="7" algn="l">
              <a:lnSpc>
                <a:spcPct val="115000"/>
              </a:lnSpc>
              <a:spcBef>
                <a:spcPts val="800"/>
              </a:spcBef>
              <a:spcAft>
                <a:spcPts val="0"/>
              </a:spcAft>
              <a:buSzPts val="1200"/>
              <a:buFont typeface="Arial"/>
              <a:buNone/>
              <a:defRPr b="1" sz="1200">
                <a:latin typeface="Arial"/>
                <a:ea typeface="Arial"/>
                <a:cs typeface="Arial"/>
                <a:sym typeface="Arial"/>
              </a:defRPr>
            </a:lvl8pPr>
            <a:lvl9pPr lvl="8" algn="l">
              <a:lnSpc>
                <a:spcPct val="115000"/>
              </a:lnSpc>
              <a:spcBef>
                <a:spcPts val="800"/>
              </a:spcBef>
              <a:spcAft>
                <a:spcPts val="800"/>
              </a:spcAft>
              <a:buSzPts val="1200"/>
              <a:buFont typeface="Arial"/>
              <a:buNone/>
              <a:defRPr b="1" sz="1200">
                <a:latin typeface="Arial"/>
                <a:ea typeface="Arial"/>
                <a:cs typeface="Arial"/>
                <a:sym typeface="Arial"/>
              </a:defRPr>
            </a:lvl9pPr>
          </a:lstStyl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Section Slide">
  <p:cSld name="CUSTOM_4">
    <p:spTree>
      <p:nvGrpSpPr>
        <p:cNvPr id="615" name="Shape 615"/>
        <p:cNvGrpSpPr/>
        <p:nvPr/>
      </p:nvGrpSpPr>
      <p:grpSpPr>
        <a:xfrm>
          <a:off x="0" y="0"/>
          <a:ext cx="0" cy="0"/>
          <a:chOff x="0" y="0"/>
          <a:chExt cx="0" cy="0"/>
        </a:xfrm>
      </p:grpSpPr>
      <p:sp>
        <p:nvSpPr>
          <p:cNvPr id="616" name="Google Shape;616;p115"/>
          <p:cNvSpPr/>
          <p:nvPr/>
        </p:nvSpPr>
        <p:spPr>
          <a:xfrm>
            <a:off x="50" y="0"/>
            <a:ext cx="9144000" cy="45240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617" name="Google Shape;617;p115"/>
          <p:cNvSpPr txBox="1"/>
          <p:nvPr/>
        </p:nvSpPr>
        <p:spPr>
          <a:xfrm>
            <a:off x="7741216" y="381600"/>
            <a:ext cx="950400" cy="1146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r>
              <a:rPr b="0" i="0" lang="en-US" sz="600" u="none" cap="none" strike="noStrike">
                <a:solidFill>
                  <a:srgbClr val="FFFFFF"/>
                </a:solidFill>
                <a:latin typeface="Roboto"/>
                <a:ea typeface="Roboto"/>
                <a:cs typeface="Roboto"/>
                <a:sym typeface="Roboto"/>
              </a:rPr>
              <a:t>Proprietary + Confidential</a:t>
            </a:r>
            <a:endParaRPr b="0" i="0" sz="600" u="none" cap="none" strike="noStrike">
              <a:solidFill>
                <a:srgbClr val="FFFFFF"/>
              </a:solidFill>
              <a:latin typeface="Roboto"/>
              <a:ea typeface="Roboto"/>
              <a:cs typeface="Roboto"/>
              <a:sym typeface="Roboto"/>
            </a:endParaRPr>
          </a:p>
        </p:txBody>
      </p:sp>
      <p:cxnSp>
        <p:nvCxnSpPr>
          <p:cNvPr id="618" name="Google Shape;618;p115"/>
          <p:cNvCxnSpPr/>
          <p:nvPr/>
        </p:nvCxnSpPr>
        <p:spPr>
          <a:xfrm rot="10800000">
            <a:off x="481275" y="1767101"/>
            <a:ext cx="0" cy="1769700"/>
          </a:xfrm>
          <a:prstGeom prst="straightConnector1">
            <a:avLst/>
          </a:prstGeom>
          <a:noFill/>
          <a:ln cap="flat" cmpd="sng" w="38100">
            <a:solidFill>
              <a:srgbClr val="FFFFFF"/>
            </a:solidFill>
            <a:prstDash val="solid"/>
            <a:miter lim="400000"/>
            <a:headEnd len="sm" w="sm" type="none"/>
            <a:tailEnd len="sm" w="sm" type="none"/>
          </a:ln>
        </p:spPr>
      </p:cxnSp>
      <p:sp>
        <p:nvSpPr>
          <p:cNvPr id="619" name="Google Shape;619;p115"/>
          <p:cNvSpPr txBox="1"/>
          <p:nvPr>
            <p:ph type="title"/>
          </p:nvPr>
        </p:nvSpPr>
        <p:spPr>
          <a:xfrm>
            <a:off x="962200" y="2196350"/>
            <a:ext cx="7724700" cy="857400"/>
          </a:xfrm>
          <a:prstGeom prst="rect">
            <a:avLst/>
          </a:prstGeom>
          <a:noFill/>
          <a:ln>
            <a:noFill/>
          </a:ln>
        </p:spPr>
        <p:txBody>
          <a:bodyPr anchorCtr="0" anchor="t" bIns="0" lIns="0" spcFirstLastPara="1" rIns="0" wrap="square" tIns="0">
            <a:noAutofit/>
          </a:bodyPr>
          <a:lstStyle>
            <a:lvl1pPr lvl="0" marR="0" algn="l">
              <a:lnSpc>
                <a:spcPct val="115000"/>
              </a:lnSpc>
              <a:spcBef>
                <a:spcPts val="0"/>
              </a:spcBef>
              <a:spcAft>
                <a:spcPts val="0"/>
              </a:spcAft>
              <a:buClr>
                <a:srgbClr val="FFFFFF"/>
              </a:buClr>
              <a:buSzPts val="2400"/>
              <a:buFont typeface="Arial"/>
              <a:buNone/>
              <a:defRPr b="0" i="0" sz="3600" u="none" cap="none" strike="noStrike">
                <a:solidFill>
                  <a:srgbClr val="FFFFFF"/>
                </a:solidFill>
                <a:latin typeface="Arial"/>
                <a:ea typeface="Arial"/>
                <a:cs typeface="Arial"/>
                <a:sym typeface="Arial"/>
              </a:defRPr>
            </a:lvl1pPr>
            <a:lvl2pPr lvl="1" marR="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2pPr>
            <a:lvl3pPr lvl="2" marR="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3pPr>
            <a:lvl4pPr lvl="3" marR="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4pPr>
            <a:lvl5pPr lvl="4" marR="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5pPr>
            <a:lvl6pPr lvl="5" marR="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6pPr>
            <a:lvl7pPr lvl="6" marR="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7pPr>
            <a:lvl8pPr lvl="7" marR="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8pPr>
            <a:lvl9pPr lvl="8" marR="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9pPr>
          </a:lstStyle>
          <a:p/>
        </p:txBody>
      </p:sp>
      <p:sp>
        <p:nvSpPr>
          <p:cNvPr id="620" name="Google Shape;620;p115"/>
          <p:cNvSpPr txBox="1"/>
          <p:nvPr>
            <p:ph idx="1" type="subTitle"/>
          </p:nvPr>
        </p:nvSpPr>
        <p:spPr>
          <a:xfrm>
            <a:off x="976648" y="1757286"/>
            <a:ext cx="4643400" cy="303600"/>
          </a:xfrm>
          <a:prstGeom prst="rect">
            <a:avLst/>
          </a:prstGeom>
          <a:noFill/>
          <a:ln>
            <a:noFill/>
          </a:ln>
        </p:spPr>
        <p:txBody>
          <a:bodyPr anchorCtr="0" anchor="t" bIns="0" lIns="0" spcFirstLastPara="1" rIns="0" wrap="square" tIns="0">
            <a:noAutofit/>
          </a:bodyPr>
          <a:lstStyle>
            <a:lvl1pPr lvl="0" algn="l">
              <a:lnSpc>
                <a:spcPct val="115000"/>
              </a:lnSpc>
              <a:spcBef>
                <a:spcPts val="0"/>
              </a:spcBef>
              <a:spcAft>
                <a:spcPts val="0"/>
              </a:spcAft>
              <a:buClr>
                <a:srgbClr val="FFFFFF"/>
              </a:buClr>
              <a:buSzPts val="1400"/>
              <a:buFont typeface="Arial"/>
              <a:buNone/>
              <a:defRPr sz="1400">
                <a:solidFill>
                  <a:srgbClr val="FFFFFF"/>
                </a:solidFill>
                <a:latin typeface="Arial"/>
                <a:ea typeface="Arial"/>
                <a:cs typeface="Arial"/>
                <a:sym typeface="Arial"/>
              </a:defRPr>
            </a:lvl1pPr>
            <a:lvl2pPr lvl="1" algn="l">
              <a:lnSpc>
                <a:spcPct val="115000"/>
              </a:lnSpc>
              <a:spcBef>
                <a:spcPts val="800"/>
              </a:spcBef>
              <a:spcAft>
                <a:spcPts val="0"/>
              </a:spcAft>
              <a:buSzPts val="1400"/>
              <a:buFont typeface="Arial"/>
              <a:buNone/>
              <a:defRPr sz="1400">
                <a:latin typeface="Arial"/>
                <a:ea typeface="Arial"/>
                <a:cs typeface="Arial"/>
                <a:sym typeface="Arial"/>
              </a:defRPr>
            </a:lvl2pPr>
            <a:lvl3pPr lvl="2" algn="l">
              <a:lnSpc>
                <a:spcPct val="115000"/>
              </a:lnSpc>
              <a:spcBef>
                <a:spcPts val="800"/>
              </a:spcBef>
              <a:spcAft>
                <a:spcPts val="0"/>
              </a:spcAft>
              <a:buSzPts val="1400"/>
              <a:buFont typeface="Arial"/>
              <a:buNone/>
              <a:defRPr sz="1400">
                <a:latin typeface="Arial"/>
                <a:ea typeface="Arial"/>
                <a:cs typeface="Arial"/>
                <a:sym typeface="Arial"/>
              </a:defRPr>
            </a:lvl3pPr>
            <a:lvl4pPr lvl="3" algn="l">
              <a:lnSpc>
                <a:spcPct val="115000"/>
              </a:lnSpc>
              <a:spcBef>
                <a:spcPts val="800"/>
              </a:spcBef>
              <a:spcAft>
                <a:spcPts val="0"/>
              </a:spcAft>
              <a:buSzPts val="1400"/>
              <a:buFont typeface="Arial"/>
              <a:buNone/>
              <a:defRPr sz="1400">
                <a:latin typeface="Arial"/>
                <a:ea typeface="Arial"/>
                <a:cs typeface="Arial"/>
                <a:sym typeface="Arial"/>
              </a:defRPr>
            </a:lvl4pPr>
            <a:lvl5pPr lvl="4" algn="l">
              <a:lnSpc>
                <a:spcPct val="115000"/>
              </a:lnSpc>
              <a:spcBef>
                <a:spcPts val="800"/>
              </a:spcBef>
              <a:spcAft>
                <a:spcPts val="0"/>
              </a:spcAft>
              <a:buSzPts val="1400"/>
              <a:buFont typeface="Arial"/>
              <a:buNone/>
              <a:defRPr sz="1400">
                <a:latin typeface="Arial"/>
                <a:ea typeface="Arial"/>
                <a:cs typeface="Arial"/>
                <a:sym typeface="Arial"/>
              </a:defRPr>
            </a:lvl5pPr>
            <a:lvl6pPr lvl="5" algn="l">
              <a:lnSpc>
                <a:spcPct val="115000"/>
              </a:lnSpc>
              <a:spcBef>
                <a:spcPts val="800"/>
              </a:spcBef>
              <a:spcAft>
                <a:spcPts val="0"/>
              </a:spcAft>
              <a:buSzPts val="1400"/>
              <a:buFont typeface="Arial"/>
              <a:buNone/>
              <a:defRPr sz="1400">
                <a:latin typeface="Arial"/>
                <a:ea typeface="Arial"/>
                <a:cs typeface="Arial"/>
                <a:sym typeface="Arial"/>
              </a:defRPr>
            </a:lvl6pPr>
            <a:lvl7pPr lvl="6" algn="l">
              <a:lnSpc>
                <a:spcPct val="115000"/>
              </a:lnSpc>
              <a:spcBef>
                <a:spcPts val="800"/>
              </a:spcBef>
              <a:spcAft>
                <a:spcPts val="0"/>
              </a:spcAft>
              <a:buSzPts val="1400"/>
              <a:buFont typeface="Arial"/>
              <a:buNone/>
              <a:defRPr sz="1400">
                <a:latin typeface="Arial"/>
                <a:ea typeface="Arial"/>
                <a:cs typeface="Arial"/>
                <a:sym typeface="Arial"/>
              </a:defRPr>
            </a:lvl7pPr>
            <a:lvl8pPr lvl="7" algn="l">
              <a:lnSpc>
                <a:spcPct val="115000"/>
              </a:lnSpc>
              <a:spcBef>
                <a:spcPts val="800"/>
              </a:spcBef>
              <a:spcAft>
                <a:spcPts val="0"/>
              </a:spcAft>
              <a:buSzPts val="1400"/>
              <a:buFont typeface="Arial"/>
              <a:buNone/>
              <a:defRPr sz="1400">
                <a:latin typeface="Arial"/>
                <a:ea typeface="Arial"/>
                <a:cs typeface="Arial"/>
                <a:sym typeface="Arial"/>
              </a:defRPr>
            </a:lvl8pPr>
            <a:lvl9pPr lvl="8" algn="l">
              <a:lnSpc>
                <a:spcPct val="115000"/>
              </a:lnSpc>
              <a:spcBef>
                <a:spcPts val="800"/>
              </a:spcBef>
              <a:spcAft>
                <a:spcPts val="800"/>
              </a:spcAft>
              <a:buSzPts val="1400"/>
              <a:buFont typeface="Arial"/>
              <a:buNone/>
              <a:defRPr sz="1400">
                <a:latin typeface="Arial"/>
                <a:ea typeface="Arial"/>
                <a:cs typeface="Arial"/>
                <a:sym typeface="Arial"/>
              </a:defRPr>
            </a:lvl9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Overview Slide 01">
  <p:cSld name="CUSTOM_4_2">
    <p:spTree>
      <p:nvGrpSpPr>
        <p:cNvPr id="621" name="Shape 621"/>
        <p:cNvGrpSpPr/>
        <p:nvPr/>
      </p:nvGrpSpPr>
      <p:grpSpPr>
        <a:xfrm>
          <a:off x="0" y="0"/>
          <a:ext cx="0" cy="0"/>
          <a:chOff x="0" y="0"/>
          <a:chExt cx="0" cy="0"/>
        </a:xfrm>
      </p:grpSpPr>
      <p:sp>
        <p:nvSpPr>
          <p:cNvPr id="622" name="Google Shape;622;p116"/>
          <p:cNvSpPr/>
          <p:nvPr/>
        </p:nvSpPr>
        <p:spPr>
          <a:xfrm>
            <a:off x="50" y="0"/>
            <a:ext cx="6003900" cy="51435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id="623" name="Google Shape;623;p116"/>
          <p:cNvPicPr preferRelativeResize="0"/>
          <p:nvPr/>
        </p:nvPicPr>
        <p:blipFill rotWithShape="1">
          <a:blip r:embed="rId2">
            <a:alphaModFix amt="20000"/>
          </a:blip>
          <a:srcRect b="14751" l="5396" r="21775" t="3247"/>
          <a:stretch/>
        </p:blipFill>
        <p:spPr>
          <a:xfrm>
            <a:off x="4800" y="0"/>
            <a:ext cx="3788160" cy="5143498"/>
          </a:xfrm>
          <a:prstGeom prst="rect">
            <a:avLst/>
          </a:prstGeom>
          <a:noFill/>
          <a:ln>
            <a:noFill/>
          </a:ln>
        </p:spPr>
      </p:pic>
      <p:pic>
        <p:nvPicPr>
          <p:cNvPr id="624" name="Google Shape;624;p116"/>
          <p:cNvPicPr preferRelativeResize="0"/>
          <p:nvPr/>
        </p:nvPicPr>
        <p:blipFill rotWithShape="1">
          <a:blip r:embed="rId2">
            <a:alphaModFix amt="22000"/>
          </a:blip>
          <a:srcRect b="14751" l="5396" r="64474" t="3247"/>
          <a:stretch/>
        </p:blipFill>
        <p:spPr>
          <a:xfrm>
            <a:off x="3788150" y="0"/>
            <a:ext cx="2215801" cy="5143498"/>
          </a:xfrm>
          <a:prstGeom prst="rect">
            <a:avLst/>
          </a:prstGeom>
          <a:noFill/>
          <a:ln>
            <a:noFill/>
          </a:ln>
        </p:spPr>
      </p:pic>
      <p:sp>
        <p:nvSpPr>
          <p:cNvPr id="625" name="Google Shape;625;p116"/>
          <p:cNvSpPr txBox="1"/>
          <p:nvPr>
            <p:ph type="title"/>
          </p:nvPr>
        </p:nvSpPr>
        <p:spPr>
          <a:xfrm>
            <a:off x="457200" y="1392397"/>
            <a:ext cx="4961400" cy="8574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FFFFFF"/>
              </a:buClr>
              <a:buSzPts val="5000"/>
              <a:buFont typeface="Arial"/>
              <a:buNone/>
              <a:defRPr b="0" i="0" sz="5000" u="none" cap="none" strike="noStrike">
                <a:solidFill>
                  <a:srgbClr val="FFFFFF"/>
                </a:solidFill>
                <a:latin typeface="Arial"/>
                <a:ea typeface="Arial"/>
                <a:cs typeface="Arial"/>
                <a:sym typeface="Arial"/>
              </a:defRPr>
            </a:lvl1pPr>
            <a:lvl2pPr lvl="1"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9pPr>
          </a:lstStyle>
          <a:p/>
        </p:txBody>
      </p:sp>
      <p:sp>
        <p:nvSpPr>
          <p:cNvPr id="626" name="Google Shape;626;p116"/>
          <p:cNvSpPr txBox="1"/>
          <p:nvPr>
            <p:ph idx="1" type="subTitle"/>
          </p:nvPr>
        </p:nvSpPr>
        <p:spPr>
          <a:xfrm>
            <a:off x="471648" y="420524"/>
            <a:ext cx="4643400" cy="303600"/>
          </a:xfrm>
          <a:prstGeom prst="rect">
            <a:avLst/>
          </a:prstGeom>
          <a:noFill/>
          <a:ln>
            <a:noFill/>
          </a:ln>
        </p:spPr>
        <p:txBody>
          <a:bodyPr anchorCtr="0" anchor="t" bIns="0" lIns="0" spcFirstLastPara="1" rIns="0" wrap="square" tIns="0">
            <a:noAutofit/>
          </a:bodyPr>
          <a:lstStyle>
            <a:lvl1pPr lvl="0" algn="l">
              <a:lnSpc>
                <a:spcPct val="115000"/>
              </a:lnSpc>
              <a:spcBef>
                <a:spcPts val="0"/>
              </a:spcBef>
              <a:spcAft>
                <a:spcPts val="0"/>
              </a:spcAft>
              <a:buClr>
                <a:srgbClr val="FFFFFF"/>
              </a:buClr>
              <a:buSzPts val="1200"/>
              <a:buFont typeface="Arial"/>
              <a:buNone/>
              <a:defRPr b="1" sz="1200">
                <a:solidFill>
                  <a:srgbClr val="FFFFFF"/>
                </a:solidFill>
                <a:latin typeface="Arial"/>
                <a:ea typeface="Arial"/>
                <a:cs typeface="Arial"/>
                <a:sym typeface="Arial"/>
              </a:defRPr>
            </a:lvl1pPr>
            <a:lvl2pPr lvl="1" algn="l">
              <a:lnSpc>
                <a:spcPct val="115000"/>
              </a:lnSpc>
              <a:spcBef>
                <a:spcPts val="800"/>
              </a:spcBef>
              <a:spcAft>
                <a:spcPts val="0"/>
              </a:spcAft>
              <a:buSzPts val="1200"/>
              <a:buFont typeface="Arial"/>
              <a:buNone/>
              <a:defRPr b="1" sz="1200">
                <a:latin typeface="Arial"/>
                <a:ea typeface="Arial"/>
                <a:cs typeface="Arial"/>
                <a:sym typeface="Arial"/>
              </a:defRPr>
            </a:lvl2pPr>
            <a:lvl3pPr lvl="2" algn="l">
              <a:lnSpc>
                <a:spcPct val="115000"/>
              </a:lnSpc>
              <a:spcBef>
                <a:spcPts val="800"/>
              </a:spcBef>
              <a:spcAft>
                <a:spcPts val="0"/>
              </a:spcAft>
              <a:buSzPts val="1200"/>
              <a:buFont typeface="Arial"/>
              <a:buNone/>
              <a:defRPr b="1" sz="1200">
                <a:latin typeface="Arial"/>
                <a:ea typeface="Arial"/>
                <a:cs typeface="Arial"/>
                <a:sym typeface="Arial"/>
              </a:defRPr>
            </a:lvl3pPr>
            <a:lvl4pPr lvl="3" algn="l">
              <a:lnSpc>
                <a:spcPct val="115000"/>
              </a:lnSpc>
              <a:spcBef>
                <a:spcPts val="800"/>
              </a:spcBef>
              <a:spcAft>
                <a:spcPts val="0"/>
              </a:spcAft>
              <a:buSzPts val="1200"/>
              <a:buFont typeface="Arial"/>
              <a:buNone/>
              <a:defRPr b="1" sz="1200">
                <a:latin typeface="Arial"/>
                <a:ea typeface="Arial"/>
                <a:cs typeface="Arial"/>
                <a:sym typeface="Arial"/>
              </a:defRPr>
            </a:lvl4pPr>
            <a:lvl5pPr lvl="4" algn="l">
              <a:lnSpc>
                <a:spcPct val="115000"/>
              </a:lnSpc>
              <a:spcBef>
                <a:spcPts val="800"/>
              </a:spcBef>
              <a:spcAft>
                <a:spcPts val="0"/>
              </a:spcAft>
              <a:buSzPts val="1200"/>
              <a:buFont typeface="Arial"/>
              <a:buNone/>
              <a:defRPr b="1" sz="1200">
                <a:latin typeface="Arial"/>
                <a:ea typeface="Arial"/>
                <a:cs typeface="Arial"/>
                <a:sym typeface="Arial"/>
              </a:defRPr>
            </a:lvl5pPr>
            <a:lvl6pPr lvl="5" algn="l">
              <a:lnSpc>
                <a:spcPct val="115000"/>
              </a:lnSpc>
              <a:spcBef>
                <a:spcPts val="800"/>
              </a:spcBef>
              <a:spcAft>
                <a:spcPts val="0"/>
              </a:spcAft>
              <a:buSzPts val="1200"/>
              <a:buFont typeface="Arial"/>
              <a:buNone/>
              <a:defRPr b="1" sz="1200">
                <a:latin typeface="Arial"/>
                <a:ea typeface="Arial"/>
                <a:cs typeface="Arial"/>
                <a:sym typeface="Arial"/>
              </a:defRPr>
            </a:lvl6pPr>
            <a:lvl7pPr lvl="6" algn="l">
              <a:lnSpc>
                <a:spcPct val="115000"/>
              </a:lnSpc>
              <a:spcBef>
                <a:spcPts val="800"/>
              </a:spcBef>
              <a:spcAft>
                <a:spcPts val="0"/>
              </a:spcAft>
              <a:buSzPts val="1200"/>
              <a:buFont typeface="Arial"/>
              <a:buNone/>
              <a:defRPr b="1" sz="1200">
                <a:latin typeface="Arial"/>
                <a:ea typeface="Arial"/>
                <a:cs typeface="Arial"/>
                <a:sym typeface="Arial"/>
              </a:defRPr>
            </a:lvl7pPr>
            <a:lvl8pPr lvl="7" algn="l">
              <a:lnSpc>
                <a:spcPct val="115000"/>
              </a:lnSpc>
              <a:spcBef>
                <a:spcPts val="800"/>
              </a:spcBef>
              <a:spcAft>
                <a:spcPts val="0"/>
              </a:spcAft>
              <a:buSzPts val="1200"/>
              <a:buFont typeface="Arial"/>
              <a:buNone/>
              <a:defRPr b="1" sz="1200">
                <a:latin typeface="Arial"/>
                <a:ea typeface="Arial"/>
                <a:cs typeface="Arial"/>
                <a:sym typeface="Arial"/>
              </a:defRPr>
            </a:lvl8pPr>
            <a:lvl9pPr lvl="8" algn="l">
              <a:lnSpc>
                <a:spcPct val="115000"/>
              </a:lnSpc>
              <a:spcBef>
                <a:spcPts val="800"/>
              </a:spcBef>
              <a:spcAft>
                <a:spcPts val="800"/>
              </a:spcAft>
              <a:buSzPts val="1200"/>
              <a:buFont typeface="Arial"/>
              <a:buNone/>
              <a:defRPr b="1" sz="1200">
                <a:latin typeface="Arial"/>
                <a:ea typeface="Arial"/>
                <a:cs typeface="Arial"/>
                <a:sym typeface="Arial"/>
              </a:defRPr>
            </a:lvl9pPr>
          </a:lstStyle>
          <a:p/>
        </p:txBody>
      </p:sp>
      <p:sp>
        <p:nvSpPr>
          <p:cNvPr id="627" name="Google Shape;627;p116"/>
          <p:cNvSpPr txBox="1"/>
          <p:nvPr>
            <p:ph idx="2" type="subTitle"/>
          </p:nvPr>
        </p:nvSpPr>
        <p:spPr>
          <a:xfrm>
            <a:off x="471650" y="3236275"/>
            <a:ext cx="2315700" cy="1449900"/>
          </a:xfrm>
          <a:prstGeom prst="rect">
            <a:avLst/>
          </a:prstGeom>
          <a:noFill/>
          <a:ln>
            <a:noFill/>
          </a:ln>
        </p:spPr>
        <p:txBody>
          <a:bodyPr anchorCtr="0" anchor="t" bIns="0" lIns="0" spcFirstLastPara="1" rIns="0" wrap="square" tIns="0">
            <a:noAutofit/>
          </a:bodyPr>
          <a:lstStyle>
            <a:lvl1pPr lvl="0" algn="l">
              <a:lnSpc>
                <a:spcPct val="130000"/>
              </a:lnSpc>
              <a:spcBef>
                <a:spcPts val="0"/>
              </a:spcBef>
              <a:spcAft>
                <a:spcPts val="0"/>
              </a:spcAft>
              <a:buClr>
                <a:srgbClr val="FFFFFF"/>
              </a:buClr>
              <a:buSzPts val="1400"/>
              <a:buFont typeface="Arial"/>
              <a:buNone/>
              <a:defRPr sz="1400">
                <a:solidFill>
                  <a:srgbClr val="FFFFFF"/>
                </a:solidFill>
                <a:latin typeface="Arial"/>
                <a:ea typeface="Arial"/>
                <a:cs typeface="Arial"/>
                <a:sym typeface="Arial"/>
              </a:defRPr>
            </a:lvl1pPr>
            <a:lvl2pPr lvl="1" algn="l">
              <a:lnSpc>
                <a:spcPct val="115000"/>
              </a:lnSpc>
              <a:spcBef>
                <a:spcPts val="800"/>
              </a:spcBef>
              <a:spcAft>
                <a:spcPts val="0"/>
              </a:spcAft>
              <a:buSzPts val="1400"/>
              <a:buFont typeface="Arial"/>
              <a:buNone/>
              <a:defRPr sz="1400">
                <a:latin typeface="Arial"/>
                <a:ea typeface="Arial"/>
                <a:cs typeface="Arial"/>
                <a:sym typeface="Arial"/>
              </a:defRPr>
            </a:lvl2pPr>
            <a:lvl3pPr lvl="2" algn="l">
              <a:lnSpc>
                <a:spcPct val="115000"/>
              </a:lnSpc>
              <a:spcBef>
                <a:spcPts val="800"/>
              </a:spcBef>
              <a:spcAft>
                <a:spcPts val="0"/>
              </a:spcAft>
              <a:buSzPts val="1400"/>
              <a:buFont typeface="Arial"/>
              <a:buNone/>
              <a:defRPr sz="1400">
                <a:latin typeface="Arial"/>
                <a:ea typeface="Arial"/>
                <a:cs typeface="Arial"/>
                <a:sym typeface="Arial"/>
              </a:defRPr>
            </a:lvl3pPr>
            <a:lvl4pPr lvl="3" algn="l">
              <a:lnSpc>
                <a:spcPct val="115000"/>
              </a:lnSpc>
              <a:spcBef>
                <a:spcPts val="800"/>
              </a:spcBef>
              <a:spcAft>
                <a:spcPts val="0"/>
              </a:spcAft>
              <a:buSzPts val="1400"/>
              <a:buFont typeface="Arial"/>
              <a:buNone/>
              <a:defRPr sz="1400">
                <a:latin typeface="Arial"/>
                <a:ea typeface="Arial"/>
                <a:cs typeface="Arial"/>
                <a:sym typeface="Arial"/>
              </a:defRPr>
            </a:lvl4pPr>
            <a:lvl5pPr lvl="4" algn="l">
              <a:lnSpc>
                <a:spcPct val="115000"/>
              </a:lnSpc>
              <a:spcBef>
                <a:spcPts val="800"/>
              </a:spcBef>
              <a:spcAft>
                <a:spcPts val="0"/>
              </a:spcAft>
              <a:buSzPts val="1400"/>
              <a:buFont typeface="Arial"/>
              <a:buNone/>
              <a:defRPr sz="1400">
                <a:latin typeface="Arial"/>
                <a:ea typeface="Arial"/>
                <a:cs typeface="Arial"/>
                <a:sym typeface="Arial"/>
              </a:defRPr>
            </a:lvl5pPr>
            <a:lvl6pPr lvl="5" algn="l">
              <a:lnSpc>
                <a:spcPct val="115000"/>
              </a:lnSpc>
              <a:spcBef>
                <a:spcPts val="800"/>
              </a:spcBef>
              <a:spcAft>
                <a:spcPts val="0"/>
              </a:spcAft>
              <a:buSzPts val="1400"/>
              <a:buFont typeface="Arial"/>
              <a:buNone/>
              <a:defRPr sz="1400">
                <a:latin typeface="Arial"/>
                <a:ea typeface="Arial"/>
                <a:cs typeface="Arial"/>
                <a:sym typeface="Arial"/>
              </a:defRPr>
            </a:lvl6pPr>
            <a:lvl7pPr lvl="6" algn="l">
              <a:lnSpc>
                <a:spcPct val="115000"/>
              </a:lnSpc>
              <a:spcBef>
                <a:spcPts val="800"/>
              </a:spcBef>
              <a:spcAft>
                <a:spcPts val="0"/>
              </a:spcAft>
              <a:buSzPts val="1400"/>
              <a:buFont typeface="Arial"/>
              <a:buNone/>
              <a:defRPr sz="1400">
                <a:latin typeface="Arial"/>
                <a:ea typeface="Arial"/>
                <a:cs typeface="Arial"/>
                <a:sym typeface="Arial"/>
              </a:defRPr>
            </a:lvl7pPr>
            <a:lvl8pPr lvl="7" algn="l">
              <a:lnSpc>
                <a:spcPct val="115000"/>
              </a:lnSpc>
              <a:spcBef>
                <a:spcPts val="800"/>
              </a:spcBef>
              <a:spcAft>
                <a:spcPts val="0"/>
              </a:spcAft>
              <a:buSzPts val="1400"/>
              <a:buFont typeface="Arial"/>
              <a:buNone/>
              <a:defRPr sz="1400">
                <a:latin typeface="Arial"/>
                <a:ea typeface="Arial"/>
                <a:cs typeface="Arial"/>
                <a:sym typeface="Arial"/>
              </a:defRPr>
            </a:lvl8pPr>
            <a:lvl9pPr lvl="8" algn="l">
              <a:lnSpc>
                <a:spcPct val="115000"/>
              </a:lnSpc>
              <a:spcBef>
                <a:spcPts val="800"/>
              </a:spcBef>
              <a:spcAft>
                <a:spcPts val="800"/>
              </a:spcAft>
              <a:buSzPts val="1400"/>
              <a:buFont typeface="Arial"/>
              <a:buNone/>
              <a:defRPr sz="1400">
                <a:latin typeface="Arial"/>
                <a:ea typeface="Arial"/>
                <a:cs typeface="Arial"/>
                <a:sym typeface="Arial"/>
              </a:defRPr>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Overview Slide 02">
  <p:cSld name="CUSTOM_4_2_1">
    <p:spTree>
      <p:nvGrpSpPr>
        <p:cNvPr id="628" name="Shape 628"/>
        <p:cNvGrpSpPr/>
        <p:nvPr/>
      </p:nvGrpSpPr>
      <p:grpSpPr>
        <a:xfrm>
          <a:off x="0" y="0"/>
          <a:ext cx="0" cy="0"/>
          <a:chOff x="0" y="0"/>
          <a:chExt cx="0" cy="0"/>
        </a:xfrm>
      </p:grpSpPr>
      <p:sp>
        <p:nvSpPr>
          <p:cNvPr id="629" name="Google Shape;629;p117"/>
          <p:cNvSpPr txBox="1"/>
          <p:nvPr/>
        </p:nvSpPr>
        <p:spPr>
          <a:xfrm>
            <a:off x="4736213" y="356750"/>
            <a:ext cx="4961400" cy="4539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0"/>
              <a:buFont typeface="Arial"/>
              <a:buNone/>
            </a:pPr>
            <a:r>
              <a:rPr b="0" i="0" lang="en-US" sz="30000" u="none" cap="none" strike="noStrike">
                <a:solidFill>
                  <a:srgbClr val="F1F3F4"/>
                </a:solidFill>
                <a:latin typeface="Arial"/>
                <a:ea typeface="Arial"/>
                <a:cs typeface="Arial"/>
                <a:sym typeface="Arial"/>
              </a:rPr>
              <a:t>0</a:t>
            </a:r>
            <a:endParaRPr b="0" i="0" sz="30000" u="none" cap="none" strike="noStrike">
              <a:solidFill>
                <a:srgbClr val="F1F3F4"/>
              </a:solidFill>
              <a:latin typeface="Arial"/>
              <a:ea typeface="Arial"/>
              <a:cs typeface="Arial"/>
              <a:sym typeface="Arial"/>
            </a:endParaRPr>
          </a:p>
        </p:txBody>
      </p:sp>
      <p:sp>
        <p:nvSpPr>
          <p:cNvPr id="630" name="Google Shape;630;p117"/>
          <p:cNvSpPr/>
          <p:nvPr/>
        </p:nvSpPr>
        <p:spPr>
          <a:xfrm>
            <a:off x="50" y="0"/>
            <a:ext cx="6003900" cy="51435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id="631" name="Google Shape;631;p117"/>
          <p:cNvPicPr preferRelativeResize="0"/>
          <p:nvPr/>
        </p:nvPicPr>
        <p:blipFill rotWithShape="1">
          <a:blip r:embed="rId2">
            <a:alphaModFix amt="20000"/>
          </a:blip>
          <a:srcRect b="14751" l="5396" r="21775" t="3247"/>
          <a:stretch/>
        </p:blipFill>
        <p:spPr>
          <a:xfrm>
            <a:off x="4800" y="0"/>
            <a:ext cx="3788160" cy="5143498"/>
          </a:xfrm>
          <a:prstGeom prst="rect">
            <a:avLst/>
          </a:prstGeom>
          <a:noFill/>
          <a:ln>
            <a:noFill/>
          </a:ln>
        </p:spPr>
      </p:pic>
      <p:pic>
        <p:nvPicPr>
          <p:cNvPr id="632" name="Google Shape;632;p117"/>
          <p:cNvPicPr preferRelativeResize="0"/>
          <p:nvPr/>
        </p:nvPicPr>
        <p:blipFill rotWithShape="1">
          <a:blip r:embed="rId2">
            <a:alphaModFix amt="22000"/>
          </a:blip>
          <a:srcRect b="14751" l="5396" r="64474" t="3247"/>
          <a:stretch/>
        </p:blipFill>
        <p:spPr>
          <a:xfrm>
            <a:off x="3788150" y="0"/>
            <a:ext cx="2215801" cy="5143498"/>
          </a:xfrm>
          <a:prstGeom prst="rect">
            <a:avLst/>
          </a:prstGeom>
          <a:noFill/>
          <a:ln>
            <a:noFill/>
          </a:ln>
        </p:spPr>
      </p:pic>
      <p:sp>
        <p:nvSpPr>
          <p:cNvPr id="633" name="Google Shape;633;p117"/>
          <p:cNvSpPr txBox="1"/>
          <p:nvPr>
            <p:ph type="title"/>
          </p:nvPr>
        </p:nvSpPr>
        <p:spPr>
          <a:xfrm>
            <a:off x="457200" y="1392397"/>
            <a:ext cx="4961400" cy="8574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FFFFFF"/>
              </a:buClr>
              <a:buSzPts val="5000"/>
              <a:buFont typeface="Arial"/>
              <a:buNone/>
              <a:defRPr b="0" i="0" sz="5000" u="none" cap="none" strike="noStrike">
                <a:solidFill>
                  <a:srgbClr val="FFFFFF"/>
                </a:solidFill>
                <a:latin typeface="Arial"/>
                <a:ea typeface="Arial"/>
                <a:cs typeface="Arial"/>
                <a:sym typeface="Arial"/>
              </a:defRPr>
            </a:lvl1pPr>
            <a:lvl2pPr lvl="1"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9pPr>
          </a:lstStyle>
          <a:p/>
        </p:txBody>
      </p:sp>
      <p:sp>
        <p:nvSpPr>
          <p:cNvPr id="634" name="Google Shape;634;p117"/>
          <p:cNvSpPr txBox="1"/>
          <p:nvPr>
            <p:ph idx="1" type="subTitle"/>
          </p:nvPr>
        </p:nvSpPr>
        <p:spPr>
          <a:xfrm>
            <a:off x="471648" y="420524"/>
            <a:ext cx="4643400" cy="303600"/>
          </a:xfrm>
          <a:prstGeom prst="rect">
            <a:avLst/>
          </a:prstGeom>
          <a:noFill/>
          <a:ln>
            <a:noFill/>
          </a:ln>
        </p:spPr>
        <p:txBody>
          <a:bodyPr anchorCtr="0" anchor="t" bIns="0" lIns="0" spcFirstLastPara="1" rIns="0" wrap="square" tIns="0">
            <a:noAutofit/>
          </a:bodyPr>
          <a:lstStyle>
            <a:lvl1pPr lvl="0" algn="l">
              <a:lnSpc>
                <a:spcPct val="115000"/>
              </a:lnSpc>
              <a:spcBef>
                <a:spcPts val="0"/>
              </a:spcBef>
              <a:spcAft>
                <a:spcPts val="0"/>
              </a:spcAft>
              <a:buClr>
                <a:srgbClr val="FFFFFF"/>
              </a:buClr>
              <a:buSzPts val="1200"/>
              <a:buFont typeface="Arial"/>
              <a:buNone/>
              <a:defRPr b="1" sz="1200">
                <a:solidFill>
                  <a:srgbClr val="FFFFFF"/>
                </a:solidFill>
                <a:latin typeface="Arial"/>
                <a:ea typeface="Arial"/>
                <a:cs typeface="Arial"/>
                <a:sym typeface="Arial"/>
              </a:defRPr>
            </a:lvl1pPr>
            <a:lvl2pPr lvl="1" algn="l">
              <a:lnSpc>
                <a:spcPct val="115000"/>
              </a:lnSpc>
              <a:spcBef>
                <a:spcPts val="800"/>
              </a:spcBef>
              <a:spcAft>
                <a:spcPts val="0"/>
              </a:spcAft>
              <a:buSzPts val="1200"/>
              <a:buFont typeface="Arial"/>
              <a:buNone/>
              <a:defRPr b="1" sz="1200">
                <a:latin typeface="Arial"/>
                <a:ea typeface="Arial"/>
                <a:cs typeface="Arial"/>
                <a:sym typeface="Arial"/>
              </a:defRPr>
            </a:lvl2pPr>
            <a:lvl3pPr lvl="2" algn="l">
              <a:lnSpc>
                <a:spcPct val="115000"/>
              </a:lnSpc>
              <a:spcBef>
                <a:spcPts val="800"/>
              </a:spcBef>
              <a:spcAft>
                <a:spcPts val="0"/>
              </a:spcAft>
              <a:buSzPts val="1200"/>
              <a:buFont typeface="Arial"/>
              <a:buNone/>
              <a:defRPr b="1" sz="1200">
                <a:latin typeface="Arial"/>
                <a:ea typeface="Arial"/>
                <a:cs typeface="Arial"/>
                <a:sym typeface="Arial"/>
              </a:defRPr>
            </a:lvl3pPr>
            <a:lvl4pPr lvl="3" algn="l">
              <a:lnSpc>
                <a:spcPct val="115000"/>
              </a:lnSpc>
              <a:spcBef>
                <a:spcPts val="800"/>
              </a:spcBef>
              <a:spcAft>
                <a:spcPts val="0"/>
              </a:spcAft>
              <a:buSzPts val="1200"/>
              <a:buFont typeface="Arial"/>
              <a:buNone/>
              <a:defRPr b="1" sz="1200">
                <a:latin typeface="Arial"/>
                <a:ea typeface="Arial"/>
                <a:cs typeface="Arial"/>
                <a:sym typeface="Arial"/>
              </a:defRPr>
            </a:lvl4pPr>
            <a:lvl5pPr lvl="4" algn="l">
              <a:lnSpc>
                <a:spcPct val="115000"/>
              </a:lnSpc>
              <a:spcBef>
                <a:spcPts val="800"/>
              </a:spcBef>
              <a:spcAft>
                <a:spcPts val="0"/>
              </a:spcAft>
              <a:buSzPts val="1200"/>
              <a:buFont typeface="Arial"/>
              <a:buNone/>
              <a:defRPr b="1" sz="1200">
                <a:latin typeface="Arial"/>
                <a:ea typeface="Arial"/>
                <a:cs typeface="Arial"/>
                <a:sym typeface="Arial"/>
              </a:defRPr>
            </a:lvl5pPr>
            <a:lvl6pPr lvl="5" algn="l">
              <a:lnSpc>
                <a:spcPct val="115000"/>
              </a:lnSpc>
              <a:spcBef>
                <a:spcPts val="800"/>
              </a:spcBef>
              <a:spcAft>
                <a:spcPts val="0"/>
              </a:spcAft>
              <a:buSzPts val="1200"/>
              <a:buFont typeface="Arial"/>
              <a:buNone/>
              <a:defRPr b="1" sz="1200">
                <a:latin typeface="Arial"/>
                <a:ea typeface="Arial"/>
                <a:cs typeface="Arial"/>
                <a:sym typeface="Arial"/>
              </a:defRPr>
            </a:lvl6pPr>
            <a:lvl7pPr lvl="6" algn="l">
              <a:lnSpc>
                <a:spcPct val="115000"/>
              </a:lnSpc>
              <a:spcBef>
                <a:spcPts val="800"/>
              </a:spcBef>
              <a:spcAft>
                <a:spcPts val="0"/>
              </a:spcAft>
              <a:buSzPts val="1200"/>
              <a:buFont typeface="Arial"/>
              <a:buNone/>
              <a:defRPr b="1" sz="1200">
                <a:latin typeface="Arial"/>
                <a:ea typeface="Arial"/>
                <a:cs typeface="Arial"/>
                <a:sym typeface="Arial"/>
              </a:defRPr>
            </a:lvl7pPr>
            <a:lvl8pPr lvl="7" algn="l">
              <a:lnSpc>
                <a:spcPct val="115000"/>
              </a:lnSpc>
              <a:spcBef>
                <a:spcPts val="800"/>
              </a:spcBef>
              <a:spcAft>
                <a:spcPts val="0"/>
              </a:spcAft>
              <a:buSzPts val="1200"/>
              <a:buFont typeface="Arial"/>
              <a:buNone/>
              <a:defRPr b="1" sz="1200">
                <a:latin typeface="Arial"/>
                <a:ea typeface="Arial"/>
                <a:cs typeface="Arial"/>
                <a:sym typeface="Arial"/>
              </a:defRPr>
            </a:lvl8pPr>
            <a:lvl9pPr lvl="8" algn="l">
              <a:lnSpc>
                <a:spcPct val="115000"/>
              </a:lnSpc>
              <a:spcBef>
                <a:spcPts val="800"/>
              </a:spcBef>
              <a:spcAft>
                <a:spcPts val="800"/>
              </a:spcAft>
              <a:buSzPts val="1200"/>
              <a:buFont typeface="Arial"/>
              <a:buNone/>
              <a:defRPr b="1" sz="1200">
                <a:latin typeface="Arial"/>
                <a:ea typeface="Arial"/>
                <a:cs typeface="Arial"/>
                <a:sym typeface="Arial"/>
              </a:defRPr>
            </a:lvl9pPr>
          </a:lstStyle>
          <a:p/>
        </p:txBody>
      </p:sp>
      <p:sp>
        <p:nvSpPr>
          <p:cNvPr id="635" name="Google Shape;635;p117"/>
          <p:cNvSpPr txBox="1"/>
          <p:nvPr>
            <p:ph idx="2" type="subTitle"/>
          </p:nvPr>
        </p:nvSpPr>
        <p:spPr>
          <a:xfrm>
            <a:off x="471650" y="3236275"/>
            <a:ext cx="2315700" cy="1449900"/>
          </a:xfrm>
          <a:prstGeom prst="rect">
            <a:avLst/>
          </a:prstGeom>
          <a:noFill/>
          <a:ln>
            <a:noFill/>
          </a:ln>
        </p:spPr>
        <p:txBody>
          <a:bodyPr anchorCtr="0" anchor="t" bIns="0" lIns="0" spcFirstLastPara="1" rIns="0" wrap="square" tIns="0">
            <a:noAutofit/>
          </a:bodyPr>
          <a:lstStyle>
            <a:lvl1pPr lvl="0" algn="l">
              <a:lnSpc>
                <a:spcPct val="130000"/>
              </a:lnSpc>
              <a:spcBef>
                <a:spcPts val="0"/>
              </a:spcBef>
              <a:spcAft>
                <a:spcPts val="0"/>
              </a:spcAft>
              <a:buClr>
                <a:srgbClr val="FFFFFF"/>
              </a:buClr>
              <a:buSzPts val="1400"/>
              <a:buFont typeface="Arial"/>
              <a:buNone/>
              <a:defRPr sz="1400">
                <a:solidFill>
                  <a:srgbClr val="FFFFFF"/>
                </a:solidFill>
                <a:latin typeface="Arial"/>
                <a:ea typeface="Arial"/>
                <a:cs typeface="Arial"/>
                <a:sym typeface="Arial"/>
              </a:defRPr>
            </a:lvl1pPr>
            <a:lvl2pPr lvl="1" algn="l">
              <a:lnSpc>
                <a:spcPct val="115000"/>
              </a:lnSpc>
              <a:spcBef>
                <a:spcPts val="800"/>
              </a:spcBef>
              <a:spcAft>
                <a:spcPts val="0"/>
              </a:spcAft>
              <a:buSzPts val="1400"/>
              <a:buFont typeface="Arial"/>
              <a:buNone/>
              <a:defRPr sz="1400">
                <a:latin typeface="Arial"/>
                <a:ea typeface="Arial"/>
                <a:cs typeface="Arial"/>
                <a:sym typeface="Arial"/>
              </a:defRPr>
            </a:lvl2pPr>
            <a:lvl3pPr lvl="2" algn="l">
              <a:lnSpc>
                <a:spcPct val="115000"/>
              </a:lnSpc>
              <a:spcBef>
                <a:spcPts val="800"/>
              </a:spcBef>
              <a:spcAft>
                <a:spcPts val="0"/>
              </a:spcAft>
              <a:buSzPts val="1400"/>
              <a:buFont typeface="Arial"/>
              <a:buNone/>
              <a:defRPr sz="1400">
                <a:latin typeface="Arial"/>
                <a:ea typeface="Arial"/>
                <a:cs typeface="Arial"/>
                <a:sym typeface="Arial"/>
              </a:defRPr>
            </a:lvl3pPr>
            <a:lvl4pPr lvl="3" algn="l">
              <a:lnSpc>
                <a:spcPct val="115000"/>
              </a:lnSpc>
              <a:spcBef>
                <a:spcPts val="800"/>
              </a:spcBef>
              <a:spcAft>
                <a:spcPts val="0"/>
              </a:spcAft>
              <a:buSzPts val="1400"/>
              <a:buFont typeface="Arial"/>
              <a:buNone/>
              <a:defRPr sz="1400">
                <a:latin typeface="Arial"/>
                <a:ea typeface="Arial"/>
                <a:cs typeface="Arial"/>
                <a:sym typeface="Arial"/>
              </a:defRPr>
            </a:lvl4pPr>
            <a:lvl5pPr lvl="4" algn="l">
              <a:lnSpc>
                <a:spcPct val="115000"/>
              </a:lnSpc>
              <a:spcBef>
                <a:spcPts val="800"/>
              </a:spcBef>
              <a:spcAft>
                <a:spcPts val="0"/>
              </a:spcAft>
              <a:buSzPts val="1400"/>
              <a:buFont typeface="Arial"/>
              <a:buNone/>
              <a:defRPr sz="1400">
                <a:latin typeface="Arial"/>
                <a:ea typeface="Arial"/>
                <a:cs typeface="Arial"/>
                <a:sym typeface="Arial"/>
              </a:defRPr>
            </a:lvl5pPr>
            <a:lvl6pPr lvl="5" algn="l">
              <a:lnSpc>
                <a:spcPct val="115000"/>
              </a:lnSpc>
              <a:spcBef>
                <a:spcPts val="800"/>
              </a:spcBef>
              <a:spcAft>
                <a:spcPts val="0"/>
              </a:spcAft>
              <a:buSzPts val="1400"/>
              <a:buFont typeface="Arial"/>
              <a:buNone/>
              <a:defRPr sz="1400">
                <a:latin typeface="Arial"/>
                <a:ea typeface="Arial"/>
                <a:cs typeface="Arial"/>
                <a:sym typeface="Arial"/>
              </a:defRPr>
            </a:lvl6pPr>
            <a:lvl7pPr lvl="6" algn="l">
              <a:lnSpc>
                <a:spcPct val="115000"/>
              </a:lnSpc>
              <a:spcBef>
                <a:spcPts val="800"/>
              </a:spcBef>
              <a:spcAft>
                <a:spcPts val="0"/>
              </a:spcAft>
              <a:buSzPts val="1400"/>
              <a:buFont typeface="Arial"/>
              <a:buNone/>
              <a:defRPr sz="1400">
                <a:latin typeface="Arial"/>
                <a:ea typeface="Arial"/>
                <a:cs typeface="Arial"/>
                <a:sym typeface="Arial"/>
              </a:defRPr>
            </a:lvl7pPr>
            <a:lvl8pPr lvl="7" algn="l">
              <a:lnSpc>
                <a:spcPct val="115000"/>
              </a:lnSpc>
              <a:spcBef>
                <a:spcPts val="800"/>
              </a:spcBef>
              <a:spcAft>
                <a:spcPts val="0"/>
              </a:spcAft>
              <a:buSzPts val="1400"/>
              <a:buFont typeface="Arial"/>
              <a:buNone/>
              <a:defRPr sz="1400">
                <a:latin typeface="Arial"/>
                <a:ea typeface="Arial"/>
                <a:cs typeface="Arial"/>
                <a:sym typeface="Arial"/>
              </a:defRPr>
            </a:lvl8pPr>
            <a:lvl9pPr lvl="8" algn="l">
              <a:lnSpc>
                <a:spcPct val="115000"/>
              </a:lnSpc>
              <a:spcBef>
                <a:spcPts val="800"/>
              </a:spcBef>
              <a:spcAft>
                <a:spcPts val="800"/>
              </a:spcAft>
              <a:buSzPts val="1400"/>
              <a:buFont typeface="Arial"/>
              <a:buNone/>
              <a:defRPr sz="1400">
                <a:latin typeface="Arial"/>
                <a:ea typeface="Arial"/>
                <a:cs typeface="Arial"/>
                <a:sym typeface="Arial"/>
              </a:defRPr>
            </a:lvl9pPr>
          </a:lstStyle>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Section Slide">
  <p:cSld name="CUSTOM_4_1">
    <p:spTree>
      <p:nvGrpSpPr>
        <p:cNvPr id="636" name="Shape 636"/>
        <p:cNvGrpSpPr/>
        <p:nvPr/>
      </p:nvGrpSpPr>
      <p:grpSpPr>
        <a:xfrm>
          <a:off x="0" y="0"/>
          <a:ext cx="0" cy="0"/>
          <a:chOff x="0" y="0"/>
          <a:chExt cx="0" cy="0"/>
        </a:xfrm>
      </p:grpSpPr>
      <p:sp>
        <p:nvSpPr>
          <p:cNvPr id="637" name="Google Shape;637;p118"/>
          <p:cNvSpPr/>
          <p:nvPr/>
        </p:nvSpPr>
        <p:spPr>
          <a:xfrm>
            <a:off x="50" y="0"/>
            <a:ext cx="9144000" cy="45240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638" name="Google Shape;638;p118"/>
          <p:cNvSpPr txBox="1"/>
          <p:nvPr/>
        </p:nvSpPr>
        <p:spPr>
          <a:xfrm>
            <a:off x="7741216" y="381600"/>
            <a:ext cx="950400" cy="1146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r>
              <a:rPr b="0" i="0" lang="en-US" sz="600" u="none" cap="none" strike="noStrike">
                <a:solidFill>
                  <a:schemeClr val="dk1"/>
                </a:solidFill>
                <a:latin typeface="Roboto"/>
                <a:ea typeface="Roboto"/>
                <a:cs typeface="Roboto"/>
                <a:sym typeface="Roboto"/>
              </a:rPr>
              <a:t>Proprietary + Confidential</a:t>
            </a:r>
            <a:endParaRPr b="0" i="0" sz="600" u="none" cap="none" strike="noStrike">
              <a:solidFill>
                <a:schemeClr val="dk1"/>
              </a:solidFill>
              <a:latin typeface="Roboto"/>
              <a:ea typeface="Roboto"/>
              <a:cs typeface="Roboto"/>
              <a:sym typeface="Roboto"/>
            </a:endParaRPr>
          </a:p>
        </p:txBody>
      </p:sp>
      <p:cxnSp>
        <p:nvCxnSpPr>
          <p:cNvPr id="639" name="Google Shape;639;p118"/>
          <p:cNvCxnSpPr/>
          <p:nvPr/>
        </p:nvCxnSpPr>
        <p:spPr>
          <a:xfrm rot="10800000">
            <a:off x="481275" y="1767101"/>
            <a:ext cx="0" cy="1769700"/>
          </a:xfrm>
          <a:prstGeom prst="straightConnector1">
            <a:avLst/>
          </a:prstGeom>
          <a:noFill/>
          <a:ln cap="flat" cmpd="sng" w="38100">
            <a:solidFill>
              <a:srgbClr val="FFFFFF"/>
            </a:solidFill>
            <a:prstDash val="solid"/>
            <a:miter lim="400000"/>
            <a:headEnd len="sm" w="sm" type="none"/>
            <a:tailEnd len="sm" w="sm" type="none"/>
          </a:ln>
        </p:spPr>
      </p:cxnSp>
      <p:sp>
        <p:nvSpPr>
          <p:cNvPr id="640" name="Google Shape;640;p118"/>
          <p:cNvSpPr txBox="1"/>
          <p:nvPr>
            <p:ph type="title"/>
          </p:nvPr>
        </p:nvSpPr>
        <p:spPr>
          <a:xfrm>
            <a:off x="962200" y="2196350"/>
            <a:ext cx="7724700" cy="857400"/>
          </a:xfrm>
          <a:prstGeom prst="rect">
            <a:avLst/>
          </a:prstGeom>
          <a:noFill/>
          <a:ln>
            <a:noFill/>
          </a:ln>
        </p:spPr>
        <p:txBody>
          <a:bodyPr anchorCtr="0" anchor="t" bIns="0" lIns="0" spcFirstLastPara="1" rIns="0" wrap="square" tIns="0">
            <a:noAutofit/>
          </a:bodyPr>
          <a:lstStyle>
            <a:lvl1pPr lvl="0" marR="0" algn="l">
              <a:lnSpc>
                <a:spcPct val="115000"/>
              </a:lnSpc>
              <a:spcBef>
                <a:spcPts val="0"/>
              </a:spcBef>
              <a:spcAft>
                <a:spcPts val="0"/>
              </a:spcAft>
              <a:buClr>
                <a:srgbClr val="FFFFFF"/>
              </a:buClr>
              <a:buSzPts val="2400"/>
              <a:buFont typeface="Arial"/>
              <a:buNone/>
              <a:defRPr b="0" i="0" sz="3600" u="none" cap="none" strike="noStrike">
                <a:solidFill>
                  <a:srgbClr val="FFFFFF"/>
                </a:solidFill>
                <a:latin typeface="Arial"/>
                <a:ea typeface="Arial"/>
                <a:cs typeface="Arial"/>
                <a:sym typeface="Arial"/>
              </a:defRPr>
            </a:lvl1pPr>
            <a:lvl2pPr lvl="1" marR="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2pPr>
            <a:lvl3pPr lvl="2" marR="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3pPr>
            <a:lvl4pPr lvl="3" marR="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4pPr>
            <a:lvl5pPr lvl="4" marR="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5pPr>
            <a:lvl6pPr lvl="5" marR="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6pPr>
            <a:lvl7pPr lvl="6" marR="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7pPr>
            <a:lvl8pPr lvl="7" marR="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8pPr>
            <a:lvl9pPr lvl="8" marR="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9pPr>
          </a:lstStyle>
          <a:p/>
        </p:txBody>
      </p:sp>
      <p:sp>
        <p:nvSpPr>
          <p:cNvPr id="641" name="Google Shape;641;p118"/>
          <p:cNvSpPr txBox="1"/>
          <p:nvPr>
            <p:ph idx="1" type="subTitle"/>
          </p:nvPr>
        </p:nvSpPr>
        <p:spPr>
          <a:xfrm>
            <a:off x="976648" y="1757286"/>
            <a:ext cx="4643400" cy="303600"/>
          </a:xfrm>
          <a:prstGeom prst="rect">
            <a:avLst/>
          </a:prstGeom>
          <a:noFill/>
          <a:ln>
            <a:noFill/>
          </a:ln>
        </p:spPr>
        <p:txBody>
          <a:bodyPr anchorCtr="0" anchor="t" bIns="0" lIns="0" spcFirstLastPara="1" rIns="0" wrap="square" tIns="0">
            <a:noAutofit/>
          </a:bodyPr>
          <a:lstStyle>
            <a:lvl1pPr lvl="0" algn="l">
              <a:lnSpc>
                <a:spcPct val="115000"/>
              </a:lnSpc>
              <a:spcBef>
                <a:spcPts val="0"/>
              </a:spcBef>
              <a:spcAft>
                <a:spcPts val="0"/>
              </a:spcAft>
              <a:buClr>
                <a:srgbClr val="FFFFFF"/>
              </a:buClr>
              <a:buSzPts val="1400"/>
              <a:buFont typeface="Arial"/>
              <a:buNone/>
              <a:defRPr sz="1400">
                <a:solidFill>
                  <a:srgbClr val="FFFFFF"/>
                </a:solidFill>
                <a:latin typeface="Arial"/>
                <a:ea typeface="Arial"/>
                <a:cs typeface="Arial"/>
                <a:sym typeface="Arial"/>
              </a:defRPr>
            </a:lvl1pPr>
            <a:lvl2pPr lvl="1" algn="l">
              <a:lnSpc>
                <a:spcPct val="115000"/>
              </a:lnSpc>
              <a:spcBef>
                <a:spcPts val="800"/>
              </a:spcBef>
              <a:spcAft>
                <a:spcPts val="0"/>
              </a:spcAft>
              <a:buSzPts val="1400"/>
              <a:buFont typeface="Arial"/>
              <a:buNone/>
              <a:defRPr sz="1400">
                <a:latin typeface="Arial"/>
                <a:ea typeface="Arial"/>
                <a:cs typeface="Arial"/>
                <a:sym typeface="Arial"/>
              </a:defRPr>
            </a:lvl2pPr>
            <a:lvl3pPr lvl="2" algn="l">
              <a:lnSpc>
                <a:spcPct val="115000"/>
              </a:lnSpc>
              <a:spcBef>
                <a:spcPts val="800"/>
              </a:spcBef>
              <a:spcAft>
                <a:spcPts val="0"/>
              </a:spcAft>
              <a:buSzPts val="1400"/>
              <a:buFont typeface="Arial"/>
              <a:buNone/>
              <a:defRPr sz="1400">
                <a:latin typeface="Arial"/>
                <a:ea typeface="Arial"/>
                <a:cs typeface="Arial"/>
                <a:sym typeface="Arial"/>
              </a:defRPr>
            </a:lvl3pPr>
            <a:lvl4pPr lvl="3" algn="l">
              <a:lnSpc>
                <a:spcPct val="115000"/>
              </a:lnSpc>
              <a:spcBef>
                <a:spcPts val="800"/>
              </a:spcBef>
              <a:spcAft>
                <a:spcPts val="0"/>
              </a:spcAft>
              <a:buSzPts val="1400"/>
              <a:buFont typeface="Arial"/>
              <a:buNone/>
              <a:defRPr sz="1400">
                <a:latin typeface="Arial"/>
                <a:ea typeface="Arial"/>
                <a:cs typeface="Arial"/>
                <a:sym typeface="Arial"/>
              </a:defRPr>
            </a:lvl4pPr>
            <a:lvl5pPr lvl="4" algn="l">
              <a:lnSpc>
                <a:spcPct val="115000"/>
              </a:lnSpc>
              <a:spcBef>
                <a:spcPts val="800"/>
              </a:spcBef>
              <a:spcAft>
                <a:spcPts val="0"/>
              </a:spcAft>
              <a:buSzPts val="1400"/>
              <a:buFont typeface="Arial"/>
              <a:buNone/>
              <a:defRPr sz="1400">
                <a:latin typeface="Arial"/>
                <a:ea typeface="Arial"/>
                <a:cs typeface="Arial"/>
                <a:sym typeface="Arial"/>
              </a:defRPr>
            </a:lvl5pPr>
            <a:lvl6pPr lvl="5" algn="l">
              <a:lnSpc>
                <a:spcPct val="115000"/>
              </a:lnSpc>
              <a:spcBef>
                <a:spcPts val="800"/>
              </a:spcBef>
              <a:spcAft>
                <a:spcPts val="0"/>
              </a:spcAft>
              <a:buSzPts val="1400"/>
              <a:buFont typeface="Arial"/>
              <a:buNone/>
              <a:defRPr sz="1400">
                <a:latin typeface="Arial"/>
                <a:ea typeface="Arial"/>
                <a:cs typeface="Arial"/>
                <a:sym typeface="Arial"/>
              </a:defRPr>
            </a:lvl6pPr>
            <a:lvl7pPr lvl="6" algn="l">
              <a:lnSpc>
                <a:spcPct val="115000"/>
              </a:lnSpc>
              <a:spcBef>
                <a:spcPts val="800"/>
              </a:spcBef>
              <a:spcAft>
                <a:spcPts val="0"/>
              </a:spcAft>
              <a:buSzPts val="1400"/>
              <a:buFont typeface="Arial"/>
              <a:buNone/>
              <a:defRPr sz="1400">
                <a:latin typeface="Arial"/>
                <a:ea typeface="Arial"/>
                <a:cs typeface="Arial"/>
                <a:sym typeface="Arial"/>
              </a:defRPr>
            </a:lvl7pPr>
            <a:lvl8pPr lvl="7" algn="l">
              <a:lnSpc>
                <a:spcPct val="115000"/>
              </a:lnSpc>
              <a:spcBef>
                <a:spcPts val="800"/>
              </a:spcBef>
              <a:spcAft>
                <a:spcPts val="0"/>
              </a:spcAft>
              <a:buSzPts val="1400"/>
              <a:buFont typeface="Arial"/>
              <a:buNone/>
              <a:defRPr sz="1400">
                <a:latin typeface="Arial"/>
                <a:ea typeface="Arial"/>
                <a:cs typeface="Arial"/>
                <a:sym typeface="Arial"/>
              </a:defRPr>
            </a:lvl8pPr>
            <a:lvl9pPr lvl="8" algn="l">
              <a:lnSpc>
                <a:spcPct val="115000"/>
              </a:lnSpc>
              <a:spcBef>
                <a:spcPts val="800"/>
              </a:spcBef>
              <a:spcAft>
                <a:spcPts val="800"/>
              </a:spcAft>
              <a:buSzPts val="1400"/>
              <a:buFont typeface="Arial"/>
              <a:buNone/>
              <a:defRPr sz="1400">
                <a:latin typeface="Arial"/>
                <a:ea typeface="Arial"/>
                <a:cs typeface="Arial"/>
                <a:sym typeface="Arial"/>
              </a:defRPr>
            </a:lvl9pPr>
          </a:lstStyle>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Overview Slide 01">
  <p:cSld name="CUSTOM_4_1_2">
    <p:spTree>
      <p:nvGrpSpPr>
        <p:cNvPr id="642" name="Shape 642"/>
        <p:cNvGrpSpPr/>
        <p:nvPr/>
      </p:nvGrpSpPr>
      <p:grpSpPr>
        <a:xfrm>
          <a:off x="0" y="0"/>
          <a:ext cx="0" cy="0"/>
          <a:chOff x="0" y="0"/>
          <a:chExt cx="0" cy="0"/>
        </a:xfrm>
      </p:grpSpPr>
      <p:sp>
        <p:nvSpPr>
          <p:cNvPr id="643" name="Google Shape;643;p119"/>
          <p:cNvSpPr/>
          <p:nvPr/>
        </p:nvSpPr>
        <p:spPr>
          <a:xfrm>
            <a:off x="50" y="0"/>
            <a:ext cx="6003900" cy="51435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id="644" name="Google Shape;644;p119"/>
          <p:cNvPicPr preferRelativeResize="0"/>
          <p:nvPr/>
        </p:nvPicPr>
        <p:blipFill rotWithShape="1">
          <a:blip r:embed="rId2">
            <a:alphaModFix amt="20000"/>
          </a:blip>
          <a:srcRect b="14751" l="5396" r="21775" t="3247"/>
          <a:stretch/>
        </p:blipFill>
        <p:spPr>
          <a:xfrm>
            <a:off x="4800" y="0"/>
            <a:ext cx="3788160" cy="5143498"/>
          </a:xfrm>
          <a:prstGeom prst="rect">
            <a:avLst/>
          </a:prstGeom>
          <a:noFill/>
          <a:ln>
            <a:noFill/>
          </a:ln>
        </p:spPr>
      </p:pic>
      <p:pic>
        <p:nvPicPr>
          <p:cNvPr id="645" name="Google Shape;645;p119"/>
          <p:cNvPicPr preferRelativeResize="0"/>
          <p:nvPr/>
        </p:nvPicPr>
        <p:blipFill rotWithShape="1">
          <a:blip r:embed="rId2">
            <a:alphaModFix amt="22000"/>
          </a:blip>
          <a:srcRect b="14751" l="5396" r="64474" t="3247"/>
          <a:stretch/>
        </p:blipFill>
        <p:spPr>
          <a:xfrm>
            <a:off x="3788150" y="0"/>
            <a:ext cx="2215801" cy="5143498"/>
          </a:xfrm>
          <a:prstGeom prst="rect">
            <a:avLst/>
          </a:prstGeom>
          <a:noFill/>
          <a:ln>
            <a:noFill/>
          </a:ln>
        </p:spPr>
      </p:pic>
      <p:sp>
        <p:nvSpPr>
          <p:cNvPr id="646" name="Google Shape;646;p119"/>
          <p:cNvSpPr txBox="1"/>
          <p:nvPr>
            <p:ph type="title"/>
          </p:nvPr>
        </p:nvSpPr>
        <p:spPr>
          <a:xfrm>
            <a:off x="457200" y="1392397"/>
            <a:ext cx="4961400" cy="8574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FFFFFF"/>
              </a:buClr>
              <a:buSzPts val="5000"/>
              <a:buFont typeface="Arial"/>
              <a:buNone/>
              <a:defRPr b="0" i="0" sz="5000" u="none" cap="none" strike="noStrike">
                <a:solidFill>
                  <a:srgbClr val="FFFFFF"/>
                </a:solidFill>
                <a:latin typeface="Arial"/>
                <a:ea typeface="Arial"/>
                <a:cs typeface="Arial"/>
                <a:sym typeface="Arial"/>
              </a:defRPr>
            </a:lvl1pPr>
            <a:lvl2pPr lvl="1"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9pPr>
          </a:lstStyle>
          <a:p/>
        </p:txBody>
      </p:sp>
      <p:sp>
        <p:nvSpPr>
          <p:cNvPr id="647" name="Google Shape;647;p119"/>
          <p:cNvSpPr txBox="1"/>
          <p:nvPr>
            <p:ph idx="1" type="subTitle"/>
          </p:nvPr>
        </p:nvSpPr>
        <p:spPr>
          <a:xfrm>
            <a:off x="471650" y="3236275"/>
            <a:ext cx="2315700" cy="1449900"/>
          </a:xfrm>
          <a:prstGeom prst="rect">
            <a:avLst/>
          </a:prstGeom>
          <a:noFill/>
          <a:ln>
            <a:noFill/>
          </a:ln>
        </p:spPr>
        <p:txBody>
          <a:bodyPr anchorCtr="0" anchor="t" bIns="0" lIns="0" spcFirstLastPara="1" rIns="0" wrap="square" tIns="0">
            <a:noAutofit/>
          </a:bodyPr>
          <a:lstStyle>
            <a:lvl1pPr lvl="0" algn="l">
              <a:lnSpc>
                <a:spcPct val="130000"/>
              </a:lnSpc>
              <a:spcBef>
                <a:spcPts val="0"/>
              </a:spcBef>
              <a:spcAft>
                <a:spcPts val="0"/>
              </a:spcAft>
              <a:buClr>
                <a:srgbClr val="FFFFFF"/>
              </a:buClr>
              <a:buSzPts val="1400"/>
              <a:buFont typeface="Arial"/>
              <a:buNone/>
              <a:defRPr sz="1400">
                <a:solidFill>
                  <a:srgbClr val="FFFFFF"/>
                </a:solidFill>
                <a:latin typeface="Arial"/>
                <a:ea typeface="Arial"/>
                <a:cs typeface="Arial"/>
                <a:sym typeface="Arial"/>
              </a:defRPr>
            </a:lvl1pPr>
            <a:lvl2pPr lvl="1" algn="l">
              <a:lnSpc>
                <a:spcPct val="115000"/>
              </a:lnSpc>
              <a:spcBef>
                <a:spcPts val="800"/>
              </a:spcBef>
              <a:spcAft>
                <a:spcPts val="0"/>
              </a:spcAft>
              <a:buSzPts val="1400"/>
              <a:buFont typeface="Arial"/>
              <a:buNone/>
              <a:defRPr sz="1400">
                <a:latin typeface="Arial"/>
                <a:ea typeface="Arial"/>
                <a:cs typeface="Arial"/>
                <a:sym typeface="Arial"/>
              </a:defRPr>
            </a:lvl2pPr>
            <a:lvl3pPr lvl="2" algn="l">
              <a:lnSpc>
                <a:spcPct val="115000"/>
              </a:lnSpc>
              <a:spcBef>
                <a:spcPts val="800"/>
              </a:spcBef>
              <a:spcAft>
                <a:spcPts val="0"/>
              </a:spcAft>
              <a:buSzPts val="1400"/>
              <a:buFont typeface="Arial"/>
              <a:buNone/>
              <a:defRPr sz="1400">
                <a:latin typeface="Arial"/>
                <a:ea typeface="Arial"/>
                <a:cs typeface="Arial"/>
                <a:sym typeface="Arial"/>
              </a:defRPr>
            </a:lvl3pPr>
            <a:lvl4pPr lvl="3" algn="l">
              <a:lnSpc>
                <a:spcPct val="115000"/>
              </a:lnSpc>
              <a:spcBef>
                <a:spcPts val="800"/>
              </a:spcBef>
              <a:spcAft>
                <a:spcPts val="0"/>
              </a:spcAft>
              <a:buSzPts val="1400"/>
              <a:buFont typeface="Arial"/>
              <a:buNone/>
              <a:defRPr sz="1400">
                <a:latin typeface="Arial"/>
                <a:ea typeface="Arial"/>
                <a:cs typeface="Arial"/>
                <a:sym typeface="Arial"/>
              </a:defRPr>
            </a:lvl4pPr>
            <a:lvl5pPr lvl="4" algn="l">
              <a:lnSpc>
                <a:spcPct val="115000"/>
              </a:lnSpc>
              <a:spcBef>
                <a:spcPts val="800"/>
              </a:spcBef>
              <a:spcAft>
                <a:spcPts val="0"/>
              </a:spcAft>
              <a:buSzPts val="1400"/>
              <a:buFont typeface="Arial"/>
              <a:buNone/>
              <a:defRPr sz="1400">
                <a:latin typeface="Arial"/>
                <a:ea typeface="Arial"/>
                <a:cs typeface="Arial"/>
                <a:sym typeface="Arial"/>
              </a:defRPr>
            </a:lvl5pPr>
            <a:lvl6pPr lvl="5" algn="l">
              <a:lnSpc>
                <a:spcPct val="115000"/>
              </a:lnSpc>
              <a:spcBef>
                <a:spcPts val="800"/>
              </a:spcBef>
              <a:spcAft>
                <a:spcPts val="0"/>
              </a:spcAft>
              <a:buSzPts val="1400"/>
              <a:buFont typeface="Arial"/>
              <a:buNone/>
              <a:defRPr sz="1400">
                <a:latin typeface="Arial"/>
                <a:ea typeface="Arial"/>
                <a:cs typeface="Arial"/>
                <a:sym typeface="Arial"/>
              </a:defRPr>
            </a:lvl6pPr>
            <a:lvl7pPr lvl="6" algn="l">
              <a:lnSpc>
                <a:spcPct val="115000"/>
              </a:lnSpc>
              <a:spcBef>
                <a:spcPts val="800"/>
              </a:spcBef>
              <a:spcAft>
                <a:spcPts val="0"/>
              </a:spcAft>
              <a:buSzPts val="1400"/>
              <a:buFont typeface="Arial"/>
              <a:buNone/>
              <a:defRPr sz="1400">
                <a:latin typeface="Arial"/>
                <a:ea typeface="Arial"/>
                <a:cs typeface="Arial"/>
                <a:sym typeface="Arial"/>
              </a:defRPr>
            </a:lvl7pPr>
            <a:lvl8pPr lvl="7" algn="l">
              <a:lnSpc>
                <a:spcPct val="115000"/>
              </a:lnSpc>
              <a:spcBef>
                <a:spcPts val="800"/>
              </a:spcBef>
              <a:spcAft>
                <a:spcPts val="0"/>
              </a:spcAft>
              <a:buSzPts val="1400"/>
              <a:buFont typeface="Arial"/>
              <a:buNone/>
              <a:defRPr sz="1400">
                <a:latin typeface="Arial"/>
                <a:ea typeface="Arial"/>
                <a:cs typeface="Arial"/>
                <a:sym typeface="Arial"/>
              </a:defRPr>
            </a:lvl8pPr>
            <a:lvl9pPr lvl="8" algn="l">
              <a:lnSpc>
                <a:spcPct val="115000"/>
              </a:lnSpc>
              <a:spcBef>
                <a:spcPts val="800"/>
              </a:spcBef>
              <a:spcAft>
                <a:spcPts val="800"/>
              </a:spcAft>
              <a:buSzPts val="1400"/>
              <a:buFont typeface="Arial"/>
              <a:buNone/>
              <a:defRPr sz="1400">
                <a:latin typeface="Arial"/>
                <a:ea typeface="Arial"/>
                <a:cs typeface="Arial"/>
                <a:sym typeface="Arial"/>
              </a:defRPr>
            </a:lvl9pPr>
          </a:lstStyle>
          <a:p/>
        </p:txBody>
      </p:sp>
      <p:sp>
        <p:nvSpPr>
          <p:cNvPr id="648" name="Google Shape;648;p119"/>
          <p:cNvSpPr txBox="1"/>
          <p:nvPr>
            <p:ph idx="2" type="subTitle"/>
          </p:nvPr>
        </p:nvSpPr>
        <p:spPr>
          <a:xfrm>
            <a:off x="471648" y="420524"/>
            <a:ext cx="4643400" cy="303600"/>
          </a:xfrm>
          <a:prstGeom prst="rect">
            <a:avLst/>
          </a:prstGeom>
          <a:noFill/>
          <a:ln>
            <a:noFill/>
          </a:ln>
        </p:spPr>
        <p:txBody>
          <a:bodyPr anchorCtr="0" anchor="t" bIns="0" lIns="0" spcFirstLastPara="1" rIns="0" wrap="square" tIns="0">
            <a:noAutofit/>
          </a:bodyPr>
          <a:lstStyle>
            <a:lvl1pPr lvl="0" algn="l">
              <a:lnSpc>
                <a:spcPct val="115000"/>
              </a:lnSpc>
              <a:spcBef>
                <a:spcPts val="0"/>
              </a:spcBef>
              <a:spcAft>
                <a:spcPts val="0"/>
              </a:spcAft>
              <a:buClr>
                <a:srgbClr val="FFFFFF"/>
              </a:buClr>
              <a:buSzPts val="1200"/>
              <a:buFont typeface="Arial"/>
              <a:buNone/>
              <a:defRPr b="1" sz="1200">
                <a:solidFill>
                  <a:srgbClr val="FFFFFF"/>
                </a:solidFill>
                <a:latin typeface="Arial"/>
                <a:ea typeface="Arial"/>
                <a:cs typeface="Arial"/>
                <a:sym typeface="Arial"/>
              </a:defRPr>
            </a:lvl1pPr>
            <a:lvl2pPr lvl="1" algn="l">
              <a:lnSpc>
                <a:spcPct val="115000"/>
              </a:lnSpc>
              <a:spcBef>
                <a:spcPts val="800"/>
              </a:spcBef>
              <a:spcAft>
                <a:spcPts val="0"/>
              </a:spcAft>
              <a:buSzPts val="1200"/>
              <a:buFont typeface="Arial"/>
              <a:buNone/>
              <a:defRPr b="1" sz="1200">
                <a:latin typeface="Arial"/>
                <a:ea typeface="Arial"/>
                <a:cs typeface="Arial"/>
                <a:sym typeface="Arial"/>
              </a:defRPr>
            </a:lvl2pPr>
            <a:lvl3pPr lvl="2" algn="l">
              <a:lnSpc>
                <a:spcPct val="115000"/>
              </a:lnSpc>
              <a:spcBef>
                <a:spcPts val="800"/>
              </a:spcBef>
              <a:spcAft>
                <a:spcPts val="0"/>
              </a:spcAft>
              <a:buSzPts val="1200"/>
              <a:buFont typeface="Arial"/>
              <a:buNone/>
              <a:defRPr b="1" sz="1200">
                <a:latin typeface="Arial"/>
                <a:ea typeface="Arial"/>
                <a:cs typeface="Arial"/>
                <a:sym typeface="Arial"/>
              </a:defRPr>
            </a:lvl3pPr>
            <a:lvl4pPr lvl="3" algn="l">
              <a:lnSpc>
                <a:spcPct val="115000"/>
              </a:lnSpc>
              <a:spcBef>
                <a:spcPts val="800"/>
              </a:spcBef>
              <a:spcAft>
                <a:spcPts val="0"/>
              </a:spcAft>
              <a:buSzPts val="1200"/>
              <a:buFont typeface="Arial"/>
              <a:buNone/>
              <a:defRPr b="1" sz="1200">
                <a:latin typeface="Arial"/>
                <a:ea typeface="Arial"/>
                <a:cs typeface="Arial"/>
                <a:sym typeface="Arial"/>
              </a:defRPr>
            </a:lvl4pPr>
            <a:lvl5pPr lvl="4" algn="l">
              <a:lnSpc>
                <a:spcPct val="115000"/>
              </a:lnSpc>
              <a:spcBef>
                <a:spcPts val="800"/>
              </a:spcBef>
              <a:spcAft>
                <a:spcPts val="0"/>
              </a:spcAft>
              <a:buSzPts val="1200"/>
              <a:buFont typeface="Arial"/>
              <a:buNone/>
              <a:defRPr b="1" sz="1200">
                <a:latin typeface="Arial"/>
                <a:ea typeface="Arial"/>
                <a:cs typeface="Arial"/>
                <a:sym typeface="Arial"/>
              </a:defRPr>
            </a:lvl5pPr>
            <a:lvl6pPr lvl="5" algn="l">
              <a:lnSpc>
                <a:spcPct val="115000"/>
              </a:lnSpc>
              <a:spcBef>
                <a:spcPts val="800"/>
              </a:spcBef>
              <a:spcAft>
                <a:spcPts val="0"/>
              </a:spcAft>
              <a:buSzPts val="1200"/>
              <a:buFont typeface="Arial"/>
              <a:buNone/>
              <a:defRPr b="1" sz="1200">
                <a:latin typeface="Arial"/>
                <a:ea typeface="Arial"/>
                <a:cs typeface="Arial"/>
                <a:sym typeface="Arial"/>
              </a:defRPr>
            </a:lvl6pPr>
            <a:lvl7pPr lvl="6" algn="l">
              <a:lnSpc>
                <a:spcPct val="115000"/>
              </a:lnSpc>
              <a:spcBef>
                <a:spcPts val="800"/>
              </a:spcBef>
              <a:spcAft>
                <a:spcPts val="0"/>
              </a:spcAft>
              <a:buSzPts val="1200"/>
              <a:buFont typeface="Arial"/>
              <a:buNone/>
              <a:defRPr b="1" sz="1200">
                <a:latin typeface="Arial"/>
                <a:ea typeface="Arial"/>
                <a:cs typeface="Arial"/>
                <a:sym typeface="Arial"/>
              </a:defRPr>
            </a:lvl7pPr>
            <a:lvl8pPr lvl="7" algn="l">
              <a:lnSpc>
                <a:spcPct val="115000"/>
              </a:lnSpc>
              <a:spcBef>
                <a:spcPts val="800"/>
              </a:spcBef>
              <a:spcAft>
                <a:spcPts val="0"/>
              </a:spcAft>
              <a:buSzPts val="1200"/>
              <a:buFont typeface="Arial"/>
              <a:buNone/>
              <a:defRPr b="1" sz="1200">
                <a:latin typeface="Arial"/>
                <a:ea typeface="Arial"/>
                <a:cs typeface="Arial"/>
                <a:sym typeface="Arial"/>
              </a:defRPr>
            </a:lvl8pPr>
            <a:lvl9pPr lvl="8" algn="l">
              <a:lnSpc>
                <a:spcPct val="115000"/>
              </a:lnSpc>
              <a:spcBef>
                <a:spcPts val="800"/>
              </a:spcBef>
              <a:spcAft>
                <a:spcPts val="800"/>
              </a:spcAft>
              <a:buSzPts val="1200"/>
              <a:buFont typeface="Arial"/>
              <a:buNone/>
              <a:defRPr b="1" sz="1200">
                <a:latin typeface="Arial"/>
                <a:ea typeface="Arial"/>
                <a:cs typeface="Arial"/>
                <a:sym typeface="Arial"/>
              </a:defRPr>
            </a:lvl9pPr>
          </a:lstStyle>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Overview Slide 02">
  <p:cSld name="CUSTOM_4_1_2_1">
    <p:spTree>
      <p:nvGrpSpPr>
        <p:cNvPr id="649" name="Shape 649"/>
        <p:cNvGrpSpPr/>
        <p:nvPr/>
      </p:nvGrpSpPr>
      <p:grpSpPr>
        <a:xfrm>
          <a:off x="0" y="0"/>
          <a:ext cx="0" cy="0"/>
          <a:chOff x="0" y="0"/>
          <a:chExt cx="0" cy="0"/>
        </a:xfrm>
      </p:grpSpPr>
      <p:sp>
        <p:nvSpPr>
          <p:cNvPr id="650" name="Google Shape;650;p120"/>
          <p:cNvSpPr txBox="1"/>
          <p:nvPr/>
        </p:nvSpPr>
        <p:spPr>
          <a:xfrm>
            <a:off x="4736213" y="356750"/>
            <a:ext cx="4961400" cy="4539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0"/>
              <a:buFont typeface="Arial"/>
              <a:buNone/>
            </a:pPr>
            <a:r>
              <a:rPr b="0" i="0" lang="en-US" sz="30000" u="none" cap="none" strike="noStrike">
                <a:solidFill>
                  <a:srgbClr val="F1F3F4"/>
                </a:solidFill>
                <a:latin typeface="Arial"/>
                <a:ea typeface="Arial"/>
                <a:cs typeface="Arial"/>
                <a:sym typeface="Arial"/>
              </a:rPr>
              <a:t>0</a:t>
            </a:r>
            <a:endParaRPr b="0" i="0" sz="30000" u="none" cap="none" strike="noStrike">
              <a:solidFill>
                <a:srgbClr val="F1F3F4"/>
              </a:solidFill>
              <a:latin typeface="Arial"/>
              <a:ea typeface="Arial"/>
              <a:cs typeface="Arial"/>
              <a:sym typeface="Arial"/>
            </a:endParaRPr>
          </a:p>
        </p:txBody>
      </p:sp>
      <p:sp>
        <p:nvSpPr>
          <p:cNvPr id="651" name="Google Shape;651;p120"/>
          <p:cNvSpPr/>
          <p:nvPr/>
        </p:nvSpPr>
        <p:spPr>
          <a:xfrm>
            <a:off x="50" y="0"/>
            <a:ext cx="6003900" cy="51435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id="652" name="Google Shape;652;p120"/>
          <p:cNvPicPr preferRelativeResize="0"/>
          <p:nvPr/>
        </p:nvPicPr>
        <p:blipFill rotWithShape="1">
          <a:blip r:embed="rId2">
            <a:alphaModFix amt="20000"/>
          </a:blip>
          <a:srcRect b="14751" l="5396" r="21775" t="3247"/>
          <a:stretch/>
        </p:blipFill>
        <p:spPr>
          <a:xfrm>
            <a:off x="4800" y="0"/>
            <a:ext cx="3788160" cy="5143498"/>
          </a:xfrm>
          <a:prstGeom prst="rect">
            <a:avLst/>
          </a:prstGeom>
          <a:noFill/>
          <a:ln>
            <a:noFill/>
          </a:ln>
        </p:spPr>
      </p:pic>
      <p:pic>
        <p:nvPicPr>
          <p:cNvPr id="653" name="Google Shape;653;p120"/>
          <p:cNvPicPr preferRelativeResize="0"/>
          <p:nvPr/>
        </p:nvPicPr>
        <p:blipFill rotWithShape="1">
          <a:blip r:embed="rId2">
            <a:alphaModFix amt="22000"/>
          </a:blip>
          <a:srcRect b="14751" l="5396" r="64474" t="3247"/>
          <a:stretch/>
        </p:blipFill>
        <p:spPr>
          <a:xfrm>
            <a:off x="3788150" y="0"/>
            <a:ext cx="2215801" cy="5143498"/>
          </a:xfrm>
          <a:prstGeom prst="rect">
            <a:avLst/>
          </a:prstGeom>
          <a:noFill/>
          <a:ln>
            <a:noFill/>
          </a:ln>
        </p:spPr>
      </p:pic>
      <p:sp>
        <p:nvSpPr>
          <p:cNvPr id="654" name="Google Shape;654;p120"/>
          <p:cNvSpPr txBox="1"/>
          <p:nvPr>
            <p:ph type="title"/>
          </p:nvPr>
        </p:nvSpPr>
        <p:spPr>
          <a:xfrm>
            <a:off x="457200" y="1392397"/>
            <a:ext cx="4961400" cy="8574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FFFFFF"/>
              </a:buClr>
              <a:buSzPts val="5000"/>
              <a:buFont typeface="Arial"/>
              <a:buNone/>
              <a:defRPr b="0" i="0" sz="5000" u="none" cap="none" strike="noStrike">
                <a:solidFill>
                  <a:srgbClr val="FFFFFF"/>
                </a:solidFill>
                <a:latin typeface="Arial"/>
                <a:ea typeface="Arial"/>
                <a:cs typeface="Arial"/>
                <a:sym typeface="Arial"/>
              </a:defRPr>
            </a:lvl1pPr>
            <a:lvl2pPr lvl="1"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9pPr>
          </a:lstStyle>
          <a:p/>
        </p:txBody>
      </p:sp>
      <p:sp>
        <p:nvSpPr>
          <p:cNvPr id="655" name="Google Shape;655;p120"/>
          <p:cNvSpPr txBox="1"/>
          <p:nvPr>
            <p:ph idx="1" type="subTitle"/>
          </p:nvPr>
        </p:nvSpPr>
        <p:spPr>
          <a:xfrm>
            <a:off x="471650" y="3236275"/>
            <a:ext cx="2315700" cy="1449900"/>
          </a:xfrm>
          <a:prstGeom prst="rect">
            <a:avLst/>
          </a:prstGeom>
          <a:noFill/>
          <a:ln>
            <a:noFill/>
          </a:ln>
        </p:spPr>
        <p:txBody>
          <a:bodyPr anchorCtr="0" anchor="t" bIns="0" lIns="0" spcFirstLastPara="1" rIns="0" wrap="square" tIns="0">
            <a:noAutofit/>
          </a:bodyPr>
          <a:lstStyle>
            <a:lvl1pPr lvl="0" algn="l">
              <a:lnSpc>
                <a:spcPct val="130000"/>
              </a:lnSpc>
              <a:spcBef>
                <a:spcPts val="0"/>
              </a:spcBef>
              <a:spcAft>
                <a:spcPts val="0"/>
              </a:spcAft>
              <a:buClr>
                <a:srgbClr val="FFFFFF"/>
              </a:buClr>
              <a:buSzPts val="1400"/>
              <a:buFont typeface="Arial"/>
              <a:buNone/>
              <a:defRPr sz="1400">
                <a:solidFill>
                  <a:srgbClr val="FFFFFF"/>
                </a:solidFill>
                <a:latin typeface="Arial"/>
                <a:ea typeface="Arial"/>
                <a:cs typeface="Arial"/>
                <a:sym typeface="Arial"/>
              </a:defRPr>
            </a:lvl1pPr>
            <a:lvl2pPr lvl="1" algn="l">
              <a:lnSpc>
                <a:spcPct val="115000"/>
              </a:lnSpc>
              <a:spcBef>
                <a:spcPts val="800"/>
              </a:spcBef>
              <a:spcAft>
                <a:spcPts val="0"/>
              </a:spcAft>
              <a:buSzPts val="1400"/>
              <a:buFont typeface="Arial"/>
              <a:buNone/>
              <a:defRPr sz="1400">
                <a:latin typeface="Arial"/>
                <a:ea typeface="Arial"/>
                <a:cs typeface="Arial"/>
                <a:sym typeface="Arial"/>
              </a:defRPr>
            </a:lvl2pPr>
            <a:lvl3pPr lvl="2" algn="l">
              <a:lnSpc>
                <a:spcPct val="115000"/>
              </a:lnSpc>
              <a:spcBef>
                <a:spcPts val="800"/>
              </a:spcBef>
              <a:spcAft>
                <a:spcPts val="0"/>
              </a:spcAft>
              <a:buSzPts val="1400"/>
              <a:buFont typeface="Arial"/>
              <a:buNone/>
              <a:defRPr sz="1400">
                <a:latin typeface="Arial"/>
                <a:ea typeface="Arial"/>
                <a:cs typeface="Arial"/>
                <a:sym typeface="Arial"/>
              </a:defRPr>
            </a:lvl3pPr>
            <a:lvl4pPr lvl="3" algn="l">
              <a:lnSpc>
                <a:spcPct val="115000"/>
              </a:lnSpc>
              <a:spcBef>
                <a:spcPts val="800"/>
              </a:spcBef>
              <a:spcAft>
                <a:spcPts val="0"/>
              </a:spcAft>
              <a:buSzPts val="1400"/>
              <a:buFont typeface="Arial"/>
              <a:buNone/>
              <a:defRPr sz="1400">
                <a:latin typeface="Arial"/>
                <a:ea typeface="Arial"/>
                <a:cs typeface="Arial"/>
                <a:sym typeface="Arial"/>
              </a:defRPr>
            </a:lvl4pPr>
            <a:lvl5pPr lvl="4" algn="l">
              <a:lnSpc>
                <a:spcPct val="115000"/>
              </a:lnSpc>
              <a:spcBef>
                <a:spcPts val="800"/>
              </a:spcBef>
              <a:spcAft>
                <a:spcPts val="0"/>
              </a:spcAft>
              <a:buSzPts val="1400"/>
              <a:buFont typeface="Arial"/>
              <a:buNone/>
              <a:defRPr sz="1400">
                <a:latin typeface="Arial"/>
                <a:ea typeface="Arial"/>
                <a:cs typeface="Arial"/>
                <a:sym typeface="Arial"/>
              </a:defRPr>
            </a:lvl5pPr>
            <a:lvl6pPr lvl="5" algn="l">
              <a:lnSpc>
                <a:spcPct val="115000"/>
              </a:lnSpc>
              <a:spcBef>
                <a:spcPts val="800"/>
              </a:spcBef>
              <a:spcAft>
                <a:spcPts val="0"/>
              </a:spcAft>
              <a:buSzPts val="1400"/>
              <a:buFont typeface="Arial"/>
              <a:buNone/>
              <a:defRPr sz="1400">
                <a:latin typeface="Arial"/>
                <a:ea typeface="Arial"/>
                <a:cs typeface="Arial"/>
                <a:sym typeface="Arial"/>
              </a:defRPr>
            </a:lvl6pPr>
            <a:lvl7pPr lvl="6" algn="l">
              <a:lnSpc>
                <a:spcPct val="115000"/>
              </a:lnSpc>
              <a:spcBef>
                <a:spcPts val="800"/>
              </a:spcBef>
              <a:spcAft>
                <a:spcPts val="0"/>
              </a:spcAft>
              <a:buSzPts val="1400"/>
              <a:buFont typeface="Arial"/>
              <a:buNone/>
              <a:defRPr sz="1400">
                <a:latin typeface="Arial"/>
                <a:ea typeface="Arial"/>
                <a:cs typeface="Arial"/>
                <a:sym typeface="Arial"/>
              </a:defRPr>
            </a:lvl7pPr>
            <a:lvl8pPr lvl="7" algn="l">
              <a:lnSpc>
                <a:spcPct val="115000"/>
              </a:lnSpc>
              <a:spcBef>
                <a:spcPts val="800"/>
              </a:spcBef>
              <a:spcAft>
                <a:spcPts val="0"/>
              </a:spcAft>
              <a:buSzPts val="1400"/>
              <a:buFont typeface="Arial"/>
              <a:buNone/>
              <a:defRPr sz="1400">
                <a:latin typeface="Arial"/>
                <a:ea typeface="Arial"/>
                <a:cs typeface="Arial"/>
                <a:sym typeface="Arial"/>
              </a:defRPr>
            </a:lvl8pPr>
            <a:lvl9pPr lvl="8" algn="l">
              <a:lnSpc>
                <a:spcPct val="115000"/>
              </a:lnSpc>
              <a:spcBef>
                <a:spcPts val="800"/>
              </a:spcBef>
              <a:spcAft>
                <a:spcPts val="800"/>
              </a:spcAft>
              <a:buSzPts val="1400"/>
              <a:buFont typeface="Arial"/>
              <a:buNone/>
              <a:defRPr sz="1400">
                <a:latin typeface="Arial"/>
                <a:ea typeface="Arial"/>
                <a:cs typeface="Arial"/>
                <a:sym typeface="Arial"/>
              </a:defRPr>
            </a:lvl9pPr>
          </a:lstStyle>
          <a:p/>
        </p:txBody>
      </p:sp>
      <p:sp>
        <p:nvSpPr>
          <p:cNvPr id="656" name="Google Shape;656;p120"/>
          <p:cNvSpPr txBox="1"/>
          <p:nvPr>
            <p:ph idx="2" type="subTitle"/>
          </p:nvPr>
        </p:nvSpPr>
        <p:spPr>
          <a:xfrm>
            <a:off x="471648" y="420524"/>
            <a:ext cx="4643400" cy="303600"/>
          </a:xfrm>
          <a:prstGeom prst="rect">
            <a:avLst/>
          </a:prstGeom>
          <a:noFill/>
          <a:ln>
            <a:noFill/>
          </a:ln>
        </p:spPr>
        <p:txBody>
          <a:bodyPr anchorCtr="0" anchor="t" bIns="0" lIns="0" spcFirstLastPara="1" rIns="0" wrap="square" tIns="0">
            <a:noAutofit/>
          </a:bodyPr>
          <a:lstStyle>
            <a:lvl1pPr lvl="0" algn="l">
              <a:lnSpc>
                <a:spcPct val="115000"/>
              </a:lnSpc>
              <a:spcBef>
                <a:spcPts val="0"/>
              </a:spcBef>
              <a:spcAft>
                <a:spcPts val="0"/>
              </a:spcAft>
              <a:buClr>
                <a:srgbClr val="FFFFFF"/>
              </a:buClr>
              <a:buSzPts val="1200"/>
              <a:buFont typeface="Arial"/>
              <a:buNone/>
              <a:defRPr b="1" sz="1200">
                <a:solidFill>
                  <a:srgbClr val="FFFFFF"/>
                </a:solidFill>
                <a:latin typeface="Arial"/>
                <a:ea typeface="Arial"/>
                <a:cs typeface="Arial"/>
                <a:sym typeface="Arial"/>
              </a:defRPr>
            </a:lvl1pPr>
            <a:lvl2pPr lvl="1" algn="l">
              <a:lnSpc>
                <a:spcPct val="115000"/>
              </a:lnSpc>
              <a:spcBef>
                <a:spcPts val="800"/>
              </a:spcBef>
              <a:spcAft>
                <a:spcPts val="0"/>
              </a:spcAft>
              <a:buSzPts val="1200"/>
              <a:buFont typeface="Arial"/>
              <a:buNone/>
              <a:defRPr b="1" sz="1200">
                <a:latin typeface="Arial"/>
                <a:ea typeface="Arial"/>
                <a:cs typeface="Arial"/>
                <a:sym typeface="Arial"/>
              </a:defRPr>
            </a:lvl2pPr>
            <a:lvl3pPr lvl="2" algn="l">
              <a:lnSpc>
                <a:spcPct val="115000"/>
              </a:lnSpc>
              <a:spcBef>
                <a:spcPts val="800"/>
              </a:spcBef>
              <a:spcAft>
                <a:spcPts val="0"/>
              </a:spcAft>
              <a:buSzPts val="1200"/>
              <a:buFont typeface="Arial"/>
              <a:buNone/>
              <a:defRPr b="1" sz="1200">
                <a:latin typeface="Arial"/>
                <a:ea typeface="Arial"/>
                <a:cs typeface="Arial"/>
                <a:sym typeface="Arial"/>
              </a:defRPr>
            </a:lvl3pPr>
            <a:lvl4pPr lvl="3" algn="l">
              <a:lnSpc>
                <a:spcPct val="115000"/>
              </a:lnSpc>
              <a:spcBef>
                <a:spcPts val="800"/>
              </a:spcBef>
              <a:spcAft>
                <a:spcPts val="0"/>
              </a:spcAft>
              <a:buSzPts val="1200"/>
              <a:buFont typeface="Arial"/>
              <a:buNone/>
              <a:defRPr b="1" sz="1200">
                <a:latin typeface="Arial"/>
                <a:ea typeface="Arial"/>
                <a:cs typeface="Arial"/>
                <a:sym typeface="Arial"/>
              </a:defRPr>
            </a:lvl4pPr>
            <a:lvl5pPr lvl="4" algn="l">
              <a:lnSpc>
                <a:spcPct val="115000"/>
              </a:lnSpc>
              <a:spcBef>
                <a:spcPts val="800"/>
              </a:spcBef>
              <a:spcAft>
                <a:spcPts val="0"/>
              </a:spcAft>
              <a:buSzPts val="1200"/>
              <a:buFont typeface="Arial"/>
              <a:buNone/>
              <a:defRPr b="1" sz="1200">
                <a:latin typeface="Arial"/>
                <a:ea typeface="Arial"/>
                <a:cs typeface="Arial"/>
                <a:sym typeface="Arial"/>
              </a:defRPr>
            </a:lvl5pPr>
            <a:lvl6pPr lvl="5" algn="l">
              <a:lnSpc>
                <a:spcPct val="115000"/>
              </a:lnSpc>
              <a:spcBef>
                <a:spcPts val="800"/>
              </a:spcBef>
              <a:spcAft>
                <a:spcPts val="0"/>
              </a:spcAft>
              <a:buSzPts val="1200"/>
              <a:buFont typeface="Arial"/>
              <a:buNone/>
              <a:defRPr b="1" sz="1200">
                <a:latin typeface="Arial"/>
                <a:ea typeface="Arial"/>
                <a:cs typeface="Arial"/>
                <a:sym typeface="Arial"/>
              </a:defRPr>
            </a:lvl6pPr>
            <a:lvl7pPr lvl="6" algn="l">
              <a:lnSpc>
                <a:spcPct val="115000"/>
              </a:lnSpc>
              <a:spcBef>
                <a:spcPts val="800"/>
              </a:spcBef>
              <a:spcAft>
                <a:spcPts val="0"/>
              </a:spcAft>
              <a:buSzPts val="1200"/>
              <a:buFont typeface="Arial"/>
              <a:buNone/>
              <a:defRPr b="1" sz="1200">
                <a:latin typeface="Arial"/>
                <a:ea typeface="Arial"/>
                <a:cs typeface="Arial"/>
                <a:sym typeface="Arial"/>
              </a:defRPr>
            </a:lvl7pPr>
            <a:lvl8pPr lvl="7" algn="l">
              <a:lnSpc>
                <a:spcPct val="115000"/>
              </a:lnSpc>
              <a:spcBef>
                <a:spcPts val="800"/>
              </a:spcBef>
              <a:spcAft>
                <a:spcPts val="0"/>
              </a:spcAft>
              <a:buSzPts val="1200"/>
              <a:buFont typeface="Arial"/>
              <a:buNone/>
              <a:defRPr b="1" sz="1200">
                <a:latin typeface="Arial"/>
                <a:ea typeface="Arial"/>
                <a:cs typeface="Arial"/>
                <a:sym typeface="Arial"/>
              </a:defRPr>
            </a:lvl8pPr>
            <a:lvl9pPr lvl="8" algn="l">
              <a:lnSpc>
                <a:spcPct val="115000"/>
              </a:lnSpc>
              <a:spcBef>
                <a:spcPts val="800"/>
              </a:spcBef>
              <a:spcAft>
                <a:spcPts val="800"/>
              </a:spcAft>
              <a:buSzPts val="1200"/>
              <a:buFont typeface="Arial"/>
              <a:buNone/>
              <a:defRPr b="1" sz="1200">
                <a:latin typeface="Arial"/>
                <a:ea typeface="Arial"/>
                <a:cs typeface="Arial"/>
                <a:sym typeface="Aria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Section Slide">
  <p:cSld name="CUSTOM_4">
    <p:spTree>
      <p:nvGrpSpPr>
        <p:cNvPr id="93" name="Shape 93"/>
        <p:cNvGrpSpPr/>
        <p:nvPr/>
      </p:nvGrpSpPr>
      <p:grpSpPr>
        <a:xfrm>
          <a:off x="0" y="0"/>
          <a:ext cx="0" cy="0"/>
          <a:chOff x="0" y="0"/>
          <a:chExt cx="0" cy="0"/>
        </a:xfrm>
      </p:grpSpPr>
      <p:sp>
        <p:nvSpPr>
          <p:cNvPr id="94" name="Google Shape;94;p41"/>
          <p:cNvSpPr/>
          <p:nvPr/>
        </p:nvSpPr>
        <p:spPr>
          <a:xfrm>
            <a:off x="50" y="0"/>
            <a:ext cx="9144000" cy="45240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95" name="Google Shape;95;p41"/>
          <p:cNvSpPr txBox="1"/>
          <p:nvPr/>
        </p:nvSpPr>
        <p:spPr>
          <a:xfrm>
            <a:off x="7741216" y="381600"/>
            <a:ext cx="950400" cy="1146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r>
              <a:rPr b="0" i="0" lang="en-US" sz="600" u="none" cap="none" strike="noStrike">
                <a:solidFill>
                  <a:srgbClr val="FFFFFF"/>
                </a:solidFill>
                <a:latin typeface="Roboto"/>
                <a:ea typeface="Roboto"/>
                <a:cs typeface="Roboto"/>
                <a:sym typeface="Roboto"/>
              </a:rPr>
              <a:t>Proprietary + Confidential</a:t>
            </a:r>
            <a:endParaRPr b="0" i="0" sz="600" u="none" cap="none" strike="noStrike">
              <a:solidFill>
                <a:srgbClr val="FFFFFF"/>
              </a:solidFill>
              <a:latin typeface="Roboto"/>
              <a:ea typeface="Roboto"/>
              <a:cs typeface="Roboto"/>
              <a:sym typeface="Roboto"/>
            </a:endParaRPr>
          </a:p>
        </p:txBody>
      </p:sp>
      <p:cxnSp>
        <p:nvCxnSpPr>
          <p:cNvPr id="96" name="Google Shape;96;p41"/>
          <p:cNvCxnSpPr/>
          <p:nvPr/>
        </p:nvCxnSpPr>
        <p:spPr>
          <a:xfrm rot="10800000">
            <a:off x="481275" y="1767101"/>
            <a:ext cx="0" cy="1769700"/>
          </a:xfrm>
          <a:prstGeom prst="straightConnector1">
            <a:avLst/>
          </a:prstGeom>
          <a:noFill/>
          <a:ln cap="flat" cmpd="sng" w="38100">
            <a:solidFill>
              <a:srgbClr val="FFFFFF"/>
            </a:solidFill>
            <a:prstDash val="solid"/>
            <a:miter lim="400000"/>
            <a:headEnd len="sm" w="sm" type="none"/>
            <a:tailEnd len="sm" w="sm" type="none"/>
          </a:ln>
        </p:spPr>
      </p:cxnSp>
      <p:sp>
        <p:nvSpPr>
          <p:cNvPr id="97" name="Google Shape;97;p41"/>
          <p:cNvSpPr txBox="1"/>
          <p:nvPr>
            <p:ph type="title"/>
          </p:nvPr>
        </p:nvSpPr>
        <p:spPr>
          <a:xfrm>
            <a:off x="962200" y="2196350"/>
            <a:ext cx="7724700" cy="8574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FFFFFF"/>
              </a:buClr>
              <a:buSzPts val="2400"/>
              <a:buFont typeface="Arial"/>
              <a:buNone/>
              <a:defRPr b="0" i="0" sz="3600" u="none" cap="none" strike="noStrike">
                <a:solidFill>
                  <a:srgbClr val="FFFFFF"/>
                </a:solidFill>
                <a:latin typeface="Arial"/>
                <a:ea typeface="Arial"/>
                <a:cs typeface="Arial"/>
                <a:sym typeface="Arial"/>
              </a:defRPr>
            </a:lvl1pPr>
            <a:lvl2pPr lvl="1"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2pPr>
            <a:lvl3pPr lvl="2"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3pPr>
            <a:lvl4pPr lvl="3"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4pPr>
            <a:lvl5pPr lvl="4"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5pPr>
            <a:lvl6pPr lvl="5"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6pPr>
            <a:lvl7pPr lvl="6"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7pPr>
            <a:lvl8pPr lvl="7"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8pPr>
            <a:lvl9pPr lvl="8"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9pPr>
          </a:lstStyle>
          <a:p/>
        </p:txBody>
      </p:sp>
      <p:sp>
        <p:nvSpPr>
          <p:cNvPr id="98" name="Google Shape;98;p41"/>
          <p:cNvSpPr txBox="1"/>
          <p:nvPr>
            <p:ph idx="1" type="subTitle"/>
          </p:nvPr>
        </p:nvSpPr>
        <p:spPr>
          <a:xfrm>
            <a:off x="976648" y="1757286"/>
            <a:ext cx="4643400" cy="3036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Section Slide">
  <p:cSld name="CUSTOM_4_1_1">
    <p:spTree>
      <p:nvGrpSpPr>
        <p:cNvPr id="657" name="Shape 657"/>
        <p:cNvGrpSpPr/>
        <p:nvPr/>
      </p:nvGrpSpPr>
      <p:grpSpPr>
        <a:xfrm>
          <a:off x="0" y="0"/>
          <a:ext cx="0" cy="0"/>
          <a:chOff x="0" y="0"/>
          <a:chExt cx="0" cy="0"/>
        </a:xfrm>
      </p:grpSpPr>
      <p:sp>
        <p:nvSpPr>
          <p:cNvPr id="658" name="Google Shape;658;p121"/>
          <p:cNvSpPr/>
          <p:nvPr/>
        </p:nvSpPr>
        <p:spPr>
          <a:xfrm>
            <a:off x="50" y="0"/>
            <a:ext cx="9144000" cy="45240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659" name="Google Shape;659;p121"/>
          <p:cNvSpPr txBox="1"/>
          <p:nvPr/>
        </p:nvSpPr>
        <p:spPr>
          <a:xfrm>
            <a:off x="7741216" y="381600"/>
            <a:ext cx="950400" cy="1146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r>
              <a:rPr b="0" i="0" lang="en-US" sz="600" u="none" cap="none" strike="noStrike">
                <a:solidFill>
                  <a:srgbClr val="FFFFFF"/>
                </a:solidFill>
                <a:latin typeface="Roboto"/>
                <a:ea typeface="Roboto"/>
                <a:cs typeface="Roboto"/>
                <a:sym typeface="Roboto"/>
              </a:rPr>
              <a:t>Proprietary + Confidential</a:t>
            </a:r>
            <a:endParaRPr b="0" i="0" sz="600" u="none" cap="none" strike="noStrike">
              <a:solidFill>
                <a:srgbClr val="FFFFFF"/>
              </a:solidFill>
              <a:latin typeface="Roboto"/>
              <a:ea typeface="Roboto"/>
              <a:cs typeface="Roboto"/>
              <a:sym typeface="Roboto"/>
            </a:endParaRPr>
          </a:p>
        </p:txBody>
      </p:sp>
      <p:cxnSp>
        <p:nvCxnSpPr>
          <p:cNvPr id="660" name="Google Shape;660;p121"/>
          <p:cNvCxnSpPr/>
          <p:nvPr/>
        </p:nvCxnSpPr>
        <p:spPr>
          <a:xfrm rot="10800000">
            <a:off x="481275" y="1767101"/>
            <a:ext cx="0" cy="1769700"/>
          </a:xfrm>
          <a:prstGeom prst="straightConnector1">
            <a:avLst/>
          </a:prstGeom>
          <a:noFill/>
          <a:ln cap="flat" cmpd="sng" w="38100">
            <a:solidFill>
              <a:srgbClr val="FFFFFF"/>
            </a:solidFill>
            <a:prstDash val="solid"/>
            <a:miter lim="400000"/>
            <a:headEnd len="sm" w="sm" type="none"/>
            <a:tailEnd len="sm" w="sm" type="none"/>
          </a:ln>
        </p:spPr>
      </p:cxnSp>
      <p:sp>
        <p:nvSpPr>
          <p:cNvPr id="661" name="Google Shape;661;p121"/>
          <p:cNvSpPr txBox="1"/>
          <p:nvPr>
            <p:ph type="title"/>
          </p:nvPr>
        </p:nvSpPr>
        <p:spPr>
          <a:xfrm>
            <a:off x="962200" y="2196350"/>
            <a:ext cx="7724700" cy="857400"/>
          </a:xfrm>
          <a:prstGeom prst="rect">
            <a:avLst/>
          </a:prstGeom>
          <a:noFill/>
          <a:ln>
            <a:noFill/>
          </a:ln>
        </p:spPr>
        <p:txBody>
          <a:bodyPr anchorCtr="0" anchor="t" bIns="0" lIns="0" spcFirstLastPara="1" rIns="0" wrap="square" tIns="0">
            <a:noAutofit/>
          </a:bodyPr>
          <a:lstStyle>
            <a:lvl1pPr lvl="0" marR="0" algn="l">
              <a:lnSpc>
                <a:spcPct val="115000"/>
              </a:lnSpc>
              <a:spcBef>
                <a:spcPts val="0"/>
              </a:spcBef>
              <a:spcAft>
                <a:spcPts val="0"/>
              </a:spcAft>
              <a:buClr>
                <a:srgbClr val="FFFFFF"/>
              </a:buClr>
              <a:buSzPts val="2400"/>
              <a:buFont typeface="Arial"/>
              <a:buNone/>
              <a:defRPr b="0" i="0" sz="3600" u="none" cap="none" strike="noStrike">
                <a:solidFill>
                  <a:srgbClr val="FFFFFF"/>
                </a:solidFill>
                <a:latin typeface="Arial"/>
                <a:ea typeface="Arial"/>
                <a:cs typeface="Arial"/>
                <a:sym typeface="Arial"/>
              </a:defRPr>
            </a:lvl1pPr>
            <a:lvl2pPr lvl="1" marR="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2pPr>
            <a:lvl3pPr lvl="2" marR="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3pPr>
            <a:lvl4pPr lvl="3" marR="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4pPr>
            <a:lvl5pPr lvl="4" marR="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5pPr>
            <a:lvl6pPr lvl="5" marR="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6pPr>
            <a:lvl7pPr lvl="6" marR="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7pPr>
            <a:lvl8pPr lvl="7" marR="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8pPr>
            <a:lvl9pPr lvl="8" marR="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9pPr>
          </a:lstStyle>
          <a:p/>
        </p:txBody>
      </p:sp>
      <p:sp>
        <p:nvSpPr>
          <p:cNvPr id="662" name="Google Shape;662;p121"/>
          <p:cNvSpPr txBox="1"/>
          <p:nvPr>
            <p:ph idx="1" type="subTitle"/>
          </p:nvPr>
        </p:nvSpPr>
        <p:spPr>
          <a:xfrm>
            <a:off x="976648" y="1757286"/>
            <a:ext cx="4643400" cy="303600"/>
          </a:xfrm>
          <a:prstGeom prst="rect">
            <a:avLst/>
          </a:prstGeom>
          <a:noFill/>
          <a:ln>
            <a:noFill/>
          </a:ln>
        </p:spPr>
        <p:txBody>
          <a:bodyPr anchorCtr="0" anchor="t" bIns="0" lIns="0" spcFirstLastPara="1" rIns="0" wrap="square" tIns="0">
            <a:noAutofit/>
          </a:bodyPr>
          <a:lstStyle>
            <a:lvl1pPr lvl="0" algn="l">
              <a:lnSpc>
                <a:spcPct val="115000"/>
              </a:lnSpc>
              <a:spcBef>
                <a:spcPts val="0"/>
              </a:spcBef>
              <a:spcAft>
                <a:spcPts val="0"/>
              </a:spcAft>
              <a:buClr>
                <a:srgbClr val="FFFFFF"/>
              </a:buClr>
              <a:buSzPts val="1400"/>
              <a:buFont typeface="Arial"/>
              <a:buNone/>
              <a:defRPr sz="1400">
                <a:solidFill>
                  <a:srgbClr val="FFFFFF"/>
                </a:solidFill>
                <a:latin typeface="Arial"/>
                <a:ea typeface="Arial"/>
                <a:cs typeface="Arial"/>
                <a:sym typeface="Arial"/>
              </a:defRPr>
            </a:lvl1pPr>
            <a:lvl2pPr lvl="1" algn="l">
              <a:lnSpc>
                <a:spcPct val="115000"/>
              </a:lnSpc>
              <a:spcBef>
                <a:spcPts val="800"/>
              </a:spcBef>
              <a:spcAft>
                <a:spcPts val="0"/>
              </a:spcAft>
              <a:buSzPts val="1400"/>
              <a:buFont typeface="Arial"/>
              <a:buNone/>
              <a:defRPr sz="1400">
                <a:latin typeface="Arial"/>
                <a:ea typeface="Arial"/>
                <a:cs typeface="Arial"/>
                <a:sym typeface="Arial"/>
              </a:defRPr>
            </a:lvl2pPr>
            <a:lvl3pPr lvl="2" algn="l">
              <a:lnSpc>
                <a:spcPct val="115000"/>
              </a:lnSpc>
              <a:spcBef>
                <a:spcPts val="800"/>
              </a:spcBef>
              <a:spcAft>
                <a:spcPts val="0"/>
              </a:spcAft>
              <a:buSzPts val="1400"/>
              <a:buFont typeface="Arial"/>
              <a:buNone/>
              <a:defRPr sz="1400">
                <a:latin typeface="Arial"/>
                <a:ea typeface="Arial"/>
                <a:cs typeface="Arial"/>
                <a:sym typeface="Arial"/>
              </a:defRPr>
            </a:lvl3pPr>
            <a:lvl4pPr lvl="3" algn="l">
              <a:lnSpc>
                <a:spcPct val="115000"/>
              </a:lnSpc>
              <a:spcBef>
                <a:spcPts val="800"/>
              </a:spcBef>
              <a:spcAft>
                <a:spcPts val="0"/>
              </a:spcAft>
              <a:buSzPts val="1400"/>
              <a:buFont typeface="Arial"/>
              <a:buNone/>
              <a:defRPr sz="1400">
                <a:latin typeface="Arial"/>
                <a:ea typeface="Arial"/>
                <a:cs typeface="Arial"/>
                <a:sym typeface="Arial"/>
              </a:defRPr>
            </a:lvl4pPr>
            <a:lvl5pPr lvl="4" algn="l">
              <a:lnSpc>
                <a:spcPct val="115000"/>
              </a:lnSpc>
              <a:spcBef>
                <a:spcPts val="800"/>
              </a:spcBef>
              <a:spcAft>
                <a:spcPts val="0"/>
              </a:spcAft>
              <a:buSzPts val="1400"/>
              <a:buFont typeface="Arial"/>
              <a:buNone/>
              <a:defRPr sz="1400">
                <a:latin typeface="Arial"/>
                <a:ea typeface="Arial"/>
                <a:cs typeface="Arial"/>
                <a:sym typeface="Arial"/>
              </a:defRPr>
            </a:lvl5pPr>
            <a:lvl6pPr lvl="5" algn="l">
              <a:lnSpc>
                <a:spcPct val="115000"/>
              </a:lnSpc>
              <a:spcBef>
                <a:spcPts val="800"/>
              </a:spcBef>
              <a:spcAft>
                <a:spcPts val="0"/>
              </a:spcAft>
              <a:buSzPts val="1400"/>
              <a:buFont typeface="Arial"/>
              <a:buNone/>
              <a:defRPr sz="1400">
                <a:latin typeface="Arial"/>
                <a:ea typeface="Arial"/>
                <a:cs typeface="Arial"/>
                <a:sym typeface="Arial"/>
              </a:defRPr>
            </a:lvl6pPr>
            <a:lvl7pPr lvl="6" algn="l">
              <a:lnSpc>
                <a:spcPct val="115000"/>
              </a:lnSpc>
              <a:spcBef>
                <a:spcPts val="800"/>
              </a:spcBef>
              <a:spcAft>
                <a:spcPts val="0"/>
              </a:spcAft>
              <a:buSzPts val="1400"/>
              <a:buFont typeface="Arial"/>
              <a:buNone/>
              <a:defRPr sz="1400">
                <a:latin typeface="Arial"/>
                <a:ea typeface="Arial"/>
                <a:cs typeface="Arial"/>
                <a:sym typeface="Arial"/>
              </a:defRPr>
            </a:lvl7pPr>
            <a:lvl8pPr lvl="7" algn="l">
              <a:lnSpc>
                <a:spcPct val="115000"/>
              </a:lnSpc>
              <a:spcBef>
                <a:spcPts val="800"/>
              </a:spcBef>
              <a:spcAft>
                <a:spcPts val="0"/>
              </a:spcAft>
              <a:buSzPts val="1400"/>
              <a:buFont typeface="Arial"/>
              <a:buNone/>
              <a:defRPr sz="1400">
                <a:latin typeface="Arial"/>
                <a:ea typeface="Arial"/>
                <a:cs typeface="Arial"/>
                <a:sym typeface="Arial"/>
              </a:defRPr>
            </a:lvl8pPr>
            <a:lvl9pPr lvl="8" algn="l">
              <a:lnSpc>
                <a:spcPct val="115000"/>
              </a:lnSpc>
              <a:spcBef>
                <a:spcPts val="800"/>
              </a:spcBef>
              <a:spcAft>
                <a:spcPts val="800"/>
              </a:spcAft>
              <a:buSzPts val="1400"/>
              <a:buFont typeface="Arial"/>
              <a:buNone/>
              <a:defRPr sz="1400">
                <a:latin typeface="Arial"/>
                <a:ea typeface="Arial"/>
                <a:cs typeface="Arial"/>
                <a:sym typeface="Arial"/>
              </a:defRPr>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Overview Slide 01">
  <p:cSld name="CUSTOM_4_1_1_1">
    <p:spTree>
      <p:nvGrpSpPr>
        <p:cNvPr id="663" name="Shape 663"/>
        <p:cNvGrpSpPr/>
        <p:nvPr/>
      </p:nvGrpSpPr>
      <p:grpSpPr>
        <a:xfrm>
          <a:off x="0" y="0"/>
          <a:ext cx="0" cy="0"/>
          <a:chOff x="0" y="0"/>
          <a:chExt cx="0" cy="0"/>
        </a:xfrm>
      </p:grpSpPr>
      <p:sp>
        <p:nvSpPr>
          <p:cNvPr id="664" name="Google Shape;664;p122"/>
          <p:cNvSpPr/>
          <p:nvPr/>
        </p:nvSpPr>
        <p:spPr>
          <a:xfrm>
            <a:off x="50" y="0"/>
            <a:ext cx="6003900" cy="51435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id="665" name="Google Shape;665;p122"/>
          <p:cNvPicPr preferRelativeResize="0"/>
          <p:nvPr/>
        </p:nvPicPr>
        <p:blipFill rotWithShape="1">
          <a:blip r:embed="rId2">
            <a:alphaModFix amt="20000"/>
          </a:blip>
          <a:srcRect b="14751" l="5396" r="21775" t="3247"/>
          <a:stretch/>
        </p:blipFill>
        <p:spPr>
          <a:xfrm>
            <a:off x="4800" y="0"/>
            <a:ext cx="3788160" cy="5143498"/>
          </a:xfrm>
          <a:prstGeom prst="rect">
            <a:avLst/>
          </a:prstGeom>
          <a:noFill/>
          <a:ln>
            <a:noFill/>
          </a:ln>
        </p:spPr>
      </p:pic>
      <p:pic>
        <p:nvPicPr>
          <p:cNvPr id="666" name="Google Shape;666;p122"/>
          <p:cNvPicPr preferRelativeResize="0"/>
          <p:nvPr/>
        </p:nvPicPr>
        <p:blipFill rotWithShape="1">
          <a:blip r:embed="rId2">
            <a:alphaModFix amt="22000"/>
          </a:blip>
          <a:srcRect b="14751" l="5396" r="64474" t="3247"/>
          <a:stretch/>
        </p:blipFill>
        <p:spPr>
          <a:xfrm>
            <a:off x="3788150" y="0"/>
            <a:ext cx="2215801" cy="5143498"/>
          </a:xfrm>
          <a:prstGeom prst="rect">
            <a:avLst/>
          </a:prstGeom>
          <a:noFill/>
          <a:ln>
            <a:noFill/>
          </a:ln>
        </p:spPr>
      </p:pic>
      <p:sp>
        <p:nvSpPr>
          <p:cNvPr id="667" name="Google Shape;667;p122"/>
          <p:cNvSpPr txBox="1"/>
          <p:nvPr>
            <p:ph type="title"/>
          </p:nvPr>
        </p:nvSpPr>
        <p:spPr>
          <a:xfrm>
            <a:off x="457200" y="1392397"/>
            <a:ext cx="4961400" cy="8574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FFFFFF"/>
              </a:buClr>
              <a:buSzPts val="5000"/>
              <a:buFont typeface="Arial"/>
              <a:buNone/>
              <a:defRPr b="0" i="0" sz="5000" u="none" cap="none" strike="noStrike">
                <a:solidFill>
                  <a:srgbClr val="FFFFFF"/>
                </a:solidFill>
                <a:latin typeface="Arial"/>
                <a:ea typeface="Arial"/>
                <a:cs typeface="Arial"/>
                <a:sym typeface="Arial"/>
              </a:defRPr>
            </a:lvl1pPr>
            <a:lvl2pPr lvl="1"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9pPr>
          </a:lstStyle>
          <a:p/>
        </p:txBody>
      </p:sp>
      <p:sp>
        <p:nvSpPr>
          <p:cNvPr id="668" name="Google Shape;668;p122"/>
          <p:cNvSpPr txBox="1"/>
          <p:nvPr>
            <p:ph idx="1" type="subTitle"/>
          </p:nvPr>
        </p:nvSpPr>
        <p:spPr>
          <a:xfrm>
            <a:off x="471650" y="3236275"/>
            <a:ext cx="2315700" cy="1449900"/>
          </a:xfrm>
          <a:prstGeom prst="rect">
            <a:avLst/>
          </a:prstGeom>
          <a:noFill/>
          <a:ln>
            <a:noFill/>
          </a:ln>
        </p:spPr>
        <p:txBody>
          <a:bodyPr anchorCtr="0" anchor="t" bIns="0" lIns="0" spcFirstLastPara="1" rIns="0" wrap="square" tIns="0">
            <a:noAutofit/>
          </a:bodyPr>
          <a:lstStyle>
            <a:lvl1pPr lvl="0" algn="l">
              <a:lnSpc>
                <a:spcPct val="130000"/>
              </a:lnSpc>
              <a:spcBef>
                <a:spcPts val="0"/>
              </a:spcBef>
              <a:spcAft>
                <a:spcPts val="0"/>
              </a:spcAft>
              <a:buClr>
                <a:srgbClr val="FFFFFF"/>
              </a:buClr>
              <a:buSzPts val="1400"/>
              <a:buFont typeface="Arial"/>
              <a:buNone/>
              <a:defRPr sz="1400">
                <a:solidFill>
                  <a:srgbClr val="FFFFFF"/>
                </a:solidFill>
                <a:latin typeface="Arial"/>
                <a:ea typeface="Arial"/>
                <a:cs typeface="Arial"/>
                <a:sym typeface="Arial"/>
              </a:defRPr>
            </a:lvl1pPr>
            <a:lvl2pPr lvl="1" algn="l">
              <a:lnSpc>
                <a:spcPct val="115000"/>
              </a:lnSpc>
              <a:spcBef>
                <a:spcPts val="800"/>
              </a:spcBef>
              <a:spcAft>
                <a:spcPts val="0"/>
              </a:spcAft>
              <a:buSzPts val="1400"/>
              <a:buFont typeface="Arial"/>
              <a:buNone/>
              <a:defRPr sz="1400">
                <a:latin typeface="Arial"/>
                <a:ea typeface="Arial"/>
                <a:cs typeface="Arial"/>
                <a:sym typeface="Arial"/>
              </a:defRPr>
            </a:lvl2pPr>
            <a:lvl3pPr lvl="2" algn="l">
              <a:lnSpc>
                <a:spcPct val="115000"/>
              </a:lnSpc>
              <a:spcBef>
                <a:spcPts val="800"/>
              </a:spcBef>
              <a:spcAft>
                <a:spcPts val="0"/>
              </a:spcAft>
              <a:buSzPts val="1400"/>
              <a:buFont typeface="Arial"/>
              <a:buNone/>
              <a:defRPr sz="1400">
                <a:latin typeface="Arial"/>
                <a:ea typeface="Arial"/>
                <a:cs typeface="Arial"/>
                <a:sym typeface="Arial"/>
              </a:defRPr>
            </a:lvl3pPr>
            <a:lvl4pPr lvl="3" algn="l">
              <a:lnSpc>
                <a:spcPct val="115000"/>
              </a:lnSpc>
              <a:spcBef>
                <a:spcPts val="800"/>
              </a:spcBef>
              <a:spcAft>
                <a:spcPts val="0"/>
              </a:spcAft>
              <a:buSzPts val="1400"/>
              <a:buFont typeface="Arial"/>
              <a:buNone/>
              <a:defRPr sz="1400">
                <a:latin typeface="Arial"/>
                <a:ea typeface="Arial"/>
                <a:cs typeface="Arial"/>
                <a:sym typeface="Arial"/>
              </a:defRPr>
            </a:lvl4pPr>
            <a:lvl5pPr lvl="4" algn="l">
              <a:lnSpc>
                <a:spcPct val="115000"/>
              </a:lnSpc>
              <a:spcBef>
                <a:spcPts val="800"/>
              </a:spcBef>
              <a:spcAft>
                <a:spcPts val="0"/>
              </a:spcAft>
              <a:buSzPts val="1400"/>
              <a:buFont typeface="Arial"/>
              <a:buNone/>
              <a:defRPr sz="1400">
                <a:latin typeface="Arial"/>
                <a:ea typeface="Arial"/>
                <a:cs typeface="Arial"/>
                <a:sym typeface="Arial"/>
              </a:defRPr>
            </a:lvl5pPr>
            <a:lvl6pPr lvl="5" algn="l">
              <a:lnSpc>
                <a:spcPct val="115000"/>
              </a:lnSpc>
              <a:spcBef>
                <a:spcPts val="800"/>
              </a:spcBef>
              <a:spcAft>
                <a:spcPts val="0"/>
              </a:spcAft>
              <a:buSzPts val="1400"/>
              <a:buFont typeface="Arial"/>
              <a:buNone/>
              <a:defRPr sz="1400">
                <a:latin typeface="Arial"/>
                <a:ea typeface="Arial"/>
                <a:cs typeface="Arial"/>
                <a:sym typeface="Arial"/>
              </a:defRPr>
            </a:lvl6pPr>
            <a:lvl7pPr lvl="6" algn="l">
              <a:lnSpc>
                <a:spcPct val="115000"/>
              </a:lnSpc>
              <a:spcBef>
                <a:spcPts val="800"/>
              </a:spcBef>
              <a:spcAft>
                <a:spcPts val="0"/>
              </a:spcAft>
              <a:buSzPts val="1400"/>
              <a:buFont typeface="Arial"/>
              <a:buNone/>
              <a:defRPr sz="1400">
                <a:latin typeface="Arial"/>
                <a:ea typeface="Arial"/>
                <a:cs typeface="Arial"/>
                <a:sym typeface="Arial"/>
              </a:defRPr>
            </a:lvl7pPr>
            <a:lvl8pPr lvl="7" algn="l">
              <a:lnSpc>
                <a:spcPct val="115000"/>
              </a:lnSpc>
              <a:spcBef>
                <a:spcPts val="800"/>
              </a:spcBef>
              <a:spcAft>
                <a:spcPts val="0"/>
              </a:spcAft>
              <a:buSzPts val="1400"/>
              <a:buFont typeface="Arial"/>
              <a:buNone/>
              <a:defRPr sz="1400">
                <a:latin typeface="Arial"/>
                <a:ea typeface="Arial"/>
                <a:cs typeface="Arial"/>
                <a:sym typeface="Arial"/>
              </a:defRPr>
            </a:lvl8pPr>
            <a:lvl9pPr lvl="8" algn="l">
              <a:lnSpc>
                <a:spcPct val="115000"/>
              </a:lnSpc>
              <a:spcBef>
                <a:spcPts val="800"/>
              </a:spcBef>
              <a:spcAft>
                <a:spcPts val="800"/>
              </a:spcAft>
              <a:buSzPts val="1400"/>
              <a:buFont typeface="Arial"/>
              <a:buNone/>
              <a:defRPr sz="1400">
                <a:latin typeface="Arial"/>
                <a:ea typeface="Arial"/>
                <a:cs typeface="Arial"/>
                <a:sym typeface="Arial"/>
              </a:defRPr>
            </a:lvl9pPr>
          </a:lstStyle>
          <a:p/>
        </p:txBody>
      </p:sp>
      <p:sp>
        <p:nvSpPr>
          <p:cNvPr id="669" name="Google Shape;669;p122"/>
          <p:cNvSpPr txBox="1"/>
          <p:nvPr>
            <p:ph idx="2" type="subTitle"/>
          </p:nvPr>
        </p:nvSpPr>
        <p:spPr>
          <a:xfrm>
            <a:off x="471648" y="420524"/>
            <a:ext cx="4643400" cy="303600"/>
          </a:xfrm>
          <a:prstGeom prst="rect">
            <a:avLst/>
          </a:prstGeom>
          <a:noFill/>
          <a:ln>
            <a:noFill/>
          </a:ln>
        </p:spPr>
        <p:txBody>
          <a:bodyPr anchorCtr="0" anchor="t" bIns="0" lIns="0" spcFirstLastPara="1" rIns="0" wrap="square" tIns="0">
            <a:noAutofit/>
          </a:bodyPr>
          <a:lstStyle>
            <a:lvl1pPr lvl="0" algn="l">
              <a:lnSpc>
                <a:spcPct val="115000"/>
              </a:lnSpc>
              <a:spcBef>
                <a:spcPts val="0"/>
              </a:spcBef>
              <a:spcAft>
                <a:spcPts val="0"/>
              </a:spcAft>
              <a:buClr>
                <a:srgbClr val="FFFFFF"/>
              </a:buClr>
              <a:buSzPts val="1200"/>
              <a:buFont typeface="Arial"/>
              <a:buNone/>
              <a:defRPr b="1" sz="1200">
                <a:solidFill>
                  <a:srgbClr val="FFFFFF"/>
                </a:solidFill>
                <a:latin typeface="Arial"/>
                <a:ea typeface="Arial"/>
                <a:cs typeface="Arial"/>
                <a:sym typeface="Arial"/>
              </a:defRPr>
            </a:lvl1pPr>
            <a:lvl2pPr lvl="1" algn="l">
              <a:lnSpc>
                <a:spcPct val="115000"/>
              </a:lnSpc>
              <a:spcBef>
                <a:spcPts val="800"/>
              </a:spcBef>
              <a:spcAft>
                <a:spcPts val="0"/>
              </a:spcAft>
              <a:buSzPts val="1200"/>
              <a:buFont typeface="Arial"/>
              <a:buNone/>
              <a:defRPr b="1" sz="1200">
                <a:latin typeface="Arial"/>
                <a:ea typeface="Arial"/>
                <a:cs typeface="Arial"/>
                <a:sym typeface="Arial"/>
              </a:defRPr>
            </a:lvl2pPr>
            <a:lvl3pPr lvl="2" algn="l">
              <a:lnSpc>
                <a:spcPct val="115000"/>
              </a:lnSpc>
              <a:spcBef>
                <a:spcPts val="800"/>
              </a:spcBef>
              <a:spcAft>
                <a:spcPts val="0"/>
              </a:spcAft>
              <a:buSzPts val="1200"/>
              <a:buFont typeface="Arial"/>
              <a:buNone/>
              <a:defRPr b="1" sz="1200">
                <a:latin typeface="Arial"/>
                <a:ea typeface="Arial"/>
                <a:cs typeface="Arial"/>
                <a:sym typeface="Arial"/>
              </a:defRPr>
            </a:lvl3pPr>
            <a:lvl4pPr lvl="3" algn="l">
              <a:lnSpc>
                <a:spcPct val="115000"/>
              </a:lnSpc>
              <a:spcBef>
                <a:spcPts val="800"/>
              </a:spcBef>
              <a:spcAft>
                <a:spcPts val="0"/>
              </a:spcAft>
              <a:buSzPts val="1200"/>
              <a:buFont typeface="Arial"/>
              <a:buNone/>
              <a:defRPr b="1" sz="1200">
                <a:latin typeface="Arial"/>
                <a:ea typeface="Arial"/>
                <a:cs typeface="Arial"/>
                <a:sym typeface="Arial"/>
              </a:defRPr>
            </a:lvl4pPr>
            <a:lvl5pPr lvl="4" algn="l">
              <a:lnSpc>
                <a:spcPct val="115000"/>
              </a:lnSpc>
              <a:spcBef>
                <a:spcPts val="800"/>
              </a:spcBef>
              <a:spcAft>
                <a:spcPts val="0"/>
              </a:spcAft>
              <a:buSzPts val="1200"/>
              <a:buFont typeface="Arial"/>
              <a:buNone/>
              <a:defRPr b="1" sz="1200">
                <a:latin typeface="Arial"/>
                <a:ea typeface="Arial"/>
                <a:cs typeface="Arial"/>
                <a:sym typeface="Arial"/>
              </a:defRPr>
            </a:lvl5pPr>
            <a:lvl6pPr lvl="5" algn="l">
              <a:lnSpc>
                <a:spcPct val="115000"/>
              </a:lnSpc>
              <a:spcBef>
                <a:spcPts val="800"/>
              </a:spcBef>
              <a:spcAft>
                <a:spcPts val="0"/>
              </a:spcAft>
              <a:buSzPts val="1200"/>
              <a:buFont typeface="Arial"/>
              <a:buNone/>
              <a:defRPr b="1" sz="1200">
                <a:latin typeface="Arial"/>
                <a:ea typeface="Arial"/>
                <a:cs typeface="Arial"/>
                <a:sym typeface="Arial"/>
              </a:defRPr>
            </a:lvl6pPr>
            <a:lvl7pPr lvl="6" algn="l">
              <a:lnSpc>
                <a:spcPct val="115000"/>
              </a:lnSpc>
              <a:spcBef>
                <a:spcPts val="800"/>
              </a:spcBef>
              <a:spcAft>
                <a:spcPts val="0"/>
              </a:spcAft>
              <a:buSzPts val="1200"/>
              <a:buFont typeface="Arial"/>
              <a:buNone/>
              <a:defRPr b="1" sz="1200">
                <a:latin typeface="Arial"/>
                <a:ea typeface="Arial"/>
                <a:cs typeface="Arial"/>
                <a:sym typeface="Arial"/>
              </a:defRPr>
            </a:lvl7pPr>
            <a:lvl8pPr lvl="7" algn="l">
              <a:lnSpc>
                <a:spcPct val="115000"/>
              </a:lnSpc>
              <a:spcBef>
                <a:spcPts val="800"/>
              </a:spcBef>
              <a:spcAft>
                <a:spcPts val="0"/>
              </a:spcAft>
              <a:buSzPts val="1200"/>
              <a:buFont typeface="Arial"/>
              <a:buNone/>
              <a:defRPr b="1" sz="1200">
                <a:latin typeface="Arial"/>
                <a:ea typeface="Arial"/>
                <a:cs typeface="Arial"/>
                <a:sym typeface="Arial"/>
              </a:defRPr>
            </a:lvl8pPr>
            <a:lvl9pPr lvl="8" algn="l">
              <a:lnSpc>
                <a:spcPct val="115000"/>
              </a:lnSpc>
              <a:spcBef>
                <a:spcPts val="800"/>
              </a:spcBef>
              <a:spcAft>
                <a:spcPts val="800"/>
              </a:spcAft>
              <a:buSzPts val="1200"/>
              <a:buFont typeface="Arial"/>
              <a:buNone/>
              <a:defRPr b="1" sz="1200">
                <a:latin typeface="Arial"/>
                <a:ea typeface="Arial"/>
                <a:cs typeface="Arial"/>
                <a:sym typeface="Arial"/>
              </a:defRPr>
            </a:lvl9pPr>
          </a:lstStyle>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Overview Slide 02">
  <p:cSld name="CUSTOM_4_1_1_1_1">
    <p:spTree>
      <p:nvGrpSpPr>
        <p:cNvPr id="670" name="Shape 670"/>
        <p:cNvGrpSpPr/>
        <p:nvPr/>
      </p:nvGrpSpPr>
      <p:grpSpPr>
        <a:xfrm>
          <a:off x="0" y="0"/>
          <a:ext cx="0" cy="0"/>
          <a:chOff x="0" y="0"/>
          <a:chExt cx="0" cy="0"/>
        </a:xfrm>
      </p:grpSpPr>
      <p:sp>
        <p:nvSpPr>
          <p:cNvPr id="671" name="Google Shape;671;p123"/>
          <p:cNvSpPr txBox="1"/>
          <p:nvPr/>
        </p:nvSpPr>
        <p:spPr>
          <a:xfrm>
            <a:off x="4736213" y="356750"/>
            <a:ext cx="4961400" cy="4539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0"/>
              <a:buFont typeface="Arial"/>
              <a:buNone/>
            </a:pPr>
            <a:r>
              <a:rPr b="0" i="0" lang="en-US" sz="30000" u="none" cap="none" strike="noStrike">
                <a:solidFill>
                  <a:srgbClr val="F1F3F4"/>
                </a:solidFill>
                <a:latin typeface="Arial"/>
                <a:ea typeface="Arial"/>
                <a:cs typeface="Arial"/>
                <a:sym typeface="Arial"/>
              </a:rPr>
              <a:t>0</a:t>
            </a:r>
            <a:endParaRPr b="0" i="0" sz="30000" u="none" cap="none" strike="noStrike">
              <a:solidFill>
                <a:srgbClr val="F1F3F4"/>
              </a:solidFill>
              <a:latin typeface="Arial"/>
              <a:ea typeface="Arial"/>
              <a:cs typeface="Arial"/>
              <a:sym typeface="Arial"/>
            </a:endParaRPr>
          </a:p>
        </p:txBody>
      </p:sp>
      <p:sp>
        <p:nvSpPr>
          <p:cNvPr id="672" name="Google Shape;672;p123"/>
          <p:cNvSpPr/>
          <p:nvPr/>
        </p:nvSpPr>
        <p:spPr>
          <a:xfrm>
            <a:off x="50" y="0"/>
            <a:ext cx="6003900" cy="51435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id="673" name="Google Shape;673;p123"/>
          <p:cNvPicPr preferRelativeResize="0"/>
          <p:nvPr/>
        </p:nvPicPr>
        <p:blipFill rotWithShape="1">
          <a:blip r:embed="rId2">
            <a:alphaModFix amt="20000"/>
          </a:blip>
          <a:srcRect b="14751" l="5396" r="21775" t="3247"/>
          <a:stretch/>
        </p:blipFill>
        <p:spPr>
          <a:xfrm>
            <a:off x="4800" y="0"/>
            <a:ext cx="3788160" cy="5143498"/>
          </a:xfrm>
          <a:prstGeom prst="rect">
            <a:avLst/>
          </a:prstGeom>
          <a:noFill/>
          <a:ln>
            <a:noFill/>
          </a:ln>
        </p:spPr>
      </p:pic>
      <p:pic>
        <p:nvPicPr>
          <p:cNvPr id="674" name="Google Shape;674;p123"/>
          <p:cNvPicPr preferRelativeResize="0"/>
          <p:nvPr/>
        </p:nvPicPr>
        <p:blipFill rotWithShape="1">
          <a:blip r:embed="rId2">
            <a:alphaModFix amt="22000"/>
          </a:blip>
          <a:srcRect b="14751" l="5396" r="64474" t="3247"/>
          <a:stretch/>
        </p:blipFill>
        <p:spPr>
          <a:xfrm>
            <a:off x="3788150" y="0"/>
            <a:ext cx="2215801" cy="5143498"/>
          </a:xfrm>
          <a:prstGeom prst="rect">
            <a:avLst/>
          </a:prstGeom>
          <a:noFill/>
          <a:ln>
            <a:noFill/>
          </a:ln>
        </p:spPr>
      </p:pic>
      <p:sp>
        <p:nvSpPr>
          <p:cNvPr id="675" name="Google Shape;675;p123"/>
          <p:cNvSpPr txBox="1"/>
          <p:nvPr>
            <p:ph type="title"/>
          </p:nvPr>
        </p:nvSpPr>
        <p:spPr>
          <a:xfrm>
            <a:off x="457200" y="1392397"/>
            <a:ext cx="4961400" cy="8574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FFFFFF"/>
              </a:buClr>
              <a:buSzPts val="5000"/>
              <a:buFont typeface="Arial"/>
              <a:buNone/>
              <a:defRPr b="0" i="0" sz="5000" u="none" cap="none" strike="noStrike">
                <a:solidFill>
                  <a:srgbClr val="FFFFFF"/>
                </a:solidFill>
                <a:latin typeface="Arial"/>
                <a:ea typeface="Arial"/>
                <a:cs typeface="Arial"/>
                <a:sym typeface="Arial"/>
              </a:defRPr>
            </a:lvl1pPr>
            <a:lvl2pPr lvl="1"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9pPr>
          </a:lstStyle>
          <a:p/>
        </p:txBody>
      </p:sp>
      <p:sp>
        <p:nvSpPr>
          <p:cNvPr id="676" name="Google Shape;676;p123"/>
          <p:cNvSpPr txBox="1"/>
          <p:nvPr>
            <p:ph idx="1" type="subTitle"/>
          </p:nvPr>
        </p:nvSpPr>
        <p:spPr>
          <a:xfrm>
            <a:off x="471650" y="3236275"/>
            <a:ext cx="2315700" cy="1449900"/>
          </a:xfrm>
          <a:prstGeom prst="rect">
            <a:avLst/>
          </a:prstGeom>
          <a:noFill/>
          <a:ln>
            <a:noFill/>
          </a:ln>
        </p:spPr>
        <p:txBody>
          <a:bodyPr anchorCtr="0" anchor="t" bIns="0" lIns="0" spcFirstLastPara="1" rIns="0" wrap="square" tIns="0">
            <a:noAutofit/>
          </a:bodyPr>
          <a:lstStyle>
            <a:lvl1pPr lvl="0" algn="l">
              <a:lnSpc>
                <a:spcPct val="130000"/>
              </a:lnSpc>
              <a:spcBef>
                <a:spcPts val="0"/>
              </a:spcBef>
              <a:spcAft>
                <a:spcPts val="0"/>
              </a:spcAft>
              <a:buClr>
                <a:srgbClr val="FFFFFF"/>
              </a:buClr>
              <a:buSzPts val="1400"/>
              <a:buFont typeface="Arial"/>
              <a:buNone/>
              <a:defRPr sz="1400">
                <a:solidFill>
                  <a:srgbClr val="FFFFFF"/>
                </a:solidFill>
                <a:latin typeface="Arial"/>
                <a:ea typeface="Arial"/>
                <a:cs typeface="Arial"/>
                <a:sym typeface="Arial"/>
              </a:defRPr>
            </a:lvl1pPr>
            <a:lvl2pPr lvl="1" algn="l">
              <a:lnSpc>
                <a:spcPct val="115000"/>
              </a:lnSpc>
              <a:spcBef>
                <a:spcPts val="800"/>
              </a:spcBef>
              <a:spcAft>
                <a:spcPts val="0"/>
              </a:spcAft>
              <a:buSzPts val="1400"/>
              <a:buFont typeface="Arial"/>
              <a:buNone/>
              <a:defRPr sz="1400">
                <a:latin typeface="Arial"/>
                <a:ea typeface="Arial"/>
                <a:cs typeface="Arial"/>
                <a:sym typeface="Arial"/>
              </a:defRPr>
            </a:lvl2pPr>
            <a:lvl3pPr lvl="2" algn="l">
              <a:lnSpc>
                <a:spcPct val="115000"/>
              </a:lnSpc>
              <a:spcBef>
                <a:spcPts val="800"/>
              </a:spcBef>
              <a:spcAft>
                <a:spcPts val="0"/>
              </a:spcAft>
              <a:buSzPts val="1400"/>
              <a:buFont typeface="Arial"/>
              <a:buNone/>
              <a:defRPr sz="1400">
                <a:latin typeface="Arial"/>
                <a:ea typeface="Arial"/>
                <a:cs typeface="Arial"/>
                <a:sym typeface="Arial"/>
              </a:defRPr>
            </a:lvl3pPr>
            <a:lvl4pPr lvl="3" algn="l">
              <a:lnSpc>
                <a:spcPct val="115000"/>
              </a:lnSpc>
              <a:spcBef>
                <a:spcPts val="800"/>
              </a:spcBef>
              <a:spcAft>
                <a:spcPts val="0"/>
              </a:spcAft>
              <a:buSzPts val="1400"/>
              <a:buFont typeface="Arial"/>
              <a:buNone/>
              <a:defRPr sz="1400">
                <a:latin typeface="Arial"/>
                <a:ea typeface="Arial"/>
                <a:cs typeface="Arial"/>
                <a:sym typeface="Arial"/>
              </a:defRPr>
            </a:lvl4pPr>
            <a:lvl5pPr lvl="4" algn="l">
              <a:lnSpc>
                <a:spcPct val="115000"/>
              </a:lnSpc>
              <a:spcBef>
                <a:spcPts val="800"/>
              </a:spcBef>
              <a:spcAft>
                <a:spcPts val="0"/>
              </a:spcAft>
              <a:buSzPts val="1400"/>
              <a:buFont typeface="Arial"/>
              <a:buNone/>
              <a:defRPr sz="1400">
                <a:latin typeface="Arial"/>
                <a:ea typeface="Arial"/>
                <a:cs typeface="Arial"/>
                <a:sym typeface="Arial"/>
              </a:defRPr>
            </a:lvl5pPr>
            <a:lvl6pPr lvl="5" algn="l">
              <a:lnSpc>
                <a:spcPct val="115000"/>
              </a:lnSpc>
              <a:spcBef>
                <a:spcPts val="800"/>
              </a:spcBef>
              <a:spcAft>
                <a:spcPts val="0"/>
              </a:spcAft>
              <a:buSzPts val="1400"/>
              <a:buFont typeface="Arial"/>
              <a:buNone/>
              <a:defRPr sz="1400">
                <a:latin typeface="Arial"/>
                <a:ea typeface="Arial"/>
                <a:cs typeface="Arial"/>
                <a:sym typeface="Arial"/>
              </a:defRPr>
            </a:lvl6pPr>
            <a:lvl7pPr lvl="6" algn="l">
              <a:lnSpc>
                <a:spcPct val="115000"/>
              </a:lnSpc>
              <a:spcBef>
                <a:spcPts val="800"/>
              </a:spcBef>
              <a:spcAft>
                <a:spcPts val="0"/>
              </a:spcAft>
              <a:buSzPts val="1400"/>
              <a:buFont typeface="Arial"/>
              <a:buNone/>
              <a:defRPr sz="1400">
                <a:latin typeface="Arial"/>
                <a:ea typeface="Arial"/>
                <a:cs typeface="Arial"/>
                <a:sym typeface="Arial"/>
              </a:defRPr>
            </a:lvl7pPr>
            <a:lvl8pPr lvl="7" algn="l">
              <a:lnSpc>
                <a:spcPct val="115000"/>
              </a:lnSpc>
              <a:spcBef>
                <a:spcPts val="800"/>
              </a:spcBef>
              <a:spcAft>
                <a:spcPts val="0"/>
              </a:spcAft>
              <a:buSzPts val="1400"/>
              <a:buFont typeface="Arial"/>
              <a:buNone/>
              <a:defRPr sz="1400">
                <a:latin typeface="Arial"/>
                <a:ea typeface="Arial"/>
                <a:cs typeface="Arial"/>
                <a:sym typeface="Arial"/>
              </a:defRPr>
            </a:lvl8pPr>
            <a:lvl9pPr lvl="8" algn="l">
              <a:lnSpc>
                <a:spcPct val="115000"/>
              </a:lnSpc>
              <a:spcBef>
                <a:spcPts val="800"/>
              </a:spcBef>
              <a:spcAft>
                <a:spcPts val="800"/>
              </a:spcAft>
              <a:buSzPts val="1400"/>
              <a:buFont typeface="Arial"/>
              <a:buNone/>
              <a:defRPr sz="1400">
                <a:latin typeface="Arial"/>
                <a:ea typeface="Arial"/>
                <a:cs typeface="Arial"/>
                <a:sym typeface="Arial"/>
              </a:defRPr>
            </a:lvl9pPr>
          </a:lstStyle>
          <a:p/>
        </p:txBody>
      </p:sp>
      <p:sp>
        <p:nvSpPr>
          <p:cNvPr id="677" name="Google Shape;677;p123"/>
          <p:cNvSpPr txBox="1"/>
          <p:nvPr>
            <p:ph idx="2" type="subTitle"/>
          </p:nvPr>
        </p:nvSpPr>
        <p:spPr>
          <a:xfrm>
            <a:off x="471648" y="420524"/>
            <a:ext cx="4643400" cy="303600"/>
          </a:xfrm>
          <a:prstGeom prst="rect">
            <a:avLst/>
          </a:prstGeom>
          <a:noFill/>
          <a:ln>
            <a:noFill/>
          </a:ln>
        </p:spPr>
        <p:txBody>
          <a:bodyPr anchorCtr="0" anchor="t" bIns="0" lIns="0" spcFirstLastPara="1" rIns="0" wrap="square" tIns="0">
            <a:noAutofit/>
          </a:bodyPr>
          <a:lstStyle>
            <a:lvl1pPr lvl="0" algn="l">
              <a:lnSpc>
                <a:spcPct val="115000"/>
              </a:lnSpc>
              <a:spcBef>
                <a:spcPts val="0"/>
              </a:spcBef>
              <a:spcAft>
                <a:spcPts val="0"/>
              </a:spcAft>
              <a:buClr>
                <a:srgbClr val="FFFFFF"/>
              </a:buClr>
              <a:buSzPts val="1200"/>
              <a:buFont typeface="Arial"/>
              <a:buNone/>
              <a:defRPr b="1" sz="1200">
                <a:solidFill>
                  <a:srgbClr val="FFFFFF"/>
                </a:solidFill>
                <a:latin typeface="Arial"/>
                <a:ea typeface="Arial"/>
                <a:cs typeface="Arial"/>
                <a:sym typeface="Arial"/>
              </a:defRPr>
            </a:lvl1pPr>
            <a:lvl2pPr lvl="1" algn="l">
              <a:lnSpc>
                <a:spcPct val="115000"/>
              </a:lnSpc>
              <a:spcBef>
                <a:spcPts val="800"/>
              </a:spcBef>
              <a:spcAft>
                <a:spcPts val="0"/>
              </a:spcAft>
              <a:buSzPts val="1200"/>
              <a:buFont typeface="Arial"/>
              <a:buNone/>
              <a:defRPr b="1" sz="1200">
                <a:latin typeface="Arial"/>
                <a:ea typeface="Arial"/>
                <a:cs typeface="Arial"/>
                <a:sym typeface="Arial"/>
              </a:defRPr>
            </a:lvl2pPr>
            <a:lvl3pPr lvl="2" algn="l">
              <a:lnSpc>
                <a:spcPct val="115000"/>
              </a:lnSpc>
              <a:spcBef>
                <a:spcPts val="800"/>
              </a:spcBef>
              <a:spcAft>
                <a:spcPts val="0"/>
              </a:spcAft>
              <a:buSzPts val="1200"/>
              <a:buFont typeface="Arial"/>
              <a:buNone/>
              <a:defRPr b="1" sz="1200">
                <a:latin typeface="Arial"/>
                <a:ea typeface="Arial"/>
                <a:cs typeface="Arial"/>
                <a:sym typeface="Arial"/>
              </a:defRPr>
            </a:lvl3pPr>
            <a:lvl4pPr lvl="3" algn="l">
              <a:lnSpc>
                <a:spcPct val="115000"/>
              </a:lnSpc>
              <a:spcBef>
                <a:spcPts val="800"/>
              </a:spcBef>
              <a:spcAft>
                <a:spcPts val="0"/>
              </a:spcAft>
              <a:buSzPts val="1200"/>
              <a:buFont typeface="Arial"/>
              <a:buNone/>
              <a:defRPr b="1" sz="1200">
                <a:latin typeface="Arial"/>
                <a:ea typeface="Arial"/>
                <a:cs typeface="Arial"/>
                <a:sym typeface="Arial"/>
              </a:defRPr>
            </a:lvl4pPr>
            <a:lvl5pPr lvl="4" algn="l">
              <a:lnSpc>
                <a:spcPct val="115000"/>
              </a:lnSpc>
              <a:spcBef>
                <a:spcPts val="800"/>
              </a:spcBef>
              <a:spcAft>
                <a:spcPts val="0"/>
              </a:spcAft>
              <a:buSzPts val="1200"/>
              <a:buFont typeface="Arial"/>
              <a:buNone/>
              <a:defRPr b="1" sz="1200">
                <a:latin typeface="Arial"/>
                <a:ea typeface="Arial"/>
                <a:cs typeface="Arial"/>
                <a:sym typeface="Arial"/>
              </a:defRPr>
            </a:lvl5pPr>
            <a:lvl6pPr lvl="5" algn="l">
              <a:lnSpc>
                <a:spcPct val="115000"/>
              </a:lnSpc>
              <a:spcBef>
                <a:spcPts val="800"/>
              </a:spcBef>
              <a:spcAft>
                <a:spcPts val="0"/>
              </a:spcAft>
              <a:buSzPts val="1200"/>
              <a:buFont typeface="Arial"/>
              <a:buNone/>
              <a:defRPr b="1" sz="1200">
                <a:latin typeface="Arial"/>
                <a:ea typeface="Arial"/>
                <a:cs typeface="Arial"/>
                <a:sym typeface="Arial"/>
              </a:defRPr>
            </a:lvl6pPr>
            <a:lvl7pPr lvl="6" algn="l">
              <a:lnSpc>
                <a:spcPct val="115000"/>
              </a:lnSpc>
              <a:spcBef>
                <a:spcPts val="800"/>
              </a:spcBef>
              <a:spcAft>
                <a:spcPts val="0"/>
              </a:spcAft>
              <a:buSzPts val="1200"/>
              <a:buFont typeface="Arial"/>
              <a:buNone/>
              <a:defRPr b="1" sz="1200">
                <a:latin typeface="Arial"/>
                <a:ea typeface="Arial"/>
                <a:cs typeface="Arial"/>
                <a:sym typeface="Arial"/>
              </a:defRPr>
            </a:lvl7pPr>
            <a:lvl8pPr lvl="7" algn="l">
              <a:lnSpc>
                <a:spcPct val="115000"/>
              </a:lnSpc>
              <a:spcBef>
                <a:spcPts val="800"/>
              </a:spcBef>
              <a:spcAft>
                <a:spcPts val="0"/>
              </a:spcAft>
              <a:buSzPts val="1200"/>
              <a:buFont typeface="Arial"/>
              <a:buNone/>
              <a:defRPr b="1" sz="1200">
                <a:latin typeface="Arial"/>
                <a:ea typeface="Arial"/>
                <a:cs typeface="Arial"/>
                <a:sym typeface="Arial"/>
              </a:defRPr>
            </a:lvl8pPr>
            <a:lvl9pPr lvl="8" algn="l">
              <a:lnSpc>
                <a:spcPct val="115000"/>
              </a:lnSpc>
              <a:spcBef>
                <a:spcPts val="800"/>
              </a:spcBef>
              <a:spcAft>
                <a:spcPts val="800"/>
              </a:spcAft>
              <a:buSzPts val="1200"/>
              <a:buFont typeface="Arial"/>
              <a:buNone/>
              <a:defRPr b="1" sz="1200">
                <a:latin typeface="Arial"/>
                <a:ea typeface="Arial"/>
                <a:cs typeface="Arial"/>
                <a:sym typeface="Arial"/>
              </a:defRPr>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1-Col">
  <p:cSld name="CUSTOM_2_1_2">
    <p:bg>
      <p:bgPr>
        <a:solidFill>
          <a:srgbClr val="FFFFFF"/>
        </a:solidFill>
      </p:bgPr>
    </p:bg>
    <p:spTree>
      <p:nvGrpSpPr>
        <p:cNvPr id="678" name="Shape 678"/>
        <p:cNvGrpSpPr/>
        <p:nvPr/>
      </p:nvGrpSpPr>
      <p:grpSpPr>
        <a:xfrm>
          <a:off x="0" y="0"/>
          <a:ext cx="0" cy="0"/>
          <a:chOff x="0" y="0"/>
          <a:chExt cx="0" cy="0"/>
        </a:xfrm>
      </p:grpSpPr>
      <p:sp>
        <p:nvSpPr>
          <p:cNvPr id="679" name="Google Shape;679;p124"/>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680" name="Google Shape;680;p124"/>
          <p:cNvSpPr txBox="1"/>
          <p:nvPr>
            <p:ph idx="1" type="body"/>
          </p:nvPr>
        </p:nvSpPr>
        <p:spPr>
          <a:xfrm>
            <a:off x="464175" y="1347625"/>
            <a:ext cx="5453100" cy="3338700"/>
          </a:xfrm>
          <a:prstGeom prst="rect">
            <a:avLst/>
          </a:prstGeom>
          <a:noFill/>
          <a:ln>
            <a:noFill/>
          </a:ln>
        </p:spPr>
        <p:txBody>
          <a:bodyPr anchorCtr="0" anchor="t" bIns="0" lIns="0" spcFirstLastPara="1" rIns="91425"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2-Col">
  <p:cSld name="CUSTOM_2_1_2_1">
    <p:bg>
      <p:bgPr>
        <a:solidFill>
          <a:srgbClr val="FFFFFF"/>
        </a:solidFill>
      </p:bgPr>
    </p:bg>
    <p:spTree>
      <p:nvGrpSpPr>
        <p:cNvPr id="681" name="Shape 681"/>
        <p:cNvGrpSpPr/>
        <p:nvPr/>
      </p:nvGrpSpPr>
      <p:grpSpPr>
        <a:xfrm>
          <a:off x="0" y="0"/>
          <a:ext cx="0" cy="0"/>
          <a:chOff x="0" y="0"/>
          <a:chExt cx="0" cy="0"/>
        </a:xfrm>
      </p:grpSpPr>
      <p:sp>
        <p:nvSpPr>
          <p:cNvPr id="682" name="Google Shape;682;p125"/>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683" name="Google Shape;683;p125"/>
          <p:cNvSpPr txBox="1"/>
          <p:nvPr>
            <p:ph idx="1" type="body"/>
          </p:nvPr>
        </p:nvSpPr>
        <p:spPr>
          <a:xfrm>
            <a:off x="464175" y="1347625"/>
            <a:ext cx="4111200" cy="3338700"/>
          </a:xfrm>
          <a:prstGeom prst="rect">
            <a:avLst/>
          </a:prstGeom>
          <a:noFill/>
          <a:ln>
            <a:noFill/>
          </a:ln>
        </p:spPr>
        <p:txBody>
          <a:bodyPr anchorCtr="0" anchor="t" bIns="0" lIns="0" spcFirstLastPara="1" rIns="137150"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684" name="Google Shape;684;p125"/>
          <p:cNvSpPr txBox="1"/>
          <p:nvPr>
            <p:ph idx="2" type="body"/>
          </p:nvPr>
        </p:nvSpPr>
        <p:spPr>
          <a:xfrm>
            <a:off x="4575544" y="1347625"/>
            <a:ext cx="4111200" cy="3338700"/>
          </a:xfrm>
          <a:prstGeom prst="rect">
            <a:avLst/>
          </a:prstGeom>
          <a:noFill/>
          <a:ln>
            <a:noFill/>
          </a:ln>
        </p:spPr>
        <p:txBody>
          <a:bodyPr anchorCtr="0" anchor="t" bIns="0" lIns="0" spcFirstLastPara="1" rIns="137150"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3-Col">
  <p:cSld name="CUSTOM_2_1_2_1_1">
    <p:bg>
      <p:bgPr>
        <a:solidFill>
          <a:srgbClr val="FFFFFF"/>
        </a:solidFill>
      </p:bgPr>
    </p:bg>
    <p:spTree>
      <p:nvGrpSpPr>
        <p:cNvPr id="685" name="Shape 685"/>
        <p:cNvGrpSpPr/>
        <p:nvPr/>
      </p:nvGrpSpPr>
      <p:grpSpPr>
        <a:xfrm>
          <a:off x="0" y="0"/>
          <a:ext cx="0" cy="0"/>
          <a:chOff x="0" y="0"/>
          <a:chExt cx="0" cy="0"/>
        </a:xfrm>
      </p:grpSpPr>
      <p:sp>
        <p:nvSpPr>
          <p:cNvPr id="686" name="Google Shape;686;p126"/>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687" name="Google Shape;687;p126"/>
          <p:cNvSpPr txBox="1"/>
          <p:nvPr>
            <p:ph idx="1" type="body"/>
          </p:nvPr>
        </p:nvSpPr>
        <p:spPr>
          <a:xfrm>
            <a:off x="464175" y="1347625"/>
            <a:ext cx="2740800" cy="3338700"/>
          </a:xfrm>
          <a:prstGeom prst="rect">
            <a:avLst/>
          </a:prstGeom>
          <a:noFill/>
          <a:ln>
            <a:noFill/>
          </a:ln>
        </p:spPr>
        <p:txBody>
          <a:bodyPr anchorCtr="0" anchor="t" bIns="0" lIns="0" spcFirstLastPara="1" rIns="137150"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688" name="Google Shape;688;p126"/>
          <p:cNvSpPr txBox="1"/>
          <p:nvPr>
            <p:ph idx="2" type="body"/>
          </p:nvPr>
        </p:nvSpPr>
        <p:spPr>
          <a:xfrm>
            <a:off x="3205050" y="1347625"/>
            <a:ext cx="2740800" cy="3338700"/>
          </a:xfrm>
          <a:prstGeom prst="rect">
            <a:avLst/>
          </a:prstGeom>
          <a:noFill/>
          <a:ln>
            <a:noFill/>
          </a:ln>
        </p:spPr>
        <p:txBody>
          <a:bodyPr anchorCtr="0" anchor="t" bIns="0" lIns="0" spcFirstLastPara="1" rIns="137150"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689" name="Google Shape;689;p126"/>
          <p:cNvSpPr txBox="1"/>
          <p:nvPr>
            <p:ph idx="3" type="body"/>
          </p:nvPr>
        </p:nvSpPr>
        <p:spPr>
          <a:xfrm>
            <a:off x="5945925" y="1347625"/>
            <a:ext cx="2740800" cy="3338700"/>
          </a:xfrm>
          <a:prstGeom prst="rect">
            <a:avLst/>
          </a:prstGeom>
          <a:noFill/>
          <a:ln>
            <a:noFill/>
          </a:ln>
        </p:spPr>
        <p:txBody>
          <a:bodyPr anchorCtr="0" anchor="t" bIns="0" lIns="0" spcFirstLastPara="1" rIns="137150"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1-Col">
  <p:cSld name="TITLE_2">
    <p:spTree>
      <p:nvGrpSpPr>
        <p:cNvPr id="690" name="Shape 690"/>
        <p:cNvGrpSpPr/>
        <p:nvPr/>
      </p:nvGrpSpPr>
      <p:grpSpPr>
        <a:xfrm>
          <a:off x="0" y="0"/>
          <a:ext cx="0" cy="0"/>
          <a:chOff x="0" y="0"/>
          <a:chExt cx="0" cy="0"/>
        </a:xfrm>
      </p:grpSpPr>
      <p:sp>
        <p:nvSpPr>
          <p:cNvPr id="691" name="Google Shape;691;p127"/>
          <p:cNvSpPr/>
          <p:nvPr/>
        </p:nvSpPr>
        <p:spPr>
          <a:xfrm>
            <a:off x="-2409" y="235375"/>
            <a:ext cx="35400" cy="46728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692" name="Google Shape;692;p127"/>
          <p:cNvSpPr txBox="1"/>
          <p:nvPr>
            <p:ph idx="1" type="body"/>
          </p:nvPr>
        </p:nvSpPr>
        <p:spPr>
          <a:xfrm>
            <a:off x="464175" y="1347625"/>
            <a:ext cx="5453100" cy="3338700"/>
          </a:xfrm>
          <a:prstGeom prst="rect">
            <a:avLst/>
          </a:prstGeom>
          <a:noFill/>
          <a:ln>
            <a:noFill/>
          </a:ln>
        </p:spPr>
        <p:txBody>
          <a:bodyPr anchorCtr="0" anchor="t" bIns="0" lIns="0" spcFirstLastPara="1" rIns="91425"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693" name="Google Shape;693;p127"/>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Subheading 1-Col">
  <p:cSld name="TITLE_2_3">
    <p:spTree>
      <p:nvGrpSpPr>
        <p:cNvPr id="694" name="Shape 694"/>
        <p:cNvGrpSpPr/>
        <p:nvPr/>
      </p:nvGrpSpPr>
      <p:grpSpPr>
        <a:xfrm>
          <a:off x="0" y="0"/>
          <a:ext cx="0" cy="0"/>
          <a:chOff x="0" y="0"/>
          <a:chExt cx="0" cy="0"/>
        </a:xfrm>
      </p:grpSpPr>
      <p:sp>
        <p:nvSpPr>
          <p:cNvPr id="695" name="Google Shape;695;p128"/>
          <p:cNvSpPr/>
          <p:nvPr/>
        </p:nvSpPr>
        <p:spPr>
          <a:xfrm>
            <a:off x="-2409" y="235375"/>
            <a:ext cx="35400" cy="46728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696" name="Google Shape;696;p128"/>
          <p:cNvSpPr txBox="1"/>
          <p:nvPr>
            <p:ph idx="1" type="body"/>
          </p:nvPr>
        </p:nvSpPr>
        <p:spPr>
          <a:xfrm>
            <a:off x="464175" y="1347625"/>
            <a:ext cx="5453100" cy="3338700"/>
          </a:xfrm>
          <a:prstGeom prst="rect">
            <a:avLst/>
          </a:prstGeom>
          <a:noFill/>
          <a:ln>
            <a:noFill/>
          </a:ln>
        </p:spPr>
        <p:txBody>
          <a:bodyPr anchorCtr="0" anchor="t" bIns="0" lIns="0" spcFirstLastPara="1" rIns="91425"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697" name="Google Shape;697;p128"/>
          <p:cNvSpPr txBox="1"/>
          <p:nvPr>
            <p:ph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chemeClr val="accent1"/>
              </a:buClr>
              <a:buSzPts val="1000"/>
              <a:buNone/>
              <a:defRPr b="1" i="0" sz="1000" u="none" cap="none" strike="noStrike">
                <a:solidFill>
                  <a:schemeClr val="accent1"/>
                </a:solidFill>
              </a:defRPr>
            </a:lvl1pPr>
            <a:lvl2pPr lvl="1" marR="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2pPr>
            <a:lvl3pPr lvl="2" marR="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3pPr>
            <a:lvl4pPr lvl="3" marR="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4pPr>
            <a:lvl5pPr lvl="4" marR="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5pPr>
            <a:lvl6pPr lvl="5" marR="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6pPr>
            <a:lvl7pPr lvl="6" marR="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7pPr>
            <a:lvl8pPr lvl="7" marR="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8pPr>
            <a:lvl9pPr lvl="8" marR="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9pPr>
          </a:lstStyle>
          <a:p/>
        </p:txBody>
      </p:sp>
      <p:sp>
        <p:nvSpPr>
          <p:cNvPr id="698" name="Google Shape;698;p128"/>
          <p:cNvSpPr txBox="1"/>
          <p:nvPr>
            <p:ph idx="2"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Subheading 2-Col">
  <p:cSld name="TITLE_2_3_7">
    <p:spTree>
      <p:nvGrpSpPr>
        <p:cNvPr id="699" name="Shape 699"/>
        <p:cNvGrpSpPr/>
        <p:nvPr/>
      </p:nvGrpSpPr>
      <p:grpSpPr>
        <a:xfrm>
          <a:off x="0" y="0"/>
          <a:ext cx="0" cy="0"/>
          <a:chOff x="0" y="0"/>
          <a:chExt cx="0" cy="0"/>
        </a:xfrm>
      </p:grpSpPr>
      <p:sp>
        <p:nvSpPr>
          <p:cNvPr id="700" name="Google Shape;700;p129"/>
          <p:cNvSpPr/>
          <p:nvPr/>
        </p:nvSpPr>
        <p:spPr>
          <a:xfrm>
            <a:off x="-2409" y="235375"/>
            <a:ext cx="35400" cy="46728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701" name="Google Shape;701;p129"/>
          <p:cNvSpPr txBox="1"/>
          <p:nvPr>
            <p:ph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chemeClr val="accent1"/>
              </a:buClr>
              <a:buSzPts val="1000"/>
              <a:buNone/>
              <a:defRPr b="1" i="0" sz="1000" u="none" cap="none" strike="noStrike">
                <a:solidFill>
                  <a:schemeClr val="accent1"/>
                </a:solidFill>
              </a:defRPr>
            </a:lvl1pPr>
            <a:lvl2pPr lvl="1" marR="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2pPr>
            <a:lvl3pPr lvl="2" marR="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3pPr>
            <a:lvl4pPr lvl="3" marR="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4pPr>
            <a:lvl5pPr lvl="4" marR="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5pPr>
            <a:lvl6pPr lvl="5" marR="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6pPr>
            <a:lvl7pPr lvl="6" marR="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7pPr>
            <a:lvl8pPr lvl="7" marR="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8pPr>
            <a:lvl9pPr lvl="8" marR="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9pPr>
          </a:lstStyle>
          <a:p/>
        </p:txBody>
      </p:sp>
      <p:sp>
        <p:nvSpPr>
          <p:cNvPr id="702" name="Google Shape;702;p129"/>
          <p:cNvSpPr txBox="1"/>
          <p:nvPr>
            <p:ph idx="2"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703" name="Google Shape;703;p129"/>
          <p:cNvSpPr txBox="1"/>
          <p:nvPr>
            <p:ph idx="1" type="body"/>
          </p:nvPr>
        </p:nvSpPr>
        <p:spPr>
          <a:xfrm>
            <a:off x="464175" y="1347625"/>
            <a:ext cx="4111200" cy="3338700"/>
          </a:xfrm>
          <a:prstGeom prst="rect">
            <a:avLst/>
          </a:prstGeom>
          <a:noFill/>
          <a:ln>
            <a:noFill/>
          </a:ln>
        </p:spPr>
        <p:txBody>
          <a:bodyPr anchorCtr="0" anchor="t" bIns="0" lIns="0" spcFirstLastPara="1" rIns="137150"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704" name="Google Shape;704;p129"/>
          <p:cNvSpPr txBox="1"/>
          <p:nvPr>
            <p:ph idx="3" type="body"/>
          </p:nvPr>
        </p:nvSpPr>
        <p:spPr>
          <a:xfrm>
            <a:off x="4575544" y="1347625"/>
            <a:ext cx="4111200" cy="3338700"/>
          </a:xfrm>
          <a:prstGeom prst="rect">
            <a:avLst/>
          </a:prstGeom>
          <a:noFill/>
          <a:ln>
            <a:noFill/>
          </a:ln>
        </p:spPr>
        <p:txBody>
          <a:bodyPr anchorCtr="0" anchor="t" bIns="0" lIns="0" spcFirstLastPara="1" rIns="137150"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Subheading 3-Col">
  <p:cSld name="TITLE_2_3_7_1">
    <p:spTree>
      <p:nvGrpSpPr>
        <p:cNvPr id="705" name="Shape 705"/>
        <p:cNvGrpSpPr/>
        <p:nvPr/>
      </p:nvGrpSpPr>
      <p:grpSpPr>
        <a:xfrm>
          <a:off x="0" y="0"/>
          <a:ext cx="0" cy="0"/>
          <a:chOff x="0" y="0"/>
          <a:chExt cx="0" cy="0"/>
        </a:xfrm>
      </p:grpSpPr>
      <p:sp>
        <p:nvSpPr>
          <p:cNvPr id="706" name="Google Shape;706;p130"/>
          <p:cNvSpPr/>
          <p:nvPr/>
        </p:nvSpPr>
        <p:spPr>
          <a:xfrm>
            <a:off x="-2409" y="235375"/>
            <a:ext cx="35400" cy="46728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707" name="Google Shape;707;p130"/>
          <p:cNvSpPr txBox="1"/>
          <p:nvPr>
            <p:ph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chemeClr val="accent1"/>
              </a:buClr>
              <a:buSzPts val="1000"/>
              <a:buNone/>
              <a:defRPr b="1" i="0" sz="1000" u="none" cap="none" strike="noStrike">
                <a:solidFill>
                  <a:schemeClr val="accent1"/>
                </a:solidFill>
              </a:defRPr>
            </a:lvl1pPr>
            <a:lvl2pPr lvl="1" marR="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2pPr>
            <a:lvl3pPr lvl="2" marR="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3pPr>
            <a:lvl4pPr lvl="3" marR="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4pPr>
            <a:lvl5pPr lvl="4" marR="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5pPr>
            <a:lvl6pPr lvl="5" marR="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6pPr>
            <a:lvl7pPr lvl="6" marR="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7pPr>
            <a:lvl8pPr lvl="7" marR="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8pPr>
            <a:lvl9pPr lvl="8" marR="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9pPr>
          </a:lstStyle>
          <a:p/>
        </p:txBody>
      </p:sp>
      <p:sp>
        <p:nvSpPr>
          <p:cNvPr id="708" name="Google Shape;708;p130"/>
          <p:cNvSpPr txBox="1"/>
          <p:nvPr>
            <p:ph idx="2"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709" name="Google Shape;709;p130"/>
          <p:cNvSpPr txBox="1"/>
          <p:nvPr>
            <p:ph idx="1" type="body"/>
          </p:nvPr>
        </p:nvSpPr>
        <p:spPr>
          <a:xfrm>
            <a:off x="464175" y="1347625"/>
            <a:ext cx="2740800" cy="3338700"/>
          </a:xfrm>
          <a:prstGeom prst="rect">
            <a:avLst/>
          </a:prstGeom>
          <a:noFill/>
          <a:ln>
            <a:noFill/>
          </a:ln>
        </p:spPr>
        <p:txBody>
          <a:bodyPr anchorCtr="0" anchor="t" bIns="0" lIns="0" spcFirstLastPara="1" rIns="137150"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710" name="Google Shape;710;p130"/>
          <p:cNvSpPr txBox="1"/>
          <p:nvPr>
            <p:ph idx="3" type="body"/>
          </p:nvPr>
        </p:nvSpPr>
        <p:spPr>
          <a:xfrm>
            <a:off x="3205050" y="1347625"/>
            <a:ext cx="2740800" cy="3338700"/>
          </a:xfrm>
          <a:prstGeom prst="rect">
            <a:avLst/>
          </a:prstGeom>
          <a:noFill/>
          <a:ln>
            <a:noFill/>
          </a:ln>
        </p:spPr>
        <p:txBody>
          <a:bodyPr anchorCtr="0" anchor="t" bIns="0" lIns="0" spcFirstLastPara="1" rIns="137150"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711" name="Google Shape;711;p130"/>
          <p:cNvSpPr txBox="1"/>
          <p:nvPr>
            <p:ph idx="4" type="body"/>
          </p:nvPr>
        </p:nvSpPr>
        <p:spPr>
          <a:xfrm>
            <a:off x="5945925" y="1347625"/>
            <a:ext cx="2740800" cy="3338700"/>
          </a:xfrm>
          <a:prstGeom prst="rect">
            <a:avLst/>
          </a:prstGeom>
          <a:noFill/>
          <a:ln>
            <a:noFill/>
          </a:ln>
        </p:spPr>
        <p:txBody>
          <a:bodyPr anchorCtr="0" anchor="t" bIns="0" lIns="0" spcFirstLastPara="1" rIns="137150"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38.xml"/><Relationship Id="rId42" Type="http://schemas.openxmlformats.org/officeDocument/2006/relationships/slideLayout" Target="../slideLayouts/slideLayout40.xml"/><Relationship Id="rId41" Type="http://schemas.openxmlformats.org/officeDocument/2006/relationships/slideLayout" Target="../slideLayouts/slideLayout39.xml"/><Relationship Id="rId44" Type="http://schemas.openxmlformats.org/officeDocument/2006/relationships/slideLayout" Target="../slideLayouts/slideLayout42.xml"/><Relationship Id="rId43" Type="http://schemas.openxmlformats.org/officeDocument/2006/relationships/slideLayout" Target="../slideLayouts/slideLayout41.xml"/><Relationship Id="rId46" Type="http://schemas.openxmlformats.org/officeDocument/2006/relationships/slideLayout" Target="../slideLayouts/slideLayout44.xml"/><Relationship Id="rId45" Type="http://schemas.openxmlformats.org/officeDocument/2006/relationships/slideLayout" Target="../slideLayouts/slideLayout43.xml"/><Relationship Id="rId1" Type="http://schemas.openxmlformats.org/officeDocument/2006/relationships/image" Target="../media/image6.png"/><Relationship Id="rId2" Type="http://schemas.openxmlformats.org/officeDocument/2006/relationships/image" Target="../media/image1.jp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48" Type="http://schemas.openxmlformats.org/officeDocument/2006/relationships/slideLayout" Target="../slideLayouts/slideLayout46.xml"/><Relationship Id="rId47" Type="http://schemas.openxmlformats.org/officeDocument/2006/relationships/slideLayout" Target="../slideLayouts/slideLayout45.xml"/><Relationship Id="rId49" Type="http://schemas.openxmlformats.org/officeDocument/2006/relationships/slideLayout" Target="../slideLayouts/slideLayout47.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73" Type="http://schemas.openxmlformats.org/officeDocument/2006/relationships/slideLayout" Target="../slideLayouts/slideLayout71.xml"/><Relationship Id="rId72" Type="http://schemas.openxmlformats.org/officeDocument/2006/relationships/slideLayout" Target="../slideLayouts/slideLayout70.xml"/><Relationship Id="rId31" Type="http://schemas.openxmlformats.org/officeDocument/2006/relationships/slideLayout" Target="../slideLayouts/slideLayout29.xml"/><Relationship Id="rId75" Type="http://schemas.openxmlformats.org/officeDocument/2006/relationships/slideLayout" Target="../slideLayouts/slideLayout73.xml"/><Relationship Id="rId30" Type="http://schemas.openxmlformats.org/officeDocument/2006/relationships/slideLayout" Target="../slideLayouts/slideLayout28.xml"/><Relationship Id="rId74" Type="http://schemas.openxmlformats.org/officeDocument/2006/relationships/slideLayout" Target="../slideLayouts/slideLayout72.xml"/><Relationship Id="rId33" Type="http://schemas.openxmlformats.org/officeDocument/2006/relationships/slideLayout" Target="../slideLayouts/slideLayout31.xml"/><Relationship Id="rId77" Type="http://schemas.openxmlformats.org/officeDocument/2006/relationships/slideLayout" Target="../slideLayouts/slideLayout75.xml"/><Relationship Id="rId32" Type="http://schemas.openxmlformats.org/officeDocument/2006/relationships/slideLayout" Target="../slideLayouts/slideLayout30.xml"/><Relationship Id="rId76" Type="http://schemas.openxmlformats.org/officeDocument/2006/relationships/slideLayout" Target="../slideLayouts/slideLayout74.xml"/><Relationship Id="rId35" Type="http://schemas.openxmlformats.org/officeDocument/2006/relationships/slideLayout" Target="../slideLayouts/slideLayout33.xml"/><Relationship Id="rId79" Type="http://schemas.openxmlformats.org/officeDocument/2006/relationships/theme" Target="../theme/theme2.xml"/><Relationship Id="rId34" Type="http://schemas.openxmlformats.org/officeDocument/2006/relationships/slideLayout" Target="../slideLayouts/slideLayout32.xml"/><Relationship Id="rId78" Type="http://schemas.openxmlformats.org/officeDocument/2006/relationships/slideLayout" Target="../slideLayouts/slideLayout76.xml"/><Relationship Id="rId71" Type="http://schemas.openxmlformats.org/officeDocument/2006/relationships/slideLayout" Target="../slideLayouts/slideLayout69.xml"/><Relationship Id="rId70" Type="http://schemas.openxmlformats.org/officeDocument/2006/relationships/slideLayout" Target="../slideLayouts/slideLayout68.xml"/><Relationship Id="rId37" Type="http://schemas.openxmlformats.org/officeDocument/2006/relationships/slideLayout" Target="../slideLayouts/slideLayout35.xml"/><Relationship Id="rId36" Type="http://schemas.openxmlformats.org/officeDocument/2006/relationships/slideLayout" Target="../slideLayouts/slideLayout34.xml"/><Relationship Id="rId39" Type="http://schemas.openxmlformats.org/officeDocument/2006/relationships/slideLayout" Target="../slideLayouts/slideLayout37.xml"/><Relationship Id="rId38" Type="http://schemas.openxmlformats.org/officeDocument/2006/relationships/slideLayout" Target="../slideLayouts/slideLayout36.xml"/><Relationship Id="rId62" Type="http://schemas.openxmlformats.org/officeDocument/2006/relationships/slideLayout" Target="../slideLayouts/slideLayout60.xml"/><Relationship Id="rId61" Type="http://schemas.openxmlformats.org/officeDocument/2006/relationships/slideLayout" Target="../slideLayouts/slideLayout59.xml"/><Relationship Id="rId20" Type="http://schemas.openxmlformats.org/officeDocument/2006/relationships/slideLayout" Target="../slideLayouts/slideLayout18.xml"/><Relationship Id="rId64" Type="http://schemas.openxmlformats.org/officeDocument/2006/relationships/slideLayout" Target="../slideLayouts/slideLayout62.xml"/><Relationship Id="rId63" Type="http://schemas.openxmlformats.org/officeDocument/2006/relationships/slideLayout" Target="../slideLayouts/slideLayout61.xml"/><Relationship Id="rId22" Type="http://schemas.openxmlformats.org/officeDocument/2006/relationships/slideLayout" Target="../slideLayouts/slideLayout20.xml"/><Relationship Id="rId66" Type="http://schemas.openxmlformats.org/officeDocument/2006/relationships/slideLayout" Target="../slideLayouts/slideLayout64.xml"/><Relationship Id="rId21" Type="http://schemas.openxmlformats.org/officeDocument/2006/relationships/slideLayout" Target="../slideLayouts/slideLayout19.xml"/><Relationship Id="rId65" Type="http://schemas.openxmlformats.org/officeDocument/2006/relationships/slideLayout" Target="../slideLayouts/slideLayout63.xml"/><Relationship Id="rId24" Type="http://schemas.openxmlformats.org/officeDocument/2006/relationships/slideLayout" Target="../slideLayouts/slideLayout22.xml"/><Relationship Id="rId68" Type="http://schemas.openxmlformats.org/officeDocument/2006/relationships/slideLayout" Target="../slideLayouts/slideLayout66.xml"/><Relationship Id="rId23" Type="http://schemas.openxmlformats.org/officeDocument/2006/relationships/slideLayout" Target="../slideLayouts/slideLayout21.xml"/><Relationship Id="rId67" Type="http://schemas.openxmlformats.org/officeDocument/2006/relationships/slideLayout" Target="../slideLayouts/slideLayout65.xml"/><Relationship Id="rId60" Type="http://schemas.openxmlformats.org/officeDocument/2006/relationships/slideLayout" Target="../slideLayouts/slideLayout58.xml"/><Relationship Id="rId26" Type="http://schemas.openxmlformats.org/officeDocument/2006/relationships/slideLayout" Target="../slideLayouts/slideLayout24.xml"/><Relationship Id="rId25" Type="http://schemas.openxmlformats.org/officeDocument/2006/relationships/slideLayout" Target="../slideLayouts/slideLayout23.xml"/><Relationship Id="rId69" Type="http://schemas.openxmlformats.org/officeDocument/2006/relationships/slideLayout" Target="../slideLayouts/slideLayout67.xml"/><Relationship Id="rId28" Type="http://schemas.openxmlformats.org/officeDocument/2006/relationships/slideLayout" Target="../slideLayouts/slideLayout26.xml"/><Relationship Id="rId27" Type="http://schemas.openxmlformats.org/officeDocument/2006/relationships/slideLayout" Target="../slideLayouts/slideLayout25.xml"/><Relationship Id="rId29" Type="http://schemas.openxmlformats.org/officeDocument/2006/relationships/slideLayout" Target="../slideLayouts/slideLayout27.xml"/><Relationship Id="rId51" Type="http://schemas.openxmlformats.org/officeDocument/2006/relationships/slideLayout" Target="../slideLayouts/slideLayout49.xml"/><Relationship Id="rId50" Type="http://schemas.openxmlformats.org/officeDocument/2006/relationships/slideLayout" Target="../slideLayouts/slideLayout48.xml"/><Relationship Id="rId53" Type="http://schemas.openxmlformats.org/officeDocument/2006/relationships/slideLayout" Target="../slideLayouts/slideLayout51.xml"/><Relationship Id="rId52" Type="http://schemas.openxmlformats.org/officeDocument/2006/relationships/slideLayout" Target="../slideLayouts/slideLayout50.xml"/><Relationship Id="rId11" Type="http://schemas.openxmlformats.org/officeDocument/2006/relationships/slideLayout" Target="../slideLayouts/slideLayout9.xml"/><Relationship Id="rId55" Type="http://schemas.openxmlformats.org/officeDocument/2006/relationships/slideLayout" Target="../slideLayouts/slideLayout53.xml"/><Relationship Id="rId10" Type="http://schemas.openxmlformats.org/officeDocument/2006/relationships/slideLayout" Target="../slideLayouts/slideLayout8.xml"/><Relationship Id="rId54" Type="http://schemas.openxmlformats.org/officeDocument/2006/relationships/slideLayout" Target="../slideLayouts/slideLayout52.xml"/><Relationship Id="rId13" Type="http://schemas.openxmlformats.org/officeDocument/2006/relationships/slideLayout" Target="../slideLayouts/slideLayout11.xml"/><Relationship Id="rId57" Type="http://schemas.openxmlformats.org/officeDocument/2006/relationships/slideLayout" Target="../slideLayouts/slideLayout55.xml"/><Relationship Id="rId12" Type="http://schemas.openxmlformats.org/officeDocument/2006/relationships/slideLayout" Target="../slideLayouts/slideLayout10.xml"/><Relationship Id="rId56" Type="http://schemas.openxmlformats.org/officeDocument/2006/relationships/slideLayout" Target="../slideLayouts/slideLayout54.xml"/><Relationship Id="rId15" Type="http://schemas.openxmlformats.org/officeDocument/2006/relationships/slideLayout" Target="../slideLayouts/slideLayout13.xml"/><Relationship Id="rId59" Type="http://schemas.openxmlformats.org/officeDocument/2006/relationships/slideLayout" Target="../slideLayouts/slideLayout57.xml"/><Relationship Id="rId14" Type="http://schemas.openxmlformats.org/officeDocument/2006/relationships/slideLayout" Target="../slideLayouts/slideLayout12.xml"/><Relationship Id="rId58" Type="http://schemas.openxmlformats.org/officeDocument/2006/relationships/slideLayout" Target="../slideLayouts/slideLayout56.xml"/><Relationship Id="rId17" Type="http://schemas.openxmlformats.org/officeDocument/2006/relationships/slideLayout" Target="../slideLayouts/slideLayout15.xml"/><Relationship Id="rId16" Type="http://schemas.openxmlformats.org/officeDocument/2006/relationships/slideLayout" Target="../slideLayouts/slideLayout14.xml"/><Relationship Id="rId19" Type="http://schemas.openxmlformats.org/officeDocument/2006/relationships/slideLayout" Target="../slideLayouts/slideLayout17.xml"/><Relationship Id="rId18" Type="http://schemas.openxmlformats.org/officeDocument/2006/relationships/slideLayout" Target="../slideLayouts/slideLayout16.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116.xml"/><Relationship Id="rId42" Type="http://schemas.openxmlformats.org/officeDocument/2006/relationships/slideLayout" Target="../slideLayouts/slideLayout118.xml"/><Relationship Id="rId41" Type="http://schemas.openxmlformats.org/officeDocument/2006/relationships/slideLayout" Target="../slideLayouts/slideLayout117.xml"/><Relationship Id="rId44" Type="http://schemas.openxmlformats.org/officeDocument/2006/relationships/slideLayout" Target="../slideLayouts/slideLayout120.xml"/><Relationship Id="rId43" Type="http://schemas.openxmlformats.org/officeDocument/2006/relationships/slideLayout" Target="../slideLayouts/slideLayout119.xml"/><Relationship Id="rId46" Type="http://schemas.openxmlformats.org/officeDocument/2006/relationships/slideLayout" Target="../slideLayouts/slideLayout122.xml"/><Relationship Id="rId45" Type="http://schemas.openxmlformats.org/officeDocument/2006/relationships/slideLayout" Target="../slideLayouts/slideLayout121.xml"/><Relationship Id="rId1" Type="http://schemas.openxmlformats.org/officeDocument/2006/relationships/slideLayout" Target="../slideLayouts/slideLayout77.xml"/><Relationship Id="rId2" Type="http://schemas.openxmlformats.org/officeDocument/2006/relationships/slideLayout" Target="../slideLayouts/slideLayout78.xml"/><Relationship Id="rId3" Type="http://schemas.openxmlformats.org/officeDocument/2006/relationships/slideLayout" Target="../slideLayouts/slideLayout79.xml"/><Relationship Id="rId4" Type="http://schemas.openxmlformats.org/officeDocument/2006/relationships/slideLayout" Target="../slideLayouts/slideLayout80.xml"/><Relationship Id="rId9" Type="http://schemas.openxmlformats.org/officeDocument/2006/relationships/slideLayout" Target="../slideLayouts/slideLayout85.xml"/><Relationship Id="rId48" Type="http://schemas.openxmlformats.org/officeDocument/2006/relationships/slideLayout" Target="../slideLayouts/slideLayout124.xml"/><Relationship Id="rId47" Type="http://schemas.openxmlformats.org/officeDocument/2006/relationships/slideLayout" Target="../slideLayouts/slideLayout123.xml"/><Relationship Id="rId49" Type="http://schemas.openxmlformats.org/officeDocument/2006/relationships/slideLayout" Target="../slideLayouts/slideLayout125.xml"/><Relationship Id="rId5" Type="http://schemas.openxmlformats.org/officeDocument/2006/relationships/slideLayout" Target="../slideLayouts/slideLayout81.xml"/><Relationship Id="rId6" Type="http://schemas.openxmlformats.org/officeDocument/2006/relationships/slideLayout" Target="../slideLayouts/slideLayout82.xml"/><Relationship Id="rId7" Type="http://schemas.openxmlformats.org/officeDocument/2006/relationships/slideLayout" Target="../slideLayouts/slideLayout83.xml"/><Relationship Id="rId8" Type="http://schemas.openxmlformats.org/officeDocument/2006/relationships/slideLayout" Target="../slideLayouts/slideLayout84.xml"/><Relationship Id="rId73" Type="http://schemas.openxmlformats.org/officeDocument/2006/relationships/slideLayout" Target="../slideLayouts/slideLayout149.xml"/><Relationship Id="rId72" Type="http://schemas.openxmlformats.org/officeDocument/2006/relationships/slideLayout" Target="../slideLayouts/slideLayout148.xml"/><Relationship Id="rId31" Type="http://schemas.openxmlformats.org/officeDocument/2006/relationships/slideLayout" Target="../slideLayouts/slideLayout107.xml"/><Relationship Id="rId75" Type="http://schemas.openxmlformats.org/officeDocument/2006/relationships/slideLayout" Target="../slideLayouts/slideLayout151.xml"/><Relationship Id="rId30" Type="http://schemas.openxmlformats.org/officeDocument/2006/relationships/slideLayout" Target="../slideLayouts/slideLayout106.xml"/><Relationship Id="rId74" Type="http://schemas.openxmlformats.org/officeDocument/2006/relationships/slideLayout" Target="../slideLayouts/slideLayout150.xml"/><Relationship Id="rId33" Type="http://schemas.openxmlformats.org/officeDocument/2006/relationships/slideLayout" Target="../slideLayouts/slideLayout109.xml"/><Relationship Id="rId77" Type="http://schemas.openxmlformats.org/officeDocument/2006/relationships/slideLayout" Target="../slideLayouts/slideLayout153.xml"/><Relationship Id="rId32" Type="http://schemas.openxmlformats.org/officeDocument/2006/relationships/slideLayout" Target="../slideLayouts/slideLayout108.xml"/><Relationship Id="rId76" Type="http://schemas.openxmlformats.org/officeDocument/2006/relationships/slideLayout" Target="../slideLayouts/slideLayout152.xml"/><Relationship Id="rId35" Type="http://schemas.openxmlformats.org/officeDocument/2006/relationships/slideLayout" Target="../slideLayouts/slideLayout111.xml"/><Relationship Id="rId79" Type="http://schemas.openxmlformats.org/officeDocument/2006/relationships/theme" Target="../theme/theme1.xml"/><Relationship Id="rId34" Type="http://schemas.openxmlformats.org/officeDocument/2006/relationships/slideLayout" Target="../slideLayouts/slideLayout110.xml"/><Relationship Id="rId78" Type="http://schemas.openxmlformats.org/officeDocument/2006/relationships/slideLayout" Target="../slideLayouts/slideLayout154.xml"/><Relationship Id="rId71" Type="http://schemas.openxmlformats.org/officeDocument/2006/relationships/slideLayout" Target="../slideLayouts/slideLayout147.xml"/><Relationship Id="rId70" Type="http://schemas.openxmlformats.org/officeDocument/2006/relationships/slideLayout" Target="../slideLayouts/slideLayout146.xml"/><Relationship Id="rId37" Type="http://schemas.openxmlformats.org/officeDocument/2006/relationships/slideLayout" Target="../slideLayouts/slideLayout113.xml"/><Relationship Id="rId36" Type="http://schemas.openxmlformats.org/officeDocument/2006/relationships/slideLayout" Target="../slideLayouts/slideLayout112.xml"/><Relationship Id="rId39" Type="http://schemas.openxmlformats.org/officeDocument/2006/relationships/slideLayout" Target="../slideLayouts/slideLayout115.xml"/><Relationship Id="rId38" Type="http://schemas.openxmlformats.org/officeDocument/2006/relationships/slideLayout" Target="../slideLayouts/slideLayout114.xml"/><Relationship Id="rId62" Type="http://schemas.openxmlformats.org/officeDocument/2006/relationships/slideLayout" Target="../slideLayouts/slideLayout138.xml"/><Relationship Id="rId61" Type="http://schemas.openxmlformats.org/officeDocument/2006/relationships/slideLayout" Target="../slideLayouts/slideLayout137.xml"/><Relationship Id="rId20" Type="http://schemas.openxmlformats.org/officeDocument/2006/relationships/slideLayout" Target="../slideLayouts/slideLayout96.xml"/><Relationship Id="rId64" Type="http://schemas.openxmlformats.org/officeDocument/2006/relationships/slideLayout" Target="../slideLayouts/slideLayout140.xml"/><Relationship Id="rId63" Type="http://schemas.openxmlformats.org/officeDocument/2006/relationships/slideLayout" Target="../slideLayouts/slideLayout139.xml"/><Relationship Id="rId22" Type="http://schemas.openxmlformats.org/officeDocument/2006/relationships/slideLayout" Target="../slideLayouts/slideLayout98.xml"/><Relationship Id="rId66" Type="http://schemas.openxmlformats.org/officeDocument/2006/relationships/slideLayout" Target="../slideLayouts/slideLayout142.xml"/><Relationship Id="rId21" Type="http://schemas.openxmlformats.org/officeDocument/2006/relationships/slideLayout" Target="../slideLayouts/slideLayout97.xml"/><Relationship Id="rId65" Type="http://schemas.openxmlformats.org/officeDocument/2006/relationships/slideLayout" Target="../slideLayouts/slideLayout141.xml"/><Relationship Id="rId24" Type="http://schemas.openxmlformats.org/officeDocument/2006/relationships/slideLayout" Target="../slideLayouts/slideLayout100.xml"/><Relationship Id="rId68" Type="http://schemas.openxmlformats.org/officeDocument/2006/relationships/slideLayout" Target="../slideLayouts/slideLayout144.xml"/><Relationship Id="rId23" Type="http://schemas.openxmlformats.org/officeDocument/2006/relationships/slideLayout" Target="../slideLayouts/slideLayout99.xml"/><Relationship Id="rId67" Type="http://schemas.openxmlformats.org/officeDocument/2006/relationships/slideLayout" Target="../slideLayouts/slideLayout143.xml"/><Relationship Id="rId60" Type="http://schemas.openxmlformats.org/officeDocument/2006/relationships/slideLayout" Target="../slideLayouts/slideLayout136.xml"/><Relationship Id="rId26" Type="http://schemas.openxmlformats.org/officeDocument/2006/relationships/slideLayout" Target="../slideLayouts/slideLayout102.xml"/><Relationship Id="rId25" Type="http://schemas.openxmlformats.org/officeDocument/2006/relationships/slideLayout" Target="../slideLayouts/slideLayout101.xml"/><Relationship Id="rId69" Type="http://schemas.openxmlformats.org/officeDocument/2006/relationships/slideLayout" Target="../slideLayouts/slideLayout145.xml"/><Relationship Id="rId28" Type="http://schemas.openxmlformats.org/officeDocument/2006/relationships/slideLayout" Target="../slideLayouts/slideLayout104.xml"/><Relationship Id="rId27" Type="http://schemas.openxmlformats.org/officeDocument/2006/relationships/slideLayout" Target="../slideLayouts/slideLayout103.xml"/><Relationship Id="rId29" Type="http://schemas.openxmlformats.org/officeDocument/2006/relationships/slideLayout" Target="../slideLayouts/slideLayout105.xml"/><Relationship Id="rId51" Type="http://schemas.openxmlformats.org/officeDocument/2006/relationships/slideLayout" Target="../slideLayouts/slideLayout127.xml"/><Relationship Id="rId50" Type="http://schemas.openxmlformats.org/officeDocument/2006/relationships/slideLayout" Target="../slideLayouts/slideLayout126.xml"/><Relationship Id="rId53" Type="http://schemas.openxmlformats.org/officeDocument/2006/relationships/slideLayout" Target="../slideLayouts/slideLayout129.xml"/><Relationship Id="rId52" Type="http://schemas.openxmlformats.org/officeDocument/2006/relationships/slideLayout" Target="../slideLayouts/slideLayout128.xml"/><Relationship Id="rId11" Type="http://schemas.openxmlformats.org/officeDocument/2006/relationships/slideLayout" Target="../slideLayouts/slideLayout87.xml"/><Relationship Id="rId55" Type="http://schemas.openxmlformats.org/officeDocument/2006/relationships/slideLayout" Target="../slideLayouts/slideLayout131.xml"/><Relationship Id="rId10" Type="http://schemas.openxmlformats.org/officeDocument/2006/relationships/slideLayout" Target="../slideLayouts/slideLayout86.xml"/><Relationship Id="rId54" Type="http://schemas.openxmlformats.org/officeDocument/2006/relationships/slideLayout" Target="../slideLayouts/slideLayout130.xml"/><Relationship Id="rId13" Type="http://schemas.openxmlformats.org/officeDocument/2006/relationships/slideLayout" Target="../slideLayouts/slideLayout89.xml"/><Relationship Id="rId57" Type="http://schemas.openxmlformats.org/officeDocument/2006/relationships/slideLayout" Target="../slideLayouts/slideLayout133.xml"/><Relationship Id="rId12" Type="http://schemas.openxmlformats.org/officeDocument/2006/relationships/slideLayout" Target="../slideLayouts/slideLayout88.xml"/><Relationship Id="rId56" Type="http://schemas.openxmlformats.org/officeDocument/2006/relationships/slideLayout" Target="../slideLayouts/slideLayout132.xml"/><Relationship Id="rId15" Type="http://schemas.openxmlformats.org/officeDocument/2006/relationships/slideLayout" Target="../slideLayouts/slideLayout91.xml"/><Relationship Id="rId59" Type="http://schemas.openxmlformats.org/officeDocument/2006/relationships/slideLayout" Target="../slideLayouts/slideLayout135.xml"/><Relationship Id="rId14" Type="http://schemas.openxmlformats.org/officeDocument/2006/relationships/slideLayout" Target="../slideLayouts/slideLayout90.xml"/><Relationship Id="rId58" Type="http://schemas.openxmlformats.org/officeDocument/2006/relationships/slideLayout" Target="../slideLayouts/slideLayout134.xml"/><Relationship Id="rId17" Type="http://schemas.openxmlformats.org/officeDocument/2006/relationships/slideLayout" Target="../slideLayouts/slideLayout93.xml"/><Relationship Id="rId16" Type="http://schemas.openxmlformats.org/officeDocument/2006/relationships/slideLayout" Target="../slideLayouts/slideLayout92.xml"/><Relationship Id="rId19" Type="http://schemas.openxmlformats.org/officeDocument/2006/relationships/slideLayout" Target="../slideLayouts/slideLayout95.xml"/><Relationship Id="rId18" Type="http://schemas.openxmlformats.org/officeDocument/2006/relationships/slideLayout" Target="../slideLayouts/slideLayout94.xml"/></Relationships>
</file>

<file path=ppt/slideMasters/_rels/slideMaster3.xml.rels><?xml version="1.0" encoding="UTF-8" standalone="yes"?><Relationships xmlns="http://schemas.openxmlformats.org/package/2006/relationships"><Relationship Id="rId40" Type="http://schemas.openxmlformats.org/officeDocument/2006/relationships/slideLayout" Target="../slideLayouts/slideLayout192.xml"/><Relationship Id="rId42" Type="http://schemas.openxmlformats.org/officeDocument/2006/relationships/slideLayout" Target="../slideLayouts/slideLayout194.xml"/><Relationship Id="rId41" Type="http://schemas.openxmlformats.org/officeDocument/2006/relationships/slideLayout" Target="../slideLayouts/slideLayout193.xml"/><Relationship Id="rId44" Type="http://schemas.openxmlformats.org/officeDocument/2006/relationships/slideLayout" Target="../slideLayouts/slideLayout196.xml"/><Relationship Id="rId43" Type="http://schemas.openxmlformats.org/officeDocument/2006/relationships/slideLayout" Target="../slideLayouts/slideLayout195.xml"/><Relationship Id="rId46" Type="http://schemas.openxmlformats.org/officeDocument/2006/relationships/slideLayout" Target="../slideLayouts/slideLayout198.xml"/><Relationship Id="rId45" Type="http://schemas.openxmlformats.org/officeDocument/2006/relationships/slideLayout" Target="../slideLayouts/slideLayout197.xml"/><Relationship Id="rId1" Type="http://schemas.openxmlformats.org/officeDocument/2006/relationships/image" Target="../media/image6.png"/><Relationship Id="rId2" Type="http://schemas.openxmlformats.org/officeDocument/2006/relationships/image" Target="../media/image8.png"/><Relationship Id="rId3" Type="http://schemas.openxmlformats.org/officeDocument/2006/relationships/slideLayout" Target="../slideLayouts/slideLayout155.xml"/><Relationship Id="rId4" Type="http://schemas.openxmlformats.org/officeDocument/2006/relationships/slideLayout" Target="../slideLayouts/slideLayout156.xml"/><Relationship Id="rId9" Type="http://schemas.openxmlformats.org/officeDocument/2006/relationships/slideLayout" Target="../slideLayouts/slideLayout161.xml"/><Relationship Id="rId48" Type="http://schemas.openxmlformats.org/officeDocument/2006/relationships/slideLayout" Target="../slideLayouts/slideLayout200.xml"/><Relationship Id="rId47" Type="http://schemas.openxmlformats.org/officeDocument/2006/relationships/slideLayout" Target="../slideLayouts/slideLayout199.xml"/><Relationship Id="rId49" Type="http://schemas.openxmlformats.org/officeDocument/2006/relationships/slideLayout" Target="../slideLayouts/slideLayout201.xml"/><Relationship Id="rId5" Type="http://schemas.openxmlformats.org/officeDocument/2006/relationships/slideLayout" Target="../slideLayouts/slideLayout157.xml"/><Relationship Id="rId6" Type="http://schemas.openxmlformats.org/officeDocument/2006/relationships/slideLayout" Target="../slideLayouts/slideLayout158.xml"/><Relationship Id="rId7" Type="http://schemas.openxmlformats.org/officeDocument/2006/relationships/slideLayout" Target="../slideLayouts/slideLayout159.xml"/><Relationship Id="rId8" Type="http://schemas.openxmlformats.org/officeDocument/2006/relationships/slideLayout" Target="../slideLayouts/slideLayout160.xml"/><Relationship Id="rId73" Type="http://schemas.openxmlformats.org/officeDocument/2006/relationships/slideLayout" Target="../slideLayouts/slideLayout225.xml"/><Relationship Id="rId72" Type="http://schemas.openxmlformats.org/officeDocument/2006/relationships/slideLayout" Target="../slideLayouts/slideLayout224.xml"/><Relationship Id="rId31" Type="http://schemas.openxmlformats.org/officeDocument/2006/relationships/slideLayout" Target="../slideLayouts/slideLayout183.xml"/><Relationship Id="rId75" Type="http://schemas.openxmlformats.org/officeDocument/2006/relationships/slideLayout" Target="../slideLayouts/slideLayout227.xml"/><Relationship Id="rId30" Type="http://schemas.openxmlformats.org/officeDocument/2006/relationships/slideLayout" Target="../slideLayouts/slideLayout182.xml"/><Relationship Id="rId74" Type="http://schemas.openxmlformats.org/officeDocument/2006/relationships/slideLayout" Target="../slideLayouts/slideLayout226.xml"/><Relationship Id="rId33" Type="http://schemas.openxmlformats.org/officeDocument/2006/relationships/slideLayout" Target="../slideLayouts/slideLayout185.xml"/><Relationship Id="rId77" Type="http://schemas.openxmlformats.org/officeDocument/2006/relationships/slideLayout" Target="../slideLayouts/slideLayout229.xml"/><Relationship Id="rId32" Type="http://schemas.openxmlformats.org/officeDocument/2006/relationships/slideLayout" Target="../slideLayouts/slideLayout184.xml"/><Relationship Id="rId76" Type="http://schemas.openxmlformats.org/officeDocument/2006/relationships/slideLayout" Target="../slideLayouts/slideLayout228.xml"/><Relationship Id="rId35" Type="http://schemas.openxmlformats.org/officeDocument/2006/relationships/slideLayout" Target="../slideLayouts/slideLayout187.xml"/><Relationship Id="rId79" Type="http://schemas.openxmlformats.org/officeDocument/2006/relationships/theme" Target="../theme/theme3.xml"/><Relationship Id="rId34" Type="http://schemas.openxmlformats.org/officeDocument/2006/relationships/slideLayout" Target="../slideLayouts/slideLayout186.xml"/><Relationship Id="rId78" Type="http://schemas.openxmlformats.org/officeDocument/2006/relationships/slideLayout" Target="../slideLayouts/slideLayout230.xml"/><Relationship Id="rId71" Type="http://schemas.openxmlformats.org/officeDocument/2006/relationships/slideLayout" Target="../slideLayouts/slideLayout223.xml"/><Relationship Id="rId70" Type="http://schemas.openxmlformats.org/officeDocument/2006/relationships/slideLayout" Target="../slideLayouts/slideLayout222.xml"/><Relationship Id="rId37" Type="http://schemas.openxmlformats.org/officeDocument/2006/relationships/slideLayout" Target="../slideLayouts/slideLayout189.xml"/><Relationship Id="rId36" Type="http://schemas.openxmlformats.org/officeDocument/2006/relationships/slideLayout" Target="../slideLayouts/slideLayout188.xml"/><Relationship Id="rId39" Type="http://schemas.openxmlformats.org/officeDocument/2006/relationships/slideLayout" Target="../slideLayouts/slideLayout191.xml"/><Relationship Id="rId38" Type="http://schemas.openxmlformats.org/officeDocument/2006/relationships/slideLayout" Target="../slideLayouts/slideLayout190.xml"/><Relationship Id="rId62" Type="http://schemas.openxmlformats.org/officeDocument/2006/relationships/slideLayout" Target="../slideLayouts/slideLayout214.xml"/><Relationship Id="rId61" Type="http://schemas.openxmlformats.org/officeDocument/2006/relationships/slideLayout" Target="../slideLayouts/slideLayout213.xml"/><Relationship Id="rId20" Type="http://schemas.openxmlformats.org/officeDocument/2006/relationships/slideLayout" Target="../slideLayouts/slideLayout172.xml"/><Relationship Id="rId64" Type="http://schemas.openxmlformats.org/officeDocument/2006/relationships/slideLayout" Target="../slideLayouts/slideLayout216.xml"/><Relationship Id="rId63" Type="http://schemas.openxmlformats.org/officeDocument/2006/relationships/slideLayout" Target="../slideLayouts/slideLayout215.xml"/><Relationship Id="rId22" Type="http://schemas.openxmlformats.org/officeDocument/2006/relationships/slideLayout" Target="../slideLayouts/slideLayout174.xml"/><Relationship Id="rId66" Type="http://schemas.openxmlformats.org/officeDocument/2006/relationships/slideLayout" Target="../slideLayouts/slideLayout218.xml"/><Relationship Id="rId21" Type="http://schemas.openxmlformats.org/officeDocument/2006/relationships/slideLayout" Target="../slideLayouts/slideLayout173.xml"/><Relationship Id="rId65" Type="http://schemas.openxmlformats.org/officeDocument/2006/relationships/slideLayout" Target="../slideLayouts/slideLayout217.xml"/><Relationship Id="rId24" Type="http://schemas.openxmlformats.org/officeDocument/2006/relationships/slideLayout" Target="../slideLayouts/slideLayout176.xml"/><Relationship Id="rId68" Type="http://schemas.openxmlformats.org/officeDocument/2006/relationships/slideLayout" Target="../slideLayouts/slideLayout220.xml"/><Relationship Id="rId23" Type="http://schemas.openxmlformats.org/officeDocument/2006/relationships/slideLayout" Target="../slideLayouts/slideLayout175.xml"/><Relationship Id="rId67" Type="http://schemas.openxmlformats.org/officeDocument/2006/relationships/slideLayout" Target="../slideLayouts/slideLayout219.xml"/><Relationship Id="rId60" Type="http://schemas.openxmlformats.org/officeDocument/2006/relationships/slideLayout" Target="../slideLayouts/slideLayout212.xml"/><Relationship Id="rId26" Type="http://schemas.openxmlformats.org/officeDocument/2006/relationships/slideLayout" Target="../slideLayouts/slideLayout178.xml"/><Relationship Id="rId25" Type="http://schemas.openxmlformats.org/officeDocument/2006/relationships/slideLayout" Target="../slideLayouts/slideLayout177.xml"/><Relationship Id="rId69" Type="http://schemas.openxmlformats.org/officeDocument/2006/relationships/slideLayout" Target="../slideLayouts/slideLayout221.xml"/><Relationship Id="rId28" Type="http://schemas.openxmlformats.org/officeDocument/2006/relationships/slideLayout" Target="../slideLayouts/slideLayout180.xml"/><Relationship Id="rId27" Type="http://schemas.openxmlformats.org/officeDocument/2006/relationships/slideLayout" Target="../slideLayouts/slideLayout179.xml"/><Relationship Id="rId29" Type="http://schemas.openxmlformats.org/officeDocument/2006/relationships/slideLayout" Target="../slideLayouts/slideLayout181.xml"/><Relationship Id="rId51" Type="http://schemas.openxmlformats.org/officeDocument/2006/relationships/slideLayout" Target="../slideLayouts/slideLayout203.xml"/><Relationship Id="rId50" Type="http://schemas.openxmlformats.org/officeDocument/2006/relationships/slideLayout" Target="../slideLayouts/slideLayout202.xml"/><Relationship Id="rId53" Type="http://schemas.openxmlformats.org/officeDocument/2006/relationships/slideLayout" Target="../slideLayouts/slideLayout205.xml"/><Relationship Id="rId52" Type="http://schemas.openxmlformats.org/officeDocument/2006/relationships/slideLayout" Target="../slideLayouts/slideLayout204.xml"/><Relationship Id="rId11" Type="http://schemas.openxmlformats.org/officeDocument/2006/relationships/slideLayout" Target="../slideLayouts/slideLayout163.xml"/><Relationship Id="rId55" Type="http://schemas.openxmlformats.org/officeDocument/2006/relationships/slideLayout" Target="../slideLayouts/slideLayout207.xml"/><Relationship Id="rId10" Type="http://schemas.openxmlformats.org/officeDocument/2006/relationships/slideLayout" Target="../slideLayouts/slideLayout162.xml"/><Relationship Id="rId54" Type="http://schemas.openxmlformats.org/officeDocument/2006/relationships/slideLayout" Target="../slideLayouts/slideLayout206.xml"/><Relationship Id="rId13" Type="http://schemas.openxmlformats.org/officeDocument/2006/relationships/slideLayout" Target="../slideLayouts/slideLayout165.xml"/><Relationship Id="rId57" Type="http://schemas.openxmlformats.org/officeDocument/2006/relationships/slideLayout" Target="../slideLayouts/slideLayout209.xml"/><Relationship Id="rId12" Type="http://schemas.openxmlformats.org/officeDocument/2006/relationships/slideLayout" Target="../slideLayouts/slideLayout164.xml"/><Relationship Id="rId56" Type="http://schemas.openxmlformats.org/officeDocument/2006/relationships/slideLayout" Target="../slideLayouts/slideLayout208.xml"/><Relationship Id="rId15" Type="http://schemas.openxmlformats.org/officeDocument/2006/relationships/slideLayout" Target="../slideLayouts/slideLayout167.xml"/><Relationship Id="rId59" Type="http://schemas.openxmlformats.org/officeDocument/2006/relationships/slideLayout" Target="../slideLayouts/slideLayout211.xml"/><Relationship Id="rId14" Type="http://schemas.openxmlformats.org/officeDocument/2006/relationships/slideLayout" Target="../slideLayouts/slideLayout166.xml"/><Relationship Id="rId58" Type="http://schemas.openxmlformats.org/officeDocument/2006/relationships/slideLayout" Target="../slideLayouts/slideLayout210.xml"/><Relationship Id="rId17" Type="http://schemas.openxmlformats.org/officeDocument/2006/relationships/slideLayout" Target="../slideLayouts/slideLayout169.xml"/><Relationship Id="rId16" Type="http://schemas.openxmlformats.org/officeDocument/2006/relationships/slideLayout" Target="../slideLayouts/slideLayout168.xml"/><Relationship Id="rId19" Type="http://schemas.openxmlformats.org/officeDocument/2006/relationships/slideLayout" Target="../slideLayouts/slideLayout171.xml"/><Relationship Id="rId18" Type="http://schemas.openxmlformats.org/officeDocument/2006/relationships/slideLayout" Target="../slideLayouts/slideLayout170.xml"/></Relationships>
</file>

<file path=ppt/slideMasters/_rels/slideMaster4.xml.rels><?xml version="1.0" encoding="UTF-8" standalone="yes"?><Relationships xmlns="http://schemas.openxmlformats.org/package/2006/relationships"><Relationship Id="rId40" Type="http://schemas.openxmlformats.org/officeDocument/2006/relationships/slideLayout" Target="../slideLayouts/slideLayout268.xml"/><Relationship Id="rId42" Type="http://schemas.openxmlformats.org/officeDocument/2006/relationships/slideLayout" Target="../slideLayouts/slideLayout270.xml"/><Relationship Id="rId41" Type="http://schemas.openxmlformats.org/officeDocument/2006/relationships/slideLayout" Target="../slideLayouts/slideLayout269.xml"/><Relationship Id="rId44" Type="http://schemas.openxmlformats.org/officeDocument/2006/relationships/slideLayout" Target="../slideLayouts/slideLayout272.xml"/><Relationship Id="rId43" Type="http://schemas.openxmlformats.org/officeDocument/2006/relationships/slideLayout" Target="../slideLayouts/slideLayout271.xml"/><Relationship Id="rId46" Type="http://schemas.openxmlformats.org/officeDocument/2006/relationships/slideLayout" Target="../slideLayouts/slideLayout274.xml"/><Relationship Id="rId45" Type="http://schemas.openxmlformats.org/officeDocument/2006/relationships/slideLayout" Target="../slideLayouts/slideLayout273.xml"/><Relationship Id="rId80" Type="http://schemas.openxmlformats.org/officeDocument/2006/relationships/theme" Target="../theme/theme4.xml"/><Relationship Id="rId1" Type="http://schemas.openxmlformats.org/officeDocument/2006/relationships/image" Target="../media/image6.png"/><Relationship Id="rId2" Type="http://schemas.openxmlformats.org/officeDocument/2006/relationships/image" Target="../media/image1.jpg"/><Relationship Id="rId3" Type="http://schemas.openxmlformats.org/officeDocument/2006/relationships/slideLayout" Target="../slideLayouts/slideLayout231.xml"/><Relationship Id="rId4" Type="http://schemas.openxmlformats.org/officeDocument/2006/relationships/slideLayout" Target="../slideLayouts/slideLayout232.xml"/><Relationship Id="rId9" Type="http://schemas.openxmlformats.org/officeDocument/2006/relationships/slideLayout" Target="../slideLayouts/slideLayout237.xml"/><Relationship Id="rId48" Type="http://schemas.openxmlformats.org/officeDocument/2006/relationships/slideLayout" Target="../slideLayouts/slideLayout276.xml"/><Relationship Id="rId47" Type="http://schemas.openxmlformats.org/officeDocument/2006/relationships/slideLayout" Target="../slideLayouts/slideLayout275.xml"/><Relationship Id="rId49" Type="http://schemas.openxmlformats.org/officeDocument/2006/relationships/slideLayout" Target="../slideLayouts/slideLayout277.xml"/><Relationship Id="rId5" Type="http://schemas.openxmlformats.org/officeDocument/2006/relationships/slideLayout" Target="../slideLayouts/slideLayout233.xml"/><Relationship Id="rId6" Type="http://schemas.openxmlformats.org/officeDocument/2006/relationships/slideLayout" Target="../slideLayouts/slideLayout234.xml"/><Relationship Id="rId7" Type="http://schemas.openxmlformats.org/officeDocument/2006/relationships/slideLayout" Target="../slideLayouts/slideLayout235.xml"/><Relationship Id="rId8" Type="http://schemas.openxmlformats.org/officeDocument/2006/relationships/slideLayout" Target="../slideLayouts/slideLayout236.xml"/><Relationship Id="rId73" Type="http://schemas.openxmlformats.org/officeDocument/2006/relationships/slideLayout" Target="../slideLayouts/slideLayout301.xml"/><Relationship Id="rId72" Type="http://schemas.openxmlformats.org/officeDocument/2006/relationships/slideLayout" Target="../slideLayouts/slideLayout300.xml"/><Relationship Id="rId31" Type="http://schemas.openxmlformats.org/officeDocument/2006/relationships/slideLayout" Target="../slideLayouts/slideLayout259.xml"/><Relationship Id="rId75" Type="http://schemas.openxmlformats.org/officeDocument/2006/relationships/slideLayout" Target="../slideLayouts/slideLayout303.xml"/><Relationship Id="rId30" Type="http://schemas.openxmlformats.org/officeDocument/2006/relationships/slideLayout" Target="../slideLayouts/slideLayout258.xml"/><Relationship Id="rId74" Type="http://schemas.openxmlformats.org/officeDocument/2006/relationships/slideLayout" Target="../slideLayouts/slideLayout302.xml"/><Relationship Id="rId33" Type="http://schemas.openxmlformats.org/officeDocument/2006/relationships/slideLayout" Target="../slideLayouts/slideLayout261.xml"/><Relationship Id="rId77" Type="http://schemas.openxmlformats.org/officeDocument/2006/relationships/slideLayout" Target="../slideLayouts/slideLayout305.xml"/><Relationship Id="rId32" Type="http://schemas.openxmlformats.org/officeDocument/2006/relationships/slideLayout" Target="../slideLayouts/slideLayout260.xml"/><Relationship Id="rId76" Type="http://schemas.openxmlformats.org/officeDocument/2006/relationships/slideLayout" Target="../slideLayouts/slideLayout304.xml"/><Relationship Id="rId35" Type="http://schemas.openxmlformats.org/officeDocument/2006/relationships/slideLayout" Target="../slideLayouts/slideLayout263.xml"/><Relationship Id="rId79" Type="http://schemas.openxmlformats.org/officeDocument/2006/relationships/slideLayout" Target="../slideLayouts/slideLayout307.xml"/><Relationship Id="rId34" Type="http://schemas.openxmlformats.org/officeDocument/2006/relationships/slideLayout" Target="../slideLayouts/slideLayout262.xml"/><Relationship Id="rId78" Type="http://schemas.openxmlformats.org/officeDocument/2006/relationships/slideLayout" Target="../slideLayouts/slideLayout306.xml"/><Relationship Id="rId71" Type="http://schemas.openxmlformats.org/officeDocument/2006/relationships/slideLayout" Target="../slideLayouts/slideLayout299.xml"/><Relationship Id="rId70" Type="http://schemas.openxmlformats.org/officeDocument/2006/relationships/slideLayout" Target="../slideLayouts/slideLayout298.xml"/><Relationship Id="rId37" Type="http://schemas.openxmlformats.org/officeDocument/2006/relationships/slideLayout" Target="../slideLayouts/slideLayout265.xml"/><Relationship Id="rId36" Type="http://schemas.openxmlformats.org/officeDocument/2006/relationships/slideLayout" Target="../slideLayouts/slideLayout264.xml"/><Relationship Id="rId39" Type="http://schemas.openxmlformats.org/officeDocument/2006/relationships/slideLayout" Target="../slideLayouts/slideLayout267.xml"/><Relationship Id="rId38" Type="http://schemas.openxmlformats.org/officeDocument/2006/relationships/slideLayout" Target="../slideLayouts/slideLayout266.xml"/><Relationship Id="rId62" Type="http://schemas.openxmlformats.org/officeDocument/2006/relationships/slideLayout" Target="../slideLayouts/slideLayout290.xml"/><Relationship Id="rId61" Type="http://schemas.openxmlformats.org/officeDocument/2006/relationships/slideLayout" Target="../slideLayouts/slideLayout289.xml"/><Relationship Id="rId20" Type="http://schemas.openxmlformats.org/officeDocument/2006/relationships/slideLayout" Target="../slideLayouts/slideLayout248.xml"/><Relationship Id="rId64" Type="http://schemas.openxmlformats.org/officeDocument/2006/relationships/slideLayout" Target="../slideLayouts/slideLayout292.xml"/><Relationship Id="rId63" Type="http://schemas.openxmlformats.org/officeDocument/2006/relationships/slideLayout" Target="../slideLayouts/slideLayout291.xml"/><Relationship Id="rId22" Type="http://schemas.openxmlformats.org/officeDocument/2006/relationships/slideLayout" Target="../slideLayouts/slideLayout250.xml"/><Relationship Id="rId66" Type="http://schemas.openxmlformats.org/officeDocument/2006/relationships/slideLayout" Target="../slideLayouts/slideLayout294.xml"/><Relationship Id="rId21" Type="http://schemas.openxmlformats.org/officeDocument/2006/relationships/slideLayout" Target="../slideLayouts/slideLayout249.xml"/><Relationship Id="rId65" Type="http://schemas.openxmlformats.org/officeDocument/2006/relationships/slideLayout" Target="../slideLayouts/slideLayout293.xml"/><Relationship Id="rId24" Type="http://schemas.openxmlformats.org/officeDocument/2006/relationships/slideLayout" Target="../slideLayouts/slideLayout252.xml"/><Relationship Id="rId68" Type="http://schemas.openxmlformats.org/officeDocument/2006/relationships/slideLayout" Target="../slideLayouts/slideLayout296.xml"/><Relationship Id="rId23" Type="http://schemas.openxmlformats.org/officeDocument/2006/relationships/slideLayout" Target="../slideLayouts/slideLayout251.xml"/><Relationship Id="rId67" Type="http://schemas.openxmlformats.org/officeDocument/2006/relationships/slideLayout" Target="../slideLayouts/slideLayout295.xml"/><Relationship Id="rId60" Type="http://schemas.openxmlformats.org/officeDocument/2006/relationships/slideLayout" Target="../slideLayouts/slideLayout288.xml"/><Relationship Id="rId26" Type="http://schemas.openxmlformats.org/officeDocument/2006/relationships/slideLayout" Target="../slideLayouts/slideLayout254.xml"/><Relationship Id="rId25" Type="http://schemas.openxmlformats.org/officeDocument/2006/relationships/slideLayout" Target="../slideLayouts/slideLayout253.xml"/><Relationship Id="rId69" Type="http://schemas.openxmlformats.org/officeDocument/2006/relationships/slideLayout" Target="../slideLayouts/slideLayout297.xml"/><Relationship Id="rId28" Type="http://schemas.openxmlformats.org/officeDocument/2006/relationships/slideLayout" Target="../slideLayouts/slideLayout256.xml"/><Relationship Id="rId27" Type="http://schemas.openxmlformats.org/officeDocument/2006/relationships/slideLayout" Target="../slideLayouts/slideLayout255.xml"/><Relationship Id="rId29" Type="http://schemas.openxmlformats.org/officeDocument/2006/relationships/slideLayout" Target="../slideLayouts/slideLayout257.xml"/><Relationship Id="rId51" Type="http://schemas.openxmlformats.org/officeDocument/2006/relationships/slideLayout" Target="../slideLayouts/slideLayout279.xml"/><Relationship Id="rId50" Type="http://schemas.openxmlformats.org/officeDocument/2006/relationships/slideLayout" Target="../slideLayouts/slideLayout278.xml"/><Relationship Id="rId53" Type="http://schemas.openxmlformats.org/officeDocument/2006/relationships/slideLayout" Target="../slideLayouts/slideLayout281.xml"/><Relationship Id="rId52" Type="http://schemas.openxmlformats.org/officeDocument/2006/relationships/slideLayout" Target="../slideLayouts/slideLayout280.xml"/><Relationship Id="rId11" Type="http://schemas.openxmlformats.org/officeDocument/2006/relationships/slideLayout" Target="../slideLayouts/slideLayout239.xml"/><Relationship Id="rId55" Type="http://schemas.openxmlformats.org/officeDocument/2006/relationships/slideLayout" Target="../slideLayouts/slideLayout283.xml"/><Relationship Id="rId10" Type="http://schemas.openxmlformats.org/officeDocument/2006/relationships/slideLayout" Target="../slideLayouts/slideLayout238.xml"/><Relationship Id="rId54" Type="http://schemas.openxmlformats.org/officeDocument/2006/relationships/slideLayout" Target="../slideLayouts/slideLayout282.xml"/><Relationship Id="rId13" Type="http://schemas.openxmlformats.org/officeDocument/2006/relationships/slideLayout" Target="../slideLayouts/slideLayout241.xml"/><Relationship Id="rId57" Type="http://schemas.openxmlformats.org/officeDocument/2006/relationships/slideLayout" Target="../slideLayouts/slideLayout285.xml"/><Relationship Id="rId12" Type="http://schemas.openxmlformats.org/officeDocument/2006/relationships/slideLayout" Target="../slideLayouts/slideLayout240.xml"/><Relationship Id="rId56" Type="http://schemas.openxmlformats.org/officeDocument/2006/relationships/slideLayout" Target="../slideLayouts/slideLayout284.xml"/><Relationship Id="rId15" Type="http://schemas.openxmlformats.org/officeDocument/2006/relationships/slideLayout" Target="../slideLayouts/slideLayout243.xml"/><Relationship Id="rId59" Type="http://schemas.openxmlformats.org/officeDocument/2006/relationships/slideLayout" Target="../slideLayouts/slideLayout287.xml"/><Relationship Id="rId14" Type="http://schemas.openxmlformats.org/officeDocument/2006/relationships/slideLayout" Target="../slideLayouts/slideLayout242.xml"/><Relationship Id="rId58" Type="http://schemas.openxmlformats.org/officeDocument/2006/relationships/slideLayout" Target="../slideLayouts/slideLayout286.xml"/><Relationship Id="rId17" Type="http://schemas.openxmlformats.org/officeDocument/2006/relationships/slideLayout" Target="../slideLayouts/slideLayout245.xml"/><Relationship Id="rId16" Type="http://schemas.openxmlformats.org/officeDocument/2006/relationships/slideLayout" Target="../slideLayouts/slideLayout244.xml"/><Relationship Id="rId19" Type="http://schemas.openxmlformats.org/officeDocument/2006/relationships/slideLayout" Target="../slideLayouts/slideLayout247.xml"/><Relationship Id="rId18" Type="http://schemas.openxmlformats.org/officeDocument/2006/relationships/slideLayout" Target="../slideLayouts/slideLayout24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 name="Shape 5"/>
        <p:cNvGrpSpPr/>
        <p:nvPr/>
      </p:nvGrpSpPr>
      <p:grpSpPr>
        <a:xfrm>
          <a:off x="0" y="0"/>
          <a:ext cx="0" cy="0"/>
          <a:chOff x="0" y="0"/>
          <a:chExt cx="0" cy="0"/>
        </a:xfrm>
      </p:grpSpPr>
      <p:sp>
        <p:nvSpPr>
          <p:cNvPr id="6" name="Google Shape;6;p25"/>
          <p:cNvSpPr txBox="1"/>
          <p:nvPr/>
        </p:nvSpPr>
        <p:spPr>
          <a:xfrm>
            <a:off x="7741216" y="189674"/>
            <a:ext cx="950400" cy="1146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r>
              <a:rPr b="0" i="0" lang="en-US" sz="600" u="none" cap="none" strike="noStrike">
                <a:solidFill>
                  <a:srgbClr val="D9D9D9"/>
                </a:solidFill>
                <a:latin typeface="Arial"/>
                <a:ea typeface="Arial"/>
                <a:cs typeface="Arial"/>
                <a:sym typeface="Arial"/>
              </a:rPr>
              <a:t>Proprietary + Confidential</a:t>
            </a:r>
            <a:endParaRPr b="0" i="0" sz="600" u="none" cap="none" strike="noStrike">
              <a:solidFill>
                <a:srgbClr val="D9D9D9"/>
              </a:solidFill>
              <a:latin typeface="Arial"/>
              <a:ea typeface="Arial"/>
              <a:cs typeface="Arial"/>
              <a:sym typeface="Arial"/>
            </a:endParaRPr>
          </a:p>
        </p:txBody>
      </p:sp>
      <p:pic>
        <p:nvPicPr>
          <p:cNvPr id="7" name="Google Shape;7;p25"/>
          <p:cNvPicPr preferRelativeResize="0"/>
          <p:nvPr/>
        </p:nvPicPr>
        <p:blipFill rotWithShape="1">
          <a:blip r:embed="rId1">
            <a:alphaModFix/>
          </a:blip>
          <a:srcRect b="0" l="0" r="0" t="0"/>
          <a:stretch/>
        </p:blipFill>
        <p:spPr>
          <a:xfrm>
            <a:off x="631225" y="304275"/>
            <a:ext cx="445775" cy="649550"/>
          </a:xfrm>
          <a:prstGeom prst="rect">
            <a:avLst/>
          </a:prstGeom>
          <a:noFill/>
          <a:ln>
            <a:noFill/>
          </a:ln>
        </p:spPr>
      </p:pic>
      <p:pic>
        <p:nvPicPr>
          <p:cNvPr id="8" name="Google Shape;8;p25"/>
          <p:cNvPicPr preferRelativeResize="0"/>
          <p:nvPr/>
        </p:nvPicPr>
        <p:blipFill rotWithShape="1">
          <a:blip r:embed="rId2">
            <a:alphaModFix/>
          </a:blip>
          <a:srcRect b="0" l="0" r="0" t="0"/>
          <a:stretch/>
        </p:blipFill>
        <p:spPr>
          <a:xfrm>
            <a:off x="6232125" y="304275"/>
            <a:ext cx="2459499" cy="56245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 id="2147483677" r:id="rId31"/>
    <p:sldLayoutId id="2147483678" r:id="rId32"/>
    <p:sldLayoutId id="2147483679" r:id="rId33"/>
    <p:sldLayoutId id="2147483680" r:id="rId34"/>
    <p:sldLayoutId id="2147483681" r:id="rId35"/>
    <p:sldLayoutId id="2147483682" r:id="rId36"/>
    <p:sldLayoutId id="2147483683" r:id="rId37"/>
    <p:sldLayoutId id="2147483684" r:id="rId38"/>
    <p:sldLayoutId id="2147483685" r:id="rId39"/>
    <p:sldLayoutId id="2147483686" r:id="rId40"/>
    <p:sldLayoutId id="2147483687" r:id="rId41"/>
    <p:sldLayoutId id="2147483688" r:id="rId42"/>
    <p:sldLayoutId id="2147483689" r:id="rId43"/>
    <p:sldLayoutId id="2147483690" r:id="rId44"/>
    <p:sldLayoutId id="2147483691" r:id="rId45"/>
    <p:sldLayoutId id="2147483692" r:id="rId46"/>
    <p:sldLayoutId id="2147483693" r:id="rId47"/>
    <p:sldLayoutId id="2147483694" r:id="rId48"/>
    <p:sldLayoutId id="2147483695" r:id="rId49"/>
    <p:sldLayoutId id="2147483696" r:id="rId50"/>
    <p:sldLayoutId id="2147483697" r:id="rId51"/>
    <p:sldLayoutId id="2147483698" r:id="rId52"/>
    <p:sldLayoutId id="2147483699" r:id="rId53"/>
    <p:sldLayoutId id="2147483700" r:id="rId54"/>
    <p:sldLayoutId id="2147483701" r:id="rId55"/>
    <p:sldLayoutId id="2147483702" r:id="rId56"/>
    <p:sldLayoutId id="2147483703" r:id="rId57"/>
    <p:sldLayoutId id="2147483704" r:id="rId58"/>
    <p:sldLayoutId id="2147483705" r:id="rId59"/>
    <p:sldLayoutId id="2147483706" r:id="rId60"/>
    <p:sldLayoutId id="2147483707" r:id="rId61"/>
    <p:sldLayoutId id="2147483708" r:id="rId62"/>
    <p:sldLayoutId id="2147483709" r:id="rId63"/>
    <p:sldLayoutId id="2147483710" r:id="rId64"/>
    <p:sldLayoutId id="2147483711" r:id="rId65"/>
    <p:sldLayoutId id="2147483712" r:id="rId66"/>
    <p:sldLayoutId id="2147483713" r:id="rId67"/>
    <p:sldLayoutId id="2147483714" r:id="rId68"/>
    <p:sldLayoutId id="2147483715" r:id="rId69"/>
    <p:sldLayoutId id="2147483716" r:id="rId70"/>
    <p:sldLayoutId id="2147483717" r:id="rId71"/>
    <p:sldLayoutId id="2147483718" r:id="rId72"/>
    <p:sldLayoutId id="2147483719" r:id="rId73"/>
    <p:sldLayoutId id="2147483720" r:id="rId74"/>
    <p:sldLayoutId id="2147483721" r:id="rId75"/>
    <p:sldLayoutId id="2147483722" r:id="rId76"/>
    <p:sldLayoutId id="2147483723" r:id="rId77"/>
    <p:sldLayoutId id="2147483724" r:id="rId7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88">
          <p15:clr>
            <a:srgbClr val="EA4335"/>
          </p15:clr>
        </p15:guide>
        <p15:guide id="2" orient="horz" pos="2952">
          <p15:clr>
            <a:srgbClr val="EA4335"/>
          </p15:clr>
        </p15:guide>
        <p15:guide id="3" orient="horz" pos="2321">
          <p15:clr>
            <a:srgbClr val="EA4335"/>
          </p15:clr>
        </p15:guide>
        <p15:guide id="4" orient="horz" pos="2274">
          <p15:clr>
            <a:srgbClr val="EA4335"/>
          </p15:clr>
        </p15:guide>
        <p15:guide id="5" orient="horz" pos="1644">
          <p15:clr>
            <a:srgbClr val="EA4335"/>
          </p15:clr>
        </p15:guide>
        <p15:guide id="6" orient="horz" pos="1599">
          <p15:clr>
            <a:srgbClr val="EA4335"/>
          </p15:clr>
        </p15:guide>
        <p15:guide id="7" orient="horz" pos="968">
          <p15:clr>
            <a:srgbClr val="EA4335"/>
          </p15:clr>
        </p15:guide>
        <p15:guide id="8" orient="horz" pos="921">
          <p15:clr>
            <a:srgbClr val="EA4335"/>
          </p15:clr>
        </p15:guide>
        <p15:guide id="9" pos="288">
          <p15:clr>
            <a:srgbClr val="EA4335"/>
          </p15:clr>
        </p15:guide>
        <p15:guide id="10" pos="1556">
          <p15:clr>
            <a:srgbClr val="EA4335"/>
          </p15:clr>
        </p15:guide>
        <p15:guide id="11" pos="1611">
          <p15:clr>
            <a:srgbClr val="EA4335"/>
          </p15:clr>
        </p15:guide>
        <p15:guide id="12" pos="1978">
          <p15:clr>
            <a:srgbClr val="EA4335"/>
          </p15:clr>
        </p15:guide>
        <p15:guide id="13" pos="2034">
          <p15:clr>
            <a:srgbClr val="EA4335"/>
          </p15:clr>
        </p15:guide>
        <p15:guide id="14" pos="2855">
          <p15:clr>
            <a:srgbClr val="EA4335"/>
          </p15:clr>
        </p15:guide>
        <p15:guide id="15" pos="2907">
          <p15:clr>
            <a:srgbClr val="EA4335"/>
          </p15:clr>
        </p15:guide>
        <p15:guide id="16" pos="3727">
          <p15:clr>
            <a:srgbClr val="EA4335"/>
          </p15:clr>
        </p15:guide>
        <p15:guide id="17" pos="3782">
          <p15:clr>
            <a:srgbClr val="EA4335"/>
          </p15:clr>
        </p15:guide>
        <p15:guide id="18" pos="4149">
          <p15:clr>
            <a:srgbClr val="EA4335"/>
          </p15:clr>
        </p15:guide>
        <p15:guide id="19" pos="4204">
          <p15:clr>
            <a:srgbClr val="EA4335"/>
          </p15:clr>
        </p15:guide>
        <p15:guide id="20" pos="5472">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32" name="Shape 532"/>
        <p:cNvGrpSpPr/>
        <p:nvPr/>
      </p:nvGrpSpPr>
      <p:grpSpPr>
        <a:xfrm>
          <a:off x="0" y="0"/>
          <a:ext cx="0" cy="0"/>
          <a:chOff x="0" y="0"/>
          <a:chExt cx="0" cy="0"/>
        </a:xfrm>
      </p:grpSpPr>
      <p:sp>
        <p:nvSpPr>
          <p:cNvPr id="533" name="Google Shape;533;p27"/>
          <p:cNvSpPr txBox="1"/>
          <p:nvPr>
            <p:ph idx="1" type="body"/>
          </p:nvPr>
        </p:nvSpPr>
        <p:spPr>
          <a:xfrm>
            <a:off x="464175" y="1347625"/>
            <a:ext cx="5453100" cy="33387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534" name="Google Shape;534;p27"/>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Tree>
  </p:cSld>
  <p:clrMap accent1="accent1" accent2="accent2" accent3="accent3" accent4="accent4" accent5="accent5" accent6="accent6" bg1="lt1" bg2="dk2" tx1="dk1" tx2="lt2" folHlink="folHlink" hlink="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 id="2147483743" r:id="rId18"/>
    <p:sldLayoutId id="2147483744" r:id="rId19"/>
    <p:sldLayoutId id="2147483745" r:id="rId20"/>
    <p:sldLayoutId id="2147483746" r:id="rId21"/>
    <p:sldLayoutId id="2147483747" r:id="rId22"/>
    <p:sldLayoutId id="2147483748" r:id="rId23"/>
    <p:sldLayoutId id="2147483749" r:id="rId24"/>
    <p:sldLayoutId id="2147483750" r:id="rId25"/>
    <p:sldLayoutId id="2147483751" r:id="rId26"/>
    <p:sldLayoutId id="2147483752" r:id="rId27"/>
    <p:sldLayoutId id="2147483753" r:id="rId28"/>
    <p:sldLayoutId id="2147483754" r:id="rId29"/>
    <p:sldLayoutId id="2147483755" r:id="rId30"/>
    <p:sldLayoutId id="2147483756" r:id="rId31"/>
    <p:sldLayoutId id="2147483757" r:id="rId32"/>
    <p:sldLayoutId id="2147483758" r:id="rId33"/>
    <p:sldLayoutId id="2147483759" r:id="rId34"/>
    <p:sldLayoutId id="2147483760" r:id="rId35"/>
    <p:sldLayoutId id="2147483761" r:id="rId36"/>
    <p:sldLayoutId id="2147483762" r:id="rId37"/>
    <p:sldLayoutId id="2147483763" r:id="rId38"/>
    <p:sldLayoutId id="2147483764" r:id="rId39"/>
    <p:sldLayoutId id="2147483765" r:id="rId40"/>
    <p:sldLayoutId id="2147483766" r:id="rId41"/>
    <p:sldLayoutId id="2147483767" r:id="rId42"/>
    <p:sldLayoutId id="2147483768" r:id="rId43"/>
    <p:sldLayoutId id="2147483769" r:id="rId44"/>
    <p:sldLayoutId id="2147483770" r:id="rId45"/>
    <p:sldLayoutId id="2147483771" r:id="rId46"/>
    <p:sldLayoutId id="2147483772" r:id="rId47"/>
    <p:sldLayoutId id="2147483773" r:id="rId48"/>
    <p:sldLayoutId id="2147483774" r:id="rId49"/>
    <p:sldLayoutId id="2147483775" r:id="rId50"/>
    <p:sldLayoutId id="2147483776" r:id="rId51"/>
    <p:sldLayoutId id="2147483777" r:id="rId52"/>
    <p:sldLayoutId id="2147483778" r:id="rId53"/>
    <p:sldLayoutId id="2147483779" r:id="rId54"/>
    <p:sldLayoutId id="2147483780" r:id="rId55"/>
    <p:sldLayoutId id="2147483781" r:id="rId56"/>
    <p:sldLayoutId id="2147483782" r:id="rId57"/>
    <p:sldLayoutId id="2147483783" r:id="rId58"/>
    <p:sldLayoutId id="2147483784" r:id="rId59"/>
    <p:sldLayoutId id="2147483785" r:id="rId60"/>
    <p:sldLayoutId id="2147483786" r:id="rId61"/>
    <p:sldLayoutId id="2147483787" r:id="rId62"/>
    <p:sldLayoutId id="2147483788" r:id="rId63"/>
    <p:sldLayoutId id="2147483789" r:id="rId64"/>
    <p:sldLayoutId id="2147483790" r:id="rId65"/>
    <p:sldLayoutId id="2147483791" r:id="rId66"/>
    <p:sldLayoutId id="2147483792" r:id="rId67"/>
    <p:sldLayoutId id="2147483793" r:id="rId68"/>
    <p:sldLayoutId id="2147483794" r:id="rId69"/>
    <p:sldLayoutId id="2147483795" r:id="rId70"/>
    <p:sldLayoutId id="2147483796" r:id="rId71"/>
    <p:sldLayoutId id="2147483797" r:id="rId72"/>
    <p:sldLayoutId id="2147483798" r:id="rId73"/>
    <p:sldLayoutId id="2147483799" r:id="rId74"/>
    <p:sldLayoutId id="2147483800" r:id="rId75"/>
    <p:sldLayoutId id="2147483801" r:id="rId76"/>
    <p:sldLayoutId id="2147483802" r:id="rId77"/>
    <p:sldLayoutId id="2147483803" r:id="rId7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88">
          <p15:clr>
            <a:srgbClr val="EA4335"/>
          </p15:clr>
        </p15:guide>
        <p15:guide id="2" orient="horz" pos="2952">
          <p15:clr>
            <a:srgbClr val="EA4335"/>
          </p15:clr>
        </p15:guide>
        <p15:guide id="3" orient="horz" pos="2321">
          <p15:clr>
            <a:srgbClr val="EA4335"/>
          </p15:clr>
        </p15:guide>
        <p15:guide id="4" orient="horz" pos="2274">
          <p15:clr>
            <a:srgbClr val="EA4335"/>
          </p15:clr>
        </p15:guide>
        <p15:guide id="5" orient="horz" pos="1644">
          <p15:clr>
            <a:srgbClr val="EA4335"/>
          </p15:clr>
        </p15:guide>
        <p15:guide id="6" orient="horz" pos="1599">
          <p15:clr>
            <a:srgbClr val="EA4335"/>
          </p15:clr>
        </p15:guide>
        <p15:guide id="7" orient="horz" pos="968">
          <p15:clr>
            <a:srgbClr val="EA4335"/>
          </p15:clr>
        </p15:guide>
        <p15:guide id="8" orient="horz" pos="921">
          <p15:clr>
            <a:srgbClr val="EA4335"/>
          </p15:clr>
        </p15:guide>
        <p15:guide id="9" pos="288">
          <p15:clr>
            <a:srgbClr val="EA4335"/>
          </p15:clr>
        </p15:guide>
        <p15:guide id="10" pos="1556">
          <p15:clr>
            <a:srgbClr val="EA4335"/>
          </p15:clr>
        </p15:guide>
        <p15:guide id="11" pos="1611">
          <p15:clr>
            <a:srgbClr val="EA4335"/>
          </p15:clr>
        </p15:guide>
        <p15:guide id="12" pos="1978">
          <p15:clr>
            <a:srgbClr val="EA4335"/>
          </p15:clr>
        </p15:guide>
        <p15:guide id="13" pos="2034">
          <p15:clr>
            <a:srgbClr val="EA4335"/>
          </p15:clr>
        </p15:guide>
        <p15:guide id="14" pos="2855">
          <p15:clr>
            <a:srgbClr val="EA4335"/>
          </p15:clr>
        </p15:guide>
        <p15:guide id="15" pos="2907">
          <p15:clr>
            <a:srgbClr val="EA4335"/>
          </p15:clr>
        </p15:guide>
        <p15:guide id="16" pos="3727">
          <p15:clr>
            <a:srgbClr val="EA4335"/>
          </p15:clr>
        </p15:guide>
        <p15:guide id="17" pos="3782">
          <p15:clr>
            <a:srgbClr val="EA4335"/>
          </p15:clr>
        </p15:guide>
        <p15:guide id="18" pos="4149">
          <p15:clr>
            <a:srgbClr val="EA4335"/>
          </p15:clr>
        </p15:guide>
        <p15:guide id="19" pos="4204">
          <p15:clr>
            <a:srgbClr val="EA4335"/>
          </p15:clr>
        </p15:guide>
        <p15:guide id="20" pos="5472">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012" name="Shape 1012"/>
        <p:cNvGrpSpPr/>
        <p:nvPr/>
      </p:nvGrpSpPr>
      <p:grpSpPr>
        <a:xfrm>
          <a:off x="0" y="0"/>
          <a:ext cx="0" cy="0"/>
          <a:chOff x="0" y="0"/>
          <a:chExt cx="0" cy="0"/>
        </a:xfrm>
      </p:grpSpPr>
      <p:sp>
        <p:nvSpPr>
          <p:cNvPr id="1013" name="Google Shape;1013;p29"/>
          <p:cNvSpPr txBox="1"/>
          <p:nvPr/>
        </p:nvSpPr>
        <p:spPr>
          <a:xfrm>
            <a:off x="7741216" y="189674"/>
            <a:ext cx="950400" cy="1146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r>
              <a:rPr b="0" i="0" lang="en-US" sz="600" u="none" cap="none" strike="noStrike">
                <a:solidFill>
                  <a:srgbClr val="D9D9D9"/>
                </a:solidFill>
                <a:latin typeface="Arial"/>
                <a:ea typeface="Arial"/>
                <a:cs typeface="Arial"/>
                <a:sym typeface="Arial"/>
              </a:rPr>
              <a:t>Proprietary + Confidential</a:t>
            </a:r>
            <a:endParaRPr b="0" i="0" sz="600" u="none" cap="none" strike="noStrike">
              <a:solidFill>
                <a:srgbClr val="D9D9D9"/>
              </a:solidFill>
              <a:latin typeface="Arial"/>
              <a:ea typeface="Arial"/>
              <a:cs typeface="Arial"/>
              <a:sym typeface="Arial"/>
            </a:endParaRPr>
          </a:p>
        </p:txBody>
      </p:sp>
      <p:pic>
        <p:nvPicPr>
          <p:cNvPr id="1014" name="Google Shape;1014;p29"/>
          <p:cNvPicPr preferRelativeResize="0"/>
          <p:nvPr/>
        </p:nvPicPr>
        <p:blipFill rotWithShape="1">
          <a:blip r:embed="rId1">
            <a:alphaModFix/>
          </a:blip>
          <a:srcRect b="0" l="0" r="0" t="0"/>
          <a:stretch/>
        </p:blipFill>
        <p:spPr>
          <a:xfrm>
            <a:off x="631225" y="304275"/>
            <a:ext cx="445775" cy="649550"/>
          </a:xfrm>
          <a:prstGeom prst="rect">
            <a:avLst/>
          </a:prstGeom>
          <a:noFill/>
          <a:ln>
            <a:noFill/>
          </a:ln>
        </p:spPr>
      </p:pic>
      <p:pic>
        <p:nvPicPr>
          <p:cNvPr id="1015" name="Google Shape;1015;p29"/>
          <p:cNvPicPr preferRelativeResize="0"/>
          <p:nvPr/>
        </p:nvPicPr>
        <p:blipFill rotWithShape="1">
          <a:blip r:embed="rId2">
            <a:alphaModFix/>
          </a:blip>
          <a:srcRect b="0" l="0" r="0" t="0"/>
          <a:stretch/>
        </p:blipFill>
        <p:spPr>
          <a:xfrm>
            <a:off x="6477000" y="228600"/>
            <a:ext cx="2487425" cy="56607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 id="2147483816" r:id="rId14"/>
    <p:sldLayoutId id="2147483817" r:id="rId15"/>
    <p:sldLayoutId id="2147483818" r:id="rId16"/>
    <p:sldLayoutId id="2147483819" r:id="rId17"/>
    <p:sldLayoutId id="2147483820" r:id="rId18"/>
    <p:sldLayoutId id="2147483821" r:id="rId19"/>
    <p:sldLayoutId id="2147483822" r:id="rId20"/>
    <p:sldLayoutId id="2147483823" r:id="rId21"/>
    <p:sldLayoutId id="2147483824" r:id="rId22"/>
    <p:sldLayoutId id="2147483825" r:id="rId23"/>
    <p:sldLayoutId id="2147483826" r:id="rId24"/>
    <p:sldLayoutId id="2147483827" r:id="rId25"/>
    <p:sldLayoutId id="2147483828" r:id="rId26"/>
    <p:sldLayoutId id="2147483829" r:id="rId27"/>
    <p:sldLayoutId id="2147483830" r:id="rId28"/>
    <p:sldLayoutId id="2147483831" r:id="rId29"/>
    <p:sldLayoutId id="2147483832" r:id="rId30"/>
    <p:sldLayoutId id="2147483833" r:id="rId31"/>
    <p:sldLayoutId id="2147483834" r:id="rId32"/>
    <p:sldLayoutId id="2147483835" r:id="rId33"/>
    <p:sldLayoutId id="2147483836" r:id="rId34"/>
    <p:sldLayoutId id="2147483837" r:id="rId35"/>
    <p:sldLayoutId id="2147483838" r:id="rId36"/>
    <p:sldLayoutId id="2147483839" r:id="rId37"/>
    <p:sldLayoutId id="2147483840" r:id="rId38"/>
    <p:sldLayoutId id="2147483841" r:id="rId39"/>
    <p:sldLayoutId id="2147483842" r:id="rId40"/>
    <p:sldLayoutId id="2147483843" r:id="rId41"/>
    <p:sldLayoutId id="2147483844" r:id="rId42"/>
    <p:sldLayoutId id="2147483845" r:id="rId43"/>
    <p:sldLayoutId id="2147483846" r:id="rId44"/>
    <p:sldLayoutId id="2147483847" r:id="rId45"/>
    <p:sldLayoutId id="2147483848" r:id="rId46"/>
    <p:sldLayoutId id="2147483849" r:id="rId47"/>
    <p:sldLayoutId id="2147483850" r:id="rId48"/>
    <p:sldLayoutId id="2147483851" r:id="rId49"/>
    <p:sldLayoutId id="2147483852" r:id="rId50"/>
    <p:sldLayoutId id="2147483853" r:id="rId51"/>
    <p:sldLayoutId id="2147483854" r:id="rId52"/>
    <p:sldLayoutId id="2147483855" r:id="rId53"/>
    <p:sldLayoutId id="2147483856" r:id="rId54"/>
    <p:sldLayoutId id="2147483857" r:id="rId55"/>
    <p:sldLayoutId id="2147483858" r:id="rId56"/>
    <p:sldLayoutId id="2147483859" r:id="rId57"/>
    <p:sldLayoutId id="2147483860" r:id="rId58"/>
    <p:sldLayoutId id="2147483861" r:id="rId59"/>
    <p:sldLayoutId id="2147483862" r:id="rId60"/>
    <p:sldLayoutId id="2147483863" r:id="rId61"/>
    <p:sldLayoutId id="2147483864" r:id="rId62"/>
    <p:sldLayoutId id="2147483865" r:id="rId63"/>
    <p:sldLayoutId id="2147483866" r:id="rId64"/>
    <p:sldLayoutId id="2147483867" r:id="rId65"/>
    <p:sldLayoutId id="2147483868" r:id="rId66"/>
    <p:sldLayoutId id="2147483869" r:id="rId67"/>
    <p:sldLayoutId id="2147483870" r:id="rId68"/>
    <p:sldLayoutId id="2147483871" r:id="rId69"/>
    <p:sldLayoutId id="2147483872" r:id="rId70"/>
    <p:sldLayoutId id="2147483873" r:id="rId71"/>
    <p:sldLayoutId id="2147483874" r:id="rId72"/>
    <p:sldLayoutId id="2147483875" r:id="rId73"/>
    <p:sldLayoutId id="2147483876" r:id="rId74"/>
    <p:sldLayoutId id="2147483877" r:id="rId75"/>
    <p:sldLayoutId id="2147483878" r:id="rId76"/>
    <p:sldLayoutId id="2147483879" r:id="rId77"/>
    <p:sldLayoutId id="2147483880" r:id="rId7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88">
          <p15:clr>
            <a:srgbClr val="EA4335"/>
          </p15:clr>
        </p15:guide>
        <p15:guide id="2" orient="horz" pos="2952">
          <p15:clr>
            <a:srgbClr val="EA4335"/>
          </p15:clr>
        </p15:guide>
        <p15:guide id="3" orient="horz" pos="2321">
          <p15:clr>
            <a:srgbClr val="EA4335"/>
          </p15:clr>
        </p15:guide>
        <p15:guide id="4" orient="horz" pos="2274">
          <p15:clr>
            <a:srgbClr val="EA4335"/>
          </p15:clr>
        </p15:guide>
        <p15:guide id="5" orient="horz" pos="1644">
          <p15:clr>
            <a:srgbClr val="EA4335"/>
          </p15:clr>
        </p15:guide>
        <p15:guide id="6" orient="horz" pos="1599">
          <p15:clr>
            <a:srgbClr val="EA4335"/>
          </p15:clr>
        </p15:guide>
        <p15:guide id="7" orient="horz" pos="968">
          <p15:clr>
            <a:srgbClr val="EA4335"/>
          </p15:clr>
        </p15:guide>
        <p15:guide id="8" orient="horz" pos="921">
          <p15:clr>
            <a:srgbClr val="EA4335"/>
          </p15:clr>
        </p15:guide>
        <p15:guide id="9" pos="288">
          <p15:clr>
            <a:srgbClr val="EA4335"/>
          </p15:clr>
        </p15:guide>
        <p15:guide id="10" pos="1556">
          <p15:clr>
            <a:srgbClr val="EA4335"/>
          </p15:clr>
        </p15:guide>
        <p15:guide id="11" pos="1611">
          <p15:clr>
            <a:srgbClr val="EA4335"/>
          </p15:clr>
        </p15:guide>
        <p15:guide id="12" pos="1978">
          <p15:clr>
            <a:srgbClr val="EA4335"/>
          </p15:clr>
        </p15:guide>
        <p15:guide id="13" pos="2034">
          <p15:clr>
            <a:srgbClr val="EA4335"/>
          </p15:clr>
        </p15:guide>
        <p15:guide id="14" pos="2855">
          <p15:clr>
            <a:srgbClr val="EA4335"/>
          </p15:clr>
        </p15:guide>
        <p15:guide id="15" pos="2907">
          <p15:clr>
            <a:srgbClr val="EA4335"/>
          </p15:clr>
        </p15:guide>
        <p15:guide id="16" pos="3727">
          <p15:clr>
            <a:srgbClr val="EA4335"/>
          </p15:clr>
        </p15:guide>
        <p15:guide id="17" pos="3782">
          <p15:clr>
            <a:srgbClr val="EA4335"/>
          </p15:clr>
        </p15:guide>
        <p15:guide id="18" pos="4149">
          <p15:clr>
            <a:srgbClr val="EA4335"/>
          </p15:clr>
        </p15:guide>
        <p15:guide id="19" pos="4204">
          <p15:clr>
            <a:srgbClr val="EA4335"/>
          </p15:clr>
        </p15:guide>
        <p15:guide id="20" pos="5472">
          <p15:clr>
            <a:srgbClr val="EA4335"/>
          </p15:clr>
        </p15:guide>
      </p15:sldGuideLst>
    </p:ext>
  </p:extLst>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534" name="Shape 1534"/>
        <p:cNvGrpSpPr/>
        <p:nvPr/>
      </p:nvGrpSpPr>
      <p:grpSpPr>
        <a:xfrm>
          <a:off x="0" y="0"/>
          <a:ext cx="0" cy="0"/>
          <a:chOff x="0" y="0"/>
          <a:chExt cx="0" cy="0"/>
        </a:xfrm>
      </p:grpSpPr>
      <p:sp>
        <p:nvSpPr>
          <p:cNvPr id="1535" name="Google Shape;1535;p32"/>
          <p:cNvSpPr txBox="1"/>
          <p:nvPr/>
        </p:nvSpPr>
        <p:spPr>
          <a:xfrm>
            <a:off x="7741216" y="189674"/>
            <a:ext cx="950400" cy="1146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r>
              <a:rPr b="0" i="0" lang="en-US" sz="600" u="none" cap="none" strike="noStrike">
                <a:solidFill>
                  <a:srgbClr val="D9D9D9"/>
                </a:solidFill>
                <a:latin typeface="Arial"/>
                <a:ea typeface="Arial"/>
                <a:cs typeface="Arial"/>
                <a:sym typeface="Arial"/>
              </a:rPr>
              <a:t>Proprietary + Confidential</a:t>
            </a:r>
            <a:endParaRPr b="0" i="0" sz="600" u="none" cap="none" strike="noStrike">
              <a:solidFill>
                <a:srgbClr val="D9D9D9"/>
              </a:solidFill>
              <a:latin typeface="Arial"/>
              <a:ea typeface="Arial"/>
              <a:cs typeface="Arial"/>
              <a:sym typeface="Arial"/>
            </a:endParaRPr>
          </a:p>
        </p:txBody>
      </p:sp>
      <p:pic>
        <p:nvPicPr>
          <p:cNvPr id="1536" name="Google Shape;1536;p32"/>
          <p:cNvPicPr preferRelativeResize="0"/>
          <p:nvPr/>
        </p:nvPicPr>
        <p:blipFill rotWithShape="1">
          <a:blip r:embed="rId1">
            <a:alphaModFix/>
          </a:blip>
          <a:srcRect b="0" l="0" r="0" t="0"/>
          <a:stretch/>
        </p:blipFill>
        <p:spPr>
          <a:xfrm>
            <a:off x="631225" y="304275"/>
            <a:ext cx="445775" cy="649550"/>
          </a:xfrm>
          <a:prstGeom prst="rect">
            <a:avLst/>
          </a:prstGeom>
          <a:noFill/>
          <a:ln>
            <a:noFill/>
          </a:ln>
        </p:spPr>
      </p:pic>
      <p:pic>
        <p:nvPicPr>
          <p:cNvPr id="1537" name="Google Shape;1537;p32"/>
          <p:cNvPicPr preferRelativeResize="0"/>
          <p:nvPr/>
        </p:nvPicPr>
        <p:blipFill rotWithShape="1">
          <a:blip r:embed="rId2">
            <a:alphaModFix/>
          </a:blip>
          <a:srcRect b="0" l="0" r="0" t="0"/>
          <a:stretch/>
        </p:blipFill>
        <p:spPr>
          <a:xfrm>
            <a:off x="6232125" y="304275"/>
            <a:ext cx="2459499" cy="56245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 id="2147483891" r:id="rId12"/>
    <p:sldLayoutId id="2147483892" r:id="rId13"/>
    <p:sldLayoutId id="2147483893" r:id="rId14"/>
    <p:sldLayoutId id="2147483894" r:id="rId15"/>
    <p:sldLayoutId id="2147483895" r:id="rId16"/>
    <p:sldLayoutId id="2147483896" r:id="rId17"/>
    <p:sldLayoutId id="2147483897" r:id="rId18"/>
    <p:sldLayoutId id="2147483898" r:id="rId19"/>
    <p:sldLayoutId id="2147483899" r:id="rId20"/>
    <p:sldLayoutId id="2147483900" r:id="rId21"/>
    <p:sldLayoutId id="2147483901" r:id="rId22"/>
    <p:sldLayoutId id="2147483902" r:id="rId23"/>
    <p:sldLayoutId id="2147483903" r:id="rId24"/>
    <p:sldLayoutId id="2147483904" r:id="rId25"/>
    <p:sldLayoutId id="2147483905" r:id="rId26"/>
    <p:sldLayoutId id="2147483906" r:id="rId27"/>
    <p:sldLayoutId id="2147483907" r:id="rId28"/>
    <p:sldLayoutId id="2147483908" r:id="rId29"/>
    <p:sldLayoutId id="2147483909" r:id="rId30"/>
    <p:sldLayoutId id="2147483910" r:id="rId31"/>
    <p:sldLayoutId id="2147483911" r:id="rId32"/>
    <p:sldLayoutId id="2147483912" r:id="rId33"/>
    <p:sldLayoutId id="2147483913" r:id="rId34"/>
    <p:sldLayoutId id="2147483914" r:id="rId35"/>
    <p:sldLayoutId id="2147483915" r:id="rId36"/>
    <p:sldLayoutId id="2147483916" r:id="rId37"/>
    <p:sldLayoutId id="2147483917" r:id="rId38"/>
    <p:sldLayoutId id="2147483918" r:id="rId39"/>
    <p:sldLayoutId id="2147483919" r:id="rId40"/>
    <p:sldLayoutId id="2147483920" r:id="rId41"/>
    <p:sldLayoutId id="2147483921" r:id="rId42"/>
    <p:sldLayoutId id="2147483922" r:id="rId43"/>
    <p:sldLayoutId id="2147483923" r:id="rId44"/>
    <p:sldLayoutId id="2147483924" r:id="rId45"/>
    <p:sldLayoutId id="2147483925" r:id="rId46"/>
    <p:sldLayoutId id="2147483926" r:id="rId47"/>
    <p:sldLayoutId id="2147483927" r:id="rId48"/>
    <p:sldLayoutId id="2147483928" r:id="rId49"/>
    <p:sldLayoutId id="2147483929" r:id="rId50"/>
    <p:sldLayoutId id="2147483930" r:id="rId51"/>
    <p:sldLayoutId id="2147483931" r:id="rId52"/>
    <p:sldLayoutId id="2147483932" r:id="rId53"/>
    <p:sldLayoutId id="2147483933" r:id="rId54"/>
    <p:sldLayoutId id="2147483934" r:id="rId55"/>
    <p:sldLayoutId id="2147483935" r:id="rId56"/>
    <p:sldLayoutId id="2147483936" r:id="rId57"/>
    <p:sldLayoutId id="2147483937" r:id="rId58"/>
    <p:sldLayoutId id="2147483938" r:id="rId59"/>
    <p:sldLayoutId id="2147483939" r:id="rId60"/>
    <p:sldLayoutId id="2147483940" r:id="rId61"/>
    <p:sldLayoutId id="2147483941" r:id="rId62"/>
    <p:sldLayoutId id="2147483942" r:id="rId63"/>
    <p:sldLayoutId id="2147483943" r:id="rId64"/>
    <p:sldLayoutId id="2147483944" r:id="rId65"/>
    <p:sldLayoutId id="2147483945" r:id="rId66"/>
    <p:sldLayoutId id="2147483946" r:id="rId67"/>
    <p:sldLayoutId id="2147483947" r:id="rId68"/>
    <p:sldLayoutId id="2147483948" r:id="rId69"/>
    <p:sldLayoutId id="2147483949" r:id="rId70"/>
    <p:sldLayoutId id="2147483950" r:id="rId71"/>
    <p:sldLayoutId id="2147483951" r:id="rId72"/>
    <p:sldLayoutId id="2147483952" r:id="rId73"/>
    <p:sldLayoutId id="2147483953" r:id="rId74"/>
    <p:sldLayoutId id="2147483954" r:id="rId75"/>
    <p:sldLayoutId id="2147483955" r:id="rId76"/>
    <p:sldLayoutId id="2147483956" r:id="rId77"/>
    <p:sldLayoutId id="2147483957" r:id="rId78"/>
    <p:sldLayoutId id="2147483958" r:id="rId7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88">
          <p15:clr>
            <a:srgbClr val="EA4335"/>
          </p15:clr>
        </p15:guide>
        <p15:guide id="2" orient="horz" pos="2952">
          <p15:clr>
            <a:srgbClr val="EA4335"/>
          </p15:clr>
        </p15:guide>
        <p15:guide id="3" orient="horz" pos="2321">
          <p15:clr>
            <a:srgbClr val="EA4335"/>
          </p15:clr>
        </p15:guide>
        <p15:guide id="4" orient="horz" pos="2274">
          <p15:clr>
            <a:srgbClr val="EA4335"/>
          </p15:clr>
        </p15:guide>
        <p15:guide id="5" orient="horz" pos="1644">
          <p15:clr>
            <a:srgbClr val="EA4335"/>
          </p15:clr>
        </p15:guide>
        <p15:guide id="6" orient="horz" pos="1599">
          <p15:clr>
            <a:srgbClr val="EA4335"/>
          </p15:clr>
        </p15:guide>
        <p15:guide id="7" orient="horz" pos="968">
          <p15:clr>
            <a:srgbClr val="EA4335"/>
          </p15:clr>
        </p15:guide>
        <p15:guide id="8" orient="horz" pos="921">
          <p15:clr>
            <a:srgbClr val="EA4335"/>
          </p15:clr>
        </p15:guide>
        <p15:guide id="9" pos="288">
          <p15:clr>
            <a:srgbClr val="EA4335"/>
          </p15:clr>
        </p15:guide>
        <p15:guide id="10" pos="1556">
          <p15:clr>
            <a:srgbClr val="EA4335"/>
          </p15:clr>
        </p15:guide>
        <p15:guide id="11" pos="1611">
          <p15:clr>
            <a:srgbClr val="EA4335"/>
          </p15:clr>
        </p15:guide>
        <p15:guide id="12" pos="1978">
          <p15:clr>
            <a:srgbClr val="EA4335"/>
          </p15:clr>
        </p15:guide>
        <p15:guide id="13" pos="2034">
          <p15:clr>
            <a:srgbClr val="EA4335"/>
          </p15:clr>
        </p15:guide>
        <p15:guide id="14" pos="2855">
          <p15:clr>
            <a:srgbClr val="EA4335"/>
          </p15:clr>
        </p15:guide>
        <p15:guide id="15" pos="2907">
          <p15:clr>
            <a:srgbClr val="EA4335"/>
          </p15:clr>
        </p15:guide>
        <p15:guide id="16" pos="3727">
          <p15:clr>
            <a:srgbClr val="EA4335"/>
          </p15:clr>
        </p15:guide>
        <p15:guide id="17" pos="3782">
          <p15:clr>
            <a:srgbClr val="EA4335"/>
          </p15:clr>
        </p15:guide>
        <p15:guide id="18" pos="4149">
          <p15:clr>
            <a:srgbClr val="EA4335"/>
          </p15:clr>
        </p15:guide>
        <p15:guide id="19" pos="4204">
          <p15:clr>
            <a:srgbClr val="EA4335"/>
          </p15:clr>
        </p15:guide>
        <p15:guide id="20" pos="5472">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9.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5.png"/><Relationship Id="rId4" Type="http://schemas.openxmlformats.org/officeDocument/2006/relationships/hyperlink" Target="https://diksha.gov.in/play/collection/do_31310347514050150411461?contentId=do_31281132094806425611876"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5.xml"/><Relationship Id="rId2" Type="http://schemas.openxmlformats.org/officeDocument/2006/relationships/notesSlide" Target="../notesSlides/notesSlide11.xml"/><Relationship Id="rId3" Type="http://schemas.openxmlformats.org/officeDocument/2006/relationships/image" Target="../media/image6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64.png"/><Relationship Id="rId4" Type="http://schemas.openxmlformats.org/officeDocument/2006/relationships/image" Target="../media/image42.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7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75.png"/><Relationship Id="rId4" Type="http://schemas.openxmlformats.org/officeDocument/2006/relationships/image" Target="../media/image42.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73.png"/><Relationship Id="rId4" Type="http://schemas.openxmlformats.org/officeDocument/2006/relationships/image" Target="../media/image42.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69.png"/><Relationship Id="rId4" Type="http://schemas.openxmlformats.org/officeDocument/2006/relationships/image" Target="../media/image5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1.xml"/><Relationship Id="rId2" Type="http://schemas.openxmlformats.org/officeDocument/2006/relationships/notesSlide" Target="../notesSlides/notesSlide17.xml"/><Relationship Id="rId3" Type="http://schemas.openxmlformats.org/officeDocument/2006/relationships/image" Target="../media/image58.png"/><Relationship Id="rId4" Type="http://schemas.openxmlformats.org/officeDocument/2006/relationships/hyperlink" Target="https://diksha.gov.in/play/collection/do_31307360985671270411985?contentId=do_31307612464387686417582"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67.png"/><Relationship Id="rId4" Type="http://schemas.openxmlformats.org/officeDocument/2006/relationships/hyperlink" Target="https://diksha.gov.in/play/collection/do_31307360985671270411985?contentId=do_31307612460048384019258" TargetMode="External"/><Relationship Id="rId5" Type="http://schemas.openxmlformats.org/officeDocument/2006/relationships/image" Target="../media/image6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hyperlink" Target="https://diksha.gov.in/play/collection/do_31307360985671270411985?contentId=do_3131100100107632641586" TargetMode="External"/><Relationship Id="rId4" Type="http://schemas.openxmlformats.org/officeDocument/2006/relationships/image" Target="../media/image70.png"/><Relationship Id="rId5" Type="http://schemas.openxmlformats.org/officeDocument/2006/relationships/hyperlink" Target="https://diksha.gov.in/play/collection/do_31307360985671270411985?contentId=do_3131100100107632641586" TargetMode="External"/><Relationship Id="rId6" Type="http://schemas.openxmlformats.org/officeDocument/2006/relationships/image" Target="../media/image6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2.xml"/><Relationship Id="rId3" Type="http://schemas.openxmlformats.org/officeDocument/2006/relationships/image" Target="../media/image23.png"/><Relationship Id="rId4" Type="http://schemas.openxmlformats.org/officeDocument/2006/relationships/image" Target="../media/image21.png"/><Relationship Id="rId9" Type="http://schemas.openxmlformats.org/officeDocument/2006/relationships/image" Target="../media/image28.png"/><Relationship Id="rId5" Type="http://schemas.openxmlformats.org/officeDocument/2006/relationships/image" Target="../media/image16.png"/><Relationship Id="rId6" Type="http://schemas.openxmlformats.org/officeDocument/2006/relationships/image" Target="../media/image18.png"/><Relationship Id="rId7" Type="http://schemas.openxmlformats.org/officeDocument/2006/relationships/image" Target="../media/image43.png"/><Relationship Id="rId8" Type="http://schemas.openxmlformats.org/officeDocument/2006/relationships/image" Target="../media/image15.png"/><Relationship Id="rId31" Type="http://schemas.openxmlformats.org/officeDocument/2006/relationships/image" Target="../media/image30.png"/><Relationship Id="rId30" Type="http://schemas.openxmlformats.org/officeDocument/2006/relationships/image" Target="../media/image35.png"/><Relationship Id="rId33" Type="http://schemas.openxmlformats.org/officeDocument/2006/relationships/image" Target="../media/image54.png"/><Relationship Id="rId32" Type="http://schemas.openxmlformats.org/officeDocument/2006/relationships/image" Target="../media/image27.png"/><Relationship Id="rId20" Type="http://schemas.openxmlformats.org/officeDocument/2006/relationships/image" Target="../media/image13.png"/><Relationship Id="rId22" Type="http://schemas.openxmlformats.org/officeDocument/2006/relationships/image" Target="../media/image50.png"/><Relationship Id="rId21" Type="http://schemas.openxmlformats.org/officeDocument/2006/relationships/image" Target="../media/image31.png"/><Relationship Id="rId24" Type="http://schemas.openxmlformats.org/officeDocument/2006/relationships/image" Target="../media/image37.png"/><Relationship Id="rId23" Type="http://schemas.openxmlformats.org/officeDocument/2006/relationships/image" Target="../media/image44.png"/><Relationship Id="rId26" Type="http://schemas.openxmlformats.org/officeDocument/2006/relationships/image" Target="../media/image32.png"/><Relationship Id="rId25" Type="http://schemas.openxmlformats.org/officeDocument/2006/relationships/image" Target="../media/image26.jpg"/><Relationship Id="rId28" Type="http://schemas.openxmlformats.org/officeDocument/2006/relationships/image" Target="../media/image40.png"/><Relationship Id="rId27" Type="http://schemas.openxmlformats.org/officeDocument/2006/relationships/image" Target="../media/image29.png"/><Relationship Id="rId29" Type="http://schemas.openxmlformats.org/officeDocument/2006/relationships/image" Target="../media/image36.png"/><Relationship Id="rId11" Type="http://schemas.openxmlformats.org/officeDocument/2006/relationships/image" Target="../media/image24.png"/><Relationship Id="rId10" Type="http://schemas.openxmlformats.org/officeDocument/2006/relationships/image" Target="../media/image56.png"/><Relationship Id="rId13" Type="http://schemas.openxmlformats.org/officeDocument/2006/relationships/image" Target="../media/image17.png"/><Relationship Id="rId12" Type="http://schemas.openxmlformats.org/officeDocument/2006/relationships/image" Target="../media/image47.png"/><Relationship Id="rId15" Type="http://schemas.openxmlformats.org/officeDocument/2006/relationships/image" Target="../media/image34.png"/><Relationship Id="rId14" Type="http://schemas.openxmlformats.org/officeDocument/2006/relationships/image" Target="../media/image33.png"/><Relationship Id="rId17" Type="http://schemas.openxmlformats.org/officeDocument/2006/relationships/image" Target="../media/image22.png"/><Relationship Id="rId16" Type="http://schemas.openxmlformats.org/officeDocument/2006/relationships/image" Target="../media/image12.png"/><Relationship Id="rId19" Type="http://schemas.openxmlformats.org/officeDocument/2006/relationships/image" Target="../media/image14.png"/><Relationship Id="rId18"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6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65.jpg"/><Relationship Id="rId4" Type="http://schemas.openxmlformats.org/officeDocument/2006/relationships/image" Target="../media/image42.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74.jpg"/><Relationship Id="rId4" Type="http://schemas.openxmlformats.org/officeDocument/2006/relationships/image" Target="../media/image42.g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7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32.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hyperlink" Target="http://www.classroom.google.com" TargetMode="Externa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9.png"/><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8.png"/><Relationship Id="rId4" Type="http://schemas.openxmlformats.org/officeDocument/2006/relationships/hyperlink" Target="https://diksha.gov.in/play/collection/do_31310347514050150411461?contentId=do_3129911234830336001163" TargetMode="External"/><Relationship Id="rId5" Type="http://schemas.openxmlformats.org/officeDocument/2006/relationships/hyperlink" Target="https://diksha.gov.in/play/collection/do_31310347514050150411461?contentId=do_3129911234830336001163" TargetMode="External"/><Relationship Id="rId6" Type="http://schemas.openxmlformats.org/officeDocument/2006/relationships/image" Target="../media/image5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6.png"/><Relationship Id="rId4" Type="http://schemas.openxmlformats.org/officeDocument/2006/relationships/hyperlink" Target="https://diksha.gov.in/play/collection/do_31310347514050150411461?contentId=do_3131140846749777921159" TargetMode="External"/><Relationship Id="rId5" Type="http://schemas.openxmlformats.org/officeDocument/2006/relationships/image" Target="../media/image5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60.png"/><Relationship Id="rId4" Type="http://schemas.openxmlformats.org/officeDocument/2006/relationships/hyperlink" Target="https://diksha.gov.in/play/collection/do_31310347514050150411461?contentId=do_3133434302937006081447" TargetMode="External"/><Relationship Id="rId5" Type="http://schemas.openxmlformats.org/officeDocument/2006/relationships/hyperlink" Target="https://diksha.gov.in/play/collection/do_31310347514050150411461?contentId=do_3133434302937006081447" TargetMode="External"/><Relationship Id="rId6" Type="http://schemas.openxmlformats.org/officeDocument/2006/relationships/image" Target="../media/image42.gif"/><Relationship Id="rId7" Type="http://schemas.openxmlformats.org/officeDocument/2006/relationships/image" Target="../media/image5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hyperlink" Target="https://diksha.gov.in/play/collection/do_31322176371097600014280?contentId=do_31279855762848972817052" TargetMode="External"/><Relationship Id="rId4" Type="http://schemas.openxmlformats.org/officeDocument/2006/relationships/image" Target="../media/image51.png"/><Relationship Id="rId5" Type="http://schemas.openxmlformats.org/officeDocument/2006/relationships/hyperlink" Target="https://diksha.gov.in/play/collection/do_31310347514050150411461?contentId=do_31281132094806425611876" TargetMode="External"/><Relationship Id="rId6"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1" name="Shape 2061"/>
        <p:cNvGrpSpPr/>
        <p:nvPr/>
      </p:nvGrpSpPr>
      <p:grpSpPr>
        <a:xfrm>
          <a:off x="0" y="0"/>
          <a:ext cx="0" cy="0"/>
          <a:chOff x="0" y="0"/>
          <a:chExt cx="0" cy="0"/>
        </a:xfrm>
      </p:grpSpPr>
      <p:sp>
        <p:nvSpPr>
          <p:cNvPr id="2062" name="Google Shape;2062;p1"/>
          <p:cNvSpPr/>
          <p:nvPr/>
        </p:nvSpPr>
        <p:spPr>
          <a:xfrm>
            <a:off x="354300" y="1387762"/>
            <a:ext cx="8310300" cy="1290600"/>
          </a:xfrm>
          <a:prstGeom prst="rect">
            <a:avLst/>
          </a:prstGeom>
          <a:noFill/>
          <a:ln>
            <a:noFill/>
          </a:ln>
        </p:spPr>
        <p:txBody>
          <a:bodyPr anchorCtr="0" anchor="t" bIns="19050" lIns="19050" spcFirstLastPara="1" rIns="19050" wrap="square" tIns="19050">
            <a:no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Arial"/>
                <a:ea typeface="Arial"/>
                <a:cs typeface="Arial"/>
                <a:sym typeface="Arial"/>
              </a:rPr>
              <a:t>शैक्षणिक तालमेल को उद्घाटित करना: </a:t>
            </a:r>
            <a:endParaRPr b="0" i="0" sz="3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Arial"/>
                <a:ea typeface="Arial"/>
                <a:cs typeface="Arial"/>
                <a:sym typeface="Arial"/>
              </a:rPr>
              <a:t>दीक्षा और गूगल क्लासरूम</a:t>
            </a:r>
            <a:endParaRPr b="0" i="0" sz="2400" u="none" cap="none" strike="noStrike">
              <a:solidFill>
                <a:schemeClr val="dk1"/>
              </a:solidFill>
              <a:latin typeface="Arial"/>
              <a:ea typeface="Arial"/>
              <a:cs typeface="Arial"/>
              <a:sym typeface="Arial"/>
            </a:endParaRPr>
          </a:p>
        </p:txBody>
      </p:sp>
      <p:pic>
        <p:nvPicPr>
          <p:cNvPr id="2063" name="Google Shape;2063;p1"/>
          <p:cNvPicPr preferRelativeResize="0"/>
          <p:nvPr/>
        </p:nvPicPr>
        <p:blipFill rotWithShape="1">
          <a:blip r:embed="rId3">
            <a:alphaModFix/>
          </a:blip>
          <a:srcRect b="2826" l="69612" r="-1215" t="0"/>
          <a:stretch/>
        </p:blipFill>
        <p:spPr>
          <a:xfrm>
            <a:off x="7066025" y="1307425"/>
            <a:ext cx="1997724" cy="3455066"/>
          </a:xfrm>
          <a:prstGeom prst="rect">
            <a:avLst/>
          </a:prstGeom>
          <a:noFill/>
          <a:ln>
            <a:noFill/>
          </a:ln>
        </p:spPr>
      </p:pic>
      <p:pic>
        <p:nvPicPr>
          <p:cNvPr id="2064" name="Google Shape;2064;p1"/>
          <p:cNvPicPr preferRelativeResize="0"/>
          <p:nvPr/>
        </p:nvPicPr>
        <p:blipFill rotWithShape="1">
          <a:blip r:embed="rId3">
            <a:alphaModFix/>
          </a:blip>
          <a:srcRect b="74734" l="0" r="59361" t="0"/>
          <a:stretch/>
        </p:blipFill>
        <p:spPr>
          <a:xfrm>
            <a:off x="478700" y="2877156"/>
            <a:ext cx="2918299" cy="10205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9" name="Shape 2239"/>
        <p:cNvGrpSpPr/>
        <p:nvPr/>
      </p:nvGrpSpPr>
      <p:grpSpPr>
        <a:xfrm>
          <a:off x="0" y="0"/>
          <a:ext cx="0" cy="0"/>
          <a:chOff x="0" y="0"/>
          <a:chExt cx="0" cy="0"/>
        </a:xfrm>
      </p:grpSpPr>
      <p:sp>
        <p:nvSpPr>
          <p:cNvPr id="2240" name="Google Shape;2240;p10"/>
          <p:cNvSpPr txBox="1"/>
          <p:nvPr>
            <p:ph idx="4" type="title"/>
          </p:nvPr>
        </p:nvSpPr>
        <p:spPr>
          <a:xfrm>
            <a:off x="457200" y="1140175"/>
            <a:ext cx="8362500" cy="9312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000"/>
              <a:buNone/>
            </a:pPr>
            <a:r>
              <a:rPr b="0" lang="en-US" sz="2400">
                <a:solidFill>
                  <a:schemeClr val="dk1"/>
                </a:solidFill>
              </a:rPr>
              <a:t>प्रश्नोत्तर : डिजिटल और एनालॉग कार्य</a:t>
            </a:r>
            <a:endParaRPr b="0" sz="2400">
              <a:solidFill>
                <a:schemeClr val="dk1"/>
              </a:solidFill>
            </a:endParaRPr>
          </a:p>
        </p:txBody>
      </p:sp>
      <p:pic>
        <p:nvPicPr>
          <p:cNvPr id="2241" name="Google Shape;2241;p10"/>
          <p:cNvPicPr preferRelativeResize="0"/>
          <p:nvPr/>
        </p:nvPicPr>
        <p:blipFill rotWithShape="1">
          <a:blip r:embed="rId3">
            <a:alphaModFix/>
          </a:blip>
          <a:srcRect b="0" l="0" r="0" t="0"/>
          <a:stretch/>
        </p:blipFill>
        <p:spPr>
          <a:xfrm>
            <a:off x="1558800" y="1803225"/>
            <a:ext cx="5301651" cy="2978301"/>
          </a:xfrm>
          <a:prstGeom prst="rect">
            <a:avLst/>
          </a:prstGeom>
          <a:noFill/>
          <a:ln>
            <a:noFill/>
          </a:ln>
        </p:spPr>
      </p:pic>
      <p:sp>
        <p:nvSpPr>
          <p:cNvPr id="2242" name="Google Shape;2242;p10"/>
          <p:cNvSpPr txBox="1"/>
          <p:nvPr/>
        </p:nvSpPr>
        <p:spPr>
          <a:xfrm>
            <a:off x="2545300" y="3638275"/>
            <a:ext cx="4128000" cy="692700"/>
          </a:xfrm>
          <a:prstGeom prst="rect">
            <a:avLst/>
          </a:prstGeom>
          <a:solidFill>
            <a:srgbClr val="F8F9FA"/>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sng" cap="none" strike="noStrike">
                <a:solidFill>
                  <a:srgbClr val="1A73E8"/>
                </a:solidFill>
                <a:latin typeface="Roboto"/>
                <a:ea typeface="Roboto"/>
                <a:cs typeface="Roboto"/>
                <a:sym typeface="Roboto"/>
                <a:hlinkClick r:id="rId4">
                  <a:extLst>
                    <a:ext uri="{A12FA001-AC4F-418D-AE19-62706E023703}">
                      <ahyp:hlinkClr val="tx"/>
                    </a:ext>
                  </a:extLst>
                </a:hlinkClick>
              </a:rPr>
              <a:t>https://दीक्षा.gov.in/play/collection/do_31310347514050150411461?contentId=do_31281132094806425611876</a:t>
            </a:r>
            <a:endParaRPr b="0" i="0" sz="1100" u="none" cap="none" strike="noStrike">
              <a:solidFill>
                <a:srgbClr val="000000"/>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Roboto"/>
              <a:ea typeface="Roboto"/>
              <a:cs typeface="Roboto"/>
              <a:sym typeface="Robo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6" name="Shape 2246"/>
        <p:cNvGrpSpPr/>
        <p:nvPr/>
      </p:nvGrpSpPr>
      <p:grpSpPr>
        <a:xfrm>
          <a:off x="0" y="0"/>
          <a:ext cx="0" cy="0"/>
          <a:chOff x="0" y="0"/>
          <a:chExt cx="0" cy="0"/>
        </a:xfrm>
      </p:grpSpPr>
      <p:sp>
        <p:nvSpPr>
          <p:cNvPr id="2247" name="Google Shape;2247;p11"/>
          <p:cNvSpPr txBox="1"/>
          <p:nvPr>
            <p:ph type="title"/>
          </p:nvPr>
        </p:nvSpPr>
        <p:spPr>
          <a:xfrm>
            <a:off x="457200" y="1064000"/>
            <a:ext cx="8534400" cy="666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अंतिम असाइनमेंट - व्यक्तिगत और समूह परियोजना के रूप में दीक्षा सामग्री और विभिन्न मोड में गूगल स्लाइड के साथ।</a:t>
            </a:r>
            <a:endParaRPr b="0" i="0" sz="2400" u="none" cap="none" strike="noStrike">
              <a:solidFill>
                <a:srgbClr val="000000"/>
              </a:solidFill>
              <a:latin typeface="Arial"/>
              <a:ea typeface="Arial"/>
              <a:cs typeface="Arial"/>
              <a:sym typeface="Arial"/>
            </a:endParaRPr>
          </a:p>
        </p:txBody>
      </p:sp>
      <p:sp>
        <p:nvSpPr>
          <p:cNvPr id="2248" name="Google Shape;2248;p11"/>
          <p:cNvSpPr/>
          <p:nvPr/>
        </p:nvSpPr>
        <p:spPr>
          <a:xfrm>
            <a:off x="1411700" y="2512400"/>
            <a:ext cx="1728300" cy="2178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249" name="Google Shape;2249;p11"/>
          <p:cNvPicPr preferRelativeResize="0"/>
          <p:nvPr/>
        </p:nvPicPr>
        <p:blipFill rotWithShape="1">
          <a:blip r:embed="rId3">
            <a:alphaModFix/>
          </a:blip>
          <a:srcRect b="0" l="0" r="0" t="1690"/>
          <a:stretch/>
        </p:blipFill>
        <p:spPr>
          <a:xfrm>
            <a:off x="1768400" y="1806800"/>
            <a:ext cx="4585424" cy="31590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3" name="Shape 2253"/>
        <p:cNvGrpSpPr/>
        <p:nvPr/>
      </p:nvGrpSpPr>
      <p:grpSpPr>
        <a:xfrm>
          <a:off x="0" y="0"/>
          <a:ext cx="0" cy="0"/>
          <a:chOff x="0" y="0"/>
          <a:chExt cx="0" cy="0"/>
        </a:xfrm>
      </p:grpSpPr>
      <p:pic>
        <p:nvPicPr>
          <p:cNvPr id="2254" name="Google Shape;2254;p12"/>
          <p:cNvPicPr preferRelativeResize="0"/>
          <p:nvPr/>
        </p:nvPicPr>
        <p:blipFill rotWithShape="1">
          <a:blip r:embed="rId3">
            <a:alphaModFix/>
          </a:blip>
          <a:srcRect b="0" l="0" r="0" t="0"/>
          <a:stretch/>
        </p:blipFill>
        <p:spPr>
          <a:xfrm>
            <a:off x="4398643" y="1688650"/>
            <a:ext cx="4239606" cy="1466125"/>
          </a:xfrm>
          <a:prstGeom prst="rect">
            <a:avLst/>
          </a:prstGeom>
          <a:noFill/>
          <a:ln>
            <a:noFill/>
          </a:ln>
        </p:spPr>
      </p:pic>
      <p:sp>
        <p:nvSpPr>
          <p:cNvPr id="2255" name="Google Shape;2255;p12"/>
          <p:cNvSpPr txBox="1"/>
          <p:nvPr>
            <p:ph type="title"/>
          </p:nvPr>
        </p:nvSpPr>
        <p:spPr>
          <a:xfrm>
            <a:off x="379275" y="1245563"/>
            <a:ext cx="3725400" cy="3266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400"/>
              <a:buNone/>
            </a:pPr>
            <a:r>
              <a:rPr b="1" lang="en-US" sz="3900">
                <a:solidFill>
                  <a:schemeClr val="accent4"/>
                </a:solidFill>
              </a:rPr>
              <a:t>दीक्षा से गूगल क्लासरूम में सामग्री साझा करें </a:t>
            </a:r>
            <a:endParaRPr b="1" sz="3900">
              <a:solidFill>
                <a:schemeClr val="accent4"/>
              </a:solidFill>
            </a:endParaRPr>
          </a:p>
        </p:txBody>
      </p:sp>
      <p:pic>
        <p:nvPicPr>
          <p:cNvPr id="2256" name="Google Shape;2256;p12"/>
          <p:cNvPicPr preferRelativeResize="0"/>
          <p:nvPr/>
        </p:nvPicPr>
        <p:blipFill rotWithShape="1">
          <a:blip r:embed="rId4">
            <a:alphaModFix/>
          </a:blip>
          <a:srcRect b="0" l="0" r="0" t="0"/>
          <a:stretch/>
        </p:blipFill>
        <p:spPr>
          <a:xfrm>
            <a:off x="4250500" y="1761098"/>
            <a:ext cx="1709700" cy="6393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0" name="Shape 2260"/>
        <p:cNvGrpSpPr/>
        <p:nvPr/>
      </p:nvGrpSpPr>
      <p:grpSpPr>
        <a:xfrm>
          <a:off x="0" y="0"/>
          <a:ext cx="0" cy="0"/>
          <a:chOff x="0" y="0"/>
          <a:chExt cx="0" cy="0"/>
        </a:xfrm>
      </p:grpSpPr>
      <p:sp>
        <p:nvSpPr>
          <p:cNvPr id="2261" name="Google Shape;2261;p13"/>
          <p:cNvSpPr txBox="1"/>
          <p:nvPr>
            <p:ph idx="4" type="title"/>
          </p:nvPr>
        </p:nvSpPr>
        <p:spPr>
          <a:xfrm>
            <a:off x="531875" y="1020350"/>
            <a:ext cx="8362500" cy="9312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000"/>
              <a:buNone/>
            </a:pPr>
            <a:r>
              <a:rPr b="0" lang="en-US" sz="2400">
                <a:solidFill>
                  <a:schemeClr val="dk1"/>
                </a:solidFill>
              </a:rPr>
              <a:t>चरण 1: संसाधन की पहचान करें</a:t>
            </a:r>
            <a:endParaRPr b="0" sz="2400">
              <a:solidFill>
                <a:schemeClr val="dk1"/>
              </a:solidFill>
            </a:endParaRPr>
          </a:p>
        </p:txBody>
      </p:sp>
      <p:pic>
        <p:nvPicPr>
          <p:cNvPr id="2262" name="Google Shape;2262;p13"/>
          <p:cNvPicPr preferRelativeResize="0"/>
          <p:nvPr/>
        </p:nvPicPr>
        <p:blipFill rotWithShape="1">
          <a:blip r:embed="rId3">
            <a:alphaModFix/>
          </a:blip>
          <a:srcRect b="0" l="0" r="0" t="0"/>
          <a:stretch/>
        </p:blipFill>
        <p:spPr>
          <a:xfrm>
            <a:off x="2151200" y="1530325"/>
            <a:ext cx="4103277" cy="323229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6" name="Shape 2266"/>
        <p:cNvGrpSpPr/>
        <p:nvPr/>
      </p:nvGrpSpPr>
      <p:grpSpPr>
        <a:xfrm>
          <a:off x="0" y="0"/>
          <a:ext cx="0" cy="0"/>
          <a:chOff x="0" y="0"/>
          <a:chExt cx="0" cy="0"/>
        </a:xfrm>
      </p:grpSpPr>
      <p:pic>
        <p:nvPicPr>
          <p:cNvPr id="2267" name="Google Shape;2267;p14"/>
          <p:cNvPicPr preferRelativeResize="0"/>
          <p:nvPr/>
        </p:nvPicPr>
        <p:blipFill rotWithShape="1">
          <a:blip r:embed="rId3">
            <a:alphaModFix/>
          </a:blip>
          <a:srcRect b="0" l="0" r="0" t="0"/>
          <a:stretch/>
        </p:blipFill>
        <p:spPr>
          <a:xfrm>
            <a:off x="1419050" y="1513675"/>
            <a:ext cx="5630751" cy="3170050"/>
          </a:xfrm>
          <a:prstGeom prst="rect">
            <a:avLst/>
          </a:prstGeom>
          <a:noFill/>
          <a:ln>
            <a:noFill/>
          </a:ln>
        </p:spPr>
      </p:pic>
      <p:sp>
        <p:nvSpPr>
          <p:cNvPr id="2268" name="Google Shape;2268;p14"/>
          <p:cNvSpPr txBox="1"/>
          <p:nvPr>
            <p:ph idx="4" type="title"/>
          </p:nvPr>
        </p:nvSpPr>
        <p:spPr>
          <a:xfrm>
            <a:off x="531875" y="1020350"/>
            <a:ext cx="8362500" cy="9312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000"/>
              <a:buNone/>
            </a:pPr>
            <a:r>
              <a:rPr b="0" lang="en-US" sz="2400">
                <a:solidFill>
                  <a:schemeClr val="dk1"/>
                </a:solidFill>
              </a:rPr>
              <a:t>चरण 2: शेयर आइकन पर क्लिक करें</a:t>
            </a:r>
            <a:endParaRPr b="0" sz="2400">
              <a:solidFill>
                <a:schemeClr val="dk1"/>
              </a:solidFill>
            </a:endParaRPr>
          </a:p>
        </p:txBody>
      </p:sp>
      <p:pic>
        <p:nvPicPr>
          <p:cNvPr id="2269" name="Google Shape;2269;p14"/>
          <p:cNvPicPr preferRelativeResize="0"/>
          <p:nvPr/>
        </p:nvPicPr>
        <p:blipFill rotWithShape="1">
          <a:blip r:embed="rId4">
            <a:alphaModFix/>
          </a:blip>
          <a:srcRect b="0" l="0" r="0" t="0"/>
          <a:stretch/>
        </p:blipFill>
        <p:spPr>
          <a:xfrm>
            <a:off x="3899188" y="4072961"/>
            <a:ext cx="1709700" cy="639375"/>
          </a:xfrm>
          <a:prstGeom prst="rect">
            <a:avLst/>
          </a:prstGeom>
          <a:noFill/>
          <a:ln>
            <a:noFill/>
          </a:ln>
        </p:spPr>
      </p:pic>
      <p:pic>
        <p:nvPicPr>
          <p:cNvPr id="2270" name="Google Shape;2270;p14"/>
          <p:cNvPicPr preferRelativeResize="0"/>
          <p:nvPr/>
        </p:nvPicPr>
        <p:blipFill rotWithShape="1">
          <a:blip r:embed="rId4">
            <a:alphaModFix/>
          </a:blip>
          <a:srcRect b="0" l="0" r="0" t="0"/>
          <a:stretch/>
        </p:blipFill>
        <p:spPr>
          <a:xfrm>
            <a:off x="5699150" y="1749950"/>
            <a:ext cx="1405650" cy="5256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4" name="Shape 2274"/>
        <p:cNvGrpSpPr/>
        <p:nvPr/>
      </p:nvGrpSpPr>
      <p:grpSpPr>
        <a:xfrm>
          <a:off x="0" y="0"/>
          <a:ext cx="0" cy="0"/>
          <a:chOff x="0" y="0"/>
          <a:chExt cx="0" cy="0"/>
        </a:xfrm>
      </p:grpSpPr>
      <p:pic>
        <p:nvPicPr>
          <p:cNvPr id="2275" name="Google Shape;2275;p15"/>
          <p:cNvPicPr preferRelativeResize="0"/>
          <p:nvPr/>
        </p:nvPicPr>
        <p:blipFill rotWithShape="1">
          <a:blip r:embed="rId3">
            <a:alphaModFix/>
          </a:blip>
          <a:srcRect b="0" l="0" r="0" t="0"/>
          <a:stretch/>
        </p:blipFill>
        <p:spPr>
          <a:xfrm>
            <a:off x="1396025" y="1551630"/>
            <a:ext cx="5658348" cy="3309918"/>
          </a:xfrm>
          <a:prstGeom prst="rect">
            <a:avLst/>
          </a:prstGeom>
          <a:noFill/>
          <a:ln>
            <a:noFill/>
          </a:ln>
        </p:spPr>
      </p:pic>
      <p:sp>
        <p:nvSpPr>
          <p:cNvPr id="2276" name="Google Shape;2276;p15"/>
          <p:cNvSpPr txBox="1"/>
          <p:nvPr>
            <p:ph idx="4" type="title"/>
          </p:nvPr>
        </p:nvSpPr>
        <p:spPr>
          <a:xfrm>
            <a:off x="531875" y="1096550"/>
            <a:ext cx="8362500" cy="9312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000"/>
              <a:buNone/>
            </a:pPr>
            <a:r>
              <a:rPr b="0" lang="en-US" sz="2400">
                <a:solidFill>
                  <a:schemeClr val="dk1"/>
                </a:solidFill>
              </a:rPr>
              <a:t>चरण 3: "गूगल क्लासरूम" के साथ साझा करें</a:t>
            </a:r>
            <a:endParaRPr b="0" sz="2400">
              <a:solidFill>
                <a:schemeClr val="dk1"/>
              </a:solidFill>
            </a:endParaRPr>
          </a:p>
        </p:txBody>
      </p:sp>
      <p:pic>
        <p:nvPicPr>
          <p:cNvPr id="2277" name="Google Shape;2277;p15"/>
          <p:cNvPicPr preferRelativeResize="0"/>
          <p:nvPr/>
        </p:nvPicPr>
        <p:blipFill rotWithShape="1">
          <a:blip r:embed="rId4">
            <a:alphaModFix/>
          </a:blip>
          <a:srcRect b="0" l="0" r="0" t="0"/>
          <a:stretch/>
        </p:blipFill>
        <p:spPr>
          <a:xfrm>
            <a:off x="2224575" y="1698548"/>
            <a:ext cx="1709700" cy="639375"/>
          </a:xfrm>
          <a:prstGeom prst="rect">
            <a:avLst/>
          </a:prstGeom>
          <a:noFill/>
          <a:ln>
            <a:noFill/>
          </a:ln>
        </p:spPr>
      </p:pic>
      <p:sp>
        <p:nvSpPr>
          <p:cNvPr id="2278" name="Google Shape;2278;p15"/>
          <p:cNvSpPr/>
          <p:nvPr/>
        </p:nvSpPr>
        <p:spPr>
          <a:xfrm>
            <a:off x="3966150" y="4396250"/>
            <a:ext cx="1213500" cy="465300"/>
          </a:xfrm>
          <a:prstGeom prst="ellipse">
            <a:avLst/>
          </a:prstGeom>
          <a:noFill/>
          <a:ln cap="flat" cmpd="sng" w="76200">
            <a:solidFill>
              <a:srgbClr val="EA433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a:ea typeface="Roboto"/>
              <a:cs typeface="Roboto"/>
              <a:sym typeface="Robot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2" name="Shape 2282"/>
        <p:cNvGrpSpPr/>
        <p:nvPr/>
      </p:nvGrpSpPr>
      <p:grpSpPr>
        <a:xfrm>
          <a:off x="0" y="0"/>
          <a:ext cx="0" cy="0"/>
          <a:chOff x="0" y="0"/>
          <a:chExt cx="0" cy="0"/>
        </a:xfrm>
      </p:grpSpPr>
      <p:pic>
        <p:nvPicPr>
          <p:cNvPr id="2283" name="Google Shape;2283;p16"/>
          <p:cNvPicPr preferRelativeResize="0"/>
          <p:nvPr/>
        </p:nvPicPr>
        <p:blipFill rotWithShape="1">
          <a:blip r:embed="rId3">
            <a:alphaModFix/>
          </a:blip>
          <a:srcRect b="0" l="0" r="0" t="0"/>
          <a:stretch/>
        </p:blipFill>
        <p:spPr>
          <a:xfrm>
            <a:off x="1214138" y="1672237"/>
            <a:ext cx="2512975" cy="2866524"/>
          </a:xfrm>
          <a:prstGeom prst="rect">
            <a:avLst/>
          </a:prstGeom>
          <a:noFill/>
          <a:ln>
            <a:noFill/>
          </a:ln>
          <a:effectLst>
            <a:outerShdw blurRad="57150" rotWithShape="0" algn="bl" dir="5400000" dist="19050">
              <a:srgbClr val="000000">
                <a:alpha val="49803"/>
              </a:srgbClr>
            </a:outerShdw>
          </a:effectLst>
        </p:spPr>
      </p:pic>
      <p:sp>
        <p:nvSpPr>
          <p:cNvPr id="2284" name="Google Shape;2284;p16"/>
          <p:cNvSpPr txBox="1"/>
          <p:nvPr>
            <p:ph type="title"/>
          </p:nvPr>
        </p:nvSpPr>
        <p:spPr>
          <a:xfrm>
            <a:off x="531875" y="791750"/>
            <a:ext cx="8362500" cy="931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SzPts val="2400"/>
              <a:buNone/>
            </a:pPr>
            <a:r>
              <a:rPr lang="en-US" sz="2400">
                <a:solidFill>
                  <a:schemeClr val="dk1"/>
                </a:solidFill>
              </a:rPr>
              <a:t>चरण 4: "गूगल क्लासरूम" चुनें और एक पोस्ट बनाएं</a:t>
            </a:r>
            <a:endParaRPr sz="2400">
              <a:solidFill>
                <a:schemeClr val="dk1"/>
              </a:solidFill>
            </a:endParaRPr>
          </a:p>
        </p:txBody>
      </p:sp>
      <p:pic>
        <p:nvPicPr>
          <p:cNvPr id="2285" name="Google Shape;2285;p16"/>
          <p:cNvPicPr preferRelativeResize="0"/>
          <p:nvPr/>
        </p:nvPicPr>
        <p:blipFill rotWithShape="1">
          <a:blip r:embed="rId4">
            <a:alphaModFix/>
          </a:blip>
          <a:srcRect b="0" l="0" r="0" t="0"/>
          <a:stretch/>
        </p:blipFill>
        <p:spPr>
          <a:xfrm>
            <a:off x="4982550" y="1653550"/>
            <a:ext cx="2512975" cy="2938903"/>
          </a:xfrm>
          <a:prstGeom prst="rect">
            <a:avLst/>
          </a:prstGeom>
          <a:noFill/>
          <a:ln>
            <a:noFill/>
          </a:ln>
          <a:effectLst>
            <a:outerShdw blurRad="57150" rotWithShape="0" algn="bl" dir="5400000" dist="19050">
              <a:srgbClr val="000000">
                <a:alpha val="49803"/>
              </a:srgbClr>
            </a:outerShdw>
          </a:effectLst>
        </p:spPr>
      </p:pic>
      <p:cxnSp>
        <p:nvCxnSpPr>
          <p:cNvPr id="2286" name="Google Shape;2286;p16"/>
          <p:cNvCxnSpPr>
            <a:endCxn id="2285" idx="1"/>
          </p:cNvCxnSpPr>
          <p:nvPr/>
        </p:nvCxnSpPr>
        <p:spPr>
          <a:xfrm flipH="1" rot="10800000">
            <a:off x="2753850" y="3123002"/>
            <a:ext cx="2228700" cy="224100"/>
          </a:xfrm>
          <a:prstGeom prst="straightConnector1">
            <a:avLst/>
          </a:prstGeom>
          <a:noFill/>
          <a:ln cap="flat" cmpd="sng" w="152400">
            <a:solidFill>
              <a:srgbClr val="34A853"/>
            </a:solidFill>
            <a:prstDash val="solid"/>
            <a:round/>
            <a:headEnd len="sm" w="sm" type="none"/>
            <a:tailEnd len="med" w="med" type="triangl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0" name="Shape 2290"/>
        <p:cNvGrpSpPr/>
        <p:nvPr/>
      </p:nvGrpSpPr>
      <p:grpSpPr>
        <a:xfrm>
          <a:off x="0" y="0"/>
          <a:ext cx="0" cy="0"/>
          <a:chOff x="0" y="0"/>
          <a:chExt cx="0" cy="0"/>
        </a:xfrm>
      </p:grpSpPr>
      <p:sp>
        <p:nvSpPr>
          <p:cNvPr id="2291" name="Google Shape;2291;p17"/>
          <p:cNvSpPr txBox="1"/>
          <p:nvPr>
            <p:ph type="title"/>
          </p:nvPr>
        </p:nvSpPr>
        <p:spPr>
          <a:xfrm>
            <a:off x="609602" y="1143000"/>
            <a:ext cx="8297100" cy="6408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400"/>
              <a:buNone/>
            </a:pPr>
            <a:r>
              <a:rPr lang="en-US">
                <a:latin typeface="Arial"/>
                <a:ea typeface="Arial"/>
                <a:cs typeface="Arial"/>
                <a:sym typeface="Arial"/>
              </a:rPr>
              <a:t>दीक्षा </a:t>
            </a:r>
            <a:r>
              <a:rPr lang="en-US">
                <a:solidFill>
                  <a:schemeClr val="dk1"/>
                </a:solidFill>
                <a:latin typeface="Arial"/>
                <a:ea typeface="Arial"/>
                <a:cs typeface="Arial"/>
                <a:sym typeface="Arial"/>
              </a:rPr>
              <a:t>शिक्षण </a:t>
            </a:r>
            <a:r>
              <a:rPr lang="en-US">
                <a:latin typeface="Arial"/>
                <a:ea typeface="Arial"/>
                <a:cs typeface="Arial"/>
                <a:sym typeface="Arial"/>
              </a:rPr>
              <a:t>संसाधन - स्लाइड प्रस्तुति</a:t>
            </a:r>
            <a:endParaRPr>
              <a:latin typeface="Arial"/>
              <a:ea typeface="Arial"/>
              <a:cs typeface="Arial"/>
              <a:sym typeface="Arial"/>
            </a:endParaRPr>
          </a:p>
          <a:p>
            <a:pPr indent="0" lvl="0" marL="0" rtl="0" algn="l">
              <a:lnSpc>
                <a:spcPct val="100000"/>
              </a:lnSpc>
              <a:spcBef>
                <a:spcPts val="0"/>
              </a:spcBef>
              <a:spcAft>
                <a:spcPts val="0"/>
              </a:spcAft>
              <a:buSzPts val="2400"/>
              <a:buNone/>
            </a:pPr>
            <a:r>
              <a:t/>
            </a:r>
            <a:endParaRPr>
              <a:latin typeface="Arial"/>
              <a:ea typeface="Arial"/>
              <a:cs typeface="Arial"/>
              <a:sym typeface="Arial"/>
            </a:endParaRPr>
          </a:p>
        </p:txBody>
      </p:sp>
      <p:pic>
        <p:nvPicPr>
          <p:cNvPr id="2292" name="Google Shape;2292;p17"/>
          <p:cNvPicPr preferRelativeResize="0"/>
          <p:nvPr/>
        </p:nvPicPr>
        <p:blipFill rotWithShape="1">
          <a:blip r:embed="rId3">
            <a:alphaModFix/>
          </a:blip>
          <a:srcRect b="0" l="0" r="0" t="0"/>
          <a:stretch/>
        </p:blipFill>
        <p:spPr>
          <a:xfrm>
            <a:off x="762000" y="1860002"/>
            <a:ext cx="7296689" cy="3054898"/>
          </a:xfrm>
          <a:prstGeom prst="rect">
            <a:avLst/>
          </a:prstGeom>
          <a:noFill/>
          <a:ln>
            <a:noFill/>
          </a:ln>
        </p:spPr>
      </p:pic>
      <p:sp>
        <p:nvSpPr>
          <p:cNvPr id="2293" name="Google Shape;2293;p17"/>
          <p:cNvSpPr txBox="1"/>
          <p:nvPr/>
        </p:nvSpPr>
        <p:spPr>
          <a:xfrm>
            <a:off x="2182350" y="3263725"/>
            <a:ext cx="4866000" cy="692700"/>
          </a:xfrm>
          <a:prstGeom prst="rect">
            <a:avLst/>
          </a:prstGeom>
          <a:solidFill>
            <a:schemeClr val="lt2"/>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sng" cap="none" strike="noStrike">
                <a:solidFill>
                  <a:schemeClr val="hlink"/>
                </a:solidFill>
                <a:latin typeface="Roboto"/>
                <a:ea typeface="Roboto"/>
                <a:cs typeface="Roboto"/>
                <a:sym typeface="Roboto"/>
                <a:hlinkClick r:id="rId4"/>
              </a:rPr>
              <a:t>https://दीक्षा.gov.in/play/collection/do_31307360985671270411985?contentId=do_31307612464387686417582</a:t>
            </a:r>
            <a:endParaRPr b="0" i="0" sz="1100" u="none" cap="none" strike="noStrike">
              <a:solidFill>
                <a:srgbClr val="000000"/>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Roboto"/>
              <a:ea typeface="Roboto"/>
              <a:cs typeface="Roboto"/>
              <a:sym typeface="Robot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7" name="Shape 2297"/>
        <p:cNvGrpSpPr/>
        <p:nvPr/>
      </p:nvGrpSpPr>
      <p:grpSpPr>
        <a:xfrm>
          <a:off x="0" y="0"/>
          <a:ext cx="0" cy="0"/>
          <a:chOff x="0" y="0"/>
          <a:chExt cx="0" cy="0"/>
        </a:xfrm>
      </p:grpSpPr>
      <p:sp>
        <p:nvSpPr>
          <p:cNvPr id="2298" name="Google Shape;2298;p18"/>
          <p:cNvSpPr txBox="1"/>
          <p:nvPr>
            <p:ph idx="4" type="title"/>
          </p:nvPr>
        </p:nvSpPr>
        <p:spPr>
          <a:xfrm>
            <a:off x="457200" y="1063975"/>
            <a:ext cx="8362500" cy="9312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000"/>
              <a:buNone/>
            </a:pPr>
            <a:r>
              <a:rPr b="0" lang="en-US" sz="2400">
                <a:solidFill>
                  <a:schemeClr val="dk1"/>
                </a:solidFill>
              </a:rPr>
              <a:t>दीक्षा में उपलब्ध मूल्यांकन सामग्री की सहायता से लिखित कार्य सौंपा जा सकता है</a:t>
            </a:r>
            <a:endParaRPr b="0" sz="2400">
              <a:solidFill>
                <a:schemeClr val="dk1"/>
              </a:solidFill>
            </a:endParaRPr>
          </a:p>
        </p:txBody>
      </p:sp>
      <p:pic>
        <p:nvPicPr>
          <p:cNvPr id="2299" name="Google Shape;2299;p18"/>
          <p:cNvPicPr preferRelativeResize="0"/>
          <p:nvPr/>
        </p:nvPicPr>
        <p:blipFill rotWithShape="1">
          <a:blip r:embed="rId3">
            <a:alphaModFix/>
          </a:blip>
          <a:srcRect b="0" l="0" r="0" t="0"/>
          <a:stretch/>
        </p:blipFill>
        <p:spPr>
          <a:xfrm>
            <a:off x="533400" y="1842775"/>
            <a:ext cx="7076850" cy="2538250"/>
          </a:xfrm>
          <a:prstGeom prst="rect">
            <a:avLst/>
          </a:prstGeom>
          <a:noFill/>
          <a:ln>
            <a:noFill/>
          </a:ln>
        </p:spPr>
      </p:pic>
      <p:sp>
        <p:nvSpPr>
          <p:cNvPr id="2300" name="Google Shape;2300;p18"/>
          <p:cNvSpPr txBox="1"/>
          <p:nvPr/>
        </p:nvSpPr>
        <p:spPr>
          <a:xfrm>
            <a:off x="2032775" y="3426675"/>
            <a:ext cx="4864500" cy="651600"/>
          </a:xfrm>
          <a:prstGeom prst="rect">
            <a:avLst/>
          </a:prstGeom>
          <a:solidFill>
            <a:schemeClr val="lt2"/>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US" sz="1100" u="sng" cap="none" strike="noStrike">
                <a:solidFill>
                  <a:schemeClr val="hlink"/>
                </a:solidFill>
                <a:latin typeface="Roboto"/>
                <a:ea typeface="Roboto"/>
                <a:cs typeface="Roboto"/>
                <a:sym typeface="Roboto"/>
                <a:hlinkClick r:id="rId4"/>
              </a:rPr>
              <a:t>https://दीक्षा.gov.in/play/collection/do_31307360985671270411985?contentId=do_31307612460048384019258</a:t>
            </a:r>
            <a:endParaRPr b="0" i="0" sz="1100" u="none" cap="none" strike="noStrike">
              <a:solidFill>
                <a:srgbClr val="3C4043"/>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3C4043"/>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3C4043"/>
              </a:solidFill>
              <a:latin typeface="Roboto"/>
              <a:ea typeface="Roboto"/>
              <a:cs typeface="Roboto"/>
              <a:sym typeface="Roboto"/>
            </a:endParaRPr>
          </a:p>
        </p:txBody>
      </p:sp>
      <p:pic>
        <p:nvPicPr>
          <p:cNvPr id="2301" name="Google Shape;2301;p18"/>
          <p:cNvPicPr preferRelativeResize="0"/>
          <p:nvPr/>
        </p:nvPicPr>
        <p:blipFill rotWithShape="1">
          <a:blip r:embed="rId5">
            <a:alphaModFix/>
          </a:blip>
          <a:srcRect b="0" l="0" r="0" t="0"/>
          <a:stretch/>
        </p:blipFill>
        <p:spPr>
          <a:xfrm>
            <a:off x="982725" y="3502875"/>
            <a:ext cx="1140756" cy="651599"/>
          </a:xfrm>
          <a:prstGeom prst="rect">
            <a:avLst/>
          </a:prstGeom>
          <a:noFill/>
          <a:ln>
            <a:noFill/>
          </a:ln>
        </p:spPr>
      </p:pic>
      <p:sp>
        <p:nvSpPr>
          <p:cNvPr id="2302" name="Google Shape;2302;p18"/>
          <p:cNvSpPr/>
          <p:nvPr/>
        </p:nvSpPr>
        <p:spPr>
          <a:xfrm>
            <a:off x="1049725" y="2369200"/>
            <a:ext cx="2550900" cy="2025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6" name="Shape 2306"/>
        <p:cNvGrpSpPr/>
        <p:nvPr/>
      </p:nvGrpSpPr>
      <p:grpSpPr>
        <a:xfrm>
          <a:off x="0" y="0"/>
          <a:ext cx="0" cy="0"/>
          <a:chOff x="0" y="0"/>
          <a:chExt cx="0" cy="0"/>
        </a:xfrm>
      </p:grpSpPr>
      <p:pic>
        <p:nvPicPr>
          <p:cNvPr id="2307" name="Google Shape;2307;p19">
            <a:hlinkClick r:id="rId3"/>
          </p:cNvPr>
          <p:cNvPicPr preferRelativeResize="0"/>
          <p:nvPr/>
        </p:nvPicPr>
        <p:blipFill rotWithShape="1">
          <a:blip r:embed="rId4">
            <a:alphaModFix/>
          </a:blip>
          <a:srcRect b="0" l="0" r="0" t="0"/>
          <a:stretch/>
        </p:blipFill>
        <p:spPr>
          <a:xfrm>
            <a:off x="768100" y="1857400"/>
            <a:ext cx="7267775" cy="2843151"/>
          </a:xfrm>
          <a:prstGeom prst="rect">
            <a:avLst/>
          </a:prstGeom>
          <a:noFill/>
          <a:ln>
            <a:noFill/>
          </a:ln>
        </p:spPr>
      </p:pic>
      <p:sp>
        <p:nvSpPr>
          <p:cNvPr id="2308" name="Google Shape;2308;p19"/>
          <p:cNvSpPr txBox="1"/>
          <p:nvPr/>
        </p:nvSpPr>
        <p:spPr>
          <a:xfrm>
            <a:off x="621600" y="1030000"/>
            <a:ext cx="7900800" cy="781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Arial"/>
                <a:ea typeface="Arial"/>
                <a:cs typeface="Arial"/>
                <a:sym typeface="Arial"/>
              </a:rPr>
              <a:t>सामग्री के रूप में साझा की गई सामग्री छात्र द्वारा समीक्षा और संदर्भ के लिए उपयोगी है</a:t>
            </a:r>
            <a:endParaRPr b="0" i="0" sz="2400" u="none" cap="none" strike="noStrike">
              <a:solidFill>
                <a:schemeClr val="dk1"/>
              </a:solidFill>
              <a:latin typeface="Arial"/>
              <a:ea typeface="Arial"/>
              <a:cs typeface="Arial"/>
              <a:sym typeface="Arial"/>
            </a:endParaRPr>
          </a:p>
        </p:txBody>
      </p:sp>
      <p:sp>
        <p:nvSpPr>
          <p:cNvPr id="2309" name="Google Shape;2309;p19"/>
          <p:cNvSpPr txBox="1"/>
          <p:nvPr/>
        </p:nvSpPr>
        <p:spPr>
          <a:xfrm>
            <a:off x="2349075" y="3585025"/>
            <a:ext cx="5686800" cy="558600"/>
          </a:xfrm>
          <a:prstGeom prst="rect">
            <a:avLst/>
          </a:prstGeom>
          <a:solidFill>
            <a:schemeClr val="lt2"/>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US" sz="1100" u="sng" cap="none" strike="noStrike">
                <a:solidFill>
                  <a:schemeClr val="hlink"/>
                </a:solidFill>
                <a:latin typeface="Arial"/>
                <a:ea typeface="Arial"/>
                <a:cs typeface="Arial"/>
                <a:sym typeface="Arial"/>
                <a:hlinkClick r:id="rId5"/>
              </a:rPr>
              <a:t>https://दीक्षा.gov.in/play/collection/do_31307360985671270411985?contentId=do_3131100100107632641586</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2310" name="Google Shape;2310;p19"/>
          <p:cNvPicPr preferRelativeResize="0"/>
          <p:nvPr/>
        </p:nvPicPr>
        <p:blipFill rotWithShape="1">
          <a:blip r:embed="rId6">
            <a:alphaModFix/>
          </a:blip>
          <a:srcRect b="0" l="0" r="0" t="0"/>
          <a:stretch/>
        </p:blipFill>
        <p:spPr>
          <a:xfrm>
            <a:off x="768100" y="3466275"/>
            <a:ext cx="1568174" cy="888050"/>
          </a:xfrm>
          <a:prstGeom prst="rect">
            <a:avLst/>
          </a:prstGeom>
          <a:noFill/>
          <a:ln>
            <a:noFill/>
          </a:ln>
        </p:spPr>
      </p:pic>
      <p:sp>
        <p:nvSpPr>
          <p:cNvPr id="2311" name="Google Shape;2311;p19"/>
          <p:cNvSpPr/>
          <p:nvPr/>
        </p:nvSpPr>
        <p:spPr>
          <a:xfrm>
            <a:off x="1329725" y="2379575"/>
            <a:ext cx="1568100" cy="2310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8" name="Shape 2068"/>
        <p:cNvGrpSpPr/>
        <p:nvPr/>
      </p:nvGrpSpPr>
      <p:grpSpPr>
        <a:xfrm>
          <a:off x="0" y="0"/>
          <a:ext cx="0" cy="0"/>
          <a:chOff x="0" y="0"/>
          <a:chExt cx="0" cy="0"/>
        </a:xfrm>
      </p:grpSpPr>
      <p:grpSp>
        <p:nvGrpSpPr>
          <p:cNvPr id="2069" name="Google Shape;2069;p2"/>
          <p:cNvGrpSpPr/>
          <p:nvPr/>
        </p:nvGrpSpPr>
        <p:grpSpPr>
          <a:xfrm>
            <a:off x="473346" y="288207"/>
            <a:ext cx="2289654" cy="1248043"/>
            <a:chOff x="473346" y="288207"/>
            <a:chExt cx="2289654" cy="1248043"/>
          </a:xfrm>
        </p:grpSpPr>
        <p:pic>
          <p:nvPicPr>
            <p:cNvPr id="2070" name="Google Shape;2070;p2"/>
            <p:cNvPicPr preferRelativeResize="0"/>
            <p:nvPr/>
          </p:nvPicPr>
          <p:blipFill rotWithShape="1">
            <a:blip r:embed="rId3">
              <a:alphaModFix/>
            </a:blip>
            <a:srcRect b="0" l="0" r="0" t="0"/>
            <a:stretch/>
          </p:blipFill>
          <p:spPr>
            <a:xfrm flipH="1">
              <a:off x="1554500" y="288207"/>
              <a:ext cx="1208500" cy="1248043"/>
            </a:xfrm>
            <a:prstGeom prst="rect">
              <a:avLst/>
            </a:prstGeom>
            <a:noFill/>
            <a:ln>
              <a:noFill/>
            </a:ln>
          </p:spPr>
        </p:pic>
        <p:pic>
          <p:nvPicPr>
            <p:cNvPr id="2071" name="Google Shape;2071;p2"/>
            <p:cNvPicPr preferRelativeResize="0"/>
            <p:nvPr/>
          </p:nvPicPr>
          <p:blipFill rotWithShape="1">
            <a:blip r:embed="rId4">
              <a:alphaModFix/>
            </a:blip>
            <a:srcRect b="0" l="0" r="0" t="0"/>
            <a:stretch/>
          </p:blipFill>
          <p:spPr>
            <a:xfrm rot="-8432142">
              <a:off x="705013" y="840666"/>
              <a:ext cx="78198" cy="757022"/>
            </a:xfrm>
            <a:prstGeom prst="rect">
              <a:avLst/>
            </a:prstGeom>
            <a:noFill/>
            <a:ln>
              <a:noFill/>
            </a:ln>
          </p:spPr>
        </p:pic>
        <p:pic>
          <p:nvPicPr>
            <p:cNvPr id="2072" name="Google Shape;2072;p2"/>
            <p:cNvPicPr preferRelativeResize="0"/>
            <p:nvPr/>
          </p:nvPicPr>
          <p:blipFill rotWithShape="1">
            <a:blip r:embed="rId5">
              <a:alphaModFix/>
            </a:blip>
            <a:srcRect b="0" l="0" r="0" t="0"/>
            <a:stretch/>
          </p:blipFill>
          <p:spPr>
            <a:xfrm>
              <a:off x="834210" y="979386"/>
              <a:ext cx="1178390" cy="556864"/>
            </a:xfrm>
            <a:prstGeom prst="rect">
              <a:avLst/>
            </a:prstGeom>
            <a:noFill/>
            <a:ln>
              <a:noFill/>
            </a:ln>
          </p:spPr>
        </p:pic>
      </p:grpSp>
      <p:sp>
        <p:nvSpPr>
          <p:cNvPr id="2073" name="Google Shape;2073;p2"/>
          <p:cNvSpPr/>
          <p:nvPr/>
        </p:nvSpPr>
        <p:spPr>
          <a:xfrm>
            <a:off x="0" y="1536250"/>
            <a:ext cx="6254700" cy="3149700"/>
          </a:xfrm>
          <a:prstGeom prst="round2SameRect">
            <a:avLst>
              <a:gd fmla="val 16667" name="adj1"/>
              <a:gd fmla="val 0" name="adj2"/>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t/>
            </a:r>
            <a:endParaRPr b="0" baseline="30000" i="0" sz="1200" u="none" cap="none" strike="noStrike">
              <a:solidFill>
                <a:srgbClr val="000000"/>
              </a:solidFill>
              <a:latin typeface="Arial"/>
              <a:ea typeface="Arial"/>
              <a:cs typeface="Arial"/>
              <a:sym typeface="Arial"/>
            </a:endParaRPr>
          </a:p>
        </p:txBody>
      </p:sp>
      <p:sp>
        <p:nvSpPr>
          <p:cNvPr id="2074" name="Google Shape;2074;p2"/>
          <p:cNvSpPr/>
          <p:nvPr/>
        </p:nvSpPr>
        <p:spPr>
          <a:xfrm>
            <a:off x="3076850" y="838200"/>
            <a:ext cx="5457600" cy="4228800"/>
          </a:xfrm>
          <a:prstGeom prst="roundRect">
            <a:avLst>
              <a:gd fmla="val 8569" name="adj"/>
            </a:avLst>
          </a:prstGeom>
          <a:noFill/>
          <a:ln>
            <a:noFill/>
          </a:ln>
          <a:effectLst>
            <a:outerShdw blurRad="257175" rotWithShape="0" algn="bl">
              <a:srgbClr val="000000">
                <a:alpha val="6666"/>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t/>
            </a:r>
            <a:endParaRPr b="0" baseline="30000" i="0" sz="1200" u="none" cap="none" strike="noStrike">
              <a:solidFill>
                <a:srgbClr val="000000"/>
              </a:solidFill>
              <a:latin typeface="Arial"/>
              <a:ea typeface="Arial"/>
              <a:cs typeface="Arial"/>
              <a:sym typeface="Arial"/>
            </a:endParaRPr>
          </a:p>
        </p:txBody>
      </p:sp>
      <p:sp>
        <p:nvSpPr>
          <p:cNvPr id="2075" name="Google Shape;2075;p2"/>
          <p:cNvSpPr/>
          <p:nvPr/>
        </p:nvSpPr>
        <p:spPr>
          <a:xfrm rot="10800000">
            <a:off x="7083639" y="-501279"/>
            <a:ext cx="1539261" cy="819304"/>
          </a:xfrm>
          <a:custGeom>
            <a:rect b="b" l="l" r="r" t="t"/>
            <a:pathLst>
              <a:path extrusionOk="0" h="149713" w="281272">
                <a:moveTo>
                  <a:pt x="50711" y="0"/>
                </a:moveTo>
                <a:cubicBezTo>
                  <a:pt x="38366" y="0"/>
                  <a:pt x="28442" y="9924"/>
                  <a:pt x="28442" y="22269"/>
                </a:cubicBezTo>
                <a:lnTo>
                  <a:pt x="28442" y="34977"/>
                </a:lnTo>
                <a:cubicBezTo>
                  <a:pt x="28442" y="47685"/>
                  <a:pt x="18154" y="57973"/>
                  <a:pt x="5446" y="57973"/>
                </a:cubicBezTo>
                <a:lnTo>
                  <a:pt x="0" y="57973"/>
                </a:lnTo>
                <a:lnTo>
                  <a:pt x="0" y="149713"/>
                </a:lnTo>
                <a:lnTo>
                  <a:pt x="281272" y="149713"/>
                </a:lnTo>
                <a:lnTo>
                  <a:pt x="281272" y="58457"/>
                </a:lnTo>
                <a:lnTo>
                  <a:pt x="280788" y="57973"/>
                </a:lnTo>
                <a:cubicBezTo>
                  <a:pt x="268080" y="57973"/>
                  <a:pt x="257671" y="47685"/>
                  <a:pt x="257671" y="34977"/>
                </a:cubicBezTo>
                <a:lnTo>
                  <a:pt x="257671" y="22269"/>
                </a:lnTo>
                <a:cubicBezTo>
                  <a:pt x="257671" y="9924"/>
                  <a:pt x="247747" y="0"/>
                  <a:pt x="235402"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6" name="Google Shape;2076;p2"/>
          <p:cNvSpPr txBox="1"/>
          <p:nvPr/>
        </p:nvSpPr>
        <p:spPr>
          <a:xfrm>
            <a:off x="7518075" y="0"/>
            <a:ext cx="886200" cy="311100"/>
          </a:xfrm>
          <a:prstGeom prst="rect">
            <a:avLst/>
          </a:prstGeom>
          <a:noFill/>
          <a:ln>
            <a:noFill/>
          </a:ln>
        </p:spPr>
        <p:txBody>
          <a:bodyPr anchorCtr="0" anchor="ctr" bIns="91425" lIns="0" spcFirstLastPara="1" rIns="0"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rgbClr val="FFFFFF"/>
                </a:solidFill>
                <a:latin typeface="Arial"/>
                <a:ea typeface="Arial"/>
                <a:cs typeface="Arial"/>
                <a:sym typeface="Arial"/>
              </a:rPr>
              <a:t>Simple, time-saving tools</a:t>
            </a:r>
            <a:endParaRPr b="0" i="0" sz="800" u="none" cap="none" strike="noStrike">
              <a:solidFill>
                <a:srgbClr val="FFFFFF"/>
              </a:solidFill>
              <a:latin typeface="Arial"/>
              <a:ea typeface="Arial"/>
              <a:cs typeface="Arial"/>
              <a:sym typeface="Arial"/>
            </a:endParaRPr>
          </a:p>
        </p:txBody>
      </p:sp>
      <p:sp>
        <p:nvSpPr>
          <p:cNvPr id="2077" name="Google Shape;2077;p2"/>
          <p:cNvSpPr/>
          <p:nvPr/>
        </p:nvSpPr>
        <p:spPr>
          <a:xfrm>
            <a:off x="6760175" y="85818"/>
            <a:ext cx="144723" cy="139475"/>
          </a:xfrm>
          <a:custGeom>
            <a:rect b="b" l="l" r="r" t="t"/>
            <a:pathLst>
              <a:path extrusionOk="0" h="173801" w="180340">
                <a:moveTo>
                  <a:pt x="55666" y="1"/>
                </a:moveTo>
                <a:cubicBezTo>
                  <a:pt x="48340" y="1"/>
                  <a:pt x="41036" y="1491"/>
                  <a:pt x="34290" y="4414"/>
                </a:cubicBezTo>
                <a:lnTo>
                  <a:pt x="68580" y="38704"/>
                </a:lnTo>
                <a:lnTo>
                  <a:pt x="44450" y="62834"/>
                </a:lnTo>
                <a:lnTo>
                  <a:pt x="9525" y="28544"/>
                </a:lnTo>
                <a:lnTo>
                  <a:pt x="9525" y="28544"/>
                </a:lnTo>
                <a:cubicBezTo>
                  <a:pt x="0" y="47594"/>
                  <a:pt x="3810" y="71089"/>
                  <a:pt x="19685" y="86964"/>
                </a:cubicBezTo>
                <a:cubicBezTo>
                  <a:pt x="30040" y="97319"/>
                  <a:pt x="43328" y="102398"/>
                  <a:pt x="56559" y="102398"/>
                </a:cubicBezTo>
                <a:cubicBezTo>
                  <a:pt x="62800" y="102398"/>
                  <a:pt x="69028" y="101268"/>
                  <a:pt x="74930" y="99029"/>
                </a:cubicBezTo>
                <a:lnTo>
                  <a:pt x="146685" y="171419"/>
                </a:lnTo>
                <a:cubicBezTo>
                  <a:pt x="148273" y="173007"/>
                  <a:pt x="150336" y="173800"/>
                  <a:pt x="152400" y="173800"/>
                </a:cubicBezTo>
                <a:cubicBezTo>
                  <a:pt x="154464" y="173800"/>
                  <a:pt x="156528" y="173007"/>
                  <a:pt x="158115" y="171419"/>
                </a:cubicBezTo>
                <a:lnTo>
                  <a:pt x="176530" y="153004"/>
                </a:lnTo>
                <a:cubicBezTo>
                  <a:pt x="180340" y="149829"/>
                  <a:pt x="180340" y="144114"/>
                  <a:pt x="177165" y="142209"/>
                </a:cubicBezTo>
                <a:lnTo>
                  <a:pt x="104775" y="69819"/>
                </a:lnTo>
                <a:cubicBezTo>
                  <a:pt x="111760" y="51404"/>
                  <a:pt x="107950" y="29814"/>
                  <a:pt x="92710" y="15209"/>
                </a:cubicBezTo>
                <a:cubicBezTo>
                  <a:pt x="82457" y="4956"/>
                  <a:pt x="69026" y="1"/>
                  <a:pt x="55666"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8" name="Google Shape;2078;p2"/>
          <p:cNvSpPr/>
          <p:nvPr/>
        </p:nvSpPr>
        <p:spPr>
          <a:xfrm>
            <a:off x="5364413" y="2511470"/>
            <a:ext cx="2441100" cy="2441100"/>
          </a:xfrm>
          <a:prstGeom prst="ellipse">
            <a:avLst/>
          </a:prstGeom>
          <a:solidFill>
            <a:srgbClr val="E6F4E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9" name="Google Shape;2079;p2"/>
          <p:cNvSpPr txBox="1"/>
          <p:nvPr/>
        </p:nvSpPr>
        <p:spPr>
          <a:xfrm>
            <a:off x="6064837" y="4406809"/>
            <a:ext cx="1182300" cy="330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1" i="0" lang="en-US" sz="700" u="none" cap="none" strike="noStrike">
                <a:solidFill>
                  <a:srgbClr val="34A853"/>
                </a:solidFill>
                <a:latin typeface="Arial"/>
                <a:ea typeface="Arial"/>
                <a:cs typeface="Arial"/>
                <a:sym typeface="Arial"/>
              </a:rPr>
              <a:t>Device and mobile application management</a:t>
            </a:r>
            <a:endParaRPr b="1" i="0" sz="700" u="none" cap="none" strike="noStrike">
              <a:solidFill>
                <a:srgbClr val="34A853"/>
              </a:solidFill>
              <a:latin typeface="Arial"/>
              <a:ea typeface="Arial"/>
              <a:cs typeface="Arial"/>
              <a:sym typeface="Arial"/>
            </a:endParaRPr>
          </a:p>
        </p:txBody>
      </p:sp>
      <p:grpSp>
        <p:nvGrpSpPr>
          <p:cNvPr id="2080" name="Google Shape;2080;p2"/>
          <p:cNvGrpSpPr/>
          <p:nvPr/>
        </p:nvGrpSpPr>
        <p:grpSpPr>
          <a:xfrm>
            <a:off x="6711946" y="3766975"/>
            <a:ext cx="913141" cy="208733"/>
            <a:chOff x="3298682" y="5347306"/>
            <a:chExt cx="1047300" cy="239400"/>
          </a:xfrm>
        </p:grpSpPr>
        <p:sp>
          <p:nvSpPr>
            <p:cNvPr id="2081" name="Google Shape;2081;p2"/>
            <p:cNvSpPr/>
            <p:nvPr/>
          </p:nvSpPr>
          <p:spPr>
            <a:xfrm>
              <a:off x="3298682" y="5347306"/>
              <a:ext cx="1047300" cy="239400"/>
            </a:xfrm>
            <a:prstGeom prst="roundRect">
              <a:avLst>
                <a:gd fmla="val 16667" name="adj"/>
              </a:avLst>
            </a:prstGeom>
            <a:solidFill>
              <a:srgbClr val="FFFFFF"/>
            </a:solidFill>
            <a:ln>
              <a:noFill/>
            </a:ln>
            <a:effectLst>
              <a:outerShdw blurRad="200025" rotWithShape="0" algn="bl" dir="5400000" dist="47625">
                <a:srgbClr val="000000">
                  <a:alpha val="980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82" name="Google Shape;2082;p2"/>
            <p:cNvPicPr preferRelativeResize="0"/>
            <p:nvPr/>
          </p:nvPicPr>
          <p:blipFill rotWithShape="1">
            <a:blip r:embed="rId6">
              <a:alphaModFix/>
            </a:blip>
            <a:srcRect b="0" l="0" r="0" t="0"/>
            <a:stretch/>
          </p:blipFill>
          <p:spPr>
            <a:xfrm>
              <a:off x="3408582" y="5388156"/>
              <a:ext cx="827500" cy="157700"/>
            </a:xfrm>
            <a:prstGeom prst="rect">
              <a:avLst/>
            </a:prstGeom>
            <a:noFill/>
            <a:ln>
              <a:noFill/>
            </a:ln>
          </p:spPr>
        </p:pic>
      </p:grpSp>
      <p:grpSp>
        <p:nvGrpSpPr>
          <p:cNvPr id="2083" name="Google Shape;2083;p2"/>
          <p:cNvGrpSpPr/>
          <p:nvPr/>
        </p:nvGrpSpPr>
        <p:grpSpPr>
          <a:xfrm>
            <a:off x="6255332" y="4153039"/>
            <a:ext cx="913141" cy="208733"/>
            <a:chOff x="4438526" y="5347306"/>
            <a:chExt cx="1047300" cy="239400"/>
          </a:xfrm>
        </p:grpSpPr>
        <p:sp>
          <p:nvSpPr>
            <p:cNvPr id="2084" name="Google Shape;2084;p2"/>
            <p:cNvSpPr/>
            <p:nvPr/>
          </p:nvSpPr>
          <p:spPr>
            <a:xfrm>
              <a:off x="4438526" y="5347306"/>
              <a:ext cx="1047300" cy="239400"/>
            </a:xfrm>
            <a:prstGeom prst="roundRect">
              <a:avLst>
                <a:gd fmla="val 16667" name="adj"/>
              </a:avLst>
            </a:prstGeom>
            <a:solidFill>
              <a:srgbClr val="FFFFFF"/>
            </a:solidFill>
            <a:ln>
              <a:noFill/>
            </a:ln>
            <a:effectLst>
              <a:outerShdw blurRad="200025" rotWithShape="0" algn="bl" dir="5400000" dist="47625">
                <a:srgbClr val="000000">
                  <a:alpha val="980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85" name="Google Shape;2085;p2"/>
            <p:cNvPicPr preferRelativeResize="0"/>
            <p:nvPr/>
          </p:nvPicPr>
          <p:blipFill rotWithShape="1">
            <a:blip r:embed="rId7">
              <a:alphaModFix/>
            </a:blip>
            <a:srcRect b="29849" l="0" r="0" t="29845"/>
            <a:stretch/>
          </p:blipFill>
          <p:spPr>
            <a:xfrm>
              <a:off x="4591351" y="5382931"/>
              <a:ext cx="741652" cy="168149"/>
            </a:xfrm>
            <a:prstGeom prst="rect">
              <a:avLst/>
            </a:prstGeom>
            <a:noFill/>
            <a:ln>
              <a:noFill/>
            </a:ln>
          </p:spPr>
        </p:pic>
      </p:grpSp>
      <p:grpSp>
        <p:nvGrpSpPr>
          <p:cNvPr id="2086" name="Google Shape;2086;p2"/>
          <p:cNvGrpSpPr/>
          <p:nvPr/>
        </p:nvGrpSpPr>
        <p:grpSpPr>
          <a:xfrm>
            <a:off x="5212171" y="952943"/>
            <a:ext cx="2737853" cy="2737853"/>
            <a:chOff x="2939893" y="1440775"/>
            <a:chExt cx="3140100" cy="3140100"/>
          </a:xfrm>
        </p:grpSpPr>
        <p:sp>
          <p:nvSpPr>
            <p:cNvPr id="2087" name="Google Shape;2087;p2"/>
            <p:cNvSpPr/>
            <p:nvPr/>
          </p:nvSpPr>
          <p:spPr>
            <a:xfrm>
              <a:off x="2939893" y="1440775"/>
              <a:ext cx="3140100" cy="3140100"/>
            </a:xfrm>
            <a:prstGeom prst="ellipse">
              <a:avLst/>
            </a:prstGeom>
            <a:solidFill>
              <a:srgbClr val="34A85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8" name="Google Shape;2088;p2"/>
            <p:cNvSpPr txBox="1"/>
            <p:nvPr/>
          </p:nvSpPr>
          <p:spPr>
            <a:xfrm>
              <a:off x="3852850" y="1592963"/>
              <a:ext cx="1355700" cy="378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1" i="0" lang="en-US" sz="700" u="none" cap="none" strike="noStrike">
                  <a:solidFill>
                    <a:srgbClr val="FFFFFF"/>
                  </a:solidFill>
                  <a:latin typeface="Arial"/>
                  <a:ea typeface="Arial"/>
                  <a:cs typeface="Arial"/>
                  <a:sym typeface="Arial"/>
                </a:rPr>
                <a:t>Interoperability </a:t>
              </a:r>
              <a:br>
                <a:rPr b="1" i="0" lang="en-US" sz="700" u="none" cap="none" strike="noStrike">
                  <a:solidFill>
                    <a:srgbClr val="FFFFFF"/>
                  </a:solidFill>
                  <a:latin typeface="Arial"/>
                  <a:ea typeface="Arial"/>
                  <a:cs typeface="Arial"/>
                  <a:sym typeface="Arial"/>
                </a:rPr>
              </a:br>
              <a:r>
                <a:rPr b="1" i="0" lang="en-US" sz="700" u="none" cap="none" strike="noStrike">
                  <a:solidFill>
                    <a:srgbClr val="FFFFFF"/>
                  </a:solidFill>
                  <a:latin typeface="Arial"/>
                  <a:ea typeface="Arial"/>
                  <a:cs typeface="Arial"/>
                  <a:sym typeface="Arial"/>
                </a:rPr>
                <a:t>and extensibility</a:t>
              </a:r>
              <a:endParaRPr b="1" i="0" sz="700" u="none" cap="none" strike="noStrike">
                <a:solidFill>
                  <a:srgbClr val="FFFFFF"/>
                </a:solidFill>
                <a:latin typeface="Arial"/>
                <a:ea typeface="Arial"/>
                <a:cs typeface="Arial"/>
                <a:sym typeface="Arial"/>
              </a:endParaRPr>
            </a:p>
          </p:txBody>
        </p:sp>
        <p:grpSp>
          <p:nvGrpSpPr>
            <p:cNvPr id="2089" name="Google Shape;2089;p2"/>
            <p:cNvGrpSpPr/>
            <p:nvPr/>
          </p:nvGrpSpPr>
          <p:grpSpPr>
            <a:xfrm>
              <a:off x="4427525" y="2086896"/>
              <a:ext cx="937500" cy="504004"/>
              <a:chOff x="-2755775" y="3461221"/>
              <a:chExt cx="937500" cy="504004"/>
            </a:xfrm>
          </p:grpSpPr>
          <p:sp>
            <p:nvSpPr>
              <p:cNvPr id="2090" name="Google Shape;2090;p2"/>
              <p:cNvSpPr/>
              <p:nvPr/>
            </p:nvSpPr>
            <p:spPr>
              <a:xfrm>
                <a:off x="-2552750" y="3461221"/>
                <a:ext cx="533100" cy="197700"/>
              </a:xfrm>
              <a:prstGeom prst="roundRect">
                <a:avLst>
                  <a:gd fmla="val 16667" name="adj"/>
                </a:avLst>
              </a:prstGeom>
              <a:solidFill>
                <a:srgbClr val="FFFFFF"/>
              </a:solidFill>
              <a:ln>
                <a:noFill/>
              </a:ln>
              <a:effectLst>
                <a:outerShdw blurRad="200025" rotWithShape="0" algn="bl" dir="5400000" dist="47625">
                  <a:srgbClr val="000000">
                    <a:alpha val="980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Single sign-on for education | Clever" id="2091" name="Google Shape;2091;p2"/>
              <p:cNvPicPr preferRelativeResize="0"/>
              <p:nvPr/>
            </p:nvPicPr>
            <p:blipFill rotWithShape="1">
              <a:blip r:embed="rId8">
                <a:alphaModFix/>
              </a:blip>
              <a:srcRect b="0" l="0" r="0" t="0"/>
              <a:stretch/>
            </p:blipFill>
            <p:spPr>
              <a:xfrm>
                <a:off x="-2489424" y="3503603"/>
                <a:ext cx="406445" cy="113042"/>
              </a:xfrm>
              <a:prstGeom prst="rect">
                <a:avLst/>
              </a:prstGeom>
              <a:noFill/>
              <a:ln>
                <a:noFill/>
              </a:ln>
            </p:spPr>
          </p:pic>
          <p:sp>
            <p:nvSpPr>
              <p:cNvPr id="2092" name="Google Shape;2092;p2"/>
              <p:cNvSpPr txBox="1"/>
              <p:nvPr/>
            </p:nvSpPr>
            <p:spPr>
              <a:xfrm>
                <a:off x="-2755775" y="3629825"/>
                <a:ext cx="937500" cy="335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700"/>
                  <a:buFont typeface="Arial"/>
                  <a:buNone/>
                </a:pPr>
                <a:r>
                  <a:rPr b="0" i="0" lang="en-US" sz="700" u="none" cap="none" strike="noStrike">
                    <a:solidFill>
                      <a:srgbClr val="FFFFFF"/>
                    </a:solidFill>
                    <a:latin typeface="Arial"/>
                    <a:ea typeface="Arial"/>
                    <a:cs typeface="Arial"/>
                    <a:sym typeface="Arial"/>
                  </a:rPr>
                  <a:t>SIS sync</a:t>
                </a:r>
                <a:endParaRPr b="0" i="0" sz="700" u="none" cap="none" strike="noStrike">
                  <a:solidFill>
                    <a:srgbClr val="FFFFFF"/>
                  </a:solidFill>
                  <a:latin typeface="Arial"/>
                  <a:ea typeface="Arial"/>
                  <a:cs typeface="Arial"/>
                  <a:sym typeface="Arial"/>
                </a:endParaRPr>
              </a:p>
            </p:txBody>
          </p:sp>
        </p:grpSp>
        <p:grpSp>
          <p:nvGrpSpPr>
            <p:cNvPr id="2093" name="Google Shape;2093;p2"/>
            <p:cNvGrpSpPr/>
            <p:nvPr/>
          </p:nvGrpSpPr>
          <p:grpSpPr>
            <a:xfrm>
              <a:off x="4872775" y="2562719"/>
              <a:ext cx="937511" cy="687526"/>
              <a:chOff x="-1731025" y="3262219"/>
              <a:chExt cx="937511" cy="687526"/>
            </a:xfrm>
          </p:grpSpPr>
          <p:sp>
            <p:nvSpPr>
              <p:cNvPr id="2094" name="Google Shape;2094;p2"/>
              <p:cNvSpPr/>
              <p:nvPr/>
            </p:nvSpPr>
            <p:spPr>
              <a:xfrm>
                <a:off x="-1731025" y="3262219"/>
                <a:ext cx="937500" cy="188400"/>
              </a:xfrm>
              <a:prstGeom prst="roundRect">
                <a:avLst>
                  <a:gd fmla="val 16667" name="adj"/>
                </a:avLst>
              </a:prstGeom>
              <a:solidFill>
                <a:srgbClr val="FFFFFF"/>
              </a:solidFill>
              <a:ln>
                <a:noFill/>
              </a:ln>
              <a:effectLst>
                <a:outerShdw blurRad="200025" rotWithShape="0" algn="bl" dir="5400000" dist="47625">
                  <a:srgbClr val="000000">
                    <a:alpha val="980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95" name="Google Shape;2095;p2"/>
              <p:cNvPicPr preferRelativeResize="0"/>
              <p:nvPr/>
            </p:nvPicPr>
            <p:blipFill rotWithShape="1">
              <a:blip r:embed="rId9">
                <a:alphaModFix/>
              </a:blip>
              <a:srcRect b="40451" l="0" r="0" t="40874"/>
              <a:stretch/>
            </p:blipFill>
            <p:spPr>
              <a:xfrm>
                <a:off x="-1600197" y="3306109"/>
                <a:ext cx="680925" cy="124575"/>
              </a:xfrm>
              <a:prstGeom prst="rect">
                <a:avLst/>
              </a:prstGeom>
              <a:noFill/>
              <a:ln>
                <a:noFill/>
              </a:ln>
            </p:spPr>
          </p:pic>
          <p:sp>
            <p:nvSpPr>
              <p:cNvPr id="2096" name="Google Shape;2096;p2"/>
              <p:cNvSpPr/>
              <p:nvPr/>
            </p:nvSpPr>
            <p:spPr>
              <a:xfrm>
                <a:off x="-1731025" y="3479710"/>
                <a:ext cx="449700" cy="188400"/>
              </a:xfrm>
              <a:prstGeom prst="roundRect">
                <a:avLst>
                  <a:gd fmla="val 16667" name="adj"/>
                </a:avLst>
              </a:prstGeom>
              <a:solidFill>
                <a:srgbClr val="FFFFFF"/>
              </a:solidFill>
              <a:ln>
                <a:noFill/>
              </a:ln>
              <a:effectLst>
                <a:outerShdw blurRad="200025" rotWithShape="0" algn="bl" dir="5400000" dist="47625">
                  <a:srgbClr val="000000">
                    <a:alpha val="980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97" name="Google Shape;2097;p2"/>
              <p:cNvPicPr preferRelativeResize="0"/>
              <p:nvPr/>
            </p:nvPicPr>
            <p:blipFill rotWithShape="1">
              <a:blip r:embed="rId10">
                <a:alphaModFix/>
              </a:blip>
              <a:srcRect b="0" l="0" r="0" t="0"/>
              <a:stretch/>
            </p:blipFill>
            <p:spPr>
              <a:xfrm>
                <a:off x="-1623302" y="3511947"/>
                <a:ext cx="234323" cy="123962"/>
              </a:xfrm>
              <a:prstGeom prst="rect">
                <a:avLst/>
              </a:prstGeom>
              <a:noFill/>
              <a:ln>
                <a:noFill/>
              </a:ln>
            </p:spPr>
          </p:pic>
          <p:sp>
            <p:nvSpPr>
              <p:cNvPr id="2098" name="Google Shape;2098;p2"/>
              <p:cNvSpPr/>
              <p:nvPr/>
            </p:nvSpPr>
            <p:spPr>
              <a:xfrm>
                <a:off x="-1243294" y="3479710"/>
                <a:ext cx="449700" cy="188400"/>
              </a:xfrm>
              <a:prstGeom prst="roundRect">
                <a:avLst>
                  <a:gd fmla="val 16667" name="adj"/>
                </a:avLst>
              </a:prstGeom>
              <a:solidFill>
                <a:srgbClr val="FFFFFF"/>
              </a:solidFill>
              <a:ln>
                <a:noFill/>
              </a:ln>
              <a:effectLst>
                <a:outerShdw blurRad="200025" rotWithShape="0" algn="bl" dir="5400000" dist="47625">
                  <a:srgbClr val="000000">
                    <a:alpha val="980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99" name="Google Shape;2099;p2"/>
              <p:cNvPicPr preferRelativeResize="0"/>
              <p:nvPr/>
            </p:nvPicPr>
            <p:blipFill rotWithShape="1">
              <a:blip r:embed="rId11">
                <a:alphaModFix/>
              </a:blip>
              <a:srcRect b="0" l="0" r="0" t="0"/>
              <a:stretch/>
            </p:blipFill>
            <p:spPr>
              <a:xfrm>
                <a:off x="-1135564" y="3512031"/>
                <a:ext cx="234323" cy="123788"/>
              </a:xfrm>
              <a:prstGeom prst="rect">
                <a:avLst/>
              </a:prstGeom>
              <a:noFill/>
              <a:ln>
                <a:noFill/>
              </a:ln>
            </p:spPr>
          </p:pic>
          <p:sp>
            <p:nvSpPr>
              <p:cNvPr id="2100" name="Google Shape;2100;p2"/>
              <p:cNvSpPr txBox="1"/>
              <p:nvPr/>
            </p:nvSpPr>
            <p:spPr>
              <a:xfrm>
                <a:off x="-1731014" y="3614345"/>
                <a:ext cx="937500" cy="335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700"/>
                  <a:buFont typeface="Arial"/>
                  <a:buNone/>
                </a:pPr>
                <a:r>
                  <a:rPr b="0" i="0" lang="en-US" sz="700" u="none" cap="none" strike="noStrike">
                    <a:solidFill>
                      <a:srgbClr val="FFFFFF"/>
                    </a:solidFill>
                    <a:latin typeface="Arial"/>
                    <a:ea typeface="Arial"/>
                    <a:cs typeface="Arial"/>
                    <a:sym typeface="Arial"/>
                  </a:rPr>
                  <a:t>Grade export</a:t>
                </a:r>
                <a:endParaRPr b="0" i="0" sz="700" u="none" cap="none" strike="noStrike">
                  <a:solidFill>
                    <a:srgbClr val="FFFFFF"/>
                  </a:solidFill>
                  <a:latin typeface="Arial"/>
                  <a:ea typeface="Arial"/>
                  <a:cs typeface="Arial"/>
                  <a:sym typeface="Arial"/>
                </a:endParaRPr>
              </a:p>
            </p:txBody>
          </p:sp>
        </p:grpSp>
        <p:grpSp>
          <p:nvGrpSpPr>
            <p:cNvPr id="2101" name="Google Shape;2101;p2"/>
            <p:cNvGrpSpPr/>
            <p:nvPr/>
          </p:nvGrpSpPr>
          <p:grpSpPr>
            <a:xfrm>
              <a:off x="4924851" y="3283287"/>
              <a:ext cx="683562" cy="918914"/>
              <a:chOff x="-321699" y="3386712"/>
              <a:chExt cx="683562" cy="918914"/>
            </a:xfrm>
          </p:grpSpPr>
          <p:sp>
            <p:nvSpPr>
              <p:cNvPr id="2102" name="Google Shape;2102;p2"/>
              <p:cNvSpPr/>
              <p:nvPr/>
            </p:nvSpPr>
            <p:spPr>
              <a:xfrm>
                <a:off x="-291537" y="3386712"/>
                <a:ext cx="653400" cy="235800"/>
              </a:xfrm>
              <a:prstGeom prst="roundRect">
                <a:avLst>
                  <a:gd fmla="val 16667" name="adj"/>
                </a:avLst>
              </a:prstGeom>
              <a:solidFill>
                <a:srgbClr val="FFFFFF"/>
              </a:solidFill>
              <a:ln>
                <a:noFill/>
              </a:ln>
              <a:effectLst>
                <a:outerShdw blurRad="200025" rotWithShape="0" algn="bl" dir="5400000" dist="47625">
                  <a:srgbClr val="000000">
                    <a:alpha val="980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3" name="Google Shape;2103;p2"/>
              <p:cNvSpPr/>
              <p:nvPr/>
            </p:nvSpPr>
            <p:spPr>
              <a:xfrm>
                <a:off x="-184275" y="3642987"/>
                <a:ext cx="438900" cy="235800"/>
              </a:xfrm>
              <a:prstGeom prst="roundRect">
                <a:avLst>
                  <a:gd fmla="val 16667" name="adj"/>
                </a:avLst>
              </a:prstGeom>
              <a:solidFill>
                <a:srgbClr val="FFFFFF"/>
              </a:solidFill>
              <a:ln>
                <a:noFill/>
              </a:ln>
              <a:effectLst>
                <a:outerShdw blurRad="200025" rotWithShape="0" algn="bl" dir="5400000" dist="47625">
                  <a:srgbClr val="000000">
                    <a:alpha val="980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104" name="Google Shape;2104;p2"/>
              <p:cNvPicPr preferRelativeResize="0"/>
              <p:nvPr/>
            </p:nvPicPr>
            <p:blipFill rotWithShape="1">
              <a:blip r:embed="rId12">
                <a:alphaModFix/>
              </a:blip>
              <a:srcRect b="0" l="0" r="0" t="0"/>
              <a:stretch/>
            </p:blipFill>
            <p:spPr>
              <a:xfrm>
                <a:off x="-139782" y="3689248"/>
                <a:ext cx="366080" cy="143428"/>
              </a:xfrm>
              <a:prstGeom prst="rect">
                <a:avLst/>
              </a:prstGeom>
              <a:noFill/>
              <a:ln>
                <a:noFill/>
              </a:ln>
            </p:spPr>
          </p:pic>
          <p:pic>
            <p:nvPicPr>
              <p:cNvPr id="2105" name="Google Shape;2105;p2"/>
              <p:cNvPicPr preferRelativeResize="0"/>
              <p:nvPr/>
            </p:nvPicPr>
            <p:blipFill rotWithShape="1">
              <a:blip r:embed="rId13">
                <a:alphaModFix/>
              </a:blip>
              <a:srcRect b="0" l="0" r="0" t="0"/>
              <a:stretch/>
            </p:blipFill>
            <p:spPr>
              <a:xfrm>
                <a:off x="-221331" y="3409981"/>
                <a:ext cx="536238" cy="189413"/>
              </a:xfrm>
              <a:prstGeom prst="rect">
                <a:avLst/>
              </a:prstGeom>
              <a:noFill/>
              <a:ln>
                <a:noFill/>
              </a:ln>
            </p:spPr>
          </p:pic>
          <p:sp>
            <p:nvSpPr>
              <p:cNvPr id="2106" name="Google Shape;2106;p2"/>
              <p:cNvSpPr txBox="1"/>
              <p:nvPr/>
            </p:nvSpPr>
            <p:spPr>
              <a:xfrm>
                <a:off x="-321699" y="3846626"/>
                <a:ext cx="681000" cy="459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700"/>
                  <a:buFont typeface="Arial"/>
                  <a:buNone/>
                </a:pPr>
                <a:r>
                  <a:rPr b="0" i="0" lang="en-US" sz="700" u="none" cap="none" strike="noStrike">
                    <a:solidFill>
                      <a:srgbClr val="FFFFFF"/>
                    </a:solidFill>
                    <a:latin typeface="Arial"/>
                    <a:ea typeface="Arial"/>
                    <a:cs typeface="Arial"/>
                    <a:sym typeface="Arial"/>
                  </a:rPr>
                  <a:t>Add-ons and APIs</a:t>
                </a:r>
                <a:endParaRPr b="0" i="0" sz="700" u="none" cap="none" strike="noStrike">
                  <a:solidFill>
                    <a:srgbClr val="FFFFFF"/>
                  </a:solidFill>
                  <a:latin typeface="Arial"/>
                  <a:ea typeface="Arial"/>
                  <a:cs typeface="Arial"/>
                  <a:sym typeface="Arial"/>
                </a:endParaRPr>
              </a:p>
            </p:txBody>
          </p:sp>
        </p:grpSp>
      </p:grpSp>
      <p:grpSp>
        <p:nvGrpSpPr>
          <p:cNvPr id="2107" name="Google Shape;2107;p2"/>
          <p:cNvGrpSpPr/>
          <p:nvPr/>
        </p:nvGrpSpPr>
        <p:grpSpPr>
          <a:xfrm>
            <a:off x="3579735" y="1179122"/>
            <a:ext cx="3377630" cy="3235193"/>
            <a:chOff x="2168525" y="420688"/>
            <a:chExt cx="4572397" cy="4379576"/>
          </a:xfrm>
        </p:grpSpPr>
        <p:sp>
          <p:nvSpPr>
            <p:cNvPr id="2108" name="Google Shape;2108;p2"/>
            <p:cNvSpPr/>
            <p:nvPr/>
          </p:nvSpPr>
          <p:spPr>
            <a:xfrm>
              <a:off x="2450410" y="647145"/>
              <a:ext cx="3840000" cy="3840000"/>
            </a:xfrm>
            <a:prstGeom prst="ellipse">
              <a:avLst/>
            </a:prstGeom>
            <a:solidFill>
              <a:srgbClr val="CEEAD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109" name="Google Shape;2109;p2"/>
            <p:cNvPicPr preferRelativeResize="0"/>
            <p:nvPr/>
          </p:nvPicPr>
          <p:blipFill rotWithShape="1">
            <a:blip r:embed="rId14">
              <a:alphaModFix/>
            </a:blip>
            <a:srcRect b="0" l="0" r="0" t="0"/>
            <a:stretch/>
          </p:blipFill>
          <p:spPr>
            <a:xfrm>
              <a:off x="2168525" y="420688"/>
              <a:ext cx="4379576" cy="4379576"/>
            </a:xfrm>
            <a:prstGeom prst="rect">
              <a:avLst/>
            </a:prstGeom>
            <a:noFill/>
            <a:ln>
              <a:noFill/>
            </a:ln>
            <a:effectLst>
              <a:outerShdw blurRad="185738" rotWithShape="0" algn="bl" dir="10320000" dist="57150">
                <a:srgbClr val="000000">
                  <a:alpha val="8627"/>
                </a:srgbClr>
              </a:outerShdw>
            </a:effectLst>
          </p:spPr>
        </p:pic>
        <p:pic>
          <p:nvPicPr>
            <p:cNvPr id="2110" name="Google Shape;2110;p2"/>
            <p:cNvPicPr preferRelativeResize="0"/>
            <p:nvPr/>
          </p:nvPicPr>
          <p:blipFill rotWithShape="1">
            <a:blip r:embed="rId15">
              <a:alphaModFix/>
            </a:blip>
            <a:srcRect b="0" l="0" r="0" t="0"/>
            <a:stretch/>
          </p:blipFill>
          <p:spPr>
            <a:xfrm>
              <a:off x="3931848" y="2239871"/>
              <a:ext cx="852941" cy="728589"/>
            </a:xfrm>
            <a:prstGeom prst="rect">
              <a:avLst/>
            </a:prstGeom>
            <a:noFill/>
            <a:ln>
              <a:noFill/>
            </a:ln>
          </p:spPr>
        </p:pic>
        <p:sp>
          <p:nvSpPr>
            <p:cNvPr id="2111" name="Google Shape;2111;p2"/>
            <p:cNvSpPr txBox="1"/>
            <p:nvPr/>
          </p:nvSpPr>
          <p:spPr>
            <a:xfrm>
              <a:off x="3680798" y="744658"/>
              <a:ext cx="1290900" cy="114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1" i="0" lang="en-US" sz="700" u="none" cap="none" strike="noStrike">
                  <a:solidFill>
                    <a:srgbClr val="34A853"/>
                  </a:solidFill>
                  <a:latin typeface="Arial"/>
                  <a:ea typeface="Arial"/>
                  <a:cs typeface="Arial"/>
                  <a:sym typeface="Arial"/>
                </a:rPr>
                <a:t>Collaboration and productivity</a:t>
              </a:r>
              <a:endParaRPr b="1" i="0" sz="700" u="none" cap="none" strike="noStrike">
                <a:solidFill>
                  <a:srgbClr val="34A853"/>
                </a:solidFill>
                <a:latin typeface="Arial"/>
                <a:ea typeface="Arial"/>
                <a:cs typeface="Arial"/>
                <a:sym typeface="Arial"/>
              </a:endParaRPr>
            </a:p>
          </p:txBody>
        </p:sp>
        <p:sp>
          <p:nvSpPr>
            <p:cNvPr id="2112" name="Google Shape;2112;p2"/>
            <p:cNvSpPr/>
            <p:nvPr/>
          </p:nvSpPr>
          <p:spPr>
            <a:xfrm>
              <a:off x="3136132" y="869266"/>
              <a:ext cx="213300" cy="215400"/>
            </a:xfrm>
            <a:prstGeom prst="ellipse">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3" name="Google Shape;2113;p2"/>
            <p:cNvSpPr/>
            <p:nvPr/>
          </p:nvSpPr>
          <p:spPr>
            <a:xfrm>
              <a:off x="2758898" y="1255161"/>
              <a:ext cx="213300" cy="215400"/>
            </a:xfrm>
            <a:prstGeom prst="ellipse">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4" name="Google Shape;2114;p2"/>
            <p:cNvSpPr/>
            <p:nvPr/>
          </p:nvSpPr>
          <p:spPr>
            <a:xfrm>
              <a:off x="3456013" y="1255161"/>
              <a:ext cx="213300" cy="215400"/>
            </a:xfrm>
            <a:prstGeom prst="ellipse">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115" name="Google Shape;2115;p2"/>
            <p:cNvGrpSpPr/>
            <p:nvPr/>
          </p:nvGrpSpPr>
          <p:grpSpPr>
            <a:xfrm>
              <a:off x="2647943" y="1292962"/>
              <a:ext cx="603000" cy="348075"/>
              <a:chOff x="2563162" y="1216762"/>
              <a:chExt cx="603000" cy="348075"/>
            </a:xfrm>
          </p:grpSpPr>
          <p:sp>
            <p:nvSpPr>
              <p:cNvPr id="2116" name="Google Shape;2116;p2"/>
              <p:cNvSpPr txBox="1"/>
              <p:nvPr/>
            </p:nvSpPr>
            <p:spPr>
              <a:xfrm>
                <a:off x="2563162" y="1439737"/>
                <a:ext cx="603000" cy="125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600"/>
                  <a:buFont typeface="Arial"/>
                  <a:buNone/>
                </a:pPr>
                <a:r>
                  <a:rPr b="0" i="0" lang="en-US" sz="600" u="none" cap="none" strike="noStrike">
                    <a:solidFill>
                      <a:srgbClr val="202124"/>
                    </a:solidFill>
                    <a:latin typeface="Arial"/>
                    <a:ea typeface="Arial"/>
                    <a:cs typeface="Arial"/>
                    <a:sym typeface="Arial"/>
                  </a:rPr>
                  <a:t>Calendar</a:t>
                </a:r>
                <a:endParaRPr b="0" i="0" sz="600" u="none" cap="none" strike="noStrike">
                  <a:solidFill>
                    <a:srgbClr val="202124"/>
                  </a:solidFill>
                  <a:latin typeface="Arial"/>
                  <a:ea typeface="Arial"/>
                  <a:cs typeface="Arial"/>
                  <a:sym typeface="Arial"/>
                </a:endParaRPr>
              </a:p>
            </p:txBody>
          </p:sp>
          <p:pic>
            <p:nvPicPr>
              <p:cNvPr id="2117" name="Google Shape;2117;p2"/>
              <p:cNvPicPr preferRelativeResize="0"/>
              <p:nvPr/>
            </p:nvPicPr>
            <p:blipFill rotWithShape="1">
              <a:blip r:embed="rId16">
                <a:alphaModFix/>
              </a:blip>
              <a:srcRect b="0" l="0" r="0" t="0"/>
              <a:stretch/>
            </p:blipFill>
            <p:spPr>
              <a:xfrm>
                <a:off x="2755326" y="1216762"/>
                <a:ext cx="213427" cy="219976"/>
              </a:xfrm>
              <a:prstGeom prst="rect">
                <a:avLst/>
              </a:prstGeom>
              <a:noFill/>
              <a:ln>
                <a:noFill/>
              </a:ln>
            </p:spPr>
          </p:pic>
        </p:grpSp>
        <p:grpSp>
          <p:nvGrpSpPr>
            <p:cNvPr id="2118" name="Google Shape;2118;p2"/>
            <p:cNvGrpSpPr/>
            <p:nvPr/>
          </p:nvGrpSpPr>
          <p:grpSpPr>
            <a:xfrm>
              <a:off x="3139619" y="883801"/>
              <a:ext cx="539100" cy="365399"/>
              <a:chOff x="3054837" y="857941"/>
              <a:chExt cx="539100" cy="365399"/>
            </a:xfrm>
          </p:grpSpPr>
          <p:sp>
            <p:nvSpPr>
              <p:cNvPr id="2119" name="Google Shape;2119;p2"/>
              <p:cNvSpPr txBox="1"/>
              <p:nvPr/>
            </p:nvSpPr>
            <p:spPr>
              <a:xfrm>
                <a:off x="3054837" y="1098240"/>
                <a:ext cx="539100" cy="125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600"/>
                  <a:buFont typeface="Arial"/>
                  <a:buNone/>
                </a:pPr>
                <a:r>
                  <a:rPr b="0" i="0" lang="en-US" sz="600" u="none" cap="none" strike="noStrike">
                    <a:solidFill>
                      <a:srgbClr val="202124"/>
                    </a:solidFill>
                    <a:latin typeface="Arial"/>
                    <a:ea typeface="Arial"/>
                    <a:cs typeface="Arial"/>
                    <a:sym typeface="Arial"/>
                  </a:rPr>
                  <a:t>Docs</a:t>
                </a:r>
                <a:endParaRPr b="0" i="0" sz="600" u="none" cap="none" strike="noStrike">
                  <a:solidFill>
                    <a:srgbClr val="202124"/>
                  </a:solidFill>
                  <a:latin typeface="Arial"/>
                  <a:ea typeface="Arial"/>
                  <a:cs typeface="Arial"/>
                  <a:sym typeface="Arial"/>
                </a:endParaRPr>
              </a:p>
            </p:txBody>
          </p:sp>
          <p:pic>
            <p:nvPicPr>
              <p:cNvPr id="2120" name="Google Shape;2120;p2"/>
              <p:cNvPicPr preferRelativeResize="0"/>
              <p:nvPr/>
            </p:nvPicPr>
            <p:blipFill rotWithShape="1">
              <a:blip r:embed="rId17">
                <a:alphaModFix/>
              </a:blip>
              <a:srcRect b="0" l="0" r="0" t="0"/>
              <a:stretch/>
            </p:blipFill>
            <p:spPr>
              <a:xfrm>
                <a:off x="3217666" y="857941"/>
                <a:ext cx="213444" cy="215393"/>
              </a:xfrm>
              <a:prstGeom prst="rect">
                <a:avLst/>
              </a:prstGeom>
              <a:noFill/>
              <a:ln>
                <a:noFill/>
              </a:ln>
            </p:spPr>
          </p:pic>
        </p:grpSp>
        <p:grpSp>
          <p:nvGrpSpPr>
            <p:cNvPr id="2121" name="Google Shape;2121;p2"/>
            <p:cNvGrpSpPr/>
            <p:nvPr/>
          </p:nvGrpSpPr>
          <p:grpSpPr>
            <a:xfrm>
              <a:off x="3551767" y="1095738"/>
              <a:ext cx="603000" cy="355474"/>
              <a:chOff x="3466986" y="960144"/>
              <a:chExt cx="603000" cy="355474"/>
            </a:xfrm>
          </p:grpSpPr>
          <p:sp>
            <p:nvSpPr>
              <p:cNvPr id="2122" name="Google Shape;2122;p2"/>
              <p:cNvSpPr txBox="1"/>
              <p:nvPr/>
            </p:nvSpPr>
            <p:spPr>
              <a:xfrm>
                <a:off x="3466986" y="1190518"/>
                <a:ext cx="603000" cy="125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600"/>
                  <a:buFont typeface="Arial"/>
                  <a:buNone/>
                </a:pPr>
                <a:r>
                  <a:rPr b="0" i="0" lang="en-US" sz="600" u="none" cap="none" strike="noStrike">
                    <a:solidFill>
                      <a:srgbClr val="202124"/>
                    </a:solidFill>
                    <a:latin typeface="Arial"/>
                    <a:ea typeface="Arial"/>
                    <a:cs typeface="Arial"/>
                    <a:sym typeface="Arial"/>
                  </a:rPr>
                  <a:t>Sheets</a:t>
                </a:r>
                <a:endParaRPr b="0" i="0" sz="600" u="none" cap="none" strike="noStrike">
                  <a:solidFill>
                    <a:srgbClr val="202124"/>
                  </a:solidFill>
                  <a:latin typeface="Arial"/>
                  <a:ea typeface="Arial"/>
                  <a:cs typeface="Arial"/>
                  <a:sym typeface="Arial"/>
                </a:endParaRPr>
              </a:p>
            </p:txBody>
          </p:sp>
          <p:pic>
            <p:nvPicPr>
              <p:cNvPr id="2123" name="Google Shape;2123;p2"/>
              <p:cNvPicPr preferRelativeResize="0"/>
              <p:nvPr/>
            </p:nvPicPr>
            <p:blipFill rotWithShape="1">
              <a:blip r:embed="rId18">
                <a:alphaModFix/>
              </a:blip>
              <a:srcRect b="0" l="0" r="0" t="0"/>
              <a:stretch/>
            </p:blipFill>
            <p:spPr>
              <a:xfrm>
                <a:off x="3661776" y="960144"/>
                <a:ext cx="213420" cy="215341"/>
              </a:xfrm>
              <a:prstGeom prst="rect">
                <a:avLst/>
              </a:prstGeom>
              <a:noFill/>
              <a:ln>
                <a:noFill/>
              </a:ln>
            </p:spPr>
          </p:pic>
        </p:grpSp>
        <p:grpSp>
          <p:nvGrpSpPr>
            <p:cNvPr id="2124" name="Google Shape;2124;p2"/>
            <p:cNvGrpSpPr/>
            <p:nvPr/>
          </p:nvGrpSpPr>
          <p:grpSpPr>
            <a:xfrm>
              <a:off x="4466265" y="1093016"/>
              <a:ext cx="603000" cy="358196"/>
              <a:chOff x="4466265" y="1016816"/>
              <a:chExt cx="603000" cy="358196"/>
            </a:xfrm>
          </p:grpSpPr>
          <p:sp>
            <p:nvSpPr>
              <p:cNvPr id="2125" name="Google Shape;2125;p2"/>
              <p:cNvSpPr txBox="1"/>
              <p:nvPr/>
            </p:nvSpPr>
            <p:spPr>
              <a:xfrm>
                <a:off x="4466265" y="1249912"/>
                <a:ext cx="603000" cy="125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600"/>
                  <a:buFont typeface="Arial"/>
                  <a:buNone/>
                </a:pPr>
                <a:r>
                  <a:rPr b="0" i="0" lang="en-US" sz="600" u="none" cap="none" strike="noStrike">
                    <a:solidFill>
                      <a:srgbClr val="202124"/>
                    </a:solidFill>
                    <a:latin typeface="Arial"/>
                    <a:ea typeface="Arial"/>
                    <a:cs typeface="Arial"/>
                    <a:sym typeface="Arial"/>
                  </a:rPr>
                  <a:t>Slides</a:t>
                </a:r>
                <a:endParaRPr b="0" i="0" sz="600" u="none" cap="none" strike="noStrike">
                  <a:solidFill>
                    <a:srgbClr val="202124"/>
                  </a:solidFill>
                  <a:latin typeface="Arial"/>
                  <a:ea typeface="Arial"/>
                  <a:cs typeface="Arial"/>
                  <a:sym typeface="Arial"/>
                </a:endParaRPr>
              </a:p>
            </p:txBody>
          </p:sp>
          <p:pic>
            <p:nvPicPr>
              <p:cNvPr id="2126" name="Google Shape;2126;p2"/>
              <p:cNvPicPr preferRelativeResize="0"/>
              <p:nvPr/>
            </p:nvPicPr>
            <p:blipFill rotWithShape="1">
              <a:blip r:embed="rId19">
                <a:alphaModFix/>
              </a:blip>
              <a:srcRect b="0" l="0" r="0" t="0"/>
              <a:stretch/>
            </p:blipFill>
            <p:spPr>
              <a:xfrm>
                <a:off x="4661051" y="1016816"/>
                <a:ext cx="213429" cy="215336"/>
              </a:xfrm>
              <a:prstGeom prst="rect">
                <a:avLst/>
              </a:prstGeom>
              <a:noFill/>
              <a:ln>
                <a:noFill/>
              </a:ln>
            </p:spPr>
          </p:pic>
        </p:grpSp>
        <p:grpSp>
          <p:nvGrpSpPr>
            <p:cNvPr id="2127" name="Google Shape;2127;p2"/>
            <p:cNvGrpSpPr/>
            <p:nvPr/>
          </p:nvGrpSpPr>
          <p:grpSpPr>
            <a:xfrm>
              <a:off x="3102295" y="1374825"/>
              <a:ext cx="603000" cy="378388"/>
              <a:chOff x="3017513" y="1298625"/>
              <a:chExt cx="603000" cy="378388"/>
            </a:xfrm>
          </p:grpSpPr>
          <p:sp>
            <p:nvSpPr>
              <p:cNvPr id="2128" name="Google Shape;2128;p2"/>
              <p:cNvSpPr txBox="1"/>
              <p:nvPr/>
            </p:nvSpPr>
            <p:spPr>
              <a:xfrm>
                <a:off x="3017513" y="1551913"/>
                <a:ext cx="603000" cy="125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600"/>
                  <a:buFont typeface="Arial"/>
                  <a:buNone/>
                </a:pPr>
                <a:r>
                  <a:rPr b="0" i="0" lang="en-US" sz="600" u="none" cap="none" strike="noStrike">
                    <a:solidFill>
                      <a:srgbClr val="202124"/>
                    </a:solidFill>
                    <a:latin typeface="Arial"/>
                    <a:ea typeface="Arial"/>
                    <a:cs typeface="Arial"/>
                    <a:sym typeface="Arial"/>
                  </a:rPr>
                  <a:t>Sites</a:t>
                </a:r>
                <a:endParaRPr b="0" i="0" sz="600" u="none" cap="none" strike="noStrike">
                  <a:solidFill>
                    <a:srgbClr val="202124"/>
                  </a:solidFill>
                  <a:latin typeface="Arial"/>
                  <a:ea typeface="Arial"/>
                  <a:cs typeface="Arial"/>
                  <a:sym typeface="Arial"/>
                </a:endParaRPr>
              </a:p>
            </p:txBody>
          </p:sp>
          <p:pic>
            <p:nvPicPr>
              <p:cNvPr id="2129" name="Google Shape;2129;p2"/>
              <p:cNvPicPr preferRelativeResize="0"/>
              <p:nvPr/>
            </p:nvPicPr>
            <p:blipFill rotWithShape="1">
              <a:blip r:embed="rId20">
                <a:alphaModFix/>
              </a:blip>
              <a:srcRect b="0" l="0" r="0" t="0"/>
              <a:stretch/>
            </p:blipFill>
            <p:spPr>
              <a:xfrm>
                <a:off x="3212299" y="1298625"/>
                <a:ext cx="213429" cy="215347"/>
              </a:xfrm>
              <a:prstGeom prst="rect">
                <a:avLst/>
              </a:prstGeom>
              <a:noFill/>
              <a:ln>
                <a:noFill/>
              </a:ln>
            </p:spPr>
          </p:pic>
        </p:grpSp>
        <p:grpSp>
          <p:nvGrpSpPr>
            <p:cNvPr id="2130" name="Google Shape;2130;p2"/>
            <p:cNvGrpSpPr/>
            <p:nvPr/>
          </p:nvGrpSpPr>
          <p:grpSpPr>
            <a:xfrm>
              <a:off x="4867855" y="1403216"/>
              <a:ext cx="603000" cy="349998"/>
              <a:chOff x="4867855" y="1276500"/>
              <a:chExt cx="603000" cy="349998"/>
            </a:xfrm>
          </p:grpSpPr>
          <p:sp>
            <p:nvSpPr>
              <p:cNvPr id="2131" name="Google Shape;2131;p2"/>
              <p:cNvSpPr txBox="1"/>
              <p:nvPr/>
            </p:nvSpPr>
            <p:spPr>
              <a:xfrm>
                <a:off x="4867855" y="1501398"/>
                <a:ext cx="603000" cy="125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600"/>
                  <a:buFont typeface="Arial"/>
                  <a:buNone/>
                </a:pPr>
                <a:r>
                  <a:rPr b="0" i="0" lang="en-US" sz="600" u="none" cap="none" strike="noStrike">
                    <a:solidFill>
                      <a:srgbClr val="202124"/>
                    </a:solidFill>
                    <a:latin typeface="Arial"/>
                    <a:ea typeface="Arial"/>
                    <a:cs typeface="Arial"/>
                    <a:sym typeface="Arial"/>
                  </a:rPr>
                  <a:t>Forms</a:t>
                </a:r>
                <a:endParaRPr b="0" i="0" sz="600" u="none" cap="none" strike="noStrike">
                  <a:solidFill>
                    <a:srgbClr val="202124"/>
                  </a:solidFill>
                  <a:latin typeface="Arial"/>
                  <a:ea typeface="Arial"/>
                  <a:cs typeface="Arial"/>
                  <a:sym typeface="Arial"/>
                </a:endParaRPr>
              </a:p>
            </p:txBody>
          </p:sp>
          <p:pic>
            <p:nvPicPr>
              <p:cNvPr id="2132" name="Google Shape;2132;p2"/>
              <p:cNvPicPr preferRelativeResize="0"/>
              <p:nvPr/>
            </p:nvPicPr>
            <p:blipFill rotWithShape="1">
              <a:blip r:embed="rId21">
                <a:alphaModFix/>
              </a:blip>
              <a:srcRect b="0" l="0" r="0" t="0"/>
              <a:stretch/>
            </p:blipFill>
            <p:spPr>
              <a:xfrm>
                <a:off x="5073875" y="1276500"/>
                <a:ext cx="190950" cy="192561"/>
              </a:xfrm>
              <a:prstGeom prst="rect">
                <a:avLst/>
              </a:prstGeom>
              <a:noFill/>
              <a:ln>
                <a:noFill/>
              </a:ln>
            </p:spPr>
          </p:pic>
        </p:grpSp>
        <p:grpSp>
          <p:nvGrpSpPr>
            <p:cNvPr id="2133" name="Google Shape;2133;p2"/>
            <p:cNvGrpSpPr/>
            <p:nvPr/>
          </p:nvGrpSpPr>
          <p:grpSpPr>
            <a:xfrm>
              <a:off x="4943500" y="899161"/>
              <a:ext cx="641100" cy="350038"/>
              <a:chOff x="4943500" y="800538"/>
              <a:chExt cx="641100" cy="350038"/>
            </a:xfrm>
          </p:grpSpPr>
          <p:sp>
            <p:nvSpPr>
              <p:cNvPr id="2134" name="Google Shape;2134;p2"/>
              <p:cNvSpPr txBox="1"/>
              <p:nvPr/>
            </p:nvSpPr>
            <p:spPr>
              <a:xfrm>
                <a:off x="4943500" y="1025476"/>
                <a:ext cx="641100" cy="125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600"/>
                  <a:buFont typeface="Arial"/>
                  <a:buNone/>
                </a:pPr>
                <a:r>
                  <a:rPr b="0" i="0" lang="en-US" sz="600" u="none" cap="none" strike="noStrike">
                    <a:solidFill>
                      <a:srgbClr val="202124"/>
                    </a:solidFill>
                    <a:latin typeface="Arial"/>
                    <a:ea typeface="Arial"/>
                    <a:cs typeface="Arial"/>
                    <a:sym typeface="Arial"/>
                  </a:rPr>
                  <a:t>Jamboard</a:t>
                </a:r>
                <a:endParaRPr b="0" i="0" sz="600" u="none" cap="none" strike="noStrike">
                  <a:solidFill>
                    <a:srgbClr val="202124"/>
                  </a:solidFill>
                  <a:latin typeface="Arial"/>
                  <a:ea typeface="Arial"/>
                  <a:cs typeface="Arial"/>
                  <a:sym typeface="Arial"/>
                </a:endParaRPr>
              </a:p>
            </p:txBody>
          </p:sp>
          <p:pic>
            <p:nvPicPr>
              <p:cNvPr id="2135" name="Google Shape;2135;p2"/>
              <p:cNvPicPr preferRelativeResize="0"/>
              <p:nvPr/>
            </p:nvPicPr>
            <p:blipFill rotWithShape="1">
              <a:blip r:embed="rId22">
                <a:alphaModFix/>
              </a:blip>
              <a:srcRect b="0" l="0" r="0" t="0"/>
              <a:stretch/>
            </p:blipFill>
            <p:spPr>
              <a:xfrm>
                <a:off x="5172119" y="800538"/>
                <a:ext cx="156699" cy="158136"/>
              </a:xfrm>
              <a:prstGeom prst="rect">
                <a:avLst/>
              </a:prstGeom>
              <a:noFill/>
              <a:ln>
                <a:noFill/>
              </a:ln>
            </p:spPr>
          </p:pic>
        </p:grpSp>
        <p:grpSp>
          <p:nvGrpSpPr>
            <p:cNvPr id="2136" name="Google Shape;2136;p2"/>
            <p:cNvGrpSpPr/>
            <p:nvPr/>
          </p:nvGrpSpPr>
          <p:grpSpPr>
            <a:xfrm>
              <a:off x="5370710" y="1367869"/>
              <a:ext cx="641100" cy="273168"/>
              <a:chOff x="5370710" y="1262500"/>
              <a:chExt cx="641100" cy="273168"/>
            </a:xfrm>
          </p:grpSpPr>
          <p:sp>
            <p:nvSpPr>
              <p:cNvPr id="2137" name="Google Shape;2137;p2"/>
              <p:cNvSpPr txBox="1"/>
              <p:nvPr/>
            </p:nvSpPr>
            <p:spPr>
              <a:xfrm>
                <a:off x="5370710" y="1410568"/>
                <a:ext cx="641100" cy="125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600"/>
                  <a:buFont typeface="Arial"/>
                  <a:buNone/>
                </a:pPr>
                <a:r>
                  <a:rPr b="0" i="0" lang="en-US" sz="600" u="none" cap="none" strike="noStrike">
                    <a:solidFill>
                      <a:srgbClr val="202124"/>
                    </a:solidFill>
                    <a:latin typeface="Arial"/>
                    <a:ea typeface="Arial"/>
                    <a:cs typeface="Arial"/>
                    <a:sym typeface="Arial"/>
                  </a:rPr>
                  <a:t>AppSheet</a:t>
                </a:r>
                <a:endParaRPr b="0" i="0" sz="600" u="none" cap="none" strike="noStrike">
                  <a:solidFill>
                    <a:srgbClr val="202124"/>
                  </a:solidFill>
                  <a:latin typeface="Arial"/>
                  <a:ea typeface="Arial"/>
                  <a:cs typeface="Arial"/>
                  <a:sym typeface="Arial"/>
                </a:endParaRPr>
              </a:p>
            </p:txBody>
          </p:sp>
          <p:pic>
            <p:nvPicPr>
              <p:cNvPr id="2138" name="Google Shape;2138;p2"/>
              <p:cNvPicPr preferRelativeResize="0"/>
              <p:nvPr/>
            </p:nvPicPr>
            <p:blipFill rotWithShape="1">
              <a:blip r:embed="rId23">
                <a:alphaModFix/>
              </a:blip>
              <a:srcRect b="20885" l="20053" r="16446" t="20873"/>
              <a:stretch/>
            </p:blipFill>
            <p:spPr>
              <a:xfrm>
                <a:off x="5610156" y="1262500"/>
                <a:ext cx="156699" cy="145056"/>
              </a:xfrm>
              <a:prstGeom prst="rect">
                <a:avLst/>
              </a:prstGeom>
              <a:noFill/>
              <a:ln>
                <a:noFill/>
              </a:ln>
            </p:spPr>
          </p:pic>
        </p:grpSp>
        <p:grpSp>
          <p:nvGrpSpPr>
            <p:cNvPr id="2139" name="Google Shape;2139;p2"/>
            <p:cNvGrpSpPr/>
            <p:nvPr/>
          </p:nvGrpSpPr>
          <p:grpSpPr>
            <a:xfrm>
              <a:off x="2299231" y="2075177"/>
              <a:ext cx="717607" cy="649653"/>
              <a:chOff x="3548450" y="2069737"/>
              <a:chExt cx="751500" cy="680337"/>
            </a:xfrm>
          </p:grpSpPr>
          <p:sp>
            <p:nvSpPr>
              <p:cNvPr id="2140" name="Google Shape;2140;p2"/>
              <p:cNvSpPr txBox="1"/>
              <p:nvPr/>
            </p:nvSpPr>
            <p:spPr>
              <a:xfrm>
                <a:off x="3548450" y="2069737"/>
                <a:ext cx="751500" cy="120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1" i="0" lang="en-US" sz="700" u="none" cap="none" strike="noStrike">
                    <a:solidFill>
                      <a:srgbClr val="34A853"/>
                    </a:solidFill>
                    <a:latin typeface="Arial"/>
                    <a:ea typeface="Arial"/>
                    <a:cs typeface="Arial"/>
                    <a:sym typeface="Arial"/>
                  </a:rPr>
                  <a:t>Storage</a:t>
                </a:r>
                <a:endParaRPr b="1" i="0" sz="700" u="none" cap="none" strike="noStrike">
                  <a:solidFill>
                    <a:srgbClr val="34A853"/>
                  </a:solidFill>
                  <a:latin typeface="Arial"/>
                  <a:ea typeface="Arial"/>
                  <a:cs typeface="Arial"/>
                  <a:sym typeface="Arial"/>
                </a:endParaRPr>
              </a:p>
            </p:txBody>
          </p:sp>
          <p:sp>
            <p:nvSpPr>
              <p:cNvPr id="2141" name="Google Shape;2141;p2"/>
              <p:cNvSpPr txBox="1"/>
              <p:nvPr/>
            </p:nvSpPr>
            <p:spPr>
              <a:xfrm>
                <a:off x="3608436" y="2357374"/>
                <a:ext cx="631500" cy="392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600"/>
                  <a:buFont typeface="Arial"/>
                  <a:buNone/>
                </a:pPr>
                <a:r>
                  <a:rPr b="0" i="0" lang="en-US" sz="600" u="none" cap="none" strike="noStrike">
                    <a:solidFill>
                      <a:srgbClr val="202124"/>
                    </a:solidFill>
                    <a:latin typeface="Arial"/>
                    <a:ea typeface="Arial"/>
                    <a:cs typeface="Arial"/>
                    <a:sym typeface="Arial"/>
                  </a:rPr>
                  <a:t>Drive</a:t>
                </a:r>
                <a:endParaRPr b="0" i="0" sz="600" u="none" cap="none" strike="noStrike">
                  <a:solidFill>
                    <a:srgbClr val="202124"/>
                  </a:solidFill>
                  <a:latin typeface="Arial"/>
                  <a:ea typeface="Arial"/>
                  <a:cs typeface="Arial"/>
                  <a:sym typeface="Arial"/>
                </a:endParaRPr>
              </a:p>
            </p:txBody>
          </p:sp>
          <p:pic>
            <p:nvPicPr>
              <p:cNvPr id="2142" name="Google Shape;2142;p2"/>
              <p:cNvPicPr preferRelativeResize="0"/>
              <p:nvPr/>
            </p:nvPicPr>
            <p:blipFill rotWithShape="1">
              <a:blip r:embed="rId24">
                <a:alphaModFix/>
              </a:blip>
              <a:srcRect b="0" l="0" r="0" t="0"/>
              <a:stretch/>
            </p:blipFill>
            <p:spPr>
              <a:xfrm>
                <a:off x="3816320" y="2248091"/>
                <a:ext cx="252408" cy="243986"/>
              </a:xfrm>
              <a:prstGeom prst="rect">
                <a:avLst/>
              </a:prstGeom>
              <a:noFill/>
              <a:ln>
                <a:noFill/>
              </a:ln>
            </p:spPr>
          </p:pic>
        </p:grpSp>
        <p:sp>
          <p:nvSpPr>
            <p:cNvPr id="2143" name="Google Shape;2143;p2"/>
            <p:cNvSpPr txBox="1"/>
            <p:nvPr/>
          </p:nvSpPr>
          <p:spPr>
            <a:xfrm>
              <a:off x="5638122" y="2155564"/>
              <a:ext cx="914700" cy="114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1" i="0" lang="en-US" sz="700" u="none" cap="none" strike="noStrike">
                  <a:solidFill>
                    <a:srgbClr val="34A853"/>
                  </a:solidFill>
                  <a:latin typeface="Arial"/>
                  <a:ea typeface="Arial"/>
                  <a:cs typeface="Arial"/>
                  <a:sym typeface="Arial"/>
                </a:rPr>
                <a:t>Plagiarism detection</a:t>
              </a:r>
              <a:endParaRPr b="1" i="0" sz="700" u="none" cap="none" strike="noStrike">
                <a:solidFill>
                  <a:srgbClr val="34A853"/>
                </a:solidFill>
                <a:latin typeface="Arial"/>
                <a:ea typeface="Arial"/>
                <a:cs typeface="Arial"/>
                <a:sym typeface="Arial"/>
              </a:endParaRPr>
            </a:p>
          </p:txBody>
        </p:sp>
        <p:pic>
          <p:nvPicPr>
            <p:cNvPr id="2144" name="Google Shape;2144;p2"/>
            <p:cNvPicPr preferRelativeResize="0"/>
            <p:nvPr/>
          </p:nvPicPr>
          <p:blipFill rotWithShape="1">
            <a:blip r:embed="rId15">
              <a:alphaModFix/>
            </a:blip>
            <a:srcRect b="0" l="0" r="0" t="0"/>
            <a:stretch/>
          </p:blipFill>
          <p:spPr>
            <a:xfrm>
              <a:off x="5416705" y="2405098"/>
              <a:ext cx="190966" cy="164950"/>
            </a:xfrm>
            <a:prstGeom prst="rect">
              <a:avLst/>
            </a:prstGeom>
            <a:noFill/>
            <a:ln>
              <a:noFill/>
            </a:ln>
          </p:spPr>
        </p:pic>
        <p:sp>
          <p:nvSpPr>
            <p:cNvPr id="2145" name="Google Shape;2145;p2"/>
            <p:cNvSpPr txBox="1"/>
            <p:nvPr/>
          </p:nvSpPr>
          <p:spPr>
            <a:xfrm>
              <a:off x="5450022" y="2313883"/>
              <a:ext cx="1290900" cy="375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600"/>
                <a:buFont typeface="Arial"/>
                <a:buNone/>
              </a:pPr>
              <a:r>
                <a:rPr b="0" i="0" lang="en-US" sz="600" u="none" cap="none" strike="noStrike">
                  <a:solidFill>
                    <a:srgbClr val="202124"/>
                  </a:solidFill>
                  <a:latin typeface="Arial"/>
                  <a:ea typeface="Arial"/>
                  <a:cs typeface="Arial"/>
                  <a:sym typeface="Arial"/>
                </a:rPr>
                <a:t>Originality reports</a:t>
              </a:r>
              <a:endParaRPr b="0" i="0" sz="600" u="none" cap="none" strike="noStrike">
                <a:solidFill>
                  <a:srgbClr val="202124"/>
                </a:solidFill>
                <a:latin typeface="Arial"/>
                <a:ea typeface="Arial"/>
                <a:cs typeface="Arial"/>
                <a:sym typeface="Arial"/>
              </a:endParaRPr>
            </a:p>
          </p:txBody>
        </p:sp>
        <p:sp>
          <p:nvSpPr>
            <p:cNvPr id="2146" name="Google Shape;2146;p2"/>
            <p:cNvSpPr txBox="1"/>
            <p:nvPr/>
          </p:nvSpPr>
          <p:spPr>
            <a:xfrm>
              <a:off x="2254814" y="2999185"/>
              <a:ext cx="1131900" cy="114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1" i="0" lang="en-US" sz="700" u="none" cap="none" strike="noStrike">
                  <a:solidFill>
                    <a:srgbClr val="34A853"/>
                  </a:solidFill>
                  <a:latin typeface="Arial"/>
                  <a:ea typeface="Arial"/>
                  <a:cs typeface="Arial"/>
                  <a:sym typeface="Arial"/>
                </a:rPr>
                <a:t>Visibility, analytics, </a:t>
              </a:r>
              <a:br>
                <a:rPr b="1" i="0" lang="en-US" sz="700" u="none" cap="none" strike="noStrike">
                  <a:solidFill>
                    <a:srgbClr val="34A853"/>
                  </a:solidFill>
                  <a:latin typeface="Arial"/>
                  <a:ea typeface="Arial"/>
                  <a:cs typeface="Arial"/>
                  <a:sym typeface="Arial"/>
                </a:rPr>
              </a:br>
              <a:r>
                <a:rPr b="1" i="0" lang="en-US" sz="700" u="none" cap="none" strike="noStrike">
                  <a:solidFill>
                    <a:srgbClr val="34A853"/>
                  </a:solidFill>
                  <a:latin typeface="Arial"/>
                  <a:ea typeface="Arial"/>
                  <a:cs typeface="Arial"/>
                  <a:sym typeface="Arial"/>
                </a:rPr>
                <a:t>and access </a:t>
              </a:r>
              <a:endParaRPr b="1" i="0" sz="700" u="none" cap="none" strike="noStrike">
                <a:solidFill>
                  <a:srgbClr val="34A853"/>
                </a:solidFill>
                <a:latin typeface="Arial"/>
                <a:ea typeface="Arial"/>
                <a:cs typeface="Arial"/>
                <a:sym typeface="Arial"/>
              </a:endParaRPr>
            </a:p>
          </p:txBody>
        </p:sp>
        <p:sp>
          <p:nvSpPr>
            <p:cNvPr id="2147" name="Google Shape;2147;p2"/>
            <p:cNvSpPr txBox="1"/>
            <p:nvPr/>
          </p:nvSpPr>
          <p:spPr>
            <a:xfrm>
              <a:off x="5322890" y="2912851"/>
              <a:ext cx="1015200" cy="114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1" i="0" lang="en-US" sz="700" u="none" cap="none" strike="noStrike">
                  <a:solidFill>
                    <a:srgbClr val="34A853"/>
                  </a:solidFill>
                  <a:latin typeface="Arial"/>
                  <a:ea typeface="Arial"/>
                  <a:cs typeface="Arial"/>
                  <a:sym typeface="Arial"/>
                </a:rPr>
                <a:t>Email and messaging </a:t>
              </a:r>
              <a:endParaRPr b="1" i="0" sz="700" u="none" cap="none" strike="noStrike">
                <a:solidFill>
                  <a:srgbClr val="34A853"/>
                </a:solidFill>
                <a:latin typeface="Arial"/>
                <a:ea typeface="Arial"/>
                <a:cs typeface="Arial"/>
                <a:sym typeface="Arial"/>
              </a:endParaRPr>
            </a:p>
          </p:txBody>
        </p:sp>
        <p:grpSp>
          <p:nvGrpSpPr>
            <p:cNvPr id="2148" name="Google Shape;2148;p2"/>
            <p:cNvGrpSpPr/>
            <p:nvPr/>
          </p:nvGrpSpPr>
          <p:grpSpPr>
            <a:xfrm>
              <a:off x="5639861" y="3161664"/>
              <a:ext cx="710084" cy="164946"/>
              <a:chOff x="6887260" y="3501564"/>
              <a:chExt cx="743621" cy="172737"/>
            </a:xfrm>
          </p:grpSpPr>
          <p:sp>
            <p:nvSpPr>
              <p:cNvPr id="2149" name="Google Shape;2149;p2"/>
              <p:cNvSpPr txBox="1"/>
              <p:nvPr/>
            </p:nvSpPr>
            <p:spPr>
              <a:xfrm>
                <a:off x="6999381" y="3525975"/>
                <a:ext cx="631500" cy="130800"/>
              </a:xfrm>
              <a:prstGeom prst="rect">
                <a:avLst/>
              </a:prstGeom>
              <a:noFill/>
              <a:ln>
                <a:noFill/>
              </a:ln>
            </p:spPr>
            <p:txBody>
              <a:bodyPr anchorCtr="0" anchor="t" bIns="0" lIns="91425" spcFirstLastPara="1" rIns="91425" wrap="square" tIns="0">
                <a:spAutoFit/>
              </a:bodyPr>
              <a:lstStyle/>
              <a:p>
                <a:pPr indent="0" lvl="0" marL="0" marR="0" rtl="0" algn="l">
                  <a:lnSpc>
                    <a:spcPct val="100000"/>
                  </a:lnSpc>
                  <a:spcBef>
                    <a:spcPts val="0"/>
                  </a:spcBef>
                  <a:spcAft>
                    <a:spcPts val="0"/>
                  </a:spcAft>
                  <a:buClr>
                    <a:srgbClr val="000000"/>
                  </a:buClr>
                  <a:buSzPts val="600"/>
                  <a:buFont typeface="Arial"/>
                  <a:buNone/>
                </a:pPr>
                <a:r>
                  <a:rPr b="0" i="0" lang="en-US" sz="600" u="none" cap="none" strike="noStrike">
                    <a:solidFill>
                      <a:srgbClr val="202124"/>
                    </a:solidFill>
                    <a:latin typeface="Arial"/>
                    <a:ea typeface="Arial"/>
                    <a:cs typeface="Arial"/>
                    <a:sym typeface="Arial"/>
                  </a:rPr>
                  <a:t>Gmail</a:t>
                </a:r>
                <a:endParaRPr b="0" i="0" sz="600" u="none" cap="none" strike="noStrike">
                  <a:solidFill>
                    <a:srgbClr val="202124"/>
                  </a:solidFill>
                  <a:latin typeface="Arial"/>
                  <a:ea typeface="Arial"/>
                  <a:cs typeface="Arial"/>
                  <a:sym typeface="Arial"/>
                </a:endParaRPr>
              </a:p>
            </p:txBody>
          </p:sp>
          <p:pic>
            <p:nvPicPr>
              <p:cNvPr id="2150" name="Google Shape;2150;p2"/>
              <p:cNvPicPr preferRelativeResize="0"/>
              <p:nvPr/>
            </p:nvPicPr>
            <p:blipFill rotWithShape="1">
              <a:blip r:embed="rId25">
                <a:alphaModFix/>
              </a:blip>
              <a:srcRect b="0" l="0" r="0" t="0"/>
              <a:stretch/>
            </p:blipFill>
            <p:spPr>
              <a:xfrm>
                <a:off x="6887260" y="3501564"/>
                <a:ext cx="172763" cy="172737"/>
              </a:xfrm>
              <a:prstGeom prst="rect">
                <a:avLst/>
              </a:prstGeom>
              <a:noFill/>
              <a:ln>
                <a:noFill/>
              </a:ln>
            </p:spPr>
          </p:pic>
        </p:grpSp>
        <p:grpSp>
          <p:nvGrpSpPr>
            <p:cNvPr id="2151" name="Google Shape;2151;p2"/>
            <p:cNvGrpSpPr/>
            <p:nvPr/>
          </p:nvGrpSpPr>
          <p:grpSpPr>
            <a:xfrm>
              <a:off x="5416717" y="3558287"/>
              <a:ext cx="675006" cy="197456"/>
              <a:chOff x="6889375" y="3679385"/>
              <a:chExt cx="706886" cy="206781"/>
            </a:xfrm>
          </p:grpSpPr>
          <p:sp>
            <p:nvSpPr>
              <p:cNvPr id="2152" name="Google Shape;2152;p2"/>
              <p:cNvSpPr txBox="1"/>
              <p:nvPr/>
            </p:nvSpPr>
            <p:spPr>
              <a:xfrm>
                <a:off x="7026561" y="3720822"/>
                <a:ext cx="569700" cy="130800"/>
              </a:xfrm>
              <a:prstGeom prst="rect">
                <a:avLst/>
              </a:prstGeom>
              <a:noFill/>
              <a:ln>
                <a:noFill/>
              </a:ln>
            </p:spPr>
            <p:txBody>
              <a:bodyPr anchorCtr="0" anchor="t" bIns="0" lIns="91425" spcFirstLastPara="1" rIns="91425" wrap="square" tIns="0">
                <a:spAutoFit/>
              </a:bodyPr>
              <a:lstStyle/>
              <a:p>
                <a:pPr indent="0" lvl="0" marL="0" marR="0" rtl="0" algn="l">
                  <a:lnSpc>
                    <a:spcPct val="100000"/>
                  </a:lnSpc>
                  <a:spcBef>
                    <a:spcPts val="0"/>
                  </a:spcBef>
                  <a:spcAft>
                    <a:spcPts val="0"/>
                  </a:spcAft>
                  <a:buClr>
                    <a:srgbClr val="000000"/>
                  </a:buClr>
                  <a:buSzPts val="600"/>
                  <a:buFont typeface="Arial"/>
                  <a:buNone/>
                </a:pPr>
                <a:r>
                  <a:rPr b="0" i="0" lang="en-US" sz="600" u="none" cap="none" strike="noStrike">
                    <a:solidFill>
                      <a:srgbClr val="202124"/>
                    </a:solidFill>
                    <a:latin typeface="Arial"/>
                    <a:ea typeface="Arial"/>
                    <a:cs typeface="Arial"/>
                    <a:sym typeface="Arial"/>
                  </a:rPr>
                  <a:t>Chat</a:t>
                </a:r>
                <a:endParaRPr b="0" i="0" sz="600" u="none" cap="none" strike="noStrike">
                  <a:solidFill>
                    <a:srgbClr val="202124"/>
                  </a:solidFill>
                  <a:latin typeface="Arial"/>
                  <a:ea typeface="Arial"/>
                  <a:cs typeface="Arial"/>
                  <a:sym typeface="Arial"/>
                </a:endParaRPr>
              </a:p>
            </p:txBody>
          </p:sp>
          <p:pic>
            <p:nvPicPr>
              <p:cNvPr id="2153" name="Google Shape;2153;p2"/>
              <p:cNvPicPr preferRelativeResize="0"/>
              <p:nvPr/>
            </p:nvPicPr>
            <p:blipFill rotWithShape="1">
              <a:blip r:embed="rId26">
                <a:alphaModFix/>
              </a:blip>
              <a:srcRect b="0" l="0" r="0" t="0"/>
              <a:stretch/>
            </p:blipFill>
            <p:spPr>
              <a:xfrm>
                <a:off x="6889375" y="3679385"/>
                <a:ext cx="206781" cy="206781"/>
              </a:xfrm>
              <a:prstGeom prst="rect">
                <a:avLst/>
              </a:prstGeom>
              <a:noFill/>
              <a:ln>
                <a:noFill/>
              </a:ln>
            </p:spPr>
          </p:pic>
        </p:grpSp>
        <p:grpSp>
          <p:nvGrpSpPr>
            <p:cNvPr id="2154" name="Google Shape;2154;p2"/>
            <p:cNvGrpSpPr/>
            <p:nvPr/>
          </p:nvGrpSpPr>
          <p:grpSpPr>
            <a:xfrm>
              <a:off x="5584098" y="3361746"/>
              <a:ext cx="790732" cy="170034"/>
              <a:chOff x="6905063" y="3930709"/>
              <a:chExt cx="828079" cy="178064"/>
            </a:xfrm>
          </p:grpSpPr>
          <p:sp>
            <p:nvSpPr>
              <p:cNvPr id="2155" name="Google Shape;2155;p2"/>
              <p:cNvSpPr txBox="1"/>
              <p:nvPr/>
            </p:nvSpPr>
            <p:spPr>
              <a:xfrm>
                <a:off x="7020042" y="3948569"/>
                <a:ext cx="713100" cy="130800"/>
              </a:xfrm>
              <a:prstGeom prst="rect">
                <a:avLst/>
              </a:prstGeom>
              <a:noFill/>
              <a:ln>
                <a:noFill/>
              </a:ln>
            </p:spPr>
            <p:txBody>
              <a:bodyPr anchorCtr="0" anchor="t" bIns="0" lIns="91425" spcFirstLastPara="1" rIns="91425" wrap="square" tIns="0">
                <a:spAutoFit/>
              </a:bodyPr>
              <a:lstStyle/>
              <a:p>
                <a:pPr indent="0" lvl="0" marL="0" marR="0" rtl="0" algn="l">
                  <a:lnSpc>
                    <a:spcPct val="100000"/>
                  </a:lnSpc>
                  <a:spcBef>
                    <a:spcPts val="0"/>
                  </a:spcBef>
                  <a:spcAft>
                    <a:spcPts val="0"/>
                  </a:spcAft>
                  <a:buClr>
                    <a:srgbClr val="000000"/>
                  </a:buClr>
                  <a:buSzPts val="600"/>
                  <a:buFont typeface="Arial"/>
                  <a:buNone/>
                </a:pPr>
                <a:r>
                  <a:rPr b="0" i="0" lang="en-US" sz="600" u="none" cap="none" strike="noStrike">
                    <a:solidFill>
                      <a:srgbClr val="202124"/>
                    </a:solidFill>
                    <a:latin typeface="Arial"/>
                    <a:ea typeface="Arial"/>
                    <a:cs typeface="Arial"/>
                    <a:sym typeface="Arial"/>
                  </a:rPr>
                  <a:t>Groups</a:t>
                </a:r>
                <a:endParaRPr b="0" i="0" sz="600" u="none" cap="none" strike="noStrike">
                  <a:solidFill>
                    <a:srgbClr val="202124"/>
                  </a:solidFill>
                  <a:latin typeface="Arial"/>
                  <a:ea typeface="Arial"/>
                  <a:cs typeface="Arial"/>
                  <a:sym typeface="Arial"/>
                </a:endParaRPr>
              </a:p>
            </p:txBody>
          </p:sp>
          <p:pic>
            <p:nvPicPr>
              <p:cNvPr id="2156" name="Google Shape;2156;p2"/>
              <p:cNvPicPr preferRelativeResize="0"/>
              <p:nvPr/>
            </p:nvPicPr>
            <p:blipFill rotWithShape="1">
              <a:blip r:embed="rId27">
                <a:alphaModFix/>
              </a:blip>
              <a:srcRect b="0" l="0" r="0" t="0"/>
              <a:stretch/>
            </p:blipFill>
            <p:spPr>
              <a:xfrm>
                <a:off x="6905063" y="3930709"/>
                <a:ext cx="178036" cy="178064"/>
              </a:xfrm>
              <a:prstGeom prst="rect">
                <a:avLst/>
              </a:prstGeom>
              <a:noFill/>
              <a:ln>
                <a:noFill/>
              </a:ln>
            </p:spPr>
          </p:pic>
        </p:grpSp>
        <p:sp>
          <p:nvSpPr>
            <p:cNvPr id="2157" name="Google Shape;2157;p2"/>
            <p:cNvSpPr txBox="1"/>
            <p:nvPr/>
          </p:nvSpPr>
          <p:spPr>
            <a:xfrm>
              <a:off x="3685017" y="4458077"/>
              <a:ext cx="1454100" cy="114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1" i="0" lang="en-US" sz="700" u="none" cap="none" strike="noStrike">
                  <a:solidFill>
                    <a:srgbClr val="34A853"/>
                  </a:solidFill>
                  <a:latin typeface="Arial"/>
                  <a:ea typeface="Arial"/>
                  <a:cs typeface="Arial"/>
                  <a:sym typeface="Arial"/>
                </a:rPr>
                <a:t>Privacy and security</a:t>
              </a:r>
              <a:endParaRPr b="1" i="0" sz="700" u="none" cap="none" strike="noStrike">
                <a:solidFill>
                  <a:srgbClr val="34A853"/>
                </a:solidFill>
                <a:latin typeface="Arial"/>
                <a:ea typeface="Arial"/>
                <a:cs typeface="Arial"/>
                <a:sym typeface="Arial"/>
              </a:endParaRPr>
            </a:p>
          </p:txBody>
        </p:sp>
        <p:grpSp>
          <p:nvGrpSpPr>
            <p:cNvPr id="2158" name="Google Shape;2158;p2"/>
            <p:cNvGrpSpPr/>
            <p:nvPr/>
          </p:nvGrpSpPr>
          <p:grpSpPr>
            <a:xfrm>
              <a:off x="4060295" y="3951995"/>
              <a:ext cx="1015219" cy="500784"/>
              <a:chOff x="2115936" y="6015261"/>
              <a:chExt cx="937500" cy="462448"/>
            </a:xfrm>
          </p:grpSpPr>
          <p:sp>
            <p:nvSpPr>
              <p:cNvPr id="2159" name="Google Shape;2159;p2"/>
              <p:cNvSpPr txBox="1"/>
              <p:nvPr/>
            </p:nvSpPr>
            <p:spPr>
              <a:xfrm>
                <a:off x="2115936" y="6131509"/>
                <a:ext cx="937500" cy="346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600"/>
                  <a:buFont typeface="Arial"/>
                  <a:buNone/>
                </a:pPr>
                <a:r>
                  <a:rPr b="0" i="0" lang="en-US" sz="600" u="none" cap="none" strike="noStrike">
                    <a:solidFill>
                      <a:srgbClr val="202124"/>
                    </a:solidFill>
                    <a:latin typeface="Arial"/>
                    <a:ea typeface="Arial"/>
                    <a:cs typeface="Arial"/>
                    <a:sym typeface="Arial"/>
                  </a:rPr>
                  <a:t>Vault</a:t>
                </a:r>
                <a:endParaRPr b="0" i="0" sz="600" u="none" cap="none" strike="noStrike">
                  <a:solidFill>
                    <a:srgbClr val="202124"/>
                  </a:solidFill>
                  <a:latin typeface="Arial"/>
                  <a:ea typeface="Arial"/>
                  <a:cs typeface="Arial"/>
                  <a:sym typeface="Arial"/>
                </a:endParaRPr>
              </a:p>
            </p:txBody>
          </p:sp>
          <p:pic>
            <p:nvPicPr>
              <p:cNvPr id="2160" name="Google Shape;2160;p2"/>
              <p:cNvPicPr preferRelativeResize="0"/>
              <p:nvPr/>
            </p:nvPicPr>
            <p:blipFill rotWithShape="1">
              <a:blip r:embed="rId28">
                <a:alphaModFix/>
              </a:blip>
              <a:srcRect b="0" l="0" r="0" t="0"/>
              <a:stretch/>
            </p:blipFill>
            <p:spPr>
              <a:xfrm>
                <a:off x="2480305" y="6015261"/>
                <a:ext cx="205088" cy="205088"/>
              </a:xfrm>
              <a:prstGeom prst="rect">
                <a:avLst/>
              </a:prstGeom>
              <a:noFill/>
              <a:ln>
                <a:noFill/>
              </a:ln>
            </p:spPr>
          </p:pic>
        </p:grpSp>
        <p:grpSp>
          <p:nvGrpSpPr>
            <p:cNvPr id="2161" name="Google Shape;2161;p2"/>
            <p:cNvGrpSpPr/>
            <p:nvPr/>
          </p:nvGrpSpPr>
          <p:grpSpPr>
            <a:xfrm>
              <a:off x="4673198" y="3776325"/>
              <a:ext cx="717607" cy="616859"/>
              <a:chOff x="6190539" y="4074494"/>
              <a:chExt cx="751500" cy="645994"/>
            </a:xfrm>
          </p:grpSpPr>
          <p:sp>
            <p:nvSpPr>
              <p:cNvPr id="2162" name="Google Shape;2162;p2"/>
              <p:cNvSpPr txBox="1"/>
              <p:nvPr/>
            </p:nvSpPr>
            <p:spPr>
              <a:xfrm>
                <a:off x="6190539" y="4196688"/>
                <a:ext cx="751500" cy="523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600"/>
                  <a:buFont typeface="Arial"/>
                  <a:buNone/>
                </a:pPr>
                <a:r>
                  <a:rPr b="0" i="0" lang="en-US" sz="600" u="none" cap="none" strike="noStrike">
                    <a:solidFill>
                      <a:srgbClr val="202124"/>
                    </a:solidFill>
                    <a:latin typeface="Arial"/>
                    <a:ea typeface="Arial"/>
                    <a:cs typeface="Arial"/>
                    <a:sym typeface="Arial"/>
                  </a:rPr>
                  <a:t>My Account</a:t>
                </a:r>
                <a:endParaRPr b="0" i="0" sz="600" u="none" cap="none" strike="noStrike">
                  <a:solidFill>
                    <a:srgbClr val="202124"/>
                  </a:solidFill>
                  <a:latin typeface="Arial"/>
                  <a:ea typeface="Arial"/>
                  <a:cs typeface="Arial"/>
                  <a:sym typeface="Arial"/>
                </a:endParaRPr>
              </a:p>
            </p:txBody>
          </p:sp>
          <p:pic>
            <p:nvPicPr>
              <p:cNvPr id="2163" name="Google Shape;2163;p2"/>
              <p:cNvPicPr preferRelativeResize="0"/>
              <p:nvPr/>
            </p:nvPicPr>
            <p:blipFill rotWithShape="1">
              <a:blip r:embed="rId29">
                <a:alphaModFix/>
              </a:blip>
              <a:srcRect b="0" l="0" r="0" t="0"/>
              <a:stretch/>
            </p:blipFill>
            <p:spPr>
              <a:xfrm>
                <a:off x="6456937" y="4074494"/>
                <a:ext cx="218698" cy="218701"/>
              </a:xfrm>
              <a:prstGeom prst="rect">
                <a:avLst/>
              </a:prstGeom>
              <a:noFill/>
              <a:ln>
                <a:noFill/>
              </a:ln>
            </p:spPr>
          </p:pic>
        </p:grpSp>
        <p:grpSp>
          <p:nvGrpSpPr>
            <p:cNvPr id="2164" name="Google Shape;2164;p2"/>
            <p:cNvGrpSpPr/>
            <p:nvPr/>
          </p:nvGrpSpPr>
          <p:grpSpPr>
            <a:xfrm>
              <a:off x="3331130" y="3747388"/>
              <a:ext cx="603019" cy="492791"/>
              <a:chOff x="4467699" y="4013075"/>
              <a:chExt cx="631500" cy="516066"/>
            </a:xfrm>
          </p:grpSpPr>
          <p:sp>
            <p:nvSpPr>
              <p:cNvPr id="2165" name="Google Shape;2165;p2"/>
              <p:cNvSpPr txBox="1"/>
              <p:nvPr/>
            </p:nvSpPr>
            <p:spPr>
              <a:xfrm>
                <a:off x="4467699" y="4136441"/>
                <a:ext cx="631500" cy="392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600"/>
                  <a:buFont typeface="Arial"/>
                  <a:buNone/>
                </a:pPr>
                <a:r>
                  <a:rPr b="0" i="0" lang="en-US" sz="600" u="none" cap="none" strike="noStrike">
                    <a:solidFill>
                      <a:srgbClr val="202124"/>
                    </a:solidFill>
                    <a:latin typeface="Arial"/>
                    <a:ea typeface="Arial"/>
                    <a:cs typeface="Arial"/>
                    <a:sym typeface="Arial"/>
                  </a:rPr>
                  <a:t>Admin</a:t>
                </a:r>
                <a:endParaRPr b="0" i="0" sz="600" u="none" cap="none" strike="noStrike">
                  <a:solidFill>
                    <a:srgbClr val="202124"/>
                  </a:solidFill>
                  <a:latin typeface="Arial"/>
                  <a:ea typeface="Arial"/>
                  <a:cs typeface="Arial"/>
                  <a:sym typeface="Arial"/>
                </a:endParaRPr>
              </a:p>
            </p:txBody>
          </p:sp>
          <p:pic>
            <p:nvPicPr>
              <p:cNvPr id="2166" name="Google Shape;2166;p2"/>
              <p:cNvPicPr preferRelativeResize="0"/>
              <p:nvPr/>
            </p:nvPicPr>
            <p:blipFill rotWithShape="1">
              <a:blip r:embed="rId30">
                <a:alphaModFix/>
              </a:blip>
              <a:srcRect b="0" l="0" r="0" t="0"/>
              <a:stretch/>
            </p:blipFill>
            <p:spPr>
              <a:xfrm>
                <a:off x="4675892" y="4013075"/>
                <a:ext cx="218696" cy="218698"/>
              </a:xfrm>
              <a:prstGeom prst="rect">
                <a:avLst/>
              </a:prstGeom>
              <a:noFill/>
              <a:ln>
                <a:noFill/>
              </a:ln>
            </p:spPr>
          </p:pic>
        </p:grpSp>
        <p:grpSp>
          <p:nvGrpSpPr>
            <p:cNvPr id="2167" name="Google Shape;2167;p2"/>
            <p:cNvGrpSpPr/>
            <p:nvPr/>
          </p:nvGrpSpPr>
          <p:grpSpPr>
            <a:xfrm>
              <a:off x="2464634" y="3351853"/>
              <a:ext cx="1148662" cy="190994"/>
              <a:chOff x="1164379" y="5401664"/>
              <a:chExt cx="1060728" cy="176373"/>
            </a:xfrm>
          </p:grpSpPr>
          <p:sp>
            <p:nvSpPr>
              <p:cNvPr id="2168" name="Google Shape;2168;p2"/>
              <p:cNvSpPr txBox="1"/>
              <p:nvPr/>
            </p:nvSpPr>
            <p:spPr>
              <a:xfrm>
                <a:off x="1287607" y="5433289"/>
                <a:ext cx="937500" cy="115500"/>
              </a:xfrm>
              <a:prstGeom prst="rect">
                <a:avLst/>
              </a:prstGeom>
              <a:noFill/>
              <a:ln>
                <a:noFill/>
              </a:ln>
            </p:spPr>
            <p:txBody>
              <a:bodyPr anchorCtr="0" anchor="t" bIns="0" lIns="91425" spcFirstLastPara="1" rIns="91425" wrap="square" tIns="0">
                <a:spAutoFit/>
              </a:bodyPr>
              <a:lstStyle/>
              <a:p>
                <a:pPr indent="0" lvl="0" marL="0" marR="0" rtl="0" algn="l">
                  <a:lnSpc>
                    <a:spcPct val="100000"/>
                  </a:lnSpc>
                  <a:spcBef>
                    <a:spcPts val="0"/>
                  </a:spcBef>
                  <a:spcAft>
                    <a:spcPts val="0"/>
                  </a:spcAft>
                  <a:buClr>
                    <a:srgbClr val="000000"/>
                  </a:buClr>
                  <a:buSzPts val="600"/>
                  <a:buFont typeface="Arial"/>
                  <a:buNone/>
                </a:pPr>
                <a:r>
                  <a:rPr b="0" i="0" lang="en-US" sz="600" u="none" cap="none" strike="noStrike">
                    <a:solidFill>
                      <a:srgbClr val="202124"/>
                    </a:solidFill>
                    <a:latin typeface="Arial"/>
                    <a:ea typeface="Arial"/>
                    <a:cs typeface="Arial"/>
                    <a:sym typeface="Arial"/>
                  </a:rPr>
                  <a:t>Looker Studio</a:t>
                </a:r>
                <a:endParaRPr b="0" i="0" sz="600" u="none" cap="none" strike="noStrike">
                  <a:solidFill>
                    <a:srgbClr val="202124"/>
                  </a:solidFill>
                  <a:latin typeface="Arial"/>
                  <a:ea typeface="Arial"/>
                  <a:cs typeface="Arial"/>
                  <a:sym typeface="Arial"/>
                </a:endParaRPr>
              </a:p>
            </p:txBody>
          </p:sp>
          <p:pic>
            <p:nvPicPr>
              <p:cNvPr id="2169" name="Google Shape;2169;p2"/>
              <p:cNvPicPr preferRelativeResize="0"/>
              <p:nvPr/>
            </p:nvPicPr>
            <p:blipFill rotWithShape="1">
              <a:blip r:embed="rId31">
                <a:alphaModFix/>
              </a:blip>
              <a:srcRect b="0" l="0" r="0" t="0"/>
              <a:stretch/>
            </p:blipFill>
            <p:spPr>
              <a:xfrm>
                <a:off x="1164379" y="5401664"/>
                <a:ext cx="176356" cy="176373"/>
              </a:xfrm>
              <a:prstGeom prst="rect">
                <a:avLst/>
              </a:prstGeom>
              <a:noFill/>
              <a:ln>
                <a:noFill/>
              </a:ln>
            </p:spPr>
          </p:pic>
        </p:grpSp>
        <p:grpSp>
          <p:nvGrpSpPr>
            <p:cNvPr id="2170" name="Google Shape;2170;p2"/>
            <p:cNvGrpSpPr/>
            <p:nvPr/>
          </p:nvGrpSpPr>
          <p:grpSpPr>
            <a:xfrm>
              <a:off x="2598095" y="3608345"/>
              <a:ext cx="932079" cy="164845"/>
              <a:chOff x="104045" y="5471559"/>
              <a:chExt cx="860725" cy="152225"/>
            </a:xfrm>
          </p:grpSpPr>
          <p:sp>
            <p:nvSpPr>
              <p:cNvPr id="2171" name="Google Shape;2171;p2"/>
              <p:cNvSpPr txBox="1"/>
              <p:nvPr/>
            </p:nvSpPr>
            <p:spPr>
              <a:xfrm>
                <a:off x="217770" y="5484261"/>
                <a:ext cx="747000" cy="115500"/>
              </a:xfrm>
              <a:prstGeom prst="rect">
                <a:avLst/>
              </a:prstGeom>
              <a:noFill/>
              <a:ln>
                <a:noFill/>
              </a:ln>
            </p:spPr>
            <p:txBody>
              <a:bodyPr anchorCtr="0" anchor="t" bIns="0" lIns="91425" spcFirstLastPara="1" rIns="91425" wrap="square" tIns="0">
                <a:spAutoFit/>
              </a:bodyPr>
              <a:lstStyle/>
              <a:p>
                <a:pPr indent="0" lvl="0" marL="0" marR="0" rtl="0" algn="l">
                  <a:lnSpc>
                    <a:spcPct val="100000"/>
                  </a:lnSpc>
                  <a:spcBef>
                    <a:spcPts val="0"/>
                  </a:spcBef>
                  <a:spcAft>
                    <a:spcPts val="0"/>
                  </a:spcAft>
                  <a:buClr>
                    <a:srgbClr val="000000"/>
                  </a:buClr>
                  <a:buSzPts val="600"/>
                  <a:buFont typeface="Arial"/>
                  <a:buNone/>
                </a:pPr>
                <a:r>
                  <a:rPr b="0" i="0" lang="en-US" sz="600" u="none" cap="none" strike="noStrike">
                    <a:solidFill>
                      <a:srgbClr val="202124"/>
                    </a:solidFill>
                    <a:latin typeface="Arial"/>
                    <a:ea typeface="Arial"/>
                    <a:cs typeface="Arial"/>
                    <a:sym typeface="Arial"/>
                  </a:rPr>
                  <a:t>BigQuery</a:t>
                </a:r>
                <a:endParaRPr b="0" i="0" sz="600" u="none" cap="none" strike="noStrike">
                  <a:solidFill>
                    <a:srgbClr val="202124"/>
                  </a:solidFill>
                  <a:latin typeface="Arial"/>
                  <a:ea typeface="Arial"/>
                  <a:cs typeface="Arial"/>
                  <a:sym typeface="Arial"/>
                </a:endParaRPr>
              </a:p>
            </p:txBody>
          </p:sp>
          <p:pic>
            <p:nvPicPr>
              <p:cNvPr id="2172" name="Google Shape;2172;p2"/>
              <p:cNvPicPr preferRelativeResize="0"/>
              <p:nvPr/>
            </p:nvPicPr>
            <p:blipFill rotWithShape="1">
              <a:blip r:embed="rId32">
                <a:alphaModFix/>
              </a:blip>
              <a:srcRect b="0" l="0" r="0" t="0"/>
              <a:stretch/>
            </p:blipFill>
            <p:spPr>
              <a:xfrm>
                <a:off x="104045" y="5471559"/>
                <a:ext cx="152250" cy="152225"/>
              </a:xfrm>
              <a:prstGeom prst="rect">
                <a:avLst/>
              </a:prstGeom>
              <a:noFill/>
              <a:ln>
                <a:noFill/>
              </a:ln>
            </p:spPr>
          </p:pic>
        </p:grpSp>
        <p:grpSp>
          <p:nvGrpSpPr>
            <p:cNvPr id="2173" name="Google Shape;2173;p2"/>
            <p:cNvGrpSpPr/>
            <p:nvPr/>
          </p:nvGrpSpPr>
          <p:grpSpPr>
            <a:xfrm>
              <a:off x="3690662" y="3960268"/>
              <a:ext cx="790657" cy="611372"/>
              <a:chOff x="5005598" y="4052899"/>
              <a:chExt cx="828000" cy="640247"/>
            </a:xfrm>
          </p:grpSpPr>
          <p:sp>
            <p:nvSpPr>
              <p:cNvPr id="2174" name="Google Shape;2174;p2"/>
              <p:cNvSpPr txBox="1"/>
              <p:nvPr/>
            </p:nvSpPr>
            <p:spPr>
              <a:xfrm>
                <a:off x="5005598" y="4169346"/>
                <a:ext cx="828000" cy="523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600"/>
                  <a:buFont typeface="Arial"/>
                  <a:buNone/>
                </a:pPr>
                <a:r>
                  <a:rPr b="0" i="0" lang="en-US" sz="600" u="none" cap="none" strike="noStrike">
                    <a:solidFill>
                      <a:srgbClr val="202124"/>
                    </a:solidFill>
                    <a:latin typeface="Arial"/>
                    <a:ea typeface="Arial"/>
                    <a:cs typeface="Arial"/>
                    <a:sym typeface="Arial"/>
                  </a:rPr>
                  <a:t>Security </a:t>
                </a:r>
                <a:endParaRPr b="0" i="0" sz="600" u="none" cap="none" strike="noStrike">
                  <a:solidFill>
                    <a:srgbClr val="202124"/>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600"/>
                  <a:buFont typeface="Arial"/>
                  <a:buNone/>
                </a:pPr>
                <a:r>
                  <a:rPr b="0" i="0" lang="en-US" sz="600" u="none" cap="none" strike="noStrike">
                    <a:solidFill>
                      <a:srgbClr val="202124"/>
                    </a:solidFill>
                    <a:latin typeface="Arial"/>
                    <a:ea typeface="Arial"/>
                    <a:cs typeface="Arial"/>
                    <a:sym typeface="Arial"/>
                  </a:rPr>
                  <a:t>Center</a:t>
                </a:r>
                <a:endParaRPr b="0" i="0" sz="600" u="none" cap="none" strike="noStrike">
                  <a:solidFill>
                    <a:srgbClr val="202124"/>
                  </a:solidFill>
                  <a:latin typeface="Arial"/>
                  <a:ea typeface="Arial"/>
                  <a:cs typeface="Arial"/>
                  <a:sym typeface="Arial"/>
                </a:endParaRPr>
              </a:p>
            </p:txBody>
          </p:sp>
          <p:pic>
            <p:nvPicPr>
              <p:cNvPr id="2175" name="Google Shape;2175;p2"/>
              <p:cNvPicPr preferRelativeResize="0"/>
              <p:nvPr/>
            </p:nvPicPr>
            <p:blipFill rotWithShape="1">
              <a:blip r:embed="rId33">
                <a:alphaModFix/>
              </a:blip>
              <a:srcRect b="0" l="0" r="0" t="0"/>
              <a:stretch/>
            </p:blipFill>
            <p:spPr>
              <a:xfrm>
                <a:off x="5337598" y="4052899"/>
                <a:ext cx="164100" cy="197778"/>
              </a:xfrm>
              <a:prstGeom prst="rect">
                <a:avLst/>
              </a:prstGeom>
              <a:noFill/>
              <a:ln>
                <a:noFill/>
              </a:ln>
            </p:spPr>
          </p:pic>
        </p:grpSp>
      </p:grpSp>
      <p:sp>
        <p:nvSpPr>
          <p:cNvPr id="2176" name="Google Shape;2176;p2"/>
          <p:cNvSpPr txBox="1"/>
          <p:nvPr/>
        </p:nvSpPr>
        <p:spPr>
          <a:xfrm>
            <a:off x="199700" y="1874575"/>
            <a:ext cx="2940300" cy="819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3C4043"/>
                </a:solidFill>
                <a:latin typeface="Arial"/>
                <a:ea typeface="Arial"/>
                <a:cs typeface="Arial"/>
                <a:sym typeface="Arial"/>
              </a:rPr>
              <a:t>क्लासरूम शिक्षा के लिए सर्वश्रेष्ठ गूगल वर्कस्पेस  को एक साथ प्रस्तुत करता है </a:t>
            </a:r>
            <a:endParaRPr b="0" i="0" sz="1800" u="none" cap="none" strike="noStrike">
              <a:solidFill>
                <a:srgbClr val="3C4043"/>
              </a:solidFill>
              <a:latin typeface="Arial"/>
              <a:ea typeface="Arial"/>
              <a:cs typeface="Arial"/>
              <a:sym typeface="Arial"/>
            </a:endParaRPr>
          </a:p>
        </p:txBody>
      </p:sp>
      <p:sp>
        <p:nvSpPr>
          <p:cNvPr id="2177" name="Google Shape;2177;p2"/>
          <p:cNvSpPr txBox="1"/>
          <p:nvPr/>
        </p:nvSpPr>
        <p:spPr>
          <a:xfrm>
            <a:off x="300950" y="2915275"/>
            <a:ext cx="2737800" cy="1953000"/>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0"/>
              </a:spcAft>
              <a:buClr>
                <a:srgbClr val="000000"/>
              </a:buClr>
              <a:buSzPts val="1400"/>
              <a:buFont typeface="Arial"/>
              <a:buNone/>
            </a:pPr>
            <a:r>
              <a:rPr b="0" i="0" lang="en-US" sz="1400" u="none" cap="none" strike="noStrike">
                <a:solidFill>
                  <a:srgbClr val="202124"/>
                </a:solidFill>
                <a:latin typeface="Arial"/>
                <a:ea typeface="Arial"/>
                <a:cs typeface="Arial"/>
                <a:sym typeface="Arial"/>
              </a:rPr>
              <a:t>गूगल क्लासरूम की मदद से, शिक्षक सीखने-सिखाने के अनुभव को दिलचस्प बना सकते हैं. साथ ही, छात्र-छात्राओं को उनकी अलग-अलग ज़रूरतों के हिसाब से सिखाने, क्लास को मैनेज करने, और परफ़ॉर्मेंस का आकलन करने में मदद मिलती है. </a:t>
            </a:r>
            <a:endParaRPr b="0" i="0" sz="1100" u="none" cap="none" strike="noStrike">
              <a:solidFill>
                <a:srgbClr val="3C4043"/>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5" name="Shape 2315"/>
        <p:cNvGrpSpPr/>
        <p:nvPr/>
      </p:nvGrpSpPr>
      <p:grpSpPr>
        <a:xfrm>
          <a:off x="0" y="0"/>
          <a:ext cx="0" cy="0"/>
          <a:chOff x="0" y="0"/>
          <a:chExt cx="0" cy="0"/>
        </a:xfrm>
      </p:grpSpPr>
      <p:sp>
        <p:nvSpPr>
          <p:cNvPr id="2316" name="Google Shape;2316;p20"/>
          <p:cNvSpPr txBox="1"/>
          <p:nvPr>
            <p:ph idx="4" type="title"/>
          </p:nvPr>
        </p:nvSpPr>
        <p:spPr>
          <a:xfrm>
            <a:off x="685800" y="1140175"/>
            <a:ext cx="6216300" cy="582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000"/>
              <a:buNone/>
            </a:pPr>
            <a:r>
              <a:rPr b="0" lang="en-US" sz="2400">
                <a:solidFill>
                  <a:schemeClr val="dk1"/>
                </a:solidFill>
              </a:rPr>
              <a:t>प्रैक्टिस सेट: फीडबैक के साथ स्व-मूल्यांकन</a:t>
            </a:r>
            <a:endParaRPr b="0" sz="2400">
              <a:solidFill>
                <a:schemeClr val="dk1"/>
              </a:solidFill>
            </a:endParaRPr>
          </a:p>
        </p:txBody>
      </p:sp>
      <p:pic>
        <p:nvPicPr>
          <p:cNvPr id="2317" name="Google Shape;2317;p20"/>
          <p:cNvPicPr preferRelativeResize="0"/>
          <p:nvPr/>
        </p:nvPicPr>
        <p:blipFill rotWithShape="1">
          <a:blip r:embed="rId3">
            <a:alphaModFix/>
          </a:blip>
          <a:srcRect b="0" l="0" r="0" t="0"/>
          <a:stretch/>
        </p:blipFill>
        <p:spPr>
          <a:xfrm>
            <a:off x="1363650" y="1875475"/>
            <a:ext cx="6216301" cy="260499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1" name="Shape 2321"/>
        <p:cNvGrpSpPr/>
        <p:nvPr/>
      </p:nvGrpSpPr>
      <p:grpSpPr>
        <a:xfrm>
          <a:off x="0" y="0"/>
          <a:ext cx="0" cy="0"/>
          <a:chOff x="0" y="0"/>
          <a:chExt cx="0" cy="0"/>
        </a:xfrm>
      </p:grpSpPr>
      <p:sp>
        <p:nvSpPr>
          <p:cNvPr id="2322" name="Google Shape;2322;p21"/>
          <p:cNvSpPr txBox="1"/>
          <p:nvPr>
            <p:ph type="title"/>
          </p:nvPr>
        </p:nvSpPr>
        <p:spPr>
          <a:xfrm>
            <a:off x="457202" y="1066800"/>
            <a:ext cx="8109900" cy="640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SzPts val="2400"/>
              <a:buNone/>
            </a:pPr>
            <a:r>
              <a:rPr lang="en-US">
                <a:solidFill>
                  <a:schemeClr val="dk1"/>
                </a:solidFill>
                <a:latin typeface="Arial"/>
                <a:ea typeface="Arial"/>
                <a:cs typeface="Arial"/>
                <a:sym typeface="Arial"/>
              </a:rPr>
              <a:t>दीक्षा के फोकस क्षेत्र से संसाधनों का चयन करें और उनका उपयोग करें</a:t>
            </a:r>
            <a:endParaRPr>
              <a:solidFill>
                <a:schemeClr val="dk1"/>
              </a:solidFill>
              <a:latin typeface="Arial"/>
              <a:ea typeface="Arial"/>
              <a:cs typeface="Arial"/>
              <a:sym typeface="Arial"/>
            </a:endParaRPr>
          </a:p>
        </p:txBody>
      </p:sp>
      <p:pic>
        <p:nvPicPr>
          <p:cNvPr id="2323" name="Google Shape;2323;p21"/>
          <p:cNvPicPr preferRelativeResize="0"/>
          <p:nvPr/>
        </p:nvPicPr>
        <p:blipFill rotWithShape="1">
          <a:blip r:embed="rId3">
            <a:alphaModFix/>
          </a:blip>
          <a:srcRect b="-5876" l="-741" r="-821" t="0"/>
          <a:stretch/>
        </p:blipFill>
        <p:spPr>
          <a:xfrm>
            <a:off x="609600" y="1936200"/>
            <a:ext cx="7616075" cy="2517325"/>
          </a:xfrm>
          <a:prstGeom prst="rect">
            <a:avLst/>
          </a:prstGeom>
          <a:noFill/>
          <a:ln>
            <a:noFill/>
          </a:ln>
          <a:effectLst>
            <a:outerShdw blurRad="57150" rotWithShape="0" algn="bl" dir="5400000" dist="19050">
              <a:srgbClr val="000000">
                <a:alpha val="49803"/>
              </a:srgbClr>
            </a:outerShdw>
          </a:effectLst>
        </p:spPr>
      </p:pic>
      <p:pic>
        <p:nvPicPr>
          <p:cNvPr id="2324" name="Google Shape;2324;p21"/>
          <p:cNvPicPr preferRelativeResize="0"/>
          <p:nvPr/>
        </p:nvPicPr>
        <p:blipFill rotWithShape="1">
          <a:blip r:embed="rId4">
            <a:alphaModFix/>
          </a:blip>
          <a:srcRect b="0" l="0" r="0" t="0"/>
          <a:stretch/>
        </p:blipFill>
        <p:spPr>
          <a:xfrm>
            <a:off x="3037175" y="1936200"/>
            <a:ext cx="1713463" cy="640800"/>
          </a:xfrm>
          <a:prstGeom prst="rect">
            <a:avLst/>
          </a:prstGeom>
          <a:noFill/>
          <a:ln>
            <a:noFill/>
          </a:ln>
          <a:effectLst>
            <a:outerShdw blurRad="57150" rotWithShape="0" algn="bl" dir="5400000" dist="19050">
              <a:srgbClr val="000000">
                <a:alpha val="49803"/>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24"/>
                                        </p:tgtEl>
                                        <p:attrNameLst>
                                          <p:attrName>style.visibility</p:attrName>
                                        </p:attrNameLst>
                                      </p:cBhvr>
                                      <p:to>
                                        <p:strVal val="visible"/>
                                      </p:to>
                                    </p:set>
                                    <p:animEffect filter="fade" transition="in">
                                      <p:cBhvr>
                                        <p:cTn dur="1000"/>
                                        <p:tgtEl>
                                          <p:spTgt spid="23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8" name="Shape 2328"/>
        <p:cNvGrpSpPr/>
        <p:nvPr/>
      </p:nvGrpSpPr>
      <p:grpSpPr>
        <a:xfrm>
          <a:off x="0" y="0"/>
          <a:ext cx="0" cy="0"/>
          <a:chOff x="0" y="0"/>
          <a:chExt cx="0" cy="0"/>
        </a:xfrm>
      </p:grpSpPr>
      <p:sp>
        <p:nvSpPr>
          <p:cNvPr id="2329" name="Google Shape;2329;p22"/>
          <p:cNvSpPr txBox="1"/>
          <p:nvPr>
            <p:ph type="title"/>
          </p:nvPr>
        </p:nvSpPr>
        <p:spPr>
          <a:xfrm>
            <a:off x="457202" y="990600"/>
            <a:ext cx="8358000" cy="640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SzPts val="2400"/>
              <a:buNone/>
            </a:pPr>
            <a:r>
              <a:rPr lang="en-US">
                <a:solidFill>
                  <a:schemeClr val="dk1"/>
                </a:solidFill>
                <a:latin typeface="Arial"/>
                <a:ea typeface="Arial"/>
                <a:cs typeface="Arial"/>
                <a:sym typeface="Arial"/>
              </a:rPr>
              <a:t>(eJadui Pitara) ई जादुई पिटारा - इंटरैक्टिव सामग्री ढूंढें</a:t>
            </a:r>
            <a:endParaRPr>
              <a:solidFill>
                <a:schemeClr val="dk1"/>
              </a:solidFill>
              <a:latin typeface="Arial"/>
              <a:ea typeface="Arial"/>
              <a:cs typeface="Arial"/>
              <a:sym typeface="Arial"/>
            </a:endParaRPr>
          </a:p>
          <a:p>
            <a:pPr indent="0" lvl="0" marL="0" marR="0" rtl="0" algn="l">
              <a:lnSpc>
                <a:spcPct val="100000"/>
              </a:lnSpc>
              <a:spcBef>
                <a:spcPts val="0"/>
              </a:spcBef>
              <a:spcAft>
                <a:spcPts val="0"/>
              </a:spcAft>
              <a:buSzPts val="2400"/>
              <a:buNone/>
            </a:pPr>
            <a:r>
              <a:t/>
            </a:r>
            <a:endParaRPr>
              <a:solidFill>
                <a:schemeClr val="dk1"/>
              </a:solidFill>
              <a:latin typeface="Arial"/>
              <a:ea typeface="Arial"/>
              <a:cs typeface="Arial"/>
              <a:sym typeface="Arial"/>
            </a:endParaRPr>
          </a:p>
        </p:txBody>
      </p:sp>
      <p:pic>
        <p:nvPicPr>
          <p:cNvPr id="2330" name="Google Shape;2330;p22"/>
          <p:cNvPicPr preferRelativeResize="0"/>
          <p:nvPr/>
        </p:nvPicPr>
        <p:blipFill rotWithShape="1">
          <a:blip r:embed="rId3">
            <a:alphaModFix/>
          </a:blip>
          <a:srcRect b="0" l="0" r="0" t="0"/>
          <a:stretch/>
        </p:blipFill>
        <p:spPr>
          <a:xfrm>
            <a:off x="2151225" y="1536250"/>
            <a:ext cx="4766500" cy="3055276"/>
          </a:xfrm>
          <a:prstGeom prst="rect">
            <a:avLst/>
          </a:prstGeom>
          <a:noFill/>
          <a:ln>
            <a:noFill/>
          </a:ln>
        </p:spPr>
      </p:pic>
      <p:pic>
        <p:nvPicPr>
          <p:cNvPr id="2331" name="Google Shape;2331;p22"/>
          <p:cNvPicPr preferRelativeResize="0"/>
          <p:nvPr/>
        </p:nvPicPr>
        <p:blipFill rotWithShape="1">
          <a:blip r:embed="rId4">
            <a:alphaModFix/>
          </a:blip>
          <a:srcRect b="0" l="0" r="0" t="0"/>
          <a:stretch/>
        </p:blipFill>
        <p:spPr>
          <a:xfrm>
            <a:off x="3140050" y="1536250"/>
            <a:ext cx="1603275" cy="1223725"/>
          </a:xfrm>
          <a:prstGeom prst="rect">
            <a:avLst/>
          </a:prstGeom>
          <a:noFill/>
          <a:ln>
            <a:noFill/>
          </a:ln>
          <a:effectLst>
            <a:outerShdw blurRad="57150" rotWithShape="0" algn="bl" dir="5400000" dist="19050">
              <a:srgbClr val="000000">
                <a:alpha val="49803"/>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5" name="Shape 2335"/>
        <p:cNvGrpSpPr/>
        <p:nvPr/>
      </p:nvGrpSpPr>
      <p:grpSpPr>
        <a:xfrm>
          <a:off x="0" y="0"/>
          <a:ext cx="0" cy="0"/>
          <a:chOff x="0" y="0"/>
          <a:chExt cx="0" cy="0"/>
        </a:xfrm>
      </p:grpSpPr>
      <p:sp>
        <p:nvSpPr>
          <p:cNvPr id="2336" name="Google Shape;2336;p23"/>
          <p:cNvSpPr txBox="1"/>
          <p:nvPr>
            <p:ph type="title"/>
          </p:nvPr>
        </p:nvSpPr>
        <p:spPr>
          <a:xfrm>
            <a:off x="457202" y="1066800"/>
            <a:ext cx="8172000" cy="640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SzPts val="2400"/>
              <a:buNone/>
            </a:pPr>
            <a:r>
              <a:rPr lang="en-US">
                <a:solidFill>
                  <a:schemeClr val="dk1"/>
                </a:solidFill>
                <a:latin typeface="Arial"/>
                <a:ea typeface="Arial"/>
                <a:cs typeface="Arial"/>
                <a:sym typeface="Arial"/>
              </a:rPr>
              <a:t>छात्रों की याददाश्त बढ़ाने के लिए मेमोरी कार्ड का खेल खेलें।</a:t>
            </a:r>
            <a:endParaRPr>
              <a:solidFill>
                <a:schemeClr val="dk1"/>
              </a:solidFill>
              <a:latin typeface="Arial"/>
              <a:ea typeface="Arial"/>
              <a:cs typeface="Arial"/>
              <a:sym typeface="Arial"/>
            </a:endParaRPr>
          </a:p>
        </p:txBody>
      </p:sp>
      <p:pic>
        <p:nvPicPr>
          <p:cNvPr id="2337" name="Google Shape;2337;p23"/>
          <p:cNvPicPr preferRelativeResize="0"/>
          <p:nvPr/>
        </p:nvPicPr>
        <p:blipFill rotWithShape="1">
          <a:blip r:embed="rId3">
            <a:alphaModFix/>
          </a:blip>
          <a:srcRect b="0" l="0" r="0" t="0"/>
          <a:stretch/>
        </p:blipFill>
        <p:spPr>
          <a:xfrm>
            <a:off x="1371600" y="1631400"/>
            <a:ext cx="6306040" cy="3131099"/>
          </a:xfrm>
          <a:prstGeom prst="rect">
            <a:avLst/>
          </a:prstGeom>
          <a:noFill/>
          <a:ln>
            <a:noFill/>
          </a:ln>
        </p:spPr>
      </p:pic>
      <p:sp>
        <p:nvSpPr>
          <p:cNvPr id="2338" name="Google Shape;2338;p23"/>
          <p:cNvSpPr/>
          <p:nvPr/>
        </p:nvSpPr>
        <p:spPr>
          <a:xfrm>
            <a:off x="4803175" y="4451600"/>
            <a:ext cx="365700" cy="331500"/>
          </a:xfrm>
          <a:prstGeom prst="roundRect">
            <a:avLst>
              <a:gd fmla="val 16667" name="adj"/>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2" name="Shape 2342"/>
        <p:cNvGrpSpPr/>
        <p:nvPr/>
      </p:nvGrpSpPr>
      <p:grpSpPr>
        <a:xfrm>
          <a:off x="0" y="0"/>
          <a:ext cx="0" cy="0"/>
          <a:chOff x="0" y="0"/>
          <a:chExt cx="0" cy="0"/>
        </a:xfrm>
      </p:grpSpPr>
      <p:sp>
        <p:nvSpPr>
          <p:cNvPr id="2343" name="Google Shape;2343;p24"/>
          <p:cNvSpPr txBox="1"/>
          <p:nvPr>
            <p:ph type="title"/>
          </p:nvPr>
        </p:nvSpPr>
        <p:spPr>
          <a:xfrm>
            <a:off x="457200" y="2359400"/>
            <a:ext cx="7935000" cy="903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700"/>
              <a:buFont typeface="Arial"/>
              <a:buNone/>
            </a:pPr>
            <a:r>
              <a:rPr b="0" i="0" lang="en-US" sz="3700" u="none" cap="none" strike="noStrike">
                <a:solidFill>
                  <a:srgbClr val="000000"/>
                </a:solidFill>
                <a:latin typeface="Arial"/>
                <a:ea typeface="Arial"/>
                <a:cs typeface="Arial"/>
                <a:sym typeface="Arial"/>
              </a:rPr>
              <a:t>धन्यवाद!</a:t>
            </a:r>
            <a:endParaRPr b="0" i="0" sz="40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1" name="Shape 2181"/>
        <p:cNvGrpSpPr/>
        <p:nvPr/>
      </p:nvGrpSpPr>
      <p:grpSpPr>
        <a:xfrm>
          <a:off x="0" y="0"/>
          <a:ext cx="0" cy="0"/>
          <a:chOff x="0" y="0"/>
          <a:chExt cx="0" cy="0"/>
        </a:xfrm>
      </p:grpSpPr>
      <p:sp>
        <p:nvSpPr>
          <p:cNvPr id="2182" name="Google Shape;2182;p3"/>
          <p:cNvSpPr txBox="1"/>
          <p:nvPr>
            <p:ph idx="4" type="title"/>
          </p:nvPr>
        </p:nvSpPr>
        <p:spPr>
          <a:xfrm>
            <a:off x="381000" y="1063975"/>
            <a:ext cx="5622900" cy="585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000"/>
              <a:buNone/>
            </a:pPr>
            <a:r>
              <a:rPr b="0" lang="en-US" sz="2400">
                <a:solidFill>
                  <a:schemeClr val="dk1"/>
                </a:solidFill>
              </a:rPr>
              <a:t>गूगल क्लासरूम में लॉगइन करें</a:t>
            </a:r>
            <a:endParaRPr b="0" sz="2400">
              <a:solidFill>
                <a:schemeClr val="dk1"/>
              </a:solidFill>
            </a:endParaRPr>
          </a:p>
        </p:txBody>
      </p:sp>
      <p:sp>
        <p:nvSpPr>
          <p:cNvPr id="2183" name="Google Shape;2183;p3"/>
          <p:cNvSpPr/>
          <p:nvPr/>
        </p:nvSpPr>
        <p:spPr>
          <a:xfrm>
            <a:off x="407275" y="1993450"/>
            <a:ext cx="4212900" cy="2256900"/>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पता टाइप करें</a:t>
            </a:r>
            <a:endParaRPr b="0" i="0" sz="18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800"/>
              <a:buFont typeface="Arial"/>
              <a:buNone/>
            </a:pPr>
            <a:r>
              <a:rPr b="0" i="0" lang="en-US" sz="1800" u="sng" cap="none" strike="noStrike">
                <a:solidFill>
                  <a:schemeClr val="hlink"/>
                </a:solidFill>
                <a:latin typeface="Arial"/>
                <a:ea typeface="Arial"/>
                <a:cs typeface="Arial"/>
                <a:sym typeface="Arial"/>
                <a:hlinkClick r:id="rId3"/>
              </a:rPr>
              <a:t>www.classroom.google.com</a:t>
            </a:r>
            <a:endParaRPr b="0" i="0" sz="18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या </a:t>
            </a:r>
            <a:endParaRPr b="0" i="0" sz="18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ऐप ग्रिड में  गूगल क्लासरूम आइकन ढूंढें</a:t>
            </a:r>
            <a:endParaRPr b="0" i="0" sz="1800" u="none" cap="none" strike="noStrike">
              <a:solidFill>
                <a:srgbClr val="000000"/>
              </a:solidFill>
              <a:latin typeface="Arial"/>
              <a:ea typeface="Arial"/>
              <a:cs typeface="Arial"/>
              <a:sym typeface="Arial"/>
            </a:endParaRPr>
          </a:p>
          <a:p>
            <a:pPr indent="0" lvl="0" marL="457200" marR="0" rtl="0" algn="l">
              <a:lnSpc>
                <a:spcPct val="15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a:p>
            <a:pPr indent="0" lvl="0" marL="457200" marR="0" rtl="0" algn="l">
              <a:lnSpc>
                <a:spcPct val="15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a:p>
            <a:pPr indent="0" lvl="0" marL="457200" marR="0" rtl="0" algn="l">
              <a:lnSpc>
                <a:spcPct val="15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2184" name="Google Shape;2184;p3"/>
          <p:cNvPicPr preferRelativeResize="0"/>
          <p:nvPr/>
        </p:nvPicPr>
        <p:blipFill rotWithShape="1">
          <a:blip r:embed="rId4">
            <a:alphaModFix/>
          </a:blip>
          <a:srcRect b="0" l="0" r="0" t="0"/>
          <a:stretch/>
        </p:blipFill>
        <p:spPr>
          <a:xfrm>
            <a:off x="5373875" y="1632651"/>
            <a:ext cx="2755975" cy="2825475"/>
          </a:xfrm>
          <a:prstGeom prst="rect">
            <a:avLst/>
          </a:prstGeom>
          <a:noFill/>
          <a:ln>
            <a:noFill/>
          </a:ln>
          <a:effectLst>
            <a:outerShdw blurRad="57150" rotWithShape="0" algn="bl" dir="5400000" dist="19050">
              <a:srgbClr val="A5A5A5">
                <a:alpha val="49803"/>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8" name="Shape 2188"/>
        <p:cNvGrpSpPr/>
        <p:nvPr/>
      </p:nvGrpSpPr>
      <p:grpSpPr>
        <a:xfrm>
          <a:off x="0" y="0"/>
          <a:ext cx="0" cy="0"/>
          <a:chOff x="0" y="0"/>
          <a:chExt cx="0" cy="0"/>
        </a:xfrm>
      </p:grpSpPr>
      <p:pic>
        <p:nvPicPr>
          <p:cNvPr id="2189" name="Google Shape;2189;p4"/>
          <p:cNvPicPr preferRelativeResize="0"/>
          <p:nvPr/>
        </p:nvPicPr>
        <p:blipFill rotWithShape="1">
          <a:blip r:embed="rId3">
            <a:alphaModFix/>
          </a:blip>
          <a:srcRect b="0" l="0" r="0" t="0"/>
          <a:stretch/>
        </p:blipFill>
        <p:spPr>
          <a:xfrm>
            <a:off x="1376977" y="1640200"/>
            <a:ext cx="5724674" cy="3059199"/>
          </a:xfrm>
          <a:prstGeom prst="rect">
            <a:avLst/>
          </a:prstGeom>
          <a:noFill/>
          <a:ln cap="flat" cmpd="sng" w="9525">
            <a:solidFill>
              <a:srgbClr val="1D8E3E"/>
            </a:solidFill>
            <a:prstDash val="solid"/>
            <a:round/>
            <a:headEnd len="sm" w="sm" type="none"/>
            <a:tailEnd len="sm" w="sm" type="none"/>
          </a:ln>
          <a:effectLst>
            <a:outerShdw blurRad="57150" rotWithShape="0" algn="bl" dir="5400000" dist="19050">
              <a:srgbClr val="000000">
                <a:alpha val="49803"/>
              </a:srgbClr>
            </a:outerShdw>
          </a:effectLst>
        </p:spPr>
      </p:pic>
      <p:sp>
        <p:nvSpPr>
          <p:cNvPr id="2190" name="Google Shape;2190;p4"/>
          <p:cNvSpPr txBox="1"/>
          <p:nvPr>
            <p:ph idx="4" type="title"/>
          </p:nvPr>
        </p:nvSpPr>
        <p:spPr>
          <a:xfrm>
            <a:off x="457200" y="987775"/>
            <a:ext cx="8362500" cy="515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000"/>
              <a:buNone/>
            </a:pPr>
            <a:r>
              <a:rPr b="0" lang="en-US" sz="2400">
                <a:solidFill>
                  <a:schemeClr val="dk1"/>
                </a:solidFill>
              </a:rPr>
              <a:t>क्लासवर्क के अंतर्गत कार्य का निर्माण करें और व्यवस्थित करें</a:t>
            </a:r>
            <a:endParaRPr b="0" sz="2400">
              <a:solidFill>
                <a:schemeClr val="dk1"/>
              </a:solidFill>
            </a:endParaRPr>
          </a:p>
        </p:txBody>
      </p:sp>
      <p:sp>
        <p:nvSpPr>
          <p:cNvPr id="2191" name="Google Shape;2191;p4"/>
          <p:cNvSpPr/>
          <p:nvPr/>
        </p:nvSpPr>
        <p:spPr>
          <a:xfrm>
            <a:off x="2550700" y="1685675"/>
            <a:ext cx="1178700" cy="546600"/>
          </a:xfrm>
          <a:prstGeom prst="roundRect">
            <a:avLst>
              <a:gd fmla="val 16667" name="adj"/>
            </a:avLst>
          </a:prstGeom>
          <a:noFill/>
          <a:ln cap="flat" cmpd="sng" w="381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Roboto"/>
              <a:ea typeface="Roboto"/>
              <a:cs typeface="Roboto"/>
              <a:sym typeface="Roboto"/>
            </a:endParaRPr>
          </a:p>
        </p:txBody>
      </p:sp>
      <p:pic>
        <p:nvPicPr>
          <p:cNvPr id="2192" name="Google Shape;2192;p4"/>
          <p:cNvPicPr preferRelativeResize="0"/>
          <p:nvPr/>
        </p:nvPicPr>
        <p:blipFill rotWithShape="1">
          <a:blip r:embed="rId4">
            <a:alphaModFix/>
          </a:blip>
          <a:srcRect b="0" l="0" r="0" t="0"/>
          <a:stretch/>
        </p:blipFill>
        <p:spPr>
          <a:xfrm>
            <a:off x="8145350" y="4240850"/>
            <a:ext cx="434800" cy="4348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6" name="Shape 2196"/>
        <p:cNvGrpSpPr/>
        <p:nvPr/>
      </p:nvGrpSpPr>
      <p:grpSpPr>
        <a:xfrm>
          <a:off x="0" y="0"/>
          <a:ext cx="0" cy="0"/>
          <a:chOff x="0" y="0"/>
          <a:chExt cx="0" cy="0"/>
        </a:xfrm>
      </p:grpSpPr>
      <p:sp>
        <p:nvSpPr>
          <p:cNvPr id="2197" name="Google Shape;2197;p5"/>
          <p:cNvSpPr txBox="1"/>
          <p:nvPr>
            <p:ph idx="4" type="title"/>
          </p:nvPr>
        </p:nvSpPr>
        <p:spPr>
          <a:xfrm>
            <a:off x="457200" y="1140175"/>
            <a:ext cx="7447200" cy="5448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000"/>
              <a:buNone/>
            </a:pPr>
            <a:r>
              <a:rPr b="0" lang="en-US" sz="2400">
                <a:solidFill>
                  <a:schemeClr val="dk1"/>
                </a:solidFill>
              </a:rPr>
              <a:t>स्ट्रीम में क्लासवर्क का पूर्वावलोकन</a:t>
            </a:r>
            <a:endParaRPr b="0" sz="2400">
              <a:solidFill>
                <a:schemeClr val="dk1"/>
              </a:solidFill>
            </a:endParaRPr>
          </a:p>
        </p:txBody>
      </p:sp>
      <p:pic>
        <p:nvPicPr>
          <p:cNvPr id="2198" name="Google Shape;2198;p5"/>
          <p:cNvPicPr preferRelativeResize="0"/>
          <p:nvPr/>
        </p:nvPicPr>
        <p:blipFill rotWithShape="1">
          <a:blip r:embed="rId3">
            <a:alphaModFix/>
          </a:blip>
          <a:srcRect b="0" l="0" r="0" t="0"/>
          <a:stretch/>
        </p:blipFill>
        <p:spPr>
          <a:xfrm>
            <a:off x="1420575" y="1742000"/>
            <a:ext cx="5927275" cy="2853599"/>
          </a:xfrm>
          <a:prstGeom prst="rect">
            <a:avLst/>
          </a:prstGeom>
          <a:noFill/>
          <a:ln>
            <a:noFill/>
          </a:ln>
          <a:effectLst>
            <a:outerShdw blurRad="57150" rotWithShape="0" algn="bl" dir="5400000" dist="19050">
              <a:srgbClr val="000000">
                <a:alpha val="49803"/>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2" name="Shape 2202"/>
        <p:cNvGrpSpPr/>
        <p:nvPr/>
      </p:nvGrpSpPr>
      <p:grpSpPr>
        <a:xfrm>
          <a:off x="0" y="0"/>
          <a:ext cx="0" cy="0"/>
          <a:chOff x="0" y="0"/>
          <a:chExt cx="0" cy="0"/>
        </a:xfrm>
      </p:grpSpPr>
      <p:sp>
        <p:nvSpPr>
          <p:cNvPr id="2203" name="Google Shape;2203;p6"/>
          <p:cNvSpPr txBox="1"/>
          <p:nvPr>
            <p:ph idx="4" type="title"/>
          </p:nvPr>
        </p:nvSpPr>
        <p:spPr>
          <a:xfrm>
            <a:off x="723675" y="1066800"/>
            <a:ext cx="7413900" cy="5553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000"/>
              <a:buNone/>
            </a:pPr>
            <a:r>
              <a:rPr b="0" lang="en-US" sz="2400">
                <a:solidFill>
                  <a:schemeClr val="dk1"/>
                </a:solidFill>
              </a:rPr>
              <a:t>शिक्षण के लिए दीक्षा संसाधन - डिजिटल पुस्तक</a:t>
            </a:r>
            <a:endParaRPr b="0" sz="2400">
              <a:solidFill>
                <a:schemeClr val="dk1"/>
              </a:solidFill>
            </a:endParaRPr>
          </a:p>
        </p:txBody>
      </p:sp>
      <p:grpSp>
        <p:nvGrpSpPr>
          <p:cNvPr id="2204" name="Google Shape;2204;p6"/>
          <p:cNvGrpSpPr/>
          <p:nvPr/>
        </p:nvGrpSpPr>
        <p:grpSpPr>
          <a:xfrm>
            <a:off x="723713" y="1453197"/>
            <a:ext cx="7414255" cy="2612399"/>
            <a:chOff x="818100" y="1072225"/>
            <a:chExt cx="7705524" cy="2746424"/>
          </a:xfrm>
        </p:grpSpPr>
        <p:pic>
          <p:nvPicPr>
            <p:cNvPr id="2205" name="Google Shape;2205;p6"/>
            <p:cNvPicPr preferRelativeResize="0"/>
            <p:nvPr/>
          </p:nvPicPr>
          <p:blipFill rotWithShape="1">
            <a:blip r:embed="rId3">
              <a:alphaModFix/>
            </a:blip>
            <a:srcRect b="0" l="0" r="0" t="0"/>
            <a:stretch/>
          </p:blipFill>
          <p:spPr>
            <a:xfrm>
              <a:off x="818100" y="1072225"/>
              <a:ext cx="7705524" cy="2746424"/>
            </a:xfrm>
            <a:prstGeom prst="rect">
              <a:avLst/>
            </a:prstGeom>
            <a:noFill/>
            <a:ln>
              <a:noFill/>
            </a:ln>
          </p:spPr>
        </p:pic>
        <p:sp>
          <p:nvSpPr>
            <p:cNvPr id="2206" name="Google Shape;2206;p6"/>
            <p:cNvSpPr/>
            <p:nvPr/>
          </p:nvSpPr>
          <p:spPr>
            <a:xfrm>
              <a:off x="2557325" y="1731550"/>
              <a:ext cx="1155900" cy="2463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a:ea typeface="Roboto"/>
                <a:cs typeface="Roboto"/>
                <a:sym typeface="Roboto"/>
              </a:endParaRPr>
            </a:p>
          </p:txBody>
        </p:sp>
      </p:grpSp>
      <p:sp>
        <p:nvSpPr>
          <p:cNvPr id="2207" name="Google Shape;2207;p6">
            <a:hlinkClick r:id="rId4"/>
          </p:cNvPr>
          <p:cNvSpPr txBox="1"/>
          <p:nvPr/>
        </p:nvSpPr>
        <p:spPr>
          <a:xfrm>
            <a:off x="2394425" y="3133475"/>
            <a:ext cx="5498400" cy="555300"/>
          </a:xfrm>
          <a:prstGeom prst="rect">
            <a:avLst/>
          </a:prstGeom>
          <a:solidFill>
            <a:schemeClr val="lt2"/>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US" sz="1100" u="sng" cap="none" strike="noStrike">
                <a:solidFill>
                  <a:schemeClr val="hlink"/>
                </a:solidFill>
                <a:latin typeface="Roboto"/>
                <a:ea typeface="Roboto"/>
                <a:cs typeface="Roboto"/>
                <a:sym typeface="Roboto"/>
                <a:hlinkClick r:id="rId5"/>
              </a:rPr>
              <a:t>https://दीक्षा.gov.in/play/collection/do_31310347514050150411461?contentId=do_3129911234830336001163</a:t>
            </a:r>
            <a:endParaRPr b="0" i="0" sz="1100" u="none" cap="none" strike="noStrike">
              <a:solidFill>
                <a:srgbClr val="3C4043"/>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3C4043"/>
              </a:solidFill>
              <a:latin typeface="Roboto"/>
              <a:ea typeface="Roboto"/>
              <a:cs typeface="Roboto"/>
              <a:sym typeface="Roboto"/>
            </a:endParaRPr>
          </a:p>
        </p:txBody>
      </p:sp>
      <p:pic>
        <p:nvPicPr>
          <p:cNvPr id="2208" name="Google Shape;2208;p6"/>
          <p:cNvPicPr preferRelativeResize="0"/>
          <p:nvPr/>
        </p:nvPicPr>
        <p:blipFill rotWithShape="1">
          <a:blip r:embed="rId6">
            <a:alphaModFix/>
          </a:blip>
          <a:srcRect b="0" l="16788" r="10409" t="0"/>
          <a:stretch/>
        </p:blipFill>
        <p:spPr>
          <a:xfrm>
            <a:off x="1052600" y="2963100"/>
            <a:ext cx="1341824" cy="1056567"/>
          </a:xfrm>
          <a:prstGeom prst="rect">
            <a:avLst/>
          </a:prstGeom>
          <a:noFill/>
          <a:ln>
            <a:noFill/>
          </a:ln>
        </p:spPr>
      </p:pic>
      <p:sp>
        <p:nvSpPr>
          <p:cNvPr id="2209" name="Google Shape;2209;p6"/>
          <p:cNvSpPr/>
          <p:nvPr/>
        </p:nvSpPr>
        <p:spPr>
          <a:xfrm>
            <a:off x="1288225" y="2099575"/>
            <a:ext cx="1182300" cy="1659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3" name="Shape 2213"/>
        <p:cNvGrpSpPr/>
        <p:nvPr/>
      </p:nvGrpSpPr>
      <p:grpSpPr>
        <a:xfrm>
          <a:off x="0" y="0"/>
          <a:ext cx="0" cy="0"/>
          <a:chOff x="0" y="0"/>
          <a:chExt cx="0" cy="0"/>
        </a:xfrm>
      </p:grpSpPr>
      <p:pic>
        <p:nvPicPr>
          <p:cNvPr id="2214" name="Google Shape;2214;p7"/>
          <p:cNvPicPr preferRelativeResize="0"/>
          <p:nvPr/>
        </p:nvPicPr>
        <p:blipFill rotWithShape="1">
          <a:blip r:embed="rId3">
            <a:alphaModFix/>
          </a:blip>
          <a:srcRect b="0" l="0" r="0" t="0"/>
          <a:stretch/>
        </p:blipFill>
        <p:spPr>
          <a:xfrm>
            <a:off x="989650" y="1639800"/>
            <a:ext cx="7830049" cy="3002201"/>
          </a:xfrm>
          <a:prstGeom prst="rect">
            <a:avLst/>
          </a:prstGeom>
          <a:noFill/>
          <a:ln>
            <a:noFill/>
          </a:ln>
        </p:spPr>
      </p:pic>
      <p:sp>
        <p:nvSpPr>
          <p:cNvPr id="2215" name="Google Shape;2215;p7"/>
          <p:cNvSpPr txBox="1"/>
          <p:nvPr>
            <p:ph idx="4" type="title"/>
          </p:nvPr>
        </p:nvSpPr>
        <p:spPr>
          <a:xfrm>
            <a:off x="457200" y="1063975"/>
            <a:ext cx="8362500" cy="507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SzPts val="1000"/>
              <a:buNone/>
            </a:pPr>
            <a:r>
              <a:rPr b="0" lang="en-US" sz="2400">
                <a:solidFill>
                  <a:schemeClr val="dk1"/>
                </a:solidFill>
              </a:rPr>
              <a:t>दीक्षा संसाधन : वीडियो संसाधन से सीखें</a:t>
            </a:r>
            <a:endParaRPr b="0" sz="2400">
              <a:solidFill>
                <a:schemeClr val="dk1"/>
              </a:solidFill>
            </a:endParaRPr>
          </a:p>
        </p:txBody>
      </p:sp>
      <p:sp>
        <p:nvSpPr>
          <p:cNvPr id="2216" name="Google Shape;2216;p7"/>
          <p:cNvSpPr txBox="1"/>
          <p:nvPr/>
        </p:nvSpPr>
        <p:spPr>
          <a:xfrm>
            <a:off x="2861038" y="2991486"/>
            <a:ext cx="4859400" cy="687600"/>
          </a:xfrm>
          <a:prstGeom prst="rect">
            <a:avLst/>
          </a:prstGeom>
          <a:solidFill>
            <a:schemeClr val="lt2"/>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US" sz="1100" u="sng" cap="none" strike="noStrike">
                <a:solidFill>
                  <a:schemeClr val="hlink"/>
                </a:solidFill>
                <a:latin typeface="Roboto"/>
                <a:ea typeface="Roboto"/>
                <a:cs typeface="Roboto"/>
                <a:sym typeface="Roboto"/>
                <a:hlinkClick r:id="rId4"/>
              </a:rPr>
              <a:t>https://दीक्षा.gov.in/play/collection/do_31310347514050150411461?contentId=do_3131140846749777921159</a:t>
            </a:r>
            <a:endParaRPr b="0" i="0" sz="1100" u="none" cap="none" strike="noStrike">
              <a:solidFill>
                <a:srgbClr val="3C4043"/>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3C4043"/>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3C4043"/>
              </a:solidFill>
              <a:latin typeface="Roboto"/>
              <a:ea typeface="Roboto"/>
              <a:cs typeface="Roboto"/>
              <a:sym typeface="Roboto"/>
            </a:endParaRPr>
          </a:p>
        </p:txBody>
      </p:sp>
      <p:pic>
        <p:nvPicPr>
          <p:cNvPr id="2217" name="Google Shape;2217;p7"/>
          <p:cNvPicPr preferRelativeResize="0"/>
          <p:nvPr/>
        </p:nvPicPr>
        <p:blipFill rotWithShape="1">
          <a:blip r:embed="rId5">
            <a:alphaModFix/>
          </a:blip>
          <a:srcRect b="0" l="0" r="0" t="0"/>
          <a:stretch/>
        </p:blipFill>
        <p:spPr>
          <a:xfrm>
            <a:off x="1265075" y="2927500"/>
            <a:ext cx="1602652" cy="90157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1" name="Shape 2221"/>
        <p:cNvGrpSpPr/>
        <p:nvPr/>
      </p:nvGrpSpPr>
      <p:grpSpPr>
        <a:xfrm>
          <a:off x="0" y="0"/>
          <a:ext cx="0" cy="0"/>
          <a:chOff x="0" y="0"/>
          <a:chExt cx="0" cy="0"/>
        </a:xfrm>
      </p:grpSpPr>
      <p:sp>
        <p:nvSpPr>
          <p:cNvPr id="2222" name="Google Shape;2222;p8"/>
          <p:cNvSpPr txBox="1"/>
          <p:nvPr>
            <p:ph idx="4" type="title"/>
          </p:nvPr>
        </p:nvSpPr>
        <p:spPr>
          <a:xfrm>
            <a:off x="434100" y="1084200"/>
            <a:ext cx="8362500" cy="5073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000"/>
              <a:buNone/>
            </a:pPr>
            <a:r>
              <a:rPr b="0" lang="en-US" sz="2400">
                <a:solidFill>
                  <a:schemeClr val="dk1"/>
                </a:solidFill>
              </a:rPr>
              <a:t>दीक्षा संसाधन : संसाधनों में अंतर करें</a:t>
            </a:r>
            <a:endParaRPr b="0" sz="2400">
              <a:solidFill>
                <a:schemeClr val="dk1"/>
              </a:solidFill>
            </a:endParaRPr>
          </a:p>
        </p:txBody>
      </p:sp>
      <p:pic>
        <p:nvPicPr>
          <p:cNvPr id="2223" name="Google Shape;2223;p8"/>
          <p:cNvPicPr preferRelativeResize="0"/>
          <p:nvPr/>
        </p:nvPicPr>
        <p:blipFill rotWithShape="1">
          <a:blip r:embed="rId3">
            <a:alphaModFix/>
          </a:blip>
          <a:srcRect b="0" l="0" r="0" t="0"/>
          <a:stretch/>
        </p:blipFill>
        <p:spPr>
          <a:xfrm>
            <a:off x="826325" y="1635577"/>
            <a:ext cx="7324048" cy="3171525"/>
          </a:xfrm>
          <a:prstGeom prst="rect">
            <a:avLst/>
          </a:prstGeom>
          <a:noFill/>
          <a:ln>
            <a:noFill/>
          </a:ln>
          <a:effectLst>
            <a:outerShdw blurRad="57150" rotWithShape="0" algn="bl" dir="5400000" dist="19050">
              <a:srgbClr val="000000">
                <a:alpha val="49803"/>
              </a:srgbClr>
            </a:outerShdw>
          </a:effectLst>
        </p:spPr>
      </p:pic>
      <p:sp>
        <p:nvSpPr>
          <p:cNvPr id="2224" name="Google Shape;2224;p8">
            <a:hlinkClick r:id="rId4"/>
          </p:cNvPr>
          <p:cNvSpPr txBox="1"/>
          <p:nvPr/>
        </p:nvSpPr>
        <p:spPr>
          <a:xfrm>
            <a:off x="2232000" y="3253100"/>
            <a:ext cx="5193300" cy="626700"/>
          </a:xfrm>
          <a:prstGeom prst="rect">
            <a:avLst/>
          </a:prstGeom>
          <a:solidFill>
            <a:schemeClr val="lt2"/>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US" sz="1100" u="sng" cap="none" strike="noStrike">
                <a:solidFill>
                  <a:schemeClr val="hlink"/>
                </a:solidFill>
                <a:latin typeface="Roboto"/>
                <a:ea typeface="Roboto"/>
                <a:cs typeface="Roboto"/>
                <a:sym typeface="Roboto"/>
                <a:hlinkClick r:id="rId5"/>
              </a:rPr>
              <a:t>https://दीक्षा.gov.in/play/collection/do_31310347514050150411461?contentId=do_3133434302937006081447</a:t>
            </a:r>
            <a:endParaRPr b="0" i="0" sz="1100" u="none" cap="none" strike="noStrike">
              <a:solidFill>
                <a:srgbClr val="3C4043"/>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3C4043"/>
              </a:solidFill>
              <a:latin typeface="Roboto"/>
              <a:ea typeface="Roboto"/>
              <a:cs typeface="Roboto"/>
              <a:sym typeface="Roboto"/>
            </a:endParaRPr>
          </a:p>
        </p:txBody>
      </p:sp>
      <p:pic>
        <p:nvPicPr>
          <p:cNvPr id="2225" name="Google Shape;2225;p8"/>
          <p:cNvPicPr preferRelativeResize="0"/>
          <p:nvPr/>
        </p:nvPicPr>
        <p:blipFill rotWithShape="1">
          <a:blip r:embed="rId6">
            <a:alphaModFix/>
          </a:blip>
          <a:srcRect b="0" l="0" r="0" t="0"/>
          <a:stretch/>
        </p:blipFill>
        <p:spPr>
          <a:xfrm>
            <a:off x="457200" y="1461625"/>
            <a:ext cx="1910750" cy="702950"/>
          </a:xfrm>
          <a:prstGeom prst="rect">
            <a:avLst/>
          </a:prstGeom>
          <a:noFill/>
          <a:ln>
            <a:noFill/>
          </a:ln>
        </p:spPr>
      </p:pic>
      <p:pic>
        <p:nvPicPr>
          <p:cNvPr id="2226" name="Google Shape;2226;p8"/>
          <p:cNvPicPr preferRelativeResize="0"/>
          <p:nvPr/>
        </p:nvPicPr>
        <p:blipFill rotWithShape="1">
          <a:blip r:embed="rId7">
            <a:alphaModFix/>
          </a:blip>
          <a:srcRect b="0" l="0" r="0" t="0"/>
          <a:stretch/>
        </p:blipFill>
        <p:spPr>
          <a:xfrm>
            <a:off x="902526" y="3170088"/>
            <a:ext cx="1405676" cy="79271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2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0" name="Shape 2230"/>
        <p:cNvGrpSpPr/>
        <p:nvPr/>
      </p:nvGrpSpPr>
      <p:grpSpPr>
        <a:xfrm>
          <a:off x="0" y="0"/>
          <a:ext cx="0" cy="0"/>
          <a:chOff x="0" y="0"/>
          <a:chExt cx="0" cy="0"/>
        </a:xfrm>
      </p:grpSpPr>
      <p:sp>
        <p:nvSpPr>
          <p:cNvPr id="2231" name="Google Shape;2231;p9"/>
          <p:cNvSpPr txBox="1"/>
          <p:nvPr>
            <p:ph idx="4" type="title"/>
          </p:nvPr>
        </p:nvSpPr>
        <p:spPr>
          <a:xfrm>
            <a:off x="434100" y="1070650"/>
            <a:ext cx="8362500" cy="9312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000"/>
              <a:buNone/>
            </a:pPr>
            <a:r>
              <a:rPr b="0" lang="en-US" sz="2400">
                <a:solidFill>
                  <a:schemeClr val="dk1"/>
                </a:solidFill>
              </a:rPr>
              <a:t>अपनी समझ की जाँच करें: बहु विकल्पीय प्रश्न</a:t>
            </a:r>
            <a:endParaRPr b="0" sz="2400">
              <a:solidFill>
                <a:schemeClr val="dk1"/>
              </a:solidFill>
            </a:endParaRPr>
          </a:p>
        </p:txBody>
      </p:sp>
      <p:sp>
        <p:nvSpPr>
          <p:cNvPr id="2232" name="Google Shape;2232;p9"/>
          <p:cNvSpPr txBox="1"/>
          <p:nvPr/>
        </p:nvSpPr>
        <p:spPr>
          <a:xfrm>
            <a:off x="1811872" y="3213218"/>
            <a:ext cx="5257227" cy="731288"/>
          </a:xfrm>
          <a:prstGeom prst="rect">
            <a:avLst/>
          </a:pr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0" i="0" lang="en-US" sz="1300" u="sng" cap="none" strike="noStrike">
                <a:solidFill>
                  <a:schemeClr val="hlink"/>
                </a:solidFill>
                <a:latin typeface="Lato"/>
                <a:ea typeface="Lato"/>
                <a:cs typeface="Lato"/>
                <a:sym typeface="Lato"/>
                <a:hlinkClick r:id="rId3"/>
              </a:rPr>
              <a:t>https://दीक्षा.gov.in/play/collection/do_31322176371097600014280?contentId=do_31279855762848972817052</a:t>
            </a:r>
            <a:endParaRPr b="0" i="0" sz="1300" u="none" cap="none" strike="noStrike">
              <a:solidFill>
                <a:schemeClr val="accen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accent1"/>
              </a:solidFill>
              <a:latin typeface="Lato"/>
              <a:ea typeface="Lato"/>
              <a:cs typeface="Lato"/>
              <a:sym typeface="Lato"/>
            </a:endParaRPr>
          </a:p>
        </p:txBody>
      </p:sp>
      <p:pic>
        <p:nvPicPr>
          <p:cNvPr id="2233" name="Google Shape;2233;p9"/>
          <p:cNvPicPr preferRelativeResize="0"/>
          <p:nvPr/>
        </p:nvPicPr>
        <p:blipFill rotWithShape="1">
          <a:blip r:embed="rId4">
            <a:alphaModFix/>
          </a:blip>
          <a:srcRect b="0" l="0" r="0" t="0"/>
          <a:stretch/>
        </p:blipFill>
        <p:spPr>
          <a:xfrm>
            <a:off x="1209899" y="1578425"/>
            <a:ext cx="6268674" cy="2876226"/>
          </a:xfrm>
          <a:prstGeom prst="rect">
            <a:avLst/>
          </a:prstGeom>
          <a:noFill/>
          <a:ln>
            <a:noFill/>
          </a:ln>
        </p:spPr>
      </p:pic>
      <p:sp>
        <p:nvSpPr>
          <p:cNvPr id="2234" name="Google Shape;2234;p9"/>
          <p:cNvSpPr txBox="1"/>
          <p:nvPr/>
        </p:nvSpPr>
        <p:spPr>
          <a:xfrm>
            <a:off x="2276475" y="3124200"/>
            <a:ext cx="5015100" cy="642900"/>
          </a:xfrm>
          <a:prstGeom prst="rect">
            <a:avLst/>
          </a:prstGeom>
          <a:solidFill>
            <a:schemeClr val="lt2"/>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US" sz="1100" u="sng" cap="none" strike="noStrike">
                <a:solidFill>
                  <a:schemeClr val="hlink"/>
                </a:solidFill>
                <a:latin typeface="Roboto"/>
                <a:ea typeface="Roboto"/>
                <a:cs typeface="Roboto"/>
                <a:sym typeface="Roboto"/>
                <a:hlinkClick r:id="rId5"/>
              </a:rPr>
              <a:t>https://दीक्षा.gov.in/play/collection/do_31310347514050150411461?contentId=do_31281132094806425611876</a:t>
            </a:r>
            <a:endParaRPr b="0" i="0" sz="1100" u="none" cap="none" strike="noStrike">
              <a:solidFill>
                <a:srgbClr val="3C4043"/>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3C4043"/>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3C4043"/>
              </a:solidFill>
              <a:latin typeface="Roboto"/>
              <a:ea typeface="Roboto"/>
              <a:cs typeface="Roboto"/>
              <a:sym typeface="Roboto"/>
            </a:endParaRPr>
          </a:p>
        </p:txBody>
      </p:sp>
      <p:pic>
        <p:nvPicPr>
          <p:cNvPr id="2235" name="Google Shape;2235;p9"/>
          <p:cNvPicPr preferRelativeResize="0"/>
          <p:nvPr/>
        </p:nvPicPr>
        <p:blipFill rotWithShape="1">
          <a:blip r:embed="rId6">
            <a:alphaModFix/>
          </a:blip>
          <a:srcRect b="0" l="0" r="0" t="0"/>
          <a:stretch/>
        </p:blipFill>
        <p:spPr>
          <a:xfrm>
            <a:off x="1167795" y="3083975"/>
            <a:ext cx="1134879" cy="64290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Google for Education Master Template">
  <a:themeElements>
    <a:clrScheme name="Google Colours">
      <a:dk1>
        <a:srgbClr val="3C4043"/>
      </a:dk1>
      <a:lt1>
        <a:srgbClr val="5F6368"/>
      </a:lt1>
      <a:dk2>
        <a:srgbClr val="BDC1C6"/>
      </a:dk2>
      <a:lt2>
        <a:srgbClr val="F8F9FA"/>
      </a:lt2>
      <a:accent1>
        <a:srgbClr val="4285F4"/>
      </a:accent1>
      <a:accent2>
        <a:srgbClr val="EA4335"/>
      </a:accent2>
      <a:accent3>
        <a:srgbClr val="FBBC05"/>
      </a:accent3>
      <a:accent4>
        <a:srgbClr val="34A853"/>
      </a:accent4>
      <a:accent5>
        <a:srgbClr val="185ABC"/>
      </a:accent5>
      <a:accent6>
        <a:srgbClr val="B31412"/>
      </a:accent6>
      <a:hlink>
        <a:srgbClr val="1A73E8"/>
      </a:hlink>
      <a:folHlink>
        <a:srgbClr val="7B1FA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Google for Education Master Template">
  <a:themeElements>
    <a:clrScheme name="Google Colours">
      <a:dk1>
        <a:srgbClr val="3C4043"/>
      </a:dk1>
      <a:lt1>
        <a:srgbClr val="5F6368"/>
      </a:lt1>
      <a:dk2>
        <a:srgbClr val="BDC1C6"/>
      </a:dk2>
      <a:lt2>
        <a:srgbClr val="F8F9FA"/>
      </a:lt2>
      <a:accent1>
        <a:srgbClr val="4285F4"/>
      </a:accent1>
      <a:accent2>
        <a:srgbClr val="EA4335"/>
      </a:accent2>
      <a:accent3>
        <a:srgbClr val="FBBC05"/>
      </a:accent3>
      <a:accent4>
        <a:srgbClr val="34A853"/>
      </a:accent4>
      <a:accent5>
        <a:srgbClr val="185ABC"/>
      </a:accent5>
      <a:accent6>
        <a:srgbClr val="B31412"/>
      </a:accent6>
      <a:hlink>
        <a:srgbClr val="1A73E8"/>
      </a:hlink>
      <a:folHlink>
        <a:srgbClr val="7B1FA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Google for Education Master Template">
  <a:themeElements>
    <a:clrScheme name="Google Colours">
      <a:dk1>
        <a:srgbClr val="3C4043"/>
      </a:dk1>
      <a:lt1>
        <a:srgbClr val="5F6368"/>
      </a:lt1>
      <a:dk2>
        <a:srgbClr val="BDC1C6"/>
      </a:dk2>
      <a:lt2>
        <a:srgbClr val="F8F9FA"/>
      </a:lt2>
      <a:accent1>
        <a:srgbClr val="4285F4"/>
      </a:accent1>
      <a:accent2>
        <a:srgbClr val="EA4335"/>
      </a:accent2>
      <a:accent3>
        <a:srgbClr val="FBBC05"/>
      </a:accent3>
      <a:accent4>
        <a:srgbClr val="34A853"/>
      </a:accent4>
      <a:accent5>
        <a:srgbClr val="185ABC"/>
      </a:accent5>
      <a:accent6>
        <a:srgbClr val="B31412"/>
      </a:accent6>
      <a:hlink>
        <a:srgbClr val="1A73E8"/>
      </a:hlink>
      <a:folHlink>
        <a:srgbClr val="7B1FA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Google for Education Master Template">
  <a:themeElements>
    <a:clrScheme name="Google Colours">
      <a:dk1>
        <a:srgbClr val="3C4043"/>
      </a:dk1>
      <a:lt1>
        <a:srgbClr val="5F6368"/>
      </a:lt1>
      <a:dk2>
        <a:srgbClr val="BDC1C6"/>
      </a:dk2>
      <a:lt2>
        <a:srgbClr val="F8F9FA"/>
      </a:lt2>
      <a:accent1>
        <a:srgbClr val="4285F4"/>
      </a:accent1>
      <a:accent2>
        <a:srgbClr val="EA4335"/>
      </a:accent2>
      <a:accent3>
        <a:srgbClr val="FBBC05"/>
      </a:accent3>
      <a:accent4>
        <a:srgbClr val="34A853"/>
      </a:accent4>
      <a:accent5>
        <a:srgbClr val="185ABC"/>
      </a:accent5>
      <a:accent6>
        <a:srgbClr val="B31412"/>
      </a:accent6>
      <a:hlink>
        <a:srgbClr val="1A73E8"/>
      </a:hlink>
      <a:folHlink>
        <a:srgbClr val="7B1FA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