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17"/>
      <p:bold r:id="rId18"/>
      <p:italic r:id="rId19"/>
      <p:boldItalic r:id="rId20"/>
    </p:embeddedFont>
    <p:embeddedFont>
      <p:font typeface="Fira Sans Condensed Medium" panose="020B0603050000020004" pitchFamily="34" charset="0"/>
      <p:regular r:id="rId21"/>
      <p:bold r:id="rId22"/>
      <p:italic r:id="rId23"/>
      <p:boldItalic r:id="rId24"/>
    </p:embeddedFont>
    <p:embeddedFont>
      <p:font typeface="Fira Sans Extra Condensed" panose="020B0503050000020004" pitchFamily="34" charset="0"/>
      <p:regular r:id="rId25"/>
      <p:bold r:id="rId26"/>
      <p:italic r:id="rId27"/>
      <p:boldItalic r:id="rId28"/>
    </p:embeddedFont>
    <p:embeddedFont>
      <p:font typeface="Fira Sans Extra Condensed Medium" panose="020B0604020202020204" charset="0"/>
      <p:regular r:id="rId29"/>
      <p:bold r:id="rId30"/>
      <p:italic r:id="rId31"/>
      <p:boldItalic r:id="rId32"/>
    </p:embeddedFont>
    <p:embeddedFont>
      <p:font typeface="Fira Sans Extra Condensed SemiBold" panose="020B0604020202020204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4a96108e76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34a96108e76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4a9535aa67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4a9535aa67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4a96108e76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4a96108e76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49a139c5f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49a139c5f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49a139c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49a139c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4a9535aa6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4a9535aa6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4a96108e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4a96108e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4a96108e7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4a96108e7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a96108e76_1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a96108e76_1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82fb82d2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82fb82d2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a9535aa6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4a9535aa6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a96108e7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a96108e7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a9535aa6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a9535aa6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4a9535aa6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4a9535aa6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38200" y="568975"/>
            <a:ext cx="3526500" cy="26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4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36150" y="3161100"/>
            <a:ext cx="33306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523875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4638675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u="sng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●"/>
              <a:defRPr sz="12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○"/>
              <a:defRPr sz="12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iramit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Condensed SemiBold"/>
              <a:buNone/>
              <a:defRPr sz="2800">
                <a:solidFill>
                  <a:schemeClr val="dk1"/>
                </a:solidFill>
                <a:latin typeface="Fira Sans Condensed SemiBold"/>
                <a:ea typeface="Fira Sans Condensed SemiBold"/>
                <a:cs typeface="Fira Sans Condensed SemiBold"/>
                <a:sym typeface="Fira Sans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3"/>
          <p:cNvPicPr preferRelativeResize="0"/>
          <p:nvPr/>
        </p:nvPicPr>
        <p:blipFill rotWithShape="1">
          <a:blip r:embed="rId3">
            <a:alphaModFix/>
          </a:blip>
          <a:srcRect l="26125" r="27289"/>
          <a:stretch/>
        </p:blipFill>
        <p:spPr>
          <a:xfrm>
            <a:off x="4094100" y="0"/>
            <a:ext cx="4909325" cy="5036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 txBox="1">
            <a:spLocks noGrp="1"/>
          </p:cNvSpPr>
          <p:nvPr>
            <p:ph type="ctrTitle"/>
          </p:nvPr>
        </p:nvSpPr>
        <p:spPr>
          <a:xfrm>
            <a:off x="304800" y="721375"/>
            <a:ext cx="3941700" cy="26229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C3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Demystifying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Assistive Technology </a:t>
            </a:r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>
            <a:off x="359250" y="3389700"/>
            <a:ext cx="3526500" cy="710400"/>
          </a:xfrm>
          <a:prstGeom prst="rect">
            <a:avLst/>
          </a:prstGeom>
          <a:solidFill>
            <a:srgbClr val="98E5FB"/>
          </a:solidFill>
          <a:ln w="9525" cap="flat" cmpd="sng">
            <a:solidFill>
              <a:srgbClr val="FFC3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By Prof. Bharti Kaushik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CIET, NCERT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>
            <a:spLocks noGrp="1"/>
          </p:cNvSpPr>
          <p:nvPr>
            <p:ph type="title"/>
          </p:nvPr>
        </p:nvSpPr>
        <p:spPr>
          <a:xfrm>
            <a:off x="1295750" y="369700"/>
            <a:ext cx="6606850" cy="6442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Arial"/>
                <a:ea typeface="Arial"/>
                <a:cs typeface="Arial"/>
                <a:sym typeface="Arial"/>
              </a:rPr>
              <a:t>Benefits of Assistive Technology (AT)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51" name="Google Shape;251;p22"/>
          <p:cNvCxnSpPr/>
          <p:nvPr/>
        </p:nvCxnSpPr>
        <p:spPr>
          <a:xfrm>
            <a:off x="4471550" y="1575450"/>
            <a:ext cx="20100" cy="329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2" name="Google Shape;252;p22"/>
          <p:cNvSpPr txBox="1"/>
          <p:nvPr/>
        </p:nvSpPr>
        <p:spPr>
          <a:xfrm>
            <a:off x="4903600" y="1575450"/>
            <a:ext cx="31344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Enhances participation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22"/>
          <p:cNvSpPr txBox="1"/>
          <p:nvPr/>
        </p:nvSpPr>
        <p:spPr>
          <a:xfrm>
            <a:off x="4903600" y="2226275"/>
            <a:ext cx="2864700" cy="4617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Opens New Doors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4903600" y="2921138"/>
            <a:ext cx="2611800" cy="4617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Enhanced Achievement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55" name="Google Shape;255;p22"/>
          <p:cNvSpPr txBox="1"/>
          <p:nvPr/>
        </p:nvSpPr>
        <p:spPr>
          <a:xfrm>
            <a:off x="4960900" y="3616025"/>
            <a:ext cx="2333700" cy="738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Adapts to individual skills and needs.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1059600" y="1612575"/>
            <a:ext cx="3000000" cy="4617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Boosts Self-Motivation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1191950" y="2226275"/>
            <a:ext cx="3000000" cy="4617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Increased Independence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1368600" y="2909688"/>
            <a:ext cx="2691000" cy="4617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Expanded Opportunities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1694750" y="3680350"/>
            <a:ext cx="2497200" cy="461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Promotes Inclusion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title"/>
          </p:nvPr>
        </p:nvSpPr>
        <p:spPr>
          <a:xfrm>
            <a:off x="457200" y="398774"/>
            <a:ext cx="8229600" cy="782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b="1" dirty="0">
                <a:latin typeface="Bookman Old Style"/>
                <a:ea typeface="Bookman Old Style"/>
                <a:cs typeface="Bookman Old Style"/>
                <a:sym typeface="Bookman Old Style"/>
              </a:rPr>
              <a:t>Barriers to AT </a:t>
            </a:r>
            <a:endParaRPr dirty="0"/>
          </a:p>
        </p:txBody>
      </p:sp>
      <p:sp>
        <p:nvSpPr>
          <p:cNvPr id="265" name="Google Shape;265;p23"/>
          <p:cNvSpPr txBox="1"/>
          <p:nvPr/>
        </p:nvSpPr>
        <p:spPr>
          <a:xfrm>
            <a:off x="685800" y="1389575"/>
            <a:ext cx="8229600" cy="1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Lack of Awareness</a:t>
            </a:r>
            <a:endParaRPr sz="180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Policy Support Gaps</a:t>
            </a:r>
            <a:endParaRPr sz="1800" b="1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Accessibility</a:t>
            </a:r>
            <a:endParaRPr sz="1800" b="1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Training</a:t>
            </a:r>
            <a:endParaRPr sz="1800" b="1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Availability</a:t>
            </a:r>
            <a:endParaRPr sz="180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>
            <a:spLocks noGrp="1"/>
          </p:cNvSpPr>
          <p:nvPr>
            <p:ph type="title"/>
          </p:nvPr>
        </p:nvSpPr>
        <p:spPr>
          <a:xfrm>
            <a:off x="2414300" y="445900"/>
            <a:ext cx="4058400" cy="8490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NEP 2020</a:t>
            </a:r>
            <a:endParaRPr sz="30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1" name="Google Shape;271;p24"/>
          <p:cNvSpPr txBox="1"/>
          <p:nvPr/>
        </p:nvSpPr>
        <p:spPr>
          <a:xfrm>
            <a:off x="630500" y="1719325"/>
            <a:ext cx="8005500" cy="1107965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</a:rPr>
              <a:t>All ICT solutions and software should be made available in </a:t>
            </a:r>
            <a:r>
              <a:rPr lang="en" sz="2000" b="1" dirty="0">
                <a:solidFill>
                  <a:schemeClr val="dk1"/>
                </a:solidFill>
              </a:rPr>
              <a:t>all major Indian languages </a:t>
            </a:r>
            <a:r>
              <a:rPr lang="en" sz="2000" dirty="0">
                <a:solidFill>
                  <a:schemeClr val="dk1"/>
                </a:solidFill>
              </a:rPr>
              <a:t>and is to be made accessible for students in </a:t>
            </a:r>
            <a:r>
              <a:rPr lang="en" sz="2000" b="1" dirty="0">
                <a:solidFill>
                  <a:schemeClr val="dk1"/>
                </a:solidFill>
              </a:rPr>
              <a:t>rural areas </a:t>
            </a:r>
            <a:r>
              <a:rPr lang="en" sz="2000" dirty="0">
                <a:solidFill>
                  <a:schemeClr val="dk1"/>
                </a:solidFill>
              </a:rPr>
              <a:t>and also for students with Divyangta.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272" name="Google Shape;272;p24"/>
          <p:cNvSpPr txBox="1"/>
          <p:nvPr/>
        </p:nvSpPr>
        <p:spPr>
          <a:xfrm>
            <a:off x="630500" y="3262050"/>
            <a:ext cx="8005500" cy="1415742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</a:rPr>
              <a:t>Technology based virtual laboratories</a:t>
            </a:r>
            <a:r>
              <a:rPr lang="en" sz="2000" dirty="0">
                <a:solidFill>
                  <a:schemeClr val="dk1"/>
                </a:solidFill>
              </a:rPr>
              <a:t>, could be one of the measure to provide laboratory experiences to those belonging to </a:t>
            </a:r>
            <a:r>
              <a:rPr lang="en" sz="2000" b="1" dirty="0">
                <a:solidFill>
                  <a:schemeClr val="dk1"/>
                </a:solidFill>
              </a:rPr>
              <a:t>remote areas</a:t>
            </a:r>
            <a:r>
              <a:rPr lang="en" sz="2000" dirty="0">
                <a:solidFill>
                  <a:schemeClr val="dk1"/>
                </a:solidFill>
              </a:rPr>
              <a:t> or places where laboratory or actual experimentation is not possible</a:t>
            </a: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"/>
          <p:cNvSpPr txBox="1">
            <a:spLocks noGrp="1"/>
          </p:cNvSpPr>
          <p:nvPr>
            <p:ph type="ctrTitle"/>
          </p:nvPr>
        </p:nvSpPr>
        <p:spPr>
          <a:xfrm>
            <a:off x="2108575" y="367575"/>
            <a:ext cx="4491300" cy="12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Assistive App</a:t>
            </a:r>
            <a:endParaRPr/>
          </a:p>
        </p:txBody>
      </p:sp>
      <p:pic>
        <p:nvPicPr>
          <p:cNvPr id="278" name="Google Shape;2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450" y="1961500"/>
            <a:ext cx="2455250" cy="20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9875" y="1961500"/>
            <a:ext cx="2051075" cy="20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/>
          <p:nvPr/>
        </p:nvSpPr>
        <p:spPr>
          <a:xfrm>
            <a:off x="5282925" y="4054275"/>
            <a:ext cx="3454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https://taptapseeapp.com/</a:t>
            </a:r>
            <a:endParaRPr sz="19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646675" y="4010325"/>
            <a:ext cx="345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https://www.bemyeyes.com/</a:t>
            </a:r>
            <a:endParaRPr sz="18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 txBox="1">
            <a:spLocks noGrp="1"/>
          </p:cNvSpPr>
          <p:nvPr>
            <p:ph type="title"/>
          </p:nvPr>
        </p:nvSpPr>
        <p:spPr>
          <a:xfrm>
            <a:off x="546100" y="1439325"/>
            <a:ext cx="8229600" cy="25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Thank You</a:t>
            </a:r>
            <a:endParaRPr sz="5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ctrTitle"/>
          </p:nvPr>
        </p:nvSpPr>
        <p:spPr>
          <a:xfrm>
            <a:off x="838200" y="340375"/>
            <a:ext cx="7388400" cy="66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What is Assistive Technology?</a:t>
            </a:r>
            <a:endParaRPr sz="32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51" name="Google Shape;51;p14"/>
          <p:cNvSpPr txBox="1">
            <a:spLocks noGrp="1"/>
          </p:cNvSpPr>
          <p:nvPr>
            <p:ph type="subTitle" idx="1"/>
          </p:nvPr>
        </p:nvSpPr>
        <p:spPr>
          <a:xfrm>
            <a:off x="448550" y="1475625"/>
            <a:ext cx="8163900" cy="29802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Assistive Technology (AT) refers to any technology that helps students with disabilities or special needs perform tasks more effectively, efficiently, and independently.</a:t>
            </a:r>
            <a:endParaRPr dirty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endParaRPr dirty="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8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Provide solution related to Mobility, Orientation,  Communication, Staying Connected, Pursuing Education &amp; Hobbies and Exploring the World.</a:t>
            </a:r>
            <a:endParaRPr dirty="0">
              <a:solidFill>
                <a:srgbClr val="98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8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00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"For most people technology makes things easier. For PwD technology makes things possible.”</a:t>
            </a:r>
            <a:endParaRPr dirty="0">
              <a:solidFill>
                <a:srgbClr val="9900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5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457200" y="2590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Specific Needs of PwD mandating the use of AT</a:t>
            </a:r>
            <a:endParaRPr dirty="0"/>
          </a:p>
        </p:txBody>
      </p:sp>
      <p:grpSp>
        <p:nvGrpSpPr>
          <p:cNvPr id="58" name="Google Shape;58;p15"/>
          <p:cNvGrpSpPr/>
          <p:nvPr/>
        </p:nvGrpSpPr>
        <p:grpSpPr>
          <a:xfrm>
            <a:off x="1104327" y="1413824"/>
            <a:ext cx="3977083" cy="915000"/>
            <a:chOff x="5736008" y="1207425"/>
            <a:chExt cx="2541267" cy="915000"/>
          </a:xfrm>
        </p:grpSpPr>
        <p:sp>
          <p:nvSpPr>
            <p:cNvPr id="59" name="Google Shape;59;p15"/>
            <p:cNvSpPr txBox="1"/>
            <p:nvPr/>
          </p:nvSpPr>
          <p:spPr>
            <a:xfrm>
              <a:off x="5882075" y="1549725"/>
              <a:ext cx="2395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Activity limitations </a:t>
              </a:r>
              <a:endParaRPr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Google Shape;60;p15"/>
            <p:cNvSpPr txBox="1"/>
            <p:nvPr/>
          </p:nvSpPr>
          <p:spPr>
            <a:xfrm>
              <a:off x="5736008" y="1207425"/>
              <a:ext cx="2395200" cy="342300"/>
            </a:xfrm>
            <a:prstGeom prst="rect">
              <a:avLst/>
            </a:prstGeom>
            <a:solidFill>
              <a:srgbClr val="EEC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</a:rPr>
                <a:t>Mobility &amp; Weight-related Issues</a:t>
              </a:r>
              <a:endParaRPr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1" name="Google Shape;61;p15"/>
          <p:cNvGrpSpPr/>
          <p:nvPr/>
        </p:nvGrpSpPr>
        <p:grpSpPr>
          <a:xfrm>
            <a:off x="1256883" y="2730523"/>
            <a:ext cx="3566493" cy="914999"/>
            <a:chOff x="5820255" y="2295526"/>
            <a:chExt cx="2894176" cy="914999"/>
          </a:xfrm>
        </p:grpSpPr>
        <p:sp>
          <p:nvSpPr>
            <p:cNvPr id="62" name="Google Shape;62;p15"/>
            <p:cNvSpPr txBox="1"/>
            <p:nvPr/>
          </p:nvSpPr>
          <p:spPr>
            <a:xfrm>
              <a:off x="5905831" y="2637825"/>
              <a:ext cx="2808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>
                  <a:solidFill>
                    <a:schemeClr val="dk1"/>
                  </a:solidFill>
                </a:rPr>
                <a:t>SEDGs</a:t>
              </a:r>
              <a:endParaRPr sz="180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1200"/>
                </a:spcBef>
                <a:spcAft>
                  <a:spcPts val="1200"/>
                </a:spcAft>
                <a:buNone/>
              </a:pP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63;p15"/>
            <p:cNvSpPr txBox="1"/>
            <p:nvPr/>
          </p:nvSpPr>
          <p:spPr>
            <a:xfrm>
              <a:off x="5820255" y="2295526"/>
              <a:ext cx="2808600" cy="342300"/>
            </a:xfrm>
            <a:prstGeom prst="rect">
              <a:avLst/>
            </a:pr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Children with Learning Difficulties</a:t>
              </a:r>
              <a:endParaRPr sz="18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64" name="Google Shape;64;p15"/>
          <p:cNvSpPr/>
          <p:nvPr/>
        </p:nvSpPr>
        <p:spPr>
          <a:xfrm>
            <a:off x="506301" y="1363871"/>
            <a:ext cx="710100" cy="7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01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582501" y="2756781"/>
            <a:ext cx="710100" cy="71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02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66" name="Google Shape;66;p15"/>
          <p:cNvGrpSpPr/>
          <p:nvPr/>
        </p:nvGrpSpPr>
        <p:grpSpPr>
          <a:xfrm>
            <a:off x="5693574" y="2759350"/>
            <a:ext cx="3171026" cy="915000"/>
            <a:chOff x="5882073" y="2295525"/>
            <a:chExt cx="3171026" cy="915000"/>
          </a:xfrm>
        </p:grpSpPr>
        <p:sp>
          <p:nvSpPr>
            <p:cNvPr id="67" name="Google Shape;67;p15"/>
            <p:cNvSpPr txBox="1"/>
            <p:nvPr/>
          </p:nvSpPr>
          <p:spPr>
            <a:xfrm>
              <a:off x="5882073" y="2637825"/>
              <a:ext cx="3171026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dirty="0">
                  <a:solidFill>
                    <a:schemeClr val="dk1"/>
                  </a:solidFill>
                </a:rPr>
                <a:t>Wheelchairs &amp; Mobility Tools</a:t>
              </a:r>
              <a:endParaRPr sz="1800" dirty="0">
                <a:solidFill>
                  <a:schemeClr val="dk1"/>
                </a:solidFill>
              </a:endParaRPr>
            </a:p>
            <a:p>
              <a:pPr marL="0" lvl="0" indent="0" algn="l" rtl="0">
                <a:spcBef>
                  <a:spcPts val="1200"/>
                </a:spcBef>
                <a:spcAft>
                  <a:spcPts val="1200"/>
                </a:spcAft>
                <a:buNone/>
              </a:pPr>
              <a:endParaRPr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68;p15"/>
            <p:cNvSpPr txBox="1"/>
            <p:nvPr/>
          </p:nvSpPr>
          <p:spPr>
            <a:xfrm>
              <a:off x="5882078" y="2295525"/>
              <a:ext cx="2395200" cy="342300"/>
            </a:xfrm>
            <a:prstGeom prst="rect">
              <a:avLst/>
            </a:pr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b="1">
                  <a:solidFill>
                    <a:schemeClr val="dk1"/>
                  </a:solidFill>
                </a:rPr>
                <a:t>Mobility Aids</a:t>
              </a:r>
              <a:endParaRPr sz="1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69" name="Google Shape;69;p15"/>
          <p:cNvGrpSpPr/>
          <p:nvPr/>
        </p:nvGrpSpPr>
        <p:grpSpPr>
          <a:xfrm>
            <a:off x="5657406" y="1413823"/>
            <a:ext cx="2899030" cy="884700"/>
            <a:chOff x="5852003" y="1178600"/>
            <a:chExt cx="2410234" cy="884700"/>
          </a:xfrm>
        </p:grpSpPr>
        <p:sp>
          <p:nvSpPr>
            <p:cNvPr id="70" name="Google Shape;70;p15"/>
            <p:cNvSpPr txBox="1"/>
            <p:nvPr/>
          </p:nvSpPr>
          <p:spPr>
            <a:xfrm>
              <a:off x="5867037" y="1490600"/>
              <a:ext cx="2395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Communication Support</a:t>
              </a:r>
              <a:endParaRPr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" name="Google Shape;71;p15"/>
            <p:cNvSpPr txBox="1"/>
            <p:nvPr/>
          </p:nvSpPr>
          <p:spPr>
            <a:xfrm>
              <a:off x="5852003" y="1178600"/>
              <a:ext cx="2395200" cy="342300"/>
            </a:xfrm>
            <a:prstGeom prst="rect">
              <a:avLst/>
            </a:prstGeom>
            <a:solidFill>
              <a:srgbClr val="FFC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Tools for Adolescent Learners</a:t>
              </a:r>
              <a:endParaRPr sz="1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72" name="Google Shape;72;p15"/>
          <p:cNvSpPr/>
          <p:nvPr/>
        </p:nvSpPr>
        <p:spPr>
          <a:xfrm>
            <a:off x="4943126" y="1392696"/>
            <a:ext cx="710100" cy="7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03</a:t>
            </a:r>
            <a:endParaRPr sz="24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5019326" y="2709406"/>
            <a:ext cx="710100" cy="71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04</a:t>
            </a:r>
            <a:endParaRPr sz="24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3321452" y="954400"/>
            <a:ext cx="2910300" cy="2856900"/>
          </a:xfrm>
          <a:prstGeom prst="ellipse">
            <a:avLst/>
          </a:prstGeom>
          <a:solidFill>
            <a:srgbClr val="EEC1B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6511050" y="1019800"/>
            <a:ext cx="2053200" cy="2053200"/>
          </a:xfrm>
          <a:prstGeom prst="arc">
            <a:avLst>
              <a:gd name="adj1" fmla="val 16200000"/>
              <a:gd name="adj2" fmla="val 1986634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6231750" y="1678225"/>
            <a:ext cx="2760000" cy="2689500"/>
          </a:xfrm>
          <a:prstGeom prst="ellipse">
            <a:avLst/>
          </a:prstGeom>
          <a:solidFill>
            <a:srgbClr val="FFC3BD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1" name="Google Shape;81;p16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533400" y="4114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Types of Assistive Technology Devices </a:t>
            </a:r>
            <a:endParaRPr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281300" y="1477000"/>
            <a:ext cx="2910300" cy="2931300"/>
          </a:xfrm>
          <a:prstGeom prst="ellipse">
            <a:avLst/>
          </a:prstGeom>
          <a:solidFill>
            <a:srgbClr val="EEC1B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highlight>
                <a:srgbClr val="EBEBEB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6384150" y="2036150"/>
            <a:ext cx="2760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 Access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Mobility Aids</a:t>
            </a:r>
            <a:endParaRPr sz="1800" b="1" baseline="3000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Recreation and Leisure Aids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Visual Aids  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Brain Computer Interface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28450" y="1998300"/>
            <a:ext cx="29103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Voice Recognition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Mobile Devices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Tangible Technologies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Stationary Surface Technologies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 Based </a:t>
            </a: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Support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429950" y="1313300"/>
            <a:ext cx="26541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Augmented Reality &amp; communication 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Robotics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 and Learning Aids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Aids for Daily Living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Assistive Listening Devices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57200" y="289325"/>
            <a:ext cx="8229600" cy="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Skills and situations </a:t>
            </a:r>
            <a:endParaRPr dirty="0"/>
          </a:p>
        </p:txBody>
      </p:sp>
      <p:sp>
        <p:nvSpPr>
          <p:cNvPr id="92" name="Google Shape;92;p17"/>
          <p:cNvSpPr txBox="1"/>
          <p:nvPr/>
        </p:nvSpPr>
        <p:spPr>
          <a:xfrm>
            <a:off x="2501930" y="3897737"/>
            <a:ext cx="895500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8%</a:t>
            </a:r>
            <a:endParaRPr sz="24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5328950" y="826225"/>
            <a:ext cx="3281700" cy="14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Text-to-speech software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Digital/highlighted texts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Page-turning devices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Scanners and e-readers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Energied book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381000" y="2673350"/>
            <a:ext cx="3507881" cy="16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Pencil grips &amp; ergonomic tools 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Word processors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Spelling/grammar checkers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Voice-to-text software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5427870" y="3421726"/>
            <a:ext cx="294750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Talking calculators 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Maths apps/games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</a:pPr>
            <a:r>
              <a:rPr lang="en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Worksheet generators</a:t>
            </a: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6" name="Google Shape;96;p17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17"/>
          <p:cNvSpPr/>
          <p:nvPr/>
        </p:nvSpPr>
        <p:spPr>
          <a:xfrm>
            <a:off x="4141726" y="889425"/>
            <a:ext cx="1323900" cy="1059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Reading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4302125" y="3483825"/>
            <a:ext cx="1245900" cy="109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Maths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787950" y="1645525"/>
            <a:ext cx="1372500" cy="10590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Writing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0" name="Google Shape;100;p17"/>
          <p:cNvGrpSpPr/>
          <p:nvPr/>
        </p:nvGrpSpPr>
        <p:grpSpPr>
          <a:xfrm>
            <a:off x="3681119" y="1864806"/>
            <a:ext cx="1925460" cy="1657674"/>
            <a:chOff x="3388786" y="1547687"/>
            <a:chExt cx="2212156" cy="2253193"/>
          </a:xfrm>
        </p:grpSpPr>
        <p:sp>
          <p:nvSpPr>
            <p:cNvPr id="101" name="Google Shape;101;p17"/>
            <p:cNvSpPr/>
            <p:nvPr/>
          </p:nvSpPr>
          <p:spPr>
            <a:xfrm>
              <a:off x="4102169" y="2960165"/>
              <a:ext cx="1333361" cy="766099"/>
            </a:xfrm>
            <a:custGeom>
              <a:avLst/>
              <a:gdLst/>
              <a:ahLst/>
              <a:cxnLst/>
              <a:rect l="l" t="t" r="r" b="b"/>
              <a:pathLst>
                <a:path w="61311" h="35227" extrusionOk="0">
                  <a:moveTo>
                    <a:pt x="0" y="1"/>
                  </a:moveTo>
                  <a:cubicBezTo>
                    <a:pt x="0" y="17146"/>
                    <a:pt x="30656" y="35226"/>
                    <a:pt x="30656" y="35226"/>
                  </a:cubicBezTo>
                  <a:cubicBezTo>
                    <a:pt x="30656" y="35226"/>
                    <a:pt x="61311" y="17146"/>
                    <a:pt x="61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4428621" y="3372215"/>
              <a:ext cx="680479" cy="318492"/>
            </a:xfrm>
            <a:custGeom>
              <a:avLst/>
              <a:gdLst/>
              <a:ahLst/>
              <a:cxnLst/>
              <a:rect l="l" t="t" r="r" b="b"/>
              <a:pathLst>
                <a:path w="31290" h="14645" extrusionOk="0">
                  <a:moveTo>
                    <a:pt x="0" y="1"/>
                  </a:moveTo>
                  <a:cubicBezTo>
                    <a:pt x="0" y="7139"/>
                    <a:pt x="15645" y="14645"/>
                    <a:pt x="15645" y="14645"/>
                  </a:cubicBezTo>
                  <a:cubicBezTo>
                    <a:pt x="15645" y="14645"/>
                    <a:pt x="31289" y="7106"/>
                    <a:pt x="3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4328495" y="2960165"/>
              <a:ext cx="367815" cy="657275"/>
            </a:xfrm>
            <a:custGeom>
              <a:avLst/>
              <a:gdLst/>
              <a:ahLst/>
              <a:cxnLst/>
              <a:rect l="l" t="t" r="r" b="b"/>
              <a:pathLst>
                <a:path w="16913" h="30223" extrusionOk="0">
                  <a:moveTo>
                    <a:pt x="1" y="1"/>
                  </a:moveTo>
                  <a:cubicBezTo>
                    <a:pt x="1" y="12043"/>
                    <a:pt x="11142" y="24585"/>
                    <a:pt x="16913" y="30222"/>
                  </a:cubicBezTo>
                  <a:cubicBezTo>
                    <a:pt x="13744" y="24585"/>
                    <a:pt x="7640" y="12043"/>
                    <a:pt x="7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4849370" y="2960165"/>
              <a:ext cx="368533" cy="657275"/>
            </a:xfrm>
            <a:custGeom>
              <a:avLst/>
              <a:gdLst/>
              <a:ahLst/>
              <a:cxnLst/>
              <a:rect l="l" t="t" r="r" b="b"/>
              <a:pathLst>
                <a:path w="16946" h="30223" extrusionOk="0">
                  <a:moveTo>
                    <a:pt x="14911" y="1"/>
                  </a:moveTo>
                  <a:cubicBezTo>
                    <a:pt x="13944" y="12910"/>
                    <a:pt x="4570" y="24752"/>
                    <a:pt x="0" y="30222"/>
                  </a:cubicBezTo>
                  <a:cubicBezTo>
                    <a:pt x="5771" y="24585"/>
                    <a:pt x="16679" y="10575"/>
                    <a:pt x="16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5269401" y="2828876"/>
              <a:ext cx="75464" cy="8721"/>
            </a:xfrm>
            <a:custGeom>
              <a:avLst/>
              <a:gdLst/>
              <a:ahLst/>
              <a:cxnLst/>
              <a:rect l="l" t="t" r="r" b="b"/>
              <a:pathLst>
                <a:path w="3470" h="401" extrusionOk="0">
                  <a:moveTo>
                    <a:pt x="0" y="0"/>
                  </a:moveTo>
                  <a:lnTo>
                    <a:pt x="0" y="400"/>
                  </a:lnTo>
                  <a:lnTo>
                    <a:pt x="3469" y="400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397059" y="2828876"/>
              <a:ext cx="203883" cy="124069"/>
            </a:xfrm>
            <a:custGeom>
              <a:avLst/>
              <a:gdLst/>
              <a:ahLst/>
              <a:cxnLst/>
              <a:rect l="l" t="t" r="r" b="b"/>
              <a:pathLst>
                <a:path w="9375" h="5705" extrusionOk="0">
                  <a:moveTo>
                    <a:pt x="1" y="0"/>
                  </a:moveTo>
                  <a:lnTo>
                    <a:pt x="1" y="400"/>
                  </a:lnTo>
                  <a:lnTo>
                    <a:pt x="3670" y="400"/>
                  </a:lnTo>
                  <a:cubicBezTo>
                    <a:pt x="6606" y="400"/>
                    <a:pt x="8974" y="2769"/>
                    <a:pt x="8974" y="5704"/>
                  </a:cubicBezTo>
                  <a:lnTo>
                    <a:pt x="9374" y="5704"/>
                  </a:lnTo>
                  <a:cubicBezTo>
                    <a:pt x="9374" y="2569"/>
                    <a:pt x="6806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>
              <a:off x="3967965" y="2860062"/>
              <a:ext cx="1601769" cy="200251"/>
            </a:xfrm>
            <a:custGeom>
              <a:avLst/>
              <a:gdLst/>
              <a:ahLst/>
              <a:cxnLst/>
              <a:rect l="l" t="t" r="r" b="b"/>
              <a:pathLst>
                <a:path w="73653" h="9208" extrusionOk="0">
                  <a:moveTo>
                    <a:pt x="4270" y="1"/>
                  </a:moveTo>
                  <a:cubicBezTo>
                    <a:pt x="1902" y="1"/>
                    <a:pt x="0" y="1902"/>
                    <a:pt x="0" y="4270"/>
                  </a:cubicBezTo>
                  <a:lnTo>
                    <a:pt x="0" y="4937"/>
                  </a:lnTo>
                  <a:cubicBezTo>
                    <a:pt x="0" y="7272"/>
                    <a:pt x="1902" y="9207"/>
                    <a:pt x="4270" y="9207"/>
                  </a:cubicBezTo>
                  <a:lnTo>
                    <a:pt x="69383" y="9207"/>
                  </a:lnTo>
                  <a:cubicBezTo>
                    <a:pt x="71752" y="9207"/>
                    <a:pt x="73653" y="7272"/>
                    <a:pt x="73653" y="4937"/>
                  </a:cubicBezTo>
                  <a:lnTo>
                    <a:pt x="73653" y="4270"/>
                  </a:lnTo>
                  <a:cubicBezTo>
                    <a:pt x="73653" y="1902"/>
                    <a:pt x="71752" y="1"/>
                    <a:pt x="69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3538496" y="3363516"/>
              <a:ext cx="166890" cy="216192"/>
            </a:xfrm>
            <a:custGeom>
              <a:avLst/>
              <a:gdLst/>
              <a:ahLst/>
              <a:cxnLst/>
              <a:rect l="l" t="t" r="r" b="b"/>
              <a:pathLst>
                <a:path w="7674" h="9941" extrusionOk="0">
                  <a:moveTo>
                    <a:pt x="4838" y="0"/>
                  </a:moveTo>
                  <a:lnTo>
                    <a:pt x="1" y="7406"/>
                  </a:lnTo>
                  <a:lnTo>
                    <a:pt x="2836" y="9941"/>
                  </a:lnTo>
                  <a:lnTo>
                    <a:pt x="7673" y="2536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3388786" y="3442982"/>
              <a:ext cx="244768" cy="180896"/>
            </a:xfrm>
            <a:custGeom>
              <a:avLst/>
              <a:gdLst/>
              <a:ahLst/>
              <a:cxnLst/>
              <a:rect l="l" t="t" r="r" b="b"/>
              <a:pathLst>
                <a:path w="11255" h="8318" extrusionOk="0">
                  <a:moveTo>
                    <a:pt x="1315" y="0"/>
                  </a:moveTo>
                  <a:cubicBezTo>
                    <a:pt x="731" y="0"/>
                    <a:pt x="1" y="975"/>
                    <a:pt x="947" y="1950"/>
                  </a:cubicBezTo>
                  <a:cubicBezTo>
                    <a:pt x="2282" y="3251"/>
                    <a:pt x="3716" y="4519"/>
                    <a:pt x="5184" y="5653"/>
                  </a:cubicBezTo>
                  <a:cubicBezTo>
                    <a:pt x="6685" y="6887"/>
                    <a:pt x="7152" y="7321"/>
                    <a:pt x="8419" y="8188"/>
                  </a:cubicBezTo>
                  <a:cubicBezTo>
                    <a:pt x="8533" y="8277"/>
                    <a:pt x="8666" y="8317"/>
                    <a:pt x="8798" y="8317"/>
                  </a:cubicBezTo>
                  <a:cubicBezTo>
                    <a:pt x="9014" y="8317"/>
                    <a:pt x="9229" y="8208"/>
                    <a:pt x="9353" y="8021"/>
                  </a:cubicBezTo>
                  <a:lnTo>
                    <a:pt x="11155" y="5053"/>
                  </a:lnTo>
                  <a:cubicBezTo>
                    <a:pt x="11255" y="4919"/>
                    <a:pt x="11188" y="4752"/>
                    <a:pt x="11088" y="4686"/>
                  </a:cubicBezTo>
                  <a:lnTo>
                    <a:pt x="7485" y="2184"/>
                  </a:lnTo>
                  <a:cubicBezTo>
                    <a:pt x="7285" y="2017"/>
                    <a:pt x="7018" y="1984"/>
                    <a:pt x="6785" y="1984"/>
                  </a:cubicBezTo>
                  <a:cubicBezTo>
                    <a:pt x="6721" y="1988"/>
                    <a:pt x="6656" y="1991"/>
                    <a:pt x="6589" y="1991"/>
                  </a:cubicBezTo>
                  <a:cubicBezTo>
                    <a:pt x="5169" y="1991"/>
                    <a:pt x="2919" y="1006"/>
                    <a:pt x="1581" y="82"/>
                  </a:cubicBezTo>
                  <a:cubicBezTo>
                    <a:pt x="1502" y="26"/>
                    <a:pt x="1410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3592908" y="3363516"/>
              <a:ext cx="111739" cy="129876"/>
            </a:xfrm>
            <a:custGeom>
              <a:avLst/>
              <a:gdLst/>
              <a:ahLst/>
              <a:cxnLst/>
              <a:rect l="l" t="t" r="r" b="b"/>
              <a:pathLst>
                <a:path w="5138" h="5972" extrusionOk="0">
                  <a:moveTo>
                    <a:pt x="2336" y="0"/>
                  </a:moveTo>
                  <a:lnTo>
                    <a:pt x="1" y="3570"/>
                  </a:lnTo>
                  <a:lnTo>
                    <a:pt x="2903" y="5971"/>
                  </a:lnTo>
                  <a:lnTo>
                    <a:pt x="5138" y="2536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3598715" y="2611792"/>
              <a:ext cx="1074392" cy="857656"/>
            </a:xfrm>
            <a:custGeom>
              <a:avLst/>
              <a:gdLst/>
              <a:ahLst/>
              <a:cxnLst/>
              <a:rect l="l" t="t" r="r" b="b"/>
              <a:pathLst>
                <a:path w="49403" h="39437" extrusionOk="0">
                  <a:moveTo>
                    <a:pt x="29789" y="1"/>
                  </a:moveTo>
                  <a:cubicBezTo>
                    <a:pt x="24108" y="1"/>
                    <a:pt x="13996" y="661"/>
                    <a:pt x="12309" y="5245"/>
                  </a:cubicBezTo>
                  <a:cubicBezTo>
                    <a:pt x="6972" y="19856"/>
                    <a:pt x="1" y="35367"/>
                    <a:pt x="1" y="35367"/>
                  </a:cubicBezTo>
                  <a:lnTo>
                    <a:pt x="5605" y="39437"/>
                  </a:lnTo>
                  <a:cubicBezTo>
                    <a:pt x="5605" y="39437"/>
                    <a:pt x="17413" y="21357"/>
                    <a:pt x="21049" y="9749"/>
                  </a:cubicBezTo>
                  <a:cubicBezTo>
                    <a:pt x="24657" y="10626"/>
                    <a:pt x="29728" y="11438"/>
                    <a:pt x="34438" y="11438"/>
                  </a:cubicBezTo>
                  <a:cubicBezTo>
                    <a:pt x="39221" y="11438"/>
                    <a:pt x="43632" y="10601"/>
                    <a:pt x="45767" y="8148"/>
                  </a:cubicBezTo>
                  <a:cubicBezTo>
                    <a:pt x="49402" y="3978"/>
                    <a:pt x="46701" y="108"/>
                    <a:pt x="46701" y="108"/>
                  </a:cubicBezTo>
                  <a:lnTo>
                    <a:pt x="33658" y="108"/>
                  </a:lnTo>
                  <a:cubicBezTo>
                    <a:pt x="33658" y="108"/>
                    <a:pt x="32086" y="1"/>
                    <a:pt x="29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3944021" y="2861519"/>
              <a:ext cx="55891" cy="223456"/>
            </a:xfrm>
            <a:custGeom>
              <a:avLst/>
              <a:gdLst/>
              <a:ahLst/>
              <a:cxnLst/>
              <a:rect l="l" t="t" r="r" b="b"/>
              <a:pathLst>
                <a:path w="2570" h="10275" extrusionOk="0">
                  <a:moveTo>
                    <a:pt x="1535" y="0"/>
                  </a:moveTo>
                  <a:cubicBezTo>
                    <a:pt x="1068" y="1768"/>
                    <a:pt x="401" y="6905"/>
                    <a:pt x="1" y="10274"/>
                  </a:cubicBezTo>
                  <a:cubicBezTo>
                    <a:pt x="901" y="8506"/>
                    <a:pt x="1802" y="6672"/>
                    <a:pt x="2569" y="4904"/>
                  </a:cubicBezTo>
                  <a:lnTo>
                    <a:pt x="1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3574771" y="3340312"/>
              <a:ext cx="182831" cy="169043"/>
            </a:xfrm>
            <a:custGeom>
              <a:avLst/>
              <a:gdLst/>
              <a:ahLst/>
              <a:cxnLst/>
              <a:rect l="l" t="t" r="r" b="b"/>
              <a:pathLst>
                <a:path w="8407" h="7773" extrusionOk="0">
                  <a:moveTo>
                    <a:pt x="1302" y="0"/>
                  </a:moveTo>
                  <a:lnTo>
                    <a:pt x="1" y="2769"/>
                  </a:lnTo>
                  <a:lnTo>
                    <a:pt x="6339" y="7772"/>
                  </a:lnTo>
                  <a:lnTo>
                    <a:pt x="8407" y="5404"/>
                  </a:lnTo>
                  <a:lnTo>
                    <a:pt x="13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3507310" y="3459727"/>
              <a:ext cx="34122" cy="36036"/>
            </a:xfrm>
            <a:custGeom>
              <a:avLst/>
              <a:gdLst/>
              <a:ahLst/>
              <a:cxnLst/>
              <a:rect l="l" t="t" r="r" b="b"/>
              <a:pathLst>
                <a:path w="1569" h="1657" extrusionOk="0">
                  <a:moveTo>
                    <a:pt x="501" y="213"/>
                  </a:moveTo>
                  <a:cubicBezTo>
                    <a:pt x="768" y="280"/>
                    <a:pt x="1101" y="914"/>
                    <a:pt x="1301" y="1414"/>
                  </a:cubicBezTo>
                  <a:cubicBezTo>
                    <a:pt x="668" y="1114"/>
                    <a:pt x="234" y="814"/>
                    <a:pt x="201" y="580"/>
                  </a:cubicBezTo>
                  <a:cubicBezTo>
                    <a:pt x="201" y="447"/>
                    <a:pt x="234" y="313"/>
                    <a:pt x="334" y="246"/>
                  </a:cubicBezTo>
                  <a:cubicBezTo>
                    <a:pt x="367" y="213"/>
                    <a:pt x="434" y="213"/>
                    <a:pt x="501" y="213"/>
                  </a:cubicBezTo>
                  <a:close/>
                  <a:moveTo>
                    <a:pt x="440" y="0"/>
                  </a:moveTo>
                  <a:cubicBezTo>
                    <a:pt x="351" y="0"/>
                    <a:pt x="276" y="38"/>
                    <a:pt x="201" y="113"/>
                  </a:cubicBezTo>
                  <a:cubicBezTo>
                    <a:pt x="67" y="213"/>
                    <a:pt x="1" y="413"/>
                    <a:pt x="34" y="580"/>
                  </a:cubicBezTo>
                  <a:cubicBezTo>
                    <a:pt x="101" y="847"/>
                    <a:pt x="267" y="1047"/>
                    <a:pt x="501" y="1180"/>
                  </a:cubicBezTo>
                  <a:cubicBezTo>
                    <a:pt x="801" y="1347"/>
                    <a:pt x="1101" y="1514"/>
                    <a:pt x="1435" y="1647"/>
                  </a:cubicBezTo>
                  <a:cubicBezTo>
                    <a:pt x="1447" y="1654"/>
                    <a:pt x="1459" y="1656"/>
                    <a:pt x="1471" y="1656"/>
                  </a:cubicBezTo>
                  <a:cubicBezTo>
                    <a:pt x="1524" y="1656"/>
                    <a:pt x="1568" y="1602"/>
                    <a:pt x="1568" y="1547"/>
                  </a:cubicBezTo>
                  <a:cubicBezTo>
                    <a:pt x="1502" y="1381"/>
                    <a:pt x="1035" y="146"/>
                    <a:pt x="534" y="13"/>
                  </a:cubicBezTo>
                  <a:cubicBezTo>
                    <a:pt x="501" y="5"/>
                    <a:pt x="470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3533429" y="3455052"/>
              <a:ext cx="23226" cy="40516"/>
            </a:xfrm>
            <a:custGeom>
              <a:avLst/>
              <a:gdLst/>
              <a:ahLst/>
              <a:cxnLst/>
              <a:rect l="l" t="t" r="r" b="b"/>
              <a:pathLst>
                <a:path w="1068" h="1863" extrusionOk="0">
                  <a:moveTo>
                    <a:pt x="525" y="189"/>
                  </a:moveTo>
                  <a:cubicBezTo>
                    <a:pt x="556" y="189"/>
                    <a:pt x="592" y="200"/>
                    <a:pt x="634" y="228"/>
                  </a:cubicBezTo>
                  <a:lnTo>
                    <a:pt x="668" y="261"/>
                  </a:lnTo>
                  <a:cubicBezTo>
                    <a:pt x="734" y="295"/>
                    <a:pt x="768" y="361"/>
                    <a:pt x="801" y="428"/>
                  </a:cubicBezTo>
                  <a:cubicBezTo>
                    <a:pt x="868" y="762"/>
                    <a:pt x="534" y="1295"/>
                    <a:pt x="301" y="1596"/>
                  </a:cubicBezTo>
                  <a:cubicBezTo>
                    <a:pt x="201" y="1162"/>
                    <a:pt x="234" y="428"/>
                    <a:pt x="434" y="228"/>
                  </a:cubicBezTo>
                  <a:cubicBezTo>
                    <a:pt x="453" y="209"/>
                    <a:pt x="484" y="189"/>
                    <a:pt x="525" y="189"/>
                  </a:cubicBezTo>
                  <a:close/>
                  <a:moveTo>
                    <a:pt x="554" y="1"/>
                  </a:moveTo>
                  <a:cubicBezTo>
                    <a:pt x="467" y="1"/>
                    <a:pt x="378" y="36"/>
                    <a:pt x="301" y="95"/>
                  </a:cubicBezTo>
                  <a:cubicBezTo>
                    <a:pt x="0" y="395"/>
                    <a:pt x="0" y="1395"/>
                    <a:pt x="201" y="1796"/>
                  </a:cubicBezTo>
                  <a:cubicBezTo>
                    <a:pt x="201" y="1829"/>
                    <a:pt x="201" y="1829"/>
                    <a:pt x="234" y="1862"/>
                  </a:cubicBezTo>
                  <a:lnTo>
                    <a:pt x="267" y="1862"/>
                  </a:lnTo>
                  <a:cubicBezTo>
                    <a:pt x="301" y="1862"/>
                    <a:pt x="334" y="1829"/>
                    <a:pt x="334" y="1829"/>
                  </a:cubicBezTo>
                  <a:cubicBezTo>
                    <a:pt x="367" y="1796"/>
                    <a:pt x="1068" y="928"/>
                    <a:pt x="968" y="361"/>
                  </a:cubicBezTo>
                  <a:cubicBezTo>
                    <a:pt x="934" y="228"/>
                    <a:pt x="868" y="128"/>
                    <a:pt x="734" y="61"/>
                  </a:cubicBezTo>
                  <a:cubicBezTo>
                    <a:pt x="678" y="19"/>
                    <a:pt x="617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4048475" y="3478126"/>
              <a:ext cx="93623" cy="212582"/>
            </a:xfrm>
            <a:custGeom>
              <a:avLst/>
              <a:gdLst/>
              <a:ahLst/>
              <a:cxnLst/>
              <a:rect l="l" t="t" r="r" b="b"/>
              <a:pathLst>
                <a:path w="4305" h="9775" extrusionOk="0">
                  <a:moveTo>
                    <a:pt x="1" y="1"/>
                  </a:moveTo>
                  <a:lnTo>
                    <a:pt x="668" y="9775"/>
                  </a:lnTo>
                  <a:lnTo>
                    <a:pt x="4304" y="9041"/>
                  </a:lnTo>
                  <a:lnTo>
                    <a:pt x="3704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3922383" y="3622660"/>
              <a:ext cx="266864" cy="178221"/>
            </a:xfrm>
            <a:custGeom>
              <a:avLst/>
              <a:gdLst/>
              <a:ahLst/>
              <a:cxnLst/>
              <a:rect l="l" t="t" r="r" b="b"/>
              <a:pathLst>
                <a:path w="12271" h="8195" extrusionOk="0">
                  <a:moveTo>
                    <a:pt x="10253" y="0"/>
                  </a:moveTo>
                  <a:cubicBezTo>
                    <a:pt x="10212" y="0"/>
                    <a:pt x="10171" y="8"/>
                    <a:pt x="10135" y="26"/>
                  </a:cubicBezTo>
                  <a:lnTo>
                    <a:pt x="5966" y="1794"/>
                  </a:lnTo>
                  <a:cubicBezTo>
                    <a:pt x="5732" y="1894"/>
                    <a:pt x="5565" y="2061"/>
                    <a:pt x="5432" y="2261"/>
                  </a:cubicBezTo>
                  <a:cubicBezTo>
                    <a:pt x="4732" y="3529"/>
                    <a:pt x="2163" y="5830"/>
                    <a:pt x="595" y="6564"/>
                  </a:cubicBezTo>
                  <a:cubicBezTo>
                    <a:pt x="0" y="6862"/>
                    <a:pt x="228" y="8195"/>
                    <a:pt x="1444" y="8195"/>
                  </a:cubicBezTo>
                  <a:cubicBezTo>
                    <a:pt x="1592" y="8195"/>
                    <a:pt x="1753" y="8175"/>
                    <a:pt x="1930" y="8132"/>
                  </a:cubicBezTo>
                  <a:cubicBezTo>
                    <a:pt x="3564" y="7732"/>
                    <a:pt x="6600" y="6331"/>
                    <a:pt x="7734" y="5864"/>
                  </a:cubicBezTo>
                  <a:cubicBezTo>
                    <a:pt x="9568" y="5097"/>
                    <a:pt x="10269" y="4896"/>
                    <a:pt x="11737" y="4296"/>
                  </a:cubicBezTo>
                  <a:cubicBezTo>
                    <a:pt x="12103" y="4129"/>
                    <a:pt x="12270" y="3729"/>
                    <a:pt x="12103" y="3362"/>
                  </a:cubicBezTo>
                  <a:lnTo>
                    <a:pt x="10536" y="160"/>
                  </a:lnTo>
                  <a:cubicBezTo>
                    <a:pt x="10487" y="62"/>
                    <a:pt x="10366" y="0"/>
                    <a:pt x="10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4005676" y="3669112"/>
              <a:ext cx="45017" cy="20899"/>
            </a:xfrm>
            <a:custGeom>
              <a:avLst/>
              <a:gdLst/>
              <a:ahLst/>
              <a:cxnLst/>
              <a:rect l="l" t="t" r="r" b="b"/>
              <a:pathLst>
                <a:path w="2070" h="961" extrusionOk="0">
                  <a:moveTo>
                    <a:pt x="908" y="179"/>
                  </a:moveTo>
                  <a:cubicBezTo>
                    <a:pt x="1180" y="179"/>
                    <a:pt x="1484" y="211"/>
                    <a:pt x="1735" y="259"/>
                  </a:cubicBezTo>
                  <a:cubicBezTo>
                    <a:pt x="1248" y="611"/>
                    <a:pt x="826" y="787"/>
                    <a:pt x="560" y="787"/>
                  </a:cubicBezTo>
                  <a:cubicBezTo>
                    <a:pt x="498" y="787"/>
                    <a:pt x="445" y="778"/>
                    <a:pt x="401" y="759"/>
                  </a:cubicBezTo>
                  <a:cubicBezTo>
                    <a:pt x="268" y="726"/>
                    <a:pt x="201" y="592"/>
                    <a:pt x="201" y="492"/>
                  </a:cubicBezTo>
                  <a:cubicBezTo>
                    <a:pt x="168" y="425"/>
                    <a:pt x="201" y="359"/>
                    <a:pt x="234" y="325"/>
                  </a:cubicBezTo>
                  <a:cubicBezTo>
                    <a:pt x="340" y="220"/>
                    <a:pt x="604" y="179"/>
                    <a:pt x="908" y="179"/>
                  </a:cubicBezTo>
                  <a:close/>
                  <a:moveTo>
                    <a:pt x="889" y="0"/>
                  </a:moveTo>
                  <a:cubicBezTo>
                    <a:pt x="567" y="0"/>
                    <a:pt x="260" y="46"/>
                    <a:pt x="101" y="192"/>
                  </a:cubicBezTo>
                  <a:cubicBezTo>
                    <a:pt x="34" y="259"/>
                    <a:pt x="1" y="392"/>
                    <a:pt x="1" y="526"/>
                  </a:cubicBezTo>
                  <a:cubicBezTo>
                    <a:pt x="34" y="692"/>
                    <a:pt x="134" y="859"/>
                    <a:pt x="334" y="926"/>
                  </a:cubicBezTo>
                  <a:cubicBezTo>
                    <a:pt x="417" y="949"/>
                    <a:pt x="508" y="961"/>
                    <a:pt x="602" y="961"/>
                  </a:cubicBezTo>
                  <a:cubicBezTo>
                    <a:pt x="772" y="961"/>
                    <a:pt x="951" y="924"/>
                    <a:pt x="1102" y="859"/>
                  </a:cubicBezTo>
                  <a:cubicBezTo>
                    <a:pt x="1435" y="692"/>
                    <a:pt x="1735" y="492"/>
                    <a:pt x="2036" y="292"/>
                  </a:cubicBezTo>
                  <a:cubicBezTo>
                    <a:pt x="2069" y="259"/>
                    <a:pt x="2069" y="225"/>
                    <a:pt x="2069" y="192"/>
                  </a:cubicBezTo>
                  <a:cubicBezTo>
                    <a:pt x="2069" y="159"/>
                    <a:pt x="2036" y="125"/>
                    <a:pt x="2002" y="125"/>
                  </a:cubicBezTo>
                  <a:cubicBezTo>
                    <a:pt x="1902" y="105"/>
                    <a:pt x="1378" y="0"/>
                    <a:pt x="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4015832" y="3643059"/>
              <a:ext cx="34861" cy="32969"/>
            </a:xfrm>
            <a:custGeom>
              <a:avLst/>
              <a:gdLst/>
              <a:ahLst/>
              <a:cxnLst/>
              <a:rect l="l" t="t" r="r" b="b"/>
              <a:pathLst>
                <a:path w="1603" h="1516" extrusionOk="0">
                  <a:moveTo>
                    <a:pt x="505" y="197"/>
                  </a:moveTo>
                  <a:cubicBezTo>
                    <a:pt x="543" y="197"/>
                    <a:pt x="585" y="206"/>
                    <a:pt x="635" y="222"/>
                  </a:cubicBezTo>
                  <a:cubicBezTo>
                    <a:pt x="935" y="323"/>
                    <a:pt x="1235" y="923"/>
                    <a:pt x="1369" y="1290"/>
                  </a:cubicBezTo>
                  <a:cubicBezTo>
                    <a:pt x="935" y="1156"/>
                    <a:pt x="301" y="723"/>
                    <a:pt x="268" y="423"/>
                  </a:cubicBezTo>
                  <a:cubicBezTo>
                    <a:pt x="268" y="389"/>
                    <a:pt x="268" y="289"/>
                    <a:pt x="368" y="256"/>
                  </a:cubicBezTo>
                  <a:lnTo>
                    <a:pt x="401" y="222"/>
                  </a:lnTo>
                  <a:cubicBezTo>
                    <a:pt x="435" y="206"/>
                    <a:pt x="468" y="197"/>
                    <a:pt x="505" y="197"/>
                  </a:cubicBezTo>
                  <a:close/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01" y="156"/>
                    <a:pt x="1" y="289"/>
                    <a:pt x="68" y="456"/>
                  </a:cubicBezTo>
                  <a:cubicBezTo>
                    <a:pt x="134" y="890"/>
                    <a:pt x="1002" y="1457"/>
                    <a:pt x="1469" y="1490"/>
                  </a:cubicBezTo>
                  <a:cubicBezTo>
                    <a:pt x="1485" y="1507"/>
                    <a:pt x="1502" y="1515"/>
                    <a:pt x="1514" y="1515"/>
                  </a:cubicBezTo>
                  <a:cubicBezTo>
                    <a:pt x="1527" y="1515"/>
                    <a:pt x="1535" y="1507"/>
                    <a:pt x="1535" y="1490"/>
                  </a:cubicBezTo>
                  <a:lnTo>
                    <a:pt x="1569" y="1490"/>
                  </a:lnTo>
                  <a:cubicBezTo>
                    <a:pt x="1602" y="1457"/>
                    <a:pt x="1602" y="1423"/>
                    <a:pt x="1569" y="1390"/>
                  </a:cubicBezTo>
                  <a:cubicBezTo>
                    <a:pt x="1569" y="1357"/>
                    <a:pt x="1202" y="2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4048475" y="3478126"/>
              <a:ext cx="87816" cy="111021"/>
            </a:xfrm>
            <a:custGeom>
              <a:avLst/>
              <a:gdLst/>
              <a:ahLst/>
              <a:cxnLst/>
              <a:rect l="l" t="t" r="r" b="b"/>
              <a:pathLst>
                <a:path w="4038" h="5105" extrusionOk="0">
                  <a:moveTo>
                    <a:pt x="1" y="1"/>
                  </a:moveTo>
                  <a:lnTo>
                    <a:pt x="335" y="5105"/>
                  </a:lnTo>
                  <a:lnTo>
                    <a:pt x="4037" y="5038"/>
                  </a:lnTo>
                  <a:lnTo>
                    <a:pt x="3704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3941129" y="2614141"/>
              <a:ext cx="860375" cy="943820"/>
            </a:xfrm>
            <a:custGeom>
              <a:avLst/>
              <a:gdLst/>
              <a:ahLst/>
              <a:cxnLst/>
              <a:rect l="l" t="t" r="r" b="b"/>
              <a:pathLst>
                <a:path w="39562" h="43399" extrusionOk="0">
                  <a:moveTo>
                    <a:pt x="27119" y="0"/>
                  </a:moveTo>
                  <a:cubicBezTo>
                    <a:pt x="27119" y="0"/>
                    <a:pt x="0" y="2569"/>
                    <a:pt x="1001" y="10741"/>
                  </a:cubicBezTo>
                  <a:cubicBezTo>
                    <a:pt x="2402" y="22517"/>
                    <a:pt x="3469" y="43131"/>
                    <a:pt x="3469" y="43131"/>
                  </a:cubicBezTo>
                  <a:lnTo>
                    <a:pt x="10374" y="43398"/>
                  </a:lnTo>
                  <a:cubicBezTo>
                    <a:pt x="10374" y="43398"/>
                    <a:pt x="12943" y="25252"/>
                    <a:pt x="11442" y="13210"/>
                  </a:cubicBezTo>
                  <a:cubicBezTo>
                    <a:pt x="12618" y="13210"/>
                    <a:pt x="14027" y="13220"/>
                    <a:pt x="15570" y="13220"/>
                  </a:cubicBezTo>
                  <a:cubicBezTo>
                    <a:pt x="23213" y="13220"/>
                    <a:pt x="34145" y="12966"/>
                    <a:pt x="36393" y="9941"/>
                  </a:cubicBezTo>
                  <a:cubicBezTo>
                    <a:pt x="39562" y="5638"/>
                    <a:pt x="38094" y="0"/>
                    <a:pt x="38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3996259" y="3479583"/>
              <a:ext cx="198054" cy="87077"/>
            </a:xfrm>
            <a:custGeom>
              <a:avLst/>
              <a:gdLst/>
              <a:ahLst/>
              <a:cxnLst/>
              <a:rect l="l" t="t" r="r" b="b"/>
              <a:pathLst>
                <a:path w="9107" h="4004" extrusionOk="0">
                  <a:moveTo>
                    <a:pt x="0" y="1"/>
                  </a:moveTo>
                  <a:lnTo>
                    <a:pt x="300" y="3603"/>
                  </a:lnTo>
                  <a:lnTo>
                    <a:pt x="8606" y="4003"/>
                  </a:lnTo>
                  <a:lnTo>
                    <a:pt x="9107" y="6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3906790" y="2029068"/>
              <a:ext cx="494277" cy="570611"/>
            </a:xfrm>
            <a:custGeom>
              <a:avLst/>
              <a:gdLst/>
              <a:ahLst/>
              <a:cxnLst/>
              <a:rect l="l" t="t" r="r" b="b"/>
              <a:pathLst>
                <a:path w="22728" h="26238" extrusionOk="0">
                  <a:moveTo>
                    <a:pt x="19744" y="0"/>
                  </a:moveTo>
                  <a:cubicBezTo>
                    <a:pt x="18341" y="0"/>
                    <a:pt x="17141" y="1024"/>
                    <a:pt x="16923" y="2453"/>
                  </a:cubicBezTo>
                  <a:lnTo>
                    <a:pt x="16923" y="2519"/>
                  </a:lnTo>
                  <a:cubicBezTo>
                    <a:pt x="16790" y="3720"/>
                    <a:pt x="16623" y="5021"/>
                    <a:pt x="16423" y="6289"/>
                  </a:cubicBezTo>
                  <a:cubicBezTo>
                    <a:pt x="16223" y="7590"/>
                    <a:pt x="16023" y="8824"/>
                    <a:pt x="15756" y="10091"/>
                  </a:cubicBezTo>
                  <a:cubicBezTo>
                    <a:pt x="15522" y="11326"/>
                    <a:pt x="15222" y="12560"/>
                    <a:pt x="14889" y="13727"/>
                  </a:cubicBezTo>
                  <a:cubicBezTo>
                    <a:pt x="14588" y="14828"/>
                    <a:pt x="14188" y="15896"/>
                    <a:pt x="13688" y="16930"/>
                  </a:cubicBezTo>
                  <a:cubicBezTo>
                    <a:pt x="13488" y="17330"/>
                    <a:pt x="13254" y="17664"/>
                    <a:pt x="12987" y="17997"/>
                  </a:cubicBezTo>
                  <a:cubicBezTo>
                    <a:pt x="12921" y="18097"/>
                    <a:pt x="12854" y="18164"/>
                    <a:pt x="12754" y="18231"/>
                  </a:cubicBezTo>
                  <a:cubicBezTo>
                    <a:pt x="12687" y="18297"/>
                    <a:pt x="12587" y="18397"/>
                    <a:pt x="12487" y="18464"/>
                  </a:cubicBezTo>
                  <a:cubicBezTo>
                    <a:pt x="12287" y="18631"/>
                    <a:pt x="12087" y="18798"/>
                    <a:pt x="11886" y="18964"/>
                  </a:cubicBezTo>
                  <a:cubicBezTo>
                    <a:pt x="10919" y="19632"/>
                    <a:pt x="9885" y="20199"/>
                    <a:pt x="8818" y="20699"/>
                  </a:cubicBezTo>
                  <a:cubicBezTo>
                    <a:pt x="6449" y="21733"/>
                    <a:pt x="4081" y="22667"/>
                    <a:pt x="1612" y="23434"/>
                  </a:cubicBezTo>
                  <a:lnTo>
                    <a:pt x="1579" y="23468"/>
                  </a:lnTo>
                  <a:cubicBezTo>
                    <a:pt x="0" y="23961"/>
                    <a:pt x="400" y="26238"/>
                    <a:pt x="2010" y="26238"/>
                  </a:cubicBezTo>
                  <a:cubicBezTo>
                    <a:pt x="2033" y="26238"/>
                    <a:pt x="2056" y="26237"/>
                    <a:pt x="2079" y="26236"/>
                  </a:cubicBezTo>
                  <a:cubicBezTo>
                    <a:pt x="3480" y="26170"/>
                    <a:pt x="4848" y="26036"/>
                    <a:pt x="6249" y="25803"/>
                  </a:cubicBezTo>
                  <a:cubicBezTo>
                    <a:pt x="6950" y="25703"/>
                    <a:pt x="7617" y="25569"/>
                    <a:pt x="8317" y="25436"/>
                  </a:cubicBezTo>
                  <a:cubicBezTo>
                    <a:pt x="9018" y="25269"/>
                    <a:pt x="9718" y="25102"/>
                    <a:pt x="10419" y="24869"/>
                  </a:cubicBezTo>
                  <a:cubicBezTo>
                    <a:pt x="11853" y="24468"/>
                    <a:pt x="13254" y="23901"/>
                    <a:pt x="14588" y="23201"/>
                  </a:cubicBezTo>
                  <a:cubicBezTo>
                    <a:pt x="14922" y="23001"/>
                    <a:pt x="15289" y="22767"/>
                    <a:pt x="15622" y="22534"/>
                  </a:cubicBezTo>
                  <a:cubicBezTo>
                    <a:pt x="15789" y="22434"/>
                    <a:pt x="15956" y="22300"/>
                    <a:pt x="16123" y="22167"/>
                  </a:cubicBezTo>
                  <a:cubicBezTo>
                    <a:pt x="16323" y="22000"/>
                    <a:pt x="16490" y="21867"/>
                    <a:pt x="16657" y="21700"/>
                  </a:cubicBezTo>
                  <a:cubicBezTo>
                    <a:pt x="17324" y="21066"/>
                    <a:pt x="17891" y="20365"/>
                    <a:pt x="18324" y="19598"/>
                  </a:cubicBezTo>
                  <a:cubicBezTo>
                    <a:pt x="19125" y="18264"/>
                    <a:pt x="19759" y="16863"/>
                    <a:pt x="20226" y="15429"/>
                  </a:cubicBezTo>
                  <a:cubicBezTo>
                    <a:pt x="20693" y="14028"/>
                    <a:pt x="21093" y="12660"/>
                    <a:pt x="21393" y="11292"/>
                  </a:cubicBezTo>
                  <a:cubicBezTo>
                    <a:pt x="21693" y="9925"/>
                    <a:pt x="21960" y="8557"/>
                    <a:pt x="22160" y="7189"/>
                  </a:cubicBezTo>
                  <a:cubicBezTo>
                    <a:pt x="22294" y="6489"/>
                    <a:pt x="22361" y="5822"/>
                    <a:pt x="22461" y="5121"/>
                  </a:cubicBezTo>
                  <a:cubicBezTo>
                    <a:pt x="22561" y="4421"/>
                    <a:pt x="22627" y="3754"/>
                    <a:pt x="22694" y="3020"/>
                  </a:cubicBezTo>
                  <a:lnTo>
                    <a:pt x="22627" y="3020"/>
                  </a:lnTo>
                  <a:cubicBezTo>
                    <a:pt x="22728" y="1485"/>
                    <a:pt x="21593" y="151"/>
                    <a:pt x="20059" y="18"/>
                  </a:cubicBezTo>
                  <a:cubicBezTo>
                    <a:pt x="19953" y="6"/>
                    <a:pt x="19848" y="0"/>
                    <a:pt x="19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3909204" y="2522736"/>
              <a:ext cx="114631" cy="86338"/>
            </a:xfrm>
            <a:custGeom>
              <a:avLst/>
              <a:gdLst/>
              <a:ahLst/>
              <a:cxnLst/>
              <a:rect l="l" t="t" r="r" b="b"/>
              <a:pathLst>
                <a:path w="5271" h="3970" extrusionOk="0">
                  <a:moveTo>
                    <a:pt x="2102" y="0"/>
                  </a:moveTo>
                  <a:lnTo>
                    <a:pt x="0" y="134"/>
                  </a:lnTo>
                  <a:lnTo>
                    <a:pt x="1668" y="3970"/>
                  </a:lnTo>
                  <a:cubicBezTo>
                    <a:pt x="1668" y="3970"/>
                    <a:pt x="5271" y="3903"/>
                    <a:pt x="5204" y="2102"/>
                  </a:cubicBezTo>
                  <a:lnTo>
                    <a:pt x="4570" y="1268"/>
                  </a:lnTo>
                  <a:cubicBezTo>
                    <a:pt x="3970" y="534"/>
                    <a:pt x="3069" y="67"/>
                    <a:pt x="2102" y="0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3859880" y="2525629"/>
              <a:ext cx="85620" cy="83445"/>
            </a:xfrm>
            <a:custGeom>
              <a:avLst/>
              <a:gdLst/>
              <a:ahLst/>
              <a:cxnLst/>
              <a:rect l="l" t="t" r="r" b="b"/>
              <a:pathLst>
                <a:path w="3937" h="3837" extrusionOk="0">
                  <a:moveTo>
                    <a:pt x="2268" y="1"/>
                  </a:moveTo>
                  <a:lnTo>
                    <a:pt x="0" y="301"/>
                  </a:lnTo>
                  <a:lnTo>
                    <a:pt x="1801" y="3837"/>
                  </a:lnTo>
                  <a:lnTo>
                    <a:pt x="3936" y="3837"/>
                  </a:lnTo>
                  <a:lnTo>
                    <a:pt x="2268" y="1"/>
                  </a:ln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4266841" y="1936293"/>
              <a:ext cx="502737" cy="677870"/>
            </a:xfrm>
            <a:custGeom>
              <a:avLst/>
              <a:gdLst/>
              <a:ahLst/>
              <a:cxnLst/>
              <a:rect l="l" t="t" r="r" b="b"/>
              <a:pathLst>
                <a:path w="23117" h="31170" extrusionOk="0">
                  <a:moveTo>
                    <a:pt x="14069" y="1"/>
                  </a:moveTo>
                  <a:cubicBezTo>
                    <a:pt x="13729" y="1"/>
                    <a:pt x="13394" y="32"/>
                    <a:pt x="13076" y="81"/>
                  </a:cubicBezTo>
                  <a:lnTo>
                    <a:pt x="9841" y="548"/>
                  </a:lnTo>
                  <a:lnTo>
                    <a:pt x="5838" y="1381"/>
                  </a:lnTo>
                  <a:lnTo>
                    <a:pt x="3837" y="2315"/>
                  </a:lnTo>
                  <a:cubicBezTo>
                    <a:pt x="1368" y="3483"/>
                    <a:pt x="0" y="6185"/>
                    <a:pt x="467" y="8887"/>
                  </a:cubicBezTo>
                  <a:cubicBezTo>
                    <a:pt x="1268" y="13257"/>
                    <a:pt x="3570" y="20262"/>
                    <a:pt x="4003" y="31169"/>
                  </a:cubicBezTo>
                  <a:lnTo>
                    <a:pt x="23117" y="31169"/>
                  </a:lnTo>
                  <a:cubicBezTo>
                    <a:pt x="23017" y="25165"/>
                    <a:pt x="22617" y="18527"/>
                    <a:pt x="21849" y="14124"/>
                  </a:cubicBezTo>
                  <a:cubicBezTo>
                    <a:pt x="21282" y="10955"/>
                    <a:pt x="20582" y="7386"/>
                    <a:pt x="19781" y="4450"/>
                  </a:cubicBezTo>
                  <a:cubicBezTo>
                    <a:pt x="19081" y="2015"/>
                    <a:pt x="16979" y="247"/>
                    <a:pt x="14444" y="14"/>
                  </a:cubicBezTo>
                  <a:cubicBezTo>
                    <a:pt x="14319" y="5"/>
                    <a:pt x="14194" y="1"/>
                    <a:pt x="1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4353897" y="1975765"/>
              <a:ext cx="145839" cy="299615"/>
            </a:xfrm>
            <a:custGeom>
              <a:avLst/>
              <a:gdLst/>
              <a:ahLst/>
              <a:cxnLst/>
              <a:rect l="l" t="t" r="r" b="b"/>
              <a:pathLst>
                <a:path w="6706" h="13777" extrusionOk="0">
                  <a:moveTo>
                    <a:pt x="6705" y="0"/>
                  </a:moveTo>
                  <a:lnTo>
                    <a:pt x="0" y="1968"/>
                  </a:lnTo>
                  <a:cubicBezTo>
                    <a:pt x="34" y="3736"/>
                    <a:pt x="401" y="10141"/>
                    <a:pt x="2335" y="13777"/>
                  </a:cubicBezTo>
                  <a:cubicBezTo>
                    <a:pt x="2669" y="10374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4619412" y="2000427"/>
              <a:ext cx="150166" cy="613736"/>
            </a:xfrm>
            <a:custGeom>
              <a:avLst/>
              <a:gdLst/>
              <a:ahLst/>
              <a:cxnLst/>
              <a:rect l="l" t="t" r="r" b="b"/>
              <a:pathLst>
                <a:path w="6905" h="28221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001" y="1268"/>
                    <a:pt x="1334" y="2702"/>
                    <a:pt x="1635" y="4137"/>
                  </a:cubicBezTo>
                  <a:cubicBezTo>
                    <a:pt x="1268" y="4303"/>
                    <a:pt x="967" y="4537"/>
                    <a:pt x="667" y="4804"/>
                  </a:cubicBezTo>
                  <a:cubicBezTo>
                    <a:pt x="0" y="5437"/>
                    <a:pt x="0" y="6738"/>
                    <a:pt x="701" y="8306"/>
                  </a:cubicBezTo>
                  <a:cubicBezTo>
                    <a:pt x="2635" y="12743"/>
                    <a:pt x="3669" y="17513"/>
                    <a:pt x="3836" y="22350"/>
                  </a:cubicBezTo>
                  <a:cubicBezTo>
                    <a:pt x="3936" y="24318"/>
                    <a:pt x="3970" y="26319"/>
                    <a:pt x="4003" y="28220"/>
                  </a:cubicBezTo>
                  <a:lnTo>
                    <a:pt x="6905" y="28220"/>
                  </a:lnTo>
                  <a:cubicBezTo>
                    <a:pt x="6838" y="23450"/>
                    <a:pt x="6571" y="18313"/>
                    <a:pt x="6071" y="14177"/>
                  </a:cubicBezTo>
                  <a:cubicBezTo>
                    <a:pt x="6071" y="14110"/>
                    <a:pt x="6071" y="14044"/>
                    <a:pt x="6038" y="13977"/>
                  </a:cubicBezTo>
                  <a:lnTo>
                    <a:pt x="6004" y="13677"/>
                  </a:lnTo>
                  <a:cubicBezTo>
                    <a:pt x="6004" y="13510"/>
                    <a:pt x="5971" y="13343"/>
                    <a:pt x="5938" y="13176"/>
                  </a:cubicBezTo>
                  <a:lnTo>
                    <a:pt x="5904" y="12743"/>
                  </a:lnTo>
                  <a:lnTo>
                    <a:pt x="5838" y="12342"/>
                  </a:lnTo>
                  <a:cubicBezTo>
                    <a:pt x="5838" y="12209"/>
                    <a:pt x="5804" y="12076"/>
                    <a:pt x="5771" y="11975"/>
                  </a:cubicBezTo>
                  <a:cubicBezTo>
                    <a:pt x="5737" y="11709"/>
                    <a:pt x="5704" y="11442"/>
                    <a:pt x="5637" y="11208"/>
                  </a:cubicBezTo>
                  <a:cubicBezTo>
                    <a:pt x="5504" y="10408"/>
                    <a:pt x="5371" y="9607"/>
                    <a:pt x="5204" y="8807"/>
                  </a:cubicBezTo>
                  <a:lnTo>
                    <a:pt x="5204" y="8740"/>
                  </a:lnTo>
                  <a:cubicBezTo>
                    <a:pt x="5037" y="7906"/>
                    <a:pt x="4870" y="7105"/>
                    <a:pt x="4703" y="6271"/>
                  </a:cubicBezTo>
                  <a:lnTo>
                    <a:pt x="4703" y="6238"/>
                  </a:lnTo>
                  <a:cubicBezTo>
                    <a:pt x="4637" y="5871"/>
                    <a:pt x="4570" y="5538"/>
                    <a:pt x="4470" y="5171"/>
                  </a:cubicBezTo>
                  <a:lnTo>
                    <a:pt x="4403" y="4804"/>
                  </a:lnTo>
                  <a:lnTo>
                    <a:pt x="4236" y="4137"/>
                  </a:lnTo>
                  <a:lnTo>
                    <a:pt x="4103" y="3636"/>
                  </a:lnTo>
                  <a:lnTo>
                    <a:pt x="4103" y="3503"/>
                  </a:lnTo>
                  <a:cubicBezTo>
                    <a:pt x="3936" y="2836"/>
                    <a:pt x="3769" y="2168"/>
                    <a:pt x="3569" y="1535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4349547" y="1791498"/>
              <a:ext cx="166129" cy="248835"/>
            </a:xfrm>
            <a:custGeom>
              <a:avLst/>
              <a:gdLst/>
              <a:ahLst/>
              <a:cxnLst/>
              <a:rect l="l" t="t" r="r" b="b"/>
              <a:pathLst>
                <a:path w="7639" h="11442" extrusionOk="0">
                  <a:moveTo>
                    <a:pt x="4537" y="0"/>
                  </a:moveTo>
                  <a:lnTo>
                    <a:pt x="2902" y="2502"/>
                  </a:lnTo>
                  <a:lnTo>
                    <a:pt x="701" y="5905"/>
                  </a:lnTo>
                  <a:cubicBezTo>
                    <a:pt x="968" y="6171"/>
                    <a:pt x="1201" y="6538"/>
                    <a:pt x="1368" y="6905"/>
                  </a:cubicBezTo>
                  <a:cubicBezTo>
                    <a:pt x="1801" y="7739"/>
                    <a:pt x="2102" y="8340"/>
                    <a:pt x="400" y="9507"/>
                  </a:cubicBezTo>
                  <a:cubicBezTo>
                    <a:pt x="34" y="9741"/>
                    <a:pt x="0" y="10141"/>
                    <a:pt x="100" y="10575"/>
                  </a:cubicBezTo>
                  <a:cubicBezTo>
                    <a:pt x="180" y="10998"/>
                    <a:pt x="385" y="11441"/>
                    <a:pt x="1396" y="11441"/>
                  </a:cubicBezTo>
                  <a:cubicBezTo>
                    <a:pt x="1661" y="11441"/>
                    <a:pt x="1981" y="11411"/>
                    <a:pt x="2369" y="11342"/>
                  </a:cubicBezTo>
                  <a:cubicBezTo>
                    <a:pt x="4170" y="11008"/>
                    <a:pt x="5771" y="10108"/>
                    <a:pt x="7039" y="8773"/>
                  </a:cubicBezTo>
                  <a:cubicBezTo>
                    <a:pt x="7639" y="8140"/>
                    <a:pt x="7506" y="7673"/>
                    <a:pt x="6905" y="7039"/>
                  </a:cubicBezTo>
                  <a:cubicBezTo>
                    <a:pt x="5237" y="5237"/>
                    <a:pt x="4704" y="2335"/>
                    <a:pt x="4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4362596" y="2019282"/>
              <a:ext cx="67482" cy="36297"/>
            </a:xfrm>
            <a:custGeom>
              <a:avLst/>
              <a:gdLst/>
              <a:ahLst/>
              <a:cxnLst/>
              <a:rect l="l" t="t" r="r" b="b"/>
              <a:pathLst>
                <a:path w="3103" h="1669" extrusionOk="0">
                  <a:moveTo>
                    <a:pt x="1435" y="1"/>
                  </a:moveTo>
                  <a:cubicBezTo>
                    <a:pt x="901" y="167"/>
                    <a:pt x="401" y="501"/>
                    <a:pt x="1" y="935"/>
                  </a:cubicBezTo>
                  <a:lnTo>
                    <a:pt x="1201" y="1668"/>
                  </a:lnTo>
                  <a:lnTo>
                    <a:pt x="3103" y="868"/>
                  </a:lnTo>
                  <a:cubicBezTo>
                    <a:pt x="2669" y="401"/>
                    <a:pt x="2069" y="101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4393781" y="1937098"/>
              <a:ext cx="130615" cy="128636"/>
            </a:xfrm>
            <a:custGeom>
              <a:avLst/>
              <a:gdLst/>
              <a:ahLst/>
              <a:cxnLst/>
              <a:rect l="l" t="t" r="r" b="b"/>
              <a:pathLst>
                <a:path w="6006" h="5915" extrusionOk="0">
                  <a:moveTo>
                    <a:pt x="4929" y="1"/>
                  </a:moveTo>
                  <a:cubicBezTo>
                    <a:pt x="4814" y="1"/>
                    <a:pt x="4738" y="10"/>
                    <a:pt x="4738" y="10"/>
                  </a:cubicBezTo>
                  <a:cubicBezTo>
                    <a:pt x="4738" y="10"/>
                    <a:pt x="3437" y="2245"/>
                    <a:pt x="1" y="3780"/>
                  </a:cubicBezTo>
                  <a:cubicBezTo>
                    <a:pt x="868" y="4146"/>
                    <a:pt x="1302" y="4947"/>
                    <a:pt x="1702" y="5914"/>
                  </a:cubicBezTo>
                  <a:cubicBezTo>
                    <a:pt x="1702" y="5914"/>
                    <a:pt x="5939" y="2712"/>
                    <a:pt x="6005" y="611"/>
                  </a:cubicBezTo>
                  <a:cubicBezTo>
                    <a:pt x="5858" y="72"/>
                    <a:pt x="5245" y="1"/>
                    <a:pt x="4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4323428" y="1969958"/>
              <a:ext cx="70375" cy="94319"/>
            </a:xfrm>
            <a:custGeom>
              <a:avLst/>
              <a:gdLst/>
              <a:ahLst/>
              <a:cxnLst/>
              <a:rect l="l" t="t" r="r" b="b"/>
              <a:pathLst>
                <a:path w="3236" h="4337" extrusionOk="0">
                  <a:moveTo>
                    <a:pt x="2836" y="0"/>
                  </a:moveTo>
                  <a:lnTo>
                    <a:pt x="2836" y="0"/>
                  </a:lnTo>
                  <a:cubicBezTo>
                    <a:pt x="2402" y="100"/>
                    <a:pt x="1968" y="267"/>
                    <a:pt x="1535" y="467"/>
                  </a:cubicBezTo>
                  <a:cubicBezTo>
                    <a:pt x="0" y="2135"/>
                    <a:pt x="1902" y="4337"/>
                    <a:pt x="1902" y="4337"/>
                  </a:cubicBezTo>
                  <a:cubicBezTo>
                    <a:pt x="1835" y="3436"/>
                    <a:pt x="2369" y="2602"/>
                    <a:pt x="3236" y="2269"/>
                  </a:cubicBezTo>
                  <a:cubicBezTo>
                    <a:pt x="2402" y="901"/>
                    <a:pt x="2836" y="0"/>
                    <a:pt x="2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4373469" y="2048293"/>
              <a:ext cx="50084" cy="227087"/>
            </a:xfrm>
            <a:custGeom>
              <a:avLst/>
              <a:gdLst/>
              <a:ahLst/>
              <a:cxnLst/>
              <a:rect l="l" t="t" r="r" b="b"/>
              <a:pathLst>
                <a:path w="2303" h="10442" extrusionOk="0">
                  <a:moveTo>
                    <a:pt x="535" y="1"/>
                  </a:moveTo>
                  <a:cubicBezTo>
                    <a:pt x="368" y="301"/>
                    <a:pt x="101" y="4204"/>
                    <a:pt x="1" y="6305"/>
                  </a:cubicBezTo>
                  <a:cubicBezTo>
                    <a:pt x="268" y="7506"/>
                    <a:pt x="635" y="8707"/>
                    <a:pt x="1135" y="9841"/>
                  </a:cubicBezTo>
                  <a:cubicBezTo>
                    <a:pt x="1135" y="9841"/>
                    <a:pt x="1135" y="9875"/>
                    <a:pt x="1135" y="9875"/>
                  </a:cubicBezTo>
                  <a:cubicBezTo>
                    <a:pt x="1168" y="9941"/>
                    <a:pt x="1202" y="10008"/>
                    <a:pt x="1235" y="10075"/>
                  </a:cubicBezTo>
                  <a:cubicBezTo>
                    <a:pt x="1302" y="10208"/>
                    <a:pt x="1369" y="10308"/>
                    <a:pt x="1435" y="10442"/>
                  </a:cubicBezTo>
                  <a:cubicBezTo>
                    <a:pt x="1602" y="9141"/>
                    <a:pt x="1902" y="7873"/>
                    <a:pt x="2303" y="6639"/>
                  </a:cubicBezTo>
                  <a:cubicBezTo>
                    <a:pt x="1769" y="4204"/>
                    <a:pt x="1068" y="1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4364770" y="1848803"/>
              <a:ext cx="55152" cy="97233"/>
            </a:xfrm>
            <a:custGeom>
              <a:avLst/>
              <a:gdLst/>
              <a:ahLst/>
              <a:cxnLst/>
              <a:rect l="l" t="t" r="r" b="b"/>
              <a:pathLst>
                <a:path w="2536" h="4471" extrusionOk="0">
                  <a:moveTo>
                    <a:pt x="1902" y="1"/>
                  </a:moveTo>
                  <a:lnTo>
                    <a:pt x="534" y="2436"/>
                  </a:lnTo>
                  <a:lnTo>
                    <a:pt x="1" y="3236"/>
                  </a:lnTo>
                  <a:lnTo>
                    <a:pt x="34" y="3270"/>
                  </a:lnTo>
                  <a:cubicBezTo>
                    <a:pt x="301" y="3570"/>
                    <a:pt x="501" y="3903"/>
                    <a:pt x="668" y="4237"/>
                  </a:cubicBezTo>
                  <a:cubicBezTo>
                    <a:pt x="701" y="4337"/>
                    <a:pt x="735" y="4404"/>
                    <a:pt x="768" y="4470"/>
                  </a:cubicBezTo>
                  <a:cubicBezTo>
                    <a:pt x="1702" y="3737"/>
                    <a:pt x="2536" y="2202"/>
                    <a:pt x="2302" y="1135"/>
                  </a:cubicBezTo>
                  <a:cubicBezTo>
                    <a:pt x="2202" y="801"/>
                    <a:pt x="2102" y="501"/>
                    <a:pt x="2002" y="201"/>
                  </a:cubicBezTo>
                  <a:cubicBezTo>
                    <a:pt x="1969" y="134"/>
                    <a:pt x="1935" y="67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4187767" y="1690655"/>
              <a:ext cx="87795" cy="97951"/>
            </a:xfrm>
            <a:custGeom>
              <a:avLst/>
              <a:gdLst/>
              <a:ahLst/>
              <a:cxnLst/>
              <a:rect l="l" t="t" r="r" b="b"/>
              <a:pathLst>
                <a:path w="4037" h="4504" extrusionOk="0">
                  <a:moveTo>
                    <a:pt x="1235" y="1"/>
                  </a:moveTo>
                  <a:cubicBezTo>
                    <a:pt x="1" y="901"/>
                    <a:pt x="801" y="3470"/>
                    <a:pt x="2002" y="4504"/>
                  </a:cubicBezTo>
                  <a:cubicBezTo>
                    <a:pt x="1668" y="3003"/>
                    <a:pt x="4037" y="968"/>
                    <a:pt x="4037" y="968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4192856" y="1604557"/>
              <a:ext cx="270604" cy="323298"/>
            </a:xfrm>
            <a:custGeom>
              <a:avLst/>
              <a:gdLst/>
              <a:ahLst/>
              <a:cxnLst/>
              <a:rect l="l" t="t" r="r" b="b"/>
              <a:pathLst>
                <a:path w="12443" h="14866" extrusionOk="0">
                  <a:moveTo>
                    <a:pt x="6266" y="1"/>
                  </a:moveTo>
                  <a:cubicBezTo>
                    <a:pt x="5207" y="1"/>
                    <a:pt x="4130" y="343"/>
                    <a:pt x="3202" y="1091"/>
                  </a:cubicBezTo>
                  <a:cubicBezTo>
                    <a:pt x="0" y="3526"/>
                    <a:pt x="834" y="9063"/>
                    <a:pt x="2402" y="12132"/>
                  </a:cubicBezTo>
                  <a:cubicBezTo>
                    <a:pt x="3275" y="13947"/>
                    <a:pt x="5017" y="14865"/>
                    <a:pt x="6769" y="14865"/>
                  </a:cubicBezTo>
                  <a:cubicBezTo>
                    <a:pt x="8430" y="14865"/>
                    <a:pt x="10099" y="14038"/>
                    <a:pt x="11041" y="12366"/>
                  </a:cubicBezTo>
                  <a:cubicBezTo>
                    <a:pt x="12442" y="9997"/>
                    <a:pt x="11842" y="7863"/>
                    <a:pt x="11175" y="4160"/>
                  </a:cubicBezTo>
                  <a:cubicBezTo>
                    <a:pt x="10764" y="1604"/>
                    <a:pt x="8558" y="1"/>
                    <a:pt x="62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4350982" y="1598707"/>
              <a:ext cx="148753" cy="178308"/>
            </a:xfrm>
            <a:custGeom>
              <a:avLst/>
              <a:gdLst/>
              <a:ahLst/>
              <a:cxnLst/>
              <a:rect l="l" t="t" r="r" b="b"/>
              <a:pathLst>
                <a:path w="6840" h="8199" extrusionOk="0">
                  <a:moveTo>
                    <a:pt x="2936" y="1"/>
                  </a:moveTo>
                  <a:cubicBezTo>
                    <a:pt x="1919" y="1"/>
                    <a:pt x="1035" y="59"/>
                    <a:pt x="1035" y="59"/>
                  </a:cubicBezTo>
                  <a:cubicBezTo>
                    <a:pt x="735" y="893"/>
                    <a:pt x="501" y="1760"/>
                    <a:pt x="334" y="2628"/>
                  </a:cubicBezTo>
                  <a:cubicBezTo>
                    <a:pt x="1" y="4195"/>
                    <a:pt x="2202" y="5463"/>
                    <a:pt x="2202" y="5463"/>
                  </a:cubicBezTo>
                  <a:lnTo>
                    <a:pt x="2202" y="7698"/>
                  </a:lnTo>
                  <a:lnTo>
                    <a:pt x="3970" y="8198"/>
                  </a:lnTo>
                  <a:cubicBezTo>
                    <a:pt x="6105" y="6964"/>
                    <a:pt x="5638" y="3862"/>
                    <a:pt x="5638" y="3862"/>
                  </a:cubicBezTo>
                  <a:cubicBezTo>
                    <a:pt x="6005" y="3595"/>
                    <a:pt x="6405" y="3395"/>
                    <a:pt x="6839" y="3295"/>
                  </a:cubicBezTo>
                  <a:cubicBezTo>
                    <a:pt x="6305" y="2427"/>
                    <a:pt x="5572" y="1694"/>
                    <a:pt x="4738" y="1127"/>
                  </a:cubicBezTo>
                  <a:cubicBezTo>
                    <a:pt x="5038" y="860"/>
                    <a:pt x="5338" y="593"/>
                    <a:pt x="5638" y="293"/>
                  </a:cubicBezTo>
                  <a:cubicBezTo>
                    <a:pt x="5105" y="59"/>
                    <a:pt x="3954" y="1"/>
                    <a:pt x="2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4349547" y="1547687"/>
              <a:ext cx="86338" cy="51585"/>
            </a:xfrm>
            <a:custGeom>
              <a:avLst/>
              <a:gdLst/>
              <a:ahLst/>
              <a:cxnLst/>
              <a:rect l="l" t="t" r="r" b="b"/>
              <a:pathLst>
                <a:path w="3970" h="2372" extrusionOk="0">
                  <a:moveTo>
                    <a:pt x="62" y="1"/>
                  </a:moveTo>
                  <a:cubicBezTo>
                    <a:pt x="40" y="1"/>
                    <a:pt x="20" y="2"/>
                    <a:pt x="0" y="3"/>
                  </a:cubicBezTo>
                  <a:cubicBezTo>
                    <a:pt x="1268" y="804"/>
                    <a:pt x="534" y="2305"/>
                    <a:pt x="534" y="2305"/>
                  </a:cubicBezTo>
                  <a:lnTo>
                    <a:pt x="3970" y="2372"/>
                  </a:lnTo>
                  <a:cubicBezTo>
                    <a:pt x="3807" y="1298"/>
                    <a:pt x="94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4115957" y="1550645"/>
              <a:ext cx="340566" cy="157452"/>
            </a:xfrm>
            <a:custGeom>
              <a:avLst/>
              <a:gdLst/>
              <a:ahLst/>
              <a:cxnLst/>
              <a:rect l="l" t="t" r="r" b="b"/>
              <a:pathLst>
                <a:path w="15660" h="7240" extrusionOk="0">
                  <a:moveTo>
                    <a:pt x="2168" y="1"/>
                  </a:moveTo>
                  <a:cubicBezTo>
                    <a:pt x="2268" y="1002"/>
                    <a:pt x="2735" y="1936"/>
                    <a:pt x="3503" y="2603"/>
                  </a:cubicBezTo>
                  <a:cubicBezTo>
                    <a:pt x="3036" y="2496"/>
                    <a:pt x="2563" y="2443"/>
                    <a:pt x="2092" y="2443"/>
                  </a:cubicBezTo>
                  <a:cubicBezTo>
                    <a:pt x="1385" y="2443"/>
                    <a:pt x="681" y="2563"/>
                    <a:pt x="0" y="2803"/>
                  </a:cubicBezTo>
                  <a:cubicBezTo>
                    <a:pt x="534" y="3904"/>
                    <a:pt x="2502" y="5271"/>
                    <a:pt x="4036" y="5638"/>
                  </a:cubicBezTo>
                  <a:cubicBezTo>
                    <a:pt x="3569" y="5872"/>
                    <a:pt x="3136" y="6172"/>
                    <a:pt x="2769" y="6539"/>
                  </a:cubicBezTo>
                  <a:cubicBezTo>
                    <a:pt x="3970" y="6972"/>
                    <a:pt x="5237" y="7206"/>
                    <a:pt x="6505" y="7239"/>
                  </a:cubicBezTo>
                  <a:cubicBezTo>
                    <a:pt x="9040" y="7139"/>
                    <a:pt x="11842" y="6305"/>
                    <a:pt x="12075" y="5605"/>
                  </a:cubicBezTo>
                  <a:cubicBezTo>
                    <a:pt x="12075" y="5605"/>
                    <a:pt x="12097" y="5620"/>
                    <a:pt x="12155" y="5620"/>
                  </a:cubicBezTo>
                  <a:cubicBezTo>
                    <a:pt x="12336" y="5620"/>
                    <a:pt x="12871" y="5467"/>
                    <a:pt x="14210" y="4204"/>
                  </a:cubicBezTo>
                  <a:cubicBezTo>
                    <a:pt x="15660" y="2862"/>
                    <a:pt x="14604" y="1174"/>
                    <a:pt x="12711" y="1174"/>
                  </a:cubicBezTo>
                  <a:cubicBezTo>
                    <a:pt x="12252" y="1174"/>
                    <a:pt x="11743" y="1274"/>
                    <a:pt x="11208" y="1502"/>
                  </a:cubicBezTo>
                  <a:cubicBezTo>
                    <a:pt x="10778" y="1686"/>
                    <a:pt x="10228" y="1762"/>
                    <a:pt x="9612" y="1762"/>
                  </a:cubicBezTo>
                  <a:cubicBezTo>
                    <a:pt x="6650" y="1762"/>
                    <a:pt x="2169" y="1"/>
                    <a:pt x="2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4415551" y="1721993"/>
              <a:ext cx="64590" cy="88295"/>
            </a:xfrm>
            <a:custGeom>
              <a:avLst/>
              <a:gdLst/>
              <a:ahLst/>
              <a:cxnLst/>
              <a:rect l="l" t="t" r="r" b="b"/>
              <a:pathLst>
                <a:path w="2970" h="4060" extrusionOk="0">
                  <a:moveTo>
                    <a:pt x="1693" y="0"/>
                  </a:moveTo>
                  <a:cubicBezTo>
                    <a:pt x="1526" y="0"/>
                    <a:pt x="1349" y="40"/>
                    <a:pt x="1168" y="128"/>
                  </a:cubicBezTo>
                  <a:cubicBezTo>
                    <a:pt x="268" y="561"/>
                    <a:pt x="1" y="1962"/>
                    <a:pt x="201" y="2863"/>
                  </a:cubicBezTo>
                  <a:cubicBezTo>
                    <a:pt x="383" y="3547"/>
                    <a:pt x="924" y="4060"/>
                    <a:pt x="1462" y="4060"/>
                  </a:cubicBezTo>
                  <a:cubicBezTo>
                    <a:pt x="1710" y="4060"/>
                    <a:pt x="1958" y="3950"/>
                    <a:pt x="2169" y="3697"/>
                  </a:cubicBezTo>
                  <a:cubicBezTo>
                    <a:pt x="2703" y="3063"/>
                    <a:pt x="2969" y="2262"/>
                    <a:pt x="2936" y="1462"/>
                  </a:cubicBezTo>
                  <a:cubicBezTo>
                    <a:pt x="2883" y="635"/>
                    <a:pt x="2361" y="0"/>
                    <a:pt x="1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4296592" y="1760704"/>
              <a:ext cx="18877" cy="23879"/>
            </a:xfrm>
            <a:custGeom>
              <a:avLst/>
              <a:gdLst/>
              <a:ahLst/>
              <a:cxnLst/>
              <a:rect l="l" t="t" r="r" b="b"/>
              <a:pathLst>
                <a:path w="868" h="1098" extrusionOk="0">
                  <a:moveTo>
                    <a:pt x="344" y="1"/>
                  </a:moveTo>
                  <a:cubicBezTo>
                    <a:pt x="317" y="1"/>
                    <a:pt x="291" y="6"/>
                    <a:pt x="267" y="15"/>
                  </a:cubicBezTo>
                  <a:cubicBezTo>
                    <a:pt x="100" y="82"/>
                    <a:pt x="0" y="349"/>
                    <a:pt x="100" y="683"/>
                  </a:cubicBezTo>
                  <a:cubicBezTo>
                    <a:pt x="185" y="938"/>
                    <a:pt x="368" y="1097"/>
                    <a:pt x="523" y="1097"/>
                  </a:cubicBezTo>
                  <a:cubicBezTo>
                    <a:pt x="550" y="1097"/>
                    <a:pt x="576" y="1093"/>
                    <a:pt x="601" y="1083"/>
                  </a:cubicBezTo>
                  <a:cubicBezTo>
                    <a:pt x="767" y="1016"/>
                    <a:pt x="867" y="716"/>
                    <a:pt x="767" y="449"/>
                  </a:cubicBezTo>
                  <a:cubicBezTo>
                    <a:pt x="682" y="164"/>
                    <a:pt x="499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4226217" y="1786148"/>
              <a:ext cx="18877" cy="23814"/>
            </a:xfrm>
            <a:custGeom>
              <a:avLst/>
              <a:gdLst/>
              <a:ahLst/>
              <a:cxnLst/>
              <a:rect l="l" t="t" r="r" b="b"/>
              <a:pathLst>
                <a:path w="868" h="1095" extrusionOk="0">
                  <a:moveTo>
                    <a:pt x="335" y="0"/>
                  </a:moveTo>
                  <a:cubicBezTo>
                    <a:pt x="312" y="0"/>
                    <a:pt x="289" y="4"/>
                    <a:pt x="267" y="13"/>
                  </a:cubicBezTo>
                  <a:cubicBezTo>
                    <a:pt x="101" y="80"/>
                    <a:pt x="0" y="346"/>
                    <a:pt x="101" y="647"/>
                  </a:cubicBezTo>
                  <a:cubicBezTo>
                    <a:pt x="186" y="932"/>
                    <a:pt x="369" y="1095"/>
                    <a:pt x="524" y="1095"/>
                  </a:cubicBezTo>
                  <a:cubicBezTo>
                    <a:pt x="551" y="1095"/>
                    <a:pt x="577" y="1090"/>
                    <a:pt x="601" y="1080"/>
                  </a:cubicBezTo>
                  <a:cubicBezTo>
                    <a:pt x="768" y="1014"/>
                    <a:pt x="868" y="713"/>
                    <a:pt x="768" y="447"/>
                  </a:cubicBezTo>
                  <a:cubicBezTo>
                    <a:pt x="681" y="185"/>
                    <a:pt x="493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4260317" y="1792216"/>
              <a:ext cx="26858" cy="56326"/>
            </a:xfrm>
            <a:custGeom>
              <a:avLst/>
              <a:gdLst/>
              <a:ahLst/>
              <a:cxnLst/>
              <a:rect l="l" t="t" r="r" b="b"/>
              <a:pathLst>
                <a:path w="1235" h="2590" extrusionOk="0">
                  <a:moveTo>
                    <a:pt x="300" y="1"/>
                  </a:moveTo>
                  <a:lnTo>
                    <a:pt x="300" y="1"/>
                  </a:lnTo>
                  <a:cubicBezTo>
                    <a:pt x="334" y="868"/>
                    <a:pt x="234" y="1735"/>
                    <a:pt x="0" y="2569"/>
                  </a:cubicBezTo>
                  <a:cubicBezTo>
                    <a:pt x="87" y="2583"/>
                    <a:pt x="174" y="2589"/>
                    <a:pt x="260" y="2589"/>
                  </a:cubicBezTo>
                  <a:cubicBezTo>
                    <a:pt x="605" y="2589"/>
                    <a:pt x="941" y="2483"/>
                    <a:pt x="1234" y="2269"/>
                  </a:cubicBezTo>
                  <a:lnTo>
                    <a:pt x="3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4300202" y="1833580"/>
              <a:ext cx="43560" cy="34383"/>
            </a:xfrm>
            <a:custGeom>
              <a:avLst/>
              <a:gdLst/>
              <a:ahLst/>
              <a:cxnLst/>
              <a:rect l="l" t="t" r="r" b="b"/>
              <a:pathLst>
                <a:path w="2003" h="1581" extrusionOk="0">
                  <a:moveTo>
                    <a:pt x="1936" y="0"/>
                  </a:moveTo>
                  <a:cubicBezTo>
                    <a:pt x="1902" y="0"/>
                    <a:pt x="1836" y="0"/>
                    <a:pt x="1836" y="33"/>
                  </a:cubicBezTo>
                  <a:cubicBezTo>
                    <a:pt x="1469" y="734"/>
                    <a:pt x="835" y="1234"/>
                    <a:pt x="68" y="1401"/>
                  </a:cubicBezTo>
                  <a:cubicBezTo>
                    <a:pt x="34" y="1401"/>
                    <a:pt x="1" y="1468"/>
                    <a:pt x="1" y="1501"/>
                  </a:cubicBezTo>
                  <a:cubicBezTo>
                    <a:pt x="1" y="1550"/>
                    <a:pt x="37" y="1581"/>
                    <a:pt x="69" y="1581"/>
                  </a:cubicBezTo>
                  <a:cubicBezTo>
                    <a:pt x="81" y="1581"/>
                    <a:pt x="92" y="1577"/>
                    <a:pt x="101" y="1568"/>
                  </a:cubicBezTo>
                  <a:cubicBezTo>
                    <a:pt x="234" y="1568"/>
                    <a:pt x="334" y="1535"/>
                    <a:pt x="468" y="1468"/>
                  </a:cubicBezTo>
                  <a:cubicBezTo>
                    <a:pt x="1135" y="1268"/>
                    <a:pt x="1669" y="767"/>
                    <a:pt x="2002" y="134"/>
                  </a:cubicBezTo>
                  <a:cubicBezTo>
                    <a:pt x="2002" y="67"/>
                    <a:pt x="2002" y="33"/>
                    <a:pt x="1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4289981" y="1719884"/>
              <a:ext cx="41451" cy="13418"/>
            </a:xfrm>
            <a:custGeom>
              <a:avLst/>
              <a:gdLst/>
              <a:ahLst/>
              <a:cxnLst/>
              <a:rect l="l" t="t" r="r" b="b"/>
              <a:pathLst>
                <a:path w="1906" h="617" extrusionOk="0">
                  <a:moveTo>
                    <a:pt x="872" y="1"/>
                  </a:moveTo>
                  <a:cubicBezTo>
                    <a:pt x="647" y="1"/>
                    <a:pt x="420" y="43"/>
                    <a:pt x="204" y="124"/>
                  </a:cubicBezTo>
                  <a:cubicBezTo>
                    <a:pt x="0" y="212"/>
                    <a:pt x="101" y="477"/>
                    <a:pt x="263" y="477"/>
                  </a:cubicBezTo>
                  <a:cubicBezTo>
                    <a:pt x="287" y="477"/>
                    <a:pt x="312" y="471"/>
                    <a:pt x="337" y="458"/>
                  </a:cubicBezTo>
                  <a:cubicBezTo>
                    <a:pt x="501" y="395"/>
                    <a:pt x="670" y="365"/>
                    <a:pt x="836" y="365"/>
                  </a:cubicBezTo>
                  <a:cubicBezTo>
                    <a:pt x="1109" y="365"/>
                    <a:pt x="1377" y="446"/>
                    <a:pt x="1605" y="591"/>
                  </a:cubicBezTo>
                  <a:cubicBezTo>
                    <a:pt x="1622" y="608"/>
                    <a:pt x="1655" y="616"/>
                    <a:pt x="1693" y="616"/>
                  </a:cubicBezTo>
                  <a:cubicBezTo>
                    <a:pt x="1730" y="616"/>
                    <a:pt x="1772" y="608"/>
                    <a:pt x="1805" y="591"/>
                  </a:cubicBezTo>
                  <a:cubicBezTo>
                    <a:pt x="1805" y="591"/>
                    <a:pt x="1839" y="558"/>
                    <a:pt x="1839" y="525"/>
                  </a:cubicBezTo>
                  <a:cubicBezTo>
                    <a:pt x="1905" y="458"/>
                    <a:pt x="1872" y="358"/>
                    <a:pt x="1805" y="291"/>
                  </a:cubicBezTo>
                  <a:cubicBezTo>
                    <a:pt x="1527" y="93"/>
                    <a:pt x="120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4200816" y="1752853"/>
              <a:ext cx="28315" cy="31142"/>
            </a:xfrm>
            <a:custGeom>
              <a:avLst/>
              <a:gdLst/>
              <a:ahLst/>
              <a:cxnLst/>
              <a:rect l="l" t="t" r="r" b="b"/>
              <a:pathLst>
                <a:path w="1302" h="1432" extrusionOk="0">
                  <a:moveTo>
                    <a:pt x="1123" y="1"/>
                  </a:moveTo>
                  <a:cubicBezTo>
                    <a:pt x="1105" y="1"/>
                    <a:pt x="1087" y="3"/>
                    <a:pt x="1068" y="9"/>
                  </a:cubicBezTo>
                  <a:cubicBezTo>
                    <a:pt x="535" y="243"/>
                    <a:pt x="134" y="677"/>
                    <a:pt x="1" y="1244"/>
                  </a:cubicBezTo>
                  <a:cubicBezTo>
                    <a:pt x="1" y="1360"/>
                    <a:pt x="102" y="1431"/>
                    <a:pt x="200" y="1431"/>
                  </a:cubicBezTo>
                  <a:cubicBezTo>
                    <a:pt x="271" y="1431"/>
                    <a:pt x="340" y="1394"/>
                    <a:pt x="368" y="1310"/>
                  </a:cubicBezTo>
                  <a:cubicBezTo>
                    <a:pt x="468" y="877"/>
                    <a:pt x="768" y="510"/>
                    <a:pt x="1202" y="343"/>
                  </a:cubicBezTo>
                  <a:cubicBezTo>
                    <a:pt x="1269" y="310"/>
                    <a:pt x="1302" y="276"/>
                    <a:pt x="1302" y="210"/>
                  </a:cubicBezTo>
                  <a:cubicBezTo>
                    <a:pt x="1302" y="176"/>
                    <a:pt x="1302" y="143"/>
                    <a:pt x="1302" y="110"/>
                  </a:cubicBezTo>
                  <a:cubicBezTo>
                    <a:pt x="1275" y="55"/>
                    <a:pt x="1203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4557736" y="1970458"/>
              <a:ext cx="303247" cy="687221"/>
            </a:xfrm>
            <a:custGeom>
              <a:avLst/>
              <a:gdLst/>
              <a:ahLst/>
              <a:cxnLst/>
              <a:rect l="l" t="t" r="r" b="b"/>
              <a:pathLst>
                <a:path w="13944" h="31600" extrusionOk="0">
                  <a:moveTo>
                    <a:pt x="3240" y="0"/>
                  </a:moveTo>
                  <a:cubicBezTo>
                    <a:pt x="2619" y="0"/>
                    <a:pt x="1992" y="200"/>
                    <a:pt x="1468" y="611"/>
                  </a:cubicBezTo>
                  <a:cubicBezTo>
                    <a:pt x="234" y="1578"/>
                    <a:pt x="1" y="3380"/>
                    <a:pt x="1001" y="4614"/>
                  </a:cubicBezTo>
                  <a:lnTo>
                    <a:pt x="1001" y="4647"/>
                  </a:lnTo>
                  <a:cubicBezTo>
                    <a:pt x="1368" y="5114"/>
                    <a:pt x="1735" y="5648"/>
                    <a:pt x="2102" y="6148"/>
                  </a:cubicBezTo>
                  <a:lnTo>
                    <a:pt x="3203" y="7683"/>
                  </a:lnTo>
                  <a:cubicBezTo>
                    <a:pt x="3937" y="8683"/>
                    <a:pt x="4637" y="9718"/>
                    <a:pt x="5304" y="10752"/>
                  </a:cubicBezTo>
                  <a:cubicBezTo>
                    <a:pt x="5972" y="11819"/>
                    <a:pt x="6572" y="12853"/>
                    <a:pt x="7139" y="13921"/>
                  </a:cubicBezTo>
                  <a:cubicBezTo>
                    <a:pt x="7673" y="14888"/>
                    <a:pt x="8140" y="15922"/>
                    <a:pt x="8507" y="16989"/>
                  </a:cubicBezTo>
                  <a:cubicBezTo>
                    <a:pt x="8640" y="17423"/>
                    <a:pt x="8740" y="17857"/>
                    <a:pt x="8774" y="18290"/>
                  </a:cubicBezTo>
                  <a:cubicBezTo>
                    <a:pt x="8807" y="18724"/>
                    <a:pt x="8807" y="19191"/>
                    <a:pt x="8740" y="19625"/>
                  </a:cubicBezTo>
                  <a:cubicBezTo>
                    <a:pt x="8540" y="20725"/>
                    <a:pt x="8207" y="21793"/>
                    <a:pt x="7806" y="22794"/>
                  </a:cubicBezTo>
                  <a:cubicBezTo>
                    <a:pt x="6839" y="25095"/>
                    <a:pt x="5705" y="27263"/>
                    <a:pt x="4404" y="29365"/>
                  </a:cubicBezTo>
                  <a:lnTo>
                    <a:pt x="4370" y="29432"/>
                  </a:lnTo>
                  <a:cubicBezTo>
                    <a:pt x="3737" y="30496"/>
                    <a:pt x="4625" y="31599"/>
                    <a:pt x="5615" y="31599"/>
                  </a:cubicBezTo>
                  <a:cubicBezTo>
                    <a:pt x="5927" y="31599"/>
                    <a:pt x="6250" y="31489"/>
                    <a:pt x="6539" y="31233"/>
                  </a:cubicBezTo>
                  <a:cubicBezTo>
                    <a:pt x="7573" y="30299"/>
                    <a:pt x="8507" y="29298"/>
                    <a:pt x="9374" y="28231"/>
                  </a:cubicBezTo>
                  <a:cubicBezTo>
                    <a:pt x="9808" y="27697"/>
                    <a:pt x="10241" y="27163"/>
                    <a:pt x="10642" y="26596"/>
                  </a:cubicBezTo>
                  <a:cubicBezTo>
                    <a:pt x="11042" y="26029"/>
                    <a:pt x="11442" y="25429"/>
                    <a:pt x="11776" y="24828"/>
                  </a:cubicBezTo>
                  <a:cubicBezTo>
                    <a:pt x="12576" y="23527"/>
                    <a:pt x="13177" y="22160"/>
                    <a:pt x="13577" y="20725"/>
                  </a:cubicBezTo>
                  <a:cubicBezTo>
                    <a:pt x="13811" y="19892"/>
                    <a:pt x="13944" y="19024"/>
                    <a:pt x="13944" y="18157"/>
                  </a:cubicBezTo>
                  <a:cubicBezTo>
                    <a:pt x="13944" y="17323"/>
                    <a:pt x="13844" y="16456"/>
                    <a:pt x="13644" y="15622"/>
                  </a:cubicBezTo>
                  <a:cubicBezTo>
                    <a:pt x="13277" y="14187"/>
                    <a:pt x="12743" y="12786"/>
                    <a:pt x="12109" y="11452"/>
                  </a:cubicBezTo>
                  <a:cubicBezTo>
                    <a:pt x="11509" y="10151"/>
                    <a:pt x="10842" y="8950"/>
                    <a:pt x="10141" y="7783"/>
                  </a:cubicBezTo>
                  <a:cubicBezTo>
                    <a:pt x="9441" y="6615"/>
                    <a:pt x="8707" y="5448"/>
                    <a:pt x="7940" y="4347"/>
                  </a:cubicBezTo>
                  <a:cubicBezTo>
                    <a:pt x="7539" y="3813"/>
                    <a:pt x="7139" y="3246"/>
                    <a:pt x="6739" y="2713"/>
                  </a:cubicBezTo>
                  <a:cubicBezTo>
                    <a:pt x="6372" y="2179"/>
                    <a:pt x="5972" y="1645"/>
                    <a:pt x="5505" y="1078"/>
                  </a:cubicBezTo>
                  <a:lnTo>
                    <a:pt x="5471" y="1078"/>
                  </a:lnTo>
                  <a:cubicBezTo>
                    <a:pt x="4915" y="368"/>
                    <a:pt x="4082" y="0"/>
                    <a:pt x="3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3795312" y="2627885"/>
              <a:ext cx="808877" cy="54477"/>
            </a:xfrm>
            <a:custGeom>
              <a:avLst/>
              <a:gdLst/>
              <a:ahLst/>
              <a:cxnLst/>
              <a:rect l="l" t="t" r="r" b="b"/>
              <a:pathLst>
                <a:path w="37194" h="2505" extrusionOk="0">
                  <a:moveTo>
                    <a:pt x="36356" y="0"/>
                  </a:moveTo>
                  <a:cubicBezTo>
                    <a:pt x="36335" y="0"/>
                    <a:pt x="36314" y="1"/>
                    <a:pt x="36293" y="2"/>
                  </a:cubicBezTo>
                  <a:lnTo>
                    <a:pt x="834" y="1603"/>
                  </a:lnTo>
                  <a:cubicBezTo>
                    <a:pt x="367" y="1637"/>
                    <a:pt x="0" y="2037"/>
                    <a:pt x="34" y="2504"/>
                  </a:cubicBezTo>
                  <a:lnTo>
                    <a:pt x="37194" y="836"/>
                  </a:lnTo>
                  <a:cubicBezTo>
                    <a:pt x="37194" y="357"/>
                    <a:pt x="36826" y="0"/>
                    <a:pt x="36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3679963" y="2280447"/>
              <a:ext cx="683372" cy="383039"/>
            </a:xfrm>
            <a:custGeom>
              <a:avLst/>
              <a:gdLst/>
              <a:ahLst/>
              <a:cxnLst/>
              <a:rect l="l" t="t" r="r" b="b"/>
              <a:pathLst>
                <a:path w="31423" h="17613" extrusionOk="0">
                  <a:moveTo>
                    <a:pt x="25719" y="0"/>
                  </a:moveTo>
                  <a:lnTo>
                    <a:pt x="501" y="1134"/>
                  </a:lnTo>
                  <a:cubicBezTo>
                    <a:pt x="201" y="1134"/>
                    <a:pt x="1" y="1435"/>
                    <a:pt x="101" y="1701"/>
                  </a:cubicBezTo>
                  <a:lnTo>
                    <a:pt x="4937" y="17079"/>
                  </a:lnTo>
                  <a:cubicBezTo>
                    <a:pt x="5071" y="17413"/>
                    <a:pt x="5338" y="17613"/>
                    <a:pt x="5671" y="17613"/>
                  </a:cubicBezTo>
                  <a:lnTo>
                    <a:pt x="30923" y="16479"/>
                  </a:lnTo>
                  <a:cubicBezTo>
                    <a:pt x="31223" y="16479"/>
                    <a:pt x="31423" y="16178"/>
                    <a:pt x="31323" y="15912"/>
                  </a:cubicBezTo>
                  <a:lnTo>
                    <a:pt x="26453" y="534"/>
                  </a:lnTo>
                  <a:cubicBezTo>
                    <a:pt x="26353" y="200"/>
                    <a:pt x="26052" y="0"/>
                    <a:pt x="257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4240005" y="2280447"/>
              <a:ext cx="123330" cy="358377"/>
            </a:xfrm>
            <a:custGeom>
              <a:avLst/>
              <a:gdLst/>
              <a:ahLst/>
              <a:cxnLst/>
              <a:rect l="l" t="t" r="r" b="b"/>
              <a:pathLst>
                <a:path w="5671" h="16479" extrusionOk="0">
                  <a:moveTo>
                    <a:pt x="0" y="0"/>
                  </a:moveTo>
                  <a:lnTo>
                    <a:pt x="5171" y="16479"/>
                  </a:lnTo>
                  <a:cubicBezTo>
                    <a:pt x="5471" y="16479"/>
                    <a:pt x="5671" y="16178"/>
                    <a:pt x="5571" y="15878"/>
                  </a:cubicBezTo>
                  <a:lnTo>
                    <a:pt x="734" y="534"/>
                  </a:lnTo>
                  <a:cubicBezTo>
                    <a:pt x="601" y="200"/>
                    <a:pt x="30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4364053" y="2627885"/>
              <a:ext cx="240136" cy="29076"/>
            </a:xfrm>
            <a:custGeom>
              <a:avLst/>
              <a:gdLst/>
              <a:ahLst/>
              <a:cxnLst/>
              <a:rect l="l" t="t" r="r" b="b"/>
              <a:pathLst>
                <a:path w="11042" h="1337" extrusionOk="0">
                  <a:moveTo>
                    <a:pt x="10204" y="0"/>
                  </a:moveTo>
                  <a:cubicBezTo>
                    <a:pt x="10183" y="0"/>
                    <a:pt x="10162" y="1"/>
                    <a:pt x="10141" y="2"/>
                  </a:cubicBezTo>
                  <a:lnTo>
                    <a:pt x="834" y="436"/>
                  </a:lnTo>
                  <a:cubicBezTo>
                    <a:pt x="367" y="436"/>
                    <a:pt x="0" y="836"/>
                    <a:pt x="34" y="1337"/>
                  </a:cubicBezTo>
                  <a:lnTo>
                    <a:pt x="11042" y="836"/>
                  </a:lnTo>
                  <a:cubicBezTo>
                    <a:pt x="11042" y="357"/>
                    <a:pt x="10674" y="0"/>
                    <a:pt x="10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4586747" y="2606094"/>
              <a:ext cx="137140" cy="82053"/>
            </a:xfrm>
            <a:custGeom>
              <a:avLst/>
              <a:gdLst/>
              <a:ahLst/>
              <a:cxnLst/>
              <a:rect l="l" t="t" r="r" b="b"/>
              <a:pathLst>
                <a:path w="6306" h="3773" extrusionOk="0">
                  <a:moveTo>
                    <a:pt x="2881" y="0"/>
                  </a:moveTo>
                  <a:cubicBezTo>
                    <a:pt x="2710" y="0"/>
                    <a:pt x="2539" y="13"/>
                    <a:pt x="2369" y="37"/>
                  </a:cubicBezTo>
                  <a:lnTo>
                    <a:pt x="1" y="370"/>
                  </a:lnTo>
                  <a:lnTo>
                    <a:pt x="2436" y="3773"/>
                  </a:lnTo>
                  <a:cubicBezTo>
                    <a:pt x="2436" y="3773"/>
                    <a:pt x="6305" y="3172"/>
                    <a:pt x="5872" y="1438"/>
                  </a:cubicBezTo>
                  <a:lnTo>
                    <a:pt x="5038" y="737"/>
                  </a:lnTo>
                  <a:cubicBezTo>
                    <a:pt x="4410" y="246"/>
                    <a:pt x="3648" y="0"/>
                    <a:pt x="2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4522918" y="2614141"/>
              <a:ext cx="116828" cy="79096"/>
            </a:xfrm>
            <a:custGeom>
              <a:avLst/>
              <a:gdLst/>
              <a:ahLst/>
              <a:cxnLst/>
              <a:rect l="l" t="t" r="r" b="b"/>
              <a:pathLst>
                <a:path w="5372" h="3637" extrusionOk="0">
                  <a:moveTo>
                    <a:pt x="2936" y="0"/>
                  </a:moveTo>
                  <a:lnTo>
                    <a:pt x="1" y="1035"/>
                  </a:lnTo>
                  <a:lnTo>
                    <a:pt x="3003" y="3636"/>
                  </a:lnTo>
                  <a:lnTo>
                    <a:pt x="5371" y="3403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457200" y="289325"/>
            <a:ext cx="8229600" cy="5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Skills and situations 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2501930" y="1547684"/>
            <a:ext cx="895500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71%</a:t>
            </a:r>
            <a:endParaRPr sz="24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2501930" y="3897737"/>
            <a:ext cx="895500" cy="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lt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8%</a:t>
            </a:r>
            <a:endParaRPr sz="2400"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5816800" y="750025"/>
            <a:ext cx="3124500" cy="16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Magnifiers (manual/digital)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Screen readers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Braille materials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Audiobooks and tactile tools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DAISY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TTS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212649" y="836475"/>
            <a:ext cx="3147745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Trackballs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Touchscreens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Virtual keyboards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Eye gaze systems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Speech recognition tools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5809150" y="2950775"/>
            <a:ext cx="2991950" cy="13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Sound amplifiers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Audio-to-text converters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Hearing loops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Visual alert systems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Sign-to-Text and vis-a vis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4" name="Google Shape;164;p18"/>
          <p:cNvCxnSpPr/>
          <p:nvPr/>
        </p:nvCxnSpPr>
        <p:spPr>
          <a:xfrm>
            <a:off x="9525" y="4733925"/>
            <a:ext cx="916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18"/>
          <p:cNvSpPr/>
          <p:nvPr/>
        </p:nvSpPr>
        <p:spPr>
          <a:xfrm>
            <a:off x="4243600" y="820625"/>
            <a:ext cx="1801800" cy="11976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Roboto"/>
                <a:ea typeface="Roboto"/>
                <a:cs typeface="Roboto"/>
                <a:sym typeface="Roboto"/>
              </a:rPr>
              <a:t>Vision Impairment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8"/>
          <p:cNvSpPr/>
          <p:nvPr/>
        </p:nvSpPr>
        <p:spPr>
          <a:xfrm>
            <a:off x="4188268" y="3205850"/>
            <a:ext cx="1883182" cy="119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Hearing Impairment</a:t>
            </a:r>
            <a:endParaRPr sz="1600" b="1" dirty="0"/>
          </a:p>
        </p:txBody>
      </p:sp>
      <p:sp>
        <p:nvSpPr>
          <p:cNvPr id="167" name="Google Shape;167;p18"/>
          <p:cNvSpPr/>
          <p:nvPr/>
        </p:nvSpPr>
        <p:spPr>
          <a:xfrm>
            <a:off x="2336800" y="820625"/>
            <a:ext cx="1915598" cy="119760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Roboto"/>
                <a:ea typeface="Roboto"/>
                <a:cs typeface="Roboto"/>
                <a:sym typeface="Roboto"/>
              </a:rPr>
              <a:t> Computer Accessibility</a:t>
            </a:r>
            <a:endParaRPr sz="15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2461000" y="3231525"/>
            <a:ext cx="1667700" cy="1091350"/>
          </a:xfrm>
          <a:prstGeom prst="ellipse">
            <a:avLst/>
          </a:prstGeom>
          <a:solidFill>
            <a:srgbClr val="F4CCCC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Roboto"/>
                <a:ea typeface="Roboto"/>
                <a:cs typeface="Roboto"/>
                <a:sym typeface="Roboto"/>
              </a:rPr>
              <a:t>Learning Aids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123750" y="3021000"/>
            <a:ext cx="27405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Electronic organizers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Task reminder apps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Talking devices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</a:pPr>
            <a:r>
              <a:rPr lang="en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Visual/picture schedules</a:t>
            </a: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0" name="Google Shape;170;p18"/>
          <p:cNvGrpSpPr/>
          <p:nvPr/>
        </p:nvGrpSpPr>
        <p:grpSpPr>
          <a:xfrm>
            <a:off x="3888380" y="1726099"/>
            <a:ext cx="1193452" cy="1661960"/>
            <a:chOff x="3388786" y="1547687"/>
            <a:chExt cx="2253243" cy="2253194"/>
          </a:xfrm>
        </p:grpSpPr>
        <p:sp>
          <p:nvSpPr>
            <p:cNvPr id="173" name="Google Shape;173;p18"/>
            <p:cNvSpPr/>
            <p:nvPr/>
          </p:nvSpPr>
          <p:spPr>
            <a:xfrm>
              <a:off x="4328495" y="2960165"/>
              <a:ext cx="367815" cy="657275"/>
            </a:xfrm>
            <a:custGeom>
              <a:avLst/>
              <a:gdLst/>
              <a:ahLst/>
              <a:cxnLst/>
              <a:rect l="l" t="t" r="r" b="b"/>
              <a:pathLst>
                <a:path w="16913" h="30223" extrusionOk="0">
                  <a:moveTo>
                    <a:pt x="1" y="1"/>
                  </a:moveTo>
                  <a:cubicBezTo>
                    <a:pt x="1" y="12043"/>
                    <a:pt x="11142" y="24585"/>
                    <a:pt x="16913" y="30222"/>
                  </a:cubicBezTo>
                  <a:cubicBezTo>
                    <a:pt x="13744" y="24585"/>
                    <a:pt x="7640" y="12043"/>
                    <a:pt x="7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4849371" y="2994600"/>
              <a:ext cx="368533" cy="657275"/>
            </a:xfrm>
            <a:custGeom>
              <a:avLst/>
              <a:gdLst/>
              <a:ahLst/>
              <a:cxnLst/>
              <a:rect l="l" t="t" r="r" b="b"/>
              <a:pathLst>
                <a:path w="16946" h="30223" extrusionOk="0">
                  <a:moveTo>
                    <a:pt x="14911" y="1"/>
                  </a:moveTo>
                  <a:cubicBezTo>
                    <a:pt x="13944" y="12910"/>
                    <a:pt x="4570" y="24752"/>
                    <a:pt x="0" y="30222"/>
                  </a:cubicBezTo>
                  <a:cubicBezTo>
                    <a:pt x="5771" y="24585"/>
                    <a:pt x="16679" y="10575"/>
                    <a:pt x="16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5269401" y="2828876"/>
              <a:ext cx="75464" cy="8721"/>
            </a:xfrm>
            <a:custGeom>
              <a:avLst/>
              <a:gdLst/>
              <a:ahLst/>
              <a:cxnLst/>
              <a:rect l="l" t="t" r="r" b="b"/>
              <a:pathLst>
                <a:path w="3470" h="401" extrusionOk="0">
                  <a:moveTo>
                    <a:pt x="0" y="0"/>
                  </a:moveTo>
                  <a:lnTo>
                    <a:pt x="0" y="400"/>
                  </a:lnTo>
                  <a:lnTo>
                    <a:pt x="3469" y="400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5397059" y="2828876"/>
              <a:ext cx="203883" cy="124069"/>
            </a:xfrm>
            <a:custGeom>
              <a:avLst/>
              <a:gdLst/>
              <a:ahLst/>
              <a:cxnLst/>
              <a:rect l="l" t="t" r="r" b="b"/>
              <a:pathLst>
                <a:path w="9375" h="5705" extrusionOk="0">
                  <a:moveTo>
                    <a:pt x="1" y="0"/>
                  </a:moveTo>
                  <a:lnTo>
                    <a:pt x="1" y="400"/>
                  </a:lnTo>
                  <a:lnTo>
                    <a:pt x="3670" y="400"/>
                  </a:lnTo>
                  <a:cubicBezTo>
                    <a:pt x="6606" y="400"/>
                    <a:pt x="8974" y="2769"/>
                    <a:pt x="8974" y="5704"/>
                  </a:cubicBezTo>
                  <a:lnTo>
                    <a:pt x="9374" y="5704"/>
                  </a:lnTo>
                  <a:cubicBezTo>
                    <a:pt x="9374" y="2569"/>
                    <a:pt x="6806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4040259" y="2858961"/>
              <a:ext cx="1601770" cy="200252"/>
            </a:xfrm>
            <a:custGeom>
              <a:avLst/>
              <a:gdLst/>
              <a:ahLst/>
              <a:cxnLst/>
              <a:rect l="l" t="t" r="r" b="b"/>
              <a:pathLst>
                <a:path w="73653" h="9208" extrusionOk="0">
                  <a:moveTo>
                    <a:pt x="4270" y="1"/>
                  </a:moveTo>
                  <a:cubicBezTo>
                    <a:pt x="1902" y="1"/>
                    <a:pt x="0" y="1902"/>
                    <a:pt x="0" y="4270"/>
                  </a:cubicBezTo>
                  <a:lnTo>
                    <a:pt x="0" y="4937"/>
                  </a:lnTo>
                  <a:cubicBezTo>
                    <a:pt x="0" y="7272"/>
                    <a:pt x="1902" y="9207"/>
                    <a:pt x="4270" y="9207"/>
                  </a:cubicBezTo>
                  <a:lnTo>
                    <a:pt x="69383" y="9207"/>
                  </a:lnTo>
                  <a:cubicBezTo>
                    <a:pt x="71752" y="9207"/>
                    <a:pt x="73653" y="7272"/>
                    <a:pt x="73653" y="4937"/>
                  </a:cubicBezTo>
                  <a:lnTo>
                    <a:pt x="73653" y="4270"/>
                  </a:lnTo>
                  <a:cubicBezTo>
                    <a:pt x="73653" y="1902"/>
                    <a:pt x="71752" y="1"/>
                    <a:pt x="69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3538496" y="3363516"/>
              <a:ext cx="166890" cy="216192"/>
            </a:xfrm>
            <a:custGeom>
              <a:avLst/>
              <a:gdLst/>
              <a:ahLst/>
              <a:cxnLst/>
              <a:rect l="l" t="t" r="r" b="b"/>
              <a:pathLst>
                <a:path w="7674" h="9941" extrusionOk="0">
                  <a:moveTo>
                    <a:pt x="4838" y="0"/>
                  </a:moveTo>
                  <a:lnTo>
                    <a:pt x="1" y="7406"/>
                  </a:lnTo>
                  <a:lnTo>
                    <a:pt x="2836" y="9941"/>
                  </a:lnTo>
                  <a:lnTo>
                    <a:pt x="7673" y="2536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3388786" y="3442982"/>
              <a:ext cx="244768" cy="180896"/>
            </a:xfrm>
            <a:custGeom>
              <a:avLst/>
              <a:gdLst/>
              <a:ahLst/>
              <a:cxnLst/>
              <a:rect l="l" t="t" r="r" b="b"/>
              <a:pathLst>
                <a:path w="11255" h="8318" extrusionOk="0">
                  <a:moveTo>
                    <a:pt x="1315" y="0"/>
                  </a:moveTo>
                  <a:cubicBezTo>
                    <a:pt x="731" y="0"/>
                    <a:pt x="1" y="975"/>
                    <a:pt x="947" y="1950"/>
                  </a:cubicBezTo>
                  <a:cubicBezTo>
                    <a:pt x="2282" y="3251"/>
                    <a:pt x="3716" y="4519"/>
                    <a:pt x="5184" y="5653"/>
                  </a:cubicBezTo>
                  <a:cubicBezTo>
                    <a:pt x="6685" y="6887"/>
                    <a:pt x="7152" y="7321"/>
                    <a:pt x="8419" y="8188"/>
                  </a:cubicBezTo>
                  <a:cubicBezTo>
                    <a:pt x="8533" y="8277"/>
                    <a:pt x="8666" y="8317"/>
                    <a:pt x="8798" y="8317"/>
                  </a:cubicBezTo>
                  <a:cubicBezTo>
                    <a:pt x="9014" y="8317"/>
                    <a:pt x="9229" y="8208"/>
                    <a:pt x="9353" y="8021"/>
                  </a:cubicBezTo>
                  <a:lnTo>
                    <a:pt x="11155" y="5053"/>
                  </a:lnTo>
                  <a:cubicBezTo>
                    <a:pt x="11255" y="4919"/>
                    <a:pt x="11188" y="4752"/>
                    <a:pt x="11088" y="4686"/>
                  </a:cubicBezTo>
                  <a:lnTo>
                    <a:pt x="7485" y="2184"/>
                  </a:lnTo>
                  <a:cubicBezTo>
                    <a:pt x="7285" y="2017"/>
                    <a:pt x="7018" y="1984"/>
                    <a:pt x="6785" y="1984"/>
                  </a:cubicBezTo>
                  <a:cubicBezTo>
                    <a:pt x="6721" y="1988"/>
                    <a:pt x="6656" y="1991"/>
                    <a:pt x="6589" y="1991"/>
                  </a:cubicBezTo>
                  <a:cubicBezTo>
                    <a:pt x="5169" y="1991"/>
                    <a:pt x="2919" y="1006"/>
                    <a:pt x="1581" y="82"/>
                  </a:cubicBezTo>
                  <a:cubicBezTo>
                    <a:pt x="1502" y="26"/>
                    <a:pt x="1410" y="0"/>
                    <a:pt x="1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3592908" y="3363516"/>
              <a:ext cx="111739" cy="129876"/>
            </a:xfrm>
            <a:custGeom>
              <a:avLst/>
              <a:gdLst/>
              <a:ahLst/>
              <a:cxnLst/>
              <a:rect l="l" t="t" r="r" b="b"/>
              <a:pathLst>
                <a:path w="5138" h="5972" extrusionOk="0">
                  <a:moveTo>
                    <a:pt x="2336" y="0"/>
                  </a:moveTo>
                  <a:lnTo>
                    <a:pt x="1" y="3570"/>
                  </a:lnTo>
                  <a:lnTo>
                    <a:pt x="2903" y="5971"/>
                  </a:lnTo>
                  <a:lnTo>
                    <a:pt x="5138" y="2536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3598715" y="2611792"/>
              <a:ext cx="1074392" cy="857656"/>
            </a:xfrm>
            <a:custGeom>
              <a:avLst/>
              <a:gdLst/>
              <a:ahLst/>
              <a:cxnLst/>
              <a:rect l="l" t="t" r="r" b="b"/>
              <a:pathLst>
                <a:path w="49403" h="39437" extrusionOk="0">
                  <a:moveTo>
                    <a:pt x="29789" y="1"/>
                  </a:moveTo>
                  <a:cubicBezTo>
                    <a:pt x="24108" y="1"/>
                    <a:pt x="13996" y="661"/>
                    <a:pt x="12309" y="5245"/>
                  </a:cubicBezTo>
                  <a:cubicBezTo>
                    <a:pt x="6972" y="19856"/>
                    <a:pt x="1" y="35367"/>
                    <a:pt x="1" y="35367"/>
                  </a:cubicBezTo>
                  <a:lnTo>
                    <a:pt x="5605" y="39437"/>
                  </a:lnTo>
                  <a:cubicBezTo>
                    <a:pt x="5605" y="39437"/>
                    <a:pt x="17413" y="21357"/>
                    <a:pt x="21049" y="9749"/>
                  </a:cubicBezTo>
                  <a:cubicBezTo>
                    <a:pt x="24657" y="10626"/>
                    <a:pt x="29728" y="11438"/>
                    <a:pt x="34438" y="11438"/>
                  </a:cubicBezTo>
                  <a:cubicBezTo>
                    <a:pt x="39221" y="11438"/>
                    <a:pt x="43632" y="10601"/>
                    <a:pt x="45767" y="8148"/>
                  </a:cubicBezTo>
                  <a:cubicBezTo>
                    <a:pt x="49402" y="3978"/>
                    <a:pt x="46701" y="108"/>
                    <a:pt x="46701" y="108"/>
                  </a:cubicBezTo>
                  <a:lnTo>
                    <a:pt x="33658" y="108"/>
                  </a:lnTo>
                  <a:cubicBezTo>
                    <a:pt x="33658" y="108"/>
                    <a:pt x="32086" y="1"/>
                    <a:pt x="297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3944021" y="2861519"/>
              <a:ext cx="55891" cy="223456"/>
            </a:xfrm>
            <a:custGeom>
              <a:avLst/>
              <a:gdLst/>
              <a:ahLst/>
              <a:cxnLst/>
              <a:rect l="l" t="t" r="r" b="b"/>
              <a:pathLst>
                <a:path w="2570" h="10275" extrusionOk="0">
                  <a:moveTo>
                    <a:pt x="1535" y="0"/>
                  </a:moveTo>
                  <a:cubicBezTo>
                    <a:pt x="1068" y="1768"/>
                    <a:pt x="401" y="6905"/>
                    <a:pt x="1" y="10274"/>
                  </a:cubicBezTo>
                  <a:cubicBezTo>
                    <a:pt x="901" y="8506"/>
                    <a:pt x="1802" y="6672"/>
                    <a:pt x="2569" y="4904"/>
                  </a:cubicBezTo>
                  <a:lnTo>
                    <a:pt x="1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3574771" y="3340312"/>
              <a:ext cx="182831" cy="169043"/>
            </a:xfrm>
            <a:custGeom>
              <a:avLst/>
              <a:gdLst/>
              <a:ahLst/>
              <a:cxnLst/>
              <a:rect l="l" t="t" r="r" b="b"/>
              <a:pathLst>
                <a:path w="8407" h="7773" extrusionOk="0">
                  <a:moveTo>
                    <a:pt x="1302" y="0"/>
                  </a:moveTo>
                  <a:lnTo>
                    <a:pt x="1" y="2769"/>
                  </a:lnTo>
                  <a:lnTo>
                    <a:pt x="6339" y="7772"/>
                  </a:lnTo>
                  <a:lnTo>
                    <a:pt x="8407" y="5404"/>
                  </a:lnTo>
                  <a:lnTo>
                    <a:pt x="13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3507310" y="3459727"/>
              <a:ext cx="34122" cy="36036"/>
            </a:xfrm>
            <a:custGeom>
              <a:avLst/>
              <a:gdLst/>
              <a:ahLst/>
              <a:cxnLst/>
              <a:rect l="l" t="t" r="r" b="b"/>
              <a:pathLst>
                <a:path w="1569" h="1657" extrusionOk="0">
                  <a:moveTo>
                    <a:pt x="501" y="213"/>
                  </a:moveTo>
                  <a:cubicBezTo>
                    <a:pt x="768" y="280"/>
                    <a:pt x="1101" y="914"/>
                    <a:pt x="1301" y="1414"/>
                  </a:cubicBezTo>
                  <a:cubicBezTo>
                    <a:pt x="668" y="1114"/>
                    <a:pt x="234" y="814"/>
                    <a:pt x="201" y="580"/>
                  </a:cubicBezTo>
                  <a:cubicBezTo>
                    <a:pt x="201" y="447"/>
                    <a:pt x="234" y="313"/>
                    <a:pt x="334" y="246"/>
                  </a:cubicBezTo>
                  <a:cubicBezTo>
                    <a:pt x="367" y="213"/>
                    <a:pt x="434" y="213"/>
                    <a:pt x="501" y="213"/>
                  </a:cubicBezTo>
                  <a:close/>
                  <a:moveTo>
                    <a:pt x="440" y="0"/>
                  </a:moveTo>
                  <a:cubicBezTo>
                    <a:pt x="351" y="0"/>
                    <a:pt x="276" y="38"/>
                    <a:pt x="201" y="113"/>
                  </a:cubicBezTo>
                  <a:cubicBezTo>
                    <a:pt x="67" y="213"/>
                    <a:pt x="1" y="413"/>
                    <a:pt x="34" y="580"/>
                  </a:cubicBezTo>
                  <a:cubicBezTo>
                    <a:pt x="101" y="847"/>
                    <a:pt x="267" y="1047"/>
                    <a:pt x="501" y="1180"/>
                  </a:cubicBezTo>
                  <a:cubicBezTo>
                    <a:pt x="801" y="1347"/>
                    <a:pt x="1101" y="1514"/>
                    <a:pt x="1435" y="1647"/>
                  </a:cubicBezTo>
                  <a:cubicBezTo>
                    <a:pt x="1447" y="1654"/>
                    <a:pt x="1459" y="1656"/>
                    <a:pt x="1471" y="1656"/>
                  </a:cubicBezTo>
                  <a:cubicBezTo>
                    <a:pt x="1524" y="1656"/>
                    <a:pt x="1568" y="1602"/>
                    <a:pt x="1568" y="1547"/>
                  </a:cubicBezTo>
                  <a:cubicBezTo>
                    <a:pt x="1502" y="1381"/>
                    <a:pt x="1035" y="146"/>
                    <a:pt x="534" y="13"/>
                  </a:cubicBezTo>
                  <a:cubicBezTo>
                    <a:pt x="501" y="5"/>
                    <a:pt x="470" y="0"/>
                    <a:pt x="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3533429" y="3455052"/>
              <a:ext cx="23226" cy="40516"/>
            </a:xfrm>
            <a:custGeom>
              <a:avLst/>
              <a:gdLst/>
              <a:ahLst/>
              <a:cxnLst/>
              <a:rect l="l" t="t" r="r" b="b"/>
              <a:pathLst>
                <a:path w="1068" h="1863" extrusionOk="0">
                  <a:moveTo>
                    <a:pt x="525" y="189"/>
                  </a:moveTo>
                  <a:cubicBezTo>
                    <a:pt x="556" y="189"/>
                    <a:pt x="592" y="200"/>
                    <a:pt x="634" y="228"/>
                  </a:cubicBezTo>
                  <a:lnTo>
                    <a:pt x="668" y="261"/>
                  </a:lnTo>
                  <a:cubicBezTo>
                    <a:pt x="734" y="295"/>
                    <a:pt x="768" y="361"/>
                    <a:pt x="801" y="428"/>
                  </a:cubicBezTo>
                  <a:cubicBezTo>
                    <a:pt x="868" y="762"/>
                    <a:pt x="534" y="1295"/>
                    <a:pt x="301" y="1596"/>
                  </a:cubicBezTo>
                  <a:cubicBezTo>
                    <a:pt x="201" y="1162"/>
                    <a:pt x="234" y="428"/>
                    <a:pt x="434" y="228"/>
                  </a:cubicBezTo>
                  <a:cubicBezTo>
                    <a:pt x="453" y="209"/>
                    <a:pt x="484" y="189"/>
                    <a:pt x="525" y="189"/>
                  </a:cubicBezTo>
                  <a:close/>
                  <a:moveTo>
                    <a:pt x="554" y="1"/>
                  </a:moveTo>
                  <a:cubicBezTo>
                    <a:pt x="467" y="1"/>
                    <a:pt x="378" y="36"/>
                    <a:pt x="301" y="95"/>
                  </a:cubicBezTo>
                  <a:cubicBezTo>
                    <a:pt x="0" y="395"/>
                    <a:pt x="0" y="1395"/>
                    <a:pt x="201" y="1796"/>
                  </a:cubicBezTo>
                  <a:cubicBezTo>
                    <a:pt x="201" y="1829"/>
                    <a:pt x="201" y="1829"/>
                    <a:pt x="234" y="1862"/>
                  </a:cubicBezTo>
                  <a:lnTo>
                    <a:pt x="267" y="1862"/>
                  </a:lnTo>
                  <a:cubicBezTo>
                    <a:pt x="301" y="1862"/>
                    <a:pt x="334" y="1829"/>
                    <a:pt x="334" y="1829"/>
                  </a:cubicBezTo>
                  <a:cubicBezTo>
                    <a:pt x="367" y="1796"/>
                    <a:pt x="1068" y="928"/>
                    <a:pt x="968" y="361"/>
                  </a:cubicBezTo>
                  <a:cubicBezTo>
                    <a:pt x="934" y="228"/>
                    <a:pt x="868" y="128"/>
                    <a:pt x="734" y="61"/>
                  </a:cubicBezTo>
                  <a:cubicBezTo>
                    <a:pt x="678" y="19"/>
                    <a:pt x="617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4048475" y="3478126"/>
              <a:ext cx="93623" cy="212582"/>
            </a:xfrm>
            <a:custGeom>
              <a:avLst/>
              <a:gdLst/>
              <a:ahLst/>
              <a:cxnLst/>
              <a:rect l="l" t="t" r="r" b="b"/>
              <a:pathLst>
                <a:path w="4305" h="9775" extrusionOk="0">
                  <a:moveTo>
                    <a:pt x="1" y="1"/>
                  </a:moveTo>
                  <a:lnTo>
                    <a:pt x="668" y="9775"/>
                  </a:lnTo>
                  <a:lnTo>
                    <a:pt x="4304" y="9041"/>
                  </a:lnTo>
                  <a:lnTo>
                    <a:pt x="3704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3922383" y="3622660"/>
              <a:ext cx="266864" cy="178221"/>
            </a:xfrm>
            <a:custGeom>
              <a:avLst/>
              <a:gdLst/>
              <a:ahLst/>
              <a:cxnLst/>
              <a:rect l="l" t="t" r="r" b="b"/>
              <a:pathLst>
                <a:path w="12271" h="8195" extrusionOk="0">
                  <a:moveTo>
                    <a:pt x="10253" y="0"/>
                  </a:moveTo>
                  <a:cubicBezTo>
                    <a:pt x="10212" y="0"/>
                    <a:pt x="10171" y="8"/>
                    <a:pt x="10135" y="26"/>
                  </a:cubicBezTo>
                  <a:lnTo>
                    <a:pt x="5966" y="1794"/>
                  </a:lnTo>
                  <a:cubicBezTo>
                    <a:pt x="5732" y="1894"/>
                    <a:pt x="5565" y="2061"/>
                    <a:pt x="5432" y="2261"/>
                  </a:cubicBezTo>
                  <a:cubicBezTo>
                    <a:pt x="4732" y="3529"/>
                    <a:pt x="2163" y="5830"/>
                    <a:pt x="595" y="6564"/>
                  </a:cubicBezTo>
                  <a:cubicBezTo>
                    <a:pt x="0" y="6862"/>
                    <a:pt x="228" y="8195"/>
                    <a:pt x="1444" y="8195"/>
                  </a:cubicBezTo>
                  <a:cubicBezTo>
                    <a:pt x="1592" y="8195"/>
                    <a:pt x="1753" y="8175"/>
                    <a:pt x="1930" y="8132"/>
                  </a:cubicBezTo>
                  <a:cubicBezTo>
                    <a:pt x="3564" y="7732"/>
                    <a:pt x="6600" y="6331"/>
                    <a:pt x="7734" y="5864"/>
                  </a:cubicBezTo>
                  <a:cubicBezTo>
                    <a:pt x="9568" y="5097"/>
                    <a:pt x="10269" y="4896"/>
                    <a:pt x="11737" y="4296"/>
                  </a:cubicBezTo>
                  <a:cubicBezTo>
                    <a:pt x="12103" y="4129"/>
                    <a:pt x="12270" y="3729"/>
                    <a:pt x="12103" y="3362"/>
                  </a:cubicBezTo>
                  <a:lnTo>
                    <a:pt x="10536" y="160"/>
                  </a:lnTo>
                  <a:cubicBezTo>
                    <a:pt x="10487" y="62"/>
                    <a:pt x="10366" y="0"/>
                    <a:pt x="10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4005676" y="3669112"/>
              <a:ext cx="45017" cy="20899"/>
            </a:xfrm>
            <a:custGeom>
              <a:avLst/>
              <a:gdLst/>
              <a:ahLst/>
              <a:cxnLst/>
              <a:rect l="l" t="t" r="r" b="b"/>
              <a:pathLst>
                <a:path w="2070" h="961" extrusionOk="0">
                  <a:moveTo>
                    <a:pt x="908" y="179"/>
                  </a:moveTo>
                  <a:cubicBezTo>
                    <a:pt x="1180" y="179"/>
                    <a:pt x="1484" y="211"/>
                    <a:pt x="1735" y="259"/>
                  </a:cubicBezTo>
                  <a:cubicBezTo>
                    <a:pt x="1248" y="611"/>
                    <a:pt x="826" y="787"/>
                    <a:pt x="560" y="787"/>
                  </a:cubicBezTo>
                  <a:cubicBezTo>
                    <a:pt x="498" y="787"/>
                    <a:pt x="445" y="778"/>
                    <a:pt x="401" y="759"/>
                  </a:cubicBezTo>
                  <a:cubicBezTo>
                    <a:pt x="268" y="726"/>
                    <a:pt x="201" y="592"/>
                    <a:pt x="201" y="492"/>
                  </a:cubicBezTo>
                  <a:cubicBezTo>
                    <a:pt x="168" y="425"/>
                    <a:pt x="201" y="359"/>
                    <a:pt x="234" y="325"/>
                  </a:cubicBezTo>
                  <a:cubicBezTo>
                    <a:pt x="340" y="220"/>
                    <a:pt x="604" y="179"/>
                    <a:pt x="908" y="179"/>
                  </a:cubicBezTo>
                  <a:close/>
                  <a:moveTo>
                    <a:pt x="889" y="0"/>
                  </a:moveTo>
                  <a:cubicBezTo>
                    <a:pt x="567" y="0"/>
                    <a:pt x="260" y="46"/>
                    <a:pt x="101" y="192"/>
                  </a:cubicBezTo>
                  <a:cubicBezTo>
                    <a:pt x="34" y="259"/>
                    <a:pt x="1" y="392"/>
                    <a:pt x="1" y="526"/>
                  </a:cubicBezTo>
                  <a:cubicBezTo>
                    <a:pt x="34" y="692"/>
                    <a:pt x="134" y="859"/>
                    <a:pt x="334" y="926"/>
                  </a:cubicBezTo>
                  <a:cubicBezTo>
                    <a:pt x="417" y="949"/>
                    <a:pt x="508" y="961"/>
                    <a:pt x="602" y="961"/>
                  </a:cubicBezTo>
                  <a:cubicBezTo>
                    <a:pt x="772" y="961"/>
                    <a:pt x="951" y="924"/>
                    <a:pt x="1102" y="859"/>
                  </a:cubicBezTo>
                  <a:cubicBezTo>
                    <a:pt x="1435" y="692"/>
                    <a:pt x="1735" y="492"/>
                    <a:pt x="2036" y="292"/>
                  </a:cubicBezTo>
                  <a:cubicBezTo>
                    <a:pt x="2069" y="259"/>
                    <a:pt x="2069" y="225"/>
                    <a:pt x="2069" y="192"/>
                  </a:cubicBezTo>
                  <a:cubicBezTo>
                    <a:pt x="2069" y="159"/>
                    <a:pt x="2036" y="125"/>
                    <a:pt x="2002" y="125"/>
                  </a:cubicBezTo>
                  <a:cubicBezTo>
                    <a:pt x="1902" y="105"/>
                    <a:pt x="1378" y="0"/>
                    <a:pt x="8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4015832" y="3643059"/>
              <a:ext cx="34861" cy="32969"/>
            </a:xfrm>
            <a:custGeom>
              <a:avLst/>
              <a:gdLst/>
              <a:ahLst/>
              <a:cxnLst/>
              <a:rect l="l" t="t" r="r" b="b"/>
              <a:pathLst>
                <a:path w="1603" h="1516" extrusionOk="0">
                  <a:moveTo>
                    <a:pt x="505" y="197"/>
                  </a:moveTo>
                  <a:cubicBezTo>
                    <a:pt x="543" y="197"/>
                    <a:pt x="585" y="206"/>
                    <a:pt x="635" y="222"/>
                  </a:cubicBezTo>
                  <a:cubicBezTo>
                    <a:pt x="935" y="323"/>
                    <a:pt x="1235" y="923"/>
                    <a:pt x="1369" y="1290"/>
                  </a:cubicBezTo>
                  <a:cubicBezTo>
                    <a:pt x="935" y="1156"/>
                    <a:pt x="301" y="723"/>
                    <a:pt x="268" y="423"/>
                  </a:cubicBezTo>
                  <a:cubicBezTo>
                    <a:pt x="268" y="389"/>
                    <a:pt x="268" y="289"/>
                    <a:pt x="368" y="256"/>
                  </a:cubicBezTo>
                  <a:lnTo>
                    <a:pt x="401" y="222"/>
                  </a:lnTo>
                  <a:cubicBezTo>
                    <a:pt x="435" y="206"/>
                    <a:pt x="468" y="197"/>
                    <a:pt x="505" y="197"/>
                  </a:cubicBezTo>
                  <a:close/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01" y="156"/>
                    <a:pt x="1" y="289"/>
                    <a:pt x="68" y="456"/>
                  </a:cubicBezTo>
                  <a:cubicBezTo>
                    <a:pt x="134" y="890"/>
                    <a:pt x="1002" y="1457"/>
                    <a:pt x="1469" y="1490"/>
                  </a:cubicBezTo>
                  <a:cubicBezTo>
                    <a:pt x="1485" y="1507"/>
                    <a:pt x="1502" y="1515"/>
                    <a:pt x="1514" y="1515"/>
                  </a:cubicBezTo>
                  <a:cubicBezTo>
                    <a:pt x="1527" y="1515"/>
                    <a:pt x="1535" y="1507"/>
                    <a:pt x="1535" y="1490"/>
                  </a:cubicBezTo>
                  <a:lnTo>
                    <a:pt x="1569" y="1490"/>
                  </a:lnTo>
                  <a:cubicBezTo>
                    <a:pt x="1602" y="1457"/>
                    <a:pt x="1602" y="1423"/>
                    <a:pt x="1569" y="1390"/>
                  </a:cubicBezTo>
                  <a:cubicBezTo>
                    <a:pt x="1569" y="1357"/>
                    <a:pt x="1202" y="2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4048475" y="3478126"/>
              <a:ext cx="87816" cy="111021"/>
            </a:xfrm>
            <a:custGeom>
              <a:avLst/>
              <a:gdLst/>
              <a:ahLst/>
              <a:cxnLst/>
              <a:rect l="l" t="t" r="r" b="b"/>
              <a:pathLst>
                <a:path w="4038" h="5105" extrusionOk="0">
                  <a:moveTo>
                    <a:pt x="1" y="1"/>
                  </a:moveTo>
                  <a:lnTo>
                    <a:pt x="335" y="5105"/>
                  </a:lnTo>
                  <a:lnTo>
                    <a:pt x="4037" y="5038"/>
                  </a:lnTo>
                  <a:lnTo>
                    <a:pt x="3704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3941129" y="2648576"/>
              <a:ext cx="860375" cy="943820"/>
            </a:xfrm>
            <a:custGeom>
              <a:avLst/>
              <a:gdLst/>
              <a:ahLst/>
              <a:cxnLst/>
              <a:rect l="l" t="t" r="r" b="b"/>
              <a:pathLst>
                <a:path w="39562" h="43399" extrusionOk="0">
                  <a:moveTo>
                    <a:pt x="27119" y="0"/>
                  </a:moveTo>
                  <a:cubicBezTo>
                    <a:pt x="27119" y="0"/>
                    <a:pt x="0" y="2569"/>
                    <a:pt x="1001" y="10741"/>
                  </a:cubicBezTo>
                  <a:cubicBezTo>
                    <a:pt x="2402" y="22517"/>
                    <a:pt x="3469" y="43131"/>
                    <a:pt x="3469" y="43131"/>
                  </a:cubicBezTo>
                  <a:lnTo>
                    <a:pt x="10374" y="43398"/>
                  </a:lnTo>
                  <a:cubicBezTo>
                    <a:pt x="10374" y="43398"/>
                    <a:pt x="12943" y="25252"/>
                    <a:pt x="11442" y="13210"/>
                  </a:cubicBezTo>
                  <a:cubicBezTo>
                    <a:pt x="12618" y="13210"/>
                    <a:pt x="14027" y="13220"/>
                    <a:pt x="15570" y="13220"/>
                  </a:cubicBezTo>
                  <a:cubicBezTo>
                    <a:pt x="23213" y="13220"/>
                    <a:pt x="34145" y="12966"/>
                    <a:pt x="36393" y="9941"/>
                  </a:cubicBezTo>
                  <a:cubicBezTo>
                    <a:pt x="39562" y="5638"/>
                    <a:pt x="38094" y="0"/>
                    <a:pt x="380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3996259" y="3479583"/>
              <a:ext cx="198054" cy="87077"/>
            </a:xfrm>
            <a:custGeom>
              <a:avLst/>
              <a:gdLst/>
              <a:ahLst/>
              <a:cxnLst/>
              <a:rect l="l" t="t" r="r" b="b"/>
              <a:pathLst>
                <a:path w="9107" h="4004" extrusionOk="0">
                  <a:moveTo>
                    <a:pt x="0" y="1"/>
                  </a:moveTo>
                  <a:lnTo>
                    <a:pt x="300" y="3603"/>
                  </a:lnTo>
                  <a:lnTo>
                    <a:pt x="8606" y="4003"/>
                  </a:lnTo>
                  <a:lnTo>
                    <a:pt x="9107" y="6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3906790" y="2029068"/>
              <a:ext cx="494277" cy="570611"/>
            </a:xfrm>
            <a:custGeom>
              <a:avLst/>
              <a:gdLst/>
              <a:ahLst/>
              <a:cxnLst/>
              <a:rect l="l" t="t" r="r" b="b"/>
              <a:pathLst>
                <a:path w="22728" h="26238" extrusionOk="0">
                  <a:moveTo>
                    <a:pt x="19744" y="0"/>
                  </a:moveTo>
                  <a:cubicBezTo>
                    <a:pt x="18341" y="0"/>
                    <a:pt x="17141" y="1024"/>
                    <a:pt x="16923" y="2453"/>
                  </a:cubicBezTo>
                  <a:lnTo>
                    <a:pt x="16923" y="2519"/>
                  </a:lnTo>
                  <a:cubicBezTo>
                    <a:pt x="16790" y="3720"/>
                    <a:pt x="16623" y="5021"/>
                    <a:pt x="16423" y="6289"/>
                  </a:cubicBezTo>
                  <a:cubicBezTo>
                    <a:pt x="16223" y="7590"/>
                    <a:pt x="16023" y="8824"/>
                    <a:pt x="15756" y="10091"/>
                  </a:cubicBezTo>
                  <a:cubicBezTo>
                    <a:pt x="15522" y="11326"/>
                    <a:pt x="15222" y="12560"/>
                    <a:pt x="14889" y="13727"/>
                  </a:cubicBezTo>
                  <a:cubicBezTo>
                    <a:pt x="14588" y="14828"/>
                    <a:pt x="14188" y="15896"/>
                    <a:pt x="13688" y="16930"/>
                  </a:cubicBezTo>
                  <a:cubicBezTo>
                    <a:pt x="13488" y="17330"/>
                    <a:pt x="13254" y="17664"/>
                    <a:pt x="12987" y="17997"/>
                  </a:cubicBezTo>
                  <a:cubicBezTo>
                    <a:pt x="12921" y="18097"/>
                    <a:pt x="12854" y="18164"/>
                    <a:pt x="12754" y="18231"/>
                  </a:cubicBezTo>
                  <a:cubicBezTo>
                    <a:pt x="12687" y="18297"/>
                    <a:pt x="12587" y="18397"/>
                    <a:pt x="12487" y="18464"/>
                  </a:cubicBezTo>
                  <a:cubicBezTo>
                    <a:pt x="12287" y="18631"/>
                    <a:pt x="12087" y="18798"/>
                    <a:pt x="11886" y="18964"/>
                  </a:cubicBezTo>
                  <a:cubicBezTo>
                    <a:pt x="10919" y="19632"/>
                    <a:pt x="9885" y="20199"/>
                    <a:pt x="8818" y="20699"/>
                  </a:cubicBezTo>
                  <a:cubicBezTo>
                    <a:pt x="6449" y="21733"/>
                    <a:pt x="4081" y="22667"/>
                    <a:pt x="1612" y="23434"/>
                  </a:cubicBezTo>
                  <a:lnTo>
                    <a:pt x="1579" y="23468"/>
                  </a:lnTo>
                  <a:cubicBezTo>
                    <a:pt x="0" y="23961"/>
                    <a:pt x="400" y="26238"/>
                    <a:pt x="2010" y="26238"/>
                  </a:cubicBezTo>
                  <a:cubicBezTo>
                    <a:pt x="2033" y="26238"/>
                    <a:pt x="2056" y="26237"/>
                    <a:pt x="2079" y="26236"/>
                  </a:cubicBezTo>
                  <a:cubicBezTo>
                    <a:pt x="3480" y="26170"/>
                    <a:pt x="4848" y="26036"/>
                    <a:pt x="6249" y="25803"/>
                  </a:cubicBezTo>
                  <a:cubicBezTo>
                    <a:pt x="6950" y="25703"/>
                    <a:pt x="7617" y="25569"/>
                    <a:pt x="8317" y="25436"/>
                  </a:cubicBezTo>
                  <a:cubicBezTo>
                    <a:pt x="9018" y="25269"/>
                    <a:pt x="9718" y="25102"/>
                    <a:pt x="10419" y="24869"/>
                  </a:cubicBezTo>
                  <a:cubicBezTo>
                    <a:pt x="11853" y="24468"/>
                    <a:pt x="13254" y="23901"/>
                    <a:pt x="14588" y="23201"/>
                  </a:cubicBezTo>
                  <a:cubicBezTo>
                    <a:pt x="14922" y="23001"/>
                    <a:pt x="15289" y="22767"/>
                    <a:pt x="15622" y="22534"/>
                  </a:cubicBezTo>
                  <a:cubicBezTo>
                    <a:pt x="15789" y="22434"/>
                    <a:pt x="15956" y="22300"/>
                    <a:pt x="16123" y="22167"/>
                  </a:cubicBezTo>
                  <a:cubicBezTo>
                    <a:pt x="16323" y="22000"/>
                    <a:pt x="16490" y="21867"/>
                    <a:pt x="16657" y="21700"/>
                  </a:cubicBezTo>
                  <a:cubicBezTo>
                    <a:pt x="17324" y="21066"/>
                    <a:pt x="17891" y="20365"/>
                    <a:pt x="18324" y="19598"/>
                  </a:cubicBezTo>
                  <a:cubicBezTo>
                    <a:pt x="19125" y="18264"/>
                    <a:pt x="19759" y="16863"/>
                    <a:pt x="20226" y="15429"/>
                  </a:cubicBezTo>
                  <a:cubicBezTo>
                    <a:pt x="20693" y="14028"/>
                    <a:pt x="21093" y="12660"/>
                    <a:pt x="21393" y="11292"/>
                  </a:cubicBezTo>
                  <a:cubicBezTo>
                    <a:pt x="21693" y="9925"/>
                    <a:pt x="21960" y="8557"/>
                    <a:pt x="22160" y="7189"/>
                  </a:cubicBezTo>
                  <a:cubicBezTo>
                    <a:pt x="22294" y="6489"/>
                    <a:pt x="22361" y="5822"/>
                    <a:pt x="22461" y="5121"/>
                  </a:cubicBezTo>
                  <a:cubicBezTo>
                    <a:pt x="22561" y="4421"/>
                    <a:pt x="22627" y="3754"/>
                    <a:pt x="22694" y="3020"/>
                  </a:cubicBezTo>
                  <a:lnTo>
                    <a:pt x="22627" y="3020"/>
                  </a:lnTo>
                  <a:cubicBezTo>
                    <a:pt x="22728" y="1485"/>
                    <a:pt x="21593" y="151"/>
                    <a:pt x="20059" y="18"/>
                  </a:cubicBezTo>
                  <a:cubicBezTo>
                    <a:pt x="19953" y="6"/>
                    <a:pt x="19848" y="0"/>
                    <a:pt x="19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3909204" y="2522736"/>
              <a:ext cx="114631" cy="86338"/>
            </a:xfrm>
            <a:custGeom>
              <a:avLst/>
              <a:gdLst/>
              <a:ahLst/>
              <a:cxnLst/>
              <a:rect l="l" t="t" r="r" b="b"/>
              <a:pathLst>
                <a:path w="5271" h="3970" extrusionOk="0">
                  <a:moveTo>
                    <a:pt x="2102" y="0"/>
                  </a:moveTo>
                  <a:lnTo>
                    <a:pt x="0" y="134"/>
                  </a:lnTo>
                  <a:lnTo>
                    <a:pt x="1668" y="3970"/>
                  </a:lnTo>
                  <a:cubicBezTo>
                    <a:pt x="1668" y="3970"/>
                    <a:pt x="5271" y="3903"/>
                    <a:pt x="5204" y="2102"/>
                  </a:cubicBezTo>
                  <a:lnTo>
                    <a:pt x="4570" y="1268"/>
                  </a:lnTo>
                  <a:cubicBezTo>
                    <a:pt x="3970" y="534"/>
                    <a:pt x="3069" y="67"/>
                    <a:pt x="2102" y="0"/>
                  </a:cubicBez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3859880" y="2525629"/>
              <a:ext cx="85620" cy="83445"/>
            </a:xfrm>
            <a:custGeom>
              <a:avLst/>
              <a:gdLst/>
              <a:ahLst/>
              <a:cxnLst/>
              <a:rect l="l" t="t" r="r" b="b"/>
              <a:pathLst>
                <a:path w="3937" h="3837" extrusionOk="0">
                  <a:moveTo>
                    <a:pt x="2268" y="1"/>
                  </a:moveTo>
                  <a:lnTo>
                    <a:pt x="0" y="301"/>
                  </a:lnTo>
                  <a:lnTo>
                    <a:pt x="1801" y="3837"/>
                  </a:lnTo>
                  <a:lnTo>
                    <a:pt x="3936" y="3837"/>
                  </a:lnTo>
                  <a:lnTo>
                    <a:pt x="2268" y="1"/>
                  </a:lnTo>
                  <a:close/>
                </a:path>
              </a:pathLst>
            </a:custGeom>
            <a:solidFill>
              <a:srgbClr val="FF8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4266841" y="1936293"/>
              <a:ext cx="502737" cy="677870"/>
            </a:xfrm>
            <a:custGeom>
              <a:avLst/>
              <a:gdLst/>
              <a:ahLst/>
              <a:cxnLst/>
              <a:rect l="l" t="t" r="r" b="b"/>
              <a:pathLst>
                <a:path w="23117" h="31170" extrusionOk="0">
                  <a:moveTo>
                    <a:pt x="14069" y="1"/>
                  </a:moveTo>
                  <a:cubicBezTo>
                    <a:pt x="13729" y="1"/>
                    <a:pt x="13394" y="32"/>
                    <a:pt x="13076" y="81"/>
                  </a:cubicBezTo>
                  <a:lnTo>
                    <a:pt x="9841" y="548"/>
                  </a:lnTo>
                  <a:lnTo>
                    <a:pt x="5838" y="1381"/>
                  </a:lnTo>
                  <a:lnTo>
                    <a:pt x="3837" y="2315"/>
                  </a:lnTo>
                  <a:cubicBezTo>
                    <a:pt x="1368" y="3483"/>
                    <a:pt x="0" y="6185"/>
                    <a:pt x="467" y="8887"/>
                  </a:cubicBezTo>
                  <a:cubicBezTo>
                    <a:pt x="1268" y="13257"/>
                    <a:pt x="3570" y="20262"/>
                    <a:pt x="4003" y="31169"/>
                  </a:cubicBezTo>
                  <a:lnTo>
                    <a:pt x="23117" y="31169"/>
                  </a:lnTo>
                  <a:cubicBezTo>
                    <a:pt x="23017" y="25165"/>
                    <a:pt x="22617" y="18527"/>
                    <a:pt x="21849" y="14124"/>
                  </a:cubicBezTo>
                  <a:cubicBezTo>
                    <a:pt x="21282" y="10955"/>
                    <a:pt x="20582" y="7386"/>
                    <a:pt x="19781" y="4450"/>
                  </a:cubicBezTo>
                  <a:cubicBezTo>
                    <a:pt x="19081" y="2015"/>
                    <a:pt x="16979" y="247"/>
                    <a:pt x="14444" y="14"/>
                  </a:cubicBezTo>
                  <a:cubicBezTo>
                    <a:pt x="14319" y="5"/>
                    <a:pt x="14194" y="1"/>
                    <a:pt x="14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4353897" y="1787779"/>
              <a:ext cx="145839" cy="299615"/>
            </a:xfrm>
            <a:custGeom>
              <a:avLst/>
              <a:gdLst/>
              <a:ahLst/>
              <a:cxnLst/>
              <a:rect l="l" t="t" r="r" b="b"/>
              <a:pathLst>
                <a:path w="6706" h="13777" extrusionOk="0">
                  <a:moveTo>
                    <a:pt x="6705" y="0"/>
                  </a:moveTo>
                  <a:lnTo>
                    <a:pt x="0" y="1968"/>
                  </a:lnTo>
                  <a:cubicBezTo>
                    <a:pt x="34" y="3736"/>
                    <a:pt x="401" y="10141"/>
                    <a:pt x="2335" y="13777"/>
                  </a:cubicBezTo>
                  <a:cubicBezTo>
                    <a:pt x="2669" y="10374"/>
                    <a:pt x="6705" y="0"/>
                    <a:pt x="6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4619412" y="2000427"/>
              <a:ext cx="150166" cy="613736"/>
            </a:xfrm>
            <a:custGeom>
              <a:avLst/>
              <a:gdLst/>
              <a:ahLst/>
              <a:cxnLst/>
              <a:rect l="l" t="t" r="r" b="b"/>
              <a:pathLst>
                <a:path w="6905" h="28221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001" y="1268"/>
                    <a:pt x="1334" y="2702"/>
                    <a:pt x="1635" y="4137"/>
                  </a:cubicBezTo>
                  <a:cubicBezTo>
                    <a:pt x="1268" y="4303"/>
                    <a:pt x="967" y="4537"/>
                    <a:pt x="667" y="4804"/>
                  </a:cubicBezTo>
                  <a:cubicBezTo>
                    <a:pt x="0" y="5437"/>
                    <a:pt x="0" y="6738"/>
                    <a:pt x="701" y="8306"/>
                  </a:cubicBezTo>
                  <a:cubicBezTo>
                    <a:pt x="2635" y="12743"/>
                    <a:pt x="3669" y="17513"/>
                    <a:pt x="3836" y="22350"/>
                  </a:cubicBezTo>
                  <a:cubicBezTo>
                    <a:pt x="3936" y="24318"/>
                    <a:pt x="3970" y="26319"/>
                    <a:pt x="4003" y="28220"/>
                  </a:cubicBezTo>
                  <a:lnTo>
                    <a:pt x="6905" y="28220"/>
                  </a:lnTo>
                  <a:cubicBezTo>
                    <a:pt x="6838" y="23450"/>
                    <a:pt x="6571" y="18313"/>
                    <a:pt x="6071" y="14177"/>
                  </a:cubicBezTo>
                  <a:cubicBezTo>
                    <a:pt x="6071" y="14110"/>
                    <a:pt x="6071" y="14044"/>
                    <a:pt x="6038" y="13977"/>
                  </a:cubicBezTo>
                  <a:lnTo>
                    <a:pt x="6004" y="13677"/>
                  </a:lnTo>
                  <a:cubicBezTo>
                    <a:pt x="6004" y="13510"/>
                    <a:pt x="5971" y="13343"/>
                    <a:pt x="5938" y="13176"/>
                  </a:cubicBezTo>
                  <a:lnTo>
                    <a:pt x="5904" y="12743"/>
                  </a:lnTo>
                  <a:lnTo>
                    <a:pt x="5838" y="12342"/>
                  </a:lnTo>
                  <a:cubicBezTo>
                    <a:pt x="5838" y="12209"/>
                    <a:pt x="5804" y="12076"/>
                    <a:pt x="5771" y="11975"/>
                  </a:cubicBezTo>
                  <a:cubicBezTo>
                    <a:pt x="5737" y="11709"/>
                    <a:pt x="5704" y="11442"/>
                    <a:pt x="5637" y="11208"/>
                  </a:cubicBezTo>
                  <a:cubicBezTo>
                    <a:pt x="5504" y="10408"/>
                    <a:pt x="5371" y="9607"/>
                    <a:pt x="5204" y="8807"/>
                  </a:cubicBezTo>
                  <a:lnTo>
                    <a:pt x="5204" y="8740"/>
                  </a:lnTo>
                  <a:cubicBezTo>
                    <a:pt x="5037" y="7906"/>
                    <a:pt x="4870" y="7105"/>
                    <a:pt x="4703" y="6271"/>
                  </a:cubicBezTo>
                  <a:lnTo>
                    <a:pt x="4703" y="6238"/>
                  </a:lnTo>
                  <a:cubicBezTo>
                    <a:pt x="4637" y="5871"/>
                    <a:pt x="4570" y="5538"/>
                    <a:pt x="4470" y="5171"/>
                  </a:cubicBezTo>
                  <a:lnTo>
                    <a:pt x="4403" y="4804"/>
                  </a:lnTo>
                  <a:lnTo>
                    <a:pt x="4236" y="4137"/>
                  </a:lnTo>
                  <a:lnTo>
                    <a:pt x="4103" y="3636"/>
                  </a:lnTo>
                  <a:lnTo>
                    <a:pt x="4103" y="3503"/>
                  </a:lnTo>
                  <a:cubicBezTo>
                    <a:pt x="3936" y="2836"/>
                    <a:pt x="3769" y="2168"/>
                    <a:pt x="3569" y="1535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4349547" y="1791498"/>
              <a:ext cx="166129" cy="248835"/>
            </a:xfrm>
            <a:custGeom>
              <a:avLst/>
              <a:gdLst/>
              <a:ahLst/>
              <a:cxnLst/>
              <a:rect l="l" t="t" r="r" b="b"/>
              <a:pathLst>
                <a:path w="7639" h="11442" extrusionOk="0">
                  <a:moveTo>
                    <a:pt x="4537" y="0"/>
                  </a:moveTo>
                  <a:lnTo>
                    <a:pt x="2902" y="2502"/>
                  </a:lnTo>
                  <a:lnTo>
                    <a:pt x="701" y="5905"/>
                  </a:lnTo>
                  <a:cubicBezTo>
                    <a:pt x="968" y="6171"/>
                    <a:pt x="1201" y="6538"/>
                    <a:pt x="1368" y="6905"/>
                  </a:cubicBezTo>
                  <a:cubicBezTo>
                    <a:pt x="1801" y="7739"/>
                    <a:pt x="2102" y="8340"/>
                    <a:pt x="400" y="9507"/>
                  </a:cubicBezTo>
                  <a:cubicBezTo>
                    <a:pt x="34" y="9741"/>
                    <a:pt x="0" y="10141"/>
                    <a:pt x="100" y="10575"/>
                  </a:cubicBezTo>
                  <a:cubicBezTo>
                    <a:pt x="180" y="10998"/>
                    <a:pt x="385" y="11441"/>
                    <a:pt x="1396" y="11441"/>
                  </a:cubicBezTo>
                  <a:cubicBezTo>
                    <a:pt x="1661" y="11441"/>
                    <a:pt x="1981" y="11411"/>
                    <a:pt x="2369" y="11342"/>
                  </a:cubicBezTo>
                  <a:cubicBezTo>
                    <a:pt x="4170" y="11008"/>
                    <a:pt x="5771" y="10108"/>
                    <a:pt x="7039" y="8773"/>
                  </a:cubicBezTo>
                  <a:cubicBezTo>
                    <a:pt x="7639" y="8140"/>
                    <a:pt x="7506" y="7673"/>
                    <a:pt x="6905" y="7039"/>
                  </a:cubicBezTo>
                  <a:cubicBezTo>
                    <a:pt x="5237" y="5237"/>
                    <a:pt x="4704" y="2335"/>
                    <a:pt x="45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4362596" y="2019282"/>
              <a:ext cx="67482" cy="36297"/>
            </a:xfrm>
            <a:custGeom>
              <a:avLst/>
              <a:gdLst/>
              <a:ahLst/>
              <a:cxnLst/>
              <a:rect l="l" t="t" r="r" b="b"/>
              <a:pathLst>
                <a:path w="3103" h="1669" extrusionOk="0">
                  <a:moveTo>
                    <a:pt x="1435" y="1"/>
                  </a:moveTo>
                  <a:cubicBezTo>
                    <a:pt x="901" y="167"/>
                    <a:pt x="401" y="501"/>
                    <a:pt x="1" y="935"/>
                  </a:cubicBezTo>
                  <a:lnTo>
                    <a:pt x="1201" y="1668"/>
                  </a:lnTo>
                  <a:lnTo>
                    <a:pt x="3103" y="868"/>
                  </a:lnTo>
                  <a:cubicBezTo>
                    <a:pt x="2669" y="401"/>
                    <a:pt x="2069" y="101"/>
                    <a:pt x="1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4393781" y="1937098"/>
              <a:ext cx="130615" cy="128636"/>
            </a:xfrm>
            <a:custGeom>
              <a:avLst/>
              <a:gdLst/>
              <a:ahLst/>
              <a:cxnLst/>
              <a:rect l="l" t="t" r="r" b="b"/>
              <a:pathLst>
                <a:path w="6006" h="5915" extrusionOk="0">
                  <a:moveTo>
                    <a:pt x="4929" y="1"/>
                  </a:moveTo>
                  <a:cubicBezTo>
                    <a:pt x="4814" y="1"/>
                    <a:pt x="4738" y="10"/>
                    <a:pt x="4738" y="10"/>
                  </a:cubicBezTo>
                  <a:cubicBezTo>
                    <a:pt x="4738" y="10"/>
                    <a:pt x="3437" y="2245"/>
                    <a:pt x="1" y="3780"/>
                  </a:cubicBezTo>
                  <a:cubicBezTo>
                    <a:pt x="868" y="4146"/>
                    <a:pt x="1302" y="4947"/>
                    <a:pt x="1702" y="5914"/>
                  </a:cubicBezTo>
                  <a:cubicBezTo>
                    <a:pt x="1702" y="5914"/>
                    <a:pt x="5939" y="2712"/>
                    <a:pt x="6005" y="611"/>
                  </a:cubicBezTo>
                  <a:cubicBezTo>
                    <a:pt x="5858" y="72"/>
                    <a:pt x="5245" y="1"/>
                    <a:pt x="4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4323428" y="1969958"/>
              <a:ext cx="70375" cy="94319"/>
            </a:xfrm>
            <a:custGeom>
              <a:avLst/>
              <a:gdLst/>
              <a:ahLst/>
              <a:cxnLst/>
              <a:rect l="l" t="t" r="r" b="b"/>
              <a:pathLst>
                <a:path w="3236" h="4337" extrusionOk="0">
                  <a:moveTo>
                    <a:pt x="2836" y="0"/>
                  </a:moveTo>
                  <a:lnTo>
                    <a:pt x="2836" y="0"/>
                  </a:lnTo>
                  <a:cubicBezTo>
                    <a:pt x="2402" y="100"/>
                    <a:pt x="1968" y="267"/>
                    <a:pt x="1535" y="467"/>
                  </a:cubicBezTo>
                  <a:cubicBezTo>
                    <a:pt x="0" y="2135"/>
                    <a:pt x="1902" y="4337"/>
                    <a:pt x="1902" y="4337"/>
                  </a:cubicBezTo>
                  <a:cubicBezTo>
                    <a:pt x="1835" y="3436"/>
                    <a:pt x="2369" y="2602"/>
                    <a:pt x="3236" y="2269"/>
                  </a:cubicBezTo>
                  <a:cubicBezTo>
                    <a:pt x="2402" y="901"/>
                    <a:pt x="2836" y="0"/>
                    <a:pt x="2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4373469" y="2048293"/>
              <a:ext cx="50084" cy="227087"/>
            </a:xfrm>
            <a:custGeom>
              <a:avLst/>
              <a:gdLst/>
              <a:ahLst/>
              <a:cxnLst/>
              <a:rect l="l" t="t" r="r" b="b"/>
              <a:pathLst>
                <a:path w="2303" h="10442" extrusionOk="0">
                  <a:moveTo>
                    <a:pt x="535" y="1"/>
                  </a:moveTo>
                  <a:cubicBezTo>
                    <a:pt x="368" y="301"/>
                    <a:pt x="101" y="4204"/>
                    <a:pt x="1" y="6305"/>
                  </a:cubicBezTo>
                  <a:cubicBezTo>
                    <a:pt x="268" y="7506"/>
                    <a:pt x="635" y="8707"/>
                    <a:pt x="1135" y="9841"/>
                  </a:cubicBezTo>
                  <a:cubicBezTo>
                    <a:pt x="1135" y="9841"/>
                    <a:pt x="1135" y="9875"/>
                    <a:pt x="1135" y="9875"/>
                  </a:cubicBezTo>
                  <a:cubicBezTo>
                    <a:pt x="1168" y="9941"/>
                    <a:pt x="1202" y="10008"/>
                    <a:pt x="1235" y="10075"/>
                  </a:cubicBezTo>
                  <a:cubicBezTo>
                    <a:pt x="1302" y="10208"/>
                    <a:pt x="1369" y="10308"/>
                    <a:pt x="1435" y="10442"/>
                  </a:cubicBezTo>
                  <a:cubicBezTo>
                    <a:pt x="1602" y="9141"/>
                    <a:pt x="1902" y="7873"/>
                    <a:pt x="2303" y="6639"/>
                  </a:cubicBezTo>
                  <a:cubicBezTo>
                    <a:pt x="1769" y="4204"/>
                    <a:pt x="1068" y="1"/>
                    <a:pt x="10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4364770" y="1848803"/>
              <a:ext cx="55152" cy="97233"/>
            </a:xfrm>
            <a:custGeom>
              <a:avLst/>
              <a:gdLst/>
              <a:ahLst/>
              <a:cxnLst/>
              <a:rect l="l" t="t" r="r" b="b"/>
              <a:pathLst>
                <a:path w="2536" h="4471" extrusionOk="0">
                  <a:moveTo>
                    <a:pt x="1902" y="1"/>
                  </a:moveTo>
                  <a:lnTo>
                    <a:pt x="534" y="2436"/>
                  </a:lnTo>
                  <a:lnTo>
                    <a:pt x="1" y="3236"/>
                  </a:lnTo>
                  <a:lnTo>
                    <a:pt x="34" y="3270"/>
                  </a:lnTo>
                  <a:cubicBezTo>
                    <a:pt x="301" y="3570"/>
                    <a:pt x="501" y="3903"/>
                    <a:pt x="668" y="4237"/>
                  </a:cubicBezTo>
                  <a:cubicBezTo>
                    <a:pt x="701" y="4337"/>
                    <a:pt x="735" y="4404"/>
                    <a:pt x="768" y="4470"/>
                  </a:cubicBezTo>
                  <a:cubicBezTo>
                    <a:pt x="1702" y="3737"/>
                    <a:pt x="2536" y="2202"/>
                    <a:pt x="2302" y="1135"/>
                  </a:cubicBezTo>
                  <a:cubicBezTo>
                    <a:pt x="2202" y="801"/>
                    <a:pt x="2102" y="501"/>
                    <a:pt x="2002" y="201"/>
                  </a:cubicBezTo>
                  <a:cubicBezTo>
                    <a:pt x="1969" y="134"/>
                    <a:pt x="1935" y="67"/>
                    <a:pt x="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4187767" y="1690655"/>
              <a:ext cx="87795" cy="97951"/>
            </a:xfrm>
            <a:custGeom>
              <a:avLst/>
              <a:gdLst/>
              <a:ahLst/>
              <a:cxnLst/>
              <a:rect l="l" t="t" r="r" b="b"/>
              <a:pathLst>
                <a:path w="4037" h="4504" extrusionOk="0">
                  <a:moveTo>
                    <a:pt x="1235" y="1"/>
                  </a:moveTo>
                  <a:cubicBezTo>
                    <a:pt x="1" y="901"/>
                    <a:pt x="801" y="3470"/>
                    <a:pt x="2002" y="4504"/>
                  </a:cubicBezTo>
                  <a:cubicBezTo>
                    <a:pt x="1668" y="3003"/>
                    <a:pt x="4037" y="968"/>
                    <a:pt x="4037" y="968"/>
                  </a:cubicBezTo>
                  <a:lnTo>
                    <a:pt x="12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192856" y="1604557"/>
              <a:ext cx="270604" cy="323298"/>
            </a:xfrm>
            <a:custGeom>
              <a:avLst/>
              <a:gdLst/>
              <a:ahLst/>
              <a:cxnLst/>
              <a:rect l="l" t="t" r="r" b="b"/>
              <a:pathLst>
                <a:path w="12443" h="14866" extrusionOk="0">
                  <a:moveTo>
                    <a:pt x="6266" y="1"/>
                  </a:moveTo>
                  <a:cubicBezTo>
                    <a:pt x="5207" y="1"/>
                    <a:pt x="4130" y="343"/>
                    <a:pt x="3202" y="1091"/>
                  </a:cubicBezTo>
                  <a:cubicBezTo>
                    <a:pt x="0" y="3526"/>
                    <a:pt x="834" y="9063"/>
                    <a:pt x="2402" y="12132"/>
                  </a:cubicBezTo>
                  <a:cubicBezTo>
                    <a:pt x="3275" y="13947"/>
                    <a:pt x="5017" y="14865"/>
                    <a:pt x="6769" y="14865"/>
                  </a:cubicBezTo>
                  <a:cubicBezTo>
                    <a:pt x="8430" y="14865"/>
                    <a:pt x="10099" y="14038"/>
                    <a:pt x="11041" y="12366"/>
                  </a:cubicBezTo>
                  <a:cubicBezTo>
                    <a:pt x="12442" y="9997"/>
                    <a:pt x="11842" y="7863"/>
                    <a:pt x="11175" y="4160"/>
                  </a:cubicBezTo>
                  <a:cubicBezTo>
                    <a:pt x="10764" y="1604"/>
                    <a:pt x="8558" y="1"/>
                    <a:pt x="62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4350982" y="1598707"/>
              <a:ext cx="148753" cy="178308"/>
            </a:xfrm>
            <a:custGeom>
              <a:avLst/>
              <a:gdLst/>
              <a:ahLst/>
              <a:cxnLst/>
              <a:rect l="l" t="t" r="r" b="b"/>
              <a:pathLst>
                <a:path w="6840" h="8199" extrusionOk="0">
                  <a:moveTo>
                    <a:pt x="2936" y="1"/>
                  </a:moveTo>
                  <a:cubicBezTo>
                    <a:pt x="1919" y="1"/>
                    <a:pt x="1035" y="59"/>
                    <a:pt x="1035" y="59"/>
                  </a:cubicBezTo>
                  <a:cubicBezTo>
                    <a:pt x="735" y="893"/>
                    <a:pt x="501" y="1760"/>
                    <a:pt x="334" y="2628"/>
                  </a:cubicBezTo>
                  <a:cubicBezTo>
                    <a:pt x="1" y="4195"/>
                    <a:pt x="2202" y="5463"/>
                    <a:pt x="2202" y="5463"/>
                  </a:cubicBezTo>
                  <a:lnTo>
                    <a:pt x="2202" y="7698"/>
                  </a:lnTo>
                  <a:lnTo>
                    <a:pt x="3970" y="8198"/>
                  </a:lnTo>
                  <a:cubicBezTo>
                    <a:pt x="6105" y="6964"/>
                    <a:pt x="5638" y="3862"/>
                    <a:pt x="5638" y="3862"/>
                  </a:cubicBezTo>
                  <a:cubicBezTo>
                    <a:pt x="6005" y="3595"/>
                    <a:pt x="6405" y="3395"/>
                    <a:pt x="6839" y="3295"/>
                  </a:cubicBezTo>
                  <a:cubicBezTo>
                    <a:pt x="6305" y="2427"/>
                    <a:pt x="5572" y="1694"/>
                    <a:pt x="4738" y="1127"/>
                  </a:cubicBezTo>
                  <a:cubicBezTo>
                    <a:pt x="5038" y="860"/>
                    <a:pt x="5338" y="593"/>
                    <a:pt x="5638" y="293"/>
                  </a:cubicBezTo>
                  <a:cubicBezTo>
                    <a:pt x="5105" y="59"/>
                    <a:pt x="3954" y="1"/>
                    <a:pt x="2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4349547" y="1547687"/>
              <a:ext cx="86338" cy="51585"/>
            </a:xfrm>
            <a:custGeom>
              <a:avLst/>
              <a:gdLst/>
              <a:ahLst/>
              <a:cxnLst/>
              <a:rect l="l" t="t" r="r" b="b"/>
              <a:pathLst>
                <a:path w="3970" h="2372" extrusionOk="0">
                  <a:moveTo>
                    <a:pt x="62" y="1"/>
                  </a:moveTo>
                  <a:cubicBezTo>
                    <a:pt x="40" y="1"/>
                    <a:pt x="20" y="2"/>
                    <a:pt x="0" y="3"/>
                  </a:cubicBezTo>
                  <a:cubicBezTo>
                    <a:pt x="1268" y="804"/>
                    <a:pt x="534" y="2305"/>
                    <a:pt x="534" y="2305"/>
                  </a:cubicBezTo>
                  <a:lnTo>
                    <a:pt x="3970" y="2372"/>
                  </a:lnTo>
                  <a:cubicBezTo>
                    <a:pt x="3807" y="1298"/>
                    <a:pt x="94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4115957" y="1550645"/>
              <a:ext cx="340566" cy="157452"/>
            </a:xfrm>
            <a:custGeom>
              <a:avLst/>
              <a:gdLst/>
              <a:ahLst/>
              <a:cxnLst/>
              <a:rect l="l" t="t" r="r" b="b"/>
              <a:pathLst>
                <a:path w="15660" h="7240" extrusionOk="0">
                  <a:moveTo>
                    <a:pt x="2168" y="1"/>
                  </a:moveTo>
                  <a:cubicBezTo>
                    <a:pt x="2268" y="1002"/>
                    <a:pt x="2735" y="1936"/>
                    <a:pt x="3503" y="2603"/>
                  </a:cubicBezTo>
                  <a:cubicBezTo>
                    <a:pt x="3036" y="2496"/>
                    <a:pt x="2563" y="2443"/>
                    <a:pt x="2092" y="2443"/>
                  </a:cubicBezTo>
                  <a:cubicBezTo>
                    <a:pt x="1385" y="2443"/>
                    <a:pt x="681" y="2563"/>
                    <a:pt x="0" y="2803"/>
                  </a:cubicBezTo>
                  <a:cubicBezTo>
                    <a:pt x="534" y="3904"/>
                    <a:pt x="2502" y="5271"/>
                    <a:pt x="4036" y="5638"/>
                  </a:cubicBezTo>
                  <a:cubicBezTo>
                    <a:pt x="3569" y="5872"/>
                    <a:pt x="3136" y="6172"/>
                    <a:pt x="2769" y="6539"/>
                  </a:cubicBezTo>
                  <a:cubicBezTo>
                    <a:pt x="3970" y="6972"/>
                    <a:pt x="5237" y="7206"/>
                    <a:pt x="6505" y="7239"/>
                  </a:cubicBezTo>
                  <a:cubicBezTo>
                    <a:pt x="9040" y="7139"/>
                    <a:pt x="11842" y="6305"/>
                    <a:pt x="12075" y="5605"/>
                  </a:cubicBezTo>
                  <a:cubicBezTo>
                    <a:pt x="12075" y="5605"/>
                    <a:pt x="12097" y="5620"/>
                    <a:pt x="12155" y="5620"/>
                  </a:cubicBezTo>
                  <a:cubicBezTo>
                    <a:pt x="12336" y="5620"/>
                    <a:pt x="12871" y="5467"/>
                    <a:pt x="14210" y="4204"/>
                  </a:cubicBezTo>
                  <a:cubicBezTo>
                    <a:pt x="15660" y="2862"/>
                    <a:pt x="14604" y="1174"/>
                    <a:pt x="12711" y="1174"/>
                  </a:cubicBezTo>
                  <a:cubicBezTo>
                    <a:pt x="12252" y="1174"/>
                    <a:pt x="11743" y="1274"/>
                    <a:pt x="11208" y="1502"/>
                  </a:cubicBezTo>
                  <a:cubicBezTo>
                    <a:pt x="10778" y="1686"/>
                    <a:pt x="10228" y="1762"/>
                    <a:pt x="9612" y="1762"/>
                  </a:cubicBezTo>
                  <a:cubicBezTo>
                    <a:pt x="6650" y="1762"/>
                    <a:pt x="2169" y="1"/>
                    <a:pt x="2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4415551" y="1721993"/>
              <a:ext cx="64590" cy="88295"/>
            </a:xfrm>
            <a:custGeom>
              <a:avLst/>
              <a:gdLst/>
              <a:ahLst/>
              <a:cxnLst/>
              <a:rect l="l" t="t" r="r" b="b"/>
              <a:pathLst>
                <a:path w="2970" h="4060" extrusionOk="0">
                  <a:moveTo>
                    <a:pt x="1693" y="0"/>
                  </a:moveTo>
                  <a:cubicBezTo>
                    <a:pt x="1526" y="0"/>
                    <a:pt x="1349" y="40"/>
                    <a:pt x="1168" y="128"/>
                  </a:cubicBezTo>
                  <a:cubicBezTo>
                    <a:pt x="268" y="561"/>
                    <a:pt x="1" y="1962"/>
                    <a:pt x="201" y="2863"/>
                  </a:cubicBezTo>
                  <a:cubicBezTo>
                    <a:pt x="383" y="3547"/>
                    <a:pt x="924" y="4060"/>
                    <a:pt x="1462" y="4060"/>
                  </a:cubicBezTo>
                  <a:cubicBezTo>
                    <a:pt x="1710" y="4060"/>
                    <a:pt x="1958" y="3950"/>
                    <a:pt x="2169" y="3697"/>
                  </a:cubicBezTo>
                  <a:cubicBezTo>
                    <a:pt x="2703" y="3063"/>
                    <a:pt x="2969" y="2262"/>
                    <a:pt x="2936" y="1462"/>
                  </a:cubicBezTo>
                  <a:cubicBezTo>
                    <a:pt x="2883" y="635"/>
                    <a:pt x="2361" y="0"/>
                    <a:pt x="16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4296592" y="1760704"/>
              <a:ext cx="18877" cy="23879"/>
            </a:xfrm>
            <a:custGeom>
              <a:avLst/>
              <a:gdLst/>
              <a:ahLst/>
              <a:cxnLst/>
              <a:rect l="l" t="t" r="r" b="b"/>
              <a:pathLst>
                <a:path w="868" h="1098" extrusionOk="0">
                  <a:moveTo>
                    <a:pt x="344" y="1"/>
                  </a:moveTo>
                  <a:cubicBezTo>
                    <a:pt x="317" y="1"/>
                    <a:pt x="291" y="6"/>
                    <a:pt x="267" y="15"/>
                  </a:cubicBezTo>
                  <a:cubicBezTo>
                    <a:pt x="100" y="82"/>
                    <a:pt x="0" y="349"/>
                    <a:pt x="100" y="683"/>
                  </a:cubicBezTo>
                  <a:cubicBezTo>
                    <a:pt x="185" y="938"/>
                    <a:pt x="368" y="1097"/>
                    <a:pt x="523" y="1097"/>
                  </a:cubicBezTo>
                  <a:cubicBezTo>
                    <a:pt x="550" y="1097"/>
                    <a:pt x="576" y="1093"/>
                    <a:pt x="601" y="1083"/>
                  </a:cubicBezTo>
                  <a:cubicBezTo>
                    <a:pt x="767" y="1016"/>
                    <a:pt x="867" y="716"/>
                    <a:pt x="767" y="449"/>
                  </a:cubicBezTo>
                  <a:cubicBezTo>
                    <a:pt x="682" y="164"/>
                    <a:pt x="499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4226217" y="1786148"/>
              <a:ext cx="18877" cy="23814"/>
            </a:xfrm>
            <a:custGeom>
              <a:avLst/>
              <a:gdLst/>
              <a:ahLst/>
              <a:cxnLst/>
              <a:rect l="l" t="t" r="r" b="b"/>
              <a:pathLst>
                <a:path w="868" h="1095" extrusionOk="0">
                  <a:moveTo>
                    <a:pt x="335" y="0"/>
                  </a:moveTo>
                  <a:cubicBezTo>
                    <a:pt x="312" y="0"/>
                    <a:pt x="289" y="4"/>
                    <a:pt x="267" y="13"/>
                  </a:cubicBezTo>
                  <a:cubicBezTo>
                    <a:pt x="101" y="80"/>
                    <a:pt x="0" y="346"/>
                    <a:pt x="101" y="647"/>
                  </a:cubicBezTo>
                  <a:cubicBezTo>
                    <a:pt x="186" y="932"/>
                    <a:pt x="369" y="1095"/>
                    <a:pt x="524" y="1095"/>
                  </a:cubicBezTo>
                  <a:cubicBezTo>
                    <a:pt x="551" y="1095"/>
                    <a:pt x="577" y="1090"/>
                    <a:pt x="601" y="1080"/>
                  </a:cubicBezTo>
                  <a:cubicBezTo>
                    <a:pt x="768" y="1014"/>
                    <a:pt x="868" y="713"/>
                    <a:pt x="768" y="447"/>
                  </a:cubicBezTo>
                  <a:cubicBezTo>
                    <a:pt x="681" y="185"/>
                    <a:pt x="493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4260317" y="1792216"/>
              <a:ext cx="26858" cy="56326"/>
            </a:xfrm>
            <a:custGeom>
              <a:avLst/>
              <a:gdLst/>
              <a:ahLst/>
              <a:cxnLst/>
              <a:rect l="l" t="t" r="r" b="b"/>
              <a:pathLst>
                <a:path w="1235" h="2590" extrusionOk="0">
                  <a:moveTo>
                    <a:pt x="300" y="1"/>
                  </a:moveTo>
                  <a:lnTo>
                    <a:pt x="300" y="1"/>
                  </a:lnTo>
                  <a:cubicBezTo>
                    <a:pt x="334" y="868"/>
                    <a:pt x="234" y="1735"/>
                    <a:pt x="0" y="2569"/>
                  </a:cubicBezTo>
                  <a:cubicBezTo>
                    <a:pt x="87" y="2583"/>
                    <a:pt x="174" y="2589"/>
                    <a:pt x="260" y="2589"/>
                  </a:cubicBezTo>
                  <a:cubicBezTo>
                    <a:pt x="605" y="2589"/>
                    <a:pt x="941" y="2483"/>
                    <a:pt x="1234" y="2269"/>
                  </a:cubicBezTo>
                  <a:lnTo>
                    <a:pt x="3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4300202" y="1833580"/>
              <a:ext cx="43560" cy="34383"/>
            </a:xfrm>
            <a:custGeom>
              <a:avLst/>
              <a:gdLst/>
              <a:ahLst/>
              <a:cxnLst/>
              <a:rect l="l" t="t" r="r" b="b"/>
              <a:pathLst>
                <a:path w="2003" h="1581" extrusionOk="0">
                  <a:moveTo>
                    <a:pt x="1936" y="0"/>
                  </a:moveTo>
                  <a:cubicBezTo>
                    <a:pt x="1902" y="0"/>
                    <a:pt x="1836" y="0"/>
                    <a:pt x="1836" y="33"/>
                  </a:cubicBezTo>
                  <a:cubicBezTo>
                    <a:pt x="1469" y="734"/>
                    <a:pt x="835" y="1234"/>
                    <a:pt x="68" y="1401"/>
                  </a:cubicBezTo>
                  <a:cubicBezTo>
                    <a:pt x="34" y="1401"/>
                    <a:pt x="1" y="1468"/>
                    <a:pt x="1" y="1501"/>
                  </a:cubicBezTo>
                  <a:cubicBezTo>
                    <a:pt x="1" y="1550"/>
                    <a:pt x="37" y="1581"/>
                    <a:pt x="69" y="1581"/>
                  </a:cubicBezTo>
                  <a:cubicBezTo>
                    <a:pt x="81" y="1581"/>
                    <a:pt x="92" y="1577"/>
                    <a:pt x="101" y="1568"/>
                  </a:cubicBezTo>
                  <a:cubicBezTo>
                    <a:pt x="234" y="1568"/>
                    <a:pt x="334" y="1535"/>
                    <a:pt x="468" y="1468"/>
                  </a:cubicBezTo>
                  <a:cubicBezTo>
                    <a:pt x="1135" y="1268"/>
                    <a:pt x="1669" y="767"/>
                    <a:pt x="2002" y="134"/>
                  </a:cubicBezTo>
                  <a:cubicBezTo>
                    <a:pt x="2002" y="67"/>
                    <a:pt x="2002" y="33"/>
                    <a:pt x="1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4289981" y="1719884"/>
              <a:ext cx="41451" cy="13418"/>
            </a:xfrm>
            <a:custGeom>
              <a:avLst/>
              <a:gdLst/>
              <a:ahLst/>
              <a:cxnLst/>
              <a:rect l="l" t="t" r="r" b="b"/>
              <a:pathLst>
                <a:path w="1906" h="617" extrusionOk="0">
                  <a:moveTo>
                    <a:pt x="872" y="1"/>
                  </a:moveTo>
                  <a:cubicBezTo>
                    <a:pt x="647" y="1"/>
                    <a:pt x="420" y="43"/>
                    <a:pt x="204" y="124"/>
                  </a:cubicBezTo>
                  <a:cubicBezTo>
                    <a:pt x="0" y="212"/>
                    <a:pt x="101" y="477"/>
                    <a:pt x="263" y="477"/>
                  </a:cubicBezTo>
                  <a:cubicBezTo>
                    <a:pt x="287" y="477"/>
                    <a:pt x="312" y="471"/>
                    <a:pt x="337" y="458"/>
                  </a:cubicBezTo>
                  <a:cubicBezTo>
                    <a:pt x="501" y="395"/>
                    <a:pt x="670" y="365"/>
                    <a:pt x="836" y="365"/>
                  </a:cubicBezTo>
                  <a:cubicBezTo>
                    <a:pt x="1109" y="365"/>
                    <a:pt x="1377" y="446"/>
                    <a:pt x="1605" y="591"/>
                  </a:cubicBezTo>
                  <a:cubicBezTo>
                    <a:pt x="1622" y="608"/>
                    <a:pt x="1655" y="616"/>
                    <a:pt x="1693" y="616"/>
                  </a:cubicBezTo>
                  <a:cubicBezTo>
                    <a:pt x="1730" y="616"/>
                    <a:pt x="1772" y="608"/>
                    <a:pt x="1805" y="591"/>
                  </a:cubicBezTo>
                  <a:cubicBezTo>
                    <a:pt x="1805" y="591"/>
                    <a:pt x="1839" y="558"/>
                    <a:pt x="1839" y="525"/>
                  </a:cubicBezTo>
                  <a:cubicBezTo>
                    <a:pt x="1905" y="458"/>
                    <a:pt x="1872" y="358"/>
                    <a:pt x="1805" y="291"/>
                  </a:cubicBezTo>
                  <a:cubicBezTo>
                    <a:pt x="1527" y="93"/>
                    <a:pt x="120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4200816" y="1752853"/>
              <a:ext cx="28315" cy="31142"/>
            </a:xfrm>
            <a:custGeom>
              <a:avLst/>
              <a:gdLst/>
              <a:ahLst/>
              <a:cxnLst/>
              <a:rect l="l" t="t" r="r" b="b"/>
              <a:pathLst>
                <a:path w="1302" h="1432" extrusionOk="0">
                  <a:moveTo>
                    <a:pt x="1123" y="1"/>
                  </a:moveTo>
                  <a:cubicBezTo>
                    <a:pt x="1105" y="1"/>
                    <a:pt x="1087" y="3"/>
                    <a:pt x="1068" y="9"/>
                  </a:cubicBezTo>
                  <a:cubicBezTo>
                    <a:pt x="535" y="243"/>
                    <a:pt x="134" y="677"/>
                    <a:pt x="1" y="1244"/>
                  </a:cubicBezTo>
                  <a:cubicBezTo>
                    <a:pt x="1" y="1360"/>
                    <a:pt x="102" y="1431"/>
                    <a:pt x="200" y="1431"/>
                  </a:cubicBezTo>
                  <a:cubicBezTo>
                    <a:pt x="271" y="1431"/>
                    <a:pt x="340" y="1394"/>
                    <a:pt x="368" y="1310"/>
                  </a:cubicBezTo>
                  <a:cubicBezTo>
                    <a:pt x="468" y="877"/>
                    <a:pt x="768" y="510"/>
                    <a:pt x="1202" y="343"/>
                  </a:cubicBezTo>
                  <a:cubicBezTo>
                    <a:pt x="1269" y="310"/>
                    <a:pt x="1302" y="276"/>
                    <a:pt x="1302" y="210"/>
                  </a:cubicBezTo>
                  <a:cubicBezTo>
                    <a:pt x="1302" y="176"/>
                    <a:pt x="1302" y="143"/>
                    <a:pt x="1302" y="110"/>
                  </a:cubicBezTo>
                  <a:cubicBezTo>
                    <a:pt x="1275" y="55"/>
                    <a:pt x="1203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4557736" y="1970458"/>
              <a:ext cx="303247" cy="687221"/>
            </a:xfrm>
            <a:custGeom>
              <a:avLst/>
              <a:gdLst/>
              <a:ahLst/>
              <a:cxnLst/>
              <a:rect l="l" t="t" r="r" b="b"/>
              <a:pathLst>
                <a:path w="13944" h="31600" extrusionOk="0">
                  <a:moveTo>
                    <a:pt x="3240" y="0"/>
                  </a:moveTo>
                  <a:cubicBezTo>
                    <a:pt x="2619" y="0"/>
                    <a:pt x="1992" y="200"/>
                    <a:pt x="1468" y="611"/>
                  </a:cubicBezTo>
                  <a:cubicBezTo>
                    <a:pt x="234" y="1578"/>
                    <a:pt x="1" y="3380"/>
                    <a:pt x="1001" y="4614"/>
                  </a:cubicBezTo>
                  <a:lnTo>
                    <a:pt x="1001" y="4647"/>
                  </a:lnTo>
                  <a:cubicBezTo>
                    <a:pt x="1368" y="5114"/>
                    <a:pt x="1735" y="5648"/>
                    <a:pt x="2102" y="6148"/>
                  </a:cubicBezTo>
                  <a:lnTo>
                    <a:pt x="3203" y="7683"/>
                  </a:lnTo>
                  <a:cubicBezTo>
                    <a:pt x="3937" y="8683"/>
                    <a:pt x="4637" y="9718"/>
                    <a:pt x="5304" y="10752"/>
                  </a:cubicBezTo>
                  <a:cubicBezTo>
                    <a:pt x="5972" y="11819"/>
                    <a:pt x="6572" y="12853"/>
                    <a:pt x="7139" y="13921"/>
                  </a:cubicBezTo>
                  <a:cubicBezTo>
                    <a:pt x="7673" y="14888"/>
                    <a:pt x="8140" y="15922"/>
                    <a:pt x="8507" y="16989"/>
                  </a:cubicBezTo>
                  <a:cubicBezTo>
                    <a:pt x="8640" y="17423"/>
                    <a:pt x="8740" y="17857"/>
                    <a:pt x="8774" y="18290"/>
                  </a:cubicBezTo>
                  <a:cubicBezTo>
                    <a:pt x="8807" y="18724"/>
                    <a:pt x="8807" y="19191"/>
                    <a:pt x="8740" y="19625"/>
                  </a:cubicBezTo>
                  <a:cubicBezTo>
                    <a:pt x="8540" y="20725"/>
                    <a:pt x="8207" y="21793"/>
                    <a:pt x="7806" y="22794"/>
                  </a:cubicBezTo>
                  <a:cubicBezTo>
                    <a:pt x="6839" y="25095"/>
                    <a:pt x="5705" y="27263"/>
                    <a:pt x="4404" y="29365"/>
                  </a:cubicBezTo>
                  <a:lnTo>
                    <a:pt x="4370" y="29432"/>
                  </a:lnTo>
                  <a:cubicBezTo>
                    <a:pt x="3737" y="30496"/>
                    <a:pt x="4625" y="31599"/>
                    <a:pt x="5615" y="31599"/>
                  </a:cubicBezTo>
                  <a:cubicBezTo>
                    <a:pt x="5927" y="31599"/>
                    <a:pt x="6250" y="31489"/>
                    <a:pt x="6539" y="31233"/>
                  </a:cubicBezTo>
                  <a:cubicBezTo>
                    <a:pt x="7573" y="30299"/>
                    <a:pt x="8507" y="29298"/>
                    <a:pt x="9374" y="28231"/>
                  </a:cubicBezTo>
                  <a:cubicBezTo>
                    <a:pt x="9808" y="27697"/>
                    <a:pt x="10241" y="27163"/>
                    <a:pt x="10642" y="26596"/>
                  </a:cubicBezTo>
                  <a:cubicBezTo>
                    <a:pt x="11042" y="26029"/>
                    <a:pt x="11442" y="25429"/>
                    <a:pt x="11776" y="24828"/>
                  </a:cubicBezTo>
                  <a:cubicBezTo>
                    <a:pt x="12576" y="23527"/>
                    <a:pt x="13177" y="22160"/>
                    <a:pt x="13577" y="20725"/>
                  </a:cubicBezTo>
                  <a:cubicBezTo>
                    <a:pt x="13811" y="19892"/>
                    <a:pt x="13944" y="19024"/>
                    <a:pt x="13944" y="18157"/>
                  </a:cubicBezTo>
                  <a:cubicBezTo>
                    <a:pt x="13944" y="17323"/>
                    <a:pt x="13844" y="16456"/>
                    <a:pt x="13644" y="15622"/>
                  </a:cubicBezTo>
                  <a:cubicBezTo>
                    <a:pt x="13277" y="14187"/>
                    <a:pt x="12743" y="12786"/>
                    <a:pt x="12109" y="11452"/>
                  </a:cubicBezTo>
                  <a:cubicBezTo>
                    <a:pt x="11509" y="10151"/>
                    <a:pt x="10842" y="8950"/>
                    <a:pt x="10141" y="7783"/>
                  </a:cubicBezTo>
                  <a:cubicBezTo>
                    <a:pt x="9441" y="6615"/>
                    <a:pt x="8707" y="5448"/>
                    <a:pt x="7940" y="4347"/>
                  </a:cubicBezTo>
                  <a:cubicBezTo>
                    <a:pt x="7539" y="3813"/>
                    <a:pt x="7139" y="3246"/>
                    <a:pt x="6739" y="2713"/>
                  </a:cubicBezTo>
                  <a:cubicBezTo>
                    <a:pt x="6372" y="2179"/>
                    <a:pt x="5972" y="1645"/>
                    <a:pt x="5505" y="1078"/>
                  </a:cubicBezTo>
                  <a:lnTo>
                    <a:pt x="5471" y="1078"/>
                  </a:lnTo>
                  <a:cubicBezTo>
                    <a:pt x="4915" y="368"/>
                    <a:pt x="4082" y="0"/>
                    <a:pt x="3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3795312" y="2627885"/>
              <a:ext cx="808877" cy="54477"/>
            </a:xfrm>
            <a:custGeom>
              <a:avLst/>
              <a:gdLst/>
              <a:ahLst/>
              <a:cxnLst/>
              <a:rect l="l" t="t" r="r" b="b"/>
              <a:pathLst>
                <a:path w="37194" h="2505" extrusionOk="0">
                  <a:moveTo>
                    <a:pt x="36356" y="0"/>
                  </a:moveTo>
                  <a:cubicBezTo>
                    <a:pt x="36335" y="0"/>
                    <a:pt x="36314" y="1"/>
                    <a:pt x="36293" y="2"/>
                  </a:cubicBezTo>
                  <a:lnTo>
                    <a:pt x="834" y="1603"/>
                  </a:lnTo>
                  <a:cubicBezTo>
                    <a:pt x="367" y="1637"/>
                    <a:pt x="0" y="2037"/>
                    <a:pt x="34" y="2504"/>
                  </a:cubicBezTo>
                  <a:lnTo>
                    <a:pt x="37194" y="836"/>
                  </a:lnTo>
                  <a:cubicBezTo>
                    <a:pt x="37194" y="357"/>
                    <a:pt x="36826" y="0"/>
                    <a:pt x="36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3679963" y="2280447"/>
              <a:ext cx="683372" cy="383039"/>
            </a:xfrm>
            <a:custGeom>
              <a:avLst/>
              <a:gdLst/>
              <a:ahLst/>
              <a:cxnLst/>
              <a:rect l="l" t="t" r="r" b="b"/>
              <a:pathLst>
                <a:path w="31423" h="17613" extrusionOk="0">
                  <a:moveTo>
                    <a:pt x="25719" y="0"/>
                  </a:moveTo>
                  <a:lnTo>
                    <a:pt x="501" y="1134"/>
                  </a:lnTo>
                  <a:cubicBezTo>
                    <a:pt x="201" y="1134"/>
                    <a:pt x="1" y="1435"/>
                    <a:pt x="101" y="1701"/>
                  </a:cubicBezTo>
                  <a:lnTo>
                    <a:pt x="4937" y="17079"/>
                  </a:lnTo>
                  <a:cubicBezTo>
                    <a:pt x="5071" y="17413"/>
                    <a:pt x="5338" y="17613"/>
                    <a:pt x="5671" y="17613"/>
                  </a:cubicBezTo>
                  <a:lnTo>
                    <a:pt x="30923" y="16479"/>
                  </a:lnTo>
                  <a:cubicBezTo>
                    <a:pt x="31223" y="16479"/>
                    <a:pt x="31423" y="16178"/>
                    <a:pt x="31323" y="15912"/>
                  </a:cubicBezTo>
                  <a:lnTo>
                    <a:pt x="26453" y="534"/>
                  </a:lnTo>
                  <a:cubicBezTo>
                    <a:pt x="26353" y="200"/>
                    <a:pt x="26052" y="0"/>
                    <a:pt x="257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4240005" y="2280447"/>
              <a:ext cx="123330" cy="358377"/>
            </a:xfrm>
            <a:custGeom>
              <a:avLst/>
              <a:gdLst/>
              <a:ahLst/>
              <a:cxnLst/>
              <a:rect l="l" t="t" r="r" b="b"/>
              <a:pathLst>
                <a:path w="5671" h="16479" extrusionOk="0">
                  <a:moveTo>
                    <a:pt x="0" y="0"/>
                  </a:moveTo>
                  <a:lnTo>
                    <a:pt x="5171" y="16479"/>
                  </a:lnTo>
                  <a:cubicBezTo>
                    <a:pt x="5471" y="16479"/>
                    <a:pt x="5671" y="16178"/>
                    <a:pt x="5571" y="15878"/>
                  </a:cubicBezTo>
                  <a:lnTo>
                    <a:pt x="734" y="534"/>
                  </a:lnTo>
                  <a:cubicBezTo>
                    <a:pt x="601" y="200"/>
                    <a:pt x="30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4364053" y="2627885"/>
              <a:ext cx="240136" cy="29076"/>
            </a:xfrm>
            <a:custGeom>
              <a:avLst/>
              <a:gdLst/>
              <a:ahLst/>
              <a:cxnLst/>
              <a:rect l="l" t="t" r="r" b="b"/>
              <a:pathLst>
                <a:path w="11042" h="1337" extrusionOk="0">
                  <a:moveTo>
                    <a:pt x="10204" y="0"/>
                  </a:moveTo>
                  <a:cubicBezTo>
                    <a:pt x="10183" y="0"/>
                    <a:pt x="10162" y="1"/>
                    <a:pt x="10141" y="2"/>
                  </a:cubicBezTo>
                  <a:lnTo>
                    <a:pt x="834" y="436"/>
                  </a:lnTo>
                  <a:cubicBezTo>
                    <a:pt x="367" y="436"/>
                    <a:pt x="0" y="836"/>
                    <a:pt x="34" y="1337"/>
                  </a:cubicBezTo>
                  <a:lnTo>
                    <a:pt x="11042" y="836"/>
                  </a:lnTo>
                  <a:cubicBezTo>
                    <a:pt x="11042" y="357"/>
                    <a:pt x="10674" y="0"/>
                    <a:pt x="10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4586747" y="2606094"/>
              <a:ext cx="137140" cy="82053"/>
            </a:xfrm>
            <a:custGeom>
              <a:avLst/>
              <a:gdLst/>
              <a:ahLst/>
              <a:cxnLst/>
              <a:rect l="l" t="t" r="r" b="b"/>
              <a:pathLst>
                <a:path w="6306" h="3773" extrusionOk="0">
                  <a:moveTo>
                    <a:pt x="2881" y="0"/>
                  </a:moveTo>
                  <a:cubicBezTo>
                    <a:pt x="2710" y="0"/>
                    <a:pt x="2539" y="13"/>
                    <a:pt x="2369" y="37"/>
                  </a:cubicBezTo>
                  <a:lnTo>
                    <a:pt x="1" y="370"/>
                  </a:lnTo>
                  <a:lnTo>
                    <a:pt x="2436" y="3773"/>
                  </a:lnTo>
                  <a:cubicBezTo>
                    <a:pt x="2436" y="3773"/>
                    <a:pt x="6305" y="3172"/>
                    <a:pt x="5872" y="1438"/>
                  </a:cubicBezTo>
                  <a:lnTo>
                    <a:pt x="5038" y="737"/>
                  </a:lnTo>
                  <a:cubicBezTo>
                    <a:pt x="4410" y="246"/>
                    <a:pt x="3648" y="0"/>
                    <a:pt x="2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4522918" y="2614141"/>
              <a:ext cx="116828" cy="79096"/>
            </a:xfrm>
            <a:custGeom>
              <a:avLst/>
              <a:gdLst/>
              <a:ahLst/>
              <a:cxnLst/>
              <a:rect l="l" t="t" r="r" b="b"/>
              <a:pathLst>
                <a:path w="5372" h="3637" extrusionOk="0">
                  <a:moveTo>
                    <a:pt x="2936" y="0"/>
                  </a:moveTo>
                  <a:lnTo>
                    <a:pt x="1" y="1035"/>
                  </a:lnTo>
                  <a:lnTo>
                    <a:pt x="3003" y="3636"/>
                  </a:lnTo>
                  <a:lnTo>
                    <a:pt x="5371" y="3403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29600" cy="572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latin typeface="Bookman Old Style"/>
                <a:ea typeface="Bookman Old Style"/>
                <a:cs typeface="Bookman Old Style"/>
                <a:sym typeface="Bookman Old Style"/>
              </a:rPr>
              <a:t>Characteristics of AT</a:t>
            </a:r>
            <a:endParaRPr b="1" dirty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9" name="Google Shape;229;p19"/>
          <p:cNvSpPr txBox="1"/>
          <p:nvPr/>
        </p:nvSpPr>
        <p:spPr>
          <a:xfrm>
            <a:off x="612375" y="984175"/>
            <a:ext cx="75366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Bookman Old Style"/>
                <a:ea typeface="Bookman Old Style"/>
                <a:cs typeface="Bookman Old Style"/>
                <a:sym typeface="Bookman Old Style"/>
              </a:rPr>
              <a:t>What Makes AT Effective? </a:t>
            </a:r>
            <a:endParaRPr sz="2000" dirty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2656000" y="1648150"/>
            <a:ext cx="3408900" cy="24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200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Ease of Use</a:t>
            </a:r>
            <a:r>
              <a:rPr lang="en" sz="2000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 sz="200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200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Affordability</a:t>
            </a:r>
            <a:endParaRPr sz="2000" b="1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200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Easy Maintenance</a:t>
            </a:r>
            <a:endParaRPr sz="2000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2000" b="1" dirty="0">
                <a:solidFill>
                  <a:schemeClr val="dk1"/>
                </a:solidFill>
              </a:rPr>
              <a:t>Need-Based</a:t>
            </a:r>
            <a:endParaRPr sz="2000" b="1" dirty="0">
              <a:solidFill>
                <a:schemeClr val="dk1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200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Flexibility</a:t>
            </a:r>
            <a:endParaRPr sz="2000" b="1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ookman Old Style"/>
              <a:buChar char="●"/>
            </a:pPr>
            <a:r>
              <a:rPr lang="en" sz="2000" b="1" dirty="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Side Effects</a:t>
            </a:r>
            <a:endParaRPr sz="2000" b="1" dirty="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2078325" y="411475"/>
            <a:ext cx="4866900" cy="572700"/>
          </a:xfrm>
          <a:prstGeom prst="rect">
            <a:avLst/>
          </a:prstGeom>
          <a:solidFill>
            <a:srgbClr val="9FC5E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Myths about AT </a:t>
            </a:r>
            <a:endParaRPr/>
          </a:p>
        </p:txBody>
      </p:sp>
      <p:sp>
        <p:nvSpPr>
          <p:cNvPr id="236" name="Google Shape;236;p20"/>
          <p:cNvSpPr txBox="1"/>
          <p:nvPr/>
        </p:nvSpPr>
        <p:spPr>
          <a:xfrm>
            <a:off x="596825" y="934700"/>
            <a:ext cx="8229600" cy="28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              AT is more of a luxury than a necessity</a:t>
            </a:r>
            <a:endParaRPr sz="18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             Only experts know best about AT devices</a:t>
            </a:r>
            <a:endParaRPr sz="18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           </a:t>
            </a:r>
            <a:endParaRPr sz="18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            All AT devices are expensive and complicated.  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237" name="Google Shape;237;p20"/>
          <p:cNvSpPr/>
          <p:nvPr/>
        </p:nvSpPr>
        <p:spPr>
          <a:xfrm>
            <a:off x="1208125" y="1508175"/>
            <a:ext cx="663000" cy="572700"/>
          </a:xfrm>
          <a:prstGeom prst="ellipse">
            <a:avLst/>
          </a:prstGeom>
          <a:solidFill>
            <a:srgbClr val="9E9E9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20"/>
          <p:cNvSpPr/>
          <p:nvPr/>
        </p:nvSpPr>
        <p:spPr>
          <a:xfrm>
            <a:off x="1208125" y="2474938"/>
            <a:ext cx="663000" cy="572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20"/>
          <p:cNvSpPr/>
          <p:nvPr/>
        </p:nvSpPr>
        <p:spPr>
          <a:xfrm>
            <a:off x="1208125" y="3365500"/>
            <a:ext cx="663000" cy="572700"/>
          </a:xfrm>
          <a:prstGeom prst="ellipse">
            <a:avLst/>
          </a:prstGeom>
          <a:solidFill>
            <a:srgbClr val="9E9E9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03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"/>
          <p:cNvSpPr txBox="1"/>
          <p:nvPr/>
        </p:nvSpPr>
        <p:spPr>
          <a:xfrm>
            <a:off x="1349500" y="155300"/>
            <a:ext cx="5588700" cy="21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</a:rPr>
              <a:t>                   </a:t>
            </a:r>
            <a:r>
              <a:rPr lang="en" sz="1900" b="1" dirty="0">
                <a:solidFill>
                  <a:schemeClr val="dk1"/>
                </a:solidFill>
              </a:rPr>
              <a:t> </a:t>
            </a:r>
            <a:r>
              <a:rPr lang="en" sz="2800" b="1" dirty="0">
                <a:solidFill>
                  <a:schemeClr val="dk1"/>
                </a:solidFill>
              </a:rPr>
              <a:t>What do you think ?</a:t>
            </a:r>
            <a:endParaRPr sz="28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 b="1" dirty="0">
              <a:solidFill>
                <a:schemeClr val="dk1"/>
              </a:solidFill>
            </a:endParaRPr>
          </a:p>
        </p:txBody>
      </p:sp>
      <p:pic>
        <p:nvPicPr>
          <p:cNvPr id="245" name="Google Shape;2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400" y="1465725"/>
            <a:ext cx="3375400" cy="330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ucational Technology Infographics by Slidesgo">
  <a:themeElements>
    <a:clrScheme name="Simple Light">
      <a:dk1>
        <a:srgbClr val="000000"/>
      </a:dk1>
      <a:lt1>
        <a:srgbClr val="FFFFFF"/>
      </a:lt1>
      <a:dk2>
        <a:srgbClr val="306DA1"/>
      </a:dk2>
      <a:lt2>
        <a:srgbClr val="DF3684"/>
      </a:lt2>
      <a:accent1>
        <a:srgbClr val="55BAD2"/>
      </a:accent1>
      <a:accent2>
        <a:srgbClr val="EFEFEF"/>
      </a:accent2>
      <a:accent3>
        <a:srgbClr val="FFB573"/>
      </a:accent3>
      <a:accent4>
        <a:srgbClr val="ED893E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On-screen Show (16:9)</PresentationFormat>
  <Paragraphs>127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Bookman Old Style</vt:lpstr>
      <vt:lpstr>Arial</vt:lpstr>
      <vt:lpstr>Niramit</vt:lpstr>
      <vt:lpstr>Fira Sans Extra Condensed</vt:lpstr>
      <vt:lpstr>Fira Sans Extra Condensed SemiBold</vt:lpstr>
      <vt:lpstr>Times New Roman</vt:lpstr>
      <vt:lpstr>Fira Sans Extra Condensed Medium</vt:lpstr>
      <vt:lpstr>Roboto</vt:lpstr>
      <vt:lpstr>Fira Sans Condensed Medium</vt:lpstr>
      <vt:lpstr>Educational Technology Infographics by Slidesgo</vt:lpstr>
      <vt:lpstr>Demystifying Assistive Technology </vt:lpstr>
      <vt:lpstr>What is Assistive Technology?</vt:lpstr>
      <vt:lpstr>Specific Needs of PwD mandating the use of AT</vt:lpstr>
      <vt:lpstr>Types of Assistive Technology Devices  </vt:lpstr>
      <vt:lpstr>Skills and situations </vt:lpstr>
      <vt:lpstr>Skills and situations </vt:lpstr>
      <vt:lpstr>Characteristics of AT </vt:lpstr>
      <vt:lpstr>Myths about AT </vt:lpstr>
      <vt:lpstr>PowerPoint Presentation</vt:lpstr>
      <vt:lpstr>Benefits of Assistive Technology (AT) </vt:lpstr>
      <vt:lpstr>Barriers to AT </vt:lpstr>
      <vt:lpstr>NEP 2020</vt:lpstr>
      <vt:lpstr>Assistive App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Studio Live</cp:lastModifiedBy>
  <cp:revision>1</cp:revision>
  <dcterms:modified xsi:type="dcterms:W3CDTF">2025-04-08T10:18:32Z</dcterms:modified>
</cp:coreProperties>
</file>