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74" r:id="rId3"/>
    <p:sldId id="291" r:id="rId4"/>
    <p:sldId id="293" r:id="rId5"/>
    <p:sldId id="290" r:id="rId6"/>
    <p:sldId id="294" r:id="rId7"/>
    <p:sldId id="295" r:id="rId8"/>
    <p:sldId id="298" r:id="rId9"/>
    <p:sldId id="301" r:id="rId10"/>
    <p:sldId id="300" r:id="rId11"/>
    <p:sldId id="299" r:id="rId12"/>
    <p:sldId id="302" r:id="rId13"/>
    <p:sldId id="303" r:id="rId14"/>
    <p:sldId id="304" r:id="rId15"/>
    <p:sldId id="306" r:id="rId16"/>
    <p:sldId id="305" r:id="rId17"/>
    <p:sldId id="307" r:id="rId18"/>
    <p:sldId id="308" r:id="rId19"/>
    <p:sldId id="309" r:id="rId20"/>
    <p:sldId id="310" r:id="rId21"/>
    <p:sldId id="31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78C1-B98E-4E6F-B38E-96D146234C52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36EB-730B-4A6B-873E-7BB135FA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9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78C1-B98E-4E6F-B38E-96D146234C52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36EB-730B-4A6B-873E-7BB135FA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4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78C1-B98E-4E6F-B38E-96D146234C52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36EB-730B-4A6B-873E-7BB135FA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6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78C1-B98E-4E6F-B38E-96D146234C52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36EB-730B-4A6B-873E-7BB135FA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2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78C1-B98E-4E6F-B38E-96D146234C52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36EB-730B-4A6B-873E-7BB135FA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2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78C1-B98E-4E6F-B38E-96D146234C52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36EB-730B-4A6B-873E-7BB135FA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7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78C1-B98E-4E6F-B38E-96D146234C52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36EB-730B-4A6B-873E-7BB135FA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78C1-B98E-4E6F-B38E-96D146234C52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36EB-730B-4A6B-873E-7BB135FA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7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78C1-B98E-4E6F-B38E-96D146234C52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36EB-730B-4A6B-873E-7BB135FA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7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78C1-B98E-4E6F-B38E-96D146234C52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36EB-730B-4A6B-873E-7BB135FA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78C1-B98E-4E6F-B38E-96D146234C52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36EB-730B-4A6B-873E-7BB135FA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9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D78C1-B98E-4E6F-B38E-96D146234C52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236EB-730B-4A6B-873E-7BB135FA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4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hyperwriteai.com/aitools/ai-biology-learning-assistant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ologybuddy.ai/" TargetMode="External"/><Relationship Id="rId2" Type="http://schemas.openxmlformats.org/officeDocument/2006/relationships/hyperlink" Target="http://www.hyperwriteai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hyperwriteai.com/aitools/ai-biology-learning-assistan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65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D56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384B7C-370A-4CE9-B75C-FBDD45F2B30D}"/>
              </a:ext>
            </a:extLst>
          </p:cNvPr>
          <p:cNvSpPr/>
          <p:nvPr/>
        </p:nvSpPr>
        <p:spPr>
          <a:xfrm>
            <a:off x="1608893" y="53029"/>
            <a:ext cx="8712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AI Biology Learning Assistant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5B931C-8C9F-4F1D-83D9-A07815EB3974}"/>
              </a:ext>
            </a:extLst>
          </p:cNvPr>
          <p:cNvSpPr txBox="1"/>
          <p:nvPr/>
        </p:nvSpPr>
        <p:spPr>
          <a:xfrm>
            <a:off x="2235200" y="5413832"/>
            <a:ext cx="7605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Presenter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Hari Krishna Arya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Director (Academics), National ICT Awardee 2011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549DE2-28C6-4D95-AB31-AB264ECE8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24" y="1090854"/>
            <a:ext cx="7605486" cy="426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21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65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D56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AD8ACF-B41A-4193-98FD-6D4802594AA1}"/>
              </a:ext>
            </a:extLst>
          </p:cNvPr>
          <p:cNvSpPr txBox="1"/>
          <p:nvPr/>
        </p:nvSpPr>
        <p:spPr>
          <a:xfrm>
            <a:off x="4833256" y="1320800"/>
            <a:ext cx="65314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en-IN" sz="2800" b="1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Personalized Learning Experience</a:t>
            </a: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: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tailoring responses to individual needs, the tool ensures that students receive explanations suited to their current understanding, fostering a supportive learning environment.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personalization helps bridge knowledge gaps and encourages self-driven learning.</a:t>
            </a:r>
          </a:p>
          <a:p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5F46E6-550B-4E57-A7CF-D0C9F0BD86DD}"/>
              </a:ext>
            </a:extLst>
          </p:cNvPr>
          <p:cNvSpPr/>
          <p:nvPr/>
        </p:nvSpPr>
        <p:spPr>
          <a:xfrm>
            <a:off x="1031209" y="96571"/>
            <a:ext cx="98683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AI Biology Learning Assistant: Why it’s useful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E0F630-984A-4A78-8D09-42CD9005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2514146"/>
            <a:ext cx="3525629" cy="235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65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D56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6B25D-81C1-421B-984E-8361C77785D3}"/>
              </a:ext>
            </a:extLst>
          </p:cNvPr>
          <p:cNvSpPr txBox="1"/>
          <p:nvPr/>
        </p:nvSpPr>
        <p:spPr>
          <a:xfrm>
            <a:off x="4339770" y="1320800"/>
            <a:ext cx="705394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en-IN" sz="2800" b="1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Enhances Engagement</a:t>
            </a: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: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Interactive features, such as conversational responses and visual aids, make studying more engaging and enjoyable, reducing the monotony of traditional study methods.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example, BiologyBuddy.ai provides concise bullet-point summaries and practice questions to keep students motivated. </a:t>
            </a:r>
          </a:p>
          <a:p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1AEE62-D241-4607-881F-2BB1663CA99F}"/>
              </a:ext>
            </a:extLst>
          </p:cNvPr>
          <p:cNvSpPr/>
          <p:nvPr/>
        </p:nvSpPr>
        <p:spPr>
          <a:xfrm>
            <a:off x="1031209" y="96571"/>
            <a:ext cx="98683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AI Biology Learning Assistant: Why it’s useful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6BCA95-355E-4B12-A72E-6EB304F00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7" y="2290535"/>
            <a:ext cx="3643088" cy="227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71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65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D56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AED046-E93F-4DF4-B15F-0C0FC4B28A41}"/>
              </a:ext>
            </a:extLst>
          </p:cNvPr>
          <p:cNvSpPr txBox="1"/>
          <p:nvPr/>
        </p:nvSpPr>
        <p:spPr>
          <a:xfrm>
            <a:off x="4876801" y="1175657"/>
            <a:ext cx="64298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en-IN" sz="2800" b="1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Supports Exam Preparation</a:t>
            </a: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: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tool offers practice questions, past paper references, and concept reviews, helping students build confidence and perform better in exams.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also provides immediate feedback, allowing students to learn from mistakes in real time.</a:t>
            </a:r>
          </a:p>
          <a:p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47C4C6-EF98-4003-8043-F6BDBF07EC88}"/>
              </a:ext>
            </a:extLst>
          </p:cNvPr>
          <p:cNvSpPr/>
          <p:nvPr/>
        </p:nvSpPr>
        <p:spPr>
          <a:xfrm>
            <a:off x="1031209" y="96571"/>
            <a:ext cx="98683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AI Biology Learning Assistant: Why it’s useful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EB8065-4DE7-4A68-9E49-958249C9B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208" y="2174081"/>
            <a:ext cx="3453705" cy="256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15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65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D56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017212-6BF8-47A5-8256-DD07BDD445AA}"/>
              </a:ext>
            </a:extLst>
          </p:cNvPr>
          <p:cNvSpPr txBox="1"/>
          <p:nvPr/>
        </p:nvSpPr>
        <p:spPr>
          <a:xfrm>
            <a:off x="5007429" y="1175657"/>
            <a:ext cx="655214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en-IN" sz="2800" b="1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Time Efficiency</a:t>
            </a: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: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providing instant answers and automating tasks like question generation, the tool saves time for both students and educators, allowing them to focus on deeper learning or teaching.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Educators can use the tool to prepare lesson plans or explain complex topics in simpler terms. </a:t>
            </a:r>
          </a:p>
          <a:p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693719-EFA6-4EE3-B588-4A7515C69869}"/>
              </a:ext>
            </a:extLst>
          </p:cNvPr>
          <p:cNvSpPr/>
          <p:nvPr/>
        </p:nvSpPr>
        <p:spPr>
          <a:xfrm>
            <a:off x="1031209" y="96571"/>
            <a:ext cx="98683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AI Biology Learning Assistant: Why it’s useful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E61B07-9812-4FB9-94B9-E38E133CF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09" y="2170112"/>
            <a:ext cx="3773714" cy="25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19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65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D56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048F5C-A5A5-4534-A50E-F3BA10494BBD}"/>
              </a:ext>
            </a:extLst>
          </p:cNvPr>
          <p:cNvSpPr/>
          <p:nvPr/>
        </p:nvSpPr>
        <p:spPr>
          <a:xfrm>
            <a:off x="371188" y="96571"/>
            <a:ext cx="111883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Key features of AI Biology Learning Assistant?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65E37A-8733-4C8C-B3C2-917AD1BED6CD}"/>
              </a:ext>
            </a:extLst>
          </p:cNvPr>
          <p:cNvSpPr txBox="1"/>
          <p:nvPr/>
        </p:nvSpPr>
        <p:spPr>
          <a:xfrm>
            <a:off x="5370286" y="1074057"/>
            <a:ext cx="5892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en-IN" sz="2800" b="1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Accessibility and Flexibility</a:t>
            </a: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: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Available 24/7, the tool accommodates diverse schedules and reduces study-related stress by offering prompt support whenever needed.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supports inclusive learning by providing features like text-to-speech or translations for students with disabilities or non-native speakers. 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6FE2E6-5193-41FE-A8AC-2E843ADAB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65" y="2216070"/>
            <a:ext cx="4308021" cy="287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75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65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D56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A9A9A-DB8B-4478-8F7A-0FCEA5772B07}"/>
              </a:ext>
            </a:extLst>
          </p:cNvPr>
          <p:cNvSpPr txBox="1"/>
          <p:nvPr/>
        </p:nvSpPr>
        <p:spPr>
          <a:xfrm>
            <a:off x="5196113" y="1175657"/>
            <a:ext cx="605245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en-IN" sz="2800" b="1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Encourages Critical Thinking</a:t>
            </a: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: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offering in-depth explanations and real-world examples, the tool helps students develop analytical skills and apply biology concepts to practical scenarios.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instance, a question about ecosystems might include examples of conservation challenges, prompting critical reflection.</a:t>
            </a:r>
          </a:p>
          <a:p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832FDE-7829-4EAB-89DB-FEE916085781}"/>
              </a:ext>
            </a:extLst>
          </p:cNvPr>
          <p:cNvSpPr/>
          <p:nvPr/>
        </p:nvSpPr>
        <p:spPr>
          <a:xfrm>
            <a:off x="1031209" y="96571"/>
            <a:ext cx="98683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AI Biology Learning Assistant: Why it’s useful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57CD71-575C-45A8-A238-042EC11DD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3" r="22962"/>
          <a:stretch/>
        </p:blipFill>
        <p:spPr>
          <a:xfrm>
            <a:off x="1320798" y="2033197"/>
            <a:ext cx="3367315" cy="31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29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65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D56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9C946-F2E0-4414-965D-4609B80156B2}"/>
              </a:ext>
            </a:extLst>
          </p:cNvPr>
          <p:cNvSpPr txBox="1"/>
          <p:nvPr/>
        </p:nvSpPr>
        <p:spPr>
          <a:xfrm>
            <a:off x="5152571" y="1233714"/>
            <a:ext cx="62121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en-IN" sz="2800" b="1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Cost-Effective Learning</a:t>
            </a: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: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 tools, like BiologyBuddy.ai, are free or offer affordable plans, making high-quality biology support accessible to students regardless of financial constraints.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HyperWrite offers a limited free trial, with premium plans are also most affordable. </a:t>
            </a:r>
          </a:p>
          <a:p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E4D358-28C4-464B-A3AA-43972E163468}"/>
              </a:ext>
            </a:extLst>
          </p:cNvPr>
          <p:cNvSpPr/>
          <p:nvPr/>
        </p:nvSpPr>
        <p:spPr>
          <a:xfrm>
            <a:off x="1031209" y="96571"/>
            <a:ext cx="98683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AI Biology Learning Assistant: Why it’s useful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57CA3-08BE-4C5A-9BCD-4F10ADECF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09" y="2083250"/>
            <a:ext cx="3744694" cy="269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82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65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D56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9C946-F2E0-4414-965D-4609B80156B2}"/>
              </a:ext>
            </a:extLst>
          </p:cNvPr>
          <p:cNvSpPr txBox="1"/>
          <p:nvPr/>
        </p:nvSpPr>
        <p:spPr>
          <a:xfrm>
            <a:off x="5745615" y="1365550"/>
            <a:ext cx="576421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en-IN" sz="2800" b="1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Supports Educators</a:t>
            </a: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: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Teachers can use the tool to generate teaching materials, draft test questions, or explain concepts in class, enhancing their teaching efficiency and effectiveness.</a:t>
            </a:r>
          </a:p>
          <a:p>
            <a:pPr marL="914400"/>
            <a:r>
              <a:rPr lang="en-IN" sz="12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 </a:t>
            </a:r>
            <a:endParaRPr lang="en-IN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0E6FDF-84DD-48D4-8634-494BED4B89FD}"/>
              </a:ext>
            </a:extLst>
          </p:cNvPr>
          <p:cNvSpPr/>
          <p:nvPr/>
        </p:nvSpPr>
        <p:spPr>
          <a:xfrm>
            <a:off x="1031209" y="96571"/>
            <a:ext cx="98683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AI Biology Learning Assistant: Why it’s useful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8DEB7A-472D-41FE-8F56-B08AF4499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4" y="1627343"/>
            <a:ext cx="4090987" cy="273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1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65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D56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9C946-F2E0-4414-965D-4609B80156B2}"/>
              </a:ext>
            </a:extLst>
          </p:cNvPr>
          <p:cNvSpPr txBox="1"/>
          <p:nvPr/>
        </p:nvSpPr>
        <p:spPr>
          <a:xfrm>
            <a:off x="1698171" y="1233714"/>
            <a:ext cx="966651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Using an AI Biology Learning Assistant is straightforward, with user-friendly interfaces designed for students and educators. </a:t>
            </a:r>
          </a:p>
          <a:p>
            <a:endParaRPr lang="en-IN" sz="2800" dirty="0">
              <a:effectLst/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endParaRPr lang="en-IN" sz="2800" dirty="0"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HyperWrite’s AI Biology Learning Assistant </a:t>
            </a:r>
          </a:p>
          <a:p>
            <a:r>
              <a:rPr lang="en-IN" sz="2800" u="sng" dirty="0">
                <a:solidFill>
                  <a:srgbClr val="0000FF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Kokila" panose="01010601010101010101" pitchFamily="2"/>
                <a:hlinkClick r:id="rId2"/>
              </a:rPr>
              <a:t>www.hyperwriteai.com</a:t>
            </a:r>
            <a:endParaRPr lang="en-IN" sz="2800" dirty="0">
              <a:effectLst/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endParaRPr lang="en-IN" sz="2800" dirty="0">
              <a:effectLst/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endParaRPr lang="en-IN" sz="2800" dirty="0"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endParaRPr lang="en-IN" sz="2800" dirty="0">
              <a:effectLst/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BiologyBuddy.ai  </a:t>
            </a: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hlinkClick r:id="rId3"/>
              </a:rPr>
              <a:t>biologybuddy</a:t>
            </a:r>
            <a:endParaRPr lang="en-IN" sz="2800" dirty="0">
              <a:effectLst/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hlinkClick r:id="rId4"/>
              </a:rPr>
              <a:t> 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F9EB91-B791-489F-8A50-F25E58C90172}"/>
              </a:ext>
            </a:extLst>
          </p:cNvPr>
          <p:cNvSpPr/>
          <p:nvPr/>
        </p:nvSpPr>
        <p:spPr>
          <a:xfrm>
            <a:off x="1047436" y="96571"/>
            <a:ext cx="98358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AI Biology Learning Assistant: How to use it?</a:t>
            </a:r>
          </a:p>
        </p:txBody>
      </p:sp>
    </p:spTree>
    <p:extLst>
      <p:ext uri="{BB962C8B-B14F-4D97-AF65-F5344CB8AC3E}">
        <p14:creationId xmlns:p14="http://schemas.microsoft.com/office/powerpoint/2010/main" val="3276267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65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D56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9C946-F2E0-4414-965D-4609B80156B2}"/>
              </a:ext>
            </a:extLst>
          </p:cNvPr>
          <p:cNvSpPr txBox="1"/>
          <p:nvPr/>
        </p:nvSpPr>
        <p:spPr>
          <a:xfrm>
            <a:off x="595087" y="1233714"/>
            <a:ext cx="1076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2800" b="1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 Clear Goals</a:t>
            </a: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Define what you want to learn (e.g., master genetics or prepare for an exam) to make sessions more focused.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2800" b="1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Cross-Check Information</a:t>
            </a: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Verify AI-generated answers with textbooks or trusted sources, as AI may occasionally provide incomplete or inaccurate details.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2800" b="1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Combine with Traditional Resources</a:t>
            </a: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Use the tool alongside textbooks, notes, and past papers for a well-rounded study approach.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2800" b="1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Feedback</a:t>
            </a: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Many tools (e.g., BiologyBuddy.ai) encourage user feedback to improve functionality. Share your experience to help refine the tool. </a:t>
            </a:r>
          </a:p>
          <a:p>
            <a:pPr lvl="1">
              <a:buSzPts val="1000"/>
              <a:tabLst>
                <a:tab pos="914400" algn="l"/>
              </a:tabLst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0E6FDF-84DD-48D4-8634-494BED4B89FD}"/>
              </a:ext>
            </a:extLst>
          </p:cNvPr>
          <p:cNvSpPr/>
          <p:nvPr/>
        </p:nvSpPr>
        <p:spPr>
          <a:xfrm>
            <a:off x="1145601" y="96571"/>
            <a:ext cx="96395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AI Biology Learning Assistant: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92996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65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D56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7BD16D-EF81-49E9-A0E0-67A1F4A455CA}"/>
              </a:ext>
            </a:extLst>
          </p:cNvPr>
          <p:cNvSpPr/>
          <p:nvPr/>
        </p:nvSpPr>
        <p:spPr>
          <a:xfrm>
            <a:off x="1316122" y="96571"/>
            <a:ext cx="92985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rgbClr val="FF0000"/>
                </a:solidFill>
                <a:effectLst/>
                <a:latin typeface="Tw Cen MT" panose="020B0602020104020603" pitchFamily="34" charset="0"/>
              </a:rPr>
              <a:t>What is AI Biology Learning Assistant?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DD2FE7-4770-474B-BC12-7BC6BC09DE76}"/>
              </a:ext>
            </a:extLst>
          </p:cNvPr>
          <p:cNvSpPr txBox="1"/>
          <p:nvPr/>
        </p:nvSpPr>
        <p:spPr>
          <a:xfrm>
            <a:off x="5506356" y="866012"/>
            <a:ext cx="6201231" cy="442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solidFill>
                  <a:schemeClr val="accent2">
                    <a:lumMod val="50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The </a:t>
            </a:r>
            <a:r>
              <a:rPr lang="en-I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AI Biology Learning Assistant</a:t>
            </a:r>
            <a:r>
              <a:rPr lang="en-IN" sz="2800" dirty="0">
                <a:solidFill>
                  <a:schemeClr val="accent2">
                    <a:lumMod val="50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 is a digital tool that acts like a super-smart biology tutor.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solidFill>
                  <a:schemeClr val="accent2">
                    <a:lumMod val="50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It uses advanced AI to answer your questions, explain concepts, and even pull insights from scholarly articles or past exam papers.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solidFill>
                  <a:schemeClr val="accent2">
                    <a:lumMod val="50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It’s not just a chatbot—it’s a full-on learning companion!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5EB100-5D51-44A0-9AA1-2F626935B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0610" y="1230186"/>
            <a:ext cx="4056476" cy="37941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17F442-280A-4E2F-9BA7-CCA5F4A4DB7E}"/>
              </a:ext>
            </a:extLst>
          </p:cNvPr>
          <p:cNvSpPr txBox="1"/>
          <p:nvPr/>
        </p:nvSpPr>
        <p:spPr>
          <a:xfrm>
            <a:off x="702127" y="5577633"/>
            <a:ext cx="112921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chemeClr val="accent2">
                    <a:lumMod val="50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Developed to assist students and educators, it provides detailed explanations for biology-related terms, concepts, and questions</a:t>
            </a: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. </a:t>
            </a:r>
            <a:endParaRPr lang="en-IN" sz="2800" dirty="0">
              <a:solidFill>
                <a:schemeClr val="accent2">
                  <a:lumMod val="50000"/>
                </a:schemeClr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3544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65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D56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9C946-F2E0-4414-965D-4609B80156B2}"/>
              </a:ext>
            </a:extLst>
          </p:cNvPr>
          <p:cNvSpPr txBox="1"/>
          <p:nvPr/>
        </p:nvSpPr>
        <p:spPr>
          <a:xfrm>
            <a:off x="773001" y="841835"/>
            <a:ext cx="1059168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800" b="1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Ethical Considerations</a:t>
            </a: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: Use the tool to enhance learning, not to bypass academic integrity. Avoid submitting AI-generated answers as your own work, as this may violate plagiarism policies. 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800" b="1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Limitations</a:t>
            </a: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: While highly effective, AI tools may occasionally provide oversimplified or inaccurate responses, especially for cutting-edge research topics. Always cross-reference with primary sources. 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800" b="1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Future Potential</a:t>
            </a: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: As AI technology evolves, these tools may integrate more advanced features, such as 3D visualizations of biological processes or real-time lab simulations, further enhancing their educational impact. </a:t>
            </a:r>
          </a:p>
          <a:p>
            <a:pPr algn="just"/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By incorporating an AI Biology Learning Assistant into your study routine, you can unlock a more engaging, personalized, and effective way to master biology, whether for exams, curiosity, or teaching purposes.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0E6FDF-84DD-48D4-8634-494BED4B89FD}"/>
              </a:ext>
            </a:extLst>
          </p:cNvPr>
          <p:cNvSpPr/>
          <p:nvPr/>
        </p:nvSpPr>
        <p:spPr>
          <a:xfrm>
            <a:off x="773000" y="96571"/>
            <a:ext cx="103847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AI Biology Learning Assistant: Additional Notes</a:t>
            </a:r>
          </a:p>
        </p:txBody>
      </p:sp>
    </p:spTree>
    <p:extLst>
      <p:ext uri="{BB962C8B-B14F-4D97-AF65-F5344CB8AC3E}">
        <p14:creationId xmlns:p14="http://schemas.microsoft.com/office/powerpoint/2010/main" val="1823274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65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D56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0E6FDF-84DD-48D4-8634-494BED4B89FD}"/>
              </a:ext>
            </a:extLst>
          </p:cNvPr>
          <p:cNvSpPr/>
          <p:nvPr/>
        </p:nvSpPr>
        <p:spPr>
          <a:xfrm>
            <a:off x="4716406" y="2825257"/>
            <a:ext cx="24399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1011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65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D56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4A7711-6610-4D8C-A92E-68830D2191D5}"/>
              </a:ext>
            </a:extLst>
          </p:cNvPr>
          <p:cNvSpPr/>
          <p:nvPr/>
        </p:nvSpPr>
        <p:spPr>
          <a:xfrm>
            <a:off x="926305" y="96571"/>
            <a:ext cx="100781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rgbClr val="FF0000"/>
                </a:solidFill>
                <a:effectLst/>
                <a:latin typeface="Tw Cen MT" panose="020B0602020104020603" pitchFamily="34" charset="0"/>
              </a:rPr>
              <a:t>Purpose of AI Biology Learning Assistant?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739939-3CBE-44F2-9367-0BFC4D2F1762}"/>
              </a:ext>
            </a:extLst>
          </p:cNvPr>
          <p:cNvSpPr txBox="1"/>
          <p:nvPr/>
        </p:nvSpPr>
        <p:spPr>
          <a:xfrm>
            <a:off x="5522686" y="1357465"/>
            <a:ext cx="6154056" cy="369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solidFill>
                  <a:schemeClr val="accent2">
                    <a:lumMod val="50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The </a:t>
            </a:r>
            <a:r>
              <a:rPr lang="en-IN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AI Biology Learning Assistant</a:t>
            </a:r>
            <a:r>
              <a:rPr lang="en-IN" sz="2800" dirty="0">
                <a:solidFill>
                  <a:schemeClr val="accent2">
                    <a:lumMod val="50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 makes biology easier, more engaging, and accessible for everyone. Whether you’re a school student, a college learner, or a teacher looking for creative ways to explain concepts, this tool is your virtual study buddy. Its main goals are:</a:t>
            </a:r>
            <a:endParaRPr lang="en-IN" sz="2800" dirty="0">
              <a:solidFill>
                <a:schemeClr val="accent2">
                  <a:lumMod val="50000"/>
                </a:schemeClr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693FF-F8DE-4693-AC3A-F1317BB09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6571" y="1704535"/>
            <a:ext cx="3018972" cy="272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0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65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D56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4A7711-6610-4D8C-A92E-68830D2191D5}"/>
              </a:ext>
            </a:extLst>
          </p:cNvPr>
          <p:cNvSpPr/>
          <p:nvPr/>
        </p:nvSpPr>
        <p:spPr>
          <a:xfrm>
            <a:off x="926305" y="96571"/>
            <a:ext cx="100781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Purpose of AI Biology Learning Assistant?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739939-3CBE-44F2-9367-0BFC4D2F1762}"/>
              </a:ext>
            </a:extLst>
          </p:cNvPr>
          <p:cNvSpPr txBox="1"/>
          <p:nvPr/>
        </p:nvSpPr>
        <p:spPr>
          <a:xfrm>
            <a:off x="5515430" y="1219200"/>
            <a:ext cx="6052456" cy="446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To break down complex biology topics into clear, bite-sized explanations.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w Cen MT" panose="020B0602020104020603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To personalize learning so it fits your needs and pace.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w Cen MT" panose="020B0602020104020603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To help you ace exams, nail homework, or teach with confidence.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w Cen MT" panose="020B0602020104020603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And, most importantly, to spark curiosity and make biology exciting!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w Cen MT" panose="020B0602020104020603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F744B-A7FE-4557-BEC0-3C647E0C7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3" y="1444489"/>
            <a:ext cx="4504870" cy="346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7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65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D56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048F5C-A5A5-4534-A50E-F3BA10494BBD}"/>
              </a:ext>
            </a:extLst>
          </p:cNvPr>
          <p:cNvSpPr/>
          <p:nvPr/>
        </p:nvSpPr>
        <p:spPr>
          <a:xfrm>
            <a:off x="371188" y="96571"/>
            <a:ext cx="111883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rgbClr val="FF0000"/>
                </a:solidFill>
                <a:effectLst/>
                <a:latin typeface="Tw Cen MT" panose="020B0602020104020603" pitchFamily="34" charset="0"/>
              </a:rPr>
              <a:t>Key features of AI Biology Learning Assistant?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EBE5B-3A5A-4CBC-A14A-0C3CC32A886A}"/>
              </a:ext>
            </a:extLst>
          </p:cNvPr>
          <p:cNvSpPr txBox="1"/>
          <p:nvPr/>
        </p:nvSpPr>
        <p:spPr>
          <a:xfrm>
            <a:off x="5187803" y="1171434"/>
            <a:ext cx="6371769" cy="478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IN" sz="2800" b="1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In-Depth Explanations</a:t>
            </a: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: Ask about something like DNA replication, and it’ll give you a step-by-step breakdown, often with examples or diagrams to make it crystal clear.</a:t>
            </a:r>
            <a:endParaRPr lang="en-IN" sz="2800" dirty="0">
              <a:effectLst/>
              <a:latin typeface="Tw Cen MT" panose="020B0602020104020603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IN" sz="2800" b="1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Interactive and Fun</a:t>
            </a: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: It’s not a boring textbook. It responds conversationally, throws in real-world examples, and might even include visuals or videos to keep you hooked.</a:t>
            </a:r>
            <a:endParaRPr lang="en-IN" sz="2800" dirty="0">
              <a:effectLst/>
              <a:latin typeface="Tw Cen MT" panose="020B0602020104020603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410C9E-7595-4055-B991-B203E8CEF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1" y="2694941"/>
            <a:ext cx="3811074" cy="22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1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65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D56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048F5C-A5A5-4534-A50E-F3BA10494BBD}"/>
              </a:ext>
            </a:extLst>
          </p:cNvPr>
          <p:cNvSpPr/>
          <p:nvPr/>
        </p:nvSpPr>
        <p:spPr>
          <a:xfrm>
            <a:off x="371188" y="96571"/>
            <a:ext cx="111883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Key features of AI Biology Learning Assistant?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EBE5B-3A5A-4CBC-A14A-0C3CC32A886A}"/>
              </a:ext>
            </a:extLst>
          </p:cNvPr>
          <p:cNvSpPr txBox="1"/>
          <p:nvPr/>
        </p:nvSpPr>
        <p:spPr>
          <a:xfrm>
            <a:off x="4688113" y="1074057"/>
            <a:ext cx="6763657" cy="3860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</a:tabLst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Personalized Learning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: Whether you’re a beginner or advanced, it tailors answers to your level. It’s like having a tutor who gets you.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</a:tabLst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Exam Prep Powerhouse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: Tools like BiologyBuddy.ai tap into A-Level past papers, offering practice questions and model answers to help you shine in exams.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1ECD6F-3FFD-4696-A4B2-9E2B2FE5B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" y="1923829"/>
            <a:ext cx="3963308" cy="216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6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65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D56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048F5C-A5A5-4534-A50E-F3BA10494BBD}"/>
              </a:ext>
            </a:extLst>
          </p:cNvPr>
          <p:cNvSpPr/>
          <p:nvPr/>
        </p:nvSpPr>
        <p:spPr>
          <a:xfrm>
            <a:off x="371188" y="96571"/>
            <a:ext cx="111883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Key features of AI Biology Learning Assistant?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EBE5B-3A5A-4CBC-A14A-0C3CC32A886A}"/>
              </a:ext>
            </a:extLst>
          </p:cNvPr>
          <p:cNvSpPr txBox="1"/>
          <p:nvPr/>
        </p:nvSpPr>
        <p:spPr>
          <a:xfrm>
            <a:off x="5167085" y="1074057"/>
            <a:ext cx="6284685" cy="5345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</a:tabLst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Scholarly Smarts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: Some versions, like HyperWrite’s assistant, dig into research papers to give you fact-based answers with sources you can explore further.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</a:tabLst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Always Available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: It’s online 24/7, so you can study whenever inspiration strikes—midnight or midday.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</a:tabLst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Extra Goodies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Kokila" panose="01010601010101010101" pitchFamily="2"/>
              </a:rPr>
              <a:t>: Think flashcards, progress tracking, or quick summaries of key facts to make studying a breeze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Kokila" panose="01010601010101010101" pitchFamily="2"/>
              </a:rPr>
              <a:t>.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DACE86-6FA2-4342-89F8-A896420F2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" y="1211838"/>
            <a:ext cx="3953495" cy="2217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573394-5E2E-4FEA-8E6A-2F8117160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4" y="3857925"/>
            <a:ext cx="3912931" cy="224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65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D56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048F5C-A5A5-4534-A50E-F3BA10494BBD}"/>
              </a:ext>
            </a:extLst>
          </p:cNvPr>
          <p:cNvSpPr/>
          <p:nvPr/>
        </p:nvSpPr>
        <p:spPr>
          <a:xfrm>
            <a:off x="1031209" y="96571"/>
            <a:ext cx="98683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AI Biology Learning Assistant: Why it’s useful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EBE5B-3A5A-4CBC-A14A-0C3CC32A886A}"/>
              </a:ext>
            </a:extLst>
          </p:cNvPr>
          <p:cNvSpPr txBox="1"/>
          <p:nvPr/>
        </p:nvSpPr>
        <p:spPr>
          <a:xfrm>
            <a:off x="812800" y="4920343"/>
            <a:ext cx="10871200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The AI Biology Learning Assistant is highly valuable in educational contexts due to its ability to address common challenges in biology education and enhance learning outcomes. Its </a:t>
            </a:r>
            <a:r>
              <a:rPr lang="en-IN" sz="2800" b="1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educational relevance and benefits</a:t>
            </a: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include: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26BDC-94FC-4CC5-8336-440D80C7B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78" y="1133839"/>
            <a:ext cx="6914243" cy="345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02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65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D56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99C4D-9495-45DC-8175-4F6880A7ED84}"/>
              </a:ext>
            </a:extLst>
          </p:cNvPr>
          <p:cNvSpPr txBox="1"/>
          <p:nvPr/>
        </p:nvSpPr>
        <p:spPr>
          <a:xfrm>
            <a:off x="3570515" y="1132115"/>
            <a:ext cx="775062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en-IN" sz="2800" b="1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		   Simplifies Complex Concepts</a:t>
            </a: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: </a:t>
            </a:r>
          </a:p>
          <a:p>
            <a:pPr marL="342900" lvl="0" indent="-342900">
              <a:tabLst>
                <a:tab pos="457200" algn="l"/>
              </a:tabLst>
            </a:pPr>
            <a:endParaRPr lang="en-IN" sz="2800" dirty="0">
              <a:effectLst/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Biology often involves intricate topics like metabolic pathways or genetic inheritance. The tool breaks these down into clear, manageable explanations, making them accessible to learners at various levels.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28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Example: A student struggling with photosynthesis can receive a step-by-step explanation with diagrams, improving comprehension.</a:t>
            </a:r>
          </a:p>
          <a:p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A769D7-6334-419A-A8E9-D03A009A7A6A}"/>
              </a:ext>
            </a:extLst>
          </p:cNvPr>
          <p:cNvSpPr/>
          <p:nvPr/>
        </p:nvSpPr>
        <p:spPr>
          <a:xfrm>
            <a:off x="1031209" y="96571"/>
            <a:ext cx="98683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AI Biology Learning Assistant: Why it’s useful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09798E-F2DF-46C7-A710-25AD5EF0B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66" y="1753174"/>
            <a:ext cx="3121773" cy="386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755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1226</Words>
  <Application>Microsoft Office PowerPoint</Application>
  <PresentationFormat>Widescreen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Symbol</vt:lpstr>
      <vt:lpstr>Times New Roman</vt:lpstr>
      <vt:lpstr>Tw Cen MT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 Krishna Arya</dc:creator>
  <cp:lastModifiedBy>Hari Krishna Arya</cp:lastModifiedBy>
  <cp:revision>25</cp:revision>
  <dcterms:created xsi:type="dcterms:W3CDTF">2025-04-22T12:08:47Z</dcterms:created>
  <dcterms:modified xsi:type="dcterms:W3CDTF">2025-04-22T19:18:28Z</dcterms:modified>
</cp:coreProperties>
</file>