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45" d="100"/>
          <a:sy n="145" d="100"/>
        </p:scale>
        <p:origin x="-654"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08F80A1A-A0FA-432D-849C-910371E02097}"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49" name="PlaceHolder 2"/>
          <p:cNvSpPr>
            <a:spLocks noGrp="1"/>
          </p:cNvSpPr>
          <p:nvPr>
            <p:ph/>
          </p:nvPr>
        </p:nvSpPr>
        <p:spPr>
          <a:xfrm>
            <a:off x="819000" y="199080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0" name="PlaceHolder 3"/>
          <p:cNvSpPr>
            <a:spLocks noGrp="1"/>
          </p:cNvSpPr>
          <p:nvPr>
            <p:ph/>
          </p:nvPr>
        </p:nvSpPr>
        <p:spPr>
          <a:xfrm>
            <a:off x="819000" y="326952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1"/>
          </p:nvPr>
        </p:nvSpPr>
        <p:spPr/>
        <p:txBody>
          <a:bodyPr/>
          <a:lstStyle/>
          <a:p>
            <a:fld id="{5C9862A4-3676-4091-ABED-AE834EB23789}"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52"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3"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4" name="PlaceHolder 4"/>
          <p:cNvSpPr>
            <a:spLocks noGrp="1"/>
          </p:cNvSpPr>
          <p:nvPr>
            <p:ph/>
          </p:nvPr>
        </p:nvSpPr>
        <p:spPr>
          <a:xfrm>
            <a:off x="81900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5" name="PlaceHolder 5"/>
          <p:cNvSpPr>
            <a:spLocks noGrp="1"/>
          </p:cNvSpPr>
          <p:nvPr>
            <p:ph/>
          </p:nvPr>
        </p:nvSpPr>
        <p:spPr>
          <a:xfrm>
            <a:off x="466488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7" name="PlaceHolder 6"/>
          <p:cNvSpPr>
            <a:spLocks noGrp="1"/>
          </p:cNvSpPr>
          <p:nvPr>
            <p:ph type="sldNum" idx="1"/>
          </p:nvPr>
        </p:nvSpPr>
        <p:spPr/>
        <p:txBody>
          <a:bodyPr/>
          <a:lstStyle/>
          <a:p>
            <a:fld id="{84103199-A475-4926-BF8D-7245783036AD}"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57" name="PlaceHolder 2"/>
          <p:cNvSpPr>
            <a:spLocks noGrp="1"/>
          </p:cNvSpPr>
          <p:nvPr>
            <p:ph/>
          </p:nvPr>
        </p:nvSpPr>
        <p:spPr>
          <a:xfrm>
            <a:off x="81900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8" name="PlaceHolder 3"/>
          <p:cNvSpPr>
            <a:spLocks noGrp="1"/>
          </p:cNvSpPr>
          <p:nvPr>
            <p:ph/>
          </p:nvPr>
        </p:nvSpPr>
        <p:spPr>
          <a:xfrm>
            <a:off x="335664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9" name="PlaceHolder 4"/>
          <p:cNvSpPr>
            <a:spLocks noGrp="1"/>
          </p:cNvSpPr>
          <p:nvPr>
            <p:ph/>
          </p:nvPr>
        </p:nvSpPr>
        <p:spPr>
          <a:xfrm>
            <a:off x="589392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0" name="PlaceHolder 5"/>
          <p:cNvSpPr>
            <a:spLocks noGrp="1"/>
          </p:cNvSpPr>
          <p:nvPr>
            <p:ph/>
          </p:nvPr>
        </p:nvSpPr>
        <p:spPr>
          <a:xfrm>
            <a:off x="81900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1" name="PlaceHolder 6"/>
          <p:cNvSpPr>
            <a:spLocks noGrp="1"/>
          </p:cNvSpPr>
          <p:nvPr>
            <p:ph/>
          </p:nvPr>
        </p:nvSpPr>
        <p:spPr>
          <a:xfrm>
            <a:off x="335664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2" name="PlaceHolder 7"/>
          <p:cNvSpPr>
            <a:spLocks noGrp="1"/>
          </p:cNvSpPr>
          <p:nvPr>
            <p:ph/>
          </p:nvPr>
        </p:nvSpPr>
        <p:spPr>
          <a:xfrm>
            <a:off x="589392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 name="PlaceHolder 8"/>
          <p:cNvSpPr>
            <a:spLocks noGrp="1"/>
          </p:cNvSpPr>
          <p:nvPr>
            <p:ph type="sldNum" idx="1"/>
          </p:nvPr>
        </p:nvSpPr>
        <p:spPr/>
        <p:txBody>
          <a:bodyPr/>
          <a:lstStyle/>
          <a:p>
            <a:fld id="{85DB2F0F-6BF6-41C9-86F7-0A08168DA437}"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799E6B38-97C7-4E91-B5CC-E7D45F757F4E}" type="slidenum">
              <a: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76" name="PlaceHolder 2"/>
          <p:cNvSpPr>
            <a:spLocks noGrp="1"/>
          </p:cNvSpPr>
          <p:nvPr>
            <p:ph type="subTitle"/>
          </p:nvPr>
        </p:nvSpPr>
        <p:spPr>
          <a:xfrm>
            <a:off x="819000" y="1990800"/>
            <a:ext cx="7505280" cy="244764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sldNum" idx="2"/>
          </p:nvPr>
        </p:nvSpPr>
        <p:spPr/>
        <p:txBody>
          <a:bodyPr/>
          <a:lstStyle/>
          <a:p>
            <a:fld id="{F1BF31FF-DD5D-4D5C-A457-98E190FBFFE3}" type="slidenum">
              <a:rPr/>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78" name="PlaceHolder 2"/>
          <p:cNvSpPr>
            <a:spLocks noGrp="1"/>
          </p:cNvSpPr>
          <p:nvPr>
            <p:ph/>
          </p:nvPr>
        </p:nvSpPr>
        <p:spPr>
          <a:xfrm>
            <a:off x="819000" y="1990800"/>
            <a:ext cx="7505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 name="PlaceHolder 3"/>
          <p:cNvSpPr>
            <a:spLocks noGrp="1"/>
          </p:cNvSpPr>
          <p:nvPr>
            <p:ph type="sldNum" idx="2"/>
          </p:nvPr>
        </p:nvSpPr>
        <p:spPr/>
        <p:txBody>
          <a:bodyPr/>
          <a:lstStyle/>
          <a:p>
            <a:fld id="{750732B7-2CCD-4266-92C4-76E3266CACA7}" type="slidenum">
              <a:rPr/>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80" name="PlaceHolder 2"/>
          <p:cNvSpPr>
            <a:spLocks noGrp="1"/>
          </p:cNvSpPr>
          <p:nvPr>
            <p:ph/>
          </p:nvPr>
        </p:nvSpPr>
        <p:spPr>
          <a:xfrm>
            <a:off x="81900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81" name="PlaceHolder 3"/>
          <p:cNvSpPr>
            <a:spLocks noGrp="1"/>
          </p:cNvSpPr>
          <p:nvPr>
            <p:ph/>
          </p:nvPr>
        </p:nvSpPr>
        <p:spPr>
          <a:xfrm>
            <a:off x="466488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2"/>
          </p:nvPr>
        </p:nvSpPr>
        <p:spPr/>
        <p:txBody>
          <a:bodyPr/>
          <a:lstStyle/>
          <a:p>
            <a:fld id="{6C16C2AE-E116-47E2-8ECE-166D3D7CFB4C}" type="slidenum">
              <a:rPr/>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 name="PlaceHolder 2"/>
          <p:cNvSpPr>
            <a:spLocks noGrp="1"/>
          </p:cNvSpPr>
          <p:nvPr>
            <p:ph type="sldNum" idx="2"/>
          </p:nvPr>
        </p:nvSpPr>
        <p:spPr/>
        <p:txBody>
          <a:bodyPr/>
          <a:lstStyle/>
          <a:p>
            <a:fld id="{94CC6E78-FE83-4CB4-B147-9DDC8C899060}" type="slidenum">
              <a:rPr/>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819000" y="845640"/>
            <a:ext cx="7505280" cy="442512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sldNum" idx="2"/>
          </p:nvPr>
        </p:nvSpPr>
        <p:spPr/>
        <p:txBody>
          <a:bodyPr/>
          <a:lstStyle/>
          <a:p>
            <a:fld id="{BAE9523E-015E-496D-911E-79DFC1323FD9}" type="slidenum">
              <a:rPr/>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85"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86" name="PlaceHolder 3"/>
          <p:cNvSpPr>
            <a:spLocks noGrp="1"/>
          </p:cNvSpPr>
          <p:nvPr>
            <p:ph/>
          </p:nvPr>
        </p:nvSpPr>
        <p:spPr>
          <a:xfrm>
            <a:off x="466488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87" name="PlaceHolder 4"/>
          <p:cNvSpPr>
            <a:spLocks noGrp="1"/>
          </p:cNvSpPr>
          <p:nvPr>
            <p:ph/>
          </p:nvPr>
        </p:nvSpPr>
        <p:spPr>
          <a:xfrm>
            <a:off x="81900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2"/>
          </p:nvPr>
        </p:nvSpPr>
        <p:spPr/>
        <p:txBody>
          <a:bodyPr/>
          <a:lstStyle/>
          <a:p>
            <a:fld id="{6BDB2536-843A-4071-9296-04DC4ABD8B81}"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8" name="PlaceHolder 2"/>
          <p:cNvSpPr>
            <a:spLocks noGrp="1"/>
          </p:cNvSpPr>
          <p:nvPr>
            <p:ph type="subTitle"/>
          </p:nvPr>
        </p:nvSpPr>
        <p:spPr>
          <a:xfrm>
            <a:off x="819000" y="1990800"/>
            <a:ext cx="7505280" cy="244764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sldNum" idx="1"/>
          </p:nvPr>
        </p:nvSpPr>
        <p:spPr/>
        <p:txBody>
          <a:bodyPr/>
          <a:lstStyle/>
          <a:p>
            <a:fld id="{D56A969C-A35F-422C-AAA6-3FCC7CA28DA8}" type="slidenum">
              <a:rPr/>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89" name="PlaceHolder 2"/>
          <p:cNvSpPr>
            <a:spLocks noGrp="1"/>
          </p:cNvSpPr>
          <p:nvPr>
            <p:ph/>
          </p:nvPr>
        </p:nvSpPr>
        <p:spPr>
          <a:xfrm>
            <a:off x="81900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0"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1" name="PlaceHolder 4"/>
          <p:cNvSpPr>
            <a:spLocks noGrp="1"/>
          </p:cNvSpPr>
          <p:nvPr>
            <p:ph/>
          </p:nvPr>
        </p:nvSpPr>
        <p:spPr>
          <a:xfrm>
            <a:off x="466488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2"/>
          </p:nvPr>
        </p:nvSpPr>
        <p:spPr/>
        <p:txBody>
          <a:bodyPr/>
          <a:lstStyle/>
          <a:p>
            <a:fld id="{4A34DE70-D011-4552-9658-AA1AD1CD7334}" type="slidenum">
              <a:rPr/>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93"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4"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5" name="PlaceHolder 4"/>
          <p:cNvSpPr>
            <a:spLocks noGrp="1"/>
          </p:cNvSpPr>
          <p:nvPr>
            <p:ph/>
          </p:nvPr>
        </p:nvSpPr>
        <p:spPr>
          <a:xfrm>
            <a:off x="819000" y="326952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2"/>
          </p:nvPr>
        </p:nvSpPr>
        <p:spPr/>
        <p:txBody>
          <a:bodyPr/>
          <a:lstStyle/>
          <a:p>
            <a:fld id="{22245121-05CE-411F-929D-91C237559E18}" type="slidenum">
              <a:rPr/>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97" name="PlaceHolder 2"/>
          <p:cNvSpPr>
            <a:spLocks noGrp="1"/>
          </p:cNvSpPr>
          <p:nvPr>
            <p:ph/>
          </p:nvPr>
        </p:nvSpPr>
        <p:spPr>
          <a:xfrm>
            <a:off x="819000" y="199080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8" name="PlaceHolder 3"/>
          <p:cNvSpPr>
            <a:spLocks noGrp="1"/>
          </p:cNvSpPr>
          <p:nvPr>
            <p:ph/>
          </p:nvPr>
        </p:nvSpPr>
        <p:spPr>
          <a:xfrm>
            <a:off x="819000" y="326952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2"/>
          </p:nvPr>
        </p:nvSpPr>
        <p:spPr/>
        <p:txBody>
          <a:bodyPr/>
          <a:lstStyle/>
          <a:p>
            <a:fld id="{ADE5FD51-ED7E-4739-BB2A-08F5FCBAC40F}" type="slidenum">
              <a:rPr/>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00"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1"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2" name="PlaceHolder 4"/>
          <p:cNvSpPr>
            <a:spLocks noGrp="1"/>
          </p:cNvSpPr>
          <p:nvPr>
            <p:ph/>
          </p:nvPr>
        </p:nvSpPr>
        <p:spPr>
          <a:xfrm>
            <a:off x="81900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3" name="PlaceHolder 5"/>
          <p:cNvSpPr>
            <a:spLocks noGrp="1"/>
          </p:cNvSpPr>
          <p:nvPr>
            <p:ph/>
          </p:nvPr>
        </p:nvSpPr>
        <p:spPr>
          <a:xfrm>
            <a:off x="466488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7" name="PlaceHolder 6"/>
          <p:cNvSpPr>
            <a:spLocks noGrp="1"/>
          </p:cNvSpPr>
          <p:nvPr>
            <p:ph type="sldNum" idx="2"/>
          </p:nvPr>
        </p:nvSpPr>
        <p:spPr/>
        <p:txBody>
          <a:bodyPr/>
          <a:lstStyle/>
          <a:p>
            <a:fld id="{C8788497-E775-491F-99C2-0B7204A9A816}" type="slidenum">
              <a:rPr/>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05" name="PlaceHolder 2"/>
          <p:cNvSpPr>
            <a:spLocks noGrp="1"/>
          </p:cNvSpPr>
          <p:nvPr>
            <p:ph/>
          </p:nvPr>
        </p:nvSpPr>
        <p:spPr>
          <a:xfrm>
            <a:off x="81900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6" name="PlaceHolder 3"/>
          <p:cNvSpPr>
            <a:spLocks noGrp="1"/>
          </p:cNvSpPr>
          <p:nvPr>
            <p:ph/>
          </p:nvPr>
        </p:nvSpPr>
        <p:spPr>
          <a:xfrm>
            <a:off x="335664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7" name="PlaceHolder 4"/>
          <p:cNvSpPr>
            <a:spLocks noGrp="1"/>
          </p:cNvSpPr>
          <p:nvPr>
            <p:ph/>
          </p:nvPr>
        </p:nvSpPr>
        <p:spPr>
          <a:xfrm>
            <a:off x="589392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8" name="PlaceHolder 5"/>
          <p:cNvSpPr>
            <a:spLocks noGrp="1"/>
          </p:cNvSpPr>
          <p:nvPr>
            <p:ph/>
          </p:nvPr>
        </p:nvSpPr>
        <p:spPr>
          <a:xfrm>
            <a:off x="81900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9" name="PlaceHolder 6"/>
          <p:cNvSpPr>
            <a:spLocks noGrp="1"/>
          </p:cNvSpPr>
          <p:nvPr>
            <p:ph/>
          </p:nvPr>
        </p:nvSpPr>
        <p:spPr>
          <a:xfrm>
            <a:off x="335664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10" name="PlaceHolder 7"/>
          <p:cNvSpPr>
            <a:spLocks noGrp="1"/>
          </p:cNvSpPr>
          <p:nvPr>
            <p:ph/>
          </p:nvPr>
        </p:nvSpPr>
        <p:spPr>
          <a:xfrm>
            <a:off x="589392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 name="PlaceHolder 8"/>
          <p:cNvSpPr>
            <a:spLocks noGrp="1"/>
          </p:cNvSpPr>
          <p:nvPr>
            <p:ph type="sldNum" idx="2"/>
          </p:nvPr>
        </p:nvSpPr>
        <p:spPr/>
        <p:txBody>
          <a:bodyPr/>
          <a:lstStyle/>
          <a:p>
            <a:fld id="{B9E4FC38-60DC-4693-88E9-C3C0362669C3}" type="slidenum">
              <a:rPr/>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8F9B2754-F154-4804-BC92-8214B263F859}" type="slidenum">
              <a:rPr/>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23" name="PlaceHolder 2"/>
          <p:cNvSpPr>
            <a:spLocks noGrp="1"/>
          </p:cNvSpPr>
          <p:nvPr>
            <p:ph type="subTitle"/>
          </p:nvPr>
        </p:nvSpPr>
        <p:spPr>
          <a:xfrm>
            <a:off x="819000" y="1990800"/>
            <a:ext cx="7505280" cy="244764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sldNum" idx="3"/>
          </p:nvPr>
        </p:nvSpPr>
        <p:spPr/>
        <p:txBody>
          <a:bodyPr/>
          <a:lstStyle/>
          <a:p>
            <a:fld id="{E4B10B20-8B44-4F57-AB07-CD765269F4B6}" type="slidenum">
              <a:rPr/>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25" name="PlaceHolder 2"/>
          <p:cNvSpPr>
            <a:spLocks noGrp="1"/>
          </p:cNvSpPr>
          <p:nvPr>
            <p:ph/>
          </p:nvPr>
        </p:nvSpPr>
        <p:spPr>
          <a:xfrm>
            <a:off x="819000" y="1990800"/>
            <a:ext cx="7505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 name="PlaceHolder 3"/>
          <p:cNvSpPr>
            <a:spLocks noGrp="1"/>
          </p:cNvSpPr>
          <p:nvPr>
            <p:ph type="sldNum" idx="3"/>
          </p:nvPr>
        </p:nvSpPr>
        <p:spPr/>
        <p:txBody>
          <a:bodyPr/>
          <a:lstStyle/>
          <a:p>
            <a:fld id="{80135E6F-78F8-40CC-8F92-8296D7A72D7A}" type="slidenum">
              <a:rPr/>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27" name="PlaceHolder 2"/>
          <p:cNvSpPr>
            <a:spLocks noGrp="1"/>
          </p:cNvSpPr>
          <p:nvPr>
            <p:ph/>
          </p:nvPr>
        </p:nvSpPr>
        <p:spPr>
          <a:xfrm>
            <a:off x="81900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28" name="PlaceHolder 3"/>
          <p:cNvSpPr>
            <a:spLocks noGrp="1"/>
          </p:cNvSpPr>
          <p:nvPr>
            <p:ph/>
          </p:nvPr>
        </p:nvSpPr>
        <p:spPr>
          <a:xfrm>
            <a:off x="466488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3"/>
          </p:nvPr>
        </p:nvSpPr>
        <p:spPr/>
        <p:txBody>
          <a:bodyPr/>
          <a:lstStyle/>
          <a:p>
            <a:fld id="{456E8DE8-C0CC-4F6F-96F8-DA040791979A}" type="slidenum">
              <a:rPr/>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 name="PlaceHolder 2"/>
          <p:cNvSpPr>
            <a:spLocks noGrp="1"/>
          </p:cNvSpPr>
          <p:nvPr>
            <p:ph type="sldNum" idx="3"/>
          </p:nvPr>
        </p:nvSpPr>
        <p:spPr/>
        <p:txBody>
          <a:bodyPr/>
          <a:lstStyle/>
          <a:p>
            <a:fld id="{FD1A97E0-473A-45B6-ABBB-7621605A57F9}"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0" name="PlaceHolder 2"/>
          <p:cNvSpPr>
            <a:spLocks noGrp="1"/>
          </p:cNvSpPr>
          <p:nvPr>
            <p:ph/>
          </p:nvPr>
        </p:nvSpPr>
        <p:spPr>
          <a:xfrm>
            <a:off x="819000" y="1990800"/>
            <a:ext cx="7505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 name="PlaceHolder 3"/>
          <p:cNvSpPr>
            <a:spLocks noGrp="1"/>
          </p:cNvSpPr>
          <p:nvPr>
            <p:ph type="sldNum" idx="1"/>
          </p:nvPr>
        </p:nvSpPr>
        <p:spPr/>
        <p:txBody>
          <a:bodyPr/>
          <a:lstStyle/>
          <a:p>
            <a:fld id="{50657C96-8FB4-4523-8678-127337A1C3F2}" type="slidenum">
              <a:rPr/>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819000" y="845640"/>
            <a:ext cx="7505280" cy="442512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sldNum" idx="3"/>
          </p:nvPr>
        </p:nvSpPr>
        <p:spPr/>
        <p:txBody>
          <a:bodyPr/>
          <a:lstStyle/>
          <a:p>
            <a:fld id="{6B51BED8-4E0F-435C-93E7-6280C309792F}" type="slidenum">
              <a:rPr/>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32"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33" name="PlaceHolder 3"/>
          <p:cNvSpPr>
            <a:spLocks noGrp="1"/>
          </p:cNvSpPr>
          <p:nvPr>
            <p:ph/>
          </p:nvPr>
        </p:nvSpPr>
        <p:spPr>
          <a:xfrm>
            <a:off x="466488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34" name="PlaceHolder 4"/>
          <p:cNvSpPr>
            <a:spLocks noGrp="1"/>
          </p:cNvSpPr>
          <p:nvPr>
            <p:ph/>
          </p:nvPr>
        </p:nvSpPr>
        <p:spPr>
          <a:xfrm>
            <a:off x="81900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3"/>
          </p:nvPr>
        </p:nvSpPr>
        <p:spPr/>
        <p:txBody>
          <a:bodyPr/>
          <a:lstStyle/>
          <a:p>
            <a:fld id="{BB53B6DB-3E5F-4BD5-9E3E-058AC808AD49}" type="slidenum">
              <a:rPr/>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36" name="PlaceHolder 2"/>
          <p:cNvSpPr>
            <a:spLocks noGrp="1"/>
          </p:cNvSpPr>
          <p:nvPr>
            <p:ph/>
          </p:nvPr>
        </p:nvSpPr>
        <p:spPr>
          <a:xfrm>
            <a:off x="81900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37"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38" name="PlaceHolder 4"/>
          <p:cNvSpPr>
            <a:spLocks noGrp="1"/>
          </p:cNvSpPr>
          <p:nvPr>
            <p:ph/>
          </p:nvPr>
        </p:nvSpPr>
        <p:spPr>
          <a:xfrm>
            <a:off x="466488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3"/>
          </p:nvPr>
        </p:nvSpPr>
        <p:spPr/>
        <p:txBody>
          <a:bodyPr/>
          <a:lstStyle/>
          <a:p>
            <a:fld id="{2A47BB4A-0C2D-45C8-A4EF-82CF2EFCCCE4}" type="slidenum">
              <a:rPr/>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40"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1"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2" name="PlaceHolder 4"/>
          <p:cNvSpPr>
            <a:spLocks noGrp="1"/>
          </p:cNvSpPr>
          <p:nvPr>
            <p:ph/>
          </p:nvPr>
        </p:nvSpPr>
        <p:spPr>
          <a:xfrm>
            <a:off x="819000" y="326952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3"/>
          </p:nvPr>
        </p:nvSpPr>
        <p:spPr/>
        <p:txBody>
          <a:bodyPr/>
          <a:lstStyle/>
          <a:p>
            <a:fld id="{4D2BC9BD-B4EC-42F9-BB20-1B74E7EFCC79}" type="slidenum">
              <a:rPr/>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44" name="PlaceHolder 2"/>
          <p:cNvSpPr>
            <a:spLocks noGrp="1"/>
          </p:cNvSpPr>
          <p:nvPr>
            <p:ph/>
          </p:nvPr>
        </p:nvSpPr>
        <p:spPr>
          <a:xfrm>
            <a:off x="819000" y="199080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5" name="PlaceHolder 3"/>
          <p:cNvSpPr>
            <a:spLocks noGrp="1"/>
          </p:cNvSpPr>
          <p:nvPr>
            <p:ph/>
          </p:nvPr>
        </p:nvSpPr>
        <p:spPr>
          <a:xfrm>
            <a:off x="819000" y="326952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3"/>
          </p:nvPr>
        </p:nvSpPr>
        <p:spPr/>
        <p:txBody>
          <a:bodyPr/>
          <a:lstStyle/>
          <a:p>
            <a:fld id="{6C1734AB-FBFA-426F-901F-244DB930B46A}" type="slidenum">
              <a:rPr/>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47"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8"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9" name="PlaceHolder 4"/>
          <p:cNvSpPr>
            <a:spLocks noGrp="1"/>
          </p:cNvSpPr>
          <p:nvPr>
            <p:ph/>
          </p:nvPr>
        </p:nvSpPr>
        <p:spPr>
          <a:xfrm>
            <a:off x="81900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0" name="PlaceHolder 5"/>
          <p:cNvSpPr>
            <a:spLocks noGrp="1"/>
          </p:cNvSpPr>
          <p:nvPr>
            <p:ph/>
          </p:nvPr>
        </p:nvSpPr>
        <p:spPr>
          <a:xfrm>
            <a:off x="466488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7" name="PlaceHolder 6"/>
          <p:cNvSpPr>
            <a:spLocks noGrp="1"/>
          </p:cNvSpPr>
          <p:nvPr>
            <p:ph type="sldNum" idx="3"/>
          </p:nvPr>
        </p:nvSpPr>
        <p:spPr/>
        <p:txBody>
          <a:bodyPr/>
          <a:lstStyle/>
          <a:p>
            <a:fld id="{682CC0DF-DC04-445B-8C7F-1BE37EC07832}" type="slidenum">
              <a:rPr/>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52" name="PlaceHolder 2"/>
          <p:cNvSpPr>
            <a:spLocks noGrp="1"/>
          </p:cNvSpPr>
          <p:nvPr>
            <p:ph/>
          </p:nvPr>
        </p:nvSpPr>
        <p:spPr>
          <a:xfrm>
            <a:off x="81900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3" name="PlaceHolder 3"/>
          <p:cNvSpPr>
            <a:spLocks noGrp="1"/>
          </p:cNvSpPr>
          <p:nvPr>
            <p:ph/>
          </p:nvPr>
        </p:nvSpPr>
        <p:spPr>
          <a:xfrm>
            <a:off x="335664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4" name="PlaceHolder 4"/>
          <p:cNvSpPr>
            <a:spLocks noGrp="1"/>
          </p:cNvSpPr>
          <p:nvPr>
            <p:ph/>
          </p:nvPr>
        </p:nvSpPr>
        <p:spPr>
          <a:xfrm>
            <a:off x="589392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5" name="PlaceHolder 5"/>
          <p:cNvSpPr>
            <a:spLocks noGrp="1"/>
          </p:cNvSpPr>
          <p:nvPr>
            <p:ph/>
          </p:nvPr>
        </p:nvSpPr>
        <p:spPr>
          <a:xfrm>
            <a:off x="81900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6" name="PlaceHolder 6"/>
          <p:cNvSpPr>
            <a:spLocks noGrp="1"/>
          </p:cNvSpPr>
          <p:nvPr>
            <p:ph/>
          </p:nvPr>
        </p:nvSpPr>
        <p:spPr>
          <a:xfrm>
            <a:off x="335664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7" name="PlaceHolder 7"/>
          <p:cNvSpPr>
            <a:spLocks noGrp="1"/>
          </p:cNvSpPr>
          <p:nvPr>
            <p:ph/>
          </p:nvPr>
        </p:nvSpPr>
        <p:spPr>
          <a:xfrm>
            <a:off x="589392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 name="PlaceHolder 8"/>
          <p:cNvSpPr>
            <a:spLocks noGrp="1"/>
          </p:cNvSpPr>
          <p:nvPr>
            <p:ph type="sldNum" idx="3"/>
          </p:nvPr>
        </p:nvSpPr>
        <p:spPr/>
        <p:txBody>
          <a:bodyPr/>
          <a:lstStyle/>
          <a:p>
            <a:fld id="{6631831D-C997-47AC-91F9-D97ED5227D17}" type="slidenum">
              <a:rPr/>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81FA6DC5-FAC5-4A64-8367-A75F3BD86A4D}" type="slidenum">
              <a:rPr/>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76" name="PlaceHolder 2"/>
          <p:cNvSpPr>
            <a:spLocks noGrp="1"/>
          </p:cNvSpPr>
          <p:nvPr>
            <p:ph type="subTitle"/>
          </p:nvPr>
        </p:nvSpPr>
        <p:spPr>
          <a:xfrm>
            <a:off x="819000" y="1990800"/>
            <a:ext cx="7505280" cy="244764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sldNum" idx="4"/>
          </p:nvPr>
        </p:nvSpPr>
        <p:spPr/>
        <p:txBody>
          <a:bodyPr/>
          <a:lstStyle/>
          <a:p>
            <a:fld id="{C49A38AB-A279-4138-B4C8-96586DE5BD92}" type="slidenum">
              <a:rPr/>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78" name="PlaceHolder 2"/>
          <p:cNvSpPr>
            <a:spLocks noGrp="1"/>
          </p:cNvSpPr>
          <p:nvPr>
            <p:ph/>
          </p:nvPr>
        </p:nvSpPr>
        <p:spPr>
          <a:xfrm>
            <a:off x="819000" y="1990800"/>
            <a:ext cx="7505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 name="PlaceHolder 3"/>
          <p:cNvSpPr>
            <a:spLocks noGrp="1"/>
          </p:cNvSpPr>
          <p:nvPr>
            <p:ph type="sldNum" idx="4"/>
          </p:nvPr>
        </p:nvSpPr>
        <p:spPr/>
        <p:txBody>
          <a:bodyPr/>
          <a:lstStyle/>
          <a:p>
            <a:fld id="{94E74B53-3176-4ACD-A5E8-C42A92102DA8}"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2" name="PlaceHolder 2"/>
          <p:cNvSpPr>
            <a:spLocks noGrp="1"/>
          </p:cNvSpPr>
          <p:nvPr>
            <p:ph/>
          </p:nvPr>
        </p:nvSpPr>
        <p:spPr>
          <a:xfrm>
            <a:off x="81900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3" name="PlaceHolder 3"/>
          <p:cNvSpPr>
            <a:spLocks noGrp="1"/>
          </p:cNvSpPr>
          <p:nvPr>
            <p:ph/>
          </p:nvPr>
        </p:nvSpPr>
        <p:spPr>
          <a:xfrm>
            <a:off x="466488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1"/>
          </p:nvPr>
        </p:nvSpPr>
        <p:spPr/>
        <p:txBody>
          <a:bodyPr/>
          <a:lstStyle/>
          <a:p>
            <a:fld id="{344CD2FC-B09B-429C-9AC2-FDFE1B234512}" type="slidenum">
              <a:rPr/>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80" name="PlaceHolder 2"/>
          <p:cNvSpPr>
            <a:spLocks noGrp="1"/>
          </p:cNvSpPr>
          <p:nvPr>
            <p:ph/>
          </p:nvPr>
        </p:nvSpPr>
        <p:spPr>
          <a:xfrm>
            <a:off x="81900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81" name="PlaceHolder 3"/>
          <p:cNvSpPr>
            <a:spLocks noGrp="1"/>
          </p:cNvSpPr>
          <p:nvPr>
            <p:ph/>
          </p:nvPr>
        </p:nvSpPr>
        <p:spPr>
          <a:xfrm>
            <a:off x="466488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4"/>
          </p:nvPr>
        </p:nvSpPr>
        <p:spPr/>
        <p:txBody>
          <a:bodyPr/>
          <a:lstStyle/>
          <a:p>
            <a:fld id="{84453989-7F14-48F9-ABCF-F2EFC82B04D9}" type="slidenum">
              <a:rPr/>
              <a:p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 name="PlaceHolder 2"/>
          <p:cNvSpPr>
            <a:spLocks noGrp="1"/>
          </p:cNvSpPr>
          <p:nvPr>
            <p:ph type="sldNum" idx="4"/>
          </p:nvPr>
        </p:nvSpPr>
        <p:spPr/>
        <p:txBody>
          <a:bodyPr/>
          <a:lstStyle/>
          <a:p>
            <a:fld id="{E0A8DEB5-67CC-486F-887F-6E7277F247CA}" type="slidenum">
              <a:rPr/>
              <a:pP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819000" y="845640"/>
            <a:ext cx="7505280" cy="442512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sldNum" idx="4"/>
          </p:nvPr>
        </p:nvSpPr>
        <p:spPr/>
        <p:txBody>
          <a:bodyPr/>
          <a:lstStyle/>
          <a:p>
            <a:fld id="{46387B61-58E1-474A-90EB-58E57E7D18E7}" type="slidenum">
              <a:rPr/>
              <a:p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85"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86" name="PlaceHolder 3"/>
          <p:cNvSpPr>
            <a:spLocks noGrp="1"/>
          </p:cNvSpPr>
          <p:nvPr>
            <p:ph/>
          </p:nvPr>
        </p:nvSpPr>
        <p:spPr>
          <a:xfrm>
            <a:off x="466488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87" name="PlaceHolder 4"/>
          <p:cNvSpPr>
            <a:spLocks noGrp="1"/>
          </p:cNvSpPr>
          <p:nvPr>
            <p:ph/>
          </p:nvPr>
        </p:nvSpPr>
        <p:spPr>
          <a:xfrm>
            <a:off x="81900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4"/>
          </p:nvPr>
        </p:nvSpPr>
        <p:spPr/>
        <p:txBody>
          <a:bodyPr/>
          <a:lstStyle/>
          <a:p>
            <a:fld id="{7D9F496A-D387-41E6-A1CB-C700D4658809}" type="slidenum">
              <a:rPr/>
              <a:p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89" name="PlaceHolder 2"/>
          <p:cNvSpPr>
            <a:spLocks noGrp="1"/>
          </p:cNvSpPr>
          <p:nvPr>
            <p:ph/>
          </p:nvPr>
        </p:nvSpPr>
        <p:spPr>
          <a:xfrm>
            <a:off x="81900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0"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1" name="PlaceHolder 4"/>
          <p:cNvSpPr>
            <a:spLocks noGrp="1"/>
          </p:cNvSpPr>
          <p:nvPr>
            <p:ph/>
          </p:nvPr>
        </p:nvSpPr>
        <p:spPr>
          <a:xfrm>
            <a:off x="466488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4"/>
          </p:nvPr>
        </p:nvSpPr>
        <p:spPr/>
        <p:txBody>
          <a:bodyPr/>
          <a:lstStyle/>
          <a:p>
            <a:fld id="{F305C791-E5B0-439C-9416-7FE50FF1EA7E}" type="slidenum">
              <a:rPr/>
              <a:pP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93"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4"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5" name="PlaceHolder 4"/>
          <p:cNvSpPr>
            <a:spLocks noGrp="1"/>
          </p:cNvSpPr>
          <p:nvPr>
            <p:ph/>
          </p:nvPr>
        </p:nvSpPr>
        <p:spPr>
          <a:xfrm>
            <a:off x="819000" y="326952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4"/>
          </p:nvPr>
        </p:nvSpPr>
        <p:spPr/>
        <p:txBody>
          <a:bodyPr/>
          <a:lstStyle/>
          <a:p>
            <a:fld id="{8982ECCB-09E0-410C-AA04-E8E03120F5BB}" type="slidenum">
              <a:rPr/>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97" name="PlaceHolder 2"/>
          <p:cNvSpPr>
            <a:spLocks noGrp="1"/>
          </p:cNvSpPr>
          <p:nvPr>
            <p:ph/>
          </p:nvPr>
        </p:nvSpPr>
        <p:spPr>
          <a:xfrm>
            <a:off x="819000" y="199080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8" name="PlaceHolder 3"/>
          <p:cNvSpPr>
            <a:spLocks noGrp="1"/>
          </p:cNvSpPr>
          <p:nvPr>
            <p:ph/>
          </p:nvPr>
        </p:nvSpPr>
        <p:spPr>
          <a:xfrm>
            <a:off x="819000" y="326952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4"/>
          </p:nvPr>
        </p:nvSpPr>
        <p:spPr/>
        <p:txBody>
          <a:bodyPr/>
          <a:lstStyle/>
          <a:p>
            <a:fld id="{5C4D9D6C-9055-450C-ABF9-0BDE061C5F35}" type="slidenum">
              <a:rPr/>
              <a:p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00"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01"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02" name="PlaceHolder 4"/>
          <p:cNvSpPr>
            <a:spLocks noGrp="1"/>
          </p:cNvSpPr>
          <p:nvPr>
            <p:ph/>
          </p:nvPr>
        </p:nvSpPr>
        <p:spPr>
          <a:xfrm>
            <a:off x="81900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03" name="PlaceHolder 5"/>
          <p:cNvSpPr>
            <a:spLocks noGrp="1"/>
          </p:cNvSpPr>
          <p:nvPr>
            <p:ph/>
          </p:nvPr>
        </p:nvSpPr>
        <p:spPr>
          <a:xfrm>
            <a:off x="466488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7" name="PlaceHolder 6"/>
          <p:cNvSpPr>
            <a:spLocks noGrp="1"/>
          </p:cNvSpPr>
          <p:nvPr>
            <p:ph type="sldNum" idx="4"/>
          </p:nvPr>
        </p:nvSpPr>
        <p:spPr/>
        <p:txBody>
          <a:bodyPr/>
          <a:lstStyle/>
          <a:p>
            <a:fld id="{919ACD32-31D3-41A7-BE31-83C29FD99EE4}" type="slidenum">
              <a:rPr/>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05" name="PlaceHolder 2"/>
          <p:cNvSpPr>
            <a:spLocks noGrp="1"/>
          </p:cNvSpPr>
          <p:nvPr>
            <p:ph/>
          </p:nvPr>
        </p:nvSpPr>
        <p:spPr>
          <a:xfrm>
            <a:off x="81900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06" name="PlaceHolder 3"/>
          <p:cNvSpPr>
            <a:spLocks noGrp="1"/>
          </p:cNvSpPr>
          <p:nvPr>
            <p:ph/>
          </p:nvPr>
        </p:nvSpPr>
        <p:spPr>
          <a:xfrm>
            <a:off x="335664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07" name="PlaceHolder 4"/>
          <p:cNvSpPr>
            <a:spLocks noGrp="1"/>
          </p:cNvSpPr>
          <p:nvPr>
            <p:ph/>
          </p:nvPr>
        </p:nvSpPr>
        <p:spPr>
          <a:xfrm>
            <a:off x="5893920" y="199080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08" name="PlaceHolder 5"/>
          <p:cNvSpPr>
            <a:spLocks noGrp="1"/>
          </p:cNvSpPr>
          <p:nvPr>
            <p:ph/>
          </p:nvPr>
        </p:nvSpPr>
        <p:spPr>
          <a:xfrm>
            <a:off x="81900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09" name="PlaceHolder 6"/>
          <p:cNvSpPr>
            <a:spLocks noGrp="1"/>
          </p:cNvSpPr>
          <p:nvPr>
            <p:ph/>
          </p:nvPr>
        </p:nvSpPr>
        <p:spPr>
          <a:xfrm>
            <a:off x="335664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10" name="PlaceHolder 7"/>
          <p:cNvSpPr>
            <a:spLocks noGrp="1"/>
          </p:cNvSpPr>
          <p:nvPr>
            <p:ph/>
          </p:nvPr>
        </p:nvSpPr>
        <p:spPr>
          <a:xfrm>
            <a:off x="5893920" y="3269520"/>
            <a:ext cx="241632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 name="PlaceHolder 8"/>
          <p:cNvSpPr>
            <a:spLocks noGrp="1"/>
          </p:cNvSpPr>
          <p:nvPr>
            <p:ph type="sldNum" idx="4"/>
          </p:nvPr>
        </p:nvSpPr>
        <p:spPr/>
        <p:txBody>
          <a:bodyPr/>
          <a:lstStyle/>
          <a:p>
            <a:fld id="{81A101E3-958C-438A-9739-C9D9B0D0CA24}"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 name="PlaceHolder 2"/>
          <p:cNvSpPr>
            <a:spLocks noGrp="1"/>
          </p:cNvSpPr>
          <p:nvPr>
            <p:ph type="sldNum" idx="1"/>
          </p:nvPr>
        </p:nvSpPr>
        <p:spPr/>
        <p:txBody>
          <a:bodyPr/>
          <a:lstStyle/>
          <a:p>
            <a:fld id="{FAD290B1-453A-4E55-881A-836C8685CE7C}"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819000" y="845640"/>
            <a:ext cx="7505280" cy="442512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sldNum" idx="1"/>
          </p:nvPr>
        </p:nvSpPr>
        <p:spPr/>
        <p:txBody>
          <a:bodyPr/>
          <a:lstStyle/>
          <a:p>
            <a:fld id="{9FD6CB09-D04A-4F45-AE79-CDE823722381}"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7"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8" name="PlaceHolder 3"/>
          <p:cNvSpPr>
            <a:spLocks noGrp="1"/>
          </p:cNvSpPr>
          <p:nvPr>
            <p:ph/>
          </p:nvPr>
        </p:nvSpPr>
        <p:spPr>
          <a:xfrm>
            <a:off x="466488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9" name="PlaceHolder 4"/>
          <p:cNvSpPr>
            <a:spLocks noGrp="1"/>
          </p:cNvSpPr>
          <p:nvPr>
            <p:ph/>
          </p:nvPr>
        </p:nvSpPr>
        <p:spPr>
          <a:xfrm>
            <a:off x="81900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1"/>
          </p:nvPr>
        </p:nvSpPr>
        <p:spPr/>
        <p:txBody>
          <a:bodyPr/>
          <a:lstStyle/>
          <a:p>
            <a:fld id="{E570A17F-EC29-4814-B526-0771B71F39BD}"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41" name="PlaceHolder 2"/>
          <p:cNvSpPr>
            <a:spLocks noGrp="1"/>
          </p:cNvSpPr>
          <p:nvPr>
            <p:ph/>
          </p:nvPr>
        </p:nvSpPr>
        <p:spPr>
          <a:xfrm>
            <a:off x="819000" y="1990800"/>
            <a:ext cx="3662280" cy="24476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2"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3" name="PlaceHolder 4"/>
          <p:cNvSpPr>
            <a:spLocks noGrp="1"/>
          </p:cNvSpPr>
          <p:nvPr>
            <p:ph/>
          </p:nvPr>
        </p:nvSpPr>
        <p:spPr>
          <a:xfrm>
            <a:off x="4664880" y="326952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1"/>
          </p:nvPr>
        </p:nvSpPr>
        <p:spPr/>
        <p:txBody>
          <a:bodyPr/>
          <a:lstStyle/>
          <a:p>
            <a:fld id="{66835986-55C0-4767-BC4C-607638794D67}"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819000" y="845640"/>
            <a:ext cx="7505280" cy="9543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45" name="PlaceHolder 2"/>
          <p:cNvSpPr>
            <a:spLocks noGrp="1"/>
          </p:cNvSpPr>
          <p:nvPr>
            <p:ph/>
          </p:nvPr>
        </p:nvSpPr>
        <p:spPr>
          <a:xfrm>
            <a:off x="81900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6" name="PlaceHolder 3"/>
          <p:cNvSpPr>
            <a:spLocks noGrp="1"/>
          </p:cNvSpPr>
          <p:nvPr>
            <p:ph/>
          </p:nvPr>
        </p:nvSpPr>
        <p:spPr>
          <a:xfrm>
            <a:off x="4664880" y="1990800"/>
            <a:ext cx="3662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7" name="PlaceHolder 4"/>
          <p:cNvSpPr>
            <a:spLocks noGrp="1"/>
          </p:cNvSpPr>
          <p:nvPr>
            <p:ph/>
          </p:nvPr>
        </p:nvSpPr>
        <p:spPr>
          <a:xfrm>
            <a:off x="819000" y="3269520"/>
            <a:ext cx="7505280" cy="116748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1"/>
          </p:nvPr>
        </p:nvSpPr>
        <p:spPr/>
        <p:txBody>
          <a:bodyPr/>
          <a:lstStyle/>
          <a:p>
            <a:fld id="{7FE79519-03B4-4D4D-A95F-0253C0EB303D}"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7" name="Google Shape;10;p2"/>
          <p:cNvSpPr/>
          <p:nvPr/>
        </p:nvSpPr>
        <p:spPr>
          <a:xfrm>
            <a:off x="0" y="2824560"/>
            <a:ext cx="7369920" cy="2318760"/>
          </a:xfrm>
          <a:prstGeom prst="rtTriangle">
            <a:avLst/>
          </a:pr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ndParaRPr>
          </a:p>
        </p:txBody>
      </p:sp>
      <p:sp>
        <p:nvSpPr>
          <p:cNvPr id="28" name="Google Shape;11;p2"/>
          <p:cNvSpPr/>
          <p:nvPr/>
        </p:nvSpPr>
        <p:spPr>
          <a:xfrm flipH="1">
            <a:off x="3582000" y="1550880"/>
            <a:ext cx="5560920" cy="3592440"/>
          </a:xfrm>
          <a:prstGeom prst="rtTriangle">
            <a:avLst/>
          </a:pr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ndParaRPr>
          </a:p>
        </p:txBody>
      </p:sp>
      <p:sp>
        <p:nvSpPr>
          <p:cNvPr id="2" name="Google Shape;12;p2"/>
          <p:cNvSpPr/>
          <p:nvPr/>
        </p:nvSpPr>
        <p:spPr>
          <a:xfrm rot="10800000">
            <a:off x="5059080" y="0"/>
            <a:ext cx="4084920" cy="2052360"/>
          </a:xfrm>
          <a:prstGeom prst="rtTriangle">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FFFFFF"/>
              </a:solidFill>
              <a:latin typeface="Arial"/>
            </a:endParaRPr>
          </a:p>
        </p:txBody>
      </p:sp>
      <p:sp>
        <p:nvSpPr>
          <p:cNvPr id="3" name="Google Shape;13;p2"/>
          <p:cNvSpPr/>
          <p:nvPr/>
        </p:nvSpPr>
        <p:spPr>
          <a:xfrm>
            <a:off x="203400" y="206280"/>
            <a:ext cx="8737200" cy="4730760"/>
          </a:xfrm>
          <a:prstGeom prst="rect">
            <a:avLst/>
          </a:prstGeom>
          <a:solidFill>
            <a:schemeClr val="dk1"/>
          </a:solidFill>
          <a:ln w="0">
            <a:noFill/>
          </a:ln>
          <a:effectLst>
            <a:outerShdw blurRad="228600" sx="101000" sy="101000" algn="ctr"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ndParaRPr>
          </a:p>
        </p:txBody>
      </p:sp>
      <p:grpSp>
        <p:nvGrpSpPr>
          <p:cNvPr id="4" name="Google Shape;14;p2"/>
          <p:cNvGrpSpPr/>
          <p:nvPr/>
        </p:nvGrpSpPr>
        <p:grpSpPr>
          <a:xfrm>
            <a:off x="255240" y="720"/>
            <a:ext cx="2250000" cy="1044000"/>
            <a:chOff x="255240" y="720"/>
            <a:chExt cx="2250000" cy="1044000"/>
          </a:xfrm>
        </p:grpSpPr>
        <p:sp>
          <p:nvSpPr>
            <p:cNvPr id="5" name="Google Shape;15;p2"/>
            <p:cNvSpPr/>
            <p:nvPr/>
          </p:nvSpPr>
          <p:spPr>
            <a:xfrm>
              <a:off x="763920" y="720"/>
              <a:ext cx="1741320" cy="1044000"/>
            </a:xfrm>
            <a:prstGeom prst="parallelogram">
              <a:avLst>
                <a:gd name="adj" fmla="val 153193"/>
              </a:avLst>
            </a:prstGeom>
            <a:solidFill>
              <a:schemeClr val="dk1"/>
            </a:solidFill>
            <a:ln w="0">
              <a:noFill/>
            </a:ln>
          </p:spPr>
          <p:style>
            <a:lnRef idx="0">
              <a:scrgbClr r="0" g="0" b="0"/>
            </a:lnRef>
            <a:fillRef idx="0">
              <a:scrgbClr r="0" g="0" b="0"/>
            </a:fillRef>
            <a:effectRef idx="0">
              <a:scrgbClr r="0" g="0" b="0"/>
            </a:effectRef>
            <a:fontRef idx="minor"/>
          </p:style>
          <p:txBody>
            <a:bodyPr tIns="35280" bIns="35280" anchor="ctr">
              <a:noAutofit/>
            </a:bodyPr>
            <a:lstStyle/>
            <a:p>
              <a:pPr>
                <a:lnSpc>
                  <a:spcPct val="100000"/>
                </a:lnSpc>
                <a:tabLst>
                  <a:tab pos="0" algn="l"/>
                </a:tabLst>
              </a:pPr>
              <a:endParaRPr lang="en-US" sz="1400" b="0" strike="noStrike" spc="-1">
                <a:solidFill>
                  <a:srgbClr val="000000"/>
                </a:solidFill>
                <a:latin typeface="Arial"/>
              </a:endParaRPr>
            </a:p>
          </p:txBody>
        </p:sp>
        <p:sp>
          <p:nvSpPr>
            <p:cNvPr id="6" name="Google Shape;16;p2"/>
            <p:cNvSpPr/>
            <p:nvPr/>
          </p:nvSpPr>
          <p:spPr>
            <a:xfrm>
              <a:off x="509760" y="720"/>
              <a:ext cx="1741320" cy="1044000"/>
            </a:xfrm>
            <a:prstGeom prst="parallelogram">
              <a:avLst>
                <a:gd name="adj" fmla="val 153193"/>
              </a:avLst>
            </a:prstGeom>
            <a:solidFill>
              <a:schemeClr val="dk1"/>
            </a:solidFill>
            <a:ln w="0">
              <a:noFill/>
            </a:ln>
          </p:spPr>
          <p:style>
            <a:lnRef idx="0">
              <a:scrgbClr r="0" g="0" b="0"/>
            </a:lnRef>
            <a:fillRef idx="0">
              <a:scrgbClr r="0" g="0" b="0"/>
            </a:fillRef>
            <a:effectRef idx="0">
              <a:scrgbClr r="0" g="0" b="0"/>
            </a:effectRef>
            <a:fontRef idx="minor"/>
          </p:style>
          <p:txBody>
            <a:bodyPr tIns="35280" bIns="35280" anchor="ctr">
              <a:noAutofit/>
            </a:bodyPr>
            <a:lstStyle/>
            <a:p>
              <a:pPr>
                <a:lnSpc>
                  <a:spcPct val="100000"/>
                </a:lnSpc>
                <a:tabLst>
                  <a:tab pos="0" algn="l"/>
                </a:tabLst>
              </a:pPr>
              <a:endParaRPr lang="en-US" sz="1400" b="0" strike="noStrike" spc="-1">
                <a:solidFill>
                  <a:srgbClr val="000000"/>
                </a:solidFill>
                <a:latin typeface="Arial"/>
              </a:endParaRPr>
            </a:p>
          </p:txBody>
        </p:sp>
        <p:sp>
          <p:nvSpPr>
            <p:cNvPr id="7" name="Google Shape;17;p2"/>
            <p:cNvSpPr/>
            <p:nvPr/>
          </p:nvSpPr>
          <p:spPr>
            <a:xfrm>
              <a:off x="255240" y="720"/>
              <a:ext cx="1741320" cy="1044000"/>
            </a:xfrm>
            <a:prstGeom prst="parallelogram">
              <a:avLst>
                <a:gd name="adj" fmla="val 153193"/>
              </a:avLst>
            </a:prstGeom>
            <a:solidFill>
              <a:schemeClr val="dk1"/>
            </a:solidFill>
            <a:ln w="0">
              <a:noFill/>
            </a:ln>
          </p:spPr>
          <p:style>
            <a:lnRef idx="0">
              <a:scrgbClr r="0" g="0" b="0"/>
            </a:lnRef>
            <a:fillRef idx="0">
              <a:scrgbClr r="0" g="0" b="0"/>
            </a:fillRef>
            <a:effectRef idx="0">
              <a:scrgbClr r="0" g="0" b="0"/>
            </a:effectRef>
            <a:fontRef idx="minor"/>
          </p:style>
          <p:txBody>
            <a:bodyPr tIns="35280" bIns="35280" anchor="ctr">
              <a:noAutofit/>
            </a:bodyPr>
            <a:lstStyle/>
            <a:p>
              <a:pPr>
                <a:lnSpc>
                  <a:spcPct val="100000"/>
                </a:lnSpc>
                <a:tabLst>
                  <a:tab pos="0" algn="l"/>
                </a:tabLst>
              </a:pPr>
              <a:endParaRPr lang="en-US" sz="1400" b="0" strike="noStrike" spc="-1">
                <a:solidFill>
                  <a:srgbClr val="000000"/>
                </a:solidFill>
                <a:latin typeface="Arial"/>
              </a:endParaRPr>
            </a:p>
          </p:txBody>
        </p:sp>
      </p:grpSp>
      <p:grpSp>
        <p:nvGrpSpPr>
          <p:cNvPr id="8" name="Google Shape;18;p2"/>
          <p:cNvGrpSpPr/>
          <p:nvPr/>
        </p:nvGrpSpPr>
        <p:grpSpPr>
          <a:xfrm>
            <a:off x="905400" y="720"/>
            <a:ext cx="2250000" cy="1044000"/>
            <a:chOff x="905400" y="720"/>
            <a:chExt cx="2250000" cy="1044000"/>
          </a:xfrm>
        </p:grpSpPr>
        <p:sp>
          <p:nvSpPr>
            <p:cNvPr id="9" name="Google Shape;19;p2"/>
            <p:cNvSpPr/>
            <p:nvPr/>
          </p:nvSpPr>
          <p:spPr>
            <a:xfrm>
              <a:off x="1414080" y="720"/>
              <a:ext cx="1741320" cy="1044000"/>
            </a:xfrm>
            <a:prstGeom prst="parallelogram">
              <a:avLst>
                <a:gd name="adj" fmla="val 153193"/>
              </a:avLst>
            </a:prstGeom>
            <a:solidFill>
              <a:schemeClr val="accent6"/>
            </a:solidFill>
            <a:ln w="0">
              <a:noFill/>
            </a:ln>
          </p:spPr>
          <p:style>
            <a:lnRef idx="0">
              <a:scrgbClr r="0" g="0" b="0"/>
            </a:lnRef>
            <a:fillRef idx="0">
              <a:scrgbClr r="0" g="0" b="0"/>
            </a:fillRef>
            <a:effectRef idx="0">
              <a:scrgbClr r="0" g="0" b="0"/>
            </a:effectRef>
            <a:fontRef idx="minor"/>
          </p:style>
          <p:txBody>
            <a:bodyPr tIns="35280" bIns="3528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0" name="Google Shape;20;p2"/>
            <p:cNvSpPr/>
            <p:nvPr/>
          </p:nvSpPr>
          <p:spPr>
            <a:xfrm>
              <a:off x="1159920" y="720"/>
              <a:ext cx="1741320" cy="1044000"/>
            </a:xfrm>
            <a:prstGeom prst="parallelogram">
              <a:avLst>
                <a:gd name="adj" fmla="val 153193"/>
              </a:avLst>
            </a:prstGeom>
            <a:solidFill>
              <a:schemeClr val="accent6"/>
            </a:solidFill>
            <a:ln w="0">
              <a:noFill/>
            </a:ln>
          </p:spPr>
          <p:style>
            <a:lnRef idx="0">
              <a:scrgbClr r="0" g="0" b="0"/>
            </a:lnRef>
            <a:fillRef idx="0">
              <a:scrgbClr r="0" g="0" b="0"/>
            </a:fillRef>
            <a:effectRef idx="0">
              <a:scrgbClr r="0" g="0" b="0"/>
            </a:effectRef>
            <a:fontRef idx="minor"/>
          </p:style>
          <p:txBody>
            <a:bodyPr tIns="35280" bIns="3528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1" name="Google Shape;21;p2"/>
            <p:cNvSpPr/>
            <p:nvPr/>
          </p:nvSpPr>
          <p:spPr>
            <a:xfrm>
              <a:off x="905400" y="720"/>
              <a:ext cx="1741320" cy="1044000"/>
            </a:xfrm>
            <a:prstGeom prst="parallelogram">
              <a:avLst>
                <a:gd name="adj" fmla="val 153193"/>
              </a:avLst>
            </a:prstGeom>
            <a:solidFill>
              <a:schemeClr val="accent6"/>
            </a:solidFill>
            <a:ln w="0">
              <a:noFill/>
            </a:ln>
          </p:spPr>
          <p:style>
            <a:lnRef idx="0">
              <a:scrgbClr r="0" g="0" b="0"/>
            </a:lnRef>
            <a:fillRef idx="0">
              <a:scrgbClr r="0" g="0" b="0"/>
            </a:fillRef>
            <a:effectRef idx="0">
              <a:scrgbClr r="0" g="0" b="0"/>
            </a:effectRef>
            <a:fontRef idx="minor"/>
          </p:style>
          <p:txBody>
            <a:bodyPr tIns="35280" bIns="35280" anchor="ctr">
              <a:noAutofit/>
            </a:bodyPr>
            <a:lstStyle/>
            <a:p>
              <a:pPr>
                <a:lnSpc>
                  <a:spcPct val="100000"/>
                </a:lnSpc>
                <a:tabLst>
                  <a:tab pos="0" algn="l"/>
                </a:tabLst>
              </a:pPr>
              <a:endParaRPr lang="en-US" sz="1400" b="0" strike="noStrike" spc="-1">
                <a:solidFill>
                  <a:srgbClr val="000000"/>
                </a:solidFill>
                <a:latin typeface="Arial"/>
              </a:endParaRPr>
            </a:p>
          </p:txBody>
        </p:sp>
      </p:grpSp>
      <p:grpSp>
        <p:nvGrpSpPr>
          <p:cNvPr id="12" name="Google Shape;22;p2"/>
          <p:cNvGrpSpPr/>
          <p:nvPr/>
        </p:nvGrpSpPr>
        <p:grpSpPr>
          <a:xfrm>
            <a:off x="7057440" y="5040"/>
            <a:ext cx="1850760" cy="751680"/>
            <a:chOff x="7057440" y="5040"/>
            <a:chExt cx="1850760" cy="751680"/>
          </a:xfrm>
        </p:grpSpPr>
        <p:sp>
          <p:nvSpPr>
            <p:cNvPr id="13" name="Google Shape;23;p2"/>
            <p:cNvSpPr/>
            <p:nvPr/>
          </p:nvSpPr>
          <p:spPr>
            <a:xfrm>
              <a:off x="7659360" y="5040"/>
              <a:ext cx="1248840" cy="751680"/>
            </a:xfrm>
            <a:prstGeom prst="parallelogram">
              <a:avLst>
                <a:gd name="adj" fmla="val 158024"/>
              </a:avLst>
            </a:prstGeom>
            <a:solidFill>
              <a:schemeClr val="dk2"/>
            </a:solidFill>
            <a:ln w="0">
              <a:noFill/>
            </a:ln>
          </p:spPr>
          <p:style>
            <a:lnRef idx="0">
              <a:scrgbClr r="0" g="0" b="0"/>
            </a:lnRef>
            <a:fillRef idx="0">
              <a:scrgbClr r="0" g="0" b="0"/>
            </a:fillRef>
            <a:effectRef idx="0">
              <a:scrgbClr r="0" g="0" b="0"/>
            </a:effectRef>
            <a:fontRef idx="minor"/>
          </p:style>
          <p:txBody>
            <a:bodyPr tIns="15120" bIns="15120" anchor="ctr">
              <a:noAutofit/>
            </a:bodyPr>
            <a:lstStyle/>
            <a:p>
              <a:pPr>
                <a:lnSpc>
                  <a:spcPct val="100000"/>
                </a:lnSpc>
                <a:tabLst>
                  <a:tab pos="0" algn="l"/>
                </a:tabLst>
              </a:pPr>
              <a:endParaRPr lang="en-US" sz="1400" b="0" strike="noStrike" spc="-1">
                <a:solidFill>
                  <a:srgbClr val="FFFFFF"/>
                </a:solidFill>
                <a:latin typeface="Arial"/>
              </a:endParaRPr>
            </a:p>
          </p:txBody>
        </p:sp>
        <p:sp>
          <p:nvSpPr>
            <p:cNvPr id="14" name="Google Shape;24;p2"/>
            <p:cNvSpPr/>
            <p:nvPr/>
          </p:nvSpPr>
          <p:spPr>
            <a:xfrm>
              <a:off x="7358400" y="5040"/>
              <a:ext cx="1248840" cy="751680"/>
            </a:xfrm>
            <a:prstGeom prst="parallelogram">
              <a:avLst>
                <a:gd name="adj" fmla="val 158024"/>
              </a:avLst>
            </a:prstGeom>
            <a:solidFill>
              <a:schemeClr val="dk2"/>
            </a:solidFill>
            <a:ln w="0">
              <a:noFill/>
            </a:ln>
          </p:spPr>
          <p:style>
            <a:lnRef idx="0">
              <a:scrgbClr r="0" g="0" b="0"/>
            </a:lnRef>
            <a:fillRef idx="0">
              <a:scrgbClr r="0" g="0" b="0"/>
            </a:fillRef>
            <a:effectRef idx="0">
              <a:scrgbClr r="0" g="0" b="0"/>
            </a:effectRef>
            <a:fontRef idx="minor"/>
          </p:style>
          <p:txBody>
            <a:bodyPr tIns="15120" bIns="15120" anchor="ctr">
              <a:noAutofit/>
            </a:bodyPr>
            <a:lstStyle/>
            <a:p>
              <a:pPr>
                <a:lnSpc>
                  <a:spcPct val="100000"/>
                </a:lnSpc>
                <a:tabLst>
                  <a:tab pos="0" algn="l"/>
                </a:tabLst>
              </a:pPr>
              <a:endParaRPr lang="en-US" sz="1400" b="0" strike="noStrike" spc="-1">
                <a:solidFill>
                  <a:srgbClr val="FFFFFF"/>
                </a:solidFill>
                <a:latin typeface="Arial"/>
              </a:endParaRPr>
            </a:p>
          </p:txBody>
        </p:sp>
        <p:sp>
          <p:nvSpPr>
            <p:cNvPr id="15" name="Google Shape;25;p2"/>
            <p:cNvSpPr/>
            <p:nvPr/>
          </p:nvSpPr>
          <p:spPr>
            <a:xfrm>
              <a:off x="7057440" y="5040"/>
              <a:ext cx="1248840" cy="751680"/>
            </a:xfrm>
            <a:prstGeom prst="parallelogram">
              <a:avLst>
                <a:gd name="adj" fmla="val 158024"/>
              </a:avLst>
            </a:prstGeom>
            <a:solidFill>
              <a:schemeClr val="dk2"/>
            </a:solidFill>
            <a:ln w="0">
              <a:noFill/>
            </a:ln>
          </p:spPr>
          <p:style>
            <a:lnRef idx="0">
              <a:scrgbClr r="0" g="0" b="0"/>
            </a:lnRef>
            <a:fillRef idx="0">
              <a:scrgbClr r="0" g="0" b="0"/>
            </a:fillRef>
            <a:effectRef idx="0">
              <a:scrgbClr r="0" g="0" b="0"/>
            </a:effectRef>
            <a:fontRef idx="minor"/>
          </p:style>
          <p:txBody>
            <a:bodyPr tIns="15120" bIns="15120" anchor="ctr">
              <a:noAutofit/>
            </a:bodyPr>
            <a:lstStyle/>
            <a:p>
              <a:pPr>
                <a:lnSpc>
                  <a:spcPct val="100000"/>
                </a:lnSpc>
                <a:tabLst>
                  <a:tab pos="0" algn="l"/>
                </a:tabLst>
              </a:pPr>
              <a:endParaRPr lang="en-US" sz="1400" b="0" strike="noStrike" spc="-1">
                <a:solidFill>
                  <a:srgbClr val="FFFFFF"/>
                </a:solidFill>
                <a:latin typeface="Arial"/>
              </a:endParaRPr>
            </a:p>
          </p:txBody>
        </p:sp>
      </p:grpSp>
      <p:grpSp>
        <p:nvGrpSpPr>
          <p:cNvPr id="16" name="Google Shape;26;p2"/>
          <p:cNvGrpSpPr/>
          <p:nvPr/>
        </p:nvGrpSpPr>
        <p:grpSpPr>
          <a:xfrm>
            <a:off x="6553080" y="4217760"/>
            <a:ext cx="2388600" cy="925200"/>
            <a:chOff x="6553080" y="4217760"/>
            <a:chExt cx="2388600" cy="925200"/>
          </a:xfrm>
        </p:grpSpPr>
        <p:sp>
          <p:nvSpPr>
            <p:cNvPr id="17" name="Google Shape;27;p2"/>
            <p:cNvSpPr/>
            <p:nvPr/>
          </p:nvSpPr>
          <p:spPr>
            <a:xfrm>
              <a:off x="7329960" y="4217760"/>
              <a:ext cx="1611720" cy="925200"/>
            </a:xfrm>
            <a:prstGeom prst="parallelogram">
              <a:avLst>
                <a:gd name="adj" fmla="val 158024"/>
              </a:avLst>
            </a:prstGeom>
            <a:solidFill>
              <a:schemeClr val="dk1"/>
            </a:solidFill>
            <a:ln w="0">
              <a:noFill/>
            </a:ln>
          </p:spPr>
          <p:style>
            <a:lnRef idx="0">
              <a:scrgbClr r="0" g="0" b="0"/>
            </a:lnRef>
            <a:fillRef idx="0">
              <a:scrgbClr r="0" g="0" b="0"/>
            </a:fillRef>
            <a:effectRef idx="0">
              <a:scrgbClr r="0" g="0" b="0"/>
            </a:effectRef>
            <a:fontRef idx="minor"/>
          </p:style>
          <p:txBody>
            <a:bodyPr tIns="35640" bIns="3564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8" name="Google Shape;28;p2"/>
            <p:cNvSpPr/>
            <p:nvPr/>
          </p:nvSpPr>
          <p:spPr>
            <a:xfrm>
              <a:off x="6941520" y="4217760"/>
              <a:ext cx="1611720" cy="925200"/>
            </a:xfrm>
            <a:prstGeom prst="parallelogram">
              <a:avLst>
                <a:gd name="adj" fmla="val 158024"/>
              </a:avLst>
            </a:prstGeom>
            <a:solidFill>
              <a:schemeClr val="dk1"/>
            </a:solidFill>
            <a:ln w="0">
              <a:noFill/>
            </a:ln>
          </p:spPr>
          <p:style>
            <a:lnRef idx="0">
              <a:scrgbClr r="0" g="0" b="0"/>
            </a:lnRef>
            <a:fillRef idx="0">
              <a:scrgbClr r="0" g="0" b="0"/>
            </a:fillRef>
            <a:effectRef idx="0">
              <a:scrgbClr r="0" g="0" b="0"/>
            </a:effectRef>
            <a:fontRef idx="minor"/>
          </p:style>
          <p:txBody>
            <a:bodyPr tIns="35640" bIns="3564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9" name="Google Shape;29;p2"/>
            <p:cNvSpPr/>
            <p:nvPr/>
          </p:nvSpPr>
          <p:spPr>
            <a:xfrm>
              <a:off x="6553080" y="4217760"/>
              <a:ext cx="1611720" cy="925200"/>
            </a:xfrm>
            <a:prstGeom prst="parallelogram">
              <a:avLst>
                <a:gd name="adj" fmla="val 158024"/>
              </a:avLst>
            </a:prstGeom>
            <a:solidFill>
              <a:schemeClr val="dk1"/>
            </a:solidFill>
            <a:ln w="0">
              <a:noFill/>
            </a:ln>
          </p:spPr>
          <p:style>
            <a:lnRef idx="0">
              <a:scrgbClr r="0" g="0" b="0"/>
            </a:lnRef>
            <a:fillRef idx="0">
              <a:scrgbClr r="0" g="0" b="0"/>
            </a:fillRef>
            <a:effectRef idx="0">
              <a:scrgbClr r="0" g="0" b="0"/>
            </a:effectRef>
            <a:fontRef idx="minor"/>
          </p:style>
          <p:txBody>
            <a:bodyPr tIns="35640" bIns="35640" anchor="ctr">
              <a:noAutofit/>
            </a:bodyPr>
            <a:lstStyle/>
            <a:p>
              <a:pPr>
                <a:lnSpc>
                  <a:spcPct val="100000"/>
                </a:lnSpc>
                <a:tabLst>
                  <a:tab pos="0" algn="l"/>
                </a:tabLst>
              </a:pPr>
              <a:endParaRPr lang="en-US" sz="1400" b="0" strike="noStrike" spc="-1">
                <a:solidFill>
                  <a:srgbClr val="000000"/>
                </a:solidFill>
                <a:latin typeface="Arial"/>
              </a:endParaRPr>
            </a:p>
          </p:txBody>
        </p:sp>
      </p:grpSp>
      <p:grpSp>
        <p:nvGrpSpPr>
          <p:cNvPr id="20" name="Google Shape;30;p2"/>
          <p:cNvGrpSpPr/>
          <p:nvPr/>
        </p:nvGrpSpPr>
        <p:grpSpPr>
          <a:xfrm>
            <a:off x="199080" y="4055760"/>
            <a:ext cx="2795040" cy="1082880"/>
            <a:chOff x="199080" y="4055760"/>
            <a:chExt cx="2795040" cy="1082880"/>
          </a:xfrm>
        </p:grpSpPr>
        <p:sp>
          <p:nvSpPr>
            <p:cNvPr id="21" name="Google Shape;31;p2"/>
            <p:cNvSpPr/>
            <p:nvPr/>
          </p:nvSpPr>
          <p:spPr>
            <a:xfrm>
              <a:off x="1108080" y="4055760"/>
              <a:ext cx="1886040" cy="1082880"/>
            </a:xfrm>
            <a:prstGeom prst="parallelogram">
              <a:avLst>
                <a:gd name="adj" fmla="val 158024"/>
              </a:avLst>
            </a:prstGeom>
            <a:solidFill>
              <a:schemeClr val="accent1"/>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000000"/>
                </a:solidFill>
                <a:latin typeface="Arial"/>
              </a:endParaRPr>
            </a:p>
          </p:txBody>
        </p:sp>
        <p:sp>
          <p:nvSpPr>
            <p:cNvPr id="22" name="Google Shape;32;p2"/>
            <p:cNvSpPr/>
            <p:nvPr/>
          </p:nvSpPr>
          <p:spPr>
            <a:xfrm>
              <a:off x="653760" y="4055760"/>
              <a:ext cx="1886040" cy="1082880"/>
            </a:xfrm>
            <a:prstGeom prst="parallelogram">
              <a:avLst>
                <a:gd name="adj" fmla="val 158024"/>
              </a:avLst>
            </a:prstGeom>
            <a:solidFill>
              <a:schemeClr val="accent1"/>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000000"/>
                </a:solidFill>
                <a:latin typeface="Arial"/>
              </a:endParaRPr>
            </a:p>
          </p:txBody>
        </p:sp>
        <p:sp>
          <p:nvSpPr>
            <p:cNvPr id="23" name="Google Shape;33;p2"/>
            <p:cNvSpPr/>
            <p:nvPr/>
          </p:nvSpPr>
          <p:spPr>
            <a:xfrm>
              <a:off x="199080" y="4055760"/>
              <a:ext cx="1886040" cy="1082880"/>
            </a:xfrm>
            <a:prstGeom prst="parallelogram">
              <a:avLst>
                <a:gd name="adj" fmla="val 158024"/>
              </a:avLst>
            </a:prstGeom>
            <a:solidFill>
              <a:schemeClr val="accent1"/>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000000"/>
                </a:solidFill>
                <a:latin typeface="Arial"/>
              </a:endParaRPr>
            </a:p>
          </p:txBody>
        </p:sp>
      </p:grpSp>
      <p:sp>
        <p:nvSpPr>
          <p:cNvPr id="24" name="PlaceHolder 1"/>
          <p:cNvSpPr>
            <a:spLocks noGrp="1"/>
          </p:cNvSpPr>
          <p:nvPr>
            <p:ph type="title"/>
          </p:nvPr>
        </p:nvSpPr>
        <p:spPr>
          <a:xfrm>
            <a:off x="1858680" y="1822680"/>
            <a:ext cx="5361120" cy="1447920"/>
          </a:xfrm>
          <a:prstGeom prst="rect">
            <a:avLst/>
          </a:prstGeom>
          <a:noFill/>
          <a:ln w="0">
            <a:noFill/>
          </a:ln>
        </p:spPr>
        <p:txBody>
          <a:bodyPr lIns="91440" tIns="91440" rIns="91440" bIns="91440" anchor="ctr">
            <a:normAutofit/>
          </a:bodyPr>
          <a:lstStyle/>
          <a:p>
            <a:pPr indent="0">
              <a:buNone/>
            </a:pPr>
            <a:r>
              <a:rPr lang="en-US" sz="3800" b="0" strike="noStrike" spc="-1">
                <a:solidFill>
                  <a:srgbClr val="000000"/>
                </a:solidFill>
                <a:latin typeface="Arial"/>
              </a:rPr>
              <a:t>Click to edit the title text format</a:t>
            </a:r>
          </a:p>
        </p:txBody>
      </p:sp>
      <p:sp>
        <p:nvSpPr>
          <p:cNvPr id="25" name="PlaceHolder 2"/>
          <p:cNvSpPr>
            <a:spLocks noGrp="1"/>
          </p:cNvSpPr>
          <p:nvPr>
            <p:ph type="sldNum" idx="1"/>
          </p:nvPr>
        </p:nvSpPr>
        <p:spPr>
          <a:xfrm>
            <a:off x="8390880" y="454356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 sz="1000" b="0" strike="noStrike" spc="-1">
                <a:solidFill>
                  <a:schemeClr val="dk2"/>
                </a:solidFill>
                <a:latin typeface="Nunito"/>
                <a:ea typeface="Nunito"/>
              </a:defRPr>
            </a:lvl1pPr>
          </a:lstStyle>
          <a:p>
            <a:pPr indent="0" algn="r">
              <a:lnSpc>
                <a:spcPct val="100000"/>
              </a:lnSpc>
              <a:buNone/>
              <a:tabLst>
                <a:tab pos="0" algn="l"/>
              </a:tabLst>
            </a:pPr>
            <a:fld id="{D22E94B0-BBD0-4C19-AB28-9BED23D770F2}" type="slidenum">
              <a:rPr lang="en" sz="1000" b="0" strike="noStrike" spc="-1">
                <a:solidFill>
                  <a:schemeClr val="dk2"/>
                </a:solidFill>
                <a:latin typeface="Nunito"/>
                <a:ea typeface="Nunito"/>
              </a:rPr>
              <a:pPr indent="0" algn="r">
                <a:lnSpc>
                  <a:spcPct val="100000"/>
                </a:lnSpc>
                <a:buNone/>
                <a:tabLst>
                  <a:tab pos="0" algn="l"/>
                </a:tabLst>
              </a:pPr>
              <a:t>‹#›</a:t>
            </a:fld>
            <a:endParaRPr lang="en-US" sz="1000" b="0" strike="noStrike" spc="-1">
              <a:solidFill>
                <a:srgbClr val="000000"/>
              </a:solidFill>
              <a:latin typeface="Times New Roman"/>
            </a:endParaRPr>
          </a:p>
        </p:txBody>
      </p:sp>
      <p:sp>
        <p:nvSpPr>
          <p:cNvPr id="26"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3" name="Google Shape;110;p11"/>
          <p:cNvSpPr/>
          <p:nvPr/>
        </p:nvSpPr>
        <p:spPr>
          <a:xfrm flipH="1">
            <a:off x="5568480" y="2833920"/>
            <a:ext cx="3574440" cy="230904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ndParaRPr>
          </a:p>
        </p:txBody>
      </p:sp>
      <p:grpSp>
        <p:nvGrpSpPr>
          <p:cNvPr id="64" name="Google Shape;111;p11"/>
          <p:cNvGrpSpPr/>
          <p:nvPr/>
        </p:nvGrpSpPr>
        <p:grpSpPr>
          <a:xfrm>
            <a:off x="5959080" y="4119480"/>
            <a:ext cx="2520720" cy="1023840"/>
            <a:chOff x="5959080" y="4119480"/>
            <a:chExt cx="2520720" cy="1023840"/>
          </a:xfrm>
        </p:grpSpPr>
        <p:sp>
          <p:nvSpPr>
            <p:cNvPr id="65" name="Google Shape;112;p11"/>
            <p:cNvSpPr/>
            <p:nvPr/>
          </p:nvSpPr>
          <p:spPr>
            <a:xfrm>
              <a:off x="6779160" y="4119480"/>
              <a:ext cx="1700640" cy="1023840"/>
            </a:xfrm>
            <a:prstGeom prst="parallelogram">
              <a:avLst>
                <a:gd name="adj" fmla="val 158024"/>
              </a:avLst>
            </a:prstGeom>
            <a:solidFill>
              <a:schemeClr val="accent3"/>
            </a:solidFill>
            <a:ln w="0">
              <a:noFill/>
            </a:ln>
          </p:spPr>
          <p:style>
            <a:lnRef idx="0">
              <a:scrgbClr r="0" g="0" b="0"/>
            </a:lnRef>
            <a:fillRef idx="0">
              <a:scrgbClr r="0" g="0" b="0"/>
            </a:fillRef>
            <a:effectRef idx="0">
              <a:scrgbClr r="0" g="0" b="0"/>
            </a:effectRef>
            <a:fontRef idx="minor"/>
          </p:style>
          <p:txBody>
            <a:bodyPr tIns="20880" bIns="20880" anchor="ctr">
              <a:noAutofit/>
            </a:bodyPr>
            <a:lstStyle/>
            <a:p>
              <a:pPr>
                <a:lnSpc>
                  <a:spcPct val="100000"/>
                </a:lnSpc>
                <a:tabLst>
                  <a:tab pos="0" algn="l"/>
                </a:tabLst>
              </a:pPr>
              <a:endParaRPr lang="en-US" sz="1400" b="0" strike="noStrike" spc="-1">
                <a:solidFill>
                  <a:srgbClr val="000000"/>
                </a:solidFill>
                <a:latin typeface="Arial"/>
              </a:endParaRPr>
            </a:p>
          </p:txBody>
        </p:sp>
        <p:sp>
          <p:nvSpPr>
            <p:cNvPr id="66" name="Google Shape;113;p11"/>
            <p:cNvSpPr/>
            <p:nvPr/>
          </p:nvSpPr>
          <p:spPr>
            <a:xfrm>
              <a:off x="6369120" y="4119480"/>
              <a:ext cx="1700640" cy="1023840"/>
            </a:xfrm>
            <a:prstGeom prst="parallelogram">
              <a:avLst>
                <a:gd name="adj" fmla="val 158024"/>
              </a:avLst>
            </a:prstGeom>
            <a:solidFill>
              <a:schemeClr val="accent3"/>
            </a:solidFill>
            <a:ln w="0">
              <a:noFill/>
            </a:ln>
          </p:spPr>
          <p:style>
            <a:lnRef idx="0">
              <a:scrgbClr r="0" g="0" b="0"/>
            </a:lnRef>
            <a:fillRef idx="0">
              <a:scrgbClr r="0" g="0" b="0"/>
            </a:fillRef>
            <a:effectRef idx="0">
              <a:scrgbClr r="0" g="0" b="0"/>
            </a:effectRef>
            <a:fontRef idx="minor"/>
          </p:style>
          <p:txBody>
            <a:bodyPr tIns="20880" bIns="20880" anchor="ctr">
              <a:noAutofit/>
            </a:bodyPr>
            <a:lstStyle/>
            <a:p>
              <a:pPr>
                <a:lnSpc>
                  <a:spcPct val="100000"/>
                </a:lnSpc>
                <a:tabLst>
                  <a:tab pos="0" algn="l"/>
                </a:tabLst>
              </a:pPr>
              <a:endParaRPr lang="en-US" sz="1400" b="0" strike="noStrike" spc="-1">
                <a:solidFill>
                  <a:srgbClr val="000000"/>
                </a:solidFill>
                <a:latin typeface="Arial"/>
              </a:endParaRPr>
            </a:p>
          </p:txBody>
        </p:sp>
        <p:sp>
          <p:nvSpPr>
            <p:cNvPr id="67" name="Google Shape;114;p11"/>
            <p:cNvSpPr/>
            <p:nvPr/>
          </p:nvSpPr>
          <p:spPr>
            <a:xfrm>
              <a:off x="5959080" y="4119480"/>
              <a:ext cx="1700640" cy="1023840"/>
            </a:xfrm>
            <a:prstGeom prst="parallelogram">
              <a:avLst>
                <a:gd name="adj" fmla="val 158024"/>
              </a:avLst>
            </a:prstGeom>
            <a:solidFill>
              <a:schemeClr val="accent3"/>
            </a:solidFill>
            <a:ln w="0">
              <a:noFill/>
            </a:ln>
          </p:spPr>
          <p:style>
            <a:lnRef idx="0">
              <a:scrgbClr r="0" g="0" b="0"/>
            </a:lnRef>
            <a:fillRef idx="0">
              <a:scrgbClr r="0" g="0" b="0"/>
            </a:fillRef>
            <a:effectRef idx="0">
              <a:scrgbClr r="0" g="0" b="0"/>
            </a:effectRef>
            <a:fontRef idx="minor"/>
          </p:style>
          <p:txBody>
            <a:bodyPr tIns="20880" bIns="20880" anchor="ctr">
              <a:noAutofit/>
            </a:bodyPr>
            <a:lstStyle/>
            <a:p>
              <a:pPr>
                <a:lnSpc>
                  <a:spcPct val="100000"/>
                </a:lnSpc>
                <a:tabLst>
                  <a:tab pos="0" algn="l"/>
                </a:tabLst>
              </a:pPr>
              <a:endParaRPr lang="en-US" sz="1400" b="0" strike="noStrike" spc="-1">
                <a:solidFill>
                  <a:srgbClr val="000000"/>
                </a:solidFill>
                <a:latin typeface="Arial"/>
              </a:endParaRPr>
            </a:p>
          </p:txBody>
        </p:sp>
      </p:grpSp>
      <p:grpSp>
        <p:nvGrpSpPr>
          <p:cNvPr id="68" name="Google Shape;115;p11"/>
          <p:cNvGrpSpPr/>
          <p:nvPr/>
        </p:nvGrpSpPr>
        <p:grpSpPr>
          <a:xfrm>
            <a:off x="199080" y="0"/>
            <a:ext cx="2795040" cy="1082880"/>
            <a:chOff x="199080" y="0"/>
            <a:chExt cx="2795040" cy="1082880"/>
          </a:xfrm>
        </p:grpSpPr>
        <p:sp>
          <p:nvSpPr>
            <p:cNvPr id="69" name="Google Shape;116;p11"/>
            <p:cNvSpPr/>
            <p:nvPr/>
          </p:nvSpPr>
          <p:spPr>
            <a:xfrm>
              <a:off x="1108080" y="0"/>
              <a:ext cx="1886040" cy="1082880"/>
            </a:xfrm>
            <a:prstGeom prst="parallelogram">
              <a:avLst>
                <a:gd name="adj" fmla="val 158024"/>
              </a:avLst>
            </a:prstGeom>
            <a:solidFill>
              <a:schemeClr val="dk2"/>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FFFFFF"/>
                </a:solidFill>
                <a:latin typeface="Arial"/>
              </a:endParaRPr>
            </a:p>
          </p:txBody>
        </p:sp>
        <p:sp>
          <p:nvSpPr>
            <p:cNvPr id="70" name="Google Shape;117;p11"/>
            <p:cNvSpPr/>
            <p:nvPr/>
          </p:nvSpPr>
          <p:spPr>
            <a:xfrm>
              <a:off x="653760" y="0"/>
              <a:ext cx="1886040" cy="1082880"/>
            </a:xfrm>
            <a:prstGeom prst="parallelogram">
              <a:avLst>
                <a:gd name="adj" fmla="val 158024"/>
              </a:avLst>
            </a:prstGeom>
            <a:solidFill>
              <a:schemeClr val="dk2"/>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FFFFFF"/>
                </a:solidFill>
                <a:latin typeface="Arial"/>
              </a:endParaRPr>
            </a:p>
          </p:txBody>
        </p:sp>
        <p:sp>
          <p:nvSpPr>
            <p:cNvPr id="71" name="Google Shape;118;p11"/>
            <p:cNvSpPr/>
            <p:nvPr/>
          </p:nvSpPr>
          <p:spPr>
            <a:xfrm>
              <a:off x="199080" y="0"/>
              <a:ext cx="1886040" cy="1082880"/>
            </a:xfrm>
            <a:prstGeom prst="parallelogram">
              <a:avLst>
                <a:gd name="adj" fmla="val 158024"/>
              </a:avLst>
            </a:prstGeom>
            <a:solidFill>
              <a:schemeClr val="dk2"/>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FFFFFF"/>
                </a:solidFill>
                <a:latin typeface="Arial"/>
              </a:endParaRPr>
            </a:p>
          </p:txBody>
        </p:sp>
      </p:grpSp>
      <p:sp>
        <p:nvSpPr>
          <p:cNvPr id="72" name="PlaceHolder 1"/>
          <p:cNvSpPr>
            <a:spLocks noGrp="1"/>
          </p:cNvSpPr>
          <p:nvPr>
            <p:ph type="title"/>
          </p:nvPr>
        </p:nvSpPr>
        <p:spPr>
          <a:xfrm>
            <a:off x="1386000" y="1383840"/>
            <a:ext cx="6372000" cy="1379520"/>
          </a:xfrm>
          <a:prstGeom prst="rect">
            <a:avLst/>
          </a:prstGeom>
          <a:noFill/>
          <a:ln w="0">
            <a:noFill/>
          </a:ln>
        </p:spPr>
        <p:txBody>
          <a:bodyPr lIns="91440" tIns="91440" rIns="91440" bIns="91440" anchor="ctr">
            <a:normAutofit fontScale="92089"/>
          </a:bodyPr>
          <a:lstStyle/>
          <a:p>
            <a:pPr indent="0" algn="ctr">
              <a:lnSpc>
                <a:spcPct val="100000"/>
              </a:lnSpc>
              <a:buNone/>
            </a:pPr>
            <a:r>
              <a:rPr lang="en-US" sz="8600" b="0" strike="noStrike" spc="-1">
                <a:solidFill>
                  <a:schemeClr val="dk2"/>
                </a:solidFill>
                <a:latin typeface="Nunito"/>
                <a:ea typeface="Nunito"/>
              </a:rPr>
              <a:t>xx%</a:t>
            </a:r>
            <a:endParaRPr lang="en-US" sz="8600" b="0" strike="noStrike" spc="-1">
              <a:solidFill>
                <a:srgbClr val="000000"/>
              </a:solidFill>
              <a:latin typeface="Arial"/>
            </a:endParaRPr>
          </a:p>
        </p:txBody>
      </p:sp>
      <p:sp>
        <p:nvSpPr>
          <p:cNvPr id="73" name="PlaceHolder 2"/>
          <p:cNvSpPr>
            <a:spLocks noGrp="1"/>
          </p:cNvSpPr>
          <p:nvPr>
            <p:ph type="body"/>
          </p:nvPr>
        </p:nvSpPr>
        <p:spPr>
          <a:xfrm>
            <a:off x="1386000" y="2863800"/>
            <a:ext cx="6372000" cy="640800"/>
          </a:xfrm>
          <a:prstGeom prst="rect">
            <a:avLst/>
          </a:prstGeom>
          <a:noFill/>
          <a:ln w="0">
            <a:noFill/>
          </a:ln>
        </p:spPr>
        <p:txBody>
          <a:bodyPr lIns="91440" tIns="91440" rIns="91440" bIns="91440" anchor="t">
            <a:normAutofit fontScale="3074"/>
          </a:bodyPr>
          <a:lstStyle/>
          <a:p>
            <a:pPr marL="432000" indent="-324000">
              <a:spcBef>
                <a:spcPts val="1417"/>
              </a:spcBef>
              <a:buClr>
                <a:srgbClr val="000000"/>
              </a:buClr>
              <a:buSzPct val="45000"/>
              <a:buFont typeface="Wingdings" charset="2"/>
              <a:buChar char=""/>
            </a:pPr>
            <a:r>
              <a:rPr lang="en-US" sz="13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3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3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3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3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3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300" b="0" strike="noStrike" spc="-1">
                <a:solidFill>
                  <a:srgbClr val="000000"/>
                </a:solidFill>
                <a:latin typeface="Arial"/>
              </a:rPr>
              <a:t>Seventh Outline Level</a:t>
            </a:r>
          </a:p>
        </p:txBody>
      </p:sp>
      <p:sp>
        <p:nvSpPr>
          <p:cNvPr id="74" name="PlaceHolder 3"/>
          <p:cNvSpPr>
            <a:spLocks noGrp="1"/>
          </p:cNvSpPr>
          <p:nvPr>
            <p:ph type="sldNum" idx="2"/>
          </p:nvPr>
        </p:nvSpPr>
        <p:spPr>
          <a:xfrm>
            <a:off x="8390880" y="454356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 sz="1000" b="0" strike="noStrike" spc="-1">
                <a:solidFill>
                  <a:schemeClr val="dk2"/>
                </a:solidFill>
                <a:latin typeface="Nunito"/>
                <a:ea typeface="Nunito"/>
              </a:defRPr>
            </a:lvl1pPr>
          </a:lstStyle>
          <a:p>
            <a:pPr indent="0" algn="r">
              <a:lnSpc>
                <a:spcPct val="100000"/>
              </a:lnSpc>
              <a:buNone/>
              <a:tabLst>
                <a:tab pos="0" algn="l"/>
              </a:tabLst>
            </a:pPr>
            <a:fld id="{E3D5C080-DD8B-422B-BFF3-B193269BB176}" type="slidenum">
              <a:rPr lang="en" sz="1000" b="0" strike="noStrike" spc="-1">
                <a:solidFill>
                  <a:schemeClr val="dk2"/>
                </a:solidFill>
                <a:latin typeface="Nunito"/>
                <a:ea typeface="Nunito"/>
              </a:rPr>
              <a:pPr indent="0" algn="r">
                <a:lnSpc>
                  <a:spcPct val="100000"/>
                </a:lnSpc>
                <a:buNone/>
                <a:tabLst>
                  <a:tab pos="0" algn="l"/>
                </a:tabLst>
              </a:pPr>
              <a:t>‹#›</a:t>
            </a:fld>
            <a:endParaRPr lang="en-US" sz="1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1" name="Google Shape;38;p3"/>
          <p:cNvSpPr/>
          <p:nvPr/>
        </p:nvSpPr>
        <p:spPr>
          <a:xfrm flipH="1">
            <a:off x="4756320" y="2309400"/>
            <a:ext cx="4386600" cy="28339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ndParaRPr>
          </a:p>
        </p:txBody>
      </p:sp>
      <p:grpSp>
        <p:nvGrpSpPr>
          <p:cNvPr id="112" name="Google Shape;39;p3"/>
          <p:cNvGrpSpPr/>
          <p:nvPr/>
        </p:nvGrpSpPr>
        <p:grpSpPr>
          <a:xfrm>
            <a:off x="5594040" y="3961080"/>
            <a:ext cx="2909880" cy="1181880"/>
            <a:chOff x="5594040" y="3961080"/>
            <a:chExt cx="2909880" cy="1181880"/>
          </a:xfrm>
        </p:grpSpPr>
        <p:sp>
          <p:nvSpPr>
            <p:cNvPr id="113" name="Google Shape;40;p3"/>
            <p:cNvSpPr/>
            <p:nvPr/>
          </p:nvSpPr>
          <p:spPr>
            <a:xfrm>
              <a:off x="6540480" y="3961080"/>
              <a:ext cx="1963440" cy="1181880"/>
            </a:xfrm>
            <a:prstGeom prst="parallelogram">
              <a:avLst>
                <a:gd name="adj" fmla="val 158024"/>
              </a:avLst>
            </a:prstGeom>
            <a:solidFill>
              <a:schemeClr val="accent3"/>
            </a:solidFill>
            <a:ln w="0">
              <a:noFill/>
            </a:ln>
          </p:spPr>
          <p:style>
            <a:lnRef idx="0">
              <a:scrgbClr r="0" g="0" b="0"/>
            </a:lnRef>
            <a:fillRef idx="0">
              <a:scrgbClr r="0" g="0" b="0"/>
            </a:fillRef>
            <a:effectRef idx="0">
              <a:scrgbClr r="0" g="0" b="0"/>
            </a:effectRef>
            <a:fontRef idx="minor"/>
          </p:style>
          <p:txBody>
            <a:bodyPr tIns="23760" bIns="2376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14" name="Google Shape;41;p3"/>
            <p:cNvSpPr/>
            <p:nvPr/>
          </p:nvSpPr>
          <p:spPr>
            <a:xfrm>
              <a:off x="6067440" y="3961080"/>
              <a:ext cx="1963440" cy="1181880"/>
            </a:xfrm>
            <a:prstGeom prst="parallelogram">
              <a:avLst>
                <a:gd name="adj" fmla="val 158024"/>
              </a:avLst>
            </a:prstGeom>
            <a:solidFill>
              <a:schemeClr val="accent3"/>
            </a:solidFill>
            <a:ln w="0">
              <a:noFill/>
            </a:ln>
          </p:spPr>
          <p:style>
            <a:lnRef idx="0">
              <a:scrgbClr r="0" g="0" b="0"/>
            </a:lnRef>
            <a:fillRef idx="0">
              <a:scrgbClr r="0" g="0" b="0"/>
            </a:fillRef>
            <a:effectRef idx="0">
              <a:scrgbClr r="0" g="0" b="0"/>
            </a:effectRef>
            <a:fontRef idx="minor"/>
          </p:style>
          <p:txBody>
            <a:bodyPr tIns="23760" bIns="2376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15" name="Google Shape;42;p3"/>
            <p:cNvSpPr/>
            <p:nvPr/>
          </p:nvSpPr>
          <p:spPr>
            <a:xfrm>
              <a:off x="5594040" y="3961080"/>
              <a:ext cx="1963440" cy="1181880"/>
            </a:xfrm>
            <a:prstGeom prst="parallelogram">
              <a:avLst>
                <a:gd name="adj" fmla="val 158024"/>
              </a:avLst>
            </a:prstGeom>
            <a:solidFill>
              <a:schemeClr val="accent3"/>
            </a:solidFill>
            <a:ln w="0">
              <a:noFill/>
            </a:ln>
          </p:spPr>
          <p:style>
            <a:lnRef idx="0">
              <a:scrgbClr r="0" g="0" b="0"/>
            </a:lnRef>
            <a:fillRef idx="0">
              <a:scrgbClr r="0" g="0" b="0"/>
            </a:fillRef>
            <a:effectRef idx="0">
              <a:scrgbClr r="0" g="0" b="0"/>
            </a:effectRef>
            <a:fontRef idx="minor"/>
          </p:style>
          <p:txBody>
            <a:bodyPr tIns="23760" bIns="23760" anchor="ctr">
              <a:noAutofit/>
            </a:bodyPr>
            <a:lstStyle/>
            <a:p>
              <a:pPr>
                <a:lnSpc>
                  <a:spcPct val="100000"/>
                </a:lnSpc>
                <a:tabLst>
                  <a:tab pos="0" algn="l"/>
                </a:tabLst>
              </a:pPr>
              <a:endParaRPr lang="en-US" sz="1400" b="0" strike="noStrike" spc="-1">
                <a:solidFill>
                  <a:srgbClr val="000000"/>
                </a:solidFill>
                <a:latin typeface="Arial"/>
              </a:endParaRPr>
            </a:p>
          </p:txBody>
        </p:sp>
      </p:grpSp>
      <p:grpSp>
        <p:nvGrpSpPr>
          <p:cNvPr id="116" name="Google Shape;43;p3"/>
          <p:cNvGrpSpPr/>
          <p:nvPr/>
        </p:nvGrpSpPr>
        <p:grpSpPr>
          <a:xfrm>
            <a:off x="199080" y="0"/>
            <a:ext cx="2795040" cy="1082880"/>
            <a:chOff x="199080" y="0"/>
            <a:chExt cx="2795040" cy="1082880"/>
          </a:xfrm>
        </p:grpSpPr>
        <p:sp>
          <p:nvSpPr>
            <p:cNvPr id="117" name="Google Shape;44;p3"/>
            <p:cNvSpPr/>
            <p:nvPr/>
          </p:nvSpPr>
          <p:spPr>
            <a:xfrm>
              <a:off x="1108080" y="0"/>
              <a:ext cx="1886040" cy="1082880"/>
            </a:xfrm>
            <a:prstGeom prst="parallelogram">
              <a:avLst>
                <a:gd name="adj" fmla="val 158024"/>
              </a:avLst>
            </a:prstGeom>
            <a:solidFill>
              <a:schemeClr val="dk2"/>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FFFFFF"/>
                </a:solidFill>
                <a:latin typeface="Arial"/>
              </a:endParaRPr>
            </a:p>
          </p:txBody>
        </p:sp>
        <p:sp>
          <p:nvSpPr>
            <p:cNvPr id="118" name="Google Shape;45;p3"/>
            <p:cNvSpPr/>
            <p:nvPr/>
          </p:nvSpPr>
          <p:spPr>
            <a:xfrm>
              <a:off x="653760" y="0"/>
              <a:ext cx="1886040" cy="1082880"/>
            </a:xfrm>
            <a:prstGeom prst="parallelogram">
              <a:avLst>
                <a:gd name="adj" fmla="val 158024"/>
              </a:avLst>
            </a:prstGeom>
            <a:solidFill>
              <a:schemeClr val="dk2"/>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FFFFFF"/>
                </a:solidFill>
                <a:latin typeface="Arial"/>
              </a:endParaRPr>
            </a:p>
          </p:txBody>
        </p:sp>
        <p:sp>
          <p:nvSpPr>
            <p:cNvPr id="119" name="Google Shape;46;p3"/>
            <p:cNvSpPr/>
            <p:nvPr/>
          </p:nvSpPr>
          <p:spPr>
            <a:xfrm>
              <a:off x="199080" y="0"/>
              <a:ext cx="1886040" cy="1082880"/>
            </a:xfrm>
            <a:prstGeom prst="parallelogram">
              <a:avLst>
                <a:gd name="adj" fmla="val 158024"/>
              </a:avLst>
            </a:prstGeom>
            <a:solidFill>
              <a:schemeClr val="dk2"/>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FFFFFF"/>
                </a:solidFill>
                <a:latin typeface="Arial"/>
              </a:endParaRPr>
            </a:p>
          </p:txBody>
        </p:sp>
      </p:grpSp>
      <p:sp>
        <p:nvSpPr>
          <p:cNvPr id="120" name="PlaceHolder 1"/>
          <p:cNvSpPr>
            <a:spLocks noGrp="1"/>
          </p:cNvSpPr>
          <p:nvPr>
            <p:ph type="title"/>
          </p:nvPr>
        </p:nvSpPr>
        <p:spPr>
          <a:xfrm>
            <a:off x="1888560" y="1746000"/>
            <a:ext cx="5377320" cy="1645920"/>
          </a:xfrm>
          <a:prstGeom prst="rect">
            <a:avLst/>
          </a:prstGeom>
          <a:noFill/>
          <a:ln w="0">
            <a:noFill/>
          </a:ln>
        </p:spPr>
        <p:txBody>
          <a:bodyPr lIns="91440" tIns="91440" rIns="91440" bIns="91440" anchor="ctr">
            <a:normAutofit/>
          </a:bodyPr>
          <a:lstStyle/>
          <a:p>
            <a:pPr indent="0">
              <a:buNone/>
            </a:pPr>
            <a:r>
              <a:rPr lang="en-US" sz="3200" b="0" strike="noStrike" spc="-1">
                <a:solidFill>
                  <a:srgbClr val="000000"/>
                </a:solidFill>
                <a:latin typeface="Arial"/>
              </a:rPr>
              <a:t>Click to edit the title text format</a:t>
            </a:r>
          </a:p>
        </p:txBody>
      </p:sp>
      <p:sp>
        <p:nvSpPr>
          <p:cNvPr id="121" name="PlaceHolder 2"/>
          <p:cNvSpPr>
            <a:spLocks noGrp="1"/>
          </p:cNvSpPr>
          <p:nvPr>
            <p:ph type="sldNum" idx="3"/>
          </p:nvPr>
        </p:nvSpPr>
        <p:spPr>
          <a:xfrm>
            <a:off x="8390880" y="454356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 sz="1000" b="0" strike="noStrike" spc="-1">
                <a:solidFill>
                  <a:schemeClr val="dk2"/>
                </a:solidFill>
                <a:latin typeface="Nunito"/>
                <a:ea typeface="Nunito"/>
              </a:defRPr>
            </a:lvl1pPr>
          </a:lstStyle>
          <a:p>
            <a:pPr indent="0" algn="r">
              <a:lnSpc>
                <a:spcPct val="100000"/>
              </a:lnSpc>
              <a:buNone/>
              <a:tabLst>
                <a:tab pos="0" algn="l"/>
              </a:tabLst>
            </a:pPr>
            <a:fld id="{857A35AA-9B23-4C7B-9567-9AABE2A79FEC}" type="slidenum">
              <a:rPr lang="en" sz="1000" b="0" strike="noStrike" spc="-1">
                <a:solidFill>
                  <a:schemeClr val="dk2"/>
                </a:solidFill>
                <a:latin typeface="Nunito"/>
                <a:ea typeface="Nunito"/>
              </a:rPr>
              <a:pPr indent="0" algn="r">
                <a:lnSpc>
                  <a:spcPct val="100000"/>
                </a:lnSpc>
                <a:buNone/>
                <a:tabLst>
                  <a:tab pos="0" algn="l"/>
                </a:tabLst>
              </a:pPr>
              <a:t>‹#›</a:t>
            </a:fld>
            <a:endParaRPr lang="en-US" sz="1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8" name="Google Shape;78;p8"/>
          <p:cNvSpPr/>
          <p:nvPr/>
        </p:nvSpPr>
        <p:spPr>
          <a:xfrm>
            <a:off x="0" y="2823120"/>
            <a:ext cx="7368840" cy="2316600"/>
          </a:xfrm>
          <a:prstGeom prst="rtTriangle">
            <a:avLst/>
          </a:pr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59" name="Google Shape;79;p8"/>
          <p:cNvSpPr/>
          <p:nvPr/>
        </p:nvSpPr>
        <p:spPr>
          <a:xfrm flipH="1">
            <a:off x="3582360" y="1554120"/>
            <a:ext cx="5560200" cy="3589200"/>
          </a:xfrm>
          <a:prstGeom prst="rtTriangle">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ndParaRPr>
          </a:p>
        </p:txBody>
      </p:sp>
      <p:grpSp>
        <p:nvGrpSpPr>
          <p:cNvPr id="160" name="Google Shape;80;p8"/>
          <p:cNvGrpSpPr/>
          <p:nvPr/>
        </p:nvGrpSpPr>
        <p:grpSpPr>
          <a:xfrm>
            <a:off x="255960" y="0"/>
            <a:ext cx="2251080" cy="1042920"/>
            <a:chOff x="255960" y="0"/>
            <a:chExt cx="2251080" cy="1042920"/>
          </a:xfrm>
        </p:grpSpPr>
        <p:sp>
          <p:nvSpPr>
            <p:cNvPr id="161" name="Google Shape;81;p8"/>
            <p:cNvSpPr/>
            <p:nvPr/>
          </p:nvSpPr>
          <p:spPr>
            <a:xfrm>
              <a:off x="766080" y="0"/>
              <a:ext cx="1740960" cy="1042920"/>
            </a:xfrm>
            <a:prstGeom prst="parallelogram">
              <a:avLst>
                <a:gd name="adj" fmla="val 153193"/>
              </a:avLst>
            </a:prstGeom>
            <a:solidFill>
              <a:schemeClr val="dk1"/>
            </a:solidFill>
            <a:ln w="0">
              <a:noFill/>
            </a:ln>
          </p:spPr>
          <p:style>
            <a:lnRef idx="0">
              <a:scrgbClr r="0" g="0" b="0"/>
            </a:lnRef>
            <a:fillRef idx="0">
              <a:scrgbClr r="0" g="0" b="0"/>
            </a:fillRef>
            <a:effectRef idx="0">
              <a:scrgbClr r="0" g="0" b="0"/>
            </a:effectRef>
            <a:fontRef idx="minor"/>
          </p:style>
          <p:txBody>
            <a:bodyPr tIns="35640" bIns="3564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62" name="Google Shape;82;p8"/>
            <p:cNvSpPr/>
            <p:nvPr/>
          </p:nvSpPr>
          <p:spPr>
            <a:xfrm>
              <a:off x="511200" y="0"/>
              <a:ext cx="1740960" cy="1042920"/>
            </a:xfrm>
            <a:prstGeom prst="parallelogram">
              <a:avLst>
                <a:gd name="adj" fmla="val 153193"/>
              </a:avLst>
            </a:prstGeom>
            <a:solidFill>
              <a:schemeClr val="dk1"/>
            </a:solidFill>
            <a:ln w="0">
              <a:noFill/>
            </a:ln>
          </p:spPr>
          <p:style>
            <a:lnRef idx="0">
              <a:scrgbClr r="0" g="0" b="0"/>
            </a:lnRef>
            <a:fillRef idx="0">
              <a:scrgbClr r="0" g="0" b="0"/>
            </a:fillRef>
            <a:effectRef idx="0">
              <a:scrgbClr r="0" g="0" b="0"/>
            </a:effectRef>
            <a:fontRef idx="minor"/>
          </p:style>
          <p:txBody>
            <a:bodyPr tIns="35640" bIns="3564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63" name="Google Shape;83;p8"/>
            <p:cNvSpPr/>
            <p:nvPr/>
          </p:nvSpPr>
          <p:spPr>
            <a:xfrm>
              <a:off x="255960" y="0"/>
              <a:ext cx="1740960" cy="1042920"/>
            </a:xfrm>
            <a:prstGeom prst="parallelogram">
              <a:avLst>
                <a:gd name="adj" fmla="val 153193"/>
              </a:avLst>
            </a:prstGeom>
            <a:solidFill>
              <a:schemeClr val="dk1"/>
            </a:solidFill>
            <a:ln w="0">
              <a:noFill/>
            </a:ln>
          </p:spPr>
          <p:style>
            <a:lnRef idx="0">
              <a:scrgbClr r="0" g="0" b="0"/>
            </a:lnRef>
            <a:fillRef idx="0">
              <a:scrgbClr r="0" g="0" b="0"/>
            </a:fillRef>
            <a:effectRef idx="0">
              <a:scrgbClr r="0" g="0" b="0"/>
            </a:effectRef>
            <a:fontRef idx="minor"/>
          </p:style>
          <p:txBody>
            <a:bodyPr tIns="35640" bIns="35640" anchor="ctr">
              <a:noAutofit/>
            </a:bodyPr>
            <a:lstStyle/>
            <a:p>
              <a:pPr>
                <a:lnSpc>
                  <a:spcPct val="100000"/>
                </a:lnSpc>
                <a:tabLst>
                  <a:tab pos="0" algn="l"/>
                </a:tabLst>
              </a:pPr>
              <a:endParaRPr lang="en-US" sz="1400" b="0" strike="noStrike" spc="-1">
                <a:solidFill>
                  <a:srgbClr val="000000"/>
                </a:solidFill>
                <a:latin typeface="Arial"/>
              </a:endParaRPr>
            </a:p>
          </p:txBody>
        </p:sp>
      </p:grpSp>
      <p:sp>
        <p:nvSpPr>
          <p:cNvPr id="164" name="Google Shape;84;p8"/>
          <p:cNvSpPr/>
          <p:nvPr/>
        </p:nvSpPr>
        <p:spPr>
          <a:xfrm>
            <a:off x="203400" y="206280"/>
            <a:ext cx="8737200" cy="4730760"/>
          </a:xfrm>
          <a:prstGeom prst="rect">
            <a:avLst/>
          </a:prstGeom>
          <a:solidFill>
            <a:schemeClr val="dk1"/>
          </a:solidFill>
          <a:ln w="0">
            <a:noFill/>
          </a:ln>
          <a:effectLst>
            <a:outerShdw blurRad="228600" sx="101000" sy="101000" algn="ctr"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ndParaRPr>
          </a:p>
        </p:txBody>
      </p:sp>
      <p:grpSp>
        <p:nvGrpSpPr>
          <p:cNvPr id="165" name="Google Shape;85;p8"/>
          <p:cNvGrpSpPr/>
          <p:nvPr/>
        </p:nvGrpSpPr>
        <p:grpSpPr>
          <a:xfrm>
            <a:off x="34920" y="4521960"/>
            <a:ext cx="1593000" cy="616680"/>
            <a:chOff x="34920" y="4521960"/>
            <a:chExt cx="1593000" cy="616680"/>
          </a:xfrm>
        </p:grpSpPr>
        <p:sp>
          <p:nvSpPr>
            <p:cNvPr id="166" name="Google Shape;86;p8"/>
            <p:cNvSpPr/>
            <p:nvPr/>
          </p:nvSpPr>
          <p:spPr>
            <a:xfrm>
              <a:off x="552960" y="4521960"/>
              <a:ext cx="1074960" cy="616680"/>
            </a:xfrm>
            <a:prstGeom prst="parallelogram">
              <a:avLst>
                <a:gd name="adj" fmla="val 158024"/>
              </a:avLst>
            </a:prstGeom>
            <a:solidFill>
              <a:schemeClr val="accent6"/>
            </a:solidFill>
            <a:ln w="0">
              <a:noFill/>
            </a:ln>
          </p:spPr>
          <p:style>
            <a:lnRef idx="0">
              <a:scrgbClr r="0" g="0" b="0"/>
            </a:lnRef>
            <a:fillRef idx="0">
              <a:scrgbClr r="0" g="0" b="0"/>
            </a:fillRef>
            <a:effectRef idx="0">
              <a:scrgbClr r="0" g="0" b="0"/>
            </a:effectRef>
            <a:fontRef idx="minor"/>
          </p:style>
          <p:txBody>
            <a:bodyPr tIns="23760" bIns="2376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67" name="Google Shape;87;p8"/>
            <p:cNvSpPr/>
            <p:nvPr/>
          </p:nvSpPr>
          <p:spPr>
            <a:xfrm>
              <a:off x="294120" y="4521960"/>
              <a:ext cx="1074960" cy="616680"/>
            </a:xfrm>
            <a:prstGeom prst="parallelogram">
              <a:avLst>
                <a:gd name="adj" fmla="val 158024"/>
              </a:avLst>
            </a:prstGeom>
            <a:solidFill>
              <a:schemeClr val="accent6"/>
            </a:solidFill>
            <a:ln w="0">
              <a:noFill/>
            </a:ln>
          </p:spPr>
          <p:style>
            <a:lnRef idx="0">
              <a:scrgbClr r="0" g="0" b="0"/>
            </a:lnRef>
            <a:fillRef idx="0">
              <a:scrgbClr r="0" g="0" b="0"/>
            </a:fillRef>
            <a:effectRef idx="0">
              <a:scrgbClr r="0" g="0" b="0"/>
            </a:effectRef>
            <a:fontRef idx="minor"/>
          </p:style>
          <p:txBody>
            <a:bodyPr tIns="23760" bIns="2376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68" name="Google Shape;88;p8"/>
            <p:cNvSpPr/>
            <p:nvPr/>
          </p:nvSpPr>
          <p:spPr>
            <a:xfrm>
              <a:off x="34920" y="4521960"/>
              <a:ext cx="1074960" cy="616680"/>
            </a:xfrm>
            <a:prstGeom prst="parallelogram">
              <a:avLst>
                <a:gd name="adj" fmla="val 158024"/>
              </a:avLst>
            </a:prstGeom>
            <a:solidFill>
              <a:schemeClr val="accent6"/>
            </a:solidFill>
            <a:ln w="0">
              <a:noFill/>
            </a:ln>
          </p:spPr>
          <p:style>
            <a:lnRef idx="0">
              <a:scrgbClr r="0" g="0" b="0"/>
            </a:lnRef>
            <a:fillRef idx="0">
              <a:scrgbClr r="0" g="0" b="0"/>
            </a:fillRef>
            <a:effectRef idx="0">
              <a:scrgbClr r="0" g="0" b="0"/>
            </a:effectRef>
            <a:fontRef idx="minor"/>
          </p:style>
          <p:txBody>
            <a:bodyPr tIns="23760" bIns="23760" anchor="ctr">
              <a:noAutofit/>
            </a:bodyPr>
            <a:lstStyle/>
            <a:p>
              <a:pPr>
                <a:lnSpc>
                  <a:spcPct val="100000"/>
                </a:lnSpc>
                <a:tabLst>
                  <a:tab pos="0" algn="l"/>
                </a:tabLst>
              </a:pPr>
              <a:endParaRPr lang="en-US" sz="1400" b="0" strike="noStrike" spc="-1">
                <a:solidFill>
                  <a:srgbClr val="000000"/>
                </a:solidFill>
                <a:latin typeface="Arial"/>
              </a:endParaRPr>
            </a:p>
          </p:txBody>
        </p:sp>
      </p:grpSp>
      <p:grpSp>
        <p:nvGrpSpPr>
          <p:cNvPr id="169" name="Google Shape;89;p8"/>
          <p:cNvGrpSpPr/>
          <p:nvPr/>
        </p:nvGrpSpPr>
        <p:grpSpPr>
          <a:xfrm>
            <a:off x="5886360" y="1080"/>
            <a:ext cx="3257280" cy="1261080"/>
            <a:chOff x="5886360" y="1080"/>
            <a:chExt cx="3257280" cy="1261080"/>
          </a:xfrm>
        </p:grpSpPr>
        <p:sp>
          <p:nvSpPr>
            <p:cNvPr id="170" name="Google Shape;90;p8"/>
            <p:cNvSpPr/>
            <p:nvPr/>
          </p:nvSpPr>
          <p:spPr>
            <a:xfrm>
              <a:off x="6945840" y="1080"/>
              <a:ext cx="2197800" cy="1261080"/>
            </a:xfrm>
            <a:prstGeom prst="parallelogram">
              <a:avLst>
                <a:gd name="adj" fmla="val 158024"/>
              </a:avLst>
            </a:prstGeom>
            <a:solidFill>
              <a:schemeClr val="accent1"/>
            </a:solidFill>
            <a:ln w="0">
              <a:noFill/>
            </a:ln>
          </p:spPr>
          <p:style>
            <a:lnRef idx="0">
              <a:scrgbClr r="0" g="0" b="0"/>
            </a:lnRef>
            <a:fillRef idx="0">
              <a:scrgbClr r="0" g="0" b="0"/>
            </a:fillRef>
            <a:effectRef idx="0">
              <a:scrgbClr r="0" g="0" b="0"/>
            </a:effectRef>
            <a:fontRef idx="minor"/>
          </p:style>
          <p:txBody>
            <a:bodyPr tIns="48960" bIns="4896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71" name="Google Shape;91;p8"/>
            <p:cNvSpPr/>
            <p:nvPr/>
          </p:nvSpPr>
          <p:spPr>
            <a:xfrm>
              <a:off x="6415920" y="1080"/>
              <a:ext cx="2197800" cy="1261080"/>
            </a:xfrm>
            <a:prstGeom prst="parallelogram">
              <a:avLst>
                <a:gd name="adj" fmla="val 158024"/>
              </a:avLst>
            </a:prstGeom>
            <a:solidFill>
              <a:schemeClr val="accent1"/>
            </a:solidFill>
            <a:ln w="0">
              <a:noFill/>
            </a:ln>
          </p:spPr>
          <p:style>
            <a:lnRef idx="0">
              <a:scrgbClr r="0" g="0" b="0"/>
            </a:lnRef>
            <a:fillRef idx="0">
              <a:scrgbClr r="0" g="0" b="0"/>
            </a:fillRef>
            <a:effectRef idx="0">
              <a:scrgbClr r="0" g="0" b="0"/>
            </a:effectRef>
            <a:fontRef idx="minor"/>
          </p:style>
          <p:txBody>
            <a:bodyPr tIns="48960" bIns="48960" anchor="ctr">
              <a:noAutofit/>
            </a:bodyPr>
            <a:lstStyle/>
            <a:p>
              <a:pPr>
                <a:lnSpc>
                  <a:spcPct val="100000"/>
                </a:lnSpc>
                <a:tabLst>
                  <a:tab pos="0" algn="l"/>
                </a:tabLst>
              </a:pPr>
              <a:endParaRPr lang="en-US" sz="1400" b="0" strike="noStrike" spc="-1">
                <a:solidFill>
                  <a:srgbClr val="000000"/>
                </a:solidFill>
                <a:latin typeface="Arial"/>
              </a:endParaRPr>
            </a:p>
          </p:txBody>
        </p:sp>
        <p:sp>
          <p:nvSpPr>
            <p:cNvPr id="172" name="Google Shape;92;p8"/>
            <p:cNvSpPr/>
            <p:nvPr/>
          </p:nvSpPr>
          <p:spPr>
            <a:xfrm>
              <a:off x="5886360" y="1080"/>
              <a:ext cx="2197800" cy="1261080"/>
            </a:xfrm>
            <a:prstGeom prst="parallelogram">
              <a:avLst>
                <a:gd name="adj" fmla="val 158024"/>
              </a:avLst>
            </a:prstGeom>
            <a:solidFill>
              <a:schemeClr val="accent1"/>
            </a:solidFill>
            <a:ln w="0">
              <a:noFill/>
            </a:ln>
          </p:spPr>
          <p:style>
            <a:lnRef idx="0">
              <a:scrgbClr r="0" g="0" b="0"/>
            </a:lnRef>
            <a:fillRef idx="0">
              <a:scrgbClr r="0" g="0" b="0"/>
            </a:fillRef>
            <a:effectRef idx="0">
              <a:scrgbClr r="0" g="0" b="0"/>
            </a:effectRef>
            <a:fontRef idx="minor"/>
          </p:style>
          <p:txBody>
            <a:bodyPr tIns="48960" bIns="48960" anchor="ctr">
              <a:noAutofit/>
            </a:bodyPr>
            <a:lstStyle/>
            <a:p>
              <a:pPr>
                <a:lnSpc>
                  <a:spcPct val="100000"/>
                </a:lnSpc>
                <a:tabLst>
                  <a:tab pos="0" algn="l"/>
                </a:tabLst>
              </a:pPr>
              <a:endParaRPr lang="en-US" sz="1400" b="0" strike="noStrike" spc="-1">
                <a:solidFill>
                  <a:srgbClr val="000000"/>
                </a:solidFill>
                <a:latin typeface="Arial"/>
              </a:endParaRPr>
            </a:p>
          </p:txBody>
        </p:sp>
      </p:grpSp>
      <p:sp>
        <p:nvSpPr>
          <p:cNvPr id="173" name="PlaceHolder 1"/>
          <p:cNvSpPr>
            <a:spLocks noGrp="1"/>
          </p:cNvSpPr>
          <p:nvPr>
            <p:ph type="title"/>
          </p:nvPr>
        </p:nvSpPr>
        <p:spPr>
          <a:xfrm>
            <a:off x="1393920" y="1301040"/>
            <a:ext cx="6366600" cy="2538720"/>
          </a:xfrm>
          <a:prstGeom prst="rect">
            <a:avLst/>
          </a:prstGeom>
          <a:noFill/>
          <a:ln w="0">
            <a:noFill/>
          </a:ln>
        </p:spPr>
        <p:txBody>
          <a:bodyPr lIns="91440" tIns="91440" rIns="91440" bIns="91440" anchor="ctr">
            <a:normAutofit/>
          </a:bodyPr>
          <a:lstStyle/>
          <a:p>
            <a:pPr indent="0">
              <a:buNone/>
            </a:pPr>
            <a:r>
              <a:rPr lang="en-US" sz="3200" b="0" strike="noStrike" spc="-1">
                <a:solidFill>
                  <a:srgbClr val="000000"/>
                </a:solidFill>
                <a:latin typeface="Arial"/>
              </a:rPr>
              <a:t>Click to edit the title text format</a:t>
            </a:r>
          </a:p>
        </p:txBody>
      </p:sp>
      <p:sp>
        <p:nvSpPr>
          <p:cNvPr id="174" name="PlaceHolder 2"/>
          <p:cNvSpPr>
            <a:spLocks noGrp="1"/>
          </p:cNvSpPr>
          <p:nvPr>
            <p:ph type="sldNum" idx="4"/>
          </p:nvPr>
        </p:nvSpPr>
        <p:spPr>
          <a:xfrm>
            <a:off x="8390880" y="454356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 sz="1000" b="0" strike="noStrike" spc="-1">
                <a:solidFill>
                  <a:schemeClr val="dk2"/>
                </a:solidFill>
                <a:latin typeface="Nunito"/>
                <a:ea typeface="Nunito"/>
              </a:defRPr>
            </a:lvl1pPr>
          </a:lstStyle>
          <a:p>
            <a:pPr indent="0" algn="r">
              <a:lnSpc>
                <a:spcPct val="100000"/>
              </a:lnSpc>
              <a:buNone/>
              <a:tabLst>
                <a:tab pos="0" algn="l"/>
              </a:tabLst>
            </a:pPr>
            <a:fld id="{D4919431-331C-48B0-BE1C-4FDDDE70CF77}" type="slidenum">
              <a:rPr lang="en" sz="1000" b="0" strike="noStrike" spc="-1">
                <a:solidFill>
                  <a:schemeClr val="dk2"/>
                </a:solidFill>
                <a:latin typeface="Nunito"/>
                <a:ea typeface="Nunito"/>
              </a:rPr>
              <a:pPr indent="0" algn="r">
                <a:lnSpc>
                  <a:spcPct val="100000"/>
                </a:lnSpc>
                <a:buNone/>
                <a:tabLst>
                  <a:tab pos="0" algn="l"/>
                </a:tabLst>
              </a:pPr>
              <a:t>‹#›</a:t>
            </a:fld>
            <a:endParaRPr lang="en-US" sz="1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1695600" y="685800"/>
            <a:ext cx="5848200" cy="189900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4000" b="0" strike="noStrike" spc="-1" dirty="0">
                <a:solidFill>
                  <a:schemeClr val="lt1"/>
                </a:solidFill>
                <a:latin typeface="Arial Black"/>
                <a:ea typeface="Nunito"/>
              </a:rPr>
              <a:t>Advertising </a:t>
            </a:r>
            <a:r>
              <a:rPr lang="en" sz="4000" b="0" strike="noStrike" spc="-1" dirty="0" smtClean="0">
                <a:solidFill>
                  <a:schemeClr val="lt1"/>
                </a:solidFill>
                <a:latin typeface="Arial Black"/>
                <a:ea typeface="Nunito"/>
              </a:rPr>
              <a:t>Literacy</a:t>
            </a:r>
            <a:br>
              <a:rPr lang="en" sz="4000" b="0" strike="noStrike" spc="-1" dirty="0" smtClean="0">
                <a:solidFill>
                  <a:schemeClr val="lt1"/>
                </a:solidFill>
                <a:latin typeface="Arial Black"/>
                <a:ea typeface="Nunito"/>
              </a:rPr>
            </a:br>
            <a:r>
              <a:rPr lang="en" sz="2800" b="0" strike="noStrike" spc="-1" dirty="0" smtClean="0">
                <a:solidFill>
                  <a:schemeClr val="lt1"/>
                </a:solidFill>
                <a:latin typeface="Arial Black"/>
                <a:ea typeface="Nunito"/>
              </a:rPr>
              <a:t>Dr. Shikha Rai</a:t>
            </a:r>
            <a:br>
              <a:rPr lang="en" sz="2800" b="0" strike="noStrike" spc="-1" dirty="0" smtClean="0">
                <a:solidFill>
                  <a:schemeClr val="lt1"/>
                </a:solidFill>
                <a:latin typeface="Arial Black"/>
                <a:ea typeface="Nunito"/>
              </a:rPr>
            </a:br>
            <a:r>
              <a:rPr lang="en" sz="2800" spc="-1" dirty="0" smtClean="0">
                <a:solidFill>
                  <a:schemeClr val="lt1"/>
                </a:solidFill>
                <a:latin typeface="Arial Black"/>
                <a:ea typeface="Nunito"/>
              </a:rPr>
              <a:t>Associate Professor</a:t>
            </a:r>
            <a:br>
              <a:rPr lang="en" sz="2800" spc="-1" dirty="0" smtClean="0">
                <a:solidFill>
                  <a:schemeClr val="lt1"/>
                </a:solidFill>
                <a:latin typeface="Arial Black"/>
                <a:ea typeface="Nunito"/>
              </a:rPr>
            </a:br>
            <a:r>
              <a:rPr lang="en" sz="2800" spc="-1" dirty="0" smtClean="0">
                <a:solidFill>
                  <a:schemeClr val="lt1"/>
                </a:solidFill>
                <a:latin typeface="Arial Black"/>
                <a:ea typeface="Nunito"/>
              </a:rPr>
              <a:t>SOJNMS, IGNOU</a:t>
            </a:r>
            <a:endParaRPr lang="en-US" sz="4000" b="0" strike="noStrike" spc="-1" dirty="0">
              <a:solidFill>
                <a:srgbClr val="000000"/>
              </a:solidFill>
              <a:latin typeface="Arial Black"/>
            </a:endParaRPr>
          </a:p>
        </p:txBody>
      </p:sp>
      <p:pic>
        <p:nvPicPr>
          <p:cNvPr id="212" name="Picture 211"/>
          <p:cNvPicPr/>
          <p:nvPr/>
        </p:nvPicPr>
        <p:blipFill>
          <a:blip r:embed="rId2"/>
          <a:stretch/>
        </p:blipFill>
        <p:spPr>
          <a:xfrm>
            <a:off x="3428992" y="2714626"/>
            <a:ext cx="2286016" cy="1643074"/>
          </a:xfrm>
          <a:prstGeom prst="rect">
            <a:avLst/>
          </a:prstGeom>
          <a:ln w="57240">
            <a:solidFill>
              <a:srgbClr val="3465A4"/>
            </a:solidFill>
            <a:round/>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754560" y="393480"/>
            <a:ext cx="7505280" cy="6764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Emotional Appeals</a:t>
            </a:r>
            <a:endParaRPr lang="en-US" sz="3000" b="0" strike="noStrike" spc="-1">
              <a:solidFill>
                <a:srgbClr val="000000"/>
              </a:solidFill>
              <a:latin typeface="Arial"/>
            </a:endParaRPr>
          </a:p>
        </p:txBody>
      </p:sp>
      <p:sp>
        <p:nvSpPr>
          <p:cNvPr id="231" name="PlaceHolder 2"/>
          <p:cNvSpPr>
            <a:spLocks noGrp="1"/>
          </p:cNvSpPr>
          <p:nvPr>
            <p:ph/>
          </p:nvPr>
        </p:nvSpPr>
        <p:spPr>
          <a:xfrm>
            <a:off x="819000" y="1113480"/>
            <a:ext cx="7505280" cy="3229920"/>
          </a:xfrm>
          <a:prstGeom prst="rect">
            <a:avLst/>
          </a:prstGeom>
          <a:noFill/>
          <a:ln w="0">
            <a:noFill/>
          </a:ln>
        </p:spPr>
        <p:txBody>
          <a:bodyPr lIns="91440" tIns="91440" rIns="91440" bIns="91440" anchor="t">
            <a:normAutofit fontScale="63606" lnSpcReduction="10000"/>
          </a:bodyPr>
          <a:lstStyle/>
          <a:p>
            <a:pPr marL="457200" indent="0">
              <a:lnSpc>
                <a:spcPct val="125000"/>
              </a:lnSpc>
              <a:buNone/>
            </a:pPr>
            <a:endParaRPr lang="en-US" sz="1400" b="0" strike="noStrike" spc="-1">
              <a:solidFill>
                <a:srgbClr val="000000"/>
              </a:solidFill>
              <a:latin typeface="Arial"/>
            </a:endParaRPr>
          </a:p>
          <a:p>
            <a:pPr marL="457200" indent="-309600">
              <a:lnSpc>
                <a:spcPct val="125000"/>
              </a:lnSpc>
              <a:buClr>
                <a:srgbClr val="2D2D2D"/>
              </a:buClr>
              <a:buSzPct val="115000"/>
              <a:buFont typeface="Arial"/>
              <a:buChar char="●"/>
            </a:pPr>
            <a:r>
              <a:rPr lang="en" sz="2600" b="1" strike="noStrike" spc="-1">
                <a:solidFill>
                  <a:srgbClr val="2D2D2D"/>
                </a:solidFill>
                <a:latin typeface="Arial"/>
                <a:ea typeface="Arial"/>
              </a:rPr>
              <a:t>Adventure: </a:t>
            </a:r>
            <a:r>
              <a:rPr lang="en" sz="2600" b="0" strike="noStrike" spc="-1">
                <a:solidFill>
                  <a:srgbClr val="2D2D2D"/>
                </a:solidFill>
                <a:latin typeface="Arial"/>
                <a:ea typeface="Arial"/>
              </a:rPr>
              <a:t>a store that sells camping equipment launches an advertisement with people hiking to a mountain peak with spectacular views. The consumer buys the tents, hoping to have a similar outdoor experience.</a:t>
            </a:r>
            <a:endParaRPr lang="en-US" sz="2600" b="0" strike="noStrike" spc="-1">
              <a:solidFill>
                <a:srgbClr val="000000"/>
              </a:solidFill>
              <a:latin typeface="Arial"/>
            </a:endParaRPr>
          </a:p>
          <a:p>
            <a:pPr marL="457200" indent="0">
              <a:lnSpc>
                <a:spcPct val="125000"/>
              </a:lnSpc>
              <a:buNone/>
            </a:pPr>
            <a:endParaRPr lang="en-US" sz="2600" b="0" strike="noStrike" spc="-1">
              <a:solidFill>
                <a:srgbClr val="000000"/>
              </a:solidFill>
              <a:latin typeface="Arial"/>
            </a:endParaRPr>
          </a:p>
          <a:p>
            <a:pPr marL="457200" indent="-309600">
              <a:lnSpc>
                <a:spcPct val="125000"/>
              </a:lnSpc>
              <a:buClr>
                <a:srgbClr val="2D2D2D"/>
              </a:buClr>
              <a:buFont typeface="Arial"/>
              <a:buChar char="●"/>
            </a:pPr>
            <a:r>
              <a:rPr lang="en" sz="2600" b="1" strike="noStrike" spc="-1">
                <a:solidFill>
                  <a:srgbClr val="2D2D2D"/>
                </a:solidFill>
                <a:latin typeface="Arial"/>
                <a:ea typeface="Arial"/>
              </a:rPr>
              <a:t>Popularity: </a:t>
            </a:r>
            <a:r>
              <a:rPr lang="en" sz="2600" b="0" strike="noStrike" spc="-1">
                <a:solidFill>
                  <a:srgbClr val="2D2D2D"/>
                </a:solidFill>
                <a:latin typeface="Arial"/>
                <a:ea typeface="Arial"/>
              </a:rPr>
              <a:t>For example, an advertisement for a leather purse displays a compilation of customers wearing the purse, showing how popular it is and piquing curiosity among viewers.</a:t>
            </a:r>
            <a:endParaRPr lang="en-US" sz="2600" b="0" strike="noStrike" spc="-1">
              <a:solidFill>
                <a:srgbClr val="000000"/>
              </a:solidFill>
              <a:latin typeface="Arial"/>
            </a:endParaRPr>
          </a:p>
          <a:p>
            <a:pPr marL="457200" indent="0">
              <a:lnSpc>
                <a:spcPct val="125000"/>
              </a:lnSpc>
              <a:buNone/>
            </a:pPr>
            <a:endParaRPr lang="en-US" sz="2600" b="0" strike="noStrike" spc="-1">
              <a:solidFill>
                <a:srgbClr val="000000"/>
              </a:solidFill>
              <a:latin typeface="Arial"/>
            </a:endParaRPr>
          </a:p>
          <a:p>
            <a:pPr marL="457200" indent="-309600">
              <a:lnSpc>
                <a:spcPct val="125000"/>
              </a:lnSpc>
              <a:buClr>
                <a:srgbClr val="2D2D2D"/>
              </a:buClr>
              <a:buFont typeface="Arial"/>
              <a:buChar char="●"/>
            </a:pPr>
            <a:r>
              <a:rPr lang="en" sz="2600" b="1" strike="noStrike" spc="-1">
                <a:solidFill>
                  <a:srgbClr val="2D2D2D"/>
                </a:solidFill>
                <a:latin typeface="Arial"/>
                <a:ea typeface="Arial"/>
              </a:rPr>
              <a:t>Gratification: </a:t>
            </a:r>
            <a:r>
              <a:rPr lang="en" sz="2600" b="0" strike="noStrike" spc="-1">
                <a:solidFill>
                  <a:srgbClr val="2D2D2D"/>
                </a:solidFill>
                <a:latin typeface="Arial"/>
                <a:ea typeface="Arial"/>
              </a:rPr>
              <a:t>a sunscreen brand provides instant moisture and protection for UV rays, so consumers can feel gratified by using it.</a:t>
            </a:r>
            <a:endParaRPr lang="en-US" sz="2600" b="0" strike="noStrike" spc="-1">
              <a:solidFill>
                <a:srgbClr val="000000"/>
              </a:solidFill>
              <a:latin typeface="Arial"/>
            </a:endParaRPr>
          </a:p>
          <a:p>
            <a:pPr indent="0">
              <a:lnSpc>
                <a:spcPct val="115000"/>
              </a:lnSpc>
              <a:spcAft>
                <a:spcPts val="1199"/>
              </a:spcAft>
              <a:buNone/>
              <a:tabLst>
                <a:tab pos="0" algn="l"/>
              </a:tabLst>
            </a:pPr>
            <a:endParaRPr lang="en-US"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772920" y="264240"/>
            <a:ext cx="7505280" cy="64620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3600" b="0" strike="noStrike" spc="-1">
                <a:solidFill>
                  <a:schemeClr val="lt1"/>
                </a:solidFill>
                <a:latin typeface="Nunito"/>
                <a:ea typeface="Nunito"/>
              </a:rPr>
              <a:t>Humor</a:t>
            </a:r>
            <a:endParaRPr lang="en-US" sz="3600" b="0" strike="noStrike" spc="-1">
              <a:solidFill>
                <a:srgbClr val="000000"/>
              </a:solidFill>
              <a:latin typeface="Arial"/>
            </a:endParaRPr>
          </a:p>
        </p:txBody>
      </p:sp>
      <p:sp>
        <p:nvSpPr>
          <p:cNvPr id="233" name="PlaceHolder 2"/>
          <p:cNvSpPr>
            <a:spLocks noGrp="1"/>
          </p:cNvSpPr>
          <p:nvPr>
            <p:ph/>
          </p:nvPr>
        </p:nvSpPr>
        <p:spPr>
          <a:xfrm>
            <a:off x="1581120" y="3967560"/>
            <a:ext cx="6331320" cy="525600"/>
          </a:xfrm>
          <a:prstGeom prst="rect">
            <a:avLst/>
          </a:prstGeom>
          <a:noFill/>
          <a:ln w="0">
            <a:noFill/>
          </a:ln>
        </p:spPr>
        <p:txBody>
          <a:bodyPr lIns="91440" tIns="91440" rIns="91440" bIns="91440" anchor="t">
            <a:normAutofit fontScale="82133" lnSpcReduction="10000"/>
          </a:bodyPr>
          <a:lstStyle/>
          <a:p>
            <a:pPr indent="0">
              <a:lnSpc>
                <a:spcPct val="115000"/>
              </a:lnSpc>
              <a:spcAft>
                <a:spcPts val="1199"/>
              </a:spcAft>
              <a:buNone/>
              <a:tabLst>
                <a:tab pos="0" algn="l"/>
              </a:tabLst>
            </a:pPr>
            <a:r>
              <a:rPr lang="en" sz="2600" b="0" strike="noStrike" spc="-1">
                <a:solidFill>
                  <a:srgbClr val="C9211E"/>
                </a:solidFill>
                <a:latin typeface="Calibri"/>
                <a:ea typeface="Calibri"/>
              </a:rPr>
              <a:t>Example: Those 5 star ads are so funny, I think I’ll go eat one. </a:t>
            </a:r>
            <a:endParaRPr lang="en-US" sz="2600" b="0" strike="noStrike" spc="-1">
              <a:solidFill>
                <a:srgbClr val="C9211E"/>
              </a:solidFill>
              <a:latin typeface="Arial"/>
            </a:endParaRPr>
          </a:p>
        </p:txBody>
      </p:sp>
      <p:pic>
        <p:nvPicPr>
          <p:cNvPr id="234" name="Google Shape;190;p23"/>
          <p:cNvPicPr/>
          <p:nvPr/>
        </p:nvPicPr>
        <p:blipFill>
          <a:blip r:embed="rId2"/>
          <a:stretch/>
        </p:blipFill>
        <p:spPr>
          <a:xfrm>
            <a:off x="1822680" y="947520"/>
            <a:ext cx="5405760" cy="29829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819000" y="388440"/>
            <a:ext cx="7505280" cy="66708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3200" b="0" strike="noStrike" spc="-1">
                <a:solidFill>
                  <a:schemeClr val="lt1"/>
                </a:solidFill>
                <a:latin typeface="Nunito"/>
                <a:ea typeface="Nunito"/>
              </a:rPr>
              <a:t>Celebrity</a:t>
            </a:r>
            <a:r>
              <a:rPr lang="en" sz="3000" b="0" strike="noStrike" spc="-1">
                <a:solidFill>
                  <a:schemeClr val="lt1"/>
                </a:solidFill>
                <a:latin typeface="Nunito"/>
                <a:ea typeface="Nunito"/>
              </a:rPr>
              <a:t> Testimonials</a:t>
            </a:r>
            <a:endParaRPr lang="en-US" sz="3000" b="0" strike="noStrike" spc="-1">
              <a:solidFill>
                <a:srgbClr val="000000"/>
              </a:solidFill>
              <a:latin typeface="Arial"/>
            </a:endParaRPr>
          </a:p>
        </p:txBody>
      </p:sp>
      <p:sp>
        <p:nvSpPr>
          <p:cNvPr id="236" name="PlaceHolder 2"/>
          <p:cNvSpPr>
            <a:spLocks noGrp="1"/>
          </p:cNvSpPr>
          <p:nvPr>
            <p:ph/>
          </p:nvPr>
        </p:nvSpPr>
        <p:spPr>
          <a:xfrm>
            <a:off x="1143000" y="3904920"/>
            <a:ext cx="7505280" cy="667080"/>
          </a:xfrm>
          <a:prstGeom prst="rect">
            <a:avLst/>
          </a:prstGeom>
          <a:noFill/>
          <a:ln w="0">
            <a:noFill/>
          </a:ln>
        </p:spPr>
        <p:txBody>
          <a:bodyPr lIns="91440" tIns="91440" rIns="91440" bIns="91440" anchor="t">
            <a:noAutofit/>
          </a:bodyPr>
          <a:lstStyle/>
          <a:p>
            <a:pPr indent="0">
              <a:lnSpc>
                <a:spcPct val="115000"/>
              </a:lnSpc>
              <a:spcAft>
                <a:spcPts val="1199"/>
              </a:spcAft>
              <a:buNone/>
              <a:tabLst>
                <a:tab pos="0" algn="l"/>
              </a:tabLst>
            </a:pPr>
            <a:r>
              <a:rPr lang="en" sz="2100" b="1" strike="noStrike" spc="-1">
                <a:solidFill>
                  <a:schemeClr val="dk2"/>
                </a:solidFill>
                <a:latin typeface="Calibri"/>
                <a:ea typeface="Calibri"/>
              </a:rPr>
              <a:t>Example: If Kareena Kapoor uses Head &amp; Shoulders and says it’s the best, then that’s what I’ll buy.</a:t>
            </a:r>
            <a:r>
              <a:rPr lang="en" sz="1400" b="1" strike="noStrike" spc="-1">
                <a:solidFill>
                  <a:schemeClr val="dk2"/>
                </a:solidFill>
                <a:latin typeface="Calibri"/>
                <a:ea typeface="Calibri"/>
              </a:rPr>
              <a:t> </a:t>
            </a:r>
            <a:endParaRPr lang="en-US" sz="1400" b="0" strike="noStrike" spc="-1">
              <a:solidFill>
                <a:srgbClr val="000000"/>
              </a:solidFill>
              <a:latin typeface="Arial"/>
            </a:endParaRPr>
          </a:p>
        </p:txBody>
      </p:sp>
      <p:pic>
        <p:nvPicPr>
          <p:cNvPr id="237" name="Google Shape;197;p24"/>
          <p:cNvPicPr/>
          <p:nvPr/>
        </p:nvPicPr>
        <p:blipFill>
          <a:blip r:embed="rId2"/>
          <a:stretch/>
        </p:blipFill>
        <p:spPr>
          <a:xfrm>
            <a:off x="2286000" y="1125360"/>
            <a:ext cx="4386600" cy="26755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type="title"/>
          </p:nvPr>
        </p:nvSpPr>
        <p:spPr>
          <a:xfrm>
            <a:off x="2095920" y="247320"/>
            <a:ext cx="7505280" cy="66708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Playing on emotions</a:t>
            </a:r>
            <a:endParaRPr lang="en-US" sz="3000" b="0" strike="noStrike" spc="-1">
              <a:solidFill>
                <a:srgbClr val="000000"/>
              </a:solidFill>
              <a:latin typeface="Arial"/>
            </a:endParaRPr>
          </a:p>
        </p:txBody>
      </p:sp>
      <p:sp>
        <p:nvSpPr>
          <p:cNvPr id="239" name="PlaceHolder 2"/>
          <p:cNvSpPr>
            <a:spLocks noGrp="1"/>
          </p:cNvSpPr>
          <p:nvPr>
            <p:ph/>
          </p:nvPr>
        </p:nvSpPr>
        <p:spPr>
          <a:xfrm>
            <a:off x="819000" y="4008960"/>
            <a:ext cx="7505280" cy="563040"/>
          </a:xfrm>
          <a:prstGeom prst="rect">
            <a:avLst/>
          </a:prstGeom>
          <a:noFill/>
          <a:ln w="0">
            <a:noFill/>
          </a:ln>
        </p:spPr>
        <p:txBody>
          <a:bodyPr lIns="91440" tIns="91440" rIns="91440" bIns="91440" anchor="t">
            <a:normAutofit fontScale="69438" lnSpcReduction="10000"/>
          </a:bodyPr>
          <a:lstStyle/>
          <a:p>
            <a:pPr indent="0">
              <a:lnSpc>
                <a:spcPct val="115000"/>
              </a:lnSpc>
              <a:spcAft>
                <a:spcPts val="1199"/>
              </a:spcAft>
              <a:buNone/>
              <a:tabLst>
                <a:tab pos="0" algn="l"/>
              </a:tabLst>
            </a:pPr>
            <a:r>
              <a:rPr lang="en" sz="2600" b="1" strike="noStrike" spc="-1">
                <a:solidFill>
                  <a:srgbClr val="C9211E"/>
                </a:solidFill>
                <a:latin typeface="Calibri"/>
                <a:ea typeface="Calibri"/>
              </a:rPr>
              <a:t>Example: This ad reminds me of the time when I used to sip tea and talk to my friends. </a:t>
            </a:r>
            <a:endParaRPr lang="en-US" sz="2600" b="0" strike="noStrike" spc="-1">
              <a:solidFill>
                <a:srgbClr val="C9211E"/>
              </a:solidFill>
              <a:latin typeface="Arial"/>
            </a:endParaRPr>
          </a:p>
        </p:txBody>
      </p:sp>
      <p:pic>
        <p:nvPicPr>
          <p:cNvPr id="240" name="Google Shape;204;p25"/>
          <p:cNvPicPr/>
          <p:nvPr/>
        </p:nvPicPr>
        <p:blipFill>
          <a:blip r:embed="rId2" cstate="print"/>
          <a:stretch/>
        </p:blipFill>
        <p:spPr>
          <a:xfrm>
            <a:off x="1377360" y="914400"/>
            <a:ext cx="5480640" cy="28418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772920" y="365760"/>
            <a:ext cx="7505280" cy="53820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3000" b="0" strike="noStrike" spc="-1">
                <a:solidFill>
                  <a:schemeClr val="lt1"/>
                </a:solidFill>
                <a:latin typeface="Nunito"/>
                <a:ea typeface="Nunito"/>
              </a:rPr>
              <a:t>Fear Appeal</a:t>
            </a:r>
            <a:endParaRPr lang="en-US" sz="3000" b="0" strike="noStrike" spc="-1">
              <a:solidFill>
                <a:srgbClr val="000000"/>
              </a:solidFill>
              <a:latin typeface="Arial"/>
            </a:endParaRPr>
          </a:p>
        </p:txBody>
      </p:sp>
      <p:pic>
        <p:nvPicPr>
          <p:cNvPr id="242" name="Google Shape;210;p26"/>
          <p:cNvPicPr/>
          <p:nvPr/>
        </p:nvPicPr>
        <p:blipFill>
          <a:blip r:embed="rId2"/>
          <a:stretch/>
        </p:blipFill>
        <p:spPr>
          <a:xfrm>
            <a:off x="1432080" y="1051920"/>
            <a:ext cx="5628600" cy="3126960"/>
          </a:xfrm>
          <a:prstGeom prst="rect">
            <a:avLst/>
          </a:prstGeom>
          <a:ln w="0">
            <a:noFill/>
          </a:ln>
        </p:spPr>
      </p:pic>
      <p:sp>
        <p:nvSpPr>
          <p:cNvPr id="243" name="PlaceHolder 2"/>
          <p:cNvSpPr>
            <a:spLocks noGrp="1"/>
          </p:cNvSpPr>
          <p:nvPr>
            <p:ph/>
          </p:nvPr>
        </p:nvSpPr>
        <p:spPr>
          <a:xfrm>
            <a:off x="590400" y="4272480"/>
            <a:ext cx="8082720" cy="525600"/>
          </a:xfrm>
          <a:prstGeom prst="rect">
            <a:avLst/>
          </a:prstGeom>
          <a:noFill/>
          <a:ln w="0">
            <a:noFill/>
          </a:ln>
        </p:spPr>
        <p:txBody>
          <a:bodyPr lIns="91440" tIns="91440" rIns="91440" bIns="91440" anchor="t">
            <a:normAutofit/>
          </a:bodyPr>
          <a:lstStyle/>
          <a:p>
            <a:pPr indent="0">
              <a:lnSpc>
                <a:spcPct val="115000"/>
              </a:lnSpc>
              <a:spcAft>
                <a:spcPts val="1199"/>
              </a:spcAft>
              <a:buNone/>
              <a:tabLst>
                <a:tab pos="0" algn="l"/>
              </a:tabLst>
            </a:pPr>
            <a:r>
              <a:rPr lang="en" sz="1700" b="0" strike="noStrike" spc="-1">
                <a:solidFill>
                  <a:schemeClr val="dk2"/>
                </a:solidFill>
                <a:latin typeface="Calibri"/>
                <a:ea typeface="Calibri"/>
              </a:rPr>
              <a:t>Example: These products are so healthy, I need them if I want to live a healthy life. </a:t>
            </a:r>
            <a:endParaRPr lang="en-US" sz="17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laceHolder 1"/>
          <p:cNvSpPr>
            <a:spLocks noGrp="1"/>
          </p:cNvSpPr>
          <p:nvPr>
            <p:ph type="title"/>
          </p:nvPr>
        </p:nvSpPr>
        <p:spPr>
          <a:xfrm>
            <a:off x="819000" y="312120"/>
            <a:ext cx="7505280" cy="69516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3600" b="0" strike="noStrike" spc="-1">
                <a:solidFill>
                  <a:schemeClr val="lt1"/>
                </a:solidFill>
                <a:latin typeface="Nunito"/>
                <a:ea typeface="Nunito"/>
              </a:rPr>
              <a:t>Hidden Advertising</a:t>
            </a:r>
            <a:endParaRPr lang="en-US" sz="3600" b="0" strike="noStrike" spc="-1">
              <a:solidFill>
                <a:srgbClr val="000000"/>
              </a:solidFill>
              <a:latin typeface="Arial"/>
            </a:endParaRPr>
          </a:p>
        </p:txBody>
      </p:sp>
      <p:sp>
        <p:nvSpPr>
          <p:cNvPr id="245" name="PlaceHolder 2"/>
          <p:cNvSpPr>
            <a:spLocks noGrp="1"/>
          </p:cNvSpPr>
          <p:nvPr>
            <p:ph/>
          </p:nvPr>
        </p:nvSpPr>
        <p:spPr>
          <a:xfrm>
            <a:off x="819000" y="1460160"/>
            <a:ext cx="7505280" cy="3340440"/>
          </a:xfrm>
          <a:prstGeom prst="rect">
            <a:avLst/>
          </a:prstGeom>
          <a:noFill/>
          <a:ln w="0">
            <a:noFill/>
          </a:ln>
        </p:spPr>
        <p:txBody>
          <a:bodyPr lIns="91440" tIns="91440" rIns="91440" bIns="91440" anchor="t">
            <a:normAutofit/>
          </a:bodyPr>
          <a:lstStyle/>
          <a:p>
            <a:pPr marL="457200" indent="0" algn="ctr">
              <a:lnSpc>
                <a:spcPct val="115000"/>
              </a:lnSpc>
              <a:buNone/>
            </a:pPr>
            <a:r>
              <a:rPr lang="en" sz="2400" b="0" strike="noStrike" spc="-1">
                <a:solidFill>
                  <a:schemeClr val="dk2"/>
                </a:solidFill>
                <a:latin typeface="Calibri"/>
                <a:ea typeface="Calibri"/>
              </a:rPr>
              <a:t> An advertising technique where references to specific brands or products are incorporated into another work, such as a film or television program, with specific promotional intent. Eg: </a:t>
            </a:r>
            <a:r>
              <a:rPr lang="en" sz="2400" b="1" strike="noStrike" spc="-1">
                <a:solidFill>
                  <a:schemeClr val="dk2"/>
                </a:solidFill>
                <a:latin typeface="Calibri"/>
                <a:ea typeface="Calibri"/>
              </a:rPr>
              <a:t>Domino’s Pizza arriving in 30 minutes in Phir Hera Pheri.</a:t>
            </a:r>
            <a:r>
              <a:rPr lang="en" sz="2400" b="0" strike="noStrike" spc="-1">
                <a:solidFill>
                  <a:schemeClr val="dk2"/>
                </a:solidFill>
                <a:latin typeface="Calibri"/>
                <a:ea typeface="Calibri"/>
              </a:rPr>
              <a:t> </a:t>
            </a:r>
            <a:endParaRPr lang="en-US"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p:cNvSpPr>
          <p:nvPr>
            <p:ph type="title"/>
          </p:nvPr>
        </p:nvSpPr>
        <p:spPr>
          <a:xfrm>
            <a:off x="819000" y="312120"/>
            <a:ext cx="7505280" cy="6951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Hidden Advertising</a:t>
            </a:r>
            <a:endParaRPr lang="en-US" sz="3000" b="0" strike="noStrike" spc="-1">
              <a:solidFill>
                <a:srgbClr val="000000"/>
              </a:solidFill>
              <a:latin typeface="Arial"/>
            </a:endParaRPr>
          </a:p>
        </p:txBody>
      </p:sp>
      <p:pic>
        <p:nvPicPr>
          <p:cNvPr id="247" name="Google Shape;218;p27"/>
          <p:cNvPicPr/>
          <p:nvPr/>
        </p:nvPicPr>
        <p:blipFill>
          <a:blip r:embed="rId2"/>
          <a:stretch/>
        </p:blipFill>
        <p:spPr>
          <a:xfrm>
            <a:off x="1958760" y="1124280"/>
            <a:ext cx="5363280" cy="29905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p:cNvSpPr>
          <p:nvPr>
            <p:ph type="title"/>
          </p:nvPr>
        </p:nvSpPr>
        <p:spPr>
          <a:xfrm>
            <a:off x="819000" y="388440"/>
            <a:ext cx="7505280" cy="658080"/>
          </a:xfrm>
          <a:prstGeom prst="rect">
            <a:avLst/>
          </a:prstGeom>
          <a:noFill/>
          <a:ln w="0">
            <a:noFill/>
          </a:ln>
        </p:spPr>
        <p:txBody>
          <a:bodyPr lIns="91440" tIns="91440" rIns="91440" bIns="91440" anchor="t">
            <a:normAutofit fontScale="87500"/>
          </a:bodyPr>
          <a:lstStyle/>
          <a:p>
            <a:pPr indent="0">
              <a:lnSpc>
                <a:spcPct val="100000"/>
              </a:lnSpc>
              <a:buNone/>
              <a:tabLst>
                <a:tab pos="0" algn="l"/>
              </a:tabLst>
            </a:pPr>
            <a:r>
              <a:rPr lang="en" sz="3600" b="0" strike="noStrike" spc="-1">
                <a:solidFill>
                  <a:schemeClr val="lt1"/>
                </a:solidFill>
                <a:latin typeface="Nunito"/>
                <a:ea typeface="Nunito"/>
              </a:rPr>
              <a:t>Blurring lines: Influencer Marketing</a:t>
            </a:r>
            <a:endParaRPr lang="en-US" sz="3600" b="0" strike="noStrike" spc="-1">
              <a:solidFill>
                <a:srgbClr val="000000"/>
              </a:solidFill>
              <a:latin typeface="Arial"/>
            </a:endParaRPr>
          </a:p>
        </p:txBody>
      </p:sp>
      <p:sp>
        <p:nvSpPr>
          <p:cNvPr id="249" name="PlaceHolder 2"/>
          <p:cNvSpPr>
            <a:spLocks noGrp="1"/>
          </p:cNvSpPr>
          <p:nvPr>
            <p:ph/>
          </p:nvPr>
        </p:nvSpPr>
        <p:spPr>
          <a:xfrm>
            <a:off x="819000" y="1227240"/>
            <a:ext cx="7505280" cy="3211200"/>
          </a:xfrm>
          <a:prstGeom prst="rect">
            <a:avLst/>
          </a:prstGeom>
          <a:noFill/>
          <a:ln w="0">
            <a:noFill/>
          </a:ln>
        </p:spPr>
        <p:txBody>
          <a:bodyPr lIns="91440" tIns="91440" rIns="91440" bIns="91440" anchor="t">
            <a:normAutofit fontScale="74633"/>
          </a:bodyPr>
          <a:lstStyle/>
          <a:p>
            <a:pPr indent="0">
              <a:lnSpc>
                <a:spcPct val="115000"/>
              </a:lnSpc>
              <a:buNone/>
              <a:tabLst>
                <a:tab pos="0" algn="l"/>
              </a:tabLst>
            </a:pPr>
            <a:r>
              <a:rPr lang="en" sz="2600" b="0" strike="noStrike" spc="-1">
                <a:solidFill>
                  <a:srgbClr val="242424"/>
                </a:solidFill>
                <a:highlight>
                  <a:srgbClr val="FFFFFF"/>
                </a:highlight>
                <a:latin typeface="Georgia"/>
                <a:ea typeface="Georgia"/>
              </a:rPr>
              <a:t>Individuals with substantial followings often collaborate with brands, seamlessly integrating products into their content. </a:t>
            </a:r>
            <a:endParaRPr lang="en-US" sz="2600" b="0" strike="noStrike" spc="-1">
              <a:solidFill>
                <a:srgbClr val="000000"/>
              </a:solidFill>
              <a:latin typeface="Arial"/>
            </a:endParaRPr>
          </a:p>
          <a:p>
            <a:pPr indent="0">
              <a:lnSpc>
                <a:spcPct val="115000"/>
              </a:lnSpc>
              <a:spcBef>
                <a:spcPts val="1199"/>
              </a:spcBef>
              <a:buNone/>
              <a:tabLst>
                <a:tab pos="0" algn="l"/>
              </a:tabLst>
            </a:pPr>
            <a:r>
              <a:rPr lang="en" sz="2600" b="0" strike="noStrike" spc="-1">
                <a:solidFill>
                  <a:srgbClr val="242424"/>
                </a:solidFill>
                <a:highlight>
                  <a:srgbClr val="FFFFFF"/>
                </a:highlight>
                <a:latin typeface="Georgia"/>
                <a:ea typeface="Georgia"/>
              </a:rPr>
              <a:t>Unlike traditional ads, these promotions often masquerade as organic posts, making it challenging for users to differentiate between genuine recommendations and paid endorsements.</a:t>
            </a:r>
            <a:endParaRPr lang="en-US" sz="2600" b="0" strike="noStrike" spc="-1">
              <a:solidFill>
                <a:srgbClr val="000000"/>
              </a:solidFill>
              <a:latin typeface="Arial"/>
            </a:endParaRPr>
          </a:p>
          <a:p>
            <a:pPr indent="0">
              <a:lnSpc>
                <a:spcPct val="115000"/>
              </a:lnSpc>
              <a:spcBef>
                <a:spcPts val="1199"/>
              </a:spcBef>
              <a:spcAft>
                <a:spcPts val="1199"/>
              </a:spcAft>
              <a:buNone/>
              <a:tabLst>
                <a:tab pos="0" algn="l"/>
              </a:tabLst>
            </a:pPr>
            <a:r>
              <a:rPr lang="en" sz="2600" b="0" strike="noStrike" spc="-1">
                <a:solidFill>
                  <a:srgbClr val="242424"/>
                </a:solidFill>
                <a:highlight>
                  <a:srgbClr val="FFFFFF"/>
                </a:highlight>
                <a:latin typeface="Georgia"/>
                <a:ea typeface="Georgia"/>
              </a:rPr>
              <a:t>Sometimes, these posts seem very genuine and make audiences feel that the influencer is speaking from the heart and telling his real life experience, rather than promoting a product. </a:t>
            </a:r>
            <a:endParaRPr lang="en-US" sz="26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title"/>
          </p:nvPr>
        </p:nvSpPr>
        <p:spPr>
          <a:xfrm>
            <a:off x="819000" y="388440"/>
            <a:ext cx="7505280" cy="658080"/>
          </a:xfrm>
          <a:prstGeom prst="rect">
            <a:avLst/>
          </a:prstGeom>
          <a:noFill/>
          <a:ln w="0">
            <a:noFill/>
          </a:ln>
        </p:spPr>
        <p:txBody>
          <a:bodyPr lIns="91440" tIns="91440" rIns="91440" bIns="91440" anchor="t">
            <a:normAutofit fontScale="87500"/>
          </a:bodyPr>
          <a:lstStyle/>
          <a:p>
            <a:pPr indent="0">
              <a:lnSpc>
                <a:spcPct val="100000"/>
              </a:lnSpc>
              <a:buNone/>
              <a:tabLst>
                <a:tab pos="0" algn="l"/>
              </a:tabLst>
            </a:pPr>
            <a:r>
              <a:rPr lang="en" sz="3600" b="0" strike="noStrike" spc="-1">
                <a:solidFill>
                  <a:schemeClr val="lt1"/>
                </a:solidFill>
                <a:latin typeface="Nunito"/>
                <a:ea typeface="Nunito"/>
              </a:rPr>
              <a:t>Blurring lines: Influencer Marketing</a:t>
            </a:r>
            <a:endParaRPr lang="en-US" sz="3600" b="0" strike="noStrike" spc="-1">
              <a:solidFill>
                <a:srgbClr val="000000"/>
              </a:solidFill>
              <a:latin typeface="Arial"/>
            </a:endParaRPr>
          </a:p>
        </p:txBody>
      </p:sp>
      <p:pic>
        <p:nvPicPr>
          <p:cNvPr id="251" name="Picture 250"/>
          <p:cNvPicPr/>
          <p:nvPr/>
        </p:nvPicPr>
        <p:blipFill>
          <a:blip r:embed="rId2"/>
          <a:stretch/>
        </p:blipFill>
        <p:spPr>
          <a:xfrm>
            <a:off x="2284920" y="1167480"/>
            <a:ext cx="5487480" cy="36331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p:cNvSpPr>
          <p:nvPr>
            <p:ph type="title"/>
          </p:nvPr>
        </p:nvSpPr>
        <p:spPr>
          <a:xfrm>
            <a:off x="1760040" y="222120"/>
            <a:ext cx="7505280" cy="702360"/>
          </a:xfrm>
          <a:prstGeom prst="rect">
            <a:avLst/>
          </a:prstGeom>
          <a:noFill/>
          <a:ln w="0">
            <a:noFill/>
          </a:ln>
        </p:spPr>
        <p:txBody>
          <a:bodyPr lIns="91440" tIns="91440" rIns="91440" bIns="91440" anchor="t">
            <a:normAutofit fontScale="96666"/>
          </a:bodyPr>
          <a:lstStyle/>
          <a:p>
            <a:pPr indent="0">
              <a:lnSpc>
                <a:spcPct val="100000"/>
              </a:lnSpc>
              <a:buNone/>
              <a:tabLst>
                <a:tab pos="0" algn="l"/>
              </a:tabLst>
            </a:pPr>
            <a:r>
              <a:rPr lang="en" sz="3600" b="0" strike="noStrike" spc="-1">
                <a:solidFill>
                  <a:schemeClr val="lt1"/>
                </a:solidFill>
                <a:latin typeface="Nunito"/>
                <a:ea typeface="Nunito"/>
              </a:rPr>
              <a:t>Media Literacy</a:t>
            </a:r>
            <a:endParaRPr lang="en-US" sz="3600" b="0" strike="noStrike" spc="-1">
              <a:solidFill>
                <a:srgbClr val="000000"/>
              </a:solidFill>
              <a:latin typeface="Arial"/>
            </a:endParaRPr>
          </a:p>
        </p:txBody>
      </p:sp>
      <p:sp>
        <p:nvSpPr>
          <p:cNvPr id="253" name="PlaceHolder 2"/>
          <p:cNvSpPr>
            <a:spLocks noGrp="1"/>
          </p:cNvSpPr>
          <p:nvPr>
            <p:ph/>
          </p:nvPr>
        </p:nvSpPr>
        <p:spPr>
          <a:xfrm>
            <a:off x="685800" y="524160"/>
            <a:ext cx="7505280" cy="2447640"/>
          </a:xfrm>
          <a:prstGeom prst="rect">
            <a:avLst/>
          </a:prstGeom>
          <a:noFill/>
          <a:ln w="0">
            <a:noFill/>
          </a:ln>
        </p:spPr>
        <p:txBody>
          <a:bodyPr lIns="91440" tIns="91440" rIns="91440" bIns="91440" anchor="t">
            <a:noAutofit/>
          </a:bodyPr>
          <a:lstStyle/>
          <a:p>
            <a:pPr marL="457200" indent="0">
              <a:lnSpc>
                <a:spcPct val="115000"/>
              </a:lnSpc>
              <a:buNone/>
            </a:pPr>
            <a:endParaRPr lang="en-US" sz="2600" b="0" strike="noStrike" spc="-1">
              <a:solidFill>
                <a:srgbClr val="000000"/>
              </a:solidFill>
              <a:latin typeface="Arial"/>
            </a:endParaRPr>
          </a:p>
          <a:p>
            <a:pPr marL="457200" indent="-311040">
              <a:lnSpc>
                <a:spcPct val="115000"/>
              </a:lnSpc>
              <a:buClr>
                <a:srgbClr val="233A44"/>
              </a:buClr>
              <a:buFont typeface="Calibri"/>
              <a:buChar char="●"/>
            </a:pPr>
            <a:r>
              <a:rPr lang="en" sz="2200" b="0" strike="noStrike" spc="-1">
                <a:solidFill>
                  <a:schemeClr val="dk2"/>
                </a:solidFill>
                <a:latin typeface="Calibri"/>
                <a:ea typeface="Calibri"/>
              </a:rPr>
              <a:t>Media literacy refers to the ability to </a:t>
            </a:r>
            <a:r>
              <a:rPr lang="en" sz="2200" b="1" strike="noStrike" spc="-1">
                <a:solidFill>
                  <a:schemeClr val="dk2"/>
                </a:solidFill>
                <a:latin typeface="Calibri"/>
                <a:ea typeface="Calibri"/>
              </a:rPr>
              <a:t>read and critically analyse different forms and means of media representation.</a:t>
            </a:r>
            <a:endParaRPr lang="en-US" sz="2200" b="0" strike="noStrike" spc="-1">
              <a:solidFill>
                <a:srgbClr val="000000"/>
              </a:solidFill>
              <a:latin typeface="Arial"/>
            </a:endParaRPr>
          </a:p>
          <a:p>
            <a:pPr marL="457200" indent="0">
              <a:lnSpc>
                <a:spcPct val="115000"/>
              </a:lnSpc>
              <a:buNone/>
            </a:pPr>
            <a:endParaRPr lang="en-US" sz="2200" b="0" strike="noStrike" spc="-1">
              <a:solidFill>
                <a:srgbClr val="000000"/>
              </a:solidFill>
              <a:latin typeface="Arial"/>
            </a:endParaRPr>
          </a:p>
          <a:p>
            <a:pPr marL="457200" indent="-311040">
              <a:lnSpc>
                <a:spcPct val="115000"/>
              </a:lnSpc>
              <a:buClr>
                <a:srgbClr val="233A44"/>
              </a:buClr>
              <a:buFont typeface="Calibri"/>
              <a:buChar char="●"/>
            </a:pPr>
            <a:r>
              <a:rPr lang="en" sz="2200" b="0" strike="noStrike" spc="-1">
                <a:solidFill>
                  <a:schemeClr val="dk2"/>
                </a:solidFill>
                <a:latin typeface="Calibri"/>
                <a:ea typeface="Calibri"/>
              </a:rPr>
              <a:t>The development of personal media literacy begins with the realization that every day, we receive thousands of messages that can potentially influence our opinions, attitudes, values and behaviour. </a:t>
            </a:r>
            <a:endParaRPr lang="en-US" sz="2200" b="0" strike="noStrike" spc="-1">
              <a:solidFill>
                <a:srgbClr val="000000"/>
              </a:solidFill>
              <a:latin typeface="Arial"/>
            </a:endParaRPr>
          </a:p>
          <a:p>
            <a:pPr indent="0">
              <a:lnSpc>
                <a:spcPct val="115000"/>
              </a:lnSpc>
              <a:spcBef>
                <a:spcPts val="1199"/>
              </a:spcBef>
              <a:spcAft>
                <a:spcPts val="1199"/>
              </a:spcAft>
              <a:buNone/>
              <a:tabLst>
                <a:tab pos="0" algn="l"/>
              </a:tabLst>
            </a:pPr>
            <a:endParaRPr lang="en-US" sz="15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797400" y="410040"/>
            <a:ext cx="7505280" cy="7992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600" b="0" strike="noStrike" spc="-1">
                <a:solidFill>
                  <a:schemeClr val="lt1"/>
                </a:solidFill>
                <a:latin typeface="Nunito"/>
                <a:ea typeface="Nunito"/>
              </a:rPr>
              <a:t>Advertising is everywhere!</a:t>
            </a:r>
            <a:endParaRPr lang="en-US" sz="3600" b="0" strike="noStrike" spc="-1">
              <a:solidFill>
                <a:srgbClr val="000000"/>
              </a:solidFill>
              <a:latin typeface="Arial"/>
            </a:endParaRPr>
          </a:p>
        </p:txBody>
      </p:sp>
      <p:sp>
        <p:nvSpPr>
          <p:cNvPr id="214" name="PlaceHolder 2"/>
          <p:cNvSpPr>
            <a:spLocks noGrp="1"/>
          </p:cNvSpPr>
          <p:nvPr>
            <p:ph/>
          </p:nvPr>
        </p:nvSpPr>
        <p:spPr>
          <a:xfrm>
            <a:off x="457200" y="1143000"/>
            <a:ext cx="4343400" cy="3544200"/>
          </a:xfrm>
          <a:prstGeom prst="rect">
            <a:avLst/>
          </a:prstGeom>
          <a:noFill/>
          <a:ln w="0">
            <a:noFill/>
          </a:ln>
        </p:spPr>
        <p:txBody>
          <a:bodyPr lIns="91440" tIns="91440" rIns="91440" bIns="91440" anchor="t">
            <a:normAutofit fontScale="93333" lnSpcReduction="10000"/>
          </a:bodyPr>
          <a:lstStyle/>
          <a:p>
            <a:pPr marL="457200" indent="-311040">
              <a:lnSpc>
                <a:spcPct val="115000"/>
              </a:lnSpc>
              <a:buClr>
                <a:srgbClr val="233A44"/>
              </a:buClr>
              <a:buFont typeface="Calibri"/>
              <a:buChar char="●"/>
            </a:pPr>
            <a:r>
              <a:rPr lang="en" sz="2000" b="0" strike="noStrike" spc="-1">
                <a:solidFill>
                  <a:schemeClr val="dk2"/>
                </a:solidFill>
                <a:latin typeface="Calibri"/>
                <a:ea typeface="Calibri"/>
              </a:rPr>
              <a:t>Newspapers</a:t>
            </a:r>
            <a:endParaRPr lang="en-US" sz="2000" b="0" strike="noStrike" spc="-1">
              <a:solidFill>
                <a:srgbClr val="000000"/>
              </a:solidFill>
              <a:latin typeface="Arial"/>
            </a:endParaRPr>
          </a:p>
          <a:p>
            <a:pPr marL="457200" indent="-311040">
              <a:lnSpc>
                <a:spcPct val="115000"/>
              </a:lnSpc>
              <a:buClr>
                <a:srgbClr val="233A44"/>
              </a:buClr>
              <a:buFont typeface="Calibri"/>
              <a:buChar char="●"/>
            </a:pPr>
            <a:r>
              <a:rPr lang="en" sz="2000" b="0" strike="noStrike" spc="-1">
                <a:solidFill>
                  <a:schemeClr val="dk2"/>
                </a:solidFill>
                <a:latin typeface="Calibri"/>
                <a:ea typeface="Calibri"/>
              </a:rPr>
              <a:t>Television</a:t>
            </a:r>
            <a:endParaRPr lang="en-US" sz="2000" b="0" strike="noStrike" spc="-1">
              <a:solidFill>
                <a:srgbClr val="000000"/>
              </a:solidFill>
              <a:latin typeface="Arial"/>
            </a:endParaRPr>
          </a:p>
          <a:p>
            <a:pPr marL="457200" indent="-311040">
              <a:lnSpc>
                <a:spcPct val="115000"/>
              </a:lnSpc>
              <a:buClr>
                <a:srgbClr val="233A44"/>
              </a:buClr>
              <a:buFont typeface="Calibri"/>
              <a:buChar char="●"/>
            </a:pPr>
            <a:r>
              <a:rPr lang="en" sz="2000" b="0" strike="noStrike" spc="-1">
                <a:solidFill>
                  <a:schemeClr val="dk2"/>
                </a:solidFill>
                <a:latin typeface="Calibri"/>
                <a:ea typeface="Calibri"/>
              </a:rPr>
              <a:t>Digital Media</a:t>
            </a:r>
            <a:endParaRPr lang="en-US" sz="2000" b="0" strike="noStrike" spc="-1">
              <a:solidFill>
                <a:srgbClr val="000000"/>
              </a:solidFill>
              <a:latin typeface="Arial"/>
            </a:endParaRPr>
          </a:p>
          <a:p>
            <a:pPr marL="457200" indent="-311040">
              <a:lnSpc>
                <a:spcPct val="115000"/>
              </a:lnSpc>
              <a:buClr>
                <a:srgbClr val="233A44"/>
              </a:buClr>
              <a:buFont typeface="Calibri"/>
              <a:buChar char="●"/>
            </a:pPr>
            <a:r>
              <a:rPr lang="en" sz="2000" b="0" strike="noStrike" spc="-1">
                <a:solidFill>
                  <a:schemeClr val="dk2"/>
                </a:solidFill>
                <a:latin typeface="Calibri"/>
                <a:ea typeface="Calibri"/>
              </a:rPr>
              <a:t>Games</a:t>
            </a:r>
            <a:endParaRPr lang="en-US" sz="2000" b="0" strike="noStrike" spc="-1">
              <a:solidFill>
                <a:srgbClr val="000000"/>
              </a:solidFill>
              <a:latin typeface="Arial"/>
            </a:endParaRPr>
          </a:p>
          <a:p>
            <a:pPr marL="457200" indent="-311040">
              <a:lnSpc>
                <a:spcPct val="115000"/>
              </a:lnSpc>
              <a:buClr>
                <a:srgbClr val="233A44"/>
              </a:buClr>
              <a:buFont typeface="Calibri"/>
              <a:buChar char="●"/>
            </a:pPr>
            <a:r>
              <a:rPr lang="en" sz="2000" b="0" strike="noStrike" spc="-1">
                <a:solidFill>
                  <a:schemeClr val="dk2"/>
                </a:solidFill>
                <a:latin typeface="Calibri"/>
                <a:ea typeface="Calibri"/>
              </a:rPr>
              <a:t>Websites</a:t>
            </a:r>
            <a:endParaRPr lang="en-US" sz="2000" b="0" strike="noStrike" spc="-1">
              <a:solidFill>
                <a:srgbClr val="000000"/>
              </a:solidFill>
              <a:latin typeface="Arial"/>
            </a:endParaRPr>
          </a:p>
          <a:p>
            <a:pPr marL="457200" indent="-311040">
              <a:lnSpc>
                <a:spcPct val="115000"/>
              </a:lnSpc>
              <a:buClr>
                <a:srgbClr val="233A44"/>
              </a:buClr>
              <a:buFont typeface="Calibri"/>
              <a:buChar char="●"/>
            </a:pPr>
            <a:r>
              <a:rPr lang="en" sz="2000" b="0" strike="noStrike" spc="-1">
                <a:solidFill>
                  <a:schemeClr val="dk2"/>
                </a:solidFill>
                <a:latin typeface="Calibri"/>
                <a:ea typeface="Calibri"/>
              </a:rPr>
              <a:t>Mobile</a:t>
            </a:r>
            <a:endParaRPr lang="en-US" sz="2000" b="0" strike="noStrike" spc="-1">
              <a:solidFill>
                <a:srgbClr val="000000"/>
              </a:solidFill>
              <a:latin typeface="Arial"/>
            </a:endParaRPr>
          </a:p>
          <a:p>
            <a:pPr marL="457200" indent="-311040">
              <a:lnSpc>
                <a:spcPct val="115000"/>
              </a:lnSpc>
              <a:buClr>
                <a:srgbClr val="233A44"/>
              </a:buClr>
              <a:buFont typeface="Calibri"/>
              <a:buChar char="●"/>
            </a:pPr>
            <a:r>
              <a:rPr lang="en" sz="2000" b="0" strike="noStrike" spc="-1">
                <a:solidFill>
                  <a:schemeClr val="dk2"/>
                </a:solidFill>
                <a:latin typeface="Calibri"/>
                <a:ea typeface="Calibri"/>
              </a:rPr>
              <a:t>Billboards</a:t>
            </a:r>
            <a:endParaRPr lang="en-US" sz="2000" b="0" strike="noStrike" spc="-1">
              <a:solidFill>
                <a:srgbClr val="000000"/>
              </a:solidFill>
              <a:latin typeface="Arial"/>
            </a:endParaRPr>
          </a:p>
          <a:p>
            <a:pPr marL="457200" indent="-311040">
              <a:lnSpc>
                <a:spcPct val="115000"/>
              </a:lnSpc>
              <a:buClr>
                <a:srgbClr val="233A44"/>
              </a:buClr>
              <a:buFont typeface="Calibri"/>
              <a:buChar char="●"/>
            </a:pPr>
            <a:r>
              <a:rPr lang="en" sz="2000" b="0" strike="noStrike" spc="-1">
                <a:solidFill>
                  <a:schemeClr val="dk2"/>
                </a:solidFill>
                <a:latin typeface="Calibri"/>
                <a:ea typeface="Calibri"/>
              </a:rPr>
              <a:t>Retail Stores</a:t>
            </a:r>
            <a:endParaRPr lang="en-US" sz="2000" b="0" strike="noStrike" spc="-1">
              <a:solidFill>
                <a:srgbClr val="000000"/>
              </a:solidFill>
              <a:latin typeface="Arial"/>
            </a:endParaRPr>
          </a:p>
          <a:p>
            <a:pPr marL="457200" indent="-311040">
              <a:lnSpc>
                <a:spcPct val="115000"/>
              </a:lnSpc>
              <a:buClr>
                <a:srgbClr val="233A44"/>
              </a:buClr>
              <a:buFont typeface="Calibri"/>
              <a:buChar char="●"/>
            </a:pPr>
            <a:r>
              <a:rPr lang="en" sz="2000" b="0" strike="noStrike" spc="-1">
                <a:solidFill>
                  <a:schemeClr val="dk2"/>
                </a:solidFill>
                <a:latin typeface="Calibri"/>
                <a:ea typeface="Calibri"/>
              </a:rPr>
              <a:t>Metros</a:t>
            </a:r>
            <a:endParaRPr lang="en-US" sz="2000" b="0" strike="noStrike" spc="-1">
              <a:solidFill>
                <a:srgbClr val="000000"/>
              </a:solidFill>
              <a:latin typeface="Arial"/>
            </a:endParaRPr>
          </a:p>
          <a:p>
            <a:pPr marL="457200" indent="-311040">
              <a:lnSpc>
                <a:spcPct val="115000"/>
              </a:lnSpc>
              <a:buClr>
                <a:srgbClr val="233A44"/>
              </a:buClr>
              <a:buFont typeface="Calibri"/>
              <a:buChar char="●"/>
            </a:pPr>
            <a:r>
              <a:rPr lang="en" sz="2000" b="0" strike="noStrike" spc="-1">
                <a:solidFill>
                  <a:schemeClr val="dk2"/>
                </a:solidFill>
                <a:latin typeface="Calibri"/>
                <a:ea typeface="Calibri"/>
              </a:rPr>
              <a:t>Sports Events</a:t>
            </a:r>
            <a:endParaRPr lang="en-US" sz="2000" b="0" strike="noStrike" spc="-1">
              <a:solidFill>
                <a:srgbClr val="000000"/>
              </a:solidFill>
              <a:latin typeface="Arial"/>
            </a:endParaRPr>
          </a:p>
          <a:p>
            <a:pPr marL="457200" indent="-311040">
              <a:lnSpc>
                <a:spcPct val="115000"/>
              </a:lnSpc>
              <a:buClr>
                <a:srgbClr val="233A44"/>
              </a:buClr>
              <a:buFont typeface="Calibri"/>
              <a:buChar char="●"/>
            </a:pPr>
            <a:r>
              <a:rPr lang="en" sz="2000" b="0" strike="noStrike" spc="-1">
                <a:solidFill>
                  <a:schemeClr val="dk2"/>
                </a:solidFill>
                <a:latin typeface="Calibri"/>
                <a:ea typeface="Calibri"/>
              </a:rPr>
              <a:t>Movie Theatres</a:t>
            </a:r>
            <a:endParaRPr lang="en-US" sz="2000" b="0" strike="noStrike" spc="-1">
              <a:solidFill>
                <a:srgbClr val="000000"/>
              </a:solidFill>
              <a:latin typeface="Arial"/>
            </a:endParaRPr>
          </a:p>
          <a:p>
            <a:pPr marL="457200" indent="0">
              <a:lnSpc>
                <a:spcPct val="115000"/>
              </a:lnSpc>
              <a:buNone/>
            </a:pPr>
            <a:endParaRPr lang="en-US" sz="1800" b="0" strike="noStrike" spc="-1">
              <a:solidFill>
                <a:srgbClr val="000000"/>
              </a:solidFill>
              <a:latin typeface="Arial"/>
            </a:endParaRPr>
          </a:p>
        </p:txBody>
      </p:sp>
      <p:pic>
        <p:nvPicPr>
          <p:cNvPr id="215" name="Picture 214"/>
          <p:cNvPicPr/>
          <p:nvPr/>
        </p:nvPicPr>
        <p:blipFill>
          <a:blip r:embed="rId2"/>
          <a:stretch/>
        </p:blipFill>
        <p:spPr>
          <a:xfrm>
            <a:off x="3886200" y="1685160"/>
            <a:ext cx="4320000" cy="24296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914400" y="457200"/>
            <a:ext cx="7505280" cy="87948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200" b="1" strike="noStrike" spc="-1">
                <a:solidFill>
                  <a:schemeClr val="lt1"/>
                </a:solidFill>
                <a:latin typeface="Nunito"/>
                <a:ea typeface="Nunito"/>
              </a:rPr>
              <a:t>Advertising</a:t>
            </a:r>
            <a:r>
              <a:rPr lang="en" sz="3000" b="1" strike="noStrike" spc="-1">
                <a:solidFill>
                  <a:schemeClr val="lt1"/>
                </a:solidFill>
                <a:latin typeface="Nunito"/>
                <a:ea typeface="Nunito"/>
              </a:rPr>
              <a:t> Literacy</a:t>
            </a:r>
            <a:endParaRPr lang="en-US" sz="3000" b="0" strike="noStrike" spc="-1">
              <a:solidFill>
                <a:srgbClr val="000000"/>
              </a:solidFill>
              <a:latin typeface="Arial"/>
            </a:endParaRPr>
          </a:p>
        </p:txBody>
      </p:sp>
      <p:sp>
        <p:nvSpPr>
          <p:cNvPr id="255" name="PlaceHolder 2"/>
          <p:cNvSpPr>
            <a:spLocks noGrp="1"/>
          </p:cNvSpPr>
          <p:nvPr>
            <p:ph/>
          </p:nvPr>
        </p:nvSpPr>
        <p:spPr>
          <a:xfrm>
            <a:off x="457200" y="1371600"/>
            <a:ext cx="7867080" cy="3200400"/>
          </a:xfrm>
          <a:prstGeom prst="rect">
            <a:avLst/>
          </a:prstGeom>
          <a:noFill/>
          <a:ln w="0">
            <a:noFill/>
          </a:ln>
        </p:spPr>
        <p:txBody>
          <a:bodyPr lIns="91440" tIns="91440" rIns="91440" bIns="91440" anchor="t">
            <a:normAutofit fontScale="77283"/>
          </a:bodyPr>
          <a:lstStyle/>
          <a:p>
            <a:pPr marL="457200" indent="-330120">
              <a:lnSpc>
                <a:spcPct val="115000"/>
              </a:lnSpc>
              <a:buClr>
                <a:srgbClr val="233A44"/>
              </a:buClr>
              <a:buFont typeface="Calibri"/>
              <a:buChar char="-"/>
            </a:pPr>
            <a:r>
              <a:rPr lang="en" sz="2200" b="0" strike="noStrike" spc="-1">
                <a:solidFill>
                  <a:schemeClr val="dk2"/>
                </a:solidFill>
                <a:latin typeface="Calibri"/>
                <a:ea typeface="Calibri"/>
              </a:rPr>
              <a:t> </a:t>
            </a:r>
            <a:r>
              <a:rPr lang="en" sz="2200" b="1" strike="noStrike" spc="-1">
                <a:solidFill>
                  <a:schemeClr val="dk2"/>
                </a:solidFill>
                <a:latin typeface="Calibri"/>
                <a:ea typeface="Calibri"/>
              </a:rPr>
              <a:t>Ability</a:t>
            </a:r>
            <a:r>
              <a:rPr lang="en" sz="2200" b="0" strike="noStrike" spc="-1">
                <a:solidFill>
                  <a:schemeClr val="dk2"/>
                </a:solidFill>
                <a:latin typeface="Calibri"/>
                <a:ea typeface="Calibri"/>
              </a:rPr>
              <a:t> to understand, interpret and critically evaluate advertising messages.</a:t>
            </a:r>
            <a:endParaRPr lang="en-US" sz="2200" b="0" strike="noStrike" spc="-1">
              <a:solidFill>
                <a:srgbClr val="000000"/>
              </a:solidFill>
              <a:latin typeface="Arial"/>
            </a:endParaRPr>
          </a:p>
          <a:p>
            <a:pPr marL="457200" indent="0">
              <a:lnSpc>
                <a:spcPct val="115000"/>
              </a:lnSpc>
              <a:buNone/>
            </a:pPr>
            <a:endParaRPr lang="en-US" sz="2200" b="0" strike="noStrike" spc="-1">
              <a:solidFill>
                <a:srgbClr val="000000"/>
              </a:solidFill>
              <a:latin typeface="Arial"/>
            </a:endParaRPr>
          </a:p>
          <a:p>
            <a:pPr marL="457200" indent="-330120">
              <a:lnSpc>
                <a:spcPct val="115000"/>
              </a:lnSpc>
              <a:buClr>
                <a:srgbClr val="233A44"/>
              </a:buClr>
              <a:buFont typeface="Calibri"/>
              <a:buChar char="-"/>
            </a:pPr>
            <a:r>
              <a:rPr lang="en" sz="2200" b="1" strike="noStrike" spc="-1">
                <a:solidFill>
                  <a:schemeClr val="dk2"/>
                </a:solidFill>
                <a:latin typeface="Calibri"/>
                <a:ea typeface="Calibri"/>
              </a:rPr>
              <a:t> Skills</a:t>
            </a:r>
            <a:r>
              <a:rPr lang="en" sz="2200" b="0" strike="noStrike" spc="-1">
                <a:solidFill>
                  <a:schemeClr val="dk2"/>
                </a:solidFill>
                <a:latin typeface="Calibri"/>
                <a:ea typeface="Calibri"/>
              </a:rPr>
              <a:t> needed to discern the persuasive intent behind advertisements and to recognize the techniques used to influence consumers​.</a:t>
            </a:r>
            <a:endParaRPr lang="en-US" sz="2200" b="0" strike="noStrike" spc="-1">
              <a:solidFill>
                <a:srgbClr val="000000"/>
              </a:solidFill>
              <a:latin typeface="Arial"/>
            </a:endParaRPr>
          </a:p>
          <a:p>
            <a:pPr marL="457200" indent="0">
              <a:lnSpc>
                <a:spcPct val="115000"/>
              </a:lnSpc>
              <a:buNone/>
            </a:pPr>
            <a:endParaRPr lang="en-US" sz="2200" b="0" strike="noStrike" spc="-1">
              <a:solidFill>
                <a:srgbClr val="000000"/>
              </a:solidFill>
              <a:latin typeface="Arial"/>
            </a:endParaRPr>
          </a:p>
          <a:p>
            <a:pPr marL="457200" indent="-330120">
              <a:lnSpc>
                <a:spcPct val="115000"/>
              </a:lnSpc>
              <a:buClr>
                <a:srgbClr val="233A44"/>
              </a:buClr>
              <a:buFont typeface="Calibri"/>
              <a:buChar char="-"/>
            </a:pPr>
            <a:r>
              <a:rPr lang="en" sz="2200" b="1" strike="noStrike" spc="-1">
                <a:solidFill>
                  <a:schemeClr val="dk2"/>
                </a:solidFill>
                <a:latin typeface="Calibri"/>
                <a:ea typeface="Calibri"/>
              </a:rPr>
              <a:t>Empowers</a:t>
            </a:r>
            <a:r>
              <a:rPr lang="en" sz="2200" b="0" strike="noStrike" spc="-1">
                <a:solidFill>
                  <a:schemeClr val="dk2"/>
                </a:solidFill>
                <a:latin typeface="Calibri"/>
                <a:ea typeface="Calibri"/>
              </a:rPr>
              <a:t> individuals to make informed decisions and resist manipulative advertising tactics.</a:t>
            </a:r>
            <a:endParaRPr lang="en-US" sz="2200" b="0" strike="noStrike" spc="-1">
              <a:solidFill>
                <a:srgbClr val="000000"/>
              </a:solidFill>
              <a:latin typeface="Arial"/>
            </a:endParaRPr>
          </a:p>
          <a:p>
            <a:pPr marL="457200" indent="0">
              <a:lnSpc>
                <a:spcPct val="115000"/>
              </a:lnSpc>
              <a:buNone/>
            </a:pPr>
            <a:endParaRPr lang="en-US" sz="2200" b="0" strike="noStrike" spc="-1">
              <a:solidFill>
                <a:srgbClr val="000000"/>
              </a:solidFill>
              <a:latin typeface="Arial"/>
            </a:endParaRPr>
          </a:p>
          <a:p>
            <a:pPr marL="457200" indent="-330120">
              <a:lnSpc>
                <a:spcPct val="115000"/>
              </a:lnSpc>
              <a:buClr>
                <a:srgbClr val="233A44"/>
              </a:buClr>
              <a:buFont typeface="Calibri"/>
              <a:buChar char="-"/>
            </a:pPr>
            <a:r>
              <a:rPr lang="en" sz="2200" b="1" strike="noStrike" spc="-1">
                <a:solidFill>
                  <a:schemeClr val="dk2"/>
                </a:solidFill>
                <a:latin typeface="Calibri"/>
                <a:ea typeface="Calibri"/>
              </a:rPr>
              <a:t>Crucial </a:t>
            </a:r>
            <a:r>
              <a:rPr lang="en" sz="2200" b="0" strike="noStrike" spc="-1">
                <a:solidFill>
                  <a:schemeClr val="dk2"/>
                </a:solidFill>
                <a:latin typeface="Calibri"/>
                <a:ea typeface="Calibri"/>
              </a:rPr>
              <a:t>for fostering critical thinking and protecting consumers from deceptive practices​</a:t>
            </a:r>
            <a:endParaRPr lang="en-US" sz="22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724320" y="417240"/>
            <a:ext cx="7505280" cy="9543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Dimensions of Advertising Literacy</a:t>
            </a:r>
            <a:endParaRPr lang="en-US" sz="3000" b="0" strike="noStrike" spc="-1">
              <a:solidFill>
                <a:srgbClr val="000000"/>
              </a:solidFill>
              <a:latin typeface="Arial"/>
            </a:endParaRPr>
          </a:p>
        </p:txBody>
      </p:sp>
      <p:sp>
        <p:nvSpPr>
          <p:cNvPr id="257" name="PlaceHolder 2"/>
          <p:cNvSpPr>
            <a:spLocks noGrp="1"/>
          </p:cNvSpPr>
          <p:nvPr>
            <p:ph/>
          </p:nvPr>
        </p:nvSpPr>
        <p:spPr>
          <a:xfrm>
            <a:off x="495720" y="1438560"/>
            <a:ext cx="8191080" cy="3133440"/>
          </a:xfrm>
          <a:prstGeom prst="rect">
            <a:avLst/>
          </a:prstGeom>
          <a:noFill/>
          <a:ln w="0">
            <a:noFill/>
          </a:ln>
        </p:spPr>
        <p:txBody>
          <a:bodyPr lIns="91440" tIns="91440" rIns="91440" bIns="91440" anchor="t">
            <a:normAutofit/>
          </a:bodyPr>
          <a:lstStyle/>
          <a:p>
            <a:pPr indent="0">
              <a:lnSpc>
                <a:spcPct val="115000"/>
              </a:lnSpc>
              <a:buNone/>
              <a:tabLst>
                <a:tab pos="0" algn="l"/>
              </a:tabLst>
            </a:pPr>
            <a:r>
              <a:rPr lang="en" sz="2000" b="1" strike="noStrike" spc="-1">
                <a:solidFill>
                  <a:schemeClr val="dk2"/>
                </a:solidFill>
                <a:latin typeface="Calibri"/>
                <a:ea typeface="Calibri"/>
              </a:rPr>
              <a:t>Informational literacy</a:t>
            </a:r>
            <a:r>
              <a:rPr lang="en" sz="2000" b="0" strike="noStrike" spc="-1">
                <a:solidFill>
                  <a:schemeClr val="dk2"/>
                </a:solidFill>
                <a:latin typeface="Calibri"/>
                <a:ea typeface="Calibri"/>
              </a:rPr>
              <a:t>: Ability to use various sources of Information and to evaluate the correctness of information. </a:t>
            </a:r>
            <a:endParaRPr lang="en-US" sz="2000" b="0" strike="noStrike" spc="-1">
              <a:solidFill>
                <a:srgbClr val="000000"/>
              </a:solidFill>
              <a:latin typeface="Arial"/>
            </a:endParaRPr>
          </a:p>
          <a:p>
            <a:pPr indent="0">
              <a:lnSpc>
                <a:spcPct val="115000"/>
              </a:lnSpc>
              <a:spcBef>
                <a:spcPts val="1199"/>
              </a:spcBef>
              <a:buNone/>
              <a:tabLst>
                <a:tab pos="0" algn="l"/>
              </a:tabLst>
            </a:pPr>
            <a:r>
              <a:rPr lang="en" sz="2000" b="1" strike="noStrike" spc="-1">
                <a:solidFill>
                  <a:schemeClr val="dk2"/>
                </a:solidFill>
                <a:latin typeface="Calibri"/>
                <a:ea typeface="Calibri"/>
              </a:rPr>
              <a:t>Visual /Aesthetic literacy</a:t>
            </a:r>
            <a:r>
              <a:rPr lang="en" sz="2000" b="0" strike="noStrike" spc="-1">
                <a:solidFill>
                  <a:schemeClr val="dk2"/>
                </a:solidFill>
                <a:latin typeface="Calibri"/>
                <a:ea typeface="Calibri"/>
              </a:rPr>
              <a:t>: Understanding of the forms of auditory and visual expressions as well as styles, stories and references.</a:t>
            </a:r>
            <a:endParaRPr lang="en-US" sz="2000" b="0" strike="noStrike" spc="-1">
              <a:solidFill>
                <a:srgbClr val="000000"/>
              </a:solidFill>
              <a:latin typeface="Arial"/>
            </a:endParaRPr>
          </a:p>
          <a:p>
            <a:pPr indent="0">
              <a:lnSpc>
                <a:spcPct val="115000"/>
              </a:lnSpc>
              <a:spcBef>
                <a:spcPts val="1199"/>
              </a:spcBef>
              <a:buNone/>
              <a:tabLst>
                <a:tab pos="0" algn="l"/>
              </a:tabLst>
            </a:pPr>
            <a:r>
              <a:rPr lang="en" sz="2000" b="1" strike="noStrike" spc="-1">
                <a:solidFill>
                  <a:schemeClr val="dk2"/>
                </a:solidFill>
                <a:latin typeface="Calibri"/>
                <a:ea typeface="Calibri"/>
              </a:rPr>
              <a:t>Rhetorical literacy</a:t>
            </a:r>
            <a:r>
              <a:rPr lang="en" sz="2000" b="0" strike="noStrike" spc="-1">
                <a:solidFill>
                  <a:schemeClr val="dk2"/>
                </a:solidFill>
                <a:latin typeface="Calibri"/>
                <a:ea typeface="Calibri"/>
              </a:rPr>
              <a:t>: Understanding of the means and tactics of persuasion.</a:t>
            </a:r>
            <a:endParaRPr lang="en-US" sz="2000" b="0" strike="noStrike" spc="-1">
              <a:solidFill>
                <a:srgbClr val="000000"/>
              </a:solidFill>
              <a:latin typeface="Arial"/>
            </a:endParaRPr>
          </a:p>
          <a:p>
            <a:pPr indent="0">
              <a:lnSpc>
                <a:spcPct val="115000"/>
              </a:lnSpc>
              <a:spcBef>
                <a:spcPts val="1199"/>
              </a:spcBef>
              <a:buNone/>
              <a:tabLst>
                <a:tab pos="0" algn="l"/>
              </a:tabLst>
            </a:pPr>
            <a:r>
              <a:rPr lang="en" sz="2000" b="1" strike="noStrike" spc="-1">
                <a:solidFill>
                  <a:schemeClr val="dk2"/>
                </a:solidFill>
                <a:latin typeface="Calibri"/>
                <a:ea typeface="Calibri"/>
              </a:rPr>
              <a:t>Promotional literacy</a:t>
            </a:r>
            <a:r>
              <a:rPr lang="en" sz="2000" b="0" strike="noStrike" spc="-1">
                <a:solidFill>
                  <a:schemeClr val="dk2"/>
                </a:solidFill>
                <a:latin typeface="Calibri"/>
                <a:ea typeface="Calibri"/>
              </a:rPr>
              <a:t>: Understanding of the logic of product placement, branded media contents, sponsorships and publicity.</a:t>
            </a:r>
            <a:endParaRPr lang="en-US" sz="2000" b="0" strike="noStrike" spc="-1">
              <a:solidFill>
                <a:srgbClr val="000000"/>
              </a:solidFill>
              <a:latin typeface="Arial"/>
            </a:endParaRPr>
          </a:p>
          <a:p>
            <a:pPr indent="0">
              <a:lnSpc>
                <a:spcPct val="115000"/>
              </a:lnSpc>
              <a:spcBef>
                <a:spcPts val="1199"/>
              </a:spcBef>
              <a:spcAft>
                <a:spcPts val="1199"/>
              </a:spcAft>
              <a:buNone/>
              <a:tabLst>
                <a:tab pos="0" algn="l"/>
              </a:tabLst>
            </a:pPr>
            <a:endParaRPr lang="en-US"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p:cNvSpPr>
          <p:nvPr>
            <p:ph type="title"/>
          </p:nvPr>
        </p:nvSpPr>
        <p:spPr>
          <a:xfrm>
            <a:off x="819000" y="388080"/>
            <a:ext cx="7505280" cy="7549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Components of Advertising Literacy</a:t>
            </a:r>
            <a:endParaRPr lang="en-US" sz="3000" b="0" strike="noStrike" spc="-1">
              <a:solidFill>
                <a:srgbClr val="000000"/>
              </a:solidFill>
              <a:latin typeface="Arial"/>
            </a:endParaRPr>
          </a:p>
        </p:txBody>
      </p:sp>
      <p:sp>
        <p:nvSpPr>
          <p:cNvPr id="259" name="PlaceHolder 2"/>
          <p:cNvSpPr>
            <a:spLocks noGrp="1"/>
          </p:cNvSpPr>
          <p:nvPr>
            <p:ph/>
          </p:nvPr>
        </p:nvSpPr>
        <p:spPr>
          <a:xfrm>
            <a:off x="685800" y="1047960"/>
            <a:ext cx="8001000" cy="3066840"/>
          </a:xfrm>
          <a:prstGeom prst="rect">
            <a:avLst/>
          </a:prstGeom>
          <a:noFill/>
          <a:ln w="0">
            <a:noFill/>
          </a:ln>
        </p:spPr>
        <p:txBody>
          <a:bodyPr lIns="91440" tIns="91440" rIns="91440" bIns="91440" anchor="t">
            <a:noAutofit/>
          </a:bodyPr>
          <a:lstStyle/>
          <a:p>
            <a:pPr marL="457200" indent="-336600">
              <a:lnSpc>
                <a:spcPct val="115000"/>
              </a:lnSpc>
              <a:buClr>
                <a:srgbClr val="233A44"/>
              </a:buClr>
              <a:buFont typeface="Calibri"/>
              <a:buChar char="❏"/>
            </a:pPr>
            <a:r>
              <a:rPr lang="en" sz="2200" b="1" strike="noStrike" spc="-1">
                <a:solidFill>
                  <a:schemeClr val="dk2"/>
                </a:solidFill>
                <a:latin typeface="Calibri"/>
                <a:ea typeface="Calibri"/>
              </a:rPr>
              <a:t>Advertising Recognition:</a:t>
            </a:r>
            <a:r>
              <a:rPr lang="en" sz="2200" b="0" strike="noStrike" spc="-1">
                <a:solidFill>
                  <a:schemeClr val="dk2"/>
                </a:solidFill>
                <a:latin typeface="Calibri"/>
                <a:ea typeface="Calibri"/>
              </a:rPr>
              <a:t> People’s ability to identify a message as advertising.</a:t>
            </a:r>
            <a:endParaRPr lang="en-US" sz="2200" b="0" strike="noStrike" spc="-1">
              <a:solidFill>
                <a:srgbClr val="000000"/>
              </a:solidFill>
              <a:latin typeface="Arial"/>
            </a:endParaRPr>
          </a:p>
          <a:p>
            <a:pPr marL="457200" indent="-336600">
              <a:lnSpc>
                <a:spcPct val="115000"/>
              </a:lnSpc>
              <a:buClr>
                <a:srgbClr val="233A44"/>
              </a:buClr>
              <a:buFont typeface="Calibri"/>
              <a:buChar char="❏"/>
            </a:pPr>
            <a:r>
              <a:rPr lang="en" sz="2200" b="1" strike="noStrike" spc="-1">
                <a:solidFill>
                  <a:schemeClr val="dk2"/>
                </a:solidFill>
                <a:latin typeface="Calibri"/>
                <a:ea typeface="Calibri"/>
              </a:rPr>
              <a:t>Advertising Understanding:</a:t>
            </a:r>
            <a:r>
              <a:rPr lang="en" sz="2200" b="0" strike="noStrike" spc="-1">
                <a:solidFill>
                  <a:schemeClr val="dk2"/>
                </a:solidFill>
                <a:latin typeface="Calibri"/>
                <a:ea typeface="Calibri"/>
              </a:rPr>
              <a:t> People’s ability to understand advertising’s commercial intent. </a:t>
            </a:r>
            <a:endParaRPr lang="en-US" sz="2200" b="0" strike="noStrike" spc="-1">
              <a:solidFill>
                <a:srgbClr val="000000"/>
              </a:solidFill>
              <a:latin typeface="Arial"/>
            </a:endParaRPr>
          </a:p>
          <a:p>
            <a:pPr marL="914400" lvl="1" indent="-336600">
              <a:lnSpc>
                <a:spcPct val="115000"/>
              </a:lnSpc>
              <a:buClr>
                <a:srgbClr val="233A44"/>
              </a:buClr>
              <a:buFont typeface="Calibri"/>
              <a:buChar char="❏"/>
            </a:pPr>
            <a:r>
              <a:rPr lang="en" sz="2200" b="1" strike="noStrike" spc="-1">
                <a:solidFill>
                  <a:schemeClr val="dk2"/>
                </a:solidFill>
                <a:latin typeface="Calibri"/>
                <a:ea typeface="Calibri"/>
              </a:rPr>
              <a:t>Selling intent: </a:t>
            </a:r>
            <a:r>
              <a:rPr lang="en" sz="2200" b="0" strike="noStrike" spc="-1">
                <a:solidFill>
                  <a:schemeClr val="dk2"/>
                </a:solidFill>
                <a:latin typeface="Calibri"/>
                <a:ea typeface="Calibri"/>
              </a:rPr>
              <a:t>advertising aims to sell product for profitable reasons.</a:t>
            </a:r>
            <a:endParaRPr lang="en-US" sz="2200" b="0" strike="noStrike" spc="-1">
              <a:solidFill>
                <a:srgbClr val="000000"/>
              </a:solidFill>
              <a:latin typeface="Arial"/>
            </a:endParaRPr>
          </a:p>
          <a:p>
            <a:pPr marL="914400" lvl="1" indent="-336600">
              <a:lnSpc>
                <a:spcPct val="115000"/>
              </a:lnSpc>
              <a:buClr>
                <a:srgbClr val="233A44"/>
              </a:buClr>
              <a:buFont typeface="Calibri"/>
              <a:buChar char="❏"/>
            </a:pPr>
            <a:r>
              <a:rPr lang="en" sz="2200" b="1" strike="noStrike" spc="-1">
                <a:solidFill>
                  <a:schemeClr val="dk2"/>
                </a:solidFill>
                <a:latin typeface="Calibri"/>
                <a:ea typeface="Calibri"/>
              </a:rPr>
              <a:t>Persuasive intent: </a:t>
            </a:r>
            <a:r>
              <a:rPr lang="en" sz="2200" b="0" strike="noStrike" spc="-1">
                <a:solidFill>
                  <a:schemeClr val="dk2"/>
                </a:solidFill>
                <a:latin typeface="Calibri"/>
                <a:ea typeface="Calibri"/>
              </a:rPr>
              <a:t>advertising aims to change someone’s opinions about a product. </a:t>
            </a:r>
            <a:endParaRPr lang="en-US" sz="2200" b="0" strike="noStrike" spc="-1">
              <a:solidFill>
                <a:srgbClr val="000000"/>
              </a:solidFill>
              <a:latin typeface="Arial"/>
            </a:endParaRPr>
          </a:p>
          <a:p>
            <a:pPr marL="457200" indent="-336600">
              <a:lnSpc>
                <a:spcPct val="115000"/>
              </a:lnSpc>
              <a:buClr>
                <a:srgbClr val="233A44"/>
              </a:buClr>
              <a:buFont typeface="Calibri"/>
              <a:buChar char="❏"/>
            </a:pPr>
            <a:r>
              <a:rPr lang="en" sz="2200" b="1" strike="noStrike" spc="-1">
                <a:solidFill>
                  <a:schemeClr val="dk2"/>
                </a:solidFill>
                <a:latin typeface="Calibri"/>
                <a:ea typeface="Calibri"/>
              </a:rPr>
              <a:t>Source: </a:t>
            </a:r>
            <a:r>
              <a:rPr lang="en" sz="2200" b="0" strike="noStrike" spc="-1">
                <a:solidFill>
                  <a:schemeClr val="dk2"/>
                </a:solidFill>
                <a:latin typeface="Calibri"/>
                <a:ea typeface="Calibri"/>
              </a:rPr>
              <a:t>Understanding who pays for advertising messages.</a:t>
            </a:r>
            <a:endParaRPr lang="en-US" sz="22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819000" y="228600"/>
            <a:ext cx="7505280" cy="7549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Components of Advertising Literacy</a:t>
            </a:r>
            <a:endParaRPr lang="en-US" sz="3000" b="0" strike="noStrike" spc="-1">
              <a:solidFill>
                <a:srgbClr val="000000"/>
              </a:solidFill>
              <a:latin typeface="Arial"/>
            </a:endParaRPr>
          </a:p>
        </p:txBody>
      </p:sp>
      <p:sp>
        <p:nvSpPr>
          <p:cNvPr id="261" name="PlaceHolder 2"/>
          <p:cNvSpPr>
            <a:spLocks noGrp="1"/>
          </p:cNvSpPr>
          <p:nvPr>
            <p:ph/>
          </p:nvPr>
        </p:nvSpPr>
        <p:spPr>
          <a:xfrm>
            <a:off x="819000" y="1156680"/>
            <a:ext cx="7505280" cy="2729520"/>
          </a:xfrm>
          <a:prstGeom prst="rect">
            <a:avLst/>
          </a:prstGeom>
          <a:noFill/>
          <a:ln w="0">
            <a:noFill/>
          </a:ln>
        </p:spPr>
        <p:txBody>
          <a:bodyPr lIns="91440" tIns="91440" rIns="91440" bIns="91440" anchor="t">
            <a:noAutofit/>
          </a:bodyPr>
          <a:lstStyle/>
          <a:p>
            <a:pPr marL="457200" indent="-336600">
              <a:lnSpc>
                <a:spcPct val="105000"/>
              </a:lnSpc>
              <a:buClr>
                <a:srgbClr val="233A44"/>
              </a:buClr>
              <a:buFont typeface="Calibri"/>
              <a:buChar char="❏"/>
            </a:pPr>
            <a:r>
              <a:rPr lang="en" sz="2400" b="1" strike="noStrike" spc="-1">
                <a:solidFill>
                  <a:srgbClr val="000000"/>
                </a:solidFill>
                <a:latin typeface="Arial"/>
                <a:ea typeface="Arial"/>
              </a:rPr>
              <a:t>Intended audience: </a:t>
            </a:r>
            <a:r>
              <a:rPr lang="en" sz="2400" b="0" strike="noStrike" spc="-1">
                <a:solidFill>
                  <a:srgbClr val="000000"/>
                </a:solidFill>
                <a:latin typeface="Arial"/>
                <a:ea typeface="Arial"/>
              </a:rPr>
              <a:t>understanding the concept of audience targeting and segmentation</a:t>
            </a:r>
            <a:endParaRPr lang="en-US" sz="2400" b="0" strike="noStrike" spc="-1">
              <a:solidFill>
                <a:srgbClr val="000000"/>
              </a:solidFill>
              <a:latin typeface="Arial"/>
            </a:endParaRPr>
          </a:p>
          <a:p>
            <a:pPr marL="457200" indent="0">
              <a:lnSpc>
                <a:spcPct val="105000"/>
              </a:lnSpc>
              <a:buNone/>
              <a:tabLst>
                <a:tab pos="0" algn="l"/>
              </a:tabLst>
            </a:pPr>
            <a:endParaRPr lang="en-US" sz="2400" b="0" strike="noStrike" spc="-1">
              <a:solidFill>
                <a:srgbClr val="000000"/>
              </a:solidFill>
              <a:latin typeface="Arial"/>
            </a:endParaRPr>
          </a:p>
          <a:p>
            <a:pPr marL="457200" indent="-336600">
              <a:lnSpc>
                <a:spcPct val="105000"/>
              </a:lnSpc>
              <a:buClr>
                <a:srgbClr val="233A44"/>
              </a:buClr>
              <a:buFont typeface="Calibri"/>
              <a:buChar char="❏"/>
              <a:tabLst>
                <a:tab pos="0" algn="l"/>
              </a:tabLst>
            </a:pPr>
            <a:r>
              <a:rPr lang="en" sz="2400" b="1" strike="noStrike" spc="-1">
                <a:solidFill>
                  <a:srgbClr val="000000"/>
                </a:solidFill>
                <a:latin typeface="Arial"/>
                <a:ea typeface="Arial"/>
              </a:rPr>
              <a:t>Persuasive tactics:</a:t>
            </a:r>
            <a:r>
              <a:rPr lang="en" sz="2400" b="0" strike="noStrike" spc="-1">
                <a:solidFill>
                  <a:srgbClr val="000000"/>
                </a:solidFill>
                <a:latin typeface="Arial"/>
                <a:ea typeface="Arial"/>
              </a:rPr>
              <a:t> understanding specific strategies used by advertisers to enhance and idealize the product</a:t>
            </a:r>
            <a:endParaRPr lang="en-US" sz="2400" b="0" strike="noStrike" spc="-1">
              <a:solidFill>
                <a:srgbClr val="000000"/>
              </a:solidFill>
              <a:latin typeface="Arial"/>
            </a:endParaRPr>
          </a:p>
          <a:p>
            <a:pPr marL="457200" indent="0">
              <a:lnSpc>
                <a:spcPct val="105000"/>
              </a:lnSpc>
              <a:buNone/>
              <a:tabLst>
                <a:tab pos="0" algn="l"/>
              </a:tabLst>
            </a:pPr>
            <a:endParaRPr lang="en-US" sz="2400" b="0" strike="noStrike" spc="-1">
              <a:solidFill>
                <a:srgbClr val="000000"/>
              </a:solidFill>
              <a:latin typeface="Arial"/>
            </a:endParaRPr>
          </a:p>
          <a:p>
            <a:pPr marL="457200" indent="-336600">
              <a:lnSpc>
                <a:spcPct val="105000"/>
              </a:lnSpc>
              <a:buClr>
                <a:srgbClr val="233A44"/>
              </a:buClr>
              <a:buFont typeface="Calibri"/>
              <a:buChar char="❏"/>
              <a:tabLst>
                <a:tab pos="0" algn="l"/>
              </a:tabLst>
            </a:pPr>
            <a:r>
              <a:rPr lang="en" sz="2400" b="1" strike="noStrike" spc="-1">
                <a:solidFill>
                  <a:srgbClr val="000000"/>
                </a:solidFill>
                <a:latin typeface="Arial"/>
                <a:ea typeface="Arial"/>
              </a:rPr>
              <a:t>Bias:</a:t>
            </a:r>
            <a:r>
              <a:rPr lang="en" sz="2400" b="0" strike="noStrike" spc="-1">
                <a:solidFill>
                  <a:srgbClr val="000000"/>
                </a:solidFill>
                <a:latin typeface="Arial"/>
                <a:ea typeface="Arial"/>
              </a:rPr>
              <a:t> being aware of discrepancies between the advertised and the actual product.</a:t>
            </a:r>
            <a:endParaRPr lang="en-US" sz="2400" b="0" strike="noStrike" spc="-1">
              <a:solidFill>
                <a:srgbClr val="000000"/>
              </a:solidFill>
              <a:latin typeface="Arial"/>
            </a:endParaRPr>
          </a:p>
          <a:p>
            <a:pPr indent="0">
              <a:lnSpc>
                <a:spcPct val="105000"/>
              </a:lnSpc>
              <a:spcAft>
                <a:spcPts val="1199"/>
              </a:spcAft>
              <a:buNone/>
              <a:tabLst>
                <a:tab pos="0" algn="l"/>
              </a:tabLst>
            </a:pPr>
            <a:endParaRPr lang="en-US" sz="17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819000" y="228600"/>
            <a:ext cx="7505280" cy="7549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Types of skills needed</a:t>
            </a:r>
            <a:endParaRPr lang="en-US" sz="3000" b="0" strike="noStrike" spc="-1">
              <a:solidFill>
                <a:srgbClr val="000000"/>
              </a:solidFill>
              <a:latin typeface="Arial"/>
            </a:endParaRPr>
          </a:p>
        </p:txBody>
      </p:sp>
      <p:sp>
        <p:nvSpPr>
          <p:cNvPr id="263" name="PlaceHolder 2"/>
          <p:cNvSpPr>
            <a:spLocks noGrp="1"/>
          </p:cNvSpPr>
          <p:nvPr>
            <p:ph/>
          </p:nvPr>
        </p:nvSpPr>
        <p:spPr>
          <a:xfrm>
            <a:off x="685800" y="1143000"/>
            <a:ext cx="7505280" cy="2729520"/>
          </a:xfrm>
          <a:prstGeom prst="rect">
            <a:avLst/>
          </a:prstGeom>
          <a:noFill/>
          <a:ln w="0">
            <a:noFill/>
          </a:ln>
        </p:spPr>
        <p:txBody>
          <a:bodyPr lIns="91440" tIns="91440" rIns="91440" bIns="91440" anchor="t">
            <a:noAutofit/>
          </a:bodyPr>
          <a:lstStyle/>
          <a:p>
            <a:pPr indent="0">
              <a:lnSpc>
                <a:spcPct val="115000"/>
              </a:lnSpc>
              <a:buNone/>
              <a:tabLst>
                <a:tab pos="0" algn="l"/>
              </a:tabLst>
            </a:pPr>
            <a:r>
              <a:rPr lang="en" sz="2400" b="1" strike="noStrike" spc="-1">
                <a:solidFill>
                  <a:schemeClr val="dk2"/>
                </a:solidFill>
                <a:latin typeface="Calibri"/>
                <a:ea typeface="Calibri"/>
              </a:rPr>
              <a:t>Cognitive Skills</a:t>
            </a:r>
            <a:endParaRPr lang="en-US" sz="2400" b="0" strike="noStrike" spc="-1">
              <a:solidFill>
                <a:srgbClr val="000000"/>
              </a:solidFill>
              <a:latin typeface="Arial"/>
            </a:endParaRPr>
          </a:p>
          <a:p>
            <a:pPr marL="457200" indent="-311040">
              <a:lnSpc>
                <a:spcPct val="115000"/>
              </a:lnSpc>
              <a:spcBef>
                <a:spcPts val="1199"/>
              </a:spcBef>
              <a:buClr>
                <a:srgbClr val="233A44"/>
              </a:buClr>
              <a:buFont typeface="Calibri"/>
              <a:buChar char="-"/>
              <a:tabLst>
                <a:tab pos="0" algn="l"/>
              </a:tabLst>
            </a:pPr>
            <a:r>
              <a:rPr lang="en" sz="2400" b="0" strike="noStrike" spc="-1">
                <a:solidFill>
                  <a:schemeClr val="dk2"/>
                </a:solidFill>
                <a:latin typeface="Calibri"/>
                <a:ea typeface="Calibri"/>
              </a:rPr>
              <a:t>Ability to analyze an advertisement to identify key elements of persuasion</a:t>
            </a:r>
            <a:endParaRPr lang="en-US" sz="2400" b="0" strike="noStrike" spc="-1">
              <a:solidFill>
                <a:srgbClr val="000000"/>
              </a:solidFill>
              <a:latin typeface="Arial"/>
            </a:endParaRPr>
          </a:p>
          <a:p>
            <a:pPr marL="457200" indent="-311040">
              <a:lnSpc>
                <a:spcPct val="115000"/>
              </a:lnSpc>
              <a:buClr>
                <a:srgbClr val="233A44"/>
              </a:buClr>
              <a:buFont typeface="Calibri"/>
              <a:buChar char="-"/>
              <a:tabLst>
                <a:tab pos="0" algn="l"/>
              </a:tabLst>
            </a:pPr>
            <a:r>
              <a:rPr lang="en" sz="2400" b="0" strike="noStrike" spc="-1">
                <a:solidFill>
                  <a:schemeClr val="dk2"/>
                </a:solidFill>
                <a:latin typeface="Calibri"/>
                <a:ea typeface="Calibri"/>
              </a:rPr>
              <a:t>Ability to compare and contrast key elements of persuasion in the ad with facts in your</a:t>
            </a:r>
            <a:endParaRPr lang="en-US" sz="2400" b="0" strike="noStrike" spc="-1">
              <a:solidFill>
                <a:srgbClr val="000000"/>
              </a:solidFill>
              <a:latin typeface="Arial"/>
            </a:endParaRPr>
          </a:p>
          <a:p>
            <a:pPr indent="0">
              <a:lnSpc>
                <a:spcPct val="115000"/>
              </a:lnSpc>
              <a:spcBef>
                <a:spcPts val="1199"/>
              </a:spcBef>
              <a:buNone/>
              <a:tabLst>
                <a:tab pos="0" algn="l"/>
              </a:tabLst>
            </a:pPr>
            <a:r>
              <a:rPr lang="en" sz="2400" b="1" strike="noStrike" spc="-1">
                <a:solidFill>
                  <a:schemeClr val="dk2"/>
                </a:solidFill>
                <a:latin typeface="Calibri"/>
                <a:ea typeface="Calibri"/>
              </a:rPr>
              <a:t>Real-world knowledge structure </a:t>
            </a:r>
            <a:endParaRPr lang="en-US" sz="2400" b="0" strike="noStrike" spc="-1">
              <a:solidFill>
                <a:srgbClr val="000000"/>
              </a:solidFill>
              <a:latin typeface="Arial"/>
            </a:endParaRPr>
          </a:p>
          <a:p>
            <a:pPr marL="457200" indent="-311040">
              <a:lnSpc>
                <a:spcPct val="115000"/>
              </a:lnSpc>
              <a:spcBef>
                <a:spcPts val="1199"/>
              </a:spcBef>
              <a:buClr>
                <a:srgbClr val="233A44"/>
              </a:buClr>
              <a:buFont typeface="Calibri"/>
              <a:buChar char="-"/>
              <a:tabLst>
                <a:tab pos="0" algn="l"/>
              </a:tabLst>
            </a:pPr>
            <a:r>
              <a:rPr lang="en" sz="2400" b="0" strike="noStrike" spc="-1">
                <a:solidFill>
                  <a:schemeClr val="dk2"/>
                </a:solidFill>
                <a:latin typeface="Calibri"/>
                <a:ea typeface="Calibri"/>
              </a:rPr>
              <a:t>Ability to evaluate veracity of claims in the ad</a:t>
            </a:r>
            <a:endParaRPr lang="en-US"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952920" y="228600"/>
            <a:ext cx="7505280" cy="7549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Types of skills needed</a:t>
            </a:r>
            <a:endParaRPr lang="en-US" sz="3000" b="0" strike="noStrike" spc="-1">
              <a:solidFill>
                <a:srgbClr val="000000"/>
              </a:solidFill>
              <a:latin typeface="Arial"/>
            </a:endParaRPr>
          </a:p>
        </p:txBody>
      </p:sp>
      <p:sp>
        <p:nvSpPr>
          <p:cNvPr id="265" name="PlaceHolder 2"/>
          <p:cNvSpPr>
            <a:spLocks noGrp="1"/>
          </p:cNvSpPr>
          <p:nvPr>
            <p:ph/>
          </p:nvPr>
        </p:nvSpPr>
        <p:spPr>
          <a:xfrm>
            <a:off x="228600" y="928080"/>
            <a:ext cx="8686800" cy="2272320"/>
          </a:xfrm>
          <a:prstGeom prst="rect">
            <a:avLst/>
          </a:prstGeom>
          <a:noFill/>
          <a:ln w="0">
            <a:noFill/>
          </a:ln>
        </p:spPr>
        <p:txBody>
          <a:bodyPr lIns="91440" tIns="91440" rIns="91440" bIns="91440" anchor="t">
            <a:noAutofit/>
          </a:bodyPr>
          <a:lstStyle/>
          <a:p>
            <a:pPr indent="0">
              <a:lnSpc>
                <a:spcPct val="115000"/>
              </a:lnSpc>
              <a:buNone/>
              <a:tabLst>
                <a:tab pos="0" algn="l"/>
              </a:tabLst>
            </a:pPr>
            <a:r>
              <a:rPr lang="en" sz="2000" b="1" strike="noStrike" spc="-1">
                <a:solidFill>
                  <a:schemeClr val="dk2"/>
                </a:solidFill>
                <a:latin typeface="Calibri"/>
                <a:ea typeface="Calibri"/>
              </a:rPr>
              <a:t>Emotional Skills</a:t>
            </a:r>
            <a:endParaRPr lang="en-US" sz="2000" b="0" strike="noStrike" spc="-1">
              <a:solidFill>
                <a:srgbClr val="000000"/>
              </a:solidFill>
              <a:latin typeface="Arial"/>
            </a:endParaRPr>
          </a:p>
          <a:p>
            <a:pPr marL="457200" indent="-311040">
              <a:lnSpc>
                <a:spcPct val="115000"/>
              </a:lnSpc>
              <a:spcBef>
                <a:spcPts val="1199"/>
              </a:spcBef>
              <a:buClr>
                <a:srgbClr val="233A44"/>
              </a:buClr>
              <a:buFont typeface="Calibri"/>
              <a:buChar char="-"/>
              <a:tabLst>
                <a:tab pos="0" algn="l"/>
              </a:tabLst>
            </a:pPr>
            <a:r>
              <a:rPr lang="en" sz="2000" b="0" strike="noStrike" spc="-1">
                <a:solidFill>
                  <a:schemeClr val="dk2"/>
                </a:solidFill>
                <a:latin typeface="Calibri"/>
                <a:ea typeface="Calibri"/>
              </a:rPr>
              <a:t>Ability to analyze the feelings of people in the ad (would they really feel what ad is showing them to be feeling)</a:t>
            </a:r>
            <a:endParaRPr lang="en-US" sz="2000" b="0" strike="noStrike" spc="-1">
              <a:solidFill>
                <a:srgbClr val="000000"/>
              </a:solidFill>
              <a:latin typeface="Arial"/>
            </a:endParaRPr>
          </a:p>
          <a:p>
            <a:pPr marL="457200" indent="-311040">
              <a:lnSpc>
                <a:spcPct val="115000"/>
              </a:lnSpc>
              <a:buClr>
                <a:srgbClr val="233A44"/>
              </a:buClr>
              <a:buFont typeface="Calibri"/>
              <a:buChar char="-"/>
              <a:tabLst>
                <a:tab pos="0" algn="l"/>
              </a:tabLst>
            </a:pPr>
            <a:r>
              <a:rPr lang="en" sz="2000" b="0" strike="noStrike" spc="-1">
                <a:solidFill>
                  <a:schemeClr val="dk2"/>
                </a:solidFill>
                <a:latin typeface="Calibri"/>
                <a:ea typeface="Calibri"/>
              </a:rPr>
              <a:t>Ability to put oneself into the position of different people in the ad (would they really act in this way)</a:t>
            </a:r>
            <a:endParaRPr lang="en-US" sz="2000" b="0" strike="noStrike" spc="-1">
              <a:solidFill>
                <a:srgbClr val="000000"/>
              </a:solidFill>
              <a:latin typeface="Arial"/>
            </a:endParaRPr>
          </a:p>
          <a:p>
            <a:pPr indent="0">
              <a:lnSpc>
                <a:spcPct val="115000"/>
              </a:lnSpc>
              <a:spcBef>
                <a:spcPts val="1199"/>
              </a:spcBef>
              <a:buNone/>
              <a:tabLst>
                <a:tab pos="0" algn="l"/>
              </a:tabLst>
            </a:pPr>
            <a:r>
              <a:rPr lang="en" sz="2000" b="1" strike="noStrike" spc="-1">
                <a:solidFill>
                  <a:schemeClr val="dk2"/>
                </a:solidFill>
                <a:latin typeface="Calibri"/>
                <a:ea typeface="Calibri"/>
              </a:rPr>
              <a:t>Aesthetic Skills </a:t>
            </a:r>
            <a:endParaRPr lang="en-US" sz="2000" b="0" strike="noStrike" spc="-1">
              <a:solidFill>
                <a:srgbClr val="000000"/>
              </a:solidFill>
              <a:latin typeface="Arial"/>
            </a:endParaRPr>
          </a:p>
          <a:p>
            <a:pPr marL="457200" indent="-311040">
              <a:lnSpc>
                <a:spcPct val="115000"/>
              </a:lnSpc>
              <a:spcBef>
                <a:spcPts val="1199"/>
              </a:spcBef>
              <a:buClr>
                <a:srgbClr val="233A44"/>
              </a:buClr>
              <a:buFont typeface="Calibri"/>
              <a:buChar char="-"/>
              <a:tabLst>
                <a:tab pos="0" algn="l"/>
              </a:tabLst>
            </a:pPr>
            <a:r>
              <a:rPr lang="en" sz="2000" b="0" strike="noStrike" spc="-1">
                <a:solidFill>
                  <a:schemeClr val="dk2"/>
                </a:solidFill>
                <a:latin typeface="Calibri"/>
                <a:ea typeface="Calibri"/>
              </a:rPr>
              <a:t>Ability to analyze the craft and artistic elements of the ad</a:t>
            </a:r>
            <a:endParaRPr lang="en-US" sz="2000" b="0" strike="noStrike" spc="-1">
              <a:solidFill>
                <a:srgbClr val="000000"/>
              </a:solidFill>
              <a:latin typeface="Arial"/>
            </a:endParaRPr>
          </a:p>
          <a:p>
            <a:pPr marL="457200" indent="-311040">
              <a:lnSpc>
                <a:spcPct val="115000"/>
              </a:lnSpc>
              <a:buClr>
                <a:srgbClr val="233A44"/>
              </a:buClr>
              <a:buFont typeface="Calibri"/>
              <a:buChar char="-"/>
              <a:tabLst>
                <a:tab pos="0" algn="l"/>
              </a:tabLst>
            </a:pPr>
            <a:r>
              <a:rPr lang="en" sz="2000" b="0" strike="noStrike" spc="-1">
                <a:solidFill>
                  <a:schemeClr val="dk2"/>
                </a:solidFill>
                <a:latin typeface="Calibri"/>
                <a:ea typeface="Calibri"/>
              </a:rPr>
              <a:t>Ability to compare and contrast the artistry used to craft this ad with that used to craft</a:t>
            </a:r>
            <a:endParaRPr lang="en-US" sz="2000" b="0" strike="noStrike" spc="-1">
              <a:solidFill>
                <a:srgbClr val="000000"/>
              </a:solidFill>
              <a:latin typeface="Arial"/>
            </a:endParaRPr>
          </a:p>
          <a:p>
            <a:pPr marL="457200" indent="0">
              <a:lnSpc>
                <a:spcPct val="115000"/>
              </a:lnSpc>
              <a:buNone/>
              <a:tabLst>
                <a:tab pos="0" algn="l"/>
              </a:tabLst>
            </a:pPr>
            <a:endParaRPr lang="en-US" sz="20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819000" y="228600"/>
            <a:ext cx="7505280" cy="7549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Types of skills needed</a:t>
            </a:r>
            <a:endParaRPr lang="en-US" sz="3000" b="0" strike="noStrike" spc="-1">
              <a:solidFill>
                <a:srgbClr val="000000"/>
              </a:solidFill>
              <a:latin typeface="Arial"/>
            </a:endParaRPr>
          </a:p>
        </p:txBody>
      </p:sp>
      <p:sp>
        <p:nvSpPr>
          <p:cNvPr id="267" name="PlaceHolder 2"/>
          <p:cNvSpPr>
            <a:spLocks noGrp="1"/>
          </p:cNvSpPr>
          <p:nvPr>
            <p:ph/>
          </p:nvPr>
        </p:nvSpPr>
        <p:spPr>
          <a:xfrm>
            <a:off x="685800" y="983520"/>
            <a:ext cx="7505280" cy="2729520"/>
          </a:xfrm>
          <a:prstGeom prst="rect">
            <a:avLst/>
          </a:prstGeom>
          <a:noFill/>
          <a:ln w="0">
            <a:noFill/>
          </a:ln>
        </p:spPr>
        <p:txBody>
          <a:bodyPr lIns="91440" tIns="91440" rIns="91440" bIns="91440" anchor="t">
            <a:noAutofit/>
          </a:bodyPr>
          <a:lstStyle/>
          <a:p>
            <a:pPr indent="0">
              <a:lnSpc>
                <a:spcPct val="115000"/>
              </a:lnSpc>
              <a:buNone/>
              <a:tabLst>
                <a:tab pos="0" algn="l"/>
              </a:tabLst>
            </a:pPr>
            <a:r>
              <a:rPr lang="en" sz="2000" b="1" strike="noStrike" spc="-1">
                <a:solidFill>
                  <a:schemeClr val="dk2"/>
                </a:solidFill>
                <a:latin typeface="Calibri"/>
                <a:ea typeface="Calibri"/>
              </a:rPr>
              <a:t>Moral Skills</a:t>
            </a:r>
            <a:endParaRPr lang="en-US" sz="2000" b="0" strike="noStrike" spc="-1">
              <a:solidFill>
                <a:srgbClr val="000000"/>
              </a:solidFill>
              <a:latin typeface="Arial"/>
            </a:endParaRPr>
          </a:p>
          <a:p>
            <a:pPr marL="457200" indent="-311040">
              <a:lnSpc>
                <a:spcPct val="115000"/>
              </a:lnSpc>
              <a:spcBef>
                <a:spcPts val="1199"/>
              </a:spcBef>
              <a:buClr>
                <a:srgbClr val="233A44"/>
              </a:buClr>
              <a:buFont typeface="Calibri"/>
              <a:buChar char="-"/>
              <a:tabLst>
                <a:tab pos="0" algn="l"/>
              </a:tabLst>
            </a:pPr>
            <a:r>
              <a:rPr lang="en" sz="2000" b="0" strike="noStrike" spc="-1">
                <a:solidFill>
                  <a:schemeClr val="dk2"/>
                </a:solidFill>
                <a:latin typeface="Calibri"/>
                <a:ea typeface="Calibri"/>
              </a:rPr>
              <a:t>Ability to analyze the moral elements of an ad</a:t>
            </a:r>
            <a:endParaRPr lang="en-US" sz="2000" b="0" strike="noStrike" spc="-1">
              <a:solidFill>
                <a:srgbClr val="000000"/>
              </a:solidFill>
              <a:latin typeface="Arial"/>
            </a:endParaRPr>
          </a:p>
          <a:p>
            <a:pPr marL="457200" indent="-311040">
              <a:lnSpc>
                <a:spcPct val="115000"/>
              </a:lnSpc>
              <a:buClr>
                <a:srgbClr val="233A44"/>
              </a:buClr>
              <a:buFont typeface="Calibri"/>
              <a:buChar char="-"/>
              <a:tabLst>
                <a:tab pos="0" algn="l"/>
              </a:tabLst>
            </a:pPr>
            <a:r>
              <a:rPr lang="en" sz="2000" b="0" strike="noStrike" spc="-1">
                <a:solidFill>
                  <a:schemeClr val="dk2"/>
                </a:solidFill>
                <a:latin typeface="Calibri"/>
                <a:ea typeface="Calibri"/>
              </a:rPr>
              <a:t>Ability to evaluate the ethical responsibilities of advertisers</a:t>
            </a:r>
            <a:endParaRPr lang="en-US" sz="2000" b="0" strike="noStrike" spc="-1">
              <a:solidFill>
                <a:srgbClr val="000000"/>
              </a:solidFill>
              <a:latin typeface="Arial"/>
            </a:endParaRPr>
          </a:p>
          <a:p>
            <a:pPr indent="0">
              <a:lnSpc>
                <a:spcPct val="115000"/>
              </a:lnSpc>
              <a:spcBef>
                <a:spcPts val="1199"/>
              </a:spcBef>
              <a:buNone/>
              <a:tabLst>
                <a:tab pos="0" algn="l"/>
              </a:tabLst>
            </a:pPr>
            <a:r>
              <a:rPr lang="en" sz="2000" b="1" strike="noStrike" spc="-1">
                <a:solidFill>
                  <a:schemeClr val="dk2"/>
                </a:solidFill>
                <a:latin typeface="Calibri"/>
                <a:ea typeface="Calibri"/>
              </a:rPr>
              <a:t>Ability to analyse personal needs</a:t>
            </a:r>
            <a:endParaRPr lang="en-US" sz="2000" b="0" strike="noStrike" spc="-1">
              <a:solidFill>
                <a:srgbClr val="000000"/>
              </a:solidFill>
              <a:latin typeface="Arial"/>
            </a:endParaRPr>
          </a:p>
          <a:p>
            <a:pPr marL="457200" indent="-311040">
              <a:lnSpc>
                <a:spcPct val="115000"/>
              </a:lnSpc>
              <a:spcBef>
                <a:spcPts val="1199"/>
              </a:spcBef>
              <a:buClr>
                <a:srgbClr val="233A44"/>
              </a:buClr>
              <a:buFont typeface="Calibri"/>
              <a:buChar char="-"/>
              <a:tabLst>
                <a:tab pos="0" algn="l"/>
              </a:tabLst>
            </a:pPr>
            <a:r>
              <a:rPr lang="en" sz="2000" b="0" strike="noStrike" spc="-1">
                <a:solidFill>
                  <a:schemeClr val="dk2"/>
                </a:solidFill>
                <a:latin typeface="Calibri"/>
                <a:ea typeface="Calibri"/>
              </a:rPr>
              <a:t>The more you are aware of your needs, the more you can use advertising to control your life. </a:t>
            </a:r>
            <a:endParaRPr lang="en-US" sz="2000" b="0" strike="noStrike" spc="-1">
              <a:solidFill>
                <a:srgbClr val="000000"/>
              </a:solidFill>
              <a:latin typeface="Arial"/>
            </a:endParaRPr>
          </a:p>
          <a:p>
            <a:pPr marL="457200" indent="-311040">
              <a:lnSpc>
                <a:spcPct val="115000"/>
              </a:lnSpc>
              <a:buClr>
                <a:srgbClr val="233A44"/>
              </a:buClr>
              <a:buFont typeface="Calibri"/>
              <a:buChar char="-"/>
              <a:tabLst>
                <a:tab pos="0" algn="l"/>
              </a:tabLst>
            </a:pPr>
            <a:r>
              <a:rPr lang="en" sz="2000" b="0" strike="noStrike" spc="-1">
                <a:solidFill>
                  <a:schemeClr val="dk2"/>
                </a:solidFill>
                <a:latin typeface="Calibri"/>
                <a:ea typeface="Calibri"/>
              </a:rPr>
              <a:t>If you are not aware of your needs, the constant flood of advertising messages will create and shape your needs—often without you knowing it.</a:t>
            </a:r>
            <a:endParaRPr lang="en-US" sz="20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914400" y="237960"/>
            <a:ext cx="7505280" cy="676440"/>
          </a:xfrm>
          <a:prstGeom prst="rect">
            <a:avLst/>
          </a:prstGeom>
          <a:noFill/>
          <a:ln w="0">
            <a:noFill/>
          </a:ln>
        </p:spPr>
        <p:txBody>
          <a:bodyPr lIns="91440" tIns="91440" rIns="91440" bIns="91440" anchor="t">
            <a:normAutofit fontScale="96363"/>
          </a:bodyPr>
          <a:lstStyle/>
          <a:p>
            <a:pPr indent="0">
              <a:lnSpc>
                <a:spcPct val="115000"/>
              </a:lnSpc>
              <a:buNone/>
              <a:tabLst>
                <a:tab pos="0" algn="l"/>
              </a:tabLst>
            </a:pPr>
            <a:r>
              <a:rPr lang="en" sz="3000" b="0" strike="noStrike" spc="-1">
                <a:solidFill>
                  <a:schemeClr val="lt1"/>
                </a:solidFill>
                <a:latin typeface="Nunito"/>
                <a:ea typeface="Nunito"/>
              </a:rPr>
              <a:t>How to Analyse Advertisements</a:t>
            </a:r>
            <a:endParaRPr lang="en-US" sz="3000" b="0" strike="noStrike" spc="-1">
              <a:solidFill>
                <a:srgbClr val="000000"/>
              </a:solidFill>
              <a:latin typeface="Arial"/>
            </a:endParaRPr>
          </a:p>
          <a:p>
            <a:pPr indent="0">
              <a:lnSpc>
                <a:spcPct val="100000"/>
              </a:lnSpc>
              <a:buNone/>
              <a:tabLst>
                <a:tab pos="0" algn="l"/>
              </a:tabLst>
            </a:pPr>
            <a:endParaRPr lang="en-US" sz="3000" b="0" strike="noStrike" spc="-1">
              <a:solidFill>
                <a:srgbClr val="000000"/>
              </a:solidFill>
              <a:latin typeface="Arial"/>
            </a:endParaRPr>
          </a:p>
        </p:txBody>
      </p:sp>
      <p:sp>
        <p:nvSpPr>
          <p:cNvPr id="269" name="PlaceHolder 2"/>
          <p:cNvSpPr>
            <a:spLocks noGrp="1"/>
          </p:cNvSpPr>
          <p:nvPr>
            <p:ph/>
          </p:nvPr>
        </p:nvSpPr>
        <p:spPr>
          <a:xfrm>
            <a:off x="495720" y="992880"/>
            <a:ext cx="8191080" cy="3807720"/>
          </a:xfrm>
          <a:prstGeom prst="rect">
            <a:avLst/>
          </a:prstGeom>
          <a:noFill/>
          <a:ln w="0">
            <a:noFill/>
          </a:ln>
        </p:spPr>
        <p:txBody>
          <a:bodyPr lIns="91440" tIns="91440" rIns="91440" bIns="91440" anchor="t">
            <a:normAutofit fontScale="86849"/>
          </a:bodyPr>
          <a:lstStyle/>
          <a:p>
            <a:pPr marL="457200" indent="-298440">
              <a:lnSpc>
                <a:spcPct val="115000"/>
              </a:lnSpc>
              <a:buClr>
                <a:srgbClr val="000000"/>
              </a:buClr>
              <a:buFont typeface="Arial"/>
              <a:buAutoNum type="arabicPeriod"/>
            </a:pPr>
            <a:r>
              <a:rPr lang="en" sz="1800" b="0" strike="noStrike" spc="-1">
                <a:solidFill>
                  <a:srgbClr val="000000"/>
                </a:solidFill>
                <a:latin typeface="Arial"/>
                <a:ea typeface="Arial"/>
              </a:rPr>
              <a:t>What is the main product </a:t>
            </a:r>
            <a:r>
              <a:rPr lang="en" sz="1800" b="1" strike="noStrike" spc="-1">
                <a:solidFill>
                  <a:srgbClr val="000000"/>
                </a:solidFill>
                <a:latin typeface="Arial"/>
                <a:ea typeface="Arial"/>
              </a:rPr>
              <a:t>claim</a:t>
            </a:r>
            <a:r>
              <a:rPr lang="en" sz="1800" b="0" strike="noStrike" spc="-1">
                <a:solidFill>
                  <a:srgbClr val="000000"/>
                </a:solidFill>
                <a:latin typeface="Arial"/>
                <a:ea typeface="Arial"/>
              </a:rPr>
              <a:t> (reason for buying the product) of the ad?</a:t>
            </a:r>
            <a:endParaRPr lang="en-US" sz="1800" b="0" strike="noStrike" spc="-1">
              <a:solidFill>
                <a:srgbClr val="000000"/>
              </a:solidFill>
              <a:latin typeface="Arial"/>
            </a:endParaRPr>
          </a:p>
          <a:p>
            <a:pPr marL="457200" indent="-298440">
              <a:lnSpc>
                <a:spcPct val="115000"/>
              </a:lnSpc>
              <a:buClr>
                <a:srgbClr val="000000"/>
              </a:buClr>
              <a:buFont typeface="Arial"/>
              <a:buAutoNum type="arabicPeriod"/>
            </a:pPr>
            <a:r>
              <a:rPr lang="en" sz="1800" b="0" strike="noStrike" spc="-1">
                <a:solidFill>
                  <a:srgbClr val="000000"/>
                </a:solidFill>
                <a:latin typeface="Arial"/>
                <a:ea typeface="Arial"/>
              </a:rPr>
              <a:t>Is the claim presented </a:t>
            </a:r>
            <a:r>
              <a:rPr lang="en" sz="1800" b="1" strike="noStrike" spc="-1">
                <a:solidFill>
                  <a:srgbClr val="000000"/>
                </a:solidFill>
                <a:latin typeface="Arial"/>
                <a:ea typeface="Arial"/>
              </a:rPr>
              <a:t>explicitly</a:t>
            </a:r>
            <a:r>
              <a:rPr lang="en" sz="1800" b="0" strike="noStrike" spc="-1">
                <a:solidFill>
                  <a:srgbClr val="000000"/>
                </a:solidFill>
                <a:latin typeface="Arial"/>
                <a:ea typeface="Arial"/>
              </a:rPr>
              <a:t> or </a:t>
            </a:r>
            <a:r>
              <a:rPr lang="en" sz="1800" b="1" strike="noStrike" spc="-1">
                <a:solidFill>
                  <a:srgbClr val="000000"/>
                </a:solidFill>
                <a:latin typeface="Arial"/>
                <a:ea typeface="Arial"/>
              </a:rPr>
              <a:t>implicitly</a:t>
            </a:r>
            <a:r>
              <a:rPr lang="en" sz="1800" b="0" strike="noStrike" spc="-1">
                <a:solidFill>
                  <a:srgbClr val="000000"/>
                </a:solidFill>
                <a:latin typeface="Arial"/>
                <a:ea typeface="Arial"/>
              </a:rPr>
              <a:t> (you have to infer it)?</a:t>
            </a:r>
            <a:endParaRPr lang="en-US" sz="1800" b="0" strike="noStrike" spc="-1">
              <a:solidFill>
                <a:srgbClr val="000000"/>
              </a:solidFill>
              <a:latin typeface="Arial"/>
            </a:endParaRPr>
          </a:p>
          <a:p>
            <a:pPr marL="457200" indent="-298440">
              <a:lnSpc>
                <a:spcPct val="115000"/>
              </a:lnSpc>
              <a:buClr>
                <a:srgbClr val="000000"/>
              </a:buClr>
              <a:buFont typeface="Arial"/>
              <a:buAutoNum type="arabicPeriod"/>
            </a:pPr>
            <a:r>
              <a:rPr lang="en" sz="1800" b="0" strike="noStrike" spc="-1">
                <a:solidFill>
                  <a:srgbClr val="000000"/>
                </a:solidFill>
                <a:latin typeface="Arial"/>
                <a:ea typeface="Arial"/>
              </a:rPr>
              <a:t>What is the</a:t>
            </a:r>
            <a:r>
              <a:rPr lang="en" sz="1800" b="1" strike="noStrike" spc="-1">
                <a:solidFill>
                  <a:srgbClr val="000000"/>
                </a:solidFill>
                <a:latin typeface="Arial"/>
                <a:ea typeface="Arial"/>
              </a:rPr>
              <a:t> intention</a:t>
            </a:r>
            <a:r>
              <a:rPr lang="en" sz="1800" b="0" strike="noStrike" spc="-1">
                <a:solidFill>
                  <a:srgbClr val="000000"/>
                </a:solidFill>
                <a:latin typeface="Arial"/>
                <a:ea typeface="Arial"/>
              </a:rPr>
              <a:t> of the ad (awareness, positive emotion, change attitude, inoculation, reinforcement, buy product)?</a:t>
            </a:r>
            <a:endParaRPr lang="en-US" sz="1800" b="0" strike="noStrike" spc="-1">
              <a:solidFill>
                <a:srgbClr val="000000"/>
              </a:solidFill>
              <a:latin typeface="Arial"/>
            </a:endParaRPr>
          </a:p>
          <a:p>
            <a:pPr marL="457200" indent="-298440">
              <a:lnSpc>
                <a:spcPct val="115000"/>
              </a:lnSpc>
              <a:buClr>
                <a:srgbClr val="000000"/>
              </a:buClr>
              <a:buFont typeface="Arial"/>
              <a:buAutoNum type="arabicPeriod"/>
            </a:pPr>
            <a:r>
              <a:rPr lang="en" sz="1800" b="0" strike="noStrike" spc="-1">
                <a:solidFill>
                  <a:srgbClr val="000000"/>
                </a:solidFill>
                <a:latin typeface="Arial"/>
                <a:ea typeface="Arial"/>
              </a:rPr>
              <a:t>Is the ad more </a:t>
            </a:r>
            <a:r>
              <a:rPr lang="en" sz="1800" b="1" strike="noStrike" spc="-1">
                <a:solidFill>
                  <a:srgbClr val="000000"/>
                </a:solidFill>
                <a:latin typeface="Arial"/>
                <a:ea typeface="Arial"/>
              </a:rPr>
              <a:t>emotional or rational</a:t>
            </a:r>
            <a:r>
              <a:rPr lang="en" sz="1800" b="0" strike="noStrike" spc="-1">
                <a:solidFill>
                  <a:srgbClr val="000000"/>
                </a:solidFill>
                <a:latin typeface="Arial"/>
                <a:ea typeface="Arial"/>
              </a:rPr>
              <a:t>?</a:t>
            </a:r>
            <a:endParaRPr lang="en-US" sz="1800" b="0" strike="noStrike" spc="-1">
              <a:solidFill>
                <a:srgbClr val="000000"/>
              </a:solidFill>
              <a:latin typeface="Arial"/>
            </a:endParaRPr>
          </a:p>
          <a:p>
            <a:pPr marL="457200" indent="-298440">
              <a:lnSpc>
                <a:spcPct val="115000"/>
              </a:lnSpc>
              <a:buClr>
                <a:srgbClr val="000000"/>
              </a:buClr>
              <a:buFont typeface="Arial"/>
              <a:buAutoNum type="arabicPeriod"/>
            </a:pPr>
            <a:r>
              <a:rPr lang="en" sz="1800" b="0" strike="noStrike" spc="-1">
                <a:solidFill>
                  <a:srgbClr val="000000"/>
                </a:solidFill>
                <a:latin typeface="Arial"/>
                <a:ea typeface="Arial"/>
              </a:rPr>
              <a:t>If emotional, </a:t>
            </a:r>
            <a:r>
              <a:rPr lang="en" sz="1800" b="1" strike="noStrike" spc="-1">
                <a:solidFill>
                  <a:srgbClr val="000000"/>
                </a:solidFill>
                <a:latin typeface="Arial"/>
                <a:ea typeface="Arial"/>
              </a:rPr>
              <a:t>which emotion</a:t>
            </a:r>
            <a:r>
              <a:rPr lang="en" sz="1800" b="0" strike="noStrike" spc="-1">
                <a:solidFill>
                  <a:srgbClr val="000000"/>
                </a:solidFill>
                <a:latin typeface="Arial"/>
                <a:ea typeface="Arial"/>
              </a:rPr>
              <a:t> was evoked? </a:t>
            </a:r>
            <a:r>
              <a:rPr lang="en" sz="1800" b="1" strike="noStrike" spc="-1">
                <a:solidFill>
                  <a:srgbClr val="000000"/>
                </a:solidFill>
                <a:latin typeface="Arial"/>
                <a:ea typeface="Arial"/>
              </a:rPr>
              <a:t>Why</a:t>
            </a:r>
            <a:r>
              <a:rPr lang="en" sz="1800" b="0" strike="noStrike" spc="-1">
                <a:solidFill>
                  <a:srgbClr val="000000"/>
                </a:solidFill>
                <a:latin typeface="Arial"/>
                <a:ea typeface="Arial"/>
              </a:rPr>
              <a:t> this emotion?</a:t>
            </a:r>
            <a:endParaRPr lang="en-US" sz="1800" b="0" strike="noStrike" spc="-1">
              <a:solidFill>
                <a:srgbClr val="000000"/>
              </a:solidFill>
              <a:latin typeface="Arial"/>
            </a:endParaRPr>
          </a:p>
          <a:p>
            <a:pPr marL="457200" indent="-298440">
              <a:lnSpc>
                <a:spcPct val="115000"/>
              </a:lnSpc>
              <a:buClr>
                <a:srgbClr val="000000"/>
              </a:buClr>
              <a:buFont typeface="Arial"/>
              <a:buAutoNum type="arabicPeriod"/>
            </a:pPr>
            <a:r>
              <a:rPr lang="en" sz="1800" b="0" strike="noStrike" spc="-1">
                <a:solidFill>
                  <a:srgbClr val="000000"/>
                </a:solidFill>
                <a:latin typeface="Arial"/>
                <a:ea typeface="Arial"/>
              </a:rPr>
              <a:t>If rational, </a:t>
            </a:r>
            <a:r>
              <a:rPr lang="en" sz="1800" b="1" strike="noStrike" spc="-1">
                <a:solidFill>
                  <a:srgbClr val="000000"/>
                </a:solidFill>
                <a:latin typeface="Arial"/>
                <a:ea typeface="Arial"/>
              </a:rPr>
              <a:t>how much information</a:t>
            </a:r>
            <a:r>
              <a:rPr lang="en" sz="1800" b="0" strike="noStrike" spc="-1">
                <a:solidFill>
                  <a:srgbClr val="000000"/>
                </a:solidFill>
                <a:latin typeface="Arial"/>
                <a:ea typeface="Arial"/>
              </a:rPr>
              <a:t> was presented? Were the right facts presented?</a:t>
            </a:r>
            <a:endParaRPr lang="en-US" sz="1800" b="0" strike="noStrike" spc="-1">
              <a:solidFill>
                <a:srgbClr val="000000"/>
              </a:solidFill>
              <a:latin typeface="Arial"/>
            </a:endParaRPr>
          </a:p>
          <a:p>
            <a:pPr marL="457200" indent="-298440">
              <a:lnSpc>
                <a:spcPct val="115000"/>
              </a:lnSpc>
              <a:buClr>
                <a:srgbClr val="000000"/>
              </a:buClr>
              <a:buFont typeface="Arial"/>
              <a:buAutoNum type="arabicPeriod"/>
            </a:pPr>
            <a:r>
              <a:rPr lang="en" sz="1800" b="0" strike="noStrike" spc="-1">
                <a:solidFill>
                  <a:srgbClr val="000000"/>
                </a:solidFill>
                <a:latin typeface="Arial"/>
                <a:ea typeface="Arial"/>
              </a:rPr>
              <a:t>Did the ad use a</a:t>
            </a:r>
            <a:r>
              <a:rPr lang="en" sz="1800" b="1" strike="noStrike" spc="-1">
                <a:solidFill>
                  <a:srgbClr val="000000"/>
                </a:solidFill>
                <a:latin typeface="Arial"/>
                <a:ea typeface="Arial"/>
              </a:rPr>
              <a:t> product spokesperson</a:t>
            </a:r>
            <a:r>
              <a:rPr lang="en" sz="1800" b="0" strike="noStrike" spc="-1">
                <a:solidFill>
                  <a:srgbClr val="000000"/>
                </a:solidFill>
                <a:latin typeface="Arial"/>
                <a:ea typeface="Arial"/>
              </a:rPr>
              <a:t>? If so, why was this person chosen?</a:t>
            </a:r>
            <a:endParaRPr lang="en-US" sz="1800" b="0" strike="noStrike" spc="-1">
              <a:solidFill>
                <a:srgbClr val="000000"/>
              </a:solidFill>
              <a:latin typeface="Arial"/>
            </a:endParaRPr>
          </a:p>
          <a:p>
            <a:pPr marL="457200" indent="-298440">
              <a:lnSpc>
                <a:spcPct val="115000"/>
              </a:lnSpc>
              <a:buClr>
                <a:srgbClr val="000000"/>
              </a:buClr>
              <a:buFont typeface="Arial"/>
              <a:buAutoNum type="arabicPeriod"/>
            </a:pPr>
            <a:r>
              <a:rPr lang="en" sz="1800" b="0" strike="noStrike" spc="-1">
                <a:solidFill>
                  <a:srgbClr val="000000"/>
                </a:solidFill>
                <a:latin typeface="Arial"/>
                <a:ea typeface="Arial"/>
              </a:rPr>
              <a:t>What was the </a:t>
            </a:r>
            <a:r>
              <a:rPr lang="en" sz="1800" b="1" strike="noStrike" spc="-1">
                <a:solidFill>
                  <a:srgbClr val="000000"/>
                </a:solidFill>
                <a:latin typeface="Arial"/>
                <a:ea typeface="Arial"/>
              </a:rPr>
              <a:t>message strategy</a:t>
            </a:r>
            <a:r>
              <a:rPr lang="en" sz="1800" b="0" strike="noStrike" spc="-1">
                <a:solidFill>
                  <a:srgbClr val="000000"/>
                </a:solidFill>
                <a:latin typeface="Arial"/>
                <a:ea typeface="Arial"/>
              </a:rPr>
              <a:t> of the ad?</a:t>
            </a:r>
            <a:endParaRPr lang="en-US" sz="1800" b="0" strike="noStrike" spc="-1">
              <a:solidFill>
                <a:srgbClr val="000000"/>
              </a:solidFill>
              <a:latin typeface="Arial"/>
            </a:endParaRPr>
          </a:p>
          <a:p>
            <a:pPr marL="457200" indent="-298440">
              <a:lnSpc>
                <a:spcPct val="115000"/>
              </a:lnSpc>
              <a:buClr>
                <a:srgbClr val="000000"/>
              </a:buClr>
              <a:buFont typeface="Arial"/>
              <a:buAutoNum type="arabicPeriod"/>
            </a:pPr>
            <a:r>
              <a:rPr lang="en" sz="1800" b="0" strike="noStrike" spc="-1">
                <a:solidFill>
                  <a:srgbClr val="000000"/>
                </a:solidFill>
                <a:latin typeface="Arial"/>
                <a:ea typeface="Arial"/>
              </a:rPr>
              <a:t>What is the </a:t>
            </a:r>
            <a:r>
              <a:rPr lang="en" sz="1800" b="1" strike="noStrike" spc="-1">
                <a:solidFill>
                  <a:srgbClr val="000000"/>
                </a:solidFill>
                <a:latin typeface="Arial"/>
                <a:ea typeface="Arial"/>
              </a:rPr>
              <a:t>tone</a:t>
            </a:r>
            <a:r>
              <a:rPr lang="en" sz="1800" b="0" strike="noStrike" spc="-1">
                <a:solidFill>
                  <a:srgbClr val="000000"/>
                </a:solidFill>
                <a:latin typeface="Arial"/>
                <a:ea typeface="Arial"/>
              </a:rPr>
              <a:t> of the ad?</a:t>
            </a:r>
            <a:endParaRPr lang="en-US" sz="1800" b="0" strike="noStrike" spc="-1">
              <a:solidFill>
                <a:srgbClr val="000000"/>
              </a:solidFill>
              <a:latin typeface="Arial"/>
            </a:endParaRPr>
          </a:p>
          <a:p>
            <a:pPr marL="457200" indent="-298440">
              <a:lnSpc>
                <a:spcPct val="115000"/>
              </a:lnSpc>
              <a:buClr>
                <a:srgbClr val="000000"/>
              </a:buClr>
              <a:buFont typeface="Arial"/>
              <a:buAutoNum type="arabicPeriod"/>
            </a:pPr>
            <a:r>
              <a:rPr lang="en" sz="1800" b="0" strike="noStrike" spc="-1">
                <a:solidFill>
                  <a:srgbClr val="000000"/>
                </a:solidFill>
                <a:latin typeface="Arial"/>
                <a:ea typeface="Arial"/>
              </a:rPr>
              <a:t>Look beyond the surface of the ad and the particular product. Can you see some </a:t>
            </a:r>
            <a:r>
              <a:rPr lang="en" sz="1800" b="1" strike="noStrike" spc="-1">
                <a:solidFill>
                  <a:srgbClr val="000000"/>
                </a:solidFill>
                <a:latin typeface="Arial"/>
                <a:ea typeface="Arial"/>
              </a:rPr>
              <a:t>underlying values</a:t>
            </a:r>
            <a:r>
              <a:rPr lang="en" sz="1800" b="0" strike="noStrike" spc="-1">
                <a:solidFill>
                  <a:srgbClr val="000000"/>
                </a:solidFill>
                <a:latin typeface="Arial"/>
                <a:ea typeface="Arial"/>
              </a:rPr>
              <a:t> that the ad is teaching?</a:t>
            </a:r>
            <a:endParaRPr lang="en-US" sz="1800" b="0" strike="noStrike" spc="-1">
              <a:solidFill>
                <a:srgbClr val="000000"/>
              </a:solidFill>
              <a:latin typeface="Arial"/>
            </a:endParaRPr>
          </a:p>
          <a:p>
            <a:pPr indent="0">
              <a:lnSpc>
                <a:spcPct val="115000"/>
              </a:lnSpc>
              <a:spcAft>
                <a:spcPts val="1199"/>
              </a:spcAft>
              <a:buNone/>
              <a:tabLst>
                <a:tab pos="0" algn="l"/>
              </a:tabLst>
            </a:pPr>
            <a:r>
              <a:rPr lang="en" sz="1800" b="0" strike="noStrike" spc="-1">
                <a:solidFill>
                  <a:schemeClr val="dk2"/>
                </a:solidFill>
                <a:latin typeface="Calibri"/>
                <a:ea typeface="Calibri"/>
              </a:rPr>
              <a:t>  </a:t>
            </a:r>
            <a:endParaRPr lang="en-US" sz="1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819000" y="312120"/>
            <a:ext cx="7505280" cy="6469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Evaluating Advertising Messages</a:t>
            </a:r>
            <a:endParaRPr lang="en-US" sz="3000" b="0" strike="noStrike" spc="-1">
              <a:solidFill>
                <a:srgbClr val="000000"/>
              </a:solidFill>
              <a:latin typeface="Arial"/>
            </a:endParaRPr>
          </a:p>
        </p:txBody>
      </p:sp>
      <p:sp>
        <p:nvSpPr>
          <p:cNvPr id="271" name="PlaceHolder 2"/>
          <p:cNvSpPr>
            <a:spLocks noGrp="1"/>
          </p:cNvSpPr>
          <p:nvPr>
            <p:ph/>
          </p:nvPr>
        </p:nvSpPr>
        <p:spPr>
          <a:xfrm>
            <a:off x="685800" y="914400"/>
            <a:ext cx="7867800" cy="3035160"/>
          </a:xfrm>
          <a:prstGeom prst="rect">
            <a:avLst/>
          </a:prstGeom>
          <a:noFill/>
          <a:ln w="0">
            <a:noFill/>
          </a:ln>
        </p:spPr>
        <p:txBody>
          <a:bodyPr lIns="91440" tIns="91440" rIns="91440" bIns="91440" anchor="t">
            <a:noAutofit/>
          </a:bodyPr>
          <a:lstStyle/>
          <a:p>
            <a:pPr indent="0">
              <a:lnSpc>
                <a:spcPct val="115000"/>
              </a:lnSpc>
              <a:buNone/>
              <a:tabLst>
                <a:tab pos="0" algn="l"/>
              </a:tabLst>
            </a:pPr>
            <a:r>
              <a:rPr lang="en" sz="1500" b="0" strike="noStrike" spc="-1">
                <a:solidFill>
                  <a:srgbClr val="000000"/>
                </a:solidFill>
                <a:latin typeface="Arial"/>
                <a:ea typeface="Arial"/>
              </a:rPr>
              <a:t>Audiences regularly need to ask themselves these questions: </a:t>
            </a:r>
            <a:endParaRPr lang="en-US" sz="1500" b="0" strike="noStrike" spc="-1">
              <a:solidFill>
                <a:srgbClr val="000000"/>
              </a:solidFill>
              <a:latin typeface="Arial"/>
            </a:endParaRPr>
          </a:p>
          <a:p>
            <a:pPr indent="0">
              <a:lnSpc>
                <a:spcPct val="115000"/>
              </a:lnSpc>
              <a:buNone/>
              <a:tabLst>
                <a:tab pos="0" algn="l"/>
              </a:tabLst>
            </a:pPr>
            <a:endParaRPr lang="en-US" sz="1500" b="0" strike="noStrike" spc="-1">
              <a:solidFill>
                <a:srgbClr val="000000"/>
              </a:solidFill>
              <a:latin typeface="Arial"/>
            </a:endParaRPr>
          </a:p>
          <a:p>
            <a:pPr marL="457200" indent="-311040">
              <a:lnSpc>
                <a:spcPct val="115000"/>
              </a:lnSpc>
              <a:buClr>
                <a:srgbClr val="000000"/>
              </a:buClr>
              <a:buFont typeface="Arial"/>
              <a:buChar char="●"/>
              <a:tabLst>
                <a:tab pos="0" algn="l"/>
              </a:tabLst>
            </a:pPr>
            <a:r>
              <a:rPr lang="en" sz="1500" b="0" strike="noStrike" spc="-1">
                <a:solidFill>
                  <a:srgbClr val="000000"/>
                </a:solidFill>
                <a:latin typeface="Arial"/>
                <a:ea typeface="Arial"/>
              </a:rPr>
              <a:t>Which ads evoked the strongest emotions in me?</a:t>
            </a:r>
            <a:endParaRPr lang="en-US" sz="1500" b="0" strike="noStrike" spc="-1">
              <a:solidFill>
                <a:srgbClr val="000000"/>
              </a:solidFill>
              <a:latin typeface="Arial"/>
            </a:endParaRPr>
          </a:p>
          <a:p>
            <a:pPr marL="457200" indent="-311040">
              <a:lnSpc>
                <a:spcPct val="115000"/>
              </a:lnSpc>
              <a:buClr>
                <a:srgbClr val="000000"/>
              </a:buClr>
              <a:buFont typeface="Arial"/>
              <a:buChar char="●"/>
              <a:tabLst>
                <a:tab pos="0" algn="l"/>
              </a:tabLst>
            </a:pPr>
            <a:r>
              <a:rPr lang="en" sz="1500" b="0" strike="noStrike" spc="-1">
                <a:solidFill>
                  <a:srgbClr val="000000"/>
                </a:solidFill>
                <a:latin typeface="Arial"/>
                <a:ea typeface="Arial"/>
              </a:rPr>
              <a:t>What were those emotions?</a:t>
            </a:r>
            <a:endParaRPr lang="en-US" sz="1500" b="0" strike="noStrike" spc="-1">
              <a:solidFill>
                <a:srgbClr val="000000"/>
              </a:solidFill>
              <a:latin typeface="Arial"/>
            </a:endParaRPr>
          </a:p>
          <a:p>
            <a:pPr marL="457200" indent="-311040">
              <a:lnSpc>
                <a:spcPct val="115000"/>
              </a:lnSpc>
              <a:buClr>
                <a:srgbClr val="000000"/>
              </a:buClr>
              <a:buFont typeface="Arial"/>
              <a:buChar char="●"/>
              <a:tabLst>
                <a:tab pos="0" algn="l"/>
              </a:tabLst>
            </a:pPr>
            <a:r>
              <a:rPr lang="en" sz="1500" b="0" strike="noStrike" spc="-1">
                <a:solidFill>
                  <a:srgbClr val="000000"/>
                </a:solidFill>
                <a:latin typeface="Arial"/>
                <a:ea typeface="Arial"/>
              </a:rPr>
              <a:t>how the ad triggered those particular emotions.</a:t>
            </a:r>
            <a:endParaRPr lang="en-US" sz="1500" b="0" strike="noStrike" spc="-1">
              <a:solidFill>
                <a:srgbClr val="000000"/>
              </a:solidFill>
              <a:latin typeface="Arial"/>
            </a:endParaRPr>
          </a:p>
          <a:p>
            <a:pPr marL="457200" indent="-311040">
              <a:lnSpc>
                <a:spcPct val="115000"/>
              </a:lnSpc>
              <a:buClr>
                <a:srgbClr val="000000"/>
              </a:buClr>
              <a:buFont typeface="Arial"/>
              <a:buChar char="●"/>
              <a:tabLst>
                <a:tab pos="0" algn="l"/>
              </a:tabLst>
            </a:pPr>
            <a:r>
              <a:rPr lang="en" sz="1500" b="0" strike="noStrike" spc="-1">
                <a:solidFill>
                  <a:srgbClr val="000000"/>
                </a:solidFill>
                <a:latin typeface="Arial"/>
                <a:ea typeface="Arial"/>
              </a:rPr>
              <a:t>Which ads were the best from an aesthetic point of view? Is there something about the writing, directing, editing, lighting, set design, costuming, or music/sound effects that I found of particularly high quality? </a:t>
            </a:r>
            <a:endParaRPr lang="en-US" sz="1500" b="0" strike="noStrike" spc="-1">
              <a:solidFill>
                <a:srgbClr val="000000"/>
              </a:solidFill>
              <a:latin typeface="Arial"/>
            </a:endParaRPr>
          </a:p>
          <a:p>
            <a:pPr marL="457200" indent="-311040">
              <a:lnSpc>
                <a:spcPct val="115000"/>
              </a:lnSpc>
              <a:buClr>
                <a:srgbClr val="000000"/>
              </a:buClr>
              <a:buFont typeface="Arial"/>
              <a:buChar char="●"/>
              <a:tabLst>
                <a:tab pos="0" algn="l"/>
              </a:tabLst>
            </a:pPr>
            <a:r>
              <a:rPr lang="en" sz="1500" b="0" strike="noStrike" spc="-1">
                <a:solidFill>
                  <a:srgbClr val="000000"/>
                </a:solidFill>
                <a:latin typeface="Arial"/>
                <a:ea typeface="Arial"/>
              </a:rPr>
              <a:t>Which ads were most upsetting from a moral perspective?</a:t>
            </a:r>
            <a:endParaRPr lang="en-US" sz="1500" b="0" strike="noStrike" spc="-1">
              <a:solidFill>
                <a:srgbClr val="000000"/>
              </a:solidFill>
              <a:latin typeface="Arial"/>
            </a:endParaRPr>
          </a:p>
          <a:p>
            <a:pPr marL="457200" indent="-311040">
              <a:lnSpc>
                <a:spcPct val="115000"/>
              </a:lnSpc>
              <a:buClr>
                <a:srgbClr val="000000"/>
              </a:buClr>
              <a:buFont typeface="Arial"/>
              <a:buChar char="●"/>
              <a:tabLst>
                <a:tab pos="0" algn="l"/>
              </a:tabLst>
            </a:pPr>
            <a:r>
              <a:rPr lang="en" sz="1500" b="0" strike="noStrike" spc="-1">
                <a:solidFill>
                  <a:srgbClr val="000000"/>
                </a:solidFill>
                <a:latin typeface="Arial"/>
                <a:ea typeface="Arial"/>
              </a:rPr>
              <a:t>What ethical considerations were raised?</a:t>
            </a:r>
            <a:endParaRPr lang="en-US" sz="1500" b="0" strike="noStrike" spc="-1">
              <a:solidFill>
                <a:srgbClr val="000000"/>
              </a:solidFill>
              <a:latin typeface="Arial"/>
            </a:endParaRPr>
          </a:p>
          <a:p>
            <a:pPr marL="457200" indent="-311040">
              <a:lnSpc>
                <a:spcPct val="115000"/>
              </a:lnSpc>
              <a:buClr>
                <a:srgbClr val="000000"/>
              </a:buClr>
              <a:buFont typeface="Arial"/>
              <a:buChar char="●"/>
              <a:tabLst>
                <a:tab pos="0" algn="l"/>
              </a:tabLst>
            </a:pPr>
            <a:r>
              <a:rPr lang="en" sz="1500" b="0" strike="noStrike" spc="-1">
                <a:solidFill>
                  <a:srgbClr val="000000"/>
                </a:solidFill>
                <a:latin typeface="Arial"/>
                <a:ea typeface="Arial"/>
              </a:rPr>
              <a:t>Overall, which of the ads were most persuasive to me? Why?</a:t>
            </a:r>
            <a:endParaRPr lang="en-US" sz="1500" b="0" strike="noStrike" spc="-1">
              <a:solidFill>
                <a:srgbClr val="000000"/>
              </a:solidFill>
              <a:latin typeface="Arial"/>
            </a:endParaRPr>
          </a:p>
          <a:p>
            <a:pPr marL="457200" indent="-311040">
              <a:lnSpc>
                <a:spcPct val="115000"/>
              </a:lnSpc>
              <a:buClr>
                <a:srgbClr val="000000"/>
              </a:buClr>
              <a:buFont typeface="Arial"/>
              <a:buChar char="●"/>
              <a:tabLst>
                <a:tab pos="0" algn="l"/>
              </a:tabLst>
            </a:pPr>
            <a:r>
              <a:rPr lang="en" sz="1500" b="0" strike="noStrike" spc="-1">
                <a:solidFill>
                  <a:srgbClr val="000000"/>
                </a:solidFill>
                <a:latin typeface="Arial"/>
                <a:ea typeface="Arial"/>
              </a:rPr>
              <a:t>Did these ads present the best reasons for why the product would satisfy your needs?</a:t>
            </a:r>
            <a:endParaRPr lang="en-US" sz="1500" b="0" strike="noStrike" spc="-1">
              <a:solidFill>
                <a:srgbClr val="000000"/>
              </a:solidFill>
              <a:latin typeface="Arial"/>
            </a:endParaRPr>
          </a:p>
          <a:p>
            <a:pPr marL="457200" indent="-311040">
              <a:lnSpc>
                <a:spcPct val="115000"/>
              </a:lnSpc>
              <a:buClr>
                <a:srgbClr val="000000"/>
              </a:buClr>
              <a:buFont typeface="Arial"/>
              <a:buChar char="●"/>
              <a:tabLst>
                <a:tab pos="0" algn="l"/>
              </a:tabLst>
            </a:pPr>
            <a:r>
              <a:rPr lang="en" sz="1500" b="0" strike="noStrike" spc="-1">
                <a:solidFill>
                  <a:srgbClr val="000000"/>
                </a:solidFill>
                <a:latin typeface="Arial"/>
                <a:ea typeface="Arial"/>
              </a:rPr>
              <a:t>Which ads were most exploitive, that is, tried to convince you of false needs?</a:t>
            </a:r>
            <a:endParaRPr lang="en-US" sz="1500" b="0" strike="noStrike" spc="-1">
              <a:solidFill>
                <a:srgbClr val="000000"/>
              </a:solidFill>
              <a:latin typeface="Arial"/>
            </a:endParaRPr>
          </a:p>
          <a:p>
            <a:pPr indent="0">
              <a:lnSpc>
                <a:spcPct val="115000"/>
              </a:lnSpc>
              <a:spcAft>
                <a:spcPts val="1199"/>
              </a:spcAft>
              <a:buNone/>
              <a:tabLst>
                <a:tab pos="0" algn="l"/>
              </a:tabLst>
            </a:pPr>
            <a:endParaRPr lang="en-US" sz="20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228600" y="1371600"/>
            <a:ext cx="8001000" cy="20574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            </a:t>
            </a:r>
            <a:r>
              <a:rPr lang="en" sz="6000" b="0" strike="noStrike" spc="-1">
                <a:solidFill>
                  <a:schemeClr val="lt1"/>
                </a:solidFill>
                <a:latin typeface="Nunito"/>
                <a:ea typeface="Nunito"/>
              </a:rPr>
              <a:t> </a:t>
            </a:r>
            <a:r>
              <a:rPr lang="en" sz="6000" b="0" strike="noStrike" spc="-1">
                <a:solidFill>
                  <a:schemeClr val="lt1"/>
                </a:solidFill>
                <a:latin typeface="Arial Black"/>
                <a:ea typeface="Nunito"/>
              </a:rPr>
              <a:t>THANK YOU</a:t>
            </a:r>
            <a:endParaRPr lang="en-US" sz="60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1143000" y="228600"/>
            <a:ext cx="7505280" cy="7992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600" b="0" strike="noStrike" spc="-1">
                <a:solidFill>
                  <a:schemeClr val="lt1"/>
                </a:solidFill>
                <a:latin typeface="Nunito"/>
                <a:ea typeface="Nunito"/>
              </a:rPr>
              <a:t>Advertising is everywhere!</a:t>
            </a:r>
            <a:endParaRPr lang="en-US" sz="3600" b="0" strike="noStrike" spc="-1">
              <a:solidFill>
                <a:srgbClr val="000000"/>
              </a:solidFill>
              <a:latin typeface="Arial"/>
            </a:endParaRPr>
          </a:p>
        </p:txBody>
      </p:sp>
      <p:sp>
        <p:nvSpPr>
          <p:cNvPr id="217" name="PlaceHolder 2"/>
          <p:cNvSpPr>
            <a:spLocks noGrp="1"/>
          </p:cNvSpPr>
          <p:nvPr>
            <p:ph/>
          </p:nvPr>
        </p:nvSpPr>
        <p:spPr>
          <a:xfrm>
            <a:off x="457200" y="1027800"/>
            <a:ext cx="8001000" cy="3772800"/>
          </a:xfrm>
          <a:prstGeom prst="rect">
            <a:avLst/>
          </a:prstGeom>
          <a:noFill/>
          <a:ln w="0">
            <a:noFill/>
          </a:ln>
        </p:spPr>
        <p:txBody>
          <a:bodyPr lIns="91440" tIns="91440" rIns="91440" bIns="91440" anchor="t">
            <a:normAutofit fontScale="88611" lnSpcReduction="10000"/>
          </a:bodyPr>
          <a:lstStyle/>
          <a:p>
            <a:pPr marL="457200" indent="-311040">
              <a:lnSpc>
                <a:spcPct val="115000"/>
              </a:lnSpc>
              <a:buClr>
                <a:srgbClr val="233A44"/>
              </a:buClr>
              <a:buFont typeface="Calibri"/>
              <a:buChar char="●"/>
            </a:pPr>
            <a:r>
              <a:rPr lang="en" sz="1800" b="0" strike="noStrike" spc="-1" dirty="0">
                <a:solidFill>
                  <a:schemeClr val="dk2"/>
                </a:solidFill>
                <a:latin typeface="Calibri"/>
                <a:ea typeface="Calibri"/>
              </a:rPr>
              <a:t>Estimates range from </a:t>
            </a:r>
            <a:r>
              <a:rPr lang="en" sz="1800" b="1" strike="noStrike" spc="-1" dirty="0">
                <a:solidFill>
                  <a:schemeClr val="dk2"/>
                </a:solidFill>
                <a:latin typeface="Calibri"/>
                <a:ea typeface="Calibri"/>
              </a:rPr>
              <a:t>247 to over 5,000 </a:t>
            </a:r>
            <a:r>
              <a:rPr lang="en" sz="1800" b="0" strike="noStrike" spc="-1" dirty="0">
                <a:solidFill>
                  <a:schemeClr val="dk2"/>
                </a:solidFill>
                <a:latin typeface="Calibri"/>
                <a:ea typeface="Calibri"/>
              </a:rPr>
              <a:t>for the number of ads the average person is exposed per day (American Advertising in the </a:t>
            </a:r>
            <a:r>
              <a:rPr lang="en" sz="1800" b="0" strike="noStrike" spc="-1" dirty="0" smtClean="0">
                <a:solidFill>
                  <a:schemeClr val="dk2"/>
                </a:solidFill>
                <a:latin typeface="Calibri"/>
                <a:ea typeface="Calibri"/>
              </a:rPr>
              <a:t>Media). </a:t>
            </a:r>
            <a:r>
              <a:rPr lang="en" sz="1800" b="0" strike="noStrike" spc="-1" dirty="0">
                <a:solidFill>
                  <a:schemeClr val="dk2"/>
                </a:solidFill>
                <a:latin typeface="Calibri"/>
                <a:ea typeface="Calibri"/>
              </a:rPr>
              <a:t>Even if we take the figure at the low end of this range, that is more than 15 ad exposures for every waking hour of every day.</a:t>
            </a:r>
            <a:endParaRPr lang="en-US" sz="1800" b="0" strike="noStrike" spc="-1" dirty="0">
              <a:solidFill>
                <a:srgbClr val="000000"/>
              </a:solidFill>
              <a:latin typeface="Arial"/>
            </a:endParaRPr>
          </a:p>
          <a:p>
            <a:pPr marL="457200" indent="0">
              <a:lnSpc>
                <a:spcPct val="115000"/>
              </a:lnSpc>
              <a:buNone/>
            </a:pPr>
            <a:endParaRPr lang="en-US" sz="1800" b="0" strike="noStrike" spc="-1" dirty="0">
              <a:solidFill>
                <a:srgbClr val="000000"/>
              </a:solidFill>
              <a:latin typeface="Arial"/>
            </a:endParaRPr>
          </a:p>
          <a:p>
            <a:pPr marL="457200" indent="-311040">
              <a:lnSpc>
                <a:spcPct val="115000"/>
              </a:lnSpc>
              <a:buClr>
                <a:srgbClr val="233A44"/>
              </a:buClr>
              <a:buFont typeface="Calibri"/>
              <a:buChar char="●"/>
            </a:pPr>
            <a:r>
              <a:rPr lang="en" sz="1800" b="1" strike="noStrike" spc="-1" dirty="0">
                <a:solidFill>
                  <a:schemeClr val="dk2"/>
                </a:solidFill>
                <a:latin typeface="Calibri"/>
                <a:ea typeface="Calibri"/>
              </a:rPr>
              <a:t>Sixty percent</a:t>
            </a:r>
            <a:r>
              <a:rPr lang="en" sz="1800" b="0" strike="noStrike" spc="-1" dirty="0">
                <a:solidFill>
                  <a:schemeClr val="dk2"/>
                </a:solidFill>
                <a:latin typeface="Calibri"/>
                <a:ea typeface="Calibri"/>
              </a:rPr>
              <a:t> of the typical newspaper is advertising. </a:t>
            </a:r>
            <a:endParaRPr lang="en-US" sz="1800" b="0" strike="noStrike" spc="-1" dirty="0">
              <a:solidFill>
                <a:srgbClr val="000000"/>
              </a:solidFill>
              <a:latin typeface="Arial"/>
            </a:endParaRPr>
          </a:p>
          <a:p>
            <a:pPr marL="457200" indent="0">
              <a:lnSpc>
                <a:spcPct val="115000"/>
              </a:lnSpc>
              <a:buNone/>
            </a:pPr>
            <a:endParaRPr lang="en-US" sz="1800" b="0" strike="noStrike" spc="-1" dirty="0">
              <a:solidFill>
                <a:srgbClr val="000000"/>
              </a:solidFill>
              <a:latin typeface="Arial"/>
            </a:endParaRPr>
          </a:p>
          <a:p>
            <a:pPr marL="457200" indent="-311040">
              <a:lnSpc>
                <a:spcPct val="115000"/>
              </a:lnSpc>
              <a:buClr>
                <a:srgbClr val="233A44"/>
              </a:buClr>
              <a:buFont typeface="Calibri"/>
              <a:buChar char="●"/>
            </a:pPr>
            <a:r>
              <a:rPr lang="en" sz="1800" b="1" strike="noStrike" spc="-1" dirty="0">
                <a:solidFill>
                  <a:schemeClr val="dk2"/>
                </a:solidFill>
                <a:latin typeface="Calibri"/>
                <a:ea typeface="Calibri"/>
              </a:rPr>
              <a:t>Forty percent </a:t>
            </a:r>
            <a:r>
              <a:rPr lang="en" sz="1800" b="0" strike="noStrike" spc="-1" dirty="0">
                <a:solidFill>
                  <a:schemeClr val="dk2"/>
                </a:solidFill>
                <a:latin typeface="Calibri"/>
                <a:ea typeface="Calibri"/>
              </a:rPr>
              <a:t>of television content is advertising. </a:t>
            </a:r>
            <a:endParaRPr lang="en-US" sz="1800" b="0" strike="noStrike" spc="-1" dirty="0">
              <a:solidFill>
                <a:srgbClr val="000000"/>
              </a:solidFill>
              <a:latin typeface="Arial"/>
            </a:endParaRPr>
          </a:p>
          <a:p>
            <a:pPr marL="457200" indent="0">
              <a:lnSpc>
                <a:spcPct val="115000"/>
              </a:lnSpc>
              <a:buNone/>
            </a:pPr>
            <a:endParaRPr lang="en-US" sz="1800" b="0" strike="noStrike" spc="-1" dirty="0">
              <a:solidFill>
                <a:srgbClr val="000000"/>
              </a:solidFill>
              <a:latin typeface="Arial"/>
            </a:endParaRPr>
          </a:p>
          <a:p>
            <a:pPr marL="457200" indent="-311040">
              <a:lnSpc>
                <a:spcPct val="115000"/>
              </a:lnSpc>
              <a:buClr>
                <a:srgbClr val="233A44"/>
              </a:buClr>
              <a:buFont typeface="Calibri"/>
              <a:buChar char="●"/>
            </a:pPr>
            <a:r>
              <a:rPr lang="en" sz="1800" b="0" strike="noStrike" spc="-1" dirty="0">
                <a:solidFill>
                  <a:schemeClr val="dk2"/>
                </a:solidFill>
                <a:latin typeface="Calibri"/>
                <a:ea typeface="Calibri"/>
              </a:rPr>
              <a:t>The typical Internet user is served</a:t>
            </a:r>
            <a:r>
              <a:rPr lang="en" sz="1800" b="1" strike="noStrike" spc="-1" dirty="0">
                <a:solidFill>
                  <a:schemeClr val="dk2"/>
                </a:solidFill>
                <a:latin typeface="Calibri"/>
                <a:ea typeface="Calibri"/>
              </a:rPr>
              <a:t> 1,707 banner</a:t>
            </a:r>
            <a:r>
              <a:rPr lang="en" sz="1800" b="0" strike="noStrike" spc="-1" dirty="0">
                <a:solidFill>
                  <a:schemeClr val="dk2"/>
                </a:solidFill>
                <a:latin typeface="Calibri"/>
                <a:ea typeface="Calibri"/>
              </a:rPr>
              <a:t> ads per month.</a:t>
            </a:r>
            <a:endParaRPr lang="en-US" sz="1800" b="0" strike="noStrike" spc="-1" dirty="0">
              <a:solidFill>
                <a:srgbClr val="000000"/>
              </a:solidFill>
              <a:latin typeface="Arial"/>
            </a:endParaRPr>
          </a:p>
          <a:p>
            <a:pPr marL="457200" indent="0">
              <a:lnSpc>
                <a:spcPct val="115000"/>
              </a:lnSpc>
              <a:buNone/>
            </a:pPr>
            <a:endParaRPr lang="en-US" sz="1800" b="0" strike="noStrike" spc="-1" dirty="0">
              <a:solidFill>
                <a:srgbClr val="000000"/>
              </a:solidFill>
              <a:latin typeface="Arial"/>
            </a:endParaRPr>
          </a:p>
          <a:p>
            <a:pPr marL="457200" indent="-311040">
              <a:lnSpc>
                <a:spcPct val="115000"/>
              </a:lnSpc>
              <a:buClr>
                <a:srgbClr val="233A44"/>
              </a:buClr>
              <a:buFont typeface="Calibri"/>
              <a:buChar char="●"/>
            </a:pPr>
            <a:r>
              <a:rPr lang="en" sz="1800" b="0" strike="noStrike" spc="-1" dirty="0">
                <a:solidFill>
                  <a:schemeClr val="dk2"/>
                </a:solidFill>
                <a:latin typeface="Calibri"/>
                <a:ea typeface="Calibri"/>
              </a:rPr>
              <a:t>Ads are on the sides of buildings, on taxis and buses, on police cruisers, in public toilets, on gas pumps, on the back of store receipts, on church bulletins, in public school classrooms, and even on the clothing of people walking the streets.</a:t>
            </a:r>
            <a:endParaRPr lang="en-US" sz="18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724320" y="396000"/>
            <a:ext cx="7505280" cy="7470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600" b="0" strike="noStrike" spc="-1">
                <a:solidFill>
                  <a:schemeClr val="lt1"/>
                </a:solidFill>
                <a:latin typeface="Nunito"/>
                <a:ea typeface="Nunito"/>
              </a:rPr>
              <a:t>Advertising</a:t>
            </a:r>
            <a:endParaRPr lang="en-US" sz="3600" b="0" strike="noStrike" spc="-1">
              <a:solidFill>
                <a:srgbClr val="000000"/>
              </a:solidFill>
              <a:latin typeface="Arial"/>
            </a:endParaRPr>
          </a:p>
        </p:txBody>
      </p:sp>
      <p:sp>
        <p:nvSpPr>
          <p:cNvPr id="219" name="PlaceHolder 2"/>
          <p:cNvSpPr>
            <a:spLocks noGrp="1"/>
          </p:cNvSpPr>
          <p:nvPr>
            <p:ph/>
          </p:nvPr>
        </p:nvSpPr>
        <p:spPr>
          <a:xfrm>
            <a:off x="819000" y="1143000"/>
            <a:ext cx="7867800" cy="3657600"/>
          </a:xfrm>
          <a:prstGeom prst="rect">
            <a:avLst/>
          </a:prstGeom>
          <a:noFill/>
          <a:ln w="0">
            <a:noFill/>
          </a:ln>
        </p:spPr>
        <p:txBody>
          <a:bodyPr lIns="91440" tIns="91440" rIns="91440" bIns="91440" anchor="t">
            <a:normAutofit fontScale="87465" lnSpcReduction="20000"/>
          </a:bodyPr>
          <a:lstStyle/>
          <a:p>
            <a:pPr marL="457200" indent="-336600">
              <a:lnSpc>
                <a:spcPct val="115000"/>
              </a:lnSpc>
              <a:buClr>
                <a:srgbClr val="233A44"/>
              </a:buClr>
              <a:buFont typeface="Calibri"/>
              <a:buChar char="●"/>
            </a:pPr>
            <a:r>
              <a:rPr lang="en" sz="2400" b="0" strike="noStrike" spc="-1">
                <a:solidFill>
                  <a:schemeClr val="dk2"/>
                </a:solidFill>
                <a:latin typeface="Calibri"/>
                <a:ea typeface="Calibri"/>
              </a:rPr>
              <a:t>A</a:t>
            </a:r>
            <a:r>
              <a:rPr lang="en" sz="2400" b="1" strike="noStrike" spc="-1">
                <a:solidFill>
                  <a:schemeClr val="dk2"/>
                </a:solidFill>
                <a:latin typeface="Calibri"/>
                <a:ea typeface="Calibri"/>
              </a:rPr>
              <a:t> Paid form of presentation</a:t>
            </a:r>
            <a:r>
              <a:rPr lang="en" sz="2400" b="0" strike="noStrike" spc="-1">
                <a:solidFill>
                  <a:schemeClr val="dk2"/>
                </a:solidFill>
                <a:latin typeface="Calibri"/>
                <a:ea typeface="Calibri"/>
              </a:rPr>
              <a:t> and promotion of ideas and products by an identified sponsor through a medium.  </a:t>
            </a:r>
            <a:endParaRPr lang="en-US" sz="2400" b="0" strike="noStrike" spc="-1">
              <a:solidFill>
                <a:srgbClr val="000000"/>
              </a:solidFill>
              <a:latin typeface="Arial"/>
            </a:endParaRPr>
          </a:p>
          <a:p>
            <a:pPr marL="457200" indent="0">
              <a:lnSpc>
                <a:spcPct val="115000"/>
              </a:lnSpc>
              <a:buNone/>
            </a:pPr>
            <a:endParaRPr lang="en-US" sz="2400" b="0" strike="noStrike" spc="-1">
              <a:solidFill>
                <a:srgbClr val="000000"/>
              </a:solidFill>
              <a:latin typeface="Arial"/>
            </a:endParaRPr>
          </a:p>
          <a:p>
            <a:pPr marL="457200" indent="-336600">
              <a:lnSpc>
                <a:spcPct val="115000"/>
              </a:lnSpc>
              <a:buClr>
                <a:srgbClr val="233A44"/>
              </a:buClr>
              <a:buFont typeface="Calibri"/>
              <a:buChar char="●"/>
            </a:pPr>
            <a:r>
              <a:rPr lang="en" sz="2400" b="0" strike="noStrike" spc="-1">
                <a:solidFill>
                  <a:schemeClr val="dk2"/>
                </a:solidFill>
                <a:latin typeface="Calibri"/>
                <a:ea typeface="Calibri"/>
              </a:rPr>
              <a:t>The most important product of advertising is </a:t>
            </a:r>
            <a:r>
              <a:rPr lang="en" sz="2400" b="1" strike="noStrike" spc="-1">
                <a:solidFill>
                  <a:schemeClr val="dk2"/>
                </a:solidFill>
                <a:latin typeface="Calibri"/>
                <a:ea typeface="Calibri"/>
              </a:rPr>
              <a:t>you</a:t>
            </a:r>
            <a:r>
              <a:rPr lang="en" sz="2400" b="0" strike="noStrike" spc="-1">
                <a:solidFill>
                  <a:schemeClr val="dk2"/>
                </a:solidFill>
                <a:latin typeface="Calibri"/>
                <a:ea typeface="Calibri"/>
              </a:rPr>
              <a:t>.</a:t>
            </a:r>
            <a:endParaRPr lang="en-US" sz="2400" b="0" strike="noStrike" spc="-1">
              <a:solidFill>
                <a:srgbClr val="000000"/>
              </a:solidFill>
              <a:latin typeface="Arial"/>
            </a:endParaRPr>
          </a:p>
          <a:p>
            <a:pPr marL="457200" indent="0">
              <a:lnSpc>
                <a:spcPct val="115000"/>
              </a:lnSpc>
              <a:buNone/>
            </a:pPr>
            <a:endParaRPr lang="en-US" sz="2400" b="0" strike="noStrike" spc="-1">
              <a:solidFill>
                <a:srgbClr val="000000"/>
              </a:solidFill>
              <a:latin typeface="Arial"/>
            </a:endParaRPr>
          </a:p>
          <a:p>
            <a:pPr marL="457200" indent="-336600">
              <a:lnSpc>
                <a:spcPct val="115000"/>
              </a:lnSpc>
              <a:buClr>
                <a:srgbClr val="233A44"/>
              </a:buClr>
              <a:buFont typeface="Calibri"/>
              <a:buChar char="●"/>
            </a:pPr>
            <a:r>
              <a:rPr lang="en" sz="2400" b="0" strike="noStrike" spc="-1">
                <a:solidFill>
                  <a:schemeClr val="dk2"/>
                </a:solidFill>
                <a:latin typeface="Calibri"/>
                <a:ea typeface="Calibri"/>
              </a:rPr>
              <a:t>Advertisers have conditioned us to give them our time and money by appealing to </a:t>
            </a:r>
            <a:r>
              <a:rPr lang="en" sz="2400" b="1" strike="noStrike" spc="-1">
                <a:solidFill>
                  <a:schemeClr val="dk2"/>
                </a:solidFill>
                <a:latin typeface="Calibri"/>
                <a:ea typeface="Calibri"/>
              </a:rPr>
              <a:t>what we think we need.</a:t>
            </a:r>
            <a:endParaRPr lang="en-US" sz="2400" b="0" strike="noStrike" spc="-1">
              <a:solidFill>
                <a:srgbClr val="000000"/>
              </a:solidFill>
              <a:latin typeface="Arial"/>
            </a:endParaRPr>
          </a:p>
          <a:p>
            <a:pPr marL="457200" indent="0">
              <a:lnSpc>
                <a:spcPct val="115000"/>
              </a:lnSpc>
              <a:buNone/>
            </a:pPr>
            <a:endParaRPr lang="en-US" sz="2400" b="0" strike="noStrike" spc="-1">
              <a:solidFill>
                <a:srgbClr val="000000"/>
              </a:solidFill>
              <a:latin typeface="Arial"/>
            </a:endParaRPr>
          </a:p>
          <a:p>
            <a:pPr marL="457200" indent="-336600">
              <a:lnSpc>
                <a:spcPct val="115000"/>
              </a:lnSpc>
              <a:buClr>
                <a:srgbClr val="233A44"/>
              </a:buClr>
              <a:buFont typeface="Calibri"/>
              <a:buChar char="●"/>
            </a:pPr>
            <a:r>
              <a:rPr lang="en" sz="2400" b="0" strike="noStrike" spc="-1">
                <a:solidFill>
                  <a:schemeClr val="dk2"/>
                </a:solidFill>
                <a:latin typeface="Calibri"/>
                <a:ea typeface="Calibri"/>
              </a:rPr>
              <a:t>Most of us do not realize how much advertising exposure we experience every day and how it has shaped our attitudes and behaviors.</a:t>
            </a:r>
            <a:endParaRPr lang="en-US"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819000" y="228600"/>
            <a:ext cx="7505280" cy="69516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3600" b="0" strike="noStrike" spc="-1">
                <a:solidFill>
                  <a:schemeClr val="lt1"/>
                </a:solidFill>
                <a:latin typeface="Nunito"/>
                <a:ea typeface="Nunito"/>
              </a:rPr>
              <a:t>Advertising Objectives</a:t>
            </a:r>
            <a:endParaRPr lang="en-US" sz="3600" b="0" strike="noStrike" spc="-1">
              <a:solidFill>
                <a:srgbClr val="000000"/>
              </a:solidFill>
              <a:latin typeface="Arial"/>
            </a:endParaRPr>
          </a:p>
        </p:txBody>
      </p:sp>
      <p:sp>
        <p:nvSpPr>
          <p:cNvPr id="221" name="PlaceHolder 2"/>
          <p:cNvSpPr>
            <a:spLocks noGrp="1"/>
          </p:cNvSpPr>
          <p:nvPr>
            <p:ph/>
          </p:nvPr>
        </p:nvSpPr>
        <p:spPr>
          <a:xfrm>
            <a:off x="685800" y="1143000"/>
            <a:ext cx="8001000" cy="3657600"/>
          </a:xfrm>
          <a:prstGeom prst="rect">
            <a:avLst/>
          </a:prstGeom>
          <a:noFill/>
          <a:ln w="0">
            <a:noFill/>
          </a:ln>
        </p:spPr>
        <p:txBody>
          <a:bodyPr lIns="91440" tIns="91440" rIns="91440" bIns="91440" anchor="t">
            <a:normAutofit fontScale="82052" lnSpcReduction="20000"/>
          </a:bodyPr>
          <a:lstStyle/>
          <a:p>
            <a:pPr indent="0">
              <a:lnSpc>
                <a:spcPct val="115000"/>
              </a:lnSpc>
              <a:buNone/>
              <a:tabLst>
                <a:tab pos="0" algn="l"/>
              </a:tabLst>
            </a:pPr>
            <a:r>
              <a:rPr lang="en" sz="2800" b="1" strike="noStrike" spc="-1">
                <a:solidFill>
                  <a:schemeClr val="dk2"/>
                </a:solidFill>
                <a:latin typeface="Calibri"/>
                <a:ea typeface="Calibri"/>
              </a:rPr>
              <a:t>Four Main Objectives:</a:t>
            </a:r>
            <a:endParaRPr lang="en-US" sz="2800" b="0" strike="noStrike" spc="-1">
              <a:solidFill>
                <a:srgbClr val="000000"/>
              </a:solidFill>
              <a:latin typeface="Arial"/>
            </a:endParaRPr>
          </a:p>
          <a:p>
            <a:pPr marL="457200" indent="-336600">
              <a:lnSpc>
                <a:spcPct val="115000"/>
              </a:lnSpc>
              <a:spcBef>
                <a:spcPts val="1199"/>
              </a:spcBef>
              <a:buClr>
                <a:srgbClr val="233A44"/>
              </a:buClr>
              <a:buFont typeface="Calibri"/>
              <a:buAutoNum type="arabicPeriod"/>
              <a:tabLst>
                <a:tab pos="0" algn="l"/>
              </a:tabLst>
            </a:pPr>
            <a:r>
              <a:rPr lang="en" sz="2600" b="1" strike="noStrike" spc="-1">
                <a:solidFill>
                  <a:schemeClr val="dk2"/>
                </a:solidFill>
                <a:latin typeface="Calibri"/>
                <a:ea typeface="Calibri"/>
              </a:rPr>
              <a:t>Inform:</a:t>
            </a:r>
            <a:r>
              <a:rPr lang="en" sz="2600" b="0" strike="noStrike" spc="-1">
                <a:solidFill>
                  <a:schemeClr val="dk2"/>
                </a:solidFill>
                <a:latin typeface="Calibri"/>
                <a:ea typeface="Calibri"/>
              </a:rPr>
              <a:t> Inform people about what the product is and what it does. </a:t>
            </a:r>
            <a:endParaRPr lang="en-US" sz="2600" b="0" strike="noStrike" spc="-1">
              <a:solidFill>
                <a:srgbClr val="000000"/>
              </a:solidFill>
              <a:latin typeface="Arial"/>
            </a:endParaRPr>
          </a:p>
          <a:p>
            <a:pPr marL="457200" indent="0">
              <a:lnSpc>
                <a:spcPct val="115000"/>
              </a:lnSpc>
              <a:spcBef>
                <a:spcPts val="1199"/>
              </a:spcBef>
              <a:buNone/>
              <a:tabLst>
                <a:tab pos="0" algn="l"/>
              </a:tabLst>
            </a:pPr>
            <a:endParaRPr lang="en-US" sz="2600" b="0" strike="noStrike" spc="-1">
              <a:solidFill>
                <a:srgbClr val="000000"/>
              </a:solidFill>
              <a:latin typeface="Arial"/>
            </a:endParaRPr>
          </a:p>
          <a:p>
            <a:pPr marL="457200" indent="-336600">
              <a:lnSpc>
                <a:spcPct val="115000"/>
              </a:lnSpc>
              <a:buClr>
                <a:srgbClr val="233A44"/>
              </a:buClr>
              <a:buFont typeface="Calibri"/>
              <a:buAutoNum type="arabicPeriod"/>
              <a:tabLst>
                <a:tab pos="0" algn="l"/>
              </a:tabLst>
            </a:pPr>
            <a:r>
              <a:rPr lang="en" sz="2600" b="1" strike="noStrike" spc="-1">
                <a:solidFill>
                  <a:schemeClr val="dk2"/>
                </a:solidFill>
                <a:latin typeface="Calibri"/>
                <a:ea typeface="Calibri"/>
              </a:rPr>
              <a:t>Persuade:</a:t>
            </a:r>
            <a:r>
              <a:rPr lang="en" sz="2600" b="0" strike="noStrike" spc="-1">
                <a:solidFill>
                  <a:schemeClr val="dk2"/>
                </a:solidFill>
                <a:latin typeface="Calibri"/>
                <a:ea typeface="Calibri"/>
              </a:rPr>
              <a:t> Inducing people to buy the products and give reasons to lure the customers. </a:t>
            </a:r>
            <a:endParaRPr lang="en-US" sz="2600" b="0" strike="noStrike" spc="-1">
              <a:solidFill>
                <a:srgbClr val="000000"/>
              </a:solidFill>
              <a:latin typeface="Arial"/>
            </a:endParaRPr>
          </a:p>
          <a:p>
            <a:pPr marL="457200" indent="0">
              <a:lnSpc>
                <a:spcPct val="115000"/>
              </a:lnSpc>
              <a:buNone/>
              <a:tabLst>
                <a:tab pos="0" algn="l"/>
              </a:tabLst>
            </a:pPr>
            <a:endParaRPr lang="en-US" sz="2600" b="0" strike="noStrike" spc="-1">
              <a:solidFill>
                <a:srgbClr val="000000"/>
              </a:solidFill>
              <a:latin typeface="Arial"/>
            </a:endParaRPr>
          </a:p>
          <a:p>
            <a:pPr marL="457200" indent="-336600">
              <a:lnSpc>
                <a:spcPct val="115000"/>
              </a:lnSpc>
              <a:buClr>
                <a:srgbClr val="233A44"/>
              </a:buClr>
              <a:buFont typeface="Calibri"/>
              <a:buAutoNum type="arabicPeriod"/>
              <a:tabLst>
                <a:tab pos="0" algn="l"/>
              </a:tabLst>
            </a:pPr>
            <a:r>
              <a:rPr lang="en" sz="2600" b="1" strike="noStrike" spc="-1">
                <a:solidFill>
                  <a:schemeClr val="dk2"/>
                </a:solidFill>
                <a:latin typeface="Calibri"/>
                <a:ea typeface="Calibri"/>
              </a:rPr>
              <a:t>Remind: </a:t>
            </a:r>
            <a:r>
              <a:rPr lang="en" sz="2600" b="0" strike="noStrike" spc="-1">
                <a:solidFill>
                  <a:schemeClr val="dk2"/>
                </a:solidFill>
                <a:latin typeface="Calibri"/>
                <a:ea typeface="Calibri"/>
              </a:rPr>
              <a:t>Keep reinforcing the central message.</a:t>
            </a:r>
            <a:endParaRPr lang="en-US" sz="2600" b="0" strike="noStrike" spc="-1">
              <a:solidFill>
                <a:srgbClr val="000000"/>
              </a:solidFill>
              <a:latin typeface="Arial"/>
            </a:endParaRPr>
          </a:p>
          <a:p>
            <a:pPr marL="457200" indent="0">
              <a:lnSpc>
                <a:spcPct val="115000"/>
              </a:lnSpc>
              <a:buNone/>
              <a:tabLst>
                <a:tab pos="0" algn="l"/>
              </a:tabLst>
            </a:pPr>
            <a:endParaRPr lang="en-US" sz="2600" b="0" strike="noStrike" spc="-1">
              <a:solidFill>
                <a:srgbClr val="000000"/>
              </a:solidFill>
              <a:latin typeface="Arial"/>
            </a:endParaRPr>
          </a:p>
          <a:p>
            <a:pPr marL="457200" indent="-336600">
              <a:lnSpc>
                <a:spcPct val="115000"/>
              </a:lnSpc>
              <a:buClr>
                <a:srgbClr val="233A44"/>
              </a:buClr>
              <a:buFont typeface="Calibri"/>
              <a:buAutoNum type="arabicPeriod"/>
              <a:tabLst>
                <a:tab pos="0" algn="l"/>
              </a:tabLst>
            </a:pPr>
            <a:r>
              <a:rPr lang="en" sz="2600" b="1" strike="noStrike" spc="-1">
                <a:solidFill>
                  <a:schemeClr val="dk2"/>
                </a:solidFill>
                <a:latin typeface="Calibri"/>
                <a:ea typeface="Calibri"/>
              </a:rPr>
              <a:t>Reinforce:</a:t>
            </a:r>
            <a:r>
              <a:rPr lang="en" sz="2600" b="0" strike="noStrike" spc="-1">
                <a:solidFill>
                  <a:schemeClr val="dk2"/>
                </a:solidFill>
                <a:latin typeface="Calibri"/>
                <a:ea typeface="Calibri"/>
              </a:rPr>
              <a:t> Convince current customers that they have made the right choice. </a:t>
            </a:r>
            <a:endParaRPr lang="en-US" sz="26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47320"/>
            <a:ext cx="7505280" cy="66708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3600" b="0" strike="noStrike" spc="-1">
                <a:solidFill>
                  <a:schemeClr val="lt1"/>
                </a:solidFill>
                <a:latin typeface="Nunito"/>
                <a:ea typeface="Nunito"/>
              </a:rPr>
              <a:t>Effects of Advertising</a:t>
            </a:r>
            <a:endParaRPr lang="en-US" sz="3600" b="0" strike="noStrike" spc="-1">
              <a:solidFill>
                <a:srgbClr val="000000"/>
              </a:solidFill>
              <a:latin typeface="Arial"/>
            </a:endParaRPr>
          </a:p>
        </p:txBody>
      </p:sp>
      <p:sp>
        <p:nvSpPr>
          <p:cNvPr id="223" name="PlaceHolder 2"/>
          <p:cNvSpPr>
            <a:spLocks noGrp="1"/>
          </p:cNvSpPr>
          <p:nvPr>
            <p:ph/>
          </p:nvPr>
        </p:nvSpPr>
        <p:spPr>
          <a:xfrm>
            <a:off x="685800" y="1081080"/>
            <a:ext cx="8229600" cy="3719520"/>
          </a:xfrm>
          <a:prstGeom prst="rect">
            <a:avLst/>
          </a:prstGeom>
          <a:noFill/>
          <a:ln w="0">
            <a:noFill/>
          </a:ln>
        </p:spPr>
        <p:txBody>
          <a:bodyPr lIns="91440" tIns="91440" rIns="91440" bIns="91440" anchor="t">
            <a:normAutofit fontScale="82452" lnSpcReduction="20000"/>
          </a:bodyPr>
          <a:lstStyle/>
          <a:p>
            <a:pPr marL="457200" indent="-311040">
              <a:lnSpc>
                <a:spcPct val="115000"/>
              </a:lnSpc>
              <a:buClr>
                <a:srgbClr val="233A44"/>
              </a:buClr>
              <a:buFont typeface="Calibri"/>
              <a:buChar char="●"/>
            </a:pPr>
            <a:r>
              <a:rPr lang="en" sz="2000" b="1" strike="noStrike" spc="-1" dirty="0">
                <a:solidFill>
                  <a:schemeClr val="dk2"/>
                </a:solidFill>
                <a:latin typeface="Calibri"/>
                <a:ea typeface="Calibri"/>
              </a:rPr>
              <a:t>Promotes commercialism and materialism: </a:t>
            </a:r>
            <a:r>
              <a:rPr lang="en" sz="2000" b="0" strike="noStrike" spc="-1" dirty="0">
                <a:solidFill>
                  <a:schemeClr val="dk2"/>
                </a:solidFill>
                <a:latin typeface="Calibri"/>
                <a:ea typeface="Calibri"/>
              </a:rPr>
              <a:t>The ideas that turns everything into objects sold for the purpose of generating profit, and that happiness and success are tied to buying more things. This leads to a focus on material wealth and overconsumption. </a:t>
            </a:r>
            <a:endParaRPr lang="en-US" sz="2000" b="0" strike="noStrike" spc="-1" dirty="0">
              <a:solidFill>
                <a:srgbClr val="000000"/>
              </a:solidFill>
              <a:latin typeface="Arial"/>
            </a:endParaRPr>
          </a:p>
          <a:p>
            <a:pPr marL="457200" indent="0">
              <a:lnSpc>
                <a:spcPct val="115000"/>
              </a:lnSpc>
              <a:buNone/>
            </a:pPr>
            <a:endParaRPr lang="en-US" sz="2000" b="0" strike="noStrike" spc="-1" dirty="0">
              <a:solidFill>
                <a:srgbClr val="000000"/>
              </a:solidFill>
              <a:latin typeface="Arial"/>
            </a:endParaRPr>
          </a:p>
          <a:p>
            <a:pPr marL="457200" indent="-311040">
              <a:lnSpc>
                <a:spcPct val="115000"/>
              </a:lnSpc>
              <a:buClr>
                <a:srgbClr val="233A44"/>
              </a:buClr>
              <a:buFont typeface="Calibri"/>
              <a:buChar char="●"/>
            </a:pPr>
            <a:r>
              <a:rPr lang="en" sz="2000" b="1" strike="noStrike" spc="-1" dirty="0">
                <a:solidFill>
                  <a:schemeClr val="dk2"/>
                </a:solidFill>
                <a:latin typeface="Calibri"/>
                <a:ea typeface="Calibri"/>
              </a:rPr>
              <a:t>Creates false desire:</a:t>
            </a:r>
            <a:r>
              <a:rPr lang="en" sz="2000" b="0" strike="noStrike" spc="-1" dirty="0">
                <a:solidFill>
                  <a:schemeClr val="dk2"/>
                </a:solidFill>
                <a:latin typeface="Calibri"/>
                <a:ea typeface="Calibri"/>
              </a:rPr>
              <a:t> Advertisers play with emotions, aspirations and social status of people, and makes them believe that they really need and desire a particular product. </a:t>
            </a:r>
            <a:endParaRPr lang="en-US" sz="2000" b="0" strike="noStrike" spc="-1" dirty="0">
              <a:solidFill>
                <a:srgbClr val="000000"/>
              </a:solidFill>
              <a:latin typeface="Arial"/>
            </a:endParaRPr>
          </a:p>
          <a:p>
            <a:pPr marL="457200" indent="0">
              <a:lnSpc>
                <a:spcPct val="115000"/>
              </a:lnSpc>
              <a:buNone/>
            </a:pPr>
            <a:endParaRPr lang="en-US" sz="2000" b="0" strike="noStrike" spc="-1" dirty="0">
              <a:solidFill>
                <a:srgbClr val="000000"/>
              </a:solidFill>
              <a:latin typeface="Arial"/>
            </a:endParaRPr>
          </a:p>
          <a:p>
            <a:pPr marL="457200" indent="-311040">
              <a:lnSpc>
                <a:spcPct val="115000"/>
              </a:lnSpc>
              <a:buClr>
                <a:srgbClr val="233A44"/>
              </a:buClr>
              <a:buFont typeface="Calibri"/>
              <a:buChar char="●"/>
            </a:pPr>
            <a:r>
              <a:rPr lang="en" sz="2000" b="1" strike="noStrike" spc="-1" dirty="0">
                <a:solidFill>
                  <a:schemeClr val="dk2"/>
                </a:solidFill>
                <a:latin typeface="Calibri"/>
                <a:ea typeface="Calibri"/>
              </a:rPr>
              <a:t>Brand Loyalty:</a:t>
            </a:r>
            <a:r>
              <a:rPr lang="en" sz="2000" b="0" strike="noStrike" spc="-1" dirty="0">
                <a:solidFill>
                  <a:schemeClr val="dk2"/>
                </a:solidFill>
                <a:latin typeface="Calibri"/>
                <a:ea typeface="Calibri"/>
              </a:rPr>
              <a:t> Advertisers create a strong brand identity that consumers can relate to, which encourages repeat purchases. This often involves creating a narrative around the brand that aligns with the consumer's values and lifestyle.</a:t>
            </a:r>
            <a:endParaRPr lang="en-US" sz="2000" b="0" strike="noStrike" spc="-1" dirty="0">
              <a:solidFill>
                <a:srgbClr val="000000"/>
              </a:solidFill>
              <a:latin typeface="Arial"/>
            </a:endParaRPr>
          </a:p>
          <a:p>
            <a:pPr marL="457200" indent="0">
              <a:lnSpc>
                <a:spcPct val="115000"/>
              </a:lnSpc>
              <a:buNone/>
            </a:pPr>
            <a:endParaRPr lang="en-US" sz="2000" b="0" strike="noStrike" spc="-1" dirty="0">
              <a:solidFill>
                <a:srgbClr val="000000"/>
              </a:solidFill>
              <a:latin typeface="Arial"/>
            </a:endParaRPr>
          </a:p>
          <a:p>
            <a:pPr marL="457200" indent="-311040">
              <a:lnSpc>
                <a:spcPct val="115000"/>
              </a:lnSpc>
              <a:buClr>
                <a:srgbClr val="233A44"/>
              </a:buClr>
              <a:buFont typeface="Calibri"/>
              <a:buChar char="●"/>
            </a:pPr>
            <a:r>
              <a:rPr lang="en" sz="2000" b="1" strike="noStrike" spc="-1" dirty="0">
                <a:solidFill>
                  <a:schemeClr val="dk2"/>
                </a:solidFill>
                <a:latin typeface="Calibri"/>
                <a:ea typeface="Calibri"/>
              </a:rPr>
              <a:t>Manipulation of vulnerable populations </a:t>
            </a:r>
            <a:r>
              <a:rPr lang="en" sz="2000" b="0" strike="noStrike" spc="-1" dirty="0">
                <a:solidFill>
                  <a:schemeClr val="dk2"/>
                </a:solidFill>
                <a:latin typeface="Calibri"/>
                <a:ea typeface="Calibri"/>
              </a:rPr>
              <a:t>(children, the elderly), perpetuation of stereotypes, and the promotion of unhealthy or unsustainable consumption patterns have also been observed. </a:t>
            </a:r>
            <a:endParaRPr lang="en-US" sz="20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726840" y="411840"/>
            <a:ext cx="7505280" cy="7041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How do </a:t>
            </a:r>
            <a:r>
              <a:rPr lang="en" sz="3200" b="0" strike="noStrike" spc="-1">
                <a:solidFill>
                  <a:schemeClr val="lt1"/>
                </a:solidFill>
                <a:latin typeface="Nunito"/>
                <a:ea typeface="Nunito"/>
              </a:rPr>
              <a:t>advertisers</a:t>
            </a:r>
            <a:r>
              <a:rPr lang="en" sz="3000" b="0" strike="noStrike" spc="-1">
                <a:solidFill>
                  <a:schemeClr val="lt1"/>
                </a:solidFill>
                <a:latin typeface="Nunito"/>
                <a:ea typeface="Nunito"/>
              </a:rPr>
              <a:t> get you to buy things?</a:t>
            </a:r>
            <a:endParaRPr lang="en-US" sz="3000" b="0" strike="noStrike" spc="-1">
              <a:solidFill>
                <a:srgbClr val="000000"/>
              </a:solidFill>
              <a:latin typeface="Arial"/>
            </a:endParaRPr>
          </a:p>
        </p:txBody>
      </p:sp>
      <p:pic>
        <p:nvPicPr>
          <p:cNvPr id="225" name="Picture 224"/>
          <p:cNvPicPr/>
          <p:nvPr/>
        </p:nvPicPr>
        <p:blipFill>
          <a:blip r:embed="rId2"/>
          <a:stretch/>
        </p:blipFill>
        <p:spPr>
          <a:xfrm>
            <a:off x="2057400" y="1143000"/>
            <a:ext cx="5060880" cy="3162960"/>
          </a:xfrm>
          <a:prstGeom prst="rect">
            <a:avLst/>
          </a:prstGeom>
          <a:ln w="38160">
            <a:solidFill>
              <a:srgbClr val="3465A4"/>
            </a:solidFill>
            <a:round/>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819000" y="388440"/>
            <a:ext cx="7505280" cy="6447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000" b="0" strike="noStrike" spc="-1">
                <a:solidFill>
                  <a:schemeClr val="lt1"/>
                </a:solidFill>
                <a:latin typeface="Nunito"/>
                <a:ea typeface="Nunito"/>
              </a:rPr>
              <a:t>Advertising Appeals</a:t>
            </a:r>
            <a:endParaRPr lang="en-US" sz="3000" b="0" strike="noStrike" spc="-1">
              <a:solidFill>
                <a:srgbClr val="000000"/>
              </a:solidFill>
              <a:latin typeface="Arial"/>
            </a:endParaRPr>
          </a:p>
        </p:txBody>
      </p:sp>
      <p:sp>
        <p:nvSpPr>
          <p:cNvPr id="227" name="PlaceHolder 2"/>
          <p:cNvSpPr>
            <a:spLocks noGrp="1"/>
          </p:cNvSpPr>
          <p:nvPr>
            <p:ph/>
          </p:nvPr>
        </p:nvSpPr>
        <p:spPr>
          <a:xfrm>
            <a:off x="819000" y="1153440"/>
            <a:ext cx="7505280" cy="3285000"/>
          </a:xfrm>
          <a:prstGeom prst="rect">
            <a:avLst/>
          </a:prstGeom>
          <a:noFill/>
          <a:ln w="0">
            <a:noFill/>
          </a:ln>
        </p:spPr>
        <p:txBody>
          <a:bodyPr lIns="91440" tIns="91440" rIns="91440" bIns="91440" anchor="t">
            <a:normAutofit fontScale="86849" lnSpcReduction="10000"/>
          </a:bodyPr>
          <a:lstStyle/>
          <a:p>
            <a:pPr indent="0">
              <a:lnSpc>
                <a:spcPct val="115000"/>
              </a:lnSpc>
              <a:buNone/>
              <a:tabLst>
                <a:tab pos="0" algn="l"/>
              </a:tabLst>
            </a:pPr>
            <a:r>
              <a:rPr lang="en" sz="1800" b="1" strike="noStrike" spc="-1">
                <a:solidFill>
                  <a:schemeClr val="dk2"/>
                </a:solidFill>
                <a:latin typeface="Calibri"/>
                <a:ea typeface="Calibri"/>
              </a:rPr>
              <a:t>Informational or argument-based appeal : </a:t>
            </a:r>
            <a:r>
              <a:rPr lang="en" sz="1800" b="0" strike="noStrike" spc="-1">
                <a:solidFill>
                  <a:schemeClr val="dk2"/>
                </a:solidFill>
                <a:latin typeface="Calibri"/>
                <a:ea typeface="Calibri"/>
              </a:rPr>
              <a:t>They straightforwardly informed consumers what was for sale, at what price and where one could buy it. The approach became known as the ‘tell’ approach, a more subtle variant of the more pressing ‘hard-sell’ approach of ‘salemanship in print’ which aligned a set of persuasive arguments to convince prospective buyers and thus became known as the ‘reason-why approach’. E.g. Durable products like computers or washing machines</a:t>
            </a:r>
            <a:endParaRPr lang="en-US" sz="1800" b="0" strike="noStrike" spc="-1">
              <a:solidFill>
                <a:srgbClr val="000000"/>
              </a:solidFill>
              <a:latin typeface="Arial"/>
            </a:endParaRPr>
          </a:p>
          <a:p>
            <a:pPr indent="0">
              <a:lnSpc>
                <a:spcPct val="115000"/>
              </a:lnSpc>
              <a:spcBef>
                <a:spcPts val="1199"/>
              </a:spcBef>
              <a:buNone/>
              <a:tabLst>
                <a:tab pos="0" algn="l"/>
              </a:tabLst>
            </a:pPr>
            <a:r>
              <a:rPr lang="en" sz="1800" b="1" strike="noStrike" spc="-1">
                <a:solidFill>
                  <a:schemeClr val="dk2"/>
                </a:solidFill>
                <a:latin typeface="Calibri"/>
                <a:ea typeface="Calibri"/>
              </a:rPr>
              <a:t>Emotional or affect-based appeal:</a:t>
            </a:r>
            <a:r>
              <a:rPr lang="en" sz="1800" b="0" strike="noStrike" spc="-1">
                <a:solidFill>
                  <a:schemeClr val="dk2"/>
                </a:solidFill>
                <a:latin typeface="Calibri"/>
                <a:ea typeface="Calibri"/>
              </a:rPr>
              <a:t> aiming to influence the consumer’s feelings and emotions rather than his thoughts. The development of the soft-sell approach was in line with the societal and academic trend of the time increasingly to view human nature as governed by instinct, emotions and non-rational processes E.g. Wine, soft drink, perfumes.</a:t>
            </a:r>
            <a:endParaRPr lang="en-US" sz="1800" b="0" strike="noStrike" spc="-1">
              <a:solidFill>
                <a:srgbClr val="000000"/>
              </a:solidFill>
              <a:latin typeface="Arial"/>
            </a:endParaRPr>
          </a:p>
          <a:p>
            <a:pPr indent="0">
              <a:lnSpc>
                <a:spcPct val="115000"/>
              </a:lnSpc>
              <a:spcBef>
                <a:spcPts val="1199"/>
              </a:spcBef>
              <a:buNone/>
              <a:tabLst>
                <a:tab pos="0" algn="l"/>
              </a:tabLst>
            </a:pPr>
            <a:endParaRPr lang="en-US" sz="1300" b="0" strike="noStrike" spc="-1">
              <a:solidFill>
                <a:srgbClr val="000000"/>
              </a:solidFill>
              <a:latin typeface="Arial"/>
            </a:endParaRPr>
          </a:p>
          <a:p>
            <a:pPr indent="0">
              <a:lnSpc>
                <a:spcPct val="115000"/>
              </a:lnSpc>
              <a:spcBef>
                <a:spcPts val="1199"/>
              </a:spcBef>
              <a:spcAft>
                <a:spcPts val="1199"/>
              </a:spcAft>
              <a:buNone/>
              <a:tabLst>
                <a:tab pos="0" algn="l"/>
              </a:tabLst>
            </a:pPr>
            <a:endParaRPr lang="en-US"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754560" y="393480"/>
            <a:ext cx="7505280" cy="6764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200" b="0" strike="noStrike" spc="-1">
                <a:solidFill>
                  <a:schemeClr val="lt1"/>
                </a:solidFill>
                <a:latin typeface="Nunito"/>
                <a:ea typeface="Nunito"/>
              </a:rPr>
              <a:t>Emotional Appeals</a:t>
            </a:r>
            <a:endParaRPr lang="en-US" sz="3200" b="0" strike="noStrike" spc="-1">
              <a:solidFill>
                <a:srgbClr val="000000"/>
              </a:solidFill>
              <a:latin typeface="Arial"/>
            </a:endParaRPr>
          </a:p>
        </p:txBody>
      </p:sp>
      <p:sp>
        <p:nvSpPr>
          <p:cNvPr id="229" name="PlaceHolder 2"/>
          <p:cNvSpPr>
            <a:spLocks noGrp="1"/>
          </p:cNvSpPr>
          <p:nvPr>
            <p:ph/>
          </p:nvPr>
        </p:nvSpPr>
        <p:spPr>
          <a:xfrm>
            <a:off x="819000" y="1208880"/>
            <a:ext cx="7505280" cy="3229920"/>
          </a:xfrm>
          <a:prstGeom prst="rect">
            <a:avLst/>
          </a:prstGeom>
          <a:noFill/>
          <a:ln w="0">
            <a:noFill/>
          </a:ln>
        </p:spPr>
        <p:txBody>
          <a:bodyPr lIns="91440" tIns="91440" rIns="91440" bIns="91440" anchor="t">
            <a:normAutofit fontScale="62254" lnSpcReduction="10000"/>
          </a:bodyPr>
          <a:lstStyle/>
          <a:p>
            <a:pPr marL="457200" indent="-298800">
              <a:lnSpc>
                <a:spcPct val="125000"/>
              </a:lnSpc>
              <a:buClr>
                <a:srgbClr val="2D2D2D"/>
              </a:buClr>
              <a:buSzPct val="87000"/>
              <a:buFont typeface="Arial"/>
              <a:buChar char="●"/>
            </a:pPr>
            <a:r>
              <a:rPr lang="en" sz="2600" b="1" strike="noStrike" spc="-1">
                <a:solidFill>
                  <a:srgbClr val="2D2D2D"/>
                </a:solidFill>
                <a:latin typeface="Arial"/>
                <a:ea typeface="Arial"/>
              </a:rPr>
              <a:t>Happiness: </a:t>
            </a:r>
            <a:r>
              <a:rPr lang="en" sz="2600" b="0" strike="noStrike" spc="-1">
                <a:solidFill>
                  <a:srgbClr val="2D2D2D"/>
                </a:solidFill>
                <a:latin typeface="Arial"/>
                <a:ea typeface="Arial"/>
              </a:rPr>
              <a:t>a brand creates a commercial that features people smiling and enjoying themselves, so the viewers associate the company with happiness.</a:t>
            </a:r>
            <a:endParaRPr lang="en-US" sz="2600" b="0" strike="noStrike" spc="-1">
              <a:solidFill>
                <a:srgbClr val="000000"/>
              </a:solidFill>
              <a:latin typeface="Arial"/>
            </a:endParaRPr>
          </a:p>
          <a:p>
            <a:pPr marL="457200" indent="0">
              <a:lnSpc>
                <a:spcPct val="125000"/>
              </a:lnSpc>
              <a:buNone/>
            </a:pPr>
            <a:endParaRPr lang="en-US" sz="2600" b="0" strike="noStrike" spc="-1">
              <a:solidFill>
                <a:srgbClr val="000000"/>
              </a:solidFill>
              <a:latin typeface="Arial"/>
            </a:endParaRPr>
          </a:p>
          <a:p>
            <a:pPr marL="457200" indent="-298800">
              <a:lnSpc>
                <a:spcPct val="125000"/>
              </a:lnSpc>
              <a:buClr>
                <a:srgbClr val="2D2D2D"/>
              </a:buClr>
              <a:buFont typeface="Arial"/>
              <a:buChar char="●"/>
            </a:pPr>
            <a:r>
              <a:rPr lang="en" sz="2600" b="1" strike="noStrike" spc="-1">
                <a:solidFill>
                  <a:srgbClr val="2D2D2D"/>
                </a:solidFill>
                <a:latin typeface="Arial"/>
                <a:ea typeface="Arial"/>
              </a:rPr>
              <a:t>Sadness: </a:t>
            </a:r>
            <a:r>
              <a:rPr lang="en" sz="2600" b="0" strike="noStrike" spc="-1">
                <a:solidFill>
                  <a:srgbClr val="2D2D2D"/>
                </a:solidFill>
                <a:latin typeface="Arial"/>
                <a:ea typeface="Arial"/>
              </a:rPr>
              <a:t>An earthquake devastates a town, and a local nonprofit organization airs a commercial to raise money for a relief program. The viewer is sad about the devastation and consequently donates to the fund.</a:t>
            </a:r>
            <a:endParaRPr lang="en-US" sz="2600" b="0" strike="noStrike" spc="-1">
              <a:solidFill>
                <a:srgbClr val="000000"/>
              </a:solidFill>
              <a:latin typeface="Arial"/>
            </a:endParaRPr>
          </a:p>
          <a:p>
            <a:pPr marL="457200" indent="0">
              <a:lnSpc>
                <a:spcPct val="125000"/>
              </a:lnSpc>
              <a:buNone/>
            </a:pPr>
            <a:endParaRPr lang="en-US" sz="2600" b="0" strike="noStrike" spc="-1">
              <a:solidFill>
                <a:srgbClr val="000000"/>
              </a:solidFill>
              <a:latin typeface="Arial"/>
            </a:endParaRPr>
          </a:p>
          <a:p>
            <a:pPr marL="457200" indent="-309600">
              <a:lnSpc>
                <a:spcPct val="125000"/>
              </a:lnSpc>
              <a:buClr>
                <a:srgbClr val="2D2D2D"/>
              </a:buClr>
              <a:buSzPct val="115000"/>
              <a:buFont typeface="Arial"/>
              <a:buChar char="●"/>
            </a:pPr>
            <a:r>
              <a:rPr lang="en" sz="2600" b="1" strike="noStrike" spc="-1">
                <a:solidFill>
                  <a:srgbClr val="2D2D2D"/>
                </a:solidFill>
                <a:latin typeface="Arial"/>
                <a:ea typeface="Arial"/>
              </a:rPr>
              <a:t>Fear: </a:t>
            </a:r>
            <a:r>
              <a:rPr lang="en" sz="2600" b="0" strike="noStrike" spc="-1">
                <a:solidFill>
                  <a:srgbClr val="2D2D2D"/>
                </a:solidFill>
                <a:latin typeface="Arial"/>
                <a:ea typeface="Arial"/>
              </a:rPr>
              <a:t>a recycling advertisement includes visuals that show what the earth will look like if excessive pollution persists, which can persuade viewers into recycling more frequently.</a:t>
            </a:r>
            <a:endParaRPr lang="en-US" sz="2600" b="0" strike="noStrike" spc="-1">
              <a:solidFill>
                <a:srgbClr val="000000"/>
              </a:solidFill>
              <a:latin typeface="Arial"/>
            </a:endParaRPr>
          </a:p>
          <a:p>
            <a:pPr marL="457200" indent="0">
              <a:lnSpc>
                <a:spcPct val="125000"/>
              </a:lnSpc>
              <a:buNone/>
            </a:pPr>
            <a:endParaRPr lang="en-US" sz="1400" b="0" strike="noStrike" spc="-1">
              <a:solidFill>
                <a:srgbClr val="000000"/>
              </a:solidFill>
              <a:latin typeface="Arial"/>
            </a:endParaRPr>
          </a:p>
          <a:p>
            <a:pPr indent="0">
              <a:lnSpc>
                <a:spcPct val="115000"/>
              </a:lnSpc>
              <a:spcAft>
                <a:spcPts val="1199"/>
              </a:spcAft>
              <a:buNone/>
              <a:tabLst>
                <a:tab pos="0" algn="l"/>
              </a:tabLst>
            </a:pPr>
            <a:endParaRPr lang="en-US"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TotalTime>
  <Words>1776</Words>
  <Application>LibreOffice/7.6.4.1$Windows_X86_64 LibreOffice_project/e19e193f88cd6c0525a17fb7a176ed8e6a3e2aa1</Application>
  <PresentationFormat>On-screen Show (16:9)</PresentationFormat>
  <Paragraphs>156</Paragraphs>
  <Slides>29</Slides>
  <Notes>0</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Shift</vt:lpstr>
      <vt:lpstr>Shift</vt:lpstr>
      <vt:lpstr>Shift</vt:lpstr>
      <vt:lpstr>Shift</vt:lpstr>
      <vt:lpstr>Advertising Literacy Dr. Shikha Rai Associate Professor SOJNMS, IGNOU</vt:lpstr>
      <vt:lpstr>Advertising is everywhere!</vt:lpstr>
      <vt:lpstr>Advertising is everywhere!</vt:lpstr>
      <vt:lpstr>Advertising</vt:lpstr>
      <vt:lpstr>Advertising Objectives</vt:lpstr>
      <vt:lpstr>Effects of Advertising</vt:lpstr>
      <vt:lpstr>How do advertisers get you to buy things?</vt:lpstr>
      <vt:lpstr>Advertising Appeals</vt:lpstr>
      <vt:lpstr>Emotional Appeals</vt:lpstr>
      <vt:lpstr>Emotional Appeals</vt:lpstr>
      <vt:lpstr>Humor</vt:lpstr>
      <vt:lpstr>Celebrity Testimonials</vt:lpstr>
      <vt:lpstr>Playing on emotions</vt:lpstr>
      <vt:lpstr>Fear Appeal</vt:lpstr>
      <vt:lpstr>Hidden Advertising</vt:lpstr>
      <vt:lpstr>Hidden Advertising</vt:lpstr>
      <vt:lpstr>Blurring lines: Influencer Marketing</vt:lpstr>
      <vt:lpstr>Blurring lines: Influencer Marketing</vt:lpstr>
      <vt:lpstr>Media Literacy</vt:lpstr>
      <vt:lpstr>Advertising Literacy</vt:lpstr>
      <vt:lpstr>Dimensions of Advertising Literacy</vt:lpstr>
      <vt:lpstr>Components of Advertising Literacy</vt:lpstr>
      <vt:lpstr>Components of Advertising Literacy</vt:lpstr>
      <vt:lpstr>Types of skills needed</vt:lpstr>
      <vt:lpstr>Types of skills needed</vt:lpstr>
      <vt:lpstr>Types of skills needed</vt:lpstr>
      <vt:lpstr>How to Analyse Advertisements </vt:lpstr>
      <vt:lpstr>Evaluating Advertising Messages</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Literacy Dr. Shikha Rai Associate Professor SOJNMS, IGNOU</dc:title>
  <dc:subject/>
  <dc:creator/>
  <dc:description/>
  <cp:lastModifiedBy>IGNOU</cp:lastModifiedBy>
  <cp:revision>5</cp:revision>
  <dcterms:modified xsi:type="dcterms:W3CDTF">2024-08-22T06:11:29Z</dcterms:modified>
  <dc:language>en-US</dc:language>
</cp:coreProperties>
</file>