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5"/>
  </p:notesMasterIdLst>
  <p:sldIdLst>
    <p:sldId id="256" r:id="rId2"/>
    <p:sldId id="258" r:id="rId3"/>
    <p:sldId id="264" r:id="rId4"/>
    <p:sldId id="287" r:id="rId5"/>
    <p:sldId id="286" r:id="rId6"/>
    <p:sldId id="275" r:id="rId7"/>
    <p:sldId id="262" r:id="rId8"/>
    <p:sldId id="280" r:id="rId9"/>
    <p:sldId id="324" r:id="rId10"/>
    <p:sldId id="325" r:id="rId11"/>
    <p:sldId id="266" r:id="rId12"/>
    <p:sldId id="271" r:id="rId13"/>
    <p:sldId id="326" r:id="rId14"/>
    <p:sldId id="327" r:id="rId15"/>
    <p:sldId id="328" r:id="rId16"/>
    <p:sldId id="329" r:id="rId17"/>
    <p:sldId id="330" r:id="rId18"/>
    <p:sldId id="331" r:id="rId19"/>
    <p:sldId id="333" r:id="rId20"/>
    <p:sldId id="332" r:id="rId21"/>
    <p:sldId id="334" r:id="rId22"/>
    <p:sldId id="335" r:id="rId23"/>
    <p:sldId id="336" r:id="rId24"/>
  </p:sldIdLst>
  <p:sldSz cx="9144000" cy="5143500" type="screen16x9"/>
  <p:notesSz cx="6858000" cy="9144000"/>
  <p:embeddedFontLst>
    <p:embeddedFont>
      <p:font typeface="Alexandria SemiBold" charset="0"/>
      <p:regular r:id="rId26"/>
      <p:bold r:id="rId27"/>
    </p:embeddedFont>
    <p:embeddedFont>
      <p:font typeface="Fira Sans Extra Condensed Medium" charset="0"/>
      <p:regular r:id="rId28"/>
      <p:bold r:id="rId29"/>
      <p:italic r:id="rId30"/>
      <p:boldItalic r:id="rId31"/>
    </p:embeddedFont>
    <p:embeddedFont>
      <p:font typeface="Fira Sans Extra Condensed" charset="0"/>
      <p:regular r:id="rId32"/>
      <p:bold r:id="rId33"/>
      <p:italic r:id="rId34"/>
      <p:boldItalic r:id="rId35"/>
    </p:embeddedFont>
    <p:embeddedFont>
      <p:font typeface="Nirmala UI" pitchFamily="34" charset="0"/>
      <p:regular r:id="rId36"/>
      <p:bold r:id="rId37"/>
    </p:embeddedFont>
    <p:embeddedFont>
      <p:font typeface="Roboto" charset="0"/>
      <p:regular r:id="rId38"/>
      <p:bold r:id="rId39"/>
      <p:italic r:id="rId40"/>
      <p:boldItalic r:id="rId41"/>
    </p:embeddedFont>
    <p:embeddedFont>
      <p:font typeface="Nunito Light"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37" d="100"/>
          <a:sy n="137" d="100"/>
        </p:scale>
        <p:origin x="-780"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1c9d0a494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1c9d0a494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d70f7160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d70f7160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9d70f71609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9d70f71609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9d70f71609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9d70f71609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g9d70f716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2" name="Google Shape;1922;g9d70f716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9d70f71609_0_1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9d70f71609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g91add18b7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0" name="Google Shape;2380;g91add18b7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9ac1e78edb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9ac1e78edb_0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9ac1e78edb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9ac1e78ed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8850" y="745500"/>
            <a:ext cx="6286500" cy="8157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000">
                <a:solidFill>
                  <a:schemeClr val="dk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263874" y="1763200"/>
            <a:ext cx="2610000" cy="81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1">
  <p:cSld name="CUSTOM">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5985575" y="1068897"/>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One Column 2">
  <p:cSld name="CUSTOM_1">
    <p:spTree>
      <p:nvGrpSpPr>
        <p:cNvPr id="1" name="Shape 48"/>
        <p:cNvGrpSpPr/>
        <p:nvPr/>
      </p:nvGrpSpPr>
      <p:grpSpPr>
        <a:xfrm>
          <a:off x="0" y="0"/>
          <a:ext cx="0" cy="0"/>
          <a:chOff x="0" y="0"/>
          <a:chExt cx="0" cy="0"/>
        </a:xfrm>
      </p:grpSpPr>
      <p:sp>
        <p:nvSpPr>
          <p:cNvPr id="49" name="Google Shape;49;p14"/>
          <p:cNvSpPr txBox="1">
            <a:spLocks noGrp="1"/>
          </p:cNvSpPr>
          <p:nvPr>
            <p:ph type="title"/>
          </p:nvPr>
        </p:nvSpPr>
        <p:spPr>
          <a:xfrm>
            <a:off x="673375" y="1068900"/>
            <a:ext cx="2484300" cy="18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0" name="Google Shape;50;p14"/>
          <p:cNvSpPr txBox="1">
            <a:spLocks noGrp="1"/>
          </p:cNvSpPr>
          <p:nvPr>
            <p:ph type="subTitle" idx="1"/>
          </p:nvPr>
        </p:nvSpPr>
        <p:spPr>
          <a:xfrm>
            <a:off x="658800" y="2872488"/>
            <a:ext cx="2513400" cy="12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399"/>
        <p:cNvGrpSpPr/>
        <p:nvPr/>
      </p:nvGrpSpPr>
      <p:grpSpPr>
        <a:xfrm>
          <a:off x="0" y="0"/>
          <a:ext cx="0" cy="0"/>
          <a:chOff x="0" y="0"/>
          <a:chExt cx="0" cy="0"/>
        </a:xfrm>
      </p:grpSpPr>
      <p:grpSp>
        <p:nvGrpSpPr>
          <p:cNvPr id="2" name="Google Shape;1400;p22"/>
          <p:cNvGrpSpPr/>
          <p:nvPr/>
        </p:nvGrpSpPr>
        <p:grpSpPr>
          <a:xfrm>
            <a:off x="-261158" y="0"/>
            <a:ext cx="9662090" cy="5604484"/>
            <a:chOff x="-261158" y="0"/>
            <a:chExt cx="9662090" cy="5604484"/>
          </a:xfrm>
        </p:grpSpPr>
        <p:sp>
          <p:nvSpPr>
            <p:cNvPr id="1401" name="Google Shape;1401;p22"/>
            <p:cNvSpPr/>
            <p:nvPr/>
          </p:nvSpPr>
          <p:spPr>
            <a:xfrm rot="1079192" flipH="1">
              <a:off x="-13709" y="446573"/>
              <a:ext cx="2913814" cy="2063834"/>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2" name="Google Shape;1402;p22"/>
            <p:cNvSpPr/>
            <p:nvPr/>
          </p:nvSpPr>
          <p:spPr>
            <a:xfrm rot="1079192" flipH="1">
              <a:off x="6191841" y="3141198"/>
              <a:ext cx="2913814" cy="2063834"/>
            </a:xfrm>
            <a:custGeom>
              <a:avLst/>
              <a:gdLst/>
              <a:ahLst/>
              <a:cxnLst/>
              <a:rect l="l" t="t" r="r" b="b"/>
              <a:pathLst>
                <a:path w="5686" h="4025" extrusionOk="0">
                  <a:moveTo>
                    <a:pt x="5685" y="1972"/>
                  </a:moveTo>
                  <a:lnTo>
                    <a:pt x="5685" y="1972"/>
                  </a:lnTo>
                  <a:cubicBezTo>
                    <a:pt x="5491" y="3048"/>
                    <a:pt x="4687" y="4024"/>
                    <a:pt x="4687" y="4024"/>
                  </a:cubicBezTo>
                  <a:lnTo>
                    <a:pt x="4687" y="4024"/>
                  </a:lnTo>
                  <a:cubicBezTo>
                    <a:pt x="3316" y="3277"/>
                    <a:pt x="0" y="1936"/>
                    <a:pt x="0" y="1936"/>
                  </a:cubicBezTo>
                  <a:lnTo>
                    <a:pt x="0" y="1936"/>
                  </a:lnTo>
                  <a:cubicBezTo>
                    <a:pt x="449" y="1361"/>
                    <a:pt x="1129" y="0"/>
                    <a:pt x="1129" y="0"/>
                  </a:cubicBezTo>
                  <a:lnTo>
                    <a:pt x="1129" y="0"/>
                  </a:lnTo>
                  <a:cubicBezTo>
                    <a:pt x="1129" y="0"/>
                    <a:pt x="5573" y="1786"/>
                    <a:pt x="5685" y="1972"/>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nvGrpSpPr>
            <p:cNvPr id="3" name="Google Shape;1403;p22"/>
            <p:cNvGrpSpPr/>
            <p:nvPr/>
          </p:nvGrpSpPr>
          <p:grpSpPr>
            <a:xfrm rot="690206" flipH="1">
              <a:off x="6282305" y="1805284"/>
              <a:ext cx="2953166" cy="1956834"/>
              <a:chOff x="4935600" y="1731225"/>
              <a:chExt cx="3739300" cy="2477745"/>
            </a:xfrm>
          </p:grpSpPr>
          <p:sp>
            <p:nvSpPr>
              <p:cNvPr id="1404" name="Google Shape;1404;p22"/>
              <p:cNvSpPr/>
              <p:nvPr/>
            </p:nvSpPr>
            <p:spPr>
              <a:xfrm>
                <a:off x="8454129" y="2052526"/>
                <a:ext cx="220771" cy="2119010"/>
              </a:xfrm>
              <a:custGeom>
                <a:avLst/>
                <a:gdLst/>
                <a:ahLst/>
                <a:cxnLst/>
                <a:rect l="l" t="t" r="r" b="b"/>
                <a:pathLst>
                  <a:path w="495" h="4742" extrusionOk="0">
                    <a:moveTo>
                      <a:pt x="285" y="4741"/>
                    </a:moveTo>
                    <a:lnTo>
                      <a:pt x="285" y="4741"/>
                    </a:lnTo>
                    <a:cubicBezTo>
                      <a:pt x="494" y="4398"/>
                      <a:pt x="457" y="12"/>
                      <a:pt x="457" y="12"/>
                    </a:cubicBezTo>
                    <a:lnTo>
                      <a:pt x="457" y="12"/>
                    </a:lnTo>
                    <a:cubicBezTo>
                      <a:pt x="323" y="53"/>
                      <a:pt x="0" y="0"/>
                      <a:pt x="0" y="0"/>
                    </a:cubicBezTo>
                    <a:lnTo>
                      <a:pt x="0" y="0"/>
                    </a:lnTo>
                    <a:cubicBezTo>
                      <a:pt x="0" y="0"/>
                      <a:pt x="42" y="4614"/>
                      <a:pt x="285" y="4741"/>
                    </a:cubicBezTo>
                  </a:path>
                </a:pathLst>
              </a:custGeom>
              <a:solidFill>
                <a:schemeClr val="lt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5" name="Google Shape;1405;p22"/>
              <p:cNvSpPr/>
              <p:nvPr/>
            </p:nvSpPr>
            <p:spPr>
              <a:xfrm>
                <a:off x="4935600" y="1731225"/>
                <a:ext cx="3646650" cy="2477745"/>
              </a:xfrm>
              <a:custGeom>
                <a:avLst/>
                <a:gdLst/>
                <a:ahLst/>
                <a:cxnLst/>
                <a:rect l="l" t="t" r="r" b="b"/>
                <a:pathLst>
                  <a:path w="8156" h="5542" extrusionOk="0">
                    <a:moveTo>
                      <a:pt x="338" y="0"/>
                    </a:moveTo>
                    <a:lnTo>
                      <a:pt x="338" y="0"/>
                    </a:lnTo>
                    <a:cubicBezTo>
                      <a:pt x="189" y="1308"/>
                      <a:pt x="0" y="5023"/>
                      <a:pt x="350" y="5256"/>
                    </a:cubicBezTo>
                    <a:lnTo>
                      <a:pt x="350" y="5256"/>
                    </a:lnTo>
                    <a:cubicBezTo>
                      <a:pt x="777" y="5541"/>
                      <a:pt x="8155" y="5459"/>
                      <a:pt x="8155" y="5459"/>
                    </a:cubicBezTo>
                    <a:lnTo>
                      <a:pt x="8155" y="5459"/>
                    </a:lnTo>
                    <a:cubicBezTo>
                      <a:pt x="7908" y="2870"/>
                      <a:pt x="7979" y="198"/>
                      <a:pt x="7979" y="198"/>
                    </a:cubicBezTo>
                    <a:lnTo>
                      <a:pt x="7979" y="198"/>
                    </a:lnTo>
                    <a:cubicBezTo>
                      <a:pt x="4257" y="279"/>
                      <a:pt x="338" y="0"/>
                      <a:pt x="338" y="0"/>
                    </a:cubicBez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6" name="Google Shape;1406;p22"/>
              <p:cNvSpPr/>
              <p:nvPr/>
            </p:nvSpPr>
            <p:spPr>
              <a:xfrm>
                <a:off x="5152428" y="2760175"/>
                <a:ext cx="3240599" cy="122212"/>
              </a:xfrm>
              <a:custGeom>
                <a:avLst/>
                <a:gdLst/>
                <a:ahLst/>
                <a:cxnLst/>
                <a:rect l="l" t="t" r="r" b="b"/>
                <a:pathLst>
                  <a:path w="7251" h="274" extrusionOk="0">
                    <a:moveTo>
                      <a:pt x="0" y="0"/>
                    </a:moveTo>
                    <a:lnTo>
                      <a:pt x="0" y="0"/>
                    </a:lnTo>
                    <a:cubicBezTo>
                      <a:pt x="3951" y="273"/>
                      <a:pt x="7250" y="132"/>
                      <a:pt x="7250"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7" name="Google Shape;1407;p22"/>
              <p:cNvSpPr/>
              <p:nvPr/>
            </p:nvSpPr>
            <p:spPr>
              <a:xfrm>
                <a:off x="5176082" y="1859352"/>
                <a:ext cx="3242569" cy="122212"/>
              </a:xfrm>
              <a:custGeom>
                <a:avLst/>
                <a:gdLst/>
                <a:ahLst/>
                <a:cxnLst/>
                <a:rect l="l" t="t" r="r" b="b"/>
                <a:pathLst>
                  <a:path w="7252" h="274" extrusionOk="0">
                    <a:moveTo>
                      <a:pt x="0" y="0"/>
                    </a:moveTo>
                    <a:lnTo>
                      <a:pt x="0" y="0"/>
                    </a:lnTo>
                    <a:cubicBezTo>
                      <a:pt x="3951" y="273"/>
                      <a:pt x="7251" y="132"/>
                      <a:pt x="7251"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8" name="Google Shape;1408;p22"/>
              <p:cNvSpPr/>
              <p:nvPr/>
            </p:nvSpPr>
            <p:spPr>
              <a:xfrm>
                <a:off x="5150456" y="2813397"/>
                <a:ext cx="3242569" cy="122213"/>
              </a:xfrm>
              <a:custGeom>
                <a:avLst/>
                <a:gdLst/>
                <a:ahLst/>
                <a:cxnLst/>
                <a:rect l="l" t="t" r="r" b="b"/>
                <a:pathLst>
                  <a:path w="7252" h="275" extrusionOk="0">
                    <a:moveTo>
                      <a:pt x="0" y="0"/>
                    </a:moveTo>
                    <a:lnTo>
                      <a:pt x="0" y="0"/>
                    </a:lnTo>
                    <a:cubicBezTo>
                      <a:pt x="3951" y="274"/>
                      <a:pt x="7251" y="132"/>
                      <a:pt x="7251" y="132"/>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09" name="Google Shape;1409;p22"/>
              <p:cNvSpPr/>
              <p:nvPr/>
            </p:nvSpPr>
            <p:spPr>
              <a:xfrm>
                <a:off x="7513884" y="2007189"/>
                <a:ext cx="875197" cy="790433"/>
              </a:xfrm>
              <a:custGeom>
                <a:avLst/>
                <a:gdLst/>
                <a:ahLst/>
                <a:cxnLst/>
                <a:rect l="l" t="t" r="r" b="b"/>
                <a:pathLst>
                  <a:path w="1958" h="1770" extrusionOk="0">
                    <a:moveTo>
                      <a:pt x="265" y="22"/>
                    </a:moveTo>
                    <a:lnTo>
                      <a:pt x="265" y="22"/>
                    </a:lnTo>
                    <a:cubicBezTo>
                      <a:pt x="205" y="141"/>
                      <a:pt x="27" y="155"/>
                      <a:pt x="27" y="155"/>
                    </a:cubicBezTo>
                    <a:lnTo>
                      <a:pt x="27" y="155"/>
                    </a:lnTo>
                    <a:cubicBezTo>
                      <a:pt x="0" y="639"/>
                      <a:pt x="22" y="1559"/>
                      <a:pt x="22" y="1559"/>
                    </a:cubicBezTo>
                    <a:lnTo>
                      <a:pt x="22" y="1559"/>
                    </a:lnTo>
                    <a:cubicBezTo>
                      <a:pt x="176" y="1563"/>
                      <a:pt x="221" y="1722"/>
                      <a:pt x="221" y="1722"/>
                    </a:cubicBezTo>
                    <a:lnTo>
                      <a:pt x="221" y="1722"/>
                    </a:lnTo>
                    <a:cubicBezTo>
                      <a:pt x="1042" y="1769"/>
                      <a:pt x="1766" y="1719"/>
                      <a:pt x="1766" y="1719"/>
                    </a:cubicBezTo>
                    <a:lnTo>
                      <a:pt x="1766" y="1719"/>
                    </a:lnTo>
                    <a:cubicBezTo>
                      <a:pt x="1774" y="1619"/>
                      <a:pt x="1942" y="1538"/>
                      <a:pt x="1942" y="1538"/>
                    </a:cubicBezTo>
                    <a:lnTo>
                      <a:pt x="1942" y="1538"/>
                    </a:lnTo>
                    <a:cubicBezTo>
                      <a:pt x="1957" y="937"/>
                      <a:pt x="1924" y="160"/>
                      <a:pt x="1924" y="160"/>
                    </a:cubicBezTo>
                    <a:lnTo>
                      <a:pt x="1924" y="160"/>
                    </a:lnTo>
                    <a:cubicBezTo>
                      <a:pt x="1784" y="155"/>
                      <a:pt x="1750" y="0"/>
                      <a:pt x="1750" y="0"/>
                    </a:cubicBezTo>
                    <a:lnTo>
                      <a:pt x="1750" y="0"/>
                    </a:lnTo>
                    <a:cubicBezTo>
                      <a:pt x="1211" y="36"/>
                      <a:pt x="265" y="22"/>
                      <a:pt x="265" y="2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0" name="Google Shape;1410;p22"/>
              <p:cNvSpPr/>
              <p:nvPr/>
            </p:nvSpPr>
            <p:spPr>
              <a:xfrm>
                <a:off x="6620946" y="2973061"/>
                <a:ext cx="21682" cy="1101879"/>
              </a:xfrm>
              <a:custGeom>
                <a:avLst/>
                <a:gdLst/>
                <a:ahLst/>
                <a:cxnLst/>
                <a:rect l="l" t="t" r="r" b="b"/>
                <a:pathLst>
                  <a:path w="47" h="2467" extrusionOk="0">
                    <a:moveTo>
                      <a:pt x="42" y="0"/>
                    </a:moveTo>
                    <a:lnTo>
                      <a:pt x="42" y="0"/>
                    </a:lnTo>
                    <a:cubicBezTo>
                      <a:pt x="0" y="1590"/>
                      <a:pt x="46" y="2466"/>
                      <a:pt x="46" y="246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1" name="Google Shape;1411;p22"/>
              <p:cNvSpPr/>
              <p:nvPr/>
            </p:nvSpPr>
            <p:spPr>
              <a:xfrm>
                <a:off x="6713591" y="3495422"/>
                <a:ext cx="1685350" cy="638661"/>
              </a:xfrm>
              <a:custGeom>
                <a:avLst/>
                <a:gdLst/>
                <a:ahLst/>
                <a:cxnLst/>
                <a:rect l="l" t="t" r="r" b="b"/>
                <a:pathLst>
                  <a:path w="3770" h="1427" extrusionOk="0">
                    <a:moveTo>
                      <a:pt x="42" y="0"/>
                    </a:moveTo>
                    <a:lnTo>
                      <a:pt x="42" y="0"/>
                    </a:lnTo>
                    <a:cubicBezTo>
                      <a:pt x="0" y="431"/>
                      <a:pt x="40" y="1411"/>
                      <a:pt x="63" y="1384"/>
                    </a:cubicBezTo>
                    <a:lnTo>
                      <a:pt x="63" y="1384"/>
                    </a:lnTo>
                    <a:cubicBezTo>
                      <a:pt x="2424" y="1426"/>
                      <a:pt x="3769" y="1403"/>
                      <a:pt x="3769" y="1403"/>
                    </a:cubicBezTo>
                    <a:lnTo>
                      <a:pt x="3769" y="1403"/>
                    </a:lnTo>
                    <a:cubicBezTo>
                      <a:pt x="3672" y="749"/>
                      <a:pt x="3648" y="35"/>
                      <a:pt x="3648" y="35"/>
                    </a:cubicBezTo>
                    <a:lnTo>
                      <a:pt x="3648" y="35"/>
                    </a:lnTo>
                    <a:cubicBezTo>
                      <a:pt x="3648" y="35"/>
                      <a:pt x="1652" y="55"/>
                      <a:pt x="42"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2" name="Google Shape;1412;p22"/>
              <p:cNvSpPr/>
              <p:nvPr/>
            </p:nvSpPr>
            <p:spPr>
              <a:xfrm>
                <a:off x="6725418" y="3511191"/>
                <a:ext cx="821975" cy="307502"/>
              </a:xfrm>
              <a:custGeom>
                <a:avLst/>
                <a:gdLst/>
                <a:ahLst/>
                <a:cxnLst/>
                <a:rect l="l" t="t" r="r" b="b"/>
                <a:pathLst>
                  <a:path w="1837" h="690" extrusionOk="0">
                    <a:moveTo>
                      <a:pt x="0" y="360"/>
                    </a:moveTo>
                    <a:lnTo>
                      <a:pt x="0" y="360"/>
                    </a:lnTo>
                    <a:cubicBezTo>
                      <a:pt x="555" y="491"/>
                      <a:pt x="1118" y="602"/>
                      <a:pt x="1682" y="689"/>
                    </a:cubicBezTo>
                    <a:lnTo>
                      <a:pt x="1682" y="689"/>
                    </a:lnTo>
                    <a:cubicBezTo>
                      <a:pt x="1734" y="456"/>
                      <a:pt x="1785" y="233"/>
                      <a:pt x="1836" y="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3" name="Google Shape;1413;p22"/>
              <p:cNvSpPr/>
              <p:nvPr/>
            </p:nvSpPr>
            <p:spPr>
              <a:xfrm>
                <a:off x="6723446" y="3795039"/>
                <a:ext cx="737216" cy="325242"/>
              </a:xfrm>
              <a:custGeom>
                <a:avLst/>
                <a:gdLst/>
                <a:ahLst/>
                <a:cxnLst/>
                <a:rect l="l" t="t" r="r" b="b"/>
                <a:pathLst>
                  <a:path w="1648" h="727" extrusionOk="0">
                    <a:moveTo>
                      <a:pt x="0" y="0"/>
                    </a:moveTo>
                    <a:lnTo>
                      <a:pt x="0" y="0"/>
                    </a:lnTo>
                    <a:cubicBezTo>
                      <a:pt x="545" y="131"/>
                      <a:pt x="1094" y="240"/>
                      <a:pt x="1647" y="333"/>
                    </a:cubicBezTo>
                    <a:lnTo>
                      <a:pt x="1647" y="333"/>
                    </a:lnTo>
                    <a:cubicBezTo>
                      <a:pt x="1612" y="464"/>
                      <a:pt x="1573" y="595"/>
                      <a:pt x="1538" y="72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4" name="Google Shape;1414;p22"/>
              <p:cNvSpPr/>
              <p:nvPr/>
            </p:nvSpPr>
            <p:spPr>
              <a:xfrm>
                <a:off x="7549365" y="3517104"/>
                <a:ext cx="800296" cy="386348"/>
              </a:xfrm>
              <a:custGeom>
                <a:avLst/>
                <a:gdLst/>
                <a:ahLst/>
                <a:cxnLst/>
                <a:rect l="l" t="t" r="r" b="b"/>
                <a:pathLst>
                  <a:path w="1790" h="865" extrusionOk="0">
                    <a:moveTo>
                      <a:pt x="157" y="0"/>
                    </a:moveTo>
                    <a:lnTo>
                      <a:pt x="157" y="0"/>
                    </a:lnTo>
                    <a:cubicBezTo>
                      <a:pt x="105" y="232"/>
                      <a:pt x="52" y="466"/>
                      <a:pt x="0" y="697"/>
                    </a:cubicBezTo>
                    <a:lnTo>
                      <a:pt x="0" y="697"/>
                    </a:lnTo>
                    <a:cubicBezTo>
                      <a:pt x="281" y="755"/>
                      <a:pt x="560" y="809"/>
                      <a:pt x="839" y="864"/>
                    </a:cubicBezTo>
                    <a:lnTo>
                      <a:pt x="839" y="864"/>
                    </a:lnTo>
                    <a:cubicBezTo>
                      <a:pt x="1172" y="680"/>
                      <a:pt x="1493" y="470"/>
                      <a:pt x="1789" y="236"/>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5" name="Google Shape;1415;p22"/>
              <p:cNvSpPr/>
              <p:nvPr/>
            </p:nvSpPr>
            <p:spPr>
              <a:xfrm>
                <a:off x="8128888" y="3737875"/>
                <a:ext cx="250337" cy="268079"/>
              </a:xfrm>
              <a:custGeom>
                <a:avLst/>
                <a:gdLst/>
                <a:ahLst/>
                <a:cxnLst/>
                <a:rect l="l" t="t" r="r" b="b"/>
                <a:pathLst>
                  <a:path w="562" h="599" extrusionOk="0">
                    <a:moveTo>
                      <a:pt x="509" y="0"/>
                    </a:moveTo>
                    <a:lnTo>
                      <a:pt x="509" y="0"/>
                    </a:lnTo>
                    <a:cubicBezTo>
                      <a:pt x="369" y="193"/>
                      <a:pt x="196" y="361"/>
                      <a:pt x="0" y="495"/>
                    </a:cubicBezTo>
                    <a:lnTo>
                      <a:pt x="0" y="495"/>
                    </a:lnTo>
                    <a:cubicBezTo>
                      <a:pt x="189" y="513"/>
                      <a:pt x="379" y="549"/>
                      <a:pt x="561" y="59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6" name="Google Shape;1416;p22"/>
              <p:cNvSpPr/>
              <p:nvPr/>
            </p:nvSpPr>
            <p:spPr>
              <a:xfrm>
                <a:off x="7509942" y="3976387"/>
                <a:ext cx="731300" cy="147837"/>
              </a:xfrm>
              <a:custGeom>
                <a:avLst/>
                <a:gdLst/>
                <a:ahLst/>
                <a:cxnLst/>
                <a:rect l="l" t="t" r="r" b="b"/>
                <a:pathLst>
                  <a:path w="1636" h="329" extrusionOk="0">
                    <a:moveTo>
                      <a:pt x="1635" y="328"/>
                    </a:moveTo>
                    <a:lnTo>
                      <a:pt x="1635" y="328"/>
                    </a:lnTo>
                    <a:cubicBezTo>
                      <a:pt x="1109" y="214"/>
                      <a:pt x="627" y="114"/>
                      <a:pt x="101" y="0"/>
                    </a:cubicBezTo>
                    <a:lnTo>
                      <a:pt x="101" y="0"/>
                    </a:lnTo>
                    <a:cubicBezTo>
                      <a:pt x="86" y="113"/>
                      <a:pt x="40" y="219"/>
                      <a:pt x="0" y="32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cxnSp>
            <p:nvCxnSpPr>
              <p:cNvPr id="1417" name="Google Shape;1417;p22"/>
              <p:cNvCxnSpPr/>
              <p:nvPr/>
            </p:nvCxnSpPr>
            <p:spPr>
              <a:xfrm>
                <a:off x="6756957" y="3515133"/>
                <a:ext cx="755100" cy="19800"/>
              </a:xfrm>
              <a:prstGeom prst="straightConnector1">
                <a:avLst/>
              </a:prstGeom>
              <a:noFill/>
              <a:ln w="9525" cap="flat" cmpd="sng">
                <a:solidFill>
                  <a:schemeClr val="dk1"/>
                </a:solidFill>
                <a:prstDash val="solid"/>
                <a:round/>
                <a:headEnd type="none" w="med" len="med"/>
                <a:tailEnd type="none" w="med" len="med"/>
              </a:ln>
            </p:spPr>
          </p:cxnSp>
          <p:sp>
            <p:nvSpPr>
              <p:cNvPr id="1418" name="Google Shape;1418;p22"/>
              <p:cNvSpPr/>
              <p:nvPr/>
            </p:nvSpPr>
            <p:spPr>
              <a:xfrm>
                <a:off x="6754985" y="3544700"/>
                <a:ext cx="752987" cy="19712"/>
              </a:xfrm>
              <a:custGeom>
                <a:avLst/>
                <a:gdLst/>
                <a:ahLst/>
                <a:cxnLst/>
                <a:rect l="l" t="t" r="r" b="b"/>
                <a:pathLst>
                  <a:path w="1683" h="44" extrusionOk="0">
                    <a:moveTo>
                      <a:pt x="0" y="0"/>
                    </a:moveTo>
                    <a:lnTo>
                      <a:pt x="0" y="0"/>
                    </a:lnTo>
                    <a:cubicBezTo>
                      <a:pt x="555" y="5"/>
                      <a:pt x="1112" y="20"/>
                      <a:pt x="1682"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19" name="Google Shape;1419;p22"/>
              <p:cNvSpPr/>
              <p:nvPr/>
            </p:nvSpPr>
            <p:spPr>
              <a:xfrm>
                <a:off x="6754985" y="3576239"/>
                <a:ext cx="751010" cy="19712"/>
              </a:xfrm>
              <a:custGeom>
                <a:avLst/>
                <a:gdLst/>
                <a:ahLst/>
                <a:cxnLst/>
                <a:rect l="l" t="t" r="r" b="b"/>
                <a:pathLst>
                  <a:path w="1678" h="45" extrusionOk="0">
                    <a:moveTo>
                      <a:pt x="0" y="0"/>
                    </a:moveTo>
                    <a:lnTo>
                      <a:pt x="0" y="0"/>
                    </a:lnTo>
                    <a:cubicBezTo>
                      <a:pt x="555" y="22"/>
                      <a:pt x="1114" y="37"/>
                      <a:pt x="1677" y="4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0" name="Google Shape;1420;p22"/>
              <p:cNvSpPr/>
              <p:nvPr/>
            </p:nvSpPr>
            <p:spPr>
              <a:xfrm>
                <a:off x="6754985" y="3603835"/>
                <a:ext cx="745104" cy="19712"/>
              </a:xfrm>
              <a:custGeom>
                <a:avLst/>
                <a:gdLst/>
                <a:ahLst/>
                <a:cxnLst/>
                <a:rect l="l" t="t" r="r" b="b"/>
                <a:pathLst>
                  <a:path w="1669" h="46" extrusionOk="0">
                    <a:moveTo>
                      <a:pt x="0" y="0"/>
                    </a:moveTo>
                    <a:lnTo>
                      <a:pt x="0" y="0"/>
                    </a:lnTo>
                    <a:cubicBezTo>
                      <a:pt x="555" y="13"/>
                      <a:pt x="1112" y="27"/>
                      <a:pt x="1668" y="45"/>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1" name="Google Shape;1421;p22"/>
              <p:cNvSpPr/>
              <p:nvPr/>
            </p:nvSpPr>
            <p:spPr>
              <a:xfrm>
                <a:off x="6753014" y="3635374"/>
                <a:ext cx="743127" cy="19712"/>
              </a:xfrm>
              <a:custGeom>
                <a:avLst/>
                <a:gdLst/>
                <a:ahLst/>
                <a:cxnLst/>
                <a:rect l="l" t="t" r="r" b="b"/>
                <a:pathLst>
                  <a:path w="1661" h="44" extrusionOk="0">
                    <a:moveTo>
                      <a:pt x="0" y="0"/>
                    </a:moveTo>
                    <a:lnTo>
                      <a:pt x="0" y="0"/>
                    </a:lnTo>
                    <a:cubicBezTo>
                      <a:pt x="555" y="1"/>
                      <a:pt x="1112" y="15"/>
                      <a:pt x="1660" y="4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2" name="Google Shape;1422;p22"/>
              <p:cNvSpPr/>
              <p:nvPr/>
            </p:nvSpPr>
            <p:spPr>
              <a:xfrm>
                <a:off x="6831861" y="3666913"/>
                <a:ext cx="660337" cy="17740"/>
              </a:xfrm>
              <a:custGeom>
                <a:avLst/>
                <a:gdLst/>
                <a:ahLst/>
                <a:cxnLst/>
                <a:rect l="l" t="t" r="r" b="b"/>
                <a:pathLst>
                  <a:path w="1476" h="41" extrusionOk="0">
                    <a:moveTo>
                      <a:pt x="0" y="0"/>
                    </a:moveTo>
                    <a:lnTo>
                      <a:pt x="0" y="0"/>
                    </a:lnTo>
                    <a:cubicBezTo>
                      <a:pt x="492" y="15"/>
                      <a:pt x="985" y="29"/>
                      <a:pt x="1475" y="4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3" name="Google Shape;1423;p22"/>
              <p:cNvSpPr/>
              <p:nvPr/>
            </p:nvSpPr>
            <p:spPr>
              <a:xfrm>
                <a:off x="6997439" y="3698451"/>
                <a:ext cx="484906" cy="13798"/>
              </a:xfrm>
              <a:custGeom>
                <a:avLst/>
                <a:gdLst/>
                <a:ahLst/>
                <a:cxnLst/>
                <a:rect l="l" t="t" r="r" b="b"/>
                <a:pathLst>
                  <a:path w="1084" h="31" extrusionOk="0">
                    <a:moveTo>
                      <a:pt x="0" y="0"/>
                    </a:moveTo>
                    <a:lnTo>
                      <a:pt x="0" y="0"/>
                    </a:lnTo>
                    <a:cubicBezTo>
                      <a:pt x="361" y="7"/>
                      <a:pt x="721" y="16"/>
                      <a:pt x="1083" y="30"/>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4" name="Google Shape;1424;p22"/>
              <p:cNvSpPr/>
              <p:nvPr/>
            </p:nvSpPr>
            <p:spPr>
              <a:xfrm>
                <a:off x="7168929" y="3737875"/>
                <a:ext cx="303559" cy="5913"/>
              </a:xfrm>
              <a:custGeom>
                <a:avLst/>
                <a:gdLst/>
                <a:ahLst/>
                <a:cxnLst/>
                <a:rect l="l" t="t" r="r" b="b"/>
                <a:pathLst>
                  <a:path w="678" h="14" extrusionOk="0">
                    <a:moveTo>
                      <a:pt x="0" y="0"/>
                    </a:moveTo>
                    <a:lnTo>
                      <a:pt x="0" y="0"/>
                    </a:lnTo>
                    <a:cubicBezTo>
                      <a:pt x="225" y="8"/>
                      <a:pt x="451" y="13"/>
                      <a:pt x="677" y="1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5" name="Google Shape;1425;p22"/>
              <p:cNvSpPr/>
              <p:nvPr/>
            </p:nvSpPr>
            <p:spPr>
              <a:xfrm>
                <a:off x="7289171" y="3767443"/>
                <a:ext cx="173462" cy="3942"/>
              </a:xfrm>
              <a:custGeom>
                <a:avLst/>
                <a:gdLst/>
                <a:ahLst/>
                <a:cxnLst/>
                <a:rect l="l" t="t" r="r" b="b"/>
                <a:pathLst>
                  <a:path w="389" h="9" extrusionOk="0">
                    <a:moveTo>
                      <a:pt x="0" y="0"/>
                    </a:moveTo>
                    <a:lnTo>
                      <a:pt x="0" y="0"/>
                    </a:lnTo>
                    <a:cubicBezTo>
                      <a:pt x="130" y="2"/>
                      <a:pt x="260" y="6"/>
                      <a:pt x="388" y="8"/>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6" name="Google Shape;1426;p22"/>
              <p:cNvSpPr/>
              <p:nvPr/>
            </p:nvSpPr>
            <p:spPr>
              <a:xfrm>
                <a:off x="7553307" y="4092685"/>
                <a:ext cx="510529" cy="29567"/>
              </a:xfrm>
              <a:custGeom>
                <a:avLst/>
                <a:gdLst/>
                <a:ahLst/>
                <a:cxnLst/>
                <a:rect l="l" t="t" r="r" b="b"/>
                <a:pathLst>
                  <a:path w="1140" h="64" extrusionOk="0">
                    <a:moveTo>
                      <a:pt x="1139" y="30"/>
                    </a:moveTo>
                    <a:lnTo>
                      <a:pt x="1139" y="30"/>
                    </a:lnTo>
                    <a:cubicBezTo>
                      <a:pt x="758" y="63"/>
                      <a:pt x="378" y="0"/>
                      <a:pt x="0" y="3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7" name="Google Shape;1427;p22"/>
              <p:cNvSpPr/>
              <p:nvPr/>
            </p:nvSpPr>
            <p:spPr>
              <a:xfrm>
                <a:off x="7563163" y="4078888"/>
                <a:ext cx="386348" cy="1971"/>
              </a:xfrm>
              <a:custGeom>
                <a:avLst/>
                <a:gdLst/>
                <a:ahLst/>
                <a:cxnLst/>
                <a:rect l="l" t="t" r="r" b="b"/>
                <a:pathLst>
                  <a:path w="863" h="5" extrusionOk="0">
                    <a:moveTo>
                      <a:pt x="862" y="0"/>
                    </a:moveTo>
                    <a:lnTo>
                      <a:pt x="862" y="0"/>
                    </a:lnTo>
                    <a:cubicBezTo>
                      <a:pt x="574" y="0"/>
                      <a:pt x="288" y="2"/>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8" name="Google Shape;1428;p22"/>
              <p:cNvSpPr/>
              <p:nvPr/>
            </p:nvSpPr>
            <p:spPr>
              <a:xfrm>
                <a:off x="7563163" y="4053262"/>
                <a:ext cx="283848" cy="1971"/>
              </a:xfrm>
              <a:custGeom>
                <a:avLst/>
                <a:gdLst/>
                <a:ahLst/>
                <a:cxnLst/>
                <a:rect l="l" t="t" r="r" b="b"/>
                <a:pathLst>
                  <a:path w="634" h="5" extrusionOk="0">
                    <a:moveTo>
                      <a:pt x="633" y="0"/>
                    </a:moveTo>
                    <a:lnTo>
                      <a:pt x="633" y="0"/>
                    </a:lnTo>
                    <a:cubicBezTo>
                      <a:pt x="422" y="2"/>
                      <a:pt x="211" y="3"/>
                      <a:pt x="0" y="4"/>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29" name="Google Shape;1429;p22"/>
              <p:cNvSpPr/>
              <p:nvPr/>
            </p:nvSpPr>
            <p:spPr>
              <a:xfrm>
                <a:off x="7573019" y="4027637"/>
                <a:ext cx="173463" cy="1971"/>
              </a:xfrm>
              <a:custGeom>
                <a:avLst/>
                <a:gdLst/>
                <a:ahLst/>
                <a:cxnLst/>
                <a:rect l="l" t="t" r="r" b="b"/>
                <a:pathLst>
                  <a:path w="387" h="4" extrusionOk="0">
                    <a:moveTo>
                      <a:pt x="386" y="0"/>
                    </a:moveTo>
                    <a:lnTo>
                      <a:pt x="386" y="0"/>
                    </a:lnTo>
                    <a:cubicBezTo>
                      <a:pt x="256" y="1"/>
                      <a:pt x="127" y="1"/>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0" name="Google Shape;1430;p22"/>
              <p:cNvSpPr/>
              <p:nvPr/>
            </p:nvSpPr>
            <p:spPr>
              <a:xfrm>
                <a:off x="7582874" y="4002011"/>
                <a:ext cx="59135" cy="1971"/>
              </a:xfrm>
              <a:custGeom>
                <a:avLst/>
                <a:gdLst/>
                <a:ahLst/>
                <a:cxnLst/>
                <a:rect l="l" t="t" r="r" b="b"/>
                <a:pathLst>
                  <a:path w="134" h="4" extrusionOk="0">
                    <a:moveTo>
                      <a:pt x="133" y="0"/>
                    </a:moveTo>
                    <a:lnTo>
                      <a:pt x="133" y="0"/>
                    </a:lnTo>
                    <a:cubicBezTo>
                      <a:pt x="89" y="0"/>
                      <a:pt x="45" y="3"/>
                      <a:pt x="0" y="3"/>
                    </a:cubicBezTo>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1" name="Google Shape;1431;p22"/>
              <p:cNvSpPr/>
              <p:nvPr/>
            </p:nvSpPr>
            <p:spPr>
              <a:xfrm>
                <a:off x="5166226" y="2992773"/>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6"/>
                    </a:lnTo>
                    <a:lnTo>
                      <a:pt x="670" y="19"/>
                    </a:lnTo>
                    <a:lnTo>
                      <a:pt x="767" y="7"/>
                    </a:lnTo>
                    <a:lnTo>
                      <a:pt x="861" y="20"/>
                    </a:lnTo>
                    <a:lnTo>
                      <a:pt x="959" y="10"/>
                    </a:lnTo>
                    <a:lnTo>
                      <a:pt x="1053" y="24"/>
                    </a:lnTo>
                    <a:lnTo>
                      <a:pt x="1150" y="11"/>
                    </a:lnTo>
                    <a:lnTo>
                      <a:pt x="1245" y="25"/>
                    </a:lnTo>
                    <a:lnTo>
                      <a:pt x="1341" y="12"/>
                    </a:lnTo>
                    <a:lnTo>
                      <a:pt x="1436" y="26"/>
                    </a:lnTo>
                    <a:lnTo>
                      <a:pt x="1533" y="16"/>
                    </a:lnTo>
                    <a:lnTo>
                      <a:pt x="1628" y="29"/>
                    </a:lnTo>
                    <a:lnTo>
                      <a:pt x="1725" y="17"/>
                    </a:lnTo>
                    <a:lnTo>
                      <a:pt x="1819" y="31"/>
                    </a:lnTo>
                    <a:lnTo>
                      <a:pt x="1916" y="19"/>
                    </a:lnTo>
                    <a:lnTo>
                      <a:pt x="2011" y="33"/>
                    </a:lnTo>
                    <a:lnTo>
                      <a:pt x="2108" y="20"/>
                    </a:lnTo>
                    <a:lnTo>
                      <a:pt x="2204" y="34"/>
                    </a:lnTo>
                    <a:lnTo>
                      <a:pt x="2300" y="24"/>
                    </a:lnTo>
                    <a:lnTo>
                      <a:pt x="2394" y="35"/>
                    </a:lnTo>
                    <a:lnTo>
                      <a:pt x="2491" y="25"/>
                    </a:lnTo>
                    <a:lnTo>
                      <a:pt x="2586" y="39"/>
                    </a:lnTo>
                    <a:lnTo>
                      <a:pt x="2683" y="26"/>
                    </a:lnTo>
                    <a:lnTo>
                      <a:pt x="2779" y="40"/>
                    </a:lnTo>
                    <a:lnTo>
                      <a:pt x="2874" y="29"/>
                    </a:lnTo>
                    <a:lnTo>
                      <a:pt x="2969" y="43"/>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2" name="Google Shape;1432;p22"/>
              <p:cNvSpPr/>
              <p:nvPr/>
            </p:nvSpPr>
            <p:spPr>
              <a:xfrm>
                <a:off x="5166226" y="3032196"/>
                <a:ext cx="1413323" cy="19712"/>
              </a:xfrm>
              <a:custGeom>
                <a:avLst/>
                <a:gdLst/>
                <a:ahLst/>
                <a:cxnLst/>
                <a:rect l="l" t="t" r="r" b="b"/>
                <a:pathLst>
                  <a:path w="3163" h="44" extrusionOk="0">
                    <a:moveTo>
                      <a:pt x="0" y="0"/>
                    </a:moveTo>
                    <a:lnTo>
                      <a:pt x="95" y="11"/>
                    </a:lnTo>
                    <a:lnTo>
                      <a:pt x="192" y="1"/>
                    </a:lnTo>
                    <a:lnTo>
                      <a:pt x="286" y="15"/>
                    </a:lnTo>
                    <a:lnTo>
                      <a:pt x="384" y="2"/>
                    </a:lnTo>
                    <a:lnTo>
                      <a:pt x="478" y="16"/>
                    </a:lnTo>
                    <a:lnTo>
                      <a:pt x="575" y="4"/>
                    </a:lnTo>
                    <a:lnTo>
                      <a:pt x="670" y="18"/>
                    </a:lnTo>
                    <a:lnTo>
                      <a:pt x="767" y="6"/>
                    </a:lnTo>
                    <a:lnTo>
                      <a:pt x="861" y="19"/>
                    </a:lnTo>
                    <a:lnTo>
                      <a:pt x="959" y="8"/>
                    </a:lnTo>
                    <a:lnTo>
                      <a:pt x="1053" y="22"/>
                    </a:lnTo>
                    <a:lnTo>
                      <a:pt x="1150" y="10"/>
                    </a:lnTo>
                    <a:lnTo>
                      <a:pt x="1245" y="24"/>
                    </a:lnTo>
                    <a:lnTo>
                      <a:pt x="1341" y="11"/>
                    </a:lnTo>
                    <a:lnTo>
                      <a:pt x="1436" y="25"/>
                    </a:lnTo>
                    <a:lnTo>
                      <a:pt x="1533" y="15"/>
                    </a:lnTo>
                    <a:lnTo>
                      <a:pt x="1628" y="27"/>
                    </a:lnTo>
                    <a:lnTo>
                      <a:pt x="1725" y="16"/>
                    </a:lnTo>
                    <a:lnTo>
                      <a:pt x="1819" y="30"/>
                    </a:lnTo>
                    <a:lnTo>
                      <a:pt x="1916" y="18"/>
                    </a:lnTo>
                    <a:lnTo>
                      <a:pt x="2011" y="32"/>
                    </a:lnTo>
                    <a:lnTo>
                      <a:pt x="2108" y="19"/>
                    </a:lnTo>
                    <a:lnTo>
                      <a:pt x="2204" y="33"/>
                    </a:lnTo>
                    <a:lnTo>
                      <a:pt x="2300" y="22"/>
                    </a:lnTo>
                    <a:lnTo>
                      <a:pt x="2394" y="34"/>
                    </a:lnTo>
                    <a:lnTo>
                      <a:pt x="2491" y="24"/>
                    </a:lnTo>
                    <a:lnTo>
                      <a:pt x="2586" y="38"/>
                    </a:lnTo>
                    <a:lnTo>
                      <a:pt x="2683" y="25"/>
                    </a:lnTo>
                    <a:lnTo>
                      <a:pt x="2779" y="39"/>
                    </a:lnTo>
                    <a:lnTo>
                      <a:pt x="2874" y="27"/>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3" name="Google Shape;1433;p22"/>
              <p:cNvSpPr/>
              <p:nvPr/>
            </p:nvSpPr>
            <p:spPr>
              <a:xfrm>
                <a:off x="5166226" y="3067677"/>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1"/>
                    </a:lnTo>
                    <a:lnTo>
                      <a:pt x="1916" y="19"/>
                    </a:lnTo>
                    <a:lnTo>
                      <a:pt x="2011" y="33"/>
                    </a:lnTo>
                    <a:lnTo>
                      <a:pt x="2108" y="21"/>
                    </a:lnTo>
                    <a:lnTo>
                      <a:pt x="2204" y="35"/>
                    </a:lnTo>
                    <a:lnTo>
                      <a:pt x="2300" y="24"/>
                    </a:lnTo>
                    <a:lnTo>
                      <a:pt x="2394" y="36"/>
                    </a:lnTo>
                    <a:lnTo>
                      <a:pt x="2491" y="25"/>
                    </a:lnTo>
                    <a:lnTo>
                      <a:pt x="2586" y="39"/>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4" name="Google Shape;1434;p22"/>
              <p:cNvSpPr/>
              <p:nvPr/>
            </p:nvSpPr>
            <p:spPr>
              <a:xfrm>
                <a:off x="5166226" y="3105130"/>
                <a:ext cx="1413323" cy="19712"/>
              </a:xfrm>
              <a:custGeom>
                <a:avLst/>
                <a:gdLst/>
                <a:ahLst/>
                <a:cxnLst/>
                <a:rect l="l" t="t" r="r" b="b"/>
                <a:pathLst>
                  <a:path w="3163" h="45" extrusionOk="0">
                    <a:moveTo>
                      <a:pt x="0" y="0"/>
                    </a:moveTo>
                    <a:lnTo>
                      <a:pt x="95" y="12"/>
                    </a:lnTo>
                    <a:lnTo>
                      <a:pt x="192" y="2"/>
                    </a:lnTo>
                    <a:lnTo>
                      <a:pt x="286" y="16"/>
                    </a:lnTo>
                    <a:lnTo>
                      <a:pt x="384" y="3"/>
                    </a:lnTo>
                    <a:lnTo>
                      <a:pt x="478" y="17"/>
                    </a:lnTo>
                    <a:lnTo>
                      <a:pt x="575" y="5"/>
                    </a:lnTo>
                    <a:lnTo>
                      <a:pt x="670" y="19"/>
                    </a:lnTo>
                    <a:lnTo>
                      <a:pt x="767" y="8"/>
                    </a:lnTo>
                    <a:lnTo>
                      <a:pt x="861" y="21"/>
                    </a:lnTo>
                    <a:lnTo>
                      <a:pt x="959" y="10"/>
                    </a:lnTo>
                    <a:lnTo>
                      <a:pt x="1053" y="24"/>
                    </a:lnTo>
                    <a:lnTo>
                      <a:pt x="1150" y="11"/>
                    </a:lnTo>
                    <a:lnTo>
                      <a:pt x="1245" y="25"/>
                    </a:lnTo>
                    <a:lnTo>
                      <a:pt x="1341" y="12"/>
                    </a:lnTo>
                    <a:lnTo>
                      <a:pt x="1436" y="26"/>
                    </a:lnTo>
                    <a:lnTo>
                      <a:pt x="1533" y="16"/>
                    </a:lnTo>
                    <a:lnTo>
                      <a:pt x="1628" y="28"/>
                    </a:lnTo>
                    <a:lnTo>
                      <a:pt x="1725" y="17"/>
                    </a:lnTo>
                    <a:lnTo>
                      <a:pt x="1819" y="30"/>
                    </a:lnTo>
                    <a:lnTo>
                      <a:pt x="1916" y="19"/>
                    </a:lnTo>
                    <a:lnTo>
                      <a:pt x="2011" y="33"/>
                    </a:lnTo>
                    <a:lnTo>
                      <a:pt x="2108" y="21"/>
                    </a:lnTo>
                    <a:lnTo>
                      <a:pt x="2204" y="35"/>
                    </a:lnTo>
                    <a:lnTo>
                      <a:pt x="2300" y="22"/>
                    </a:lnTo>
                    <a:lnTo>
                      <a:pt x="2394" y="36"/>
                    </a:lnTo>
                    <a:lnTo>
                      <a:pt x="2491" y="25"/>
                    </a:lnTo>
                    <a:lnTo>
                      <a:pt x="2586" y="38"/>
                    </a:lnTo>
                    <a:lnTo>
                      <a:pt x="2683" y="26"/>
                    </a:lnTo>
                    <a:lnTo>
                      <a:pt x="2779" y="40"/>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5" name="Google Shape;1435;p22"/>
              <p:cNvSpPr/>
              <p:nvPr/>
            </p:nvSpPr>
            <p:spPr>
              <a:xfrm>
                <a:off x="5166226" y="3144554"/>
                <a:ext cx="1413323" cy="19712"/>
              </a:xfrm>
              <a:custGeom>
                <a:avLst/>
                <a:gdLst/>
                <a:ahLst/>
                <a:cxnLst/>
                <a:rect l="l" t="t" r="r" b="b"/>
                <a:pathLst>
                  <a:path w="3163" h="44" extrusionOk="0">
                    <a:moveTo>
                      <a:pt x="0" y="0"/>
                    </a:moveTo>
                    <a:lnTo>
                      <a:pt x="95" y="13"/>
                    </a:lnTo>
                    <a:lnTo>
                      <a:pt x="192" y="1"/>
                    </a:lnTo>
                    <a:lnTo>
                      <a:pt x="286" y="15"/>
                    </a:lnTo>
                    <a:lnTo>
                      <a:pt x="384" y="2"/>
                    </a:lnTo>
                    <a:lnTo>
                      <a:pt x="478" y="16"/>
                    </a:lnTo>
                    <a:lnTo>
                      <a:pt x="575" y="4"/>
                    </a:lnTo>
                    <a:lnTo>
                      <a:pt x="670" y="18"/>
                    </a:lnTo>
                    <a:lnTo>
                      <a:pt x="767" y="7"/>
                    </a:lnTo>
                    <a:lnTo>
                      <a:pt x="861" y="20"/>
                    </a:lnTo>
                    <a:lnTo>
                      <a:pt x="959" y="9"/>
                    </a:lnTo>
                    <a:lnTo>
                      <a:pt x="1053" y="21"/>
                    </a:lnTo>
                    <a:lnTo>
                      <a:pt x="1150" y="10"/>
                    </a:lnTo>
                    <a:lnTo>
                      <a:pt x="1245" y="25"/>
                    </a:lnTo>
                    <a:lnTo>
                      <a:pt x="1341" y="13"/>
                    </a:lnTo>
                    <a:lnTo>
                      <a:pt x="1436" y="27"/>
                    </a:lnTo>
                    <a:lnTo>
                      <a:pt x="1533" y="14"/>
                    </a:lnTo>
                    <a:lnTo>
                      <a:pt x="1628" y="28"/>
                    </a:lnTo>
                    <a:lnTo>
                      <a:pt x="1725" y="16"/>
                    </a:lnTo>
                    <a:lnTo>
                      <a:pt x="1819" y="29"/>
                    </a:lnTo>
                    <a:lnTo>
                      <a:pt x="1916" y="18"/>
                    </a:lnTo>
                    <a:lnTo>
                      <a:pt x="2011" y="32"/>
                    </a:lnTo>
                    <a:lnTo>
                      <a:pt x="2108" y="20"/>
                    </a:lnTo>
                    <a:lnTo>
                      <a:pt x="2204" y="34"/>
                    </a:lnTo>
                    <a:lnTo>
                      <a:pt x="2300" y="21"/>
                    </a:lnTo>
                    <a:lnTo>
                      <a:pt x="2394" y="35"/>
                    </a:lnTo>
                    <a:lnTo>
                      <a:pt x="2491" y="25"/>
                    </a:lnTo>
                    <a:lnTo>
                      <a:pt x="2586" y="37"/>
                    </a:lnTo>
                    <a:lnTo>
                      <a:pt x="2683" y="27"/>
                    </a:lnTo>
                    <a:lnTo>
                      <a:pt x="2779" y="41"/>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6" name="Google Shape;1436;p22"/>
              <p:cNvSpPr/>
              <p:nvPr/>
            </p:nvSpPr>
            <p:spPr>
              <a:xfrm>
                <a:off x="5166226" y="3182005"/>
                <a:ext cx="1413323" cy="19712"/>
              </a:xfrm>
              <a:custGeom>
                <a:avLst/>
                <a:gdLst/>
                <a:ahLst/>
                <a:cxnLst/>
                <a:rect l="l" t="t" r="r" b="b"/>
                <a:pathLst>
                  <a:path w="3163" h="44" extrusionOk="0">
                    <a:moveTo>
                      <a:pt x="0" y="0"/>
                    </a:moveTo>
                    <a:lnTo>
                      <a:pt x="95" y="12"/>
                    </a:lnTo>
                    <a:lnTo>
                      <a:pt x="192" y="1"/>
                    </a:lnTo>
                    <a:lnTo>
                      <a:pt x="286" y="14"/>
                    </a:lnTo>
                    <a:lnTo>
                      <a:pt x="384" y="2"/>
                    </a:lnTo>
                    <a:lnTo>
                      <a:pt x="478" y="16"/>
                    </a:lnTo>
                    <a:lnTo>
                      <a:pt x="575" y="4"/>
                    </a:lnTo>
                    <a:lnTo>
                      <a:pt x="670" y="18"/>
                    </a:lnTo>
                    <a:lnTo>
                      <a:pt x="767" y="6"/>
                    </a:lnTo>
                    <a:lnTo>
                      <a:pt x="861" y="19"/>
                    </a:lnTo>
                    <a:lnTo>
                      <a:pt x="959" y="9"/>
                    </a:lnTo>
                    <a:lnTo>
                      <a:pt x="1053" y="21"/>
                    </a:lnTo>
                    <a:lnTo>
                      <a:pt x="1150" y="11"/>
                    </a:lnTo>
                    <a:lnTo>
                      <a:pt x="1245" y="25"/>
                    </a:lnTo>
                    <a:lnTo>
                      <a:pt x="1341" y="12"/>
                    </a:lnTo>
                    <a:lnTo>
                      <a:pt x="1436" y="26"/>
                    </a:lnTo>
                    <a:lnTo>
                      <a:pt x="1533" y="14"/>
                    </a:lnTo>
                    <a:lnTo>
                      <a:pt x="1628" y="28"/>
                    </a:lnTo>
                    <a:lnTo>
                      <a:pt x="1725" y="16"/>
                    </a:lnTo>
                    <a:lnTo>
                      <a:pt x="1819" y="29"/>
                    </a:lnTo>
                    <a:lnTo>
                      <a:pt x="1916" y="18"/>
                    </a:lnTo>
                    <a:lnTo>
                      <a:pt x="2011" y="32"/>
                    </a:lnTo>
                    <a:lnTo>
                      <a:pt x="2108" y="19"/>
                    </a:lnTo>
                    <a:lnTo>
                      <a:pt x="2204" y="34"/>
                    </a:lnTo>
                    <a:lnTo>
                      <a:pt x="2300" y="21"/>
                    </a:lnTo>
                    <a:lnTo>
                      <a:pt x="2394" y="35"/>
                    </a:lnTo>
                    <a:lnTo>
                      <a:pt x="2491" y="25"/>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7" name="Google Shape;1437;p22"/>
              <p:cNvSpPr/>
              <p:nvPr/>
            </p:nvSpPr>
            <p:spPr>
              <a:xfrm>
                <a:off x="5166226" y="3217486"/>
                <a:ext cx="1413323" cy="21682"/>
              </a:xfrm>
              <a:custGeom>
                <a:avLst/>
                <a:gdLst/>
                <a:ahLst/>
                <a:cxnLst/>
                <a:rect l="l" t="t" r="r" b="b"/>
                <a:pathLst>
                  <a:path w="3163" h="47" extrusionOk="0">
                    <a:moveTo>
                      <a:pt x="0" y="0"/>
                    </a:moveTo>
                    <a:lnTo>
                      <a:pt x="95" y="14"/>
                    </a:lnTo>
                    <a:lnTo>
                      <a:pt x="192" y="3"/>
                    </a:lnTo>
                    <a:lnTo>
                      <a:pt x="286" y="16"/>
                    </a:lnTo>
                    <a:lnTo>
                      <a:pt x="384" y="4"/>
                    </a:lnTo>
                    <a:lnTo>
                      <a:pt x="478" y="20"/>
                    </a:lnTo>
                    <a:lnTo>
                      <a:pt x="575" y="7"/>
                    </a:lnTo>
                    <a:lnTo>
                      <a:pt x="670" y="21"/>
                    </a:lnTo>
                    <a:lnTo>
                      <a:pt x="767" y="8"/>
                    </a:lnTo>
                    <a:lnTo>
                      <a:pt x="861" y="22"/>
                    </a:lnTo>
                    <a:lnTo>
                      <a:pt x="959" y="11"/>
                    </a:lnTo>
                    <a:lnTo>
                      <a:pt x="1053" y="23"/>
                    </a:lnTo>
                    <a:lnTo>
                      <a:pt x="1150" y="13"/>
                    </a:lnTo>
                    <a:lnTo>
                      <a:pt x="1245" y="26"/>
                    </a:lnTo>
                    <a:lnTo>
                      <a:pt x="1341" y="14"/>
                    </a:lnTo>
                    <a:lnTo>
                      <a:pt x="1436" y="28"/>
                    </a:lnTo>
                    <a:lnTo>
                      <a:pt x="1533" y="16"/>
                    </a:lnTo>
                    <a:lnTo>
                      <a:pt x="1628" y="30"/>
                    </a:lnTo>
                    <a:lnTo>
                      <a:pt x="1725" y="20"/>
                    </a:lnTo>
                    <a:lnTo>
                      <a:pt x="1819" y="31"/>
                    </a:lnTo>
                    <a:lnTo>
                      <a:pt x="1916" y="21"/>
                    </a:lnTo>
                    <a:lnTo>
                      <a:pt x="2011" y="35"/>
                    </a:lnTo>
                    <a:lnTo>
                      <a:pt x="2108" y="22"/>
                    </a:lnTo>
                    <a:lnTo>
                      <a:pt x="2204" y="36"/>
                    </a:lnTo>
                    <a:lnTo>
                      <a:pt x="2300" y="23"/>
                    </a:lnTo>
                    <a:lnTo>
                      <a:pt x="2394" y="37"/>
                    </a:lnTo>
                    <a:lnTo>
                      <a:pt x="2491" y="26"/>
                    </a:lnTo>
                    <a:lnTo>
                      <a:pt x="2586" y="39"/>
                    </a:lnTo>
                    <a:lnTo>
                      <a:pt x="2683" y="28"/>
                    </a:lnTo>
                    <a:lnTo>
                      <a:pt x="2779" y="40"/>
                    </a:lnTo>
                    <a:lnTo>
                      <a:pt x="2874" y="30"/>
                    </a:lnTo>
                    <a:lnTo>
                      <a:pt x="2969" y="44"/>
                    </a:lnTo>
                    <a:lnTo>
                      <a:pt x="3066" y="31"/>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8" name="Google Shape;1438;p22"/>
              <p:cNvSpPr/>
              <p:nvPr/>
            </p:nvSpPr>
            <p:spPr>
              <a:xfrm>
                <a:off x="5166226" y="3254939"/>
                <a:ext cx="1413323" cy="19712"/>
              </a:xfrm>
              <a:custGeom>
                <a:avLst/>
                <a:gdLst/>
                <a:ahLst/>
                <a:cxnLst/>
                <a:rect l="l" t="t" r="r" b="b"/>
                <a:pathLst>
                  <a:path w="3163" h="46" extrusionOk="0">
                    <a:moveTo>
                      <a:pt x="0" y="0"/>
                    </a:moveTo>
                    <a:lnTo>
                      <a:pt x="95" y="14"/>
                    </a:lnTo>
                    <a:lnTo>
                      <a:pt x="192" y="4"/>
                    </a:lnTo>
                    <a:lnTo>
                      <a:pt x="286" y="16"/>
                    </a:lnTo>
                    <a:lnTo>
                      <a:pt x="384" y="6"/>
                    </a:lnTo>
                    <a:lnTo>
                      <a:pt x="478" y="20"/>
                    </a:lnTo>
                    <a:lnTo>
                      <a:pt x="575" y="7"/>
                    </a:lnTo>
                    <a:lnTo>
                      <a:pt x="670" y="21"/>
                    </a:lnTo>
                    <a:lnTo>
                      <a:pt x="767" y="8"/>
                    </a:lnTo>
                    <a:lnTo>
                      <a:pt x="861" y="22"/>
                    </a:lnTo>
                    <a:lnTo>
                      <a:pt x="959" y="11"/>
                    </a:lnTo>
                    <a:lnTo>
                      <a:pt x="1053" y="23"/>
                    </a:lnTo>
                    <a:lnTo>
                      <a:pt x="1150" y="12"/>
                    </a:lnTo>
                    <a:lnTo>
                      <a:pt x="1245" y="26"/>
                    </a:lnTo>
                    <a:lnTo>
                      <a:pt x="1341" y="14"/>
                    </a:lnTo>
                    <a:lnTo>
                      <a:pt x="1436" y="28"/>
                    </a:lnTo>
                    <a:lnTo>
                      <a:pt x="1533" y="16"/>
                    </a:lnTo>
                    <a:lnTo>
                      <a:pt x="1628" y="30"/>
                    </a:lnTo>
                    <a:lnTo>
                      <a:pt x="1725" y="20"/>
                    </a:lnTo>
                    <a:lnTo>
                      <a:pt x="1819" y="31"/>
                    </a:lnTo>
                    <a:lnTo>
                      <a:pt x="1916" y="21"/>
                    </a:lnTo>
                    <a:lnTo>
                      <a:pt x="2011" y="34"/>
                    </a:lnTo>
                    <a:lnTo>
                      <a:pt x="2108" y="22"/>
                    </a:lnTo>
                    <a:lnTo>
                      <a:pt x="2204" y="36"/>
                    </a:lnTo>
                    <a:lnTo>
                      <a:pt x="2300" y="23"/>
                    </a:lnTo>
                    <a:lnTo>
                      <a:pt x="2394" y="37"/>
                    </a:lnTo>
                    <a:lnTo>
                      <a:pt x="2491" y="25"/>
                    </a:lnTo>
                    <a:lnTo>
                      <a:pt x="2586" y="39"/>
                    </a:lnTo>
                    <a:lnTo>
                      <a:pt x="2683" y="28"/>
                    </a:lnTo>
                    <a:lnTo>
                      <a:pt x="2779" y="40"/>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39" name="Google Shape;1439;p22"/>
              <p:cNvSpPr/>
              <p:nvPr/>
            </p:nvSpPr>
            <p:spPr>
              <a:xfrm>
                <a:off x="5166226" y="3292391"/>
                <a:ext cx="1413323" cy="19712"/>
              </a:xfrm>
              <a:custGeom>
                <a:avLst/>
                <a:gdLst/>
                <a:ahLst/>
                <a:cxnLst/>
                <a:rect l="l" t="t" r="r" b="b"/>
                <a:pathLst>
                  <a:path w="3163" h="46" extrusionOk="0">
                    <a:moveTo>
                      <a:pt x="0" y="0"/>
                    </a:moveTo>
                    <a:lnTo>
                      <a:pt x="95" y="14"/>
                    </a:lnTo>
                    <a:lnTo>
                      <a:pt x="192" y="3"/>
                    </a:lnTo>
                    <a:lnTo>
                      <a:pt x="286" y="16"/>
                    </a:lnTo>
                    <a:lnTo>
                      <a:pt x="384" y="6"/>
                    </a:lnTo>
                    <a:lnTo>
                      <a:pt x="478" y="20"/>
                    </a:lnTo>
                    <a:lnTo>
                      <a:pt x="575" y="7"/>
                    </a:lnTo>
                    <a:lnTo>
                      <a:pt x="670" y="21"/>
                    </a:lnTo>
                    <a:lnTo>
                      <a:pt x="767" y="8"/>
                    </a:lnTo>
                    <a:lnTo>
                      <a:pt x="861" y="22"/>
                    </a:lnTo>
                    <a:lnTo>
                      <a:pt x="959" y="12"/>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3"/>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0" name="Google Shape;1440;p22"/>
              <p:cNvSpPr/>
              <p:nvPr/>
            </p:nvSpPr>
            <p:spPr>
              <a:xfrm>
                <a:off x="5166226" y="3331814"/>
                <a:ext cx="1413323" cy="19712"/>
              </a:xfrm>
              <a:custGeom>
                <a:avLst/>
                <a:gdLst/>
                <a:ahLst/>
                <a:cxnLst/>
                <a:rect l="l" t="t" r="r" b="b"/>
                <a:pathLst>
                  <a:path w="3163" h="46" extrusionOk="0">
                    <a:moveTo>
                      <a:pt x="0" y="0"/>
                    </a:moveTo>
                    <a:lnTo>
                      <a:pt x="95" y="14"/>
                    </a:lnTo>
                    <a:lnTo>
                      <a:pt x="192" y="2"/>
                    </a:lnTo>
                    <a:lnTo>
                      <a:pt x="286" y="16"/>
                    </a:lnTo>
                    <a:lnTo>
                      <a:pt x="384" y="5"/>
                    </a:lnTo>
                    <a:lnTo>
                      <a:pt x="478" y="17"/>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0"/>
                    </a:lnTo>
                    <a:lnTo>
                      <a:pt x="1725" y="17"/>
                    </a:lnTo>
                    <a:lnTo>
                      <a:pt x="1819" y="31"/>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1" name="Google Shape;1441;p22"/>
              <p:cNvSpPr/>
              <p:nvPr/>
            </p:nvSpPr>
            <p:spPr>
              <a:xfrm>
                <a:off x="5166226" y="3369267"/>
                <a:ext cx="1413323" cy="21682"/>
              </a:xfrm>
              <a:custGeom>
                <a:avLst/>
                <a:gdLst/>
                <a:ahLst/>
                <a:cxnLst/>
                <a:rect l="l" t="t" r="r" b="b"/>
                <a:pathLst>
                  <a:path w="3163" h="47" extrusionOk="0">
                    <a:moveTo>
                      <a:pt x="0" y="0"/>
                    </a:moveTo>
                    <a:lnTo>
                      <a:pt x="95" y="14"/>
                    </a:lnTo>
                    <a:lnTo>
                      <a:pt x="192" y="2"/>
                    </a:lnTo>
                    <a:lnTo>
                      <a:pt x="286" y="16"/>
                    </a:lnTo>
                    <a:lnTo>
                      <a:pt x="384" y="5"/>
                    </a:lnTo>
                    <a:lnTo>
                      <a:pt x="478" y="18"/>
                    </a:lnTo>
                    <a:lnTo>
                      <a:pt x="575" y="7"/>
                    </a:lnTo>
                    <a:lnTo>
                      <a:pt x="670" y="21"/>
                    </a:lnTo>
                    <a:lnTo>
                      <a:pt x="767" y="8"/>
                    </a:lnTo>
                    <a:lnTo>
                      <a:pt x="861" y="22"/>
                    </a:lnTo>
                    <a:lnTo>
                      <a:pt x="959" y="11"/>
                    </a:lnTo>
                    <a:lnTo>
                      <a:pt x="1053" y="25"/>
                    </a:lnTo>
                    <a:lnTo>
                      <a:pt x="1150" y="13"/>
                    </a:lnTo>
                    <a:lnTo>
                      <a:pt x="1245" y="26"/>
                    </a:lnTo>
                    <a:lnTo>
                      <a:pt x="1341" y="14"/>
                    </a:lnTo>
                    <a:lnTo>
                      <a:pt x="1436" y="28"/>
                    </a:lnTo>
                    <a:lnTo>
                      <a:pt x="1533" y="16"/>
                    </a:lnTo>
                    <a:lnTo>
                      <a:pt x="1628" y="31"/>
                    </a:lnTo>
                    <a:lnTo>
                      <a:pt x="1725" y="18"/>
                    </a:lnTo>
                    <a:lnTo>
                      <a:pt x="1819" y="32"/>
                    </a:lnTo>
                    <a:lnTo>
                      <a:pt x="1916" y="21"/>
                    </a:lnTo>
                    <a:lnTo>
                      <a:pt x="2011" y="33"/>
                    </a:lnTo>
                    <a:lnTo>
                      <a:pt x="2108" y="22"/>
                    </a:lnTo>
                    <a:lnTo>
                      <a:pt x="2204" y="36"/>
                    </a:lnTo>
                    <a:lnTo>
                      <a:pt x="2300" y="25"/>
                    </a:lnTo>
                    <a:lnTo>
                      <a:pt x="2394" y="39"/>
                    </a:lnTo>
                    <a:lnTo>
                      <a:pt x="2491" y="26"/>
                    </a:lnTo>
                    <a:lnTo>
                      <a:pt x="2586" y="40"/>
                    </a:lnTo>
                    <a:lnTo>
                      <a:pt x="2683" y="28"/>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2" name="Google Shape;1442;p22"/>
              <p:cNvSpPr/>
              <p:nvPr/>
            </p:nvSpPr>
            <p:spPr>
              <a:xfrm>
                <a:off x="5166226" y="3406718"/>
                <a:ext cx="1413323" cy="19712"/>
              </a:xfrm>
              <a:custGeom>
                <a:avLst/>
                <a:gdLst/>
                <a:ahLst/>
                <a:cxnLst/>
                <a:rect l="l" t="t" r="r" b="b"/>
                <a:pathLst>
                  <a:path w="3163" h="45" extrusionOk="0">
                    <a:moveTo>
                      <a:pt x="0" y="0"/>
                    </a:moveTo>
                    <a:lnTo>
                      <a:pt x="95" y="14"/>
                    </a:lnTo>
                    <a:lnTo>
                      <a:pt x="192" y="1"/>
                    </a:lnTo>
                    <a:lnTo>
                      <a:pt x="286" y="15"/>
                    </a:lnTo>
                    <a:lnTo>
                      <a:pt x="384" y="3"/>
                    </a:lnTo>
                    <a:lnTo>
                      <a:pt x="478" y="16"/>
                    </a:lnTo>
                    <a:lnTo>
                      <a:pt x="575" y="5"/>
                    </a:lnTo>
                    <a:lnTo>
                      <a:pt x="670" y="19"/>
                    </a:lnTo>
                    <a:lnTo>
                      <a:pt x="767" y="6"/>
                    </a:lnTo>
                    <a:lnTo>
                      <a:pt x="861" y="20"/>
                    </a:lnTo>
                    <a:lnTo>
                      <a:pt x="959" y="9"/>
                    </a:lnTo>
                    <a:lnTo>
                      <a:pt x="1053" y="21"/>
                    </a:lnTo>
                    <a:lnTo>
                      <a:pt x="1150" y="11"/>
                    </a:lnTo>
                    <a:lnTo>
                      <a:pt x="1245" y="24"/>
                    </a:lnTo>
                    <a:lnTo>
                      <a:pt x="1341" y="14"/>
                    </a:lnTo>
                    <a:lnTo>
                      <a:pt x="1436" y="28"/>
                    </a:lnTo>
                    <a:lnTo>
                      <a:pt x="1533" y="15"/>
                    </a:lnTo>
                    <a:lnTo>
                      <a:pt x="1628" y="29"/>
                    </a:lnTo>
                    <a:lnTo>
                      <a:pt x="1725" y="16"/>
                    </a:lnTo>
                    <a:lnTo>
                      <a:pt x="1819" y="30"/>
                    </a:lnTo>
                    <a:lnTo>
                      <a:pt x="1916" y="19"/>
                    </a:lnTo>
                    <a:lnTo>
                      <a:pt x="2011" y="31"/>
                    </a:lnTo>
                    <a:lnTo>
                      <a:pt x="2108" y="20"/>
                    </a:lnTo>
                    <a:lnTo>
                      <a:pt x="2204" y="33"/>
                    </a:lnTo>
                    <a:lnTo>
                      <a:pt x="2300" y="21"/>
                    </a:lnTo>
                    <a:lnTo>
                      <a:pt x="2394" y="35"/>
                    </a:lnTo>
                    <a:lnTo>
                      <a:pt x="2491" y="24"/>
                    </a:lnTo>
                    <a:lnTo>
                      <a:pt x="2586" y="38"/>
                    </a:lnTo>
                    <a:lnTo>
                      <a:pt x="2683" y="25"/>
                    </a:lnTo>
                    <a:lnTo>
                      <a:pt x="2779" y="39"/>
                    </a:lnTo>
                    <a:lnTo>
                      <a:pt x="2874" y="29"/>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3" name="Google Shape;1443;p22"/>
              <p:cNvSpPr/>
              <p:nvPr/>
            </p:nvSpPr>
            <p:spPr>
              <a:xfrm>
                <a:off x="5166226" y="3444171"/>
                <a:ext cx="1413323" cy="19712"/>
              </a:xfrm>
              <a:custGeom>
                <a:avLst/>
                <a:gdLst/>
                <a:ahLst/>
                <a:cxnLst/>
                <a:rect l="l" t="t" r="r" b="b"/>
                <a:pathLst>
                  <a:path w="3163" h="45" extrusionOk="0">
                    <a:moveTo>
                      <a:pt x="0" y="0"/>
                    </a:moveTo>
                    <a:lnTo>
                      <a:pt x="95" y="12"/>
                    </a:lnTo>
                    <a:lnTo>
                      <a:pt x="192" y="1"/>
                    </a:lnTo>
                    <a:lnTo>
                      <a:pt x="286" y="15"/>
                    </a:lnTo>
                    <a:lnTo>
                      <a:pt x="384" y="3"/>
                    </a:lnTo>
                    <a:lnTo>
                      <a:pt x="478" y="16"/>
                    </a:lnTo>
                    <a:lnTo>
                      <a:pt x="575" y="5"/>
                    </a:lnTo>
                    <a:lnTo>
                      <a:pt x="670" y="19"/>
                    </a:lnTo>
                    <a:lnTo>
                      <a:pt x="767" y="7"/>
                    </a:lnTo>
                    <a:lnTo>
                      <a:pt x="861" y="21"/>
                    </a:lnTo>
                    <a:lnTo>
                      <a:pt x="959" y="8"/>
                    </a:lnTo>
                    <a:lnTo>
                      <a:pt x="1053" y="22"/>
                    </a:lnTo>
                    <a:lnTo>
                      <a:pt x="1150" y="10"/>
                    </a:lnTo>
                    <a:lnTo>
                      <a:pt x="1245" y="24"/>
                    </a:lnTo>
                    <a:lnTo>
                      <a:pt x="1341" y="12"/>
                    </a:lnTo>
                    <a:lnTo>
                      <a:pt x="1436" y="25"/>
                    </a:lnTo>
                    <a:lnTo>
                      <a:pt x="1533" y="15"/>
                    </a:lnTo>
                    <a:lnTo>
                      <a:pt x="1628" y="29"/>
                    </a:lnTo>
                    <a:lnTo>
                      <a:pt x="1725" y="16"/>
                    </a:lnTo>
                    <a:lnTo>
                      <a:pt x="1819" y="30"/>
                    </a:lnTo>
                    <a:lnTo>
                      <a:pt x="1916" y="17"/>
                    </a:lnTo>
                    <a:lnTo>
                      <a:pt x="2011" y="31"/>
                    </a:lnTo>
                    <a:lnTo>
                      <a:pt x="2108" y="21"/>
                    </a:lnTo>
                    <a:lnTo>
                      <a:pt x="2204" y="33"/>
                    </a:lnTo>
                    <a:lnTo>
                      <a:pt x="2300" y="22"/>
                    </a:lnTo>
                    <a:lnTo>
                      <a:pt x="2394" y="36"/>
                    </a:lnTo>
                    <a:lnTo>
                      <a:pt x="2491" y="24"/>
                    </a:lnTo>
                    <a:lnTo>
                      <a:pt x="2586" y="38"/>
                    </a:lnTo>
                    <a:lnTo>
                      <a:pt x="2683" y="25"/>
                    </a:lnTo>
                    <a:lnTo>
                      <a:pt x="2779" y="39"/>
                    </a:lnTo>
                    <a:lnTo>
                      <a:pt x="2874" y="29"/>
                    </a:lnTo>
                    <a:lnTo>
                      <a:pt x="2969" y="40"/>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4" name="Google Shape;1444;p22"/>
              <p:cNvSpPr/>
              <p:nvPr/>
            </p:nvSpPr>
            <p:spPr>
              <a:xfrm>
                <a:off x="5166226" y="3481623"/>
                <a:ext cx="1413323" cy="21682"/>
              </a:xfrm>
              <a:custGeom>
                <a:avLst/>
                <a:gdLst/>
                <a:ahLst/>
                <a:cxnLst/>
                <a:rect l="l" t="t" r="r" b="b"/>
                <a:pathLst>
                  <a:path w="3163" h="47" extrusionOk="0">
                    <a:moveTo>
                      <a:pt x="0" y="0"/>
                    </a:moveTo>
                    <a:lnTo>
                      <a:pt x="95" y="14"/>
                    </a:lnTo>
                    <a:lnTo>
                      <a:pt x="192" y="3"/>
                    </a:lnTo>
                    <a:lnTo>
                      <a:pt x="286" y="17"/>
                    </a:lnTo>
                    <a:lnTo>
                      <a:pt x="384" y="4"/>
                    </a:lnTo>
                    <a:lnTo>
                      <a:pt x="478" y="18"/>
                    </a:lnTo>
                    <a:lnTo>
                      <a:pt x="575" y="8"/>
                    </a:lnTo>
                    <a:lnTo>
                      <a:pt x="670" y="19"/>
                    </a:lnTo>
                    <a:lnTo>
                      <a:pt x="767" y="9"/>
                    </a:lnTo>
                    <a:lnTo>
                      <a:pt x="861" y="23"/>
                    </a:lnTo>
                    <a:lnTo>
                      <a:pt x="959" y="10"/>
                    </a:lnTo>
                    <a:lnTo>
                      <a:pt x="1053" y="24"/>
                    </a:lnTo>
                    <a:lnTo>
                      <a:pt x="1150" y="12"/>
                    </a:lnTo>
                    <a:lnTo>
                      <a:pt x="1245" y="26"/>
                    </a:lnTo>
                    <a:lnTo>
                      <a:pt x="1341" y="14"/>
                    </a:lnTo>
                    <a:lnTo>
                      <a:pt x="1436" y="27"/>
                    </a:lnTo>
                    <a:lnTo>
                      <a:pt x="1533" y="17"/>
                    </a:lnTo>
                    <a:lnTo>
                      <a:pt x="1628" y="31"/>
                    </a:lnTo>
                    <a:lnTo>
                      <a:pt x="1725" y="18"/>
                    </a:lnTo>
                    <a:lnTo>
                      <a:pt x="1819" y="32"/>
                    </a:lnTo>
                    <a:lnTo>
                      <a:pt x="1916" y="19"/>
                    </a:lnTo>
                    <a:lnTo>
                      <a:pt x="2011" y="33"/>
                    </a:lnTo>
                    <a:lnTo>
                      <a:pt x="2108" y="23"/>
                    </a:lnTo>
                    <a:lnTo>
                      <a:pt x="2204" y="36"/>
                    </a:lnTo>
                    <a:lnTo>
                      <a:pt x="2300" y="24"/>
                    </a:lnTo>
                    <a:lnTo>
                      <a:pt x="2394" y="38"/>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5" name="Google Shape;1445;p22"/>
              <p:cNvSpPr/>
              <p:nvPr/>
            </p:nvSpPr>
            <p:spPr>
              <a:xfrm>
                <a:off x="5166226" y="3519076"/>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0"/>
                    </a:lnTo>
                    <a:lnTo>
                      <a:pt x="1245" y="24"/>
                    </a:lnTo>
                    <a:lnTo>
                      <a:pt x="1341" y="14"/>
                    </a:lnTo>
                    <a:lnTo>
                      <a:pt x="1436" y="26"/>
                    </a:lnTo>
                    <a:lnTo>
                      <a:pt x="1533" y="15"/>
                    </a:lnTo>
                    <a:lnTo>
                      <a:pt x="1628" y="29"/>
                    </a:lnTo>
                    <a:lnTo>
                      <a:pt x="1725" y="16"/>
                    </a:lnTo>
                    <a:lnTo>
                      <a:pt x="1819" y="30"/>
                    </a:lnTo>
                    <a:lnTo>
                      <a:pt x="1916" y="17"/>
                    </a:lnTo>
                    <a:lnTo>
                      <a:pt x="2011" y="31"/>
                    </a:lnTo>
                    <a:lnTo>
                      <a:pt x="2108" y="21"/>
                    </a:lnTo>
                    <a:lnTo>
                      <a:pt x="2204" y="34"/>
                    </a:lnTo>
                    <a:lnTo>
                      <a:pt x="2300" y="22"/>
                    </a:lnTo>
                    <a:lnTo>
                      <a:pt x="2394" y="36"/>
                    </a:lnTo>
                    <a:lnTo>
                      <a:pt x="2491" y="24"/>
                    </a:lnTo>
                    <a:lnTo>
                      <a:pt x="2586" y="38"/>
                    </a:lnTo>
                    <a:lnTo>
                      <a:pt x="2683" y="26"/>
                    </a:lnTo>
                    <a:lnTo>
                      <a:pt x="2779" y="40"/>
                    </a:lnTo>
                    <a:lnTo>
                      <a:pt x="2874" y="29"/>
                    </a:lnTo>
                    <a:lnTo>
                      <a:pt x="2969" y="42"/>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6" name="Google Shape;1446;p22"/>
              <p:cNvSpPr/>
              <p:nvPr/>
            </p:nvSpPr>
            <p:spPr>
              <a:xfrm>
                <a:off x="5166226" y="3556527"/>
                <a:ext cx="1413323" cy="19712"/>
              </a:xfrm>
              <a:custGeom>
                <a:avLst/>
                <a:gdLst/>
                <a:ahLst/>
                <a:cxnLst/>
                <a:rect l="l" t="t" r="r" b="b"/>
                <a:pathLst>
                  <a:path w="3163" h="44" extrusionOk="0">
                    <a:moveTo>
                      <a:pt x="0" y="0"/>
                    </a:moveTo>
                    <a:lnTo>
                      <a:pt x="95" y="14"/>
                    </a:lnTo>
                    <a:lnTo>
                      <a:pt x="192" y="1"/>
                    </a:lnTo>
                    <a:lnTo>
                      <a:pt x="286" y="15"/>
                    </a:lnTo>
                    <a:lnTo>
                      <a:pt x="384" y="2"/>
                    </a:lnTo>
                    <a:lnTo>
                      <a:pt x="478" y="16"/>
                    </a:lnTo>
                    <a:lnTo>
                      <a:pt x="575" y="6"/>
                    </a:lnTo>
                    <a:lnTo>
                      <a:pt x="670" y="17"/>
                    </a:lnTo>
                    <a:lnTo>
                      <a:pt x="767" y="7"/>
                    </a:lnTo>
                    <a:lnTo>
                      <a:pt x="861" y="21"/>
                    </a:lnTo>
                    <a:lnTo>
                      <a:pt x="959" y="8"/>
                    </a:lnTo>
                    <a:lnTo>
                      <a:pt x="1053" y="22"/>
                    </a:lnTo>
                    <a:lnTo>
                      <a:pt x="1150" y="11"/>
                    </a:lnTo>
                    <a:lnTo>
                      <a:pt x="1245" y="25"/>
                    </a:lnTo>
                    <a:lnTo>
                      <a:pt x="1341" y="14"/>
                    </a:lnTo>
                    <a:lnTo>
                      <a:pt x="1436" y="26"/>
                    </a:lnTo>
                    <a:lnTo>
                      <a:pt x="1533" y="15"/>
                    </a:lnTo>
                    <a:lnTo>
                      <a:pt x="1628" y="29"/>
                    </a:lnTo>
                    <a:lnTo>
                      <a:pt x="1725" y="16"/>
                    </a:lnTo>
                    <a:lnTo>
                      <a:pt x="1819" y="30"/>
                    </a:lnTo>
                    <a:lnTo>
                      <a:pt x="1916" y="17"/>
                    </a:lnTo>
                    <a:lnTo>
                      <a:pt x="2011" y="31"/>
                    </a:lnTo>
                    <a:lnTo>
                      <a:pt x="2108" y="20"/>
                    </a:lnTo>
                    <a:lnTo>
                      <a:pt x="2204" y="34"/>
                    </a:lnTo>
                    <a:lnTo>
                      <a:pt x="2300" y="22"/>
                    </a:lnTo>
                    <a:lnTo>
                      <a:pt x="2394" y="35"/>
                    </a:lnTo>
                    <a:lnTo>
                      <a:pt x="2491" y="25"/>
                    </a:lnTo>
                    <a:lnTo>
                      <a:pt x="2586" y="39"/>
                    </a:lnTo>
                    <a:lnTo>
                      <a:pt x="2683" y="26"/>
                    </a:lnTo>
                    <a:lnTo>
                      <a:pt x="2779" y="40"/>
                    </a:lnTo>
                    <a:lnTo>
                      <a:pt x="2874" y="28"/>
                    </a:lnTo>
                    <a:lnTo>
                      <a:pt x="2969" y="41"/>
                    </a:lnTo>
                    <a:lnTo>
                      <a:pt x="3066" y="30"/>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7" name="Google Shape;1447;p22"/>
              <p:cNvSpPr/>
              <p:nvPr/>
            </p:nvSpPr>
            <p:spPr>
              <a:xfrm>
                <a:off x="5166226" y="3593980"/>
                <a:ext cx="1413323" cy="19712"/>
              </a:xfrm>
              <a:custGeom>
                <a:avLst/>
                <a:gdLst/>
                <a:ahLst/>
                <a:cxnLst/>
                <a:rect l="l" t="t" r="r" b="b"/>
                <a:pathLst>
                  <a:path w="3163" h="45" extrusionOk="0">
                    <a:moveTo>
                      <a:pt x="0" y="0"/>
                    </a:moveTo>
                    <a:lnTo>
                      <a:pt x="95" y="14"/>
                    </a:lnTo>
                    <a:lnTo>
                      <a:pt x="192" y="2"/>
                    </a:lnTo>
                    <a:lnTo>
                      <a:pt x="286" y="16"/>
                    </a:lnTo>
                    <a:lnTo>
                      <a:pt x="384" y="3"/>
                    </a:lnTo>
                    <a:lnTo>
                      <a:pt x="478" y="17"/>
                    </a:lnTo>
                    <a:lnTo>
                      <a:pt x="575" y="7"/>
                    </a:lnTo>
                    <a:lnTo>
                      <a:pt x="670" y="20"/>
                    </a:lnTo>
                    <a:lnTo>
                      <a:pt x="767" y="8"/>
                    </a:lnTo>
                    <a:lnTo>
                      <a:pt x="861" y="22"/>
                    </a:lnTo>
                    <a:lnTo>
                      <a:pt x="959" y="9"/>
                    </a:lnTo>
                    <a:lnTo>
                      <a:pt x="1053" y="23"/>
                    </a:lnTo>
                    <a:lnTo>
                      <a:pt x="1150" y="12"/>
                    </a:lnTo>
                    <a:lnTo>
                      <a:pt x="1245" y="26"/>
                    </a:lnTo>
                    <a:lnTo>
                      <a:pt x="1341" y="13"/>
                    </a:lnTo>
                    <a:lnTo>
                      <a:pt x="1436" y="27"/>
                    </a:lnTo>
                    <a:lnTo>
                      <a:pt x="1533" y="16"/>
                    </a:lnTo>
                    <a:lnTo>
                      <a:pt x="1628" y="28"/>
                    </a:lnTo>
                    <a:lnTo>
                      <a:pt x="1725" y="17"/>
                    </a:lnTo>
                    <a:lnTo>
                      <a:pt x="1819" y="31"/>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1"/>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8" name="Google Shape;1448;p22"/>
              <p:cNvSpPr/>
              <p:nvPr/>
            </p:nvSpPr>
            <p:spPr>
              <a:xfrm>
                <a:off x="5166226" y="3631432"/>
                <a:ext cx="1413323" cy="19712"/>
              </a:xfrm>
              <a:custGeom>
                <a:avLst/>
                <a:gdLst/>
                <a:ahLst/>
                <a:cxnLst/>
                <a:rect l="l" t="t" r="r" b="b"/>
                <a:pathLst>
                  <a:path w="3163" h="46" extrusionOk="0">
                    <a:moveTo>
                      <a:pt x="0" y="0"/>
                    </a:moveTo>
                    <a:lnTo>
                      <a:pt x="95" y="14"/>
                    </a:lnTo>
                    <a:lnTo>
                      <a:pt x="192" y="3"/>
                    </a:lnTo>
                    <a:lnTo>
                      <a:pt x="286" y="17"/>
                    </a:lnTo>
                    <a:lnTo>
                      <a:pt x="384" y="4"/>
                    </a:lnTo>
                    <a:lnTo>
                      <a:pt x="478" y="18"/>
                    </a:lnTo>
                    <a:lnTo>
                      <a:pt x="575" y="6"/>
                    </a:lnTo>
                    <a:lnTo>
                      <a:pt x="670" y="20"/>
                    </a:lnTo>
                    <a:lnTo>
                      <a:pt x="767" y="8"/>
                    </a:lnTo>
                    <a:lnTo>
                      <a:pt x="861" y="21"/>
                    </a:lnTo>
                    <a:lnTo>
                      <a:pt x="959" y="9"/>
                    </a:lnTo>
                    <a:lnTo>
                      <a:pt x="1053" y="23"/>
                    </a:lnTo>
                    <a:lnTo>
                      <a:pt x="1150" y="11"/>
                    </a:lnTo>
                    <a:lnTo>
                      <a:pt x="1245" y="25"/>
                    </a:lnTo>
                    <a:lnTo>
                      <a:pt x="1341" y="13"/>
                    </a:lnTo>
                    <a:lnTo>
                      <a:pt x="1436" y="27"/>
                    </a:lnTo>
                    <a:lnTo>
                      <a:pt x="1533" y="17"/>
                    </a:lnTo>
                    <a:lnTo>
                      <a:pt x="1628" y="28"/>
                    </a:lnTo>
                    <a:lnTo>
                      <a:pt x="1725" y="18"/>
                    </a:lnTo>
                    <a:lnTo>
                      <a:pt x="1819" y="32"/>
                    </a:lnTo>
                    <a:lnTo>
                      <a:pt x="1916" y="20"/>
                    </a:lnTo>
                    <a:lnTo>
                      <a:pt x="2011" y="34"/>
                    </a:lnTo>
                    <a:lnTo>
                      <a:pt x="2108" y="21"/>
                    </a:lnTo>
                    <a:lnTo>
                      <a:pt x="2204" y="35"/>
                    </a:lnTo>
                    <a:lnTo>
                      <a:pt x="2300" y="23"/>
                    </a:lnTo>
                    <a:lnTo>
                      <a:pt x="2394" y="36"/>
                    </a:lnTo>
                    <a:lnTo>
                      <a:pt x="2491" y="25"/>
                    </a:lnTo>
                    <a:lnTo>
                      <a:pt x="2586" y="39"/>
                    </a:lnTo>
                    <a:lnTo>
                      <a:pt x="2683" y="27"/>
                    </a:lnTo>
                    <a:lnTo>
                      <a:pt x="2779" y="41"/>
                    </a:lnTo>
                    <a:lnTo>
                      <a:pt x="2874" y="28"/>
                    </a:lnTo>
                    <a:lnTo>
                      <a:pt x="2969" y="42"/>
                    </a:lnTo>
                    <a:lnTo>
                      <a:pt x="3066" y="32"/>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49" name="Google Shape;1449;p22"/>
              <p:cNvSpPr/>
              <p:nvPr/>
            </p:nvSpPr>
            <p:spPr>
              <a:xfrm>
                <a:off x="5166226" y="3668885"/>
                <a:ext cx="1413323" cy="19712"/>
              </a:xfrm>
              <a:custGeom>
                <a:avLst/>
                <a:gdLst/>
                <a:ahLst/>
                <a:cxnLst/>
                <a:rect l="l" t="t" r="r" b="b"/>
                <a:pathLst>
                  <a:path w="3163" h="45" extrusionOk="0">
                    <a:moveTo>
                      <a:pt x="0" y="0"/>
                    </a:moveTo>
                    <a:lnTo>
                      <a:pt x="95" y="13"/>
                    </a:lnTo>
                    <a:lnTo>
                      <a:pt x="192" y="3"/>
                    </a:lnTo>
                    <a:lnTo>
                      <a:pt x="286" y="16"/>
                    </a:lnTo>
                    <a:lnTo>
                      <a:pt x="384" y="4"/>
                    </a:lnTo>
                    <a:lnTo>
                      <a:pt x="478" y="18"/>
                    </a:lnTo>
                    <a:lnTo>
                      <a:pt x="575" y="6"/>
                    </a:lnTo>
                    <a:lnTo>
                      <a:pt x="670" y="20"/>
                    </a:lnTo>
                    <a:lnTo>
                      <a:pt x="767" y="8"/>
                    </a:lnTo>
                    <a:lnTo>
                      <a:pt x="861" y="21"/>
                    </a:lnTo>
                    <a:lnTo>
                      <a:pt x="959" y="9"/>
                    </a:lnTo>
                    <a:lnTo>
                      <a:pt x="1053" y="23"/>
                    </a:lnTo>
                    <a:lnTo>
                      <a:pt x="1150" y="12"/>
                    </a:lnTo>
                    <a:lnTo>
                      <a:pt x="1245" y="26"/>
                    </a:lnTo>
                    <a:lnTo>
                      <a:pt x="1341" y="13"/>
                    </a:lnTo>
                    <a:lnTo>
                      <a:pt x="1436" y="27"/>
                    </a:lnTo>
                    <a:lnTo>
                      <a:pt x="1533" y="16"/>
                    </a:lnTo>
                    <a:lnTo>
                      <a:pt x="1628" y="28"/>
                    </a:lnTo>
                    <a:lnTo>
                      <a:pt x="1725" y="18"/>
                    </a:lnTo>
                    <a:lnTo>
                      <a:pt x="1819" y="32"/>
                    </a:lnTo>
                    <a:lnTo>
                      <a:pt x="1916" y="20"/>
                    </a:lnTo>
                    <a:lnTo>
                      <a:pt x="2011" y="34"/>
                    </a:lnTo>
                    <a:lnTo>
                      <a:pt x="2108" y="21"/>
                    </a:lnTo>
                    <a:lnTo>
                      <a:pt x="2204" y="35"/>
                    </a:lnTo>
                    <a:lnTo>
                      <a:pt x="2300" y="23"/>
                    </a:lnTo>
                    <a:lnTo>
                      <a:pt x="2394" y="36"/>
                    </a:lnTo>
                    <a:lnTo>
                      <a:pt x="2491" y="26"/>
                    </a:lnTo>
                    <a:lnTo>
                      <a:pt x="2586" y="40"/>
                    </a:lnTo>
                    <a:lnTo>
                      <a:pt x="2683" y="27"/>
                    </a:lnTo>
                    <a:lnTo>
                      <a:pt x="2779" y="41"/>
                    </a:lnTo>
                    <a:lnTo>
                      <a:pt x="2874" y="28"/>
                    </a:lnTo>
                    <a:lnTo>
                      <a:pt x="2969" y="42"/>
                    </a:lnTo>
                    <a:lnTo>
                      <a:pt x="3066" y="32"/>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0" name="Google Shape;1450;p22"/>
              <p:cNvSpPr/>
              <p:nvPr/>
            </p:nvSpPr>
            <p:spPr>
              <a:xfrm>
                <a:off x="5166226" y="3706336"/>
                <a:ext cx="1413323" cy="19712"/>
              </a:xfrm>
              <a:custGeom>
                <a:avLst/>
                <a:gdLst/>
                <a:ahLst/>
                <a:cxnLst/>
                <a:rect l="l" t="t" r="r" b="b"/>
                <a:pathLst>
                  <a:path w="3163" h="45" extrusionOk="0">
                    <a:moveTo>
                      <a:pt x="0" y="0"/>
                    </a:moveTo>
                    <a:lnTo>
                      <a:pt x="95" y="13"/>
                    </a:lnTo>
                    <a:lnTo>
                      <a:pt x="192" y="2"/>
                    </a:lnTo>
                    <a:lnTo>
                      <a:pt x="286" y="16"/>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6"/>
                    </a:lnTo>
                    <a:lnTo>
                      <a:pt x="1628" y="28"/>
                    </a:lnTo>
                    <a:lnTo>
                      <a:pt x="1725" y="18"/>
                    </a:lnTo>
                    <a:lnTo>
                      <a:pt x="1819" y="32"/>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0"/>
                    </a:lnTo>
                    <a:lnTo>
                      <a:pt x="3162" y="44"/>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1" name="Google Shape;1451;p22"/>
              <p:cNvSpPr/>
              <p:nvPr/>
            </p:nvSpPr>
            <p:spPr>
              <a:xfrm>
                <a:off x="5166226" y="3743789"/>
                <a:ext cx="1413323" cy="19712"/>
              </a:xfrm>
              <a:custGeom>
                <a:avLst/>
                <a:gdLst/>
                <a:ahLst/>
                <a:cxnLst/>
                <a:rect l="l" t="t" r="r" b="b"/>
                <a:pathLst>
                  <a:path w="3163" h="46" extrusionOk="0">
                    <a:moveTo>
                      <a:pt x="0" y="0"/>
                    </a:moveTo>
                    <a:lnTo>
                      <a:pt x="95" y="13"/>
                    </a:lnTo>
                    <a:lnTo>
                      <a:pt x="192" y="2"/>
                    </a:lnTo>
                    <a:lnTo>
                      <a:pt x="286" y="17"/>
                    </a:lnTo>
                    <a:lnTo>
                      <a:pt x="384" y="4"/>
                    </a:lnTo>
                    <a:lnTo>
                      <a:pt x="478" y="18"/>
                    </a:lnTo>
                    <a:lnTo>
                      <a:pt x="575" y="5"/>
                    </a:lnTo>
                    <a:lnTo>
                      <a:pt x="670" y="19"/>
                    </a:lnTo>
                    <a:lnTo>
                      <a:pt x="767" y="9"/>
                    </a:lnTo>
                    <a:lnTo>
                      <a:pt x="861" y="21"/>
                    </a:lnTo>
                    <a:lnTo>
                      <a:pt x="959" y="11"/>
                    </a:lnTo>
                    <a:lnTo>
                      <a:pt x="1053" y="25"/>
                    </a:lnTo>
                    <a:lnTo>
                      <a:pt x="1150" y="12"/>
                    </a:lnTo>
                    <a:lnTo>
                      <a:pt x="1245" y="26"/>
                    </a:lnTo>
                    <a:lnTo>
                      <a:pt x="1341" y="13"/>
                    </a:lnTo>
                    <a:lnTo>
                      <a:pt x="1436" y="27"/>
                    </a:lnTo>
                    <a:lnTo>
                      <a:pt x="1533" y="14"/>
                    </a:lnTo>
                    <a:lnTo>
                      <a:pt x="1628" y="28"/>
                    </a:lnTo>
                    <a:lnTo>
                      <a:pt x="1725" y="18"/>
                    </a:lnTo>
                    <a:lnTo>
                      <a:pt x="1819" y="31"/>
                    </a:lnTo>
                    <a:lnTo>
                      <a:pt x="1916" y="19"/>
                    </a:lnTo>
                    <a:lnTo>
                      <a:pt x="2011" y="33"/>
                    </a:lnTo>
                    <a:lnTo>
                      <a:pt x="2108" y="21"/>
                    </a:lnTo>
                    <a:lnTo>
                      <a:pt x="2204" y="35"/>
                    </a:lnTo>
                    <a:lnTo>
                      <a:pt x="2300" y="23"/>
                    </a:lnTo>
                    <a:lnTo>
                      <a:pt x="2394" y="37"/>
                    </a:lnTo>
                    <a:lnTo>
                      <a:pt x="2491" y="26"/>
                    </a:lnTo>
                    <a:lnTo>
                      <a:pt x="2586" y="39"/>
                    </a:lnTo>
                    <a:lnTo>
                      <a:pt x="2683" y="27"/>
                    </a:lnTo>
                    <a:lnTo>
                      <a:pt x="2779" y="41"/>
                    </a:lnTo>
                    <a:lnTo>
                      <a:pt x="2874" y="28"/>
                    </a:lnTo>
                    <a:lnTo>
                      <a:pt x="2969" y="42"/>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2" name="Google Shape;1452;p22"/>
              <p:cNvSpPr/>
              <p:nvPr/>
            </p:nvSpPr>
            <p:spPr>
              <a:xfrm>
                <a:off x="5166226" y="3783212"/>
                <a:ext cx="1413323" cy="19712"/>
              </a:xfrm>
              <a:custGeom>
                <a:avLst/>
                <a:gdLst/>
                <a:ahLst/>
                <a:cxnLst/>
                <a:rect l="l" t="t" r="r" b="b"/>
                <a:pathLst>
                  <a:path w="3163" h="44" extrusionOk="0">
                    <a:moveTo>
                      <a:pt x="0" y="0"/>
                    </a:moveTo>
                    <a:lnTo>
                      <a:pt x="95" y="12"/>
                    </a:lnTo>
                    <a:lnTo>
                      <a:pt x="192" y="1"/>
                    </a:lnTo>
                    <a:lnTo>
                      <a:pt x="286" y="15"/>
                    </a:lnTo>
                    <a:lnTo>
                      <a:pt x="384" y="2"/>
                    </a:lnTo>
                    <a:lnTo>
                      <a:pt x="478" y="16"/>
                    </a:lnTo>
                    <a:lnTo>
                      <a:pt x="575" y="3"/>
                    </a:lnTo>
                    <a:lnTo>
                      <a:pt x="670" y="17"/>
                    </a:lnTo>
                    <a:lnTo>
                      <a:pt x="767" y="5"/>
                    </a:lnTo>
                    <a:lnTo>
                      <a:pt x="861" y="19"/>
                    </a:lnTo>
                    <a:lnTo>
                      <a:pt x="959" y="9"/>
                    </a:lnTo>
                    <a:lnTo>
                      <a:pt x="1053" y="21"/>
                    </a:lnTo>
                    <a:lnTo>
                      <a:pt x="1150" y="10"/>
                    </a:lnTo>
                    <a:lnTo>
                      <a:pt x="1245" y="24"/>
                    </a:lnTo>
                    <a:lnTo>
                      <a:pt x="1341" y="12"/>
                    </a:lnTo>
                    <a:lnTo>
                      <a:pt x="1436" y="26"/>
                    </a:lnTo>
                    <a:lnTo>
                      <a:pt x="1533" y="14"/>
                    </a:lnTo>
                    <a:lnTo>
                      <a:pt x="1628" y="28"/>
                    </a:lnTo>
                    <a:lnTo>
                      <a:pt x="1725" y="16"/>
                    </a:lnTo>
                    <a:lnTo>
                      <a:pt x="1819" y="29"/>
                    </a:lnTo>
                    <a:lnTo>
                      <a:pt x="1916" y="17"/>
                    </a:lnTo>
                    <a:lnTo>
                      <a:pt x="2011" y="31"/>
                    </a:lnTo>
                    <a:lnTo>
                      <a:pt x="2108" y="19"/>
                    </a:lnTo>
                    <a:lnTo>
                      <a:pt x="2204" y="33"/>
                    </a:lnTo>
                    <a:lnTo>
                      <a:pt x="2300" y="21"/>
                    </a:lnTo>
                    <a:lnTo>
                      <a:pt x="2394" y="35"/>
                    </a:lnTo>
                    <a:lnTo>
                      <a:pt x="2491" y="24"/>
                    </a:lnTo>
                    <a:lnTo>
                      <a:pt x="2586" y="37"/>
                    </a:lnTo>
                    <a:lnTo>
                      <a:pt x="2683" y="26"/>
                    </a:lnTo>
                    <a:lnTo>
                      <a:pt x="2779" y="40"/>
                    </a:lnTo>
                    <a:lnTo>
                      <a:pt x="2874" y="28"/>
                    </a:lnTo>
                    <a:lnTo>
                      <a:pt x="2969" y="42"/>
                    </a:lnTo>
                    <a:lnTo>
                      <a:pt x="3066" y="29"/>
                    </a:lnTo>
                    <a:lnTo>
                      <a:pt x="3162" y="4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3" name="Google Shape;1453;p22"/>
              <p:cNvSpPr/>
              <p:nvPr/>
            </p:nvSpPr>
            <p:spPr>
              <a:xfrm>
                <a:off x="5166226" y="3818693"/>
                <a:ext cx="1413323" cy="19712"/>
              </a:xfrm>
              <a:custGeom>
                <a:avLst/>
                <a:gdLst/>
                <a:ahLst/>
                <a:cxnLst/>
                <a:rect l="l" t="t" r="r" b="b"/>
                <a:pathLst>
                  <a:path w="3163" h="46" extrusionOk="0">
                    <a:moveTo>
                      <a:pt x="0" y="0"/>
                    </a:moveTo>
                    <a:lnTo>
                      <a:pt x="95" y="14"/>
                    </a:lnTo>
                    <a:lnTo>
                      <a:pt x="192" y="3"/>
                    </a:lnTo>
                    <a:lnTo>
                      <a:pt x="286" y="16"/>
                    </a:lnTo>
                    <a:lnTo>
                      <a:pt x="384" y="4"/>
                    </a:lnTo>
                    <a:lnTo>
                      <a:pt x="478" y="18"/>
                    </a:lnTo>
                    <a:lnTo>
                      <a:pt x="575" y="5"/>
                    </a:lnTo>
                    <a:lnTo>
                      <a:pt x="670" y="19"/>
                    </a:lnTo>
                    <a:lnTo>
                      <a:pt x="767" y="7"/>
                    </a:lnTo>
                    <a:lnTo>
                      <a:pt x="861" y="21"/>
                    </a:lnTo>
                    <a:lnTo>
                      <a:pt x="959" y="11"/>
                    </a:lnTo>
                    <a:lnTo>
                      <a:pt x="1053" y="23"/>
                    </a:lnTo>
                    <a:lnTo>
                      <a:pt x="1150" y="12"/>
                    </a:lnTo>
                    <a:lnTo>
                      <a:pt x="1245" y="26"/>
                    </a:lnTo>
                    <a:lnTo>
                      <a:pt x="1341" y="14"/>
                    </a:lnTo>
                    <a:lnTo>
                      <a:pt x="1436" y="28"/>
                    </a:lnTo>
                    <a:lnTo>
                      <a:pt x="1533" y="16"/>
                    </a:lnTo>
                    <a:lnTo>
                      <a:pt x="1628" y="30"/>
                    </a:lnTo>
                    <a:lnTo>
                      <a:pt x="1725" y="18"/>
                    </a:lnTo>
                    <a:lnTo>
                      <a:pt x="1819" y="31"/>
                    </a:lnTo>
                    <a:lnTo>
                      <a:pt x="1916" y="19"/>
                    </a:lnTo>
                    <a:lnTo>
                      <a:pt x="2011" y="33"/>
                    </a:lnTo>
                    <a:lnTo>
                      <a:pt x="2108" y="21"/>
                    </a:lnTo>
                    <a:lnTo>
                      <a:pt x="2204" y="36"/>
                    </a:lnTo>
                    <a:lnTo>
                      <a:pt x="2300" y="23"/>
                    </a:lnTo>
                    <a:lnTo>
                      <a:pt x="2394" y="37"/>
                    </a:lnTo>
                    <a:lnTo>
                      <a:pt x="2491" y="26"/>
                    </a:lnTo>
                    <a:lnTo>
                      <a:pt x="2586" y="38"/>
                    </a:lnTo>
                    <a:lnTo>
                      <a:pt x="2683" y="28"/>
                    </a:lnTo>
                    <a:lnTo>
                      <a:pt x="2779" y="42"/>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4" name="Google Shape;1454;p22"/>
              <p:cNvSpPr/>
              <p:nvPr/>
            </p:nvSpPr>
            <p:spPr>
              <a:xfrm>
                <a:off x="5166226" y="3856145"/>
                <a:ext cx="1413323" cy="21682"/>
              </a:xfrm>
              <a:custGeom>
                <a:avLst/>
                <a:gdLst/>
                <a:ahLst/>
                <a:cxnLst/>
                <a:rect l="l" t="t" r="r" b="b"/>
                <a:pathLst>
                  <a:path w="3163" h="47" extrusionOk="0">
                    <a:moveTo>
                      <a:pt x="0" y="0"/>
                    </a:moveTo>
                    <a:lnTo>
                      <a:pt x="95" y="14"/>
                    </a:lnTo>
                    <a:lnTo>
                      <a:pt x="192" y="4"/>
                    </a:lnTo>
                    <a:lnTo>
                      <a:pt x="286" y="17"/>
                    </a:lnTo>
                    <a:lnTo>
                      <a:pt x="384" y="5"/>
                    </a:lnTo>
                    <a:lnTo>
                      <a:pt x="478" y="20"/>
                    </a:lnTo>
                    <a:lnTo>
                      <a:pt x="575" y="8"/>
                    </a:lnTo>
                    <a:lnTo>
                      <a:pt x="670" y="22"/>
                    </a:lnTo>
                    <a:lnTo>
                      <a:pt x="767" y="9"/>
                    </a:lnTo>
                    <a:lnTo>
                      <a:pt x="861" y="23"/>
                    </a:lnTo>
                    <a:lnTo>
                      <a:pt x="959" y="11"/>
                    </a:lnTo>
                    <a:lnTo>
                      <a:pt x="1053" y="24"/>
                    </a:lnTo>
                    <a:lnTo>
                      <a:pt x="1150" y="13"/>
                    </a:lnTo>
                    <a:lnTo>
                      <a:pt x="1245" y="27"/>
                    </a:lnTo>
                    <a:lnTo>
                      <a:pt x="1341" y="14"/>
                    </a:lnTo>
                    <a:lnTo>
                      <a:pt x="1436" y="28"/>
                    </a:lnTo>
                    <a:lnTo>
                      <a:pt x="1533" y="17"/>
                    </a:lnTo>
                    <a:lnTo>
                      <a:pt x="1628" y="31"/>
                    </a:lnTo>
                    <a:lnTo>
                      <a:pt x="1725" y="20"/>
                    </a:lnTo>
                    <a:lnTo>
                      <a:pt x="1819" y="32"/>
                    </a:lnTo>
                    <a:lnTo>
                      <a:pt x="1916" y="22"/>
                    </a:lnTo>
                    <a:lnTo>
                      <a:pt x="2011" y="36"/>
                    </a:lnTo>
                    <a:lnTo>
                      <a:pt x="2108" y="23"/>
                    </a:lnTo>
                    <a:lnTo>
                      <a:pt x="2204" y="37"/>
                    </a:lnTo>
                    <a:lnTo>
                      <a:pt x="2300" y="24"/>
                    </a:lnTo>
                    <a:lnTo>
                      <a:pt x="2394" y="38"/>
                    </a:lnTo>
                    <a:lnTo>
                      <a:pt x="2491" y="25"/>
                    </a:lnTo>
                    <a:lnTo>
                      <a:pt x="2586" y="39"/>
                    </a:lnTo>
                    <a:lnTo>
                      <a:pt x="2683" y="28"/>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5" name="Google Shape;1455;p22"/>
              <p:cNvSpPr/>
              <p:nvPr/>
            </p:nvSpPr>
            <p:spPr>
              <a:xfrm>
                <a:off x="5166226" y="3893598"/>
                <a:ext cx="1413323" cy="21682"/>
              </a:xfrm>
              <a:custGeom>
                <a:avLst/>
                <a:gdLst/>
                <a:ahLst/>
                <a:cxnLst/>
                <a:rect l="l" t="t" r="r" b="b"/>
                <a:pathLst>
                  <a:path w="3163" h="47" extrusionOk="0">
                    <a:moveTo>
                      <a:pt x="0" y="0"/>
                    </a:moveTo>
                    <a:lnTo>
                      <a:pt x="95" y="14"/>
                    </a:lnTo>
                    <a:lnTo>
                      <a:pt x="192" y="4"/>
                    </a:lnTo>
                    <a:lnTo>
                      <a:pt x="286" y="17"/>
                    </a:lnTo>
                    <a:lnTo>
                      <a:pt x="384" y="5"/>
                    </a:lnTo>
                    <a:lnTo>
                      <a:pt x="478" y="19"/>
                    </a:lnTo>
                    <a:lnTo>
                      <a:pt x="575" y="8"/>
                    </a:lnTo>
                    <a:lnTo>
                      <a:pt x="670" y="22"/>
                    </a:lnTo>
                    <a:lnTo>
                      <a:pt x="767" y="9"/>
                    </a:lnTo>
                    <a:lnTo>
                      <a:pt x="861" y="23"/>
                    </a:lnTo>
                    <a:lnTo>
                      <a:pt x="959" y="11"/>
                    </a:lnTo>
                    <a:lnTo>
                      <a:pt x="1053" y="24"/>
                    </a:lnTo>
                    <a:lnTo>
                      <a:pt x="1150" y="13"/>
                    </a:lnTo>
                    <a:lnTo>
                      <a:pt x="1245" y="27"/>
                    </a:lnTo>
                    <a:lnTo>
                      <a:pt x="1341" y="14"/>
                    </a:lnTo>
                    <a:lnTo>
                      <a:pt x="1436" y="29"/>
                    </a:lnTo>
                    <a:lnTo>
                      <a:pt x="1533" y="17"/>
                    </a:lnTo>
                    <a:lnTo>
                      <a:pt x="1628" y="31"/>
                    </a:lnTo>
                    <a:lnTo>
                      <a:pt x="1725" y="18"/>
                    </a:lnTo>
                    <a:lnTo>
                      <a:pt x="1819" y="32"/>
                    </a:lnTo>
                    <a:lnTo>
                      <a:pt x="1916" y="22"/>
                    </a:lnTo>
                    <a:lnTo>
                      <a:pt x="2011" y="33"/>
                    </a:lnTo>
                    <a:lnTo>
                      <a:pt x="2108" y="23"/>
                    </a:lnTo>
                    <a:lnTo>
                      <a:pt x="2204" y="37"/>
                    </a:lnTo>
                    <a:lnTo>
                      <a:pt x="2300" y="24"/>
                    </a:lnTo>
                    <a:lnTo>
                      <a:pt x="2394" y="38"/>
                    </a:lnTo>
                    <a:lnTo>
                      <a:pt x="2491" y="25"/>
                    </a:lnTo>
                    <a:lnTo>
                      <a:pt x="2586" y="39"/>
                    </a:lnTo>
                    <a:lnTo>
                      <a:pt x="2683" y="29"/>
                    </a:lnTo>
                    <a:lnTo>
                      <a:pt x="2779" y="41"/>
                    </a:lnTo>
                    <a:lnTo>
                      <a:pt x="2874" y="31"/>
                    </a:lnTo>
                    <a:lnTo>
                      <a:pt x="2969" y="45"/>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6" name="Google Shape;1456;p22"/>
              <p:cNvSpPr/>
              <p:nvPr/>
            </p:nvSpPr>
            <p:spPr>
              <a:xfrm>
                <a:off x="5166226" y="3933021"/>
                <a:ext cx="1413323" cy="19712"/>
              </a:xfrm>
              <a:custGeom>
                <a:avLst/>
                <a:gdLst/>
                <a:ahLst/>
                <a:cxnLst/>
                <a:rect l="l" t="t" r="r" b="b"/>
                <a:pathLst>
                  <a:path w="3163" h="46" extrusionOk="0">
                    <a:moveTo>
                      <a:pt x="0" y="0"/>
                    </a:moveTo>
                    <a:lnTo>
                      <a:pt x="95" y="14"/>
                    </a:lnTo>
                    <a:lnTo>
                      <a:pt x="192" y="3"/>
                    </a:lnTo>
                    <a:lnTo>
                      <a:pt x="286" y="16"/>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6"/>
                    </a:lnTo>
                    <a:lnTo>
                      <a:pt x="1628" y="30"/>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30"/>
                    </a:lnTo>
                    <a:lnTo>
                      <a:pt x="2969" y="44"/>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7" name="Google Shape;1457;p22"/>
              <p:cNvSpPr/>
              <p:nvPr/>
            </p:nvSpPr>
            <p:spPr>
              <a:xfrm>
                <a:off x="5166226" y="3970473"/>
                <a:ext cx="1413323" cy="19712"/>
              </a:xfrm>
              <a:custGeom>
                <a:avLst/>
                <a:gdLst/>
                <a:ahLst/>
                <a:cxnLst/>
                <a:rect l="l" t="t" r="r" b="b"/>
                <a:pathLst>
                  <a:path w="3163" h="46" extrusionOk="0">
                    <a:moveTo>
                      <a:pt x="0" y="0"/>
                    </a:moveTo>
                    <a:lnTo>
                      <a:pt x="95" y="14"/>
                    </a:lnTo>
                    <a:lnTo>
                      <a:pt x="192" y="1"/>
                    </a:lnTo>
                    <a:lnTo>
                      <a:pt x="286" y="15"/>
                    </a:lnTo>
                    <a:lnTo>
                      <a:pt x="384" y="4"/>
                    </a:lnTo>
                    <a:lnTo>
                      <a:pt x="478" y="17"/>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29"/>
                    </a:lnTo>
                    <a:lnTo>
                      <a:pt x="1725" y="17"/>
                    </a:lnTo>
                    <a:lnTo>
                      <a:pt x="1819" y="31"/>
                    </a:lnTo>
                    <a:lnTo>
                      <a:pt x="1916" y="21"/>
                    </a:lnTo>
                    <a:lnTo>
                      <a:pt x="2011" y="32"/>
                    </a:lnTo>
                    <a:lnTo>
                      <a:pt x="2108" y="22"/>
                    </a:lnTo>
                    <a:lnTo>
                      <a:pt x="2204" y="36"/>
                    </a:lnTo>
                    <a:lnTo>
                      <a:pt x="2300" y="23"/>
                    </a:lnTo>
                    <a:lnTo>
                      <a:pt x="2394" y="37"/>
                    </a:lnTo>
                    <a:lnTo>
                      <a:pt x="2491" y="26"/>
                    </a:lnTo>
                    <a:lnTo>
                      <a:pt x="2586" y="40"/>
                    </a:lnTo>
                    <a:lnTo>
                      <a:pt x="2683" y="28"/>
                    </a:lnTo>
                    <a:lnTo>
                      <a:pt x="2779" y="41"/>
                    </a:lnTo>
                    <a:lnTo>
                      <a:pt x="2874" y="29"/>
                    </a:lnTo>
                    <a:lnTo>
                      <a:pt x="2969" y="43"/>
                    </a:lnTo>
                    <a:lnTo>
                      <a:pt x="3066" y="31"/>
                    </a:lnTo>
                    <a:lnTo>
                      <a:pt x="3162" y="45"/>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8" name="Google Shape;1458;p22"/>
              <p:cNvSpPr/>
              <p:nvPr/>
            </p:nvSpPr>
            <p:spPr>
              <a:xfrm>
                <a:off x="5166226" y="4007926"/>
                <a:ext cx="1413323" cy="21682"/>
              </a:xfrm>
              <a:custGeom>
                <a:avLst/>
                <a:gdLst/>
                <a:ahLst/>
                <a:cxnLst/>
                <a:rect l="l" t="t" r="r" b="b"/>
                <a:pathLst>
                  <a:path w="3163" h="47" extrusionOk="0">
                    <a:moveTo>
                      <a:pt x="0" y="0"/>
                    </a:moveTo>
                    <a:lnTo>
                      <a:pt x="95" y="14"/>
                    </a:lnTo>
                    <a:lnTo>
                      <a:pt x="192" y="1"/>
                    </a:lnTo>
                    <a:lnTo>
                      <a:pt x="286" y="15"/>
                    </a:lnTo>
                    <a:lnTo>
                      <a:pt x="384" y="5"/>
                    </a:lnTo>
                    <a:lnTo>
                      <a:pt x="478" y="18"/>
                    </a:lnTo>
                    <a:lnTo>
                      <a:pt x="575" y="7"/>
                    </a:lnTo>
                    <a:lnTo>
                      <a:pt x="670" y="21"/>
                    </a:lnTo>
                    <a:lnTo>
                      <a:pt x="767" y="8"/>
                    </a:lnTo>
                    <a:lnTo>
                      <a:pt x="861" y="22"/>
                    </a:lnTo>
                    <a:lnTo>
                      <a:pt x="959" y="9"/>
                    </a:lnTo>
                    <a:lnTo>
                      <a:pt x="1053" y="23"/>
                    </a:lnTo>
                    <a:lnTo>
                      <a:pt x="1150" y="13"/>
                    </a:lnTo>
                    <a:lnTo>
                      <a:pt x="1245" y="26"/>
                    </a:lnTo>
                    <a:lnTo>
                      <a:pt x="1341" y="14"/>
                    </a:lnTo>
                    <a:lnTo>
                      <a:pt x="1436" y="28"/>
                    </a:lnTo>
                    <a:lnTo>
                      <a:pt x="1533" y="15"/>
                    </a:lnTo>
                    <a:lnTo>
                      <a:pt x="1628" y="31"/>
                    </a:lnTo>
                    <a:lnTo>
                      <a:pt x="1725" y="18"/>
                    </a:lnTo>
                    <a:lnTo>
                      <a:pt x="1819" y="32"/>
                    </a:lnTo>
                    <a:lnTo>
                      <a:pt x="1916" y="21"/>
                    </a:lnTo>
                    <a:lnTo>
                      <a:pt x="2011" y="33"/>
                    </a:lnTo>
                    <a:lnTo>
                      <a:pt x="2108" y="22"/>
                    </a:lnTo>
                    <a:lnTo>
                      <a:pt x="2204" y="36"/>
                    </a:lnTo>
                    <a:lnTo>
                      <a:pt x="2300" y="23"/>
                    </a:lnTo>
                    <a:lnTo>
                      <a:pt x="2394" y="37"/>
                    </a:lnTo>
                    <a:lnTo>
                      <a:pt x="2491" y="26"/>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59" name="Google Shape;1459;p22"/>
              <p:cNvSpPr/>
              <p:nvPr/>
            </p:nvSpPr>
            <p:spPr>
              <a:xfrm>
                <a:off x="5166226" y="4045377"/>
                <a:ext cx="1413323" cy="21682"/>
              </a:xfrm>
              <a:custGeom>
                <a:avLst/>
                <a:gdLst/>
                <a:ahLst/>
                <a:cxnLst/>
                <a:rect l="l" t="t" r="r" b="b"/>
                <a:pathLst>
                  <a:path w="3163" h="47" extrusionOk="0">
                    <a:moveTo>
                      <a:pt x="0" y="0"/>
                    </a:moveTo>
                    <a:lnTo>
                      <a:pt x="95" y="14"/>
                    </a:lnTo>
                    <a:lnTo>
                      <a:pt x="192" y="3"/>
                    </a:lnTo>
                    <a:lnTo>
                      <a:pt x="286" y="17"/>
                    </a:lnTo>
                    <a:lnTo>
                      <a:pt x="384" y="5"/>
                    </a:lnTo>
                    <a:lnTo>
                      <a:pt x="478" y="18"/>
                    </a:lnTo>
                    <a:lnTo>
                      <a:pt x="575" y="7"/>
                    </a:lnTo>
                    <a:lnTo>
                      <a:pt x="670" y="21"/>
                    </a:lnTo>
                    <a:lnTo>
                      <a:pt x="767" y="8"/>
                    </a:lnTo>
                    <a:lnTo>
                      <a:pt x="861" y="22"/>
                    </a:lnTo>
                    <a:lnTo>
                      <a:pt x="959" y="9"/>
                    </a:lnTo>
                    <a:lnTo>
                      <a:pt x="1053" y="23"/>
                    </a:lnTo>
                    <a:lnTo>
                      <a:pt x="1150" y="13"/>
                    </a:lnTo>
                    <a:lnTo>
                      <a:pt x="1245" y="24"/>
                    </a:lnTo>
                    <a:lnTo>
                      <a:pt x="1341" y="14"/>
                    </a:lnTo>
                    <a:lnTo>
                      <a:pt x="1436" y="27"/>
                    </a:lnTo>
                    <a:lnTo>
                      <a:pt x="1533" y="17"/>
                    </a:lnTo>
                    <a:lnTo>
                      <a:pt x="1628" y="31"/>
                    </a:lnTo>
                    <a:lnTo>
                      <a:pt x="1725" y="18"/>
                    </a:lnTo>
                    <a:lnTo>
                      <a:pt x="1819" y="32"/>
                    </a:lnTo>
                    <a:lnTo>
                      <a:pt x="1916" y="19"/>
                    </a:lnTo>
                    <a:lnTo>
                      <a:pt x="2011" y="33"/>
                    </a:lnTo>
                    <a:lnTo>
                      <a:pt x="2108" y="22"/>
                    </a:lnTo>
                    <a:lnTo>
                      <a:pt x="2204" y="35"/>
                    </a:lnTo>
                    <a:lnTo>
                      <a:pt x="2300" y="23"/>
                    </a:lnTo>
                    <a:lnTo>
                      <a:pt x="2394" y="37"/>
                    </a:lnTo>
                    <a:lnTo>
                      <a:pt x="2491" y="24"/>
                    </a:lnTo>
                    <a:lnTo>
                      <a:pt x="2586" y="40"/>
                    </a:lnTo>
                    <a:lnTo>
                      <a:pt x="2683" y="27"/>
                    </a:lnTo>
                    <a:lnTo>
                      <a:pt x="2779" y="41"/>
                    </a:lnTo>
                    <a:lnTo>
                      <a:pt x="2874" y="31"/>
                    </a:lnTo>
                    <a:lnTo>
                      <a:pt x="2969" y="42"/>
                    </a:lnTo>
                    <a:lnTo>
                      <a:pt x="3066" y="32"/>
                    </a:lnTo>
                    <a:lnTo>
                      <a:pt x="3162" y="46"/>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0" name="Google Shape;1460;p22"/>
              <p:cNvSpPr/>
              <p:nvPr/>
            </p:nvSpPr>
            <p:spPr>
              <a:xfrm>
                <a:off x="6723446" y="2992773"/>
                <a:ext cx="1626210" cy="23654"/>
              </a:xfrm>
              <a:custGeom>
                <a:avLst/>
                <a:gdLst/>
                <a:ahLst/>
                <a:cxnLst/>
                <a:rect l="l" t="t" r="r" b="b"/>
                <a:pathLst>
                  <a:path w="3636" h="52" extrusionOk="0">
                    <a:moveTo>
                      <a:pt x="0" y="0"/>
                    </a:moveTo>
                    <a:lnTo>
                      <a:pt x="109" y="16"/>
                    </a:lnTo>
                    <a:lnTo>
                      <a:pt x="220" y="4"/>
                    </a:lnTo>
                    <a:lnTo>
                      <a:pt x="330" y="19"/>
                    </a:lnTo>
                    <a:lnTo>
                      <a:pt x="441" y="5"/>
                    </a:lnTo>
                    <a:lnTo>
                      <a:pt x="550" y="21"/>
                    </a:lnTo>
                    <a:lnTo>
                      <a:pt x="660" y="7"/>
                    </a:lnTo>
                    <a:lnTo>
                      <a:pt x="769" y="23"/>
                    </a:lnTo>
                    <a:lnTo>
                      <a:pt x="880" y="9"/>
                    </a:lnTo>
                    <a:lnTo>
                      <a:pt x="991" y="26"/>
                    </a:lnTo>
                    <a:lnTo>
                      <a:pt x="1101" y="12"/>
                    </a:lnTo>
                    <a:lnTo>
                      <a:pt x="1211" y="27"/>
                    </a:lnTo>
                    <a:lnTo>
                      <a:pt x="1321" y="14"/>
                    </a:lnTo>
                    <a:lnTo>
                      <a:pt x="1432" y="31"/>
                    </a:lnTo>
                    <a:lnTo>
                      <a:pt x="1540" y="16"/>
                    </a:lnTo>
                    <a:lnTo>
                      <a:pt x="1651" y="32"/>
                    </a:lnTo>
                    <a:lnTo>
                      <a:pt x="1762" y="19"/>
                    </a:lnTo>
                    <a:lnTo>
                      <a:pt x="1871" y="35"/>
                    </a:lnTo>
                    <a:lnTo>
                      <a:pt x="1982" y="21"/>
                    </a:lnTo>
                    <a:lnTo>
                      <a:pt x="2093" y="36"/>
                    </a:lnTo>
                    <a:lnTo>
                      <a:pt x="2203" y="22"/>
                    </a:lnTo>
                    <a:lnTo>
                      <a:pt x="2313" y="37"/>
                    </a:lnTo>
                    <a:lnTo>
                      <a:pt x="2422" y="26"/>
                    </a:lnTo>
                    <a:lnTo>
                      <a:pt x="2533" y="41"/>
                    </a:lnTo>
                    <a:lnTo>
                      <a:pt x="2642" y="27"/>
                    </a:lnTo>
                    <a:lnTo>
                      <a:pt x="2753" y="42"/>
                    </a:lnTo>
                    <a:lnTo>
                      <a:pt x="2864" y="31"/>
                    </a:lnTo>
                    <a:lnTo>
                      <a:pt x="2972" y="46"/>
                    </a:lnTo>
                    <a:lnTo>
                      <a:pt x="3082" y="32"/>
                    </a:lnTo>
                    <a:lnTo>
                      <a:pt x="3194" y="47"/>
                    </a:lnTo>
                    <a:lnTo>
                      <a:pt x="3304" y="35"/>
                    </a:lnTo>
                    <a:lnTo>
                      <a:pt x="3413" y="50"/>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1" name="Google Shape;1461;p22"/>
              <p:cNvSpPr/>
              <p:nvPr/>
            </p:nvSpPr>
            <p:spPr>
              <a:xfrm>
                <a:off x="6723446" y="3045995"/>
                <a:ext cx="1626210" cy="23654"/>
              </a:xfrm>
              <a:custGeom>
                <a:avLst/>
                <a:gdLst/>
                <a:ahLst/>
                <a:cxnLst/>
                <a:rect l="l" t="t" r="r" b="b"/>
                <a:pathLst>
                  <a:path w="3636" h="51" extrusionOk="0">
                    <a:moveTo>
                      <a:pt x="0" y="0"/>
                    </a:moveTo>
                    <a:lnTo>
                      <a:pt x="109" y="15"/>
                    </a:lnTo>
                    <a:lnTo>
                      <a:pt x="220" y="1"/>
                    </a:lnTo>
                    <a:lnTo>
                      <a:pt x="330" y="18"/>
                    </a:lnTo>
                    <a:lnTo>
                      <a:pt x="441" y="4"/>
                    </a:lnTo>
                    <a:lnTo>
                      <a:pt x="550" y="20"/>
                    </a:lnTo>
                    <a:lnTo>
                      <a:pt x="660" y="6"/>
                    </a:lnTo>
                    <a:lnTo>
                      <a:pt x="769" y="22"/>
                    </a:lnTo>
                    <a:lnTo>
                      <a:pt x="880" y="8"/>
                    </a:lnTo>
                    <a:lnTo>
                      <a:pt x="991" y="24"/>
                    </a:lnTo>
                    <a:lnTo>
                      <a:pt x="1101" y="11"/>
                    </a:lnTo>
                    <a:lnTo>
                      <a:pt x="1211" y="27"/>
                    </a:lnTo>
                    <a:lnTo>
                      <a:pt x="1321" y="13"/>
                    </a:lnTo>
                    <a:lnTo>
                      <a:pt x="1432" y="28"/>
                    </a:lnTo>
                    <a:lnTo>
                      <a:pt x="1540" y="15"/>
                    </a:lnTo>
                    <a:lnTo>
                      <a:pt x="1651" y="32"/>
                    </a:lnTo>
                    <a:lnTo>
                      <a:pt x="1762" y="18"/>
                    </a:lnTo>
                    <a:lnTo>
                      <a:pt x="1871" y="33"/>
                    </a:lnTo>
                    <a:lnTo>
                      <a:pt x="1982" y="19"/>
                    </a:lnTo>
                    <a:lnTo>
                      <a:pt x="2093" y="34"/>
                    </a:lnTo>
                    <a:lnTo>
                      <a:pt x="2203" y="22"/>
                    </a:lnTo>
                    <a:lnTo>
                      <a:pt x="2313" y="38"/>
                    </a:lnTo>
                    <a:lnTo>
                      <a:pt x="2422" y="24"/>
                    </a:lnTo>
                    <a:lnTo>
                      <a:pt x="2533" y="39"/>
                    </a:lnTo>
                    <a:lnTo>
                      <a:pt x="2642" y="27"/>
                    </a:lnTo>
                    <a:lnTo>
                      <a:pt x="2753" y="42"/>
                    </a:lnTo>
                    <a:lnTo>
                      <a:pt x="2864" y="28"/>
                    </a:lnTo>
                    <a:lnTo>
                      <a:pt x="2972" y="44"/>
                    </a:lnTo>
                    <a:lnTo>
                      <a:pt x="3082" y="32"/>
                    </a:lnTo>
                    <a:lnTo>
                      <a:pt x="3194" y="47"/>
                    </a:lnTo>
                    <a:lnTo>
                      <a:pt x="3304" y="33"/>
                    </a:lnTo>
                    <a:lnTo>
                      <a:pt x="3413" y="48"/>
                    </a:lnTo>
                    <a:lnTo>
                      <a:pt x="3524" y="34"/>
                    </a:lnTo>
                    <a:lnTo>
                      <a:pt x="3635" y="50"/>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2" name="Google Shape;1462;p22"/>
              <p:cNvSpPr/>
              <p:nvPr/>
            </p:nvSpPr>
            <p:spPr>
              <a:xfrm>
                <a:off x="6723446" y="3099216"/>
                <a:ext cx="1626210" cy="23654"/>
              </a:xfrm>
              <a:custGeom>
                <a:avLst/>
                <a:gdLst/>
                <a:ahLst/>
                <a:cxnLst/>
                <a:rect l="l" t="t" r="r" b="b"/>
                <a:pathLst>
                  <a:path w="3636" h="53" extrusionOk="0">
                    <a:moveTo>
                      <a:pt x="0" y="0"/>
                    </a:moveTo>
                    <a:lnTo>
                      <a:pt x="109" y="16"/>
                    </a:lnTo>
                    <a:lnTo>
                      <a:pt x="220" y="2"/>
                    </a:lnTo>
                    <a:lnTo>
                      <a:pt x="330" y="19"/>
                    </a:lnTo>
                    <a:lnTo>
                      <a:pt x="441" y="5"/>
                    </a:lnTo>
                    <a:lnTo>
                      <a:pt x="550" y="21"/>
                    </a:lnTo>
                    <a:lnTo>
                      <a:pt x="660" y="7"/>
                    </a:lnTo>
                    <a:lnTo>
                      <a:pt x="769" y="23"/>
                    </a:lnTo>
                    <a:lnTo>
                      <a:pt x="880" y="10"/>
                    </a:lnTo>
                    <a:lnTo>
                      <a:pt x="991" y="26"/>
                    </a:lnTo>
                    <a:lnTo>
                      <a:pt x="1101" y="12"/>
                    </a:lnTo>
                    <a:lnTo>
                      <a:pt x="1211" y="27"/>
                    </a:lnTo>
                    <a:lnTo>
                      <a:pt x="1321" y="14"/>
                    </a:lnTo>
                    <a:lnTo>
                      <a:pt x="1432" y="30"/>
                    </a:lnTo>
                    <a:lnTo>
                      <a:pt x="1540" y="16"/>
                    </a:lnTo>
                    <a:lnTo>
                      <a:pt x="1651" y="32"/>
                    </a:lnTo>
                    <a:lnTo>
                      <a:pt x="1762" y="18"/>
                    </a:lnTo>
                    <a:lnTo>
                      <a:pt x="1871" y="33"/>
                    </a:lnTo>
                    <a:lnTo>
                      <a:pt x="1982" y="21"/>
                    </a:lnTo>
                    <a:lnTo>
                      <a:pt x="2093" y="37"/>
                    </a:lnTo>
                    <a:lnTo>
                      <a:pt x="2203" y="23"/>
                    </a:lnTo>
                    <a:lnTo>
                      <a:pt x="2313" y="38"/>
                    </a:lnTo>
                    <a:lnTo>
                      <a:pt x="2422" y="26"/>
                    </a:lnTo>
                    <a:lnTo>
                      <a:pt x="2533" y="41"/>
                    </a:lnTo>
                    <a:lnTo>
                      <a:pt x="2642" y="27"/>
                    </a:lnTo>
                    <a:lnTo>
                      <a:pt x="2753" y="42"/>
                    </a:lnTo>
                    <a:lnTo>
                      <a:pt x="2864" y="30"/>
                    </a:lnTo>
                    <a:lnTo>
                      <a:pt x="2972" y="46"/>
                    </a:lnTo>
                    <a:lnTo>
                      <a:pt x="3082" y="32"/>
                    </a:lnTo>
                    <a:lnTo>
                      <a:pt x="3194" y="47"/>
                    </a:lnTo>
                    <a:lnTo>
                      <a:pt x="3304" y="33"/>
                    </a:lnTo>
                    <a:lnTo>
                      <a:pt x="3413" y="49"/>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3" name="Google Shape;1463;p22"/>
              <p:cNvSpPr/>
              <p:nvPr/>
            </p:nvSpPr>
            <p:spPr>
              <a:xfrm>
                <a:off x="6723446" y="3152438"/>
                <a:ext cx="1626210" cy="23654"/>
              </a:xfrm>
              <a:custGeom>
                <a:avLst/>
                <a:gdLst/>
                <a:ahLst/>
                <a:cxnLst/>
                <a:rect l="l" t="t" r="r" b="b"/>
                <a:pathLst>
                  <a:path w="3636" h="53" extrusionOk="0">
                    <a:moveTo>
                      <a:pt x="0" y="0"/>
                    </a:moveTo>
                    <a:lnTo>
                      <a:pt x="109" y="17"/>
                    </a:lnTo>
                    <a:lnTo>
                      <a:pt x="220" y="3"/>
                    </a:lnTo>
                    <a:lnTo>
                      <a:pt x="330" y="19"/>
                    </a:lnTo>
                    <a:lnTo>
                      <a:pt x="441" y="5"/>
                    </a:lnTo>
                    <a:lnTo>
                      <a:pt x="550" y="21"/>
                    </a:lnTo>
                    <a:lnTo>
                      <a:pt x="660" y="9"/>
                    </a:lnTo>
                    <a:lnTo>
                      <a:pt x="769" y="24"/>
                    </a:lnTo>
                    <a:lnTo>
                      <a:pt x="880" y="10"/>
                    </a:lnTo>
                    <a:lnTo>
                      <a:pt x="991" y="25"/>
                    </a:lnTo>
                    <a:lnTo>
                      <a:pt x="1101" y="12"/>
                    </a:lnTo>
                    <a:lnTo>
                      <a:pt x="1211" y="28"/>
                    </a:lnTo>
                    <a:lnTo>
                      <a:pt x="1321" y="14"/>
                    </a:lnTo>
                    <a:lnTo>
                      <a:pt x="1432" y="30"/>
                    </a:lnTo>
                    <a:lnTo>
                      <a:pt x="1540" y="16"/>
                    </a:lnTo>
                    <a:lnTo>
                      <a:pt x="1651" y="31"/>
                    </a:lnTo>
                    <a:lnTo>
                      <a:pt x="1762" y="19"/>
                    </a:lnTo>
                    <a:lnTo>
                      <a:pt x="1871" y="35"/>
                    </a:lnTo>
                    <a:lnTo>
                      <a:pt x="1982" y="21"/>
                    </a:lnTo>
                    <a:lnTo>
                      <a:pt x="2093" y="37"/>
                    </a:lnTo>
                    <a:lnTo>
                      <a:pt x="2203" y="24"/>
                    </a:lnTo>
                    <a:lnTo>
                      <a:pt x="2313" y="39"/>
                    </a:lnTo>
                    <a:lnTo>
                      <a:pt x="2422" y="25"/>
                    </a:lnTo>
                    <a:lnTo>
                      <a:pt x="2533" y="40"/>
                    </a:lnTo>
                    <a:lnTo>
                      <a:pt x="2642" y="28"/>
                    </a:lnTo>
                    <a:lnTo>
                      <a:pt x="2753" y="44"/>
                    </a:lnTo>
                    <a:lnTo>
                      <a:pt x="2864" y="30"/>
                    </a:lnTo>
                    <a:lnTo>
                      <a:pt x="2972" y="45"/>
                    </a:lnTo>
                    <a:lnTo>
                      <a:pt x="3082" y="31"/>
                    </a:lnTo>
                    <a:lnTo>
                      <a:pt x="3194" y="47"/>
                    </a:lnTo>
                    <a:lnTo>
                      <a:pt x="3304" y="35"/>
                    </a:lnTo>
                    <a:lnTo>
                      <a:pt x="3413" y="51"/>
                    </a:lnTo>
                    <a:lnTo>
                      <a:pt x="3524" y="37"/>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4" name="Google Shape;1464;p22"/>
              <p:cNvSpPr/>
              <p:nvPr/>
            </p:nvSpPr>
            <p:spPr>
              <a:xfrm>
                <a:off x="6723446" y="3205659"/>
                <a:ext cx="1626210" cy="23654"/>
              </a:xfrm>
              <a:custGeom>
                <a:avLst/>
                <a:gdLst/>
                <a:ahLst/>
                <a:cxnLst/>
                <a:rect l="l" t="t" r="r" b="b"/>
                <a:pathLst>
                  <a:path w="3636" h="52" extrusionOk="0">
                    <a:moveTo>
                      <a:pt x="0" y="0"/>
                    </a:moveTo>
                    <a:lnTo>
                      <a:pt x="109" y="16"/>
                    </a:lnTo>
                    <a:lnTo>
                      <a:pt x="220" y="2"/>
                    </a:lnTo>
                    <a:lnTo>
                      <a:pt x="330" y="17"/>
                    </a:lnTo>
                    <a:lnTo>
                      <a:pt x="441" y="4"/>
                    </a:lnTo>
                    <a:lnTo>
                      <a:pt x="550" y="21"/>
                    </a:lnTo>
                    <a:lnTo>
                      <a:pt x="660" y="6"/>
                    </a:lnTo>
                    <a:lnTo>
                      <a:pt x="769" y="22"/>
                    </a:lnTo>
                    <a:lnTo>
                      <a:pt x="880" y="9"/>
                    </a:lnTo>
                    <a:lnTo>
                      <a:pt x="991" y="25"/>
                    </a:lnTo>
                    <a:lnTo>
                      <a:pt x="1101" y="11"/>
                    </a:lnTo>
                    <a:lnTo>
                      <a:pt x="1211" y="27"/>
                    </a:lnTo>
                    <a:lnTo>
                      <a:pt x="1321" y="13"/>
                    </a:lnTo>
                    <a:lnTo>
                      <a:pt x="1432" y="28"/>
                    </a:lnTo>
                    <a:lnTo>
                      <a:pt x="1540" y="16"/>
                    </a:lnTo>
                    <a:lnTo>
                      <a:pt x="1651" y="31"/>
                    </a:lnTo>
                    <a:lnTo>
                      <a:pt x="1762" y="17"/>
                    </a:lnTo>
                    <a:lnTo>
                      <a:pt x="1871" y="32"/>
                    </a:lnTo>
                    <a:lnTo>
                      <a:pt x="1982" y="21"/>
                    </a:lnTo>
                    <a:lnTo>
                      <a:pt x="2093" y="36"/>
                    </a:lnTo>
                    <a:lnTo>
                      <a:pt x="2203" y="22"/>
                    </a:lnTo>
                    <a:lnTo>
                      <a:pt x="2313" y="37"/>
                    </a:lnTo>
                    <a:lnTo>
                      <a:pt x="2422" y="25"/>
                    </a:lnTo>
                    <a:lnTo>
                      <a:pt x="2533" y="41"/>
                    </a:lnTo>
                    <a:lnTo>
                      <a:pt x="2642" y="27"/>
                    </a:lnTo>
                    <a:lnTo>
                      <a:pt x="2753" y="42"/>
                    </a:lnTo>
                    <a:lnTo>
                      <a:pt x="2864" y="28"/>
                    </a:lnTo>
                    <a:lnTo>
                      <a:pt x="2972" y="44"/>
                    </a:lnTo>
                    <a:lnTo>
                      <a:pt x="3082" y="31"/>
                    </a:lnTo>
                    <a:lnTo>
                      <a:pt x="3194" y="48"/>
                    </a:lnTo>
                    <a:lnTo>
                      <a:pt x="3304" y="32"/>
                    </a:lnTo>
                    <a:lnTo>
                      <a:pt x="3413" y="49"/>
                    </a:lnTo>
                    <a:lnTo>
                      <a:pt x="3524" y="36"/>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5" name="Google Shape;1465;p22"/>
              <p:cNvSpPr/>
              <p:nvPr/>
            </p:nvSpPr>
            <p:spPr>
              <a:xfrm>
                <a:off x="6723446" y="3258881"/>
                <a:ext cx="1626210" cy="23654"/>
              </a:xfrm>
              <a:custGeom>
                <a:avLst/>
                <a:gdLst/>
                <a:ahLst/>
                <a:cxnLst/>
                <a:rect l="l" t="t" r="r" b="b"/>
                <a:pathLst>
                  <a:path w="3636" h="52" extrusionOk="0">
                    <a:moveTo>
                      <a:pt x="0" y="0"/>
                    </a:moveTo>
                    <a:lnTo>
                      <a:pt x="109" y="15"/>
                    </a:lnTo>
                    <a:lnTo>
                      <a:pt x="220" y="2"/>
                    </a:lnTo>
                    <a:lnTo>
                      <a:pt x="330" y="18"/>
                    </a:lnTo>
                    <a:lnTo>
                      <a:pt x="441" y="4"/>
                    </a:lnTo>
                    <a:lnTo>
                      <a:pt x="550" y="19"/>
                    </a:lnTo>
                    <a:lnTo>
                      <a:pt x="660" y="7"/>
                    </a:lnTo>
                    <a:lnTo>
                      <a:pt x="769" y="23"/>
                    </a:lnTo>
                    <a:lnTo>
                      <a:pt x="880" y="9"/>
                    </a:lnTo>
                    <a:lnTo>
                      <a:pt x="991" y="24"/>
                    </a:lnTo>
                    <a:lnTo>
                      <a:pt x="1101" y="10"/>
                    </a:lnTo>
                    <a:lnTo>
                      <a:pt x="1211" y="27"/>
                    </a:lnTo>
                    <a:lnTo>
                      <a:pt x="1321" y="14"/>
                    </a:lnTo>
                    <a:lnTo>
                      <a:pt x="1432" y="29"/>
                    </a:lnTo>
                    <a:lnTo>
                      <a:pt x="1540" y="15"/>
                    </a:lnTo>
                    <a:lnTo>
                      <a:pt x="1651" y="30"/>
                    </a:lnTo>
                    <a:lnTo>
                      <a:pt x="1762" y="18"/>
                    </a:lnTo>
                    <a:lnTo>
                      <a:pt x="1871" y="33"/>
                    </a:lnTo>
                    <a:lnTo>
                      <a:pt x="1982" y="19"/>
                    </a:lnTo>
                    <a:lnTo>
                      <a:pt x="2093" y="35"/>
                    </a:lnTo>
                    <a:lnTo>
                      <a:pt x="2203" y="23"/>
                    </a:lnTo>
                    <a:lnTo>
                      <a:pt x="2313" y="38"/>
                    </a:lnTo>
                    <a:lnTo>
                      <a:pt x="2422" y="24"/>
                    </a:lnTo>
                    <a:lnTo>
                      <a:pt x="2533" y="41"/>
                    </a:lnTo>
                    <a:lnTo>
                      <a:pt x="2642" y="27"/>
                    </a:lnTo>
                    <a:lnTo>
                      <a:pt x="2753" y="42"/>
                    </a:lnTo>
                    <a:lnTo>
                      <a:pt x="2864" y="29"/>
                    </a:lnTo>
                    <a:lnTo>
                      <a:pt x="2972" y="44"/>
                    </a:lnTo>
                    <a:lnTo>
                      <a:pt x="3082" y="30"/>
                    </a:lnTo>
                    <a:lnTo>
                      <a:pt x="3194" y="46"/>
                    </a:lnTo>
                    <a:lnTo>
                      <a:pt x="3304" y="33"/>
                    </a:lnTo>
                    <a:lnTo>
                      <a:pt x="3413" y="49"/>
                    </a:lnTo>
                    <a:lnTo>
                      <a:pt x="3524" y="35"/>
                    </a:lnTo>
                    <a:lnTo>
                      <a:pt x="3635" y="51"/>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6" name="Google Shape;1466;p22"/>
              <p:cNvSpPr/>
              <p:nvPr/>
            </p:nvSpPr>
            <p:spPr>
              <a:xfrm>
                <a:off x="6723446" y="3312102"/>
                <a:ext cx="1626210" cy="23654"/>
              </a:xfrm>
              <a:custGeom>
                <a:avLst/>
                <a:gdLst/>
                <a:ahLst/>
                <a:cxnLst/>
                <a:rect l="l" t="t" r="r" b="b"/>
                <a:pathLst>
                  <a:path w="3636" h="54" extrusionOk="0">
                    <a:moveTo>
                      <a:pt x="0" y="0"/>
                    </a:moveTo>
                    <a:lnTo>
                      <a:pt x="109" y="16"/>
                    </a:lnTo>
                    <a:lnTo>
                      <a:pt x="220" y="2"/>
                    </a:lnTo>
                    <a:lnTo>
                      <a:pt x="330" y="17"/>
                    </a:lnTo>
                    <a:lnTo>
                      <a:pt x="441" y="5"/>
                    </a:lnTo>
                    <a:lnTo>
                      <a:pt x="550" y="21"/>
                    </a:lnTo>
                    <a:lnTo>
                      <a:pt x="660" y="7"/>
                    </a:lnTo>
                    <a:lnTo>
                      <a:pt x="769" y="22"/>
                    </a:lnTo>
                    <a:lnTo>
                      <a:pt x="880" y="8"/>
                    </a:lnTo>
                    <a:lnTo>
                      <a:pt x="991" y="25"/>
                    </a:lnTo>
                    <a:lnTo>
                      <a:pt x="1101" y="12"/>
                    </a:lnTo>
                    <a:lnTo>
                      <a:pt x="1211" y="27"/>
                    </a:lnTo>
                    <a:lnTo>
                      <a:pt x="1321" y="13"/>
                    </a:lnTo>
                    <a:lnTo>
                      <a:pt x="1432" y="28"/>
                    </a:lnTo>
                    <a:lnTo>
                      <a:pt x="1540" y="16"/>
                    </a:lnTo>
                    <a:lnTo>
                      <a:pt x="1651" y="31"/>
                    </a:lnTo>
                    <a:lnTo>
                      <a:pt x="1762" y="17"/>
                    </a:lnTo>
                    <a:lnTo>
                      <a:pt x="1871" y="33"/>
                    </a:lnTo>
                    <a:lnTo>
                      <a:pt x="1982" y="21"/>
                    </a:lnTo>
                    <a:lnTo>
                      <a:pt x="2093" y="36"/>
                    </a:lnTo>
                    <a:lnTo>
                      <a:pt x="2203" y="22"/>
                    </a:lnTo>
                    <a:lnTo>
                      <a:pt x="2313" y="39"/>
                    </a:lnTo>
                    <a:lnTo>
                      <a:pt x="2422" y="25"/>
                    </a:lnTo>
                    <a:lnTo>
                      <a:pt x="2533" y="40"/>
                    </a:lnTo>
                    <a:lnTo>
                      <a:pt x="2642" y="27"/>
                    </a:lnTo>
                    <a:lnTo>
                      <a:pt x="2753" y="42"/>
                    </a:lnTo>
                    <a:lnTo>
                      <a:pt x="2864" y="28"/>
                    </a:lnTo>
                    <a:lnTo>
                      <a:pt x="2972" y="44"/>
                    </a:lnTo>
                    <a:lnTo>
                      <a:pt x="3082" y="31"/>
                    </a:lnTo>
                    <a:lnTo>
                      <a:pt x="3194" y="47"/>
                    </a:lnTo>
                    <a:lnTo>
                      <a:pt x="3304" y="33"/>
                    </a:lnTo>
                    <a:lnTo>
                      <a:pt x="3413" y="49"/>
                    </a:lnTo>
                    <a:lnTo>
                      <a:pt x="3524" y="36"/>
                    </a:lnTo>
                    <a:lnTo>
                      <a:pt x="3635" y="53"/>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7" name="Google Shape;1467;p22"/>
              <p:cNvSpPr/>
              <p:nvPr/>
            </p:nvSpPr>
            <p:spPr>
              <a:xfrm>
                <a:off x="6723446" y="3365325"/>
                <a:ext cx="1626210" cy="23654"/>
              </a:xfrm>
              <a:custGeom>
                <a:avLst/>
                <a:gdLst/>
                <a:ahLst/>
                <a:cxnLst/>
                <a:rect l="l" t="t" r="r" b="b"/>
                <a:pathLst>
                  <a:path w="3636" h="53" extrusionOk="0">
                    <a:moveTo>
                      <a:pt x="0" y="0"/>
                    </a:moveTo>
                    <a:lnTo>
                      <a:pt x="109" y="15"/>
                    </a:lnTo>
                    <a:lnTo>
                      <a:pt x="220" y="4"/>
                    </a:lnTo>
                    <a:lnTo>
                      <a:pt x="330" y="19"/>
                    </a:lnTo>
                    <a:lnTo>
                      <a:pt x="441" y="5"/>
                    </a:lnTo>
                    <a:lnTo>
                      <a:pt x="550" y="20"/>
                    </a:lnTo>
                    <a:lnTo>
                      <a:pt x="660" y="6"/>
                    </a:lnTo>
                    <a:lnTo>
                      <a:pt x="769" y="21"/>
                    </a:lnTo>
                    <a:lnTo>
                      <a:pt x="880" y="9"/>
                    </a:lnTo>
                    <a:lnTo>
                      <a:pt x="991" y="25"/>
                    </a:lnTo>
                    <a:lnTo>
                      <a:pt x="1101" y="11"/>
                    </a:lnTo>
                    <a:lnTo>
                      <a:pt x="1211" y="26"/>
                    </a:lnTo>
                    <a:lnTo>
                      <a:pt x="1321" y="14"/>
                    </a:lnTo>
                    <a:lnTo>
                      <a:pt x="1432" y="29"/>
                    </a:lnTo>
                    <a:lnTo>
                      <a:pt x="1540" y="15"/>
                    </a:lnTo>
                    <a:lnTo>
                      <a:pt x="1651" y="32"/>
                    </a:lnTo>
                    <a:lnTo>
                      <a:pt x="1762" y="19"/>
                    </a:lnTo>
                    <a:lnTo>
                      <a:pt x="1871" y="34"/>
                    </a:lnTo>
                    <a:lnTo>
                      <a:pt x="1982" y="20"/>
                    </a:lnTo>
                    <a:lnTo>
                      <a:pt x="2093" y="35"/>
                    </a:lnTo>
                    <a:lnTo>
                      <a:pt x="2203" y="21"/>
                    </a:lnTo>
                    <a:lnTo>
                      <a:pt x="2313" y="38"/>
                    </a:lnTo>
                    <a:lnTo>
                      <a:pt x="2422" y="25"/>
                    </a:lnTo>
                    <a:lnTo>
                      <a:pt x="2533" y="40"/>
                    </a:lnTo>
                    <a:lnTo>
                      <a:pt x="2642" y="26"/>
                    </a:lnTo>
                    <a:lnTo>
                      <a:pt x="2753" y="42"/>
                    </a:lnTo>
                    <a:lnTo>
                      <a:pt x="2864" y="29"/>
                    </a:lnTo>
                    <a:lnTo>
                      <a:pt x="2972" y="46"/>
                    </a:lnTo>
                    <a:lnTo>
                      <a:pt x="3082" y="32"/>
                    </a:lnTo>
                    <a:lnTo>
                      <a:pt x="3194" y="47"/>
                    </a:lnTo>
                    <a:lnTo>
                      <a:pt x="3304" y="34"/>
                    </a:lnTo>
                    <a:lnTo>
                      <a:pt x="3413" y="49"/>
                    </a:lnTo>
                    <a:lnTo>
                      <a:pt x="3524" y="35"/>
                    </a:lnTo>
                    <a:lnTo>
                      <a:pt x="3635" y="52"/>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8" name="Google Shape;1468;p22"/>
              <p:cNvSpPr/>
              <p:nvPr/>
            </p:nvSpPr>
            <p:spPr>
              <a:xfrm>
                <a:off x="6723446" y="3418546"/>
                <a:ext cx="1626210" cy="21682"/>
              </a:xfrm>
              <a:custGeom>
                <a:avLst/>
                <a:gdLst/>
                <a:ahLst/>
                <a:cxnLst/>
                <a:rect l="l" t="t" r="r" b="b"/>
                <a:pathLst>
                  <a:path w="3636" h="49" extrusionOk="0">
                    <a:moveTo>
                      <a:pt x="0" y="0"/>
                    </a:moveTo>
                    <a:lnTo>
                      <a:pt x="109" y="15"/>
                    </a:lnTo>
                    <a:lnTo>
                      <a:pt x="220" y="1"/>
                    </a:lnTo>
                    <a:lnTo>
                      <a:pt x="330" y="16"/>
                    </a:lnTo>
                    <a:lnTo>
                      <a:pt x="441" y="2"/>
                    </a:lnTo>
                    <a:lnTo>
                      <a:pt x="550" y="17"/>
                    </a:lnTo>
                    <a:lnTo>
                      <a:pt x="660" y="5"/>
                    </a:lnTo>
                    <a:lnTo>
                      <a:pt x="769" y="20"/>
                    </a:lnTo>
                    <a:lnTo>
                      <a:pt x="880" y="6"/>
                    </a:lnTo>
                    <a:lnTo>
                      <a:pt x="991" y="21"/>
                    </a:lnTo>
                    <a:lnTo>
                      <a:pt x="1101" y="10"/>
                    </a:lnTo>
                    <a:lnTo>
                      <a:pt x="1211" y="25"/>
                    </a:lnTo>
                    <a:lnTo>
                      <a:pt x="1321" y="11"/>
                    </a:lnTo>
                    <a:lnTo>
                      <a:pt x="1432" y="28"/>
                    </a:lnTo>
                    <a:lnTo>
                      <a:pt x="1540" y="15"/>
                    </a:lnTo>
                    <a:lnTo>
                      <a:pt x="1651" y="30"/>
                    </a:lnTo>
                    <a:lnTo>
                      <a:pt x="1762" y="16"/>
                    </a:lnTo>
                    <a:lnTo>
                      <a:pt x="1871" y="31"/>
                    </a:lnTo>
                    <a:lnTo>
                      <a:pt x="1982" y="17"/>
                    </a:lnTo>
                    <a:lnTo>
                      <a:pt x="2093" y="33"/>
                    </a:lnTo>
                    <a:lnTo>
                      <a:pt x="2203" y="20"/>
                    </a:lnTo>
                    <a:lnTo>
                      <a:pt x="2313" y="37"/>
                    </a:lnTo>
                    <a:lnTo>
                      <a:pt x="2422" y="21"/>
                    </a:lnTo>
                    <a:lnTo>
                      <a:pt x="2533" y="38"/>
                    </a:lnTo>
                    <a:lnTo>
                      <a:pt x="2642" y="25"/>
                    </a:lnTo>
                    <a:lnTo>
                      <a:pt x="2753" y="42"/>
                    </a:lnTo>
                    <a:lnTo>
                      <a:pt x="2864" y="28"/>
                    </a:lnTo>
                    <a:lnTo>
                      <a:pt x="2972" y="43"/>
                    </a:lnTo>
                    <a:lnTo>
                      <a:pt x="3082" y="30"/>
                    </a:lnTo>
                    <a:lnTo>
                      <a:pt x="3194" y="45"/>
                    </a:lnTo>
                    <a:lnTo>
                      <a:pt x="3304" y="31"/>
                    </a:lnTo>
                    <a:lnTo>
                      <a:pt x="3413" y="47"/>
                    </a:lnTo>
                    <a:lnTo>
                      <a:pt x="3524" y="33"/>
                    </a:lnTo>
                    <a:lnTo>
                      <a:pt x="3635" y="48"/>
                    </a:lnTo>
                  </a:path>
                </a:pathLst>
              </a:custGeom>
              <a:noFill/>
              <a:ln w="952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69" name="Google Shape;1469;p22"/>
              <p:cNvSpPr/>
              <p:nvPr/>
            </p:nvSpPr>
            <p:spPr>
              <a:xfrm>
                <a:off x="5180024" y="1973679"/>
                <a:ext cx="2205732" cy="329185"/>
              </a:xfrm>
              <a:custGeom>
                <a:avLst/>
                <a:gdLst/>
                <a:ahLst/>
                <a:cxnLst/>
                <a:rect l="l" t="t" r="r" b="b"/>
                <a:pathLst>
                  <a:path w="4934" h="737" extrusionOk="0">
                    <a:moveTo>
                      <a:pt x="20" y="0"/>
                    </a:moveTo>
                    <a:lnTo>
                      <a:pt x="4933" y="156"/>
                    </a:lnTo>
                    <a:lnTo>
                      <a:pt x="4915" y="736"/>
                    </a:lnTo>
                    <a:lnTo>
                      <a:pt x="0" y="579"/>
                    </a:lnTo>
                    <a:lnTo>
                      <a:pt x="20"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70" name="Google Shape;1470;p22"/>
              <p:cNvSpPr/>
              <p:nvPr/>
            </p:nvSpPr>
            <p:spPr>
              <a:xfrm>
                <a:off x="5172140" y="2293009"/>
                <a:ext cx="1460635" cy="305532"/>
              </a:xfrm>
              <a:custGeom>
                <a:avLst/>
                <a:gdLst/>
                <a:ahLst/>
                <a:cxnLst/>
                <a:rect l="l" t="t" r="r" b="b"/>
                <a:pathLst>
                  <a:path w="3267" h="683" extrusionOk="0">
                    <a:moveTo>
                      <a:pt x="19" y="0"/>
                    </a:moveTo>
                    <a:lnTo>
                      <a:pt x="3266" y="104"/>
                    </a:lnTo>
                    <a:lnTo>
                      <a:pt x="3247" y="682"/>
                    </a:lnTo>
                    <a:lnTo>
                      <a:pt x="0" y="577"/>
                    </a:lnTo>
                    <a:lnTo>
                      <a:pt x="19" y="0"/>
                    </a:ln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nvGrpSpPr>
            <p:cNvPr id="4" name="Google Shape;1471;p22"/>
            <p:cNvGrpSpPr/>
            <p:nvPr/>
          </p:nvGrpSpPr>
          <p:grpSpPr>
            <a:xfrm rot="59625" flipH="1">
              <a:off x="230235" y="74913"/>
              <a:ext cx="8683523" cy="4905667"/>
              <a:chOff x="457200" y="120188"/>
              <a:chExt cx="8229589" cy="4613329"/>
            </a:xfrm>
          </p:grpSpPr>
          <p:sp>
            <p:nvSpPr>
              <p:cNvPr id="1472" name="Google Shape;1472;p22"/>
              <p:cNvSpPr/>
              <p:nvPr/>
            </p:nvSpPr>
            <p:spPr>
              <a:xfrm>
                <a:off x="878968" y="120188"/>
                <a:ext cx="7399768" cy="743704"/>
              </a:xfrm>
              <a:custGeom>
                <a:avLst/>
                <a:gdLst/>
                <a:ahLst/>
                <a:cxnLst/>
                <a:rect l="l" t="t" r="r" b="b"/>
                <a:pathLst>
                  <a:path w="9515" h="1105" extrusionOk="0">
                    <a:moveTo>
                      <a:pt x="0" y="1017"/>
                    </a:moveTo>
                    <a:lnTo>
                      <a:pt x="0" y="1017"/>
                    </a:lnTo>
                    <a:cubicBezTo>
                      <a:pt x="138" y="391"/>
                      <a:pt x="155" y="0"/>
                      <a:pt x="155" y="0"/>
                    </a:cubicBezTo>
                    <a:lnTo>
                      <a:pt x="155" y="0"/>
                    </a:lnTo>
                    <a:cubicBezTo>
                      <a:pt x="4773" y="303"/>
                      <a:pt x="9403" y="242"/>
                      <a:pt x="9403" y="242"/>
                    </a:cubicBezTo>
                    <a:lnTo>
                      <a:pt x="9403" y="242"/>
                    </a:lnTo>
                    <a:cubicBezTo>
                      <a:pt x="9430" y="612"/>
                      <a:pt x="9514" y="1104"/>
                      <a:pt x="9514" y="1104"/>
                    </a:cubicBezTo>
                    <a:lnTo>
                      <a:pt x="0" y="1017"/>
                    </a:lnTo>
                  </a:path>
                </a:pathLst>
              </a:custGeom>
              <a:solidFill>
                <a:schemeClr val="dk2"/>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73" name="Google Shape;1473;p22"/>
              <p:cNvSpPr/>
              <p:nvPr/>
            </p:nvSpPr>
            <p:spPr>
              <a:xfrm>
                <a:off x="457200" y="330556"/>
                <a:ext cx="8229589" cy="4402961"/>
              </a:xfrm>
              <a:custGeom>
                <a:avLst/>
                <a:gdLst/>
                <a:ahLst/>
                <a:cxnLst/>
                <a:rect l="l" t="t" r="r" b="b"/>
                <a:pathLst>
                  <a:path w="10584" h="6553" extrusionOk="0">
                    <a:moveTo>
                      <a:pt x="10350" y="6369"/>
                    </a:moveTo>
                    <a:lnTo>
                      <a:pt x="10350" y="6369"/>
                    </a:lnTo>
                    <a:cubicBezTo>
                      <a:pt x="10335" y="6391"/>
                      <a:pt x="10288" y="6410"/>
                      <a:pt x="10207" y="6429"/>
                    </a:cubicBezTo>
                    <a:lnTo>
                      <a:pt x="10207" y="6429"/>
                    </a:lnTo>
                    <a:cubicBezTo>
                      <a:pt x="9919" y="6491"/>
                      <a:pt x="9229" y="6526"/>
                      <a:pt x="8340" y="6537"/>
                    </a:cubicBezTo>
                    <a:lnTo>
                      <a:pt x="8340" y="6537"/>
                    </a:lnTo>
                    <a:cubicBezTo>
                      <a:pt x="7276" y="6552"/>
                      <a:pt x="5926" y="6532"/>
                      <a:pt x="4642" y="6491"/>
                    </a:cubicBezTo>
                    <a:lnTo>
                      <a:pt x="4642" y="6491"/>
                    </a:lnTo>
                    <a:cubicBezTo>
                      <a:pt x="3007" y="6438"/>
                      <a:pt x="1478" y="6348"/>
                      <a:pt x="775" y="6244"/>
                    </a:cubicBezTo>
                    <a:lnTo>
                      <a:pt x="775" y="6244"/>
                    </a:lnTo>
                    <a:cubicBezTo>
                      <a:pt x="560" y="6212"/>
                      <a:pt x="423" y="6180"/>
                      <a:pt x="383" y="6146"/>
                    </a:cubicBezTo>
                    <a:lnTo>
                      <a:pt x="383" y="6146"/>
                    </a:lnTo>
                    <a:cubicBezTo>
                      <a:pt x="0" y="5822"/>
                      <a:pt x="454" y="0"/>
                      <a:pt x="454" y="0"/>
                    </a:cubicBezTo>
                    <a:lnTo>
                      <a:pt x="454" y="0"/>
                    </a:lnTo>
                    <a:cubicBezTo>
                      <a:pt x="5445" y="394"/>
                      <a:pt x="10269" y="221"/>
                      <a:pt x="10269" y="221"/>
                    </a:cubicBezTo>
                    <a:lnTo>
                      <a:pt x="10269" y="221"/>
                    </a:lnTo>
                    <a:cubicBezTo>
                      <a:pt x="10388" y="1948"/>
                      <a:pt x="10583" y="6015"/>
                      <a:pt x="10350" y="6369"/>
                    </a:cubicBezTo>
                  </a:path>
                </a:pathLst>
              </a:custGeom>
              <a:solidFill>
                <a:schemeClr val="accent1"/>
              </a:solidFill>
              <a:ln w="9525" cap="flat" cmpd="sng">
                <a:solidFill>
                  <a:schemeClr val="dk1"/>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1800" b="0" i="0" u="none">
                  <a:solidFill>
                    <a:srgbClr val="000000"/>
                  </a:solidFill>
                  <a:latin typeface="Arial"/>
                  <a:ea typeface="Arial"/>
                  <a:cs typeface="Arial"/>
                  <a:sym typeface="Arial"/>
                </a:endParaRPr>
              </a:p>
            </p:txBody>
          </p:sp>
        </p:grpSp>
      </p:grpSp>
      <p:sp>
        <p:nvSpPr>
          <p:cNvPr id="1474" name="Google Shape;1474;p22"/>
          <p:cNvSpPr txBox="1">
            <a:spLocks noGrp="1"/>
          </p:cNvSpPr>
          <p:nvPr>
            <p:ph type="title"/>
          </p:nvPr>
        </p:nvSpPr>
        <p:spPr>
          <a:xfrm>
            <a:off x="720000" y="539500"/>
            <a:ext cx="7704000" cy="679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5" name="Google Shape;1475;p22"/>
          <p:cNvSpPr txBox="1">
            <a:spLocks noGrp="1"/>
          </p:cNvSpPr>
          <p:nvPr>
            <p:ph type="body" idx="1"/>
          </p:nvPr>
        </p:nvSpPr>
        <p:spPr>
          <a:xfrm>
            <a:off x="720000" y="1368150"/>
            <a:ext cx="7704000" cy="27132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282274" y="296977"/>
            <a:ext cx="6579300" cy="4812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60" name="Google Shape;60;p17"/>
          <p:cNvSpPr txBox="1">
            <a:spLocks noGrp="1"/>
          </p:cNvSpPr>
          <p:nvPr>
            <p:ph type="ctrTitle"/>
          </p:nvPr>
        </p:nvSpPr>
        <p:spPr>
          <a:xfrm>
            <a:off x="1219200" y="285750"/>
            <a:ext cx="6724750" cy="1219200"/>
          </a:xfrm>
          <a:prstGeom prst="rect">
            <a:avLst/>
          </a:prstGeom>
        </p:spPr>
        <p:txBody>
          <a:bodyPr spcFirstLastPara="1" wrap="square" lIns="91425" tIns="91425" rIns="91425" bIns="91425" anchor="b" anchorCtr="0">
            <a:noAutofit/>
          </a:bodyPr>
          <a:lstStyle/>
          <a:p>
            <a:pPr>
              <a:lnSpc>
                <a:spcPct val="100000"/>
              </a:lnSpc>
              <a:defRPr/>
            </a:pPr>
            <a:r>
              <a:rPr lang="hi" sz="3200" b="1" dirty="0">
                <a:solidFill>
                  <a:srgbClr val="0070C0"/>
                </a:solidFill>
                <a:latin typeface="Alexandria SemiBold"/>
                <a:ea typeface="Alexandria SemiBold"/>
                <a:cs typeface="Alexandria SemiBold"/>
                <a:sym typeface="Alexandria SemiBold"/>
              </a:rPr>
              <a:t>मीडिया</a:t>
            </a:r>
            <a:r>
              <a:rPr lang="en-US" sz="3200" b="1" dirty="0">
                <a:solidFill>
                  <a:srgbClr val="0070C0"/>
                </a:solidFill>
                <a:latin typeface="Alexandria SemiBold"/>
                <a:ea typeface="Alexandria SemiBold"/>
                <a:cs typeface="Alexandria SemiBold"/>
                <a:sym typeface="Alexandria SemiBold"/>
              </a:rPr>
              <a:t> </a:t>
            </a:r>
            <a:r>
              <a:rPr lang="hi" sz="3200" b="1" dirty="0">
                <a:solidFill>
                  <a:srgbClr val="0070C0"/>
                </a:solidFill>
                <a:latin typeface="Alexandria SemiBold"/>
                <a:ea typeface="Alexandria SemiBold"/>
                <a:cs typeface="Alexandria SemiBold"/>
                <a:sym typeface="Alexandria SemiBold"/>
              </a:rPr>
              <a:t>साक्षरता</a:t>
            </a:r>
            <a:br>
              <a:rPr lang="hi" sz="3200" b="1" dirty="0">
                <a:solidFill>
                  <a:srgbClr val="0070C0"/>
                </a:solidFill>
                <a:latin typeface="Alexandria SemiBold"/>
                <a:ea typeface="Alexandria SemiBold"/>
                <a:cs typeface="Alexandria SemiBold"/>
                <a:sym typeface="Alexandria SemiBold"/>
              </a:rPr>
            </a:br>
            <a:r>
              <a:rPr lang="hi" sz="3200" b="1" dirty="0" smtClean="0">
                <a:solidFill>
                  <a:srgbClr val="0070C0"/>
                </a:solidFill>
                <a:latin typeface="Alexandria SemiBold"/>
                <a:ea typeface="Alexandria SemiBold"/>
                <a:cs typeface="Alexandria SemiBold"/>
                <a:sym typeface="Alexandria SemiBold"/>
              </a:rPr>
              <a:t>और</a:t>
            </a:r>
            <a:r>
              <a:rPr lang="en-US" sz="3200" b="1" dirty="0" smtClean="0">
                <a:solidFill>
                  <a:srgbClr val="0070C0"/>
                </a:solidFill>
                <a:latin typeface="Alexandria SemiBold"/>
                <a:ea typeface="Alexandria SemiBold"/>
                <a:cs typeface="Alexandria SemiBold"/>
                <a:sym typeface="Alexandria SemiBold"/>
              </a:rPr>
              <a:t> </a:t>
            </a:r>
            <a:r>
              <a:rPr lang="hi-IN" sz="3200" b="1" dirty="0" smtClean="0">
                <a:solidFill>
                  <a:srgbClr val="0070C0"/>
                </a:solidFill>
                <a:latin typeface="Alexandria SemiBold"/>
                <a:ea typeface="Alexandria SemiBold"/>
                <a:cs typeface="Alexandria SemiBold"/>
                <a:sym typeface="Alexandria SemiBold"/>
              </a:rPr>
              <a:t>अहिंसात्मक</a:t>
            </a:r>
            <a:r>
              <a:rPr lang="en-US" sz="3200" b="1" dirty="0" smtClean="0">
                <a:solidFill>
                  <a:srgbClr val="0070C0"/>
                </a:solidFill>
                <a:latin typeface="Alexandria SemiBold"/>
                <a:ea typeface="Alexandria SemiBold"/>
                <a:cs typeface="Alexandria SemiBold"/>
                <a:sym typeface="Alexandria SemiBold"/>
              </a:rPr>
              <a:t> </a:t>
            </a:r>
            <a:r>
              <a:rPr lang="hi" sz="3200" b="1" dirty="0">
                <a:solidFill>
                  <a:srgbClr val="0070C0"/>
                </a:solidFill>
                <a:latin typeface="Alexandria SemiBold"/>
                <a:ea typeface="Alexandria SemiBold"/>
                <a:cs typeface="Alexandria SemiBold"/>
                <a:sym typeface="Alexandria SemiBold"/>
              </a:rPr>
              <a:t>संचार</a:t>
            </a:r>
            <a:endParaRPr lang="fr-FR" sz="3600" b="1" dirty="0">
              <a:solidFill>
                <a:srgbClr val="0070C0"/>
              </a:solidFill>
              <a:latin typeface="Alexandria SemiBold"/>
              <a:ea typeface="Alexandria SemiBold"/>
              <a:cs typeface="Alexandria SemiBold"/>
              <a:sym typeface="Alexandria SemiBold"/>
            </a:endParaRPr>
          </a:p>
        </p:txBody>
      </p:sp>
      <p:sp>
        <p:nvSpPr>
          <p:cNvPr id="76" name="Google Shape;76;p17"/>
          <p:cNvSpPr/>
          <p:nvPr/>
        </p:nvSpPr>
        <p:spPr>
          <a:xfrm>
            <a:off x="-1116704" y="3899844"/>
            <a:ext cx="166671" cy="92309"/>
          </a:xfrm>
          <a:custGeom>
            <a:avLst/>
            <a:gdLst/>
            <a:ahLst/>
            <a:cxnLst/>
            <a:rect l="l" t="t" r="r" b="b"/>
            <a:pathLst>
              <a:path w="4337" h="2402" extrusionOk="0">
                <a:moveTo>
                  <a:pt x="2936" y="0"/>
                </a:moveTo>
                <a:lnTo>
                  <a:pt x="0" y="1434"/>
                </a:lnTo>
                <a:lnTo>
                  <a:pt x="2235" y="2402"/>
                </a:lnTo>
                <a:lnTo>
                  <a:pt x="4337" y="1401"/>
                </a:lnTo>
                <a:lnTo>
                  <a:pt x="29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10511522" y="4065208"/>
            <a:ext cx="153874" cy="87198"/>
          </a:xfrm>
          <a:custGeom>
            <a:avLst/>
            <a:gdLst/>
            <a:ahLst/>
            <a:cxnLst/>
            <a:rect l="l" t="t" r="r" b="b"/>
            <a:pathLst>
              <a:path w="4004" h="2269" extrusionOk="0">
                <a:moveTo>
                  <a:pt x="1302" y="0"/>
                </a:moveTo>
                <a:lnTo>
                  <a:pt x="1" y="1268"/>
                </a:lnTo>
                <a:lnTo>
                  <a:pt x="1869" y="2268"/>
                </a:lnTo>
                <a:lnTo>
                  <a:pt x="4004" y="1468"/>
                </a:lnTo>
                <a:lnTo>
                  <a:pt x="13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163;p30"/>
          <p:cNvGrpSpPr/>
          <p:nvPr/>
        </p:nvGrpSpPr>
        <p:grpSpPr>
          <a:xfrm>
            <a:off x="3352800" y="1581150"/>
            <a:ext cx="2533141" cy="2283357"/>
            <a:chOff x="2771950" y="1325800"/>
            <a:chExt cx="3599941" cy="3407307"/>
          </a:xfrm>
        </p:grpSpPr>
        <p:sp>
          <p:nvSpPr>
            <p:cNvPr id="139" name="Google Shape;1164;p30"/>
            <p:cNvSpPr/>
            <p:nvPr/>
          </p:nvSpPr>
          <p:spPr>
            <a:xfrm>
              <a:off x="3083366" y="1325800"/>
              <a:ext cx="3240390" cy="2801238"/>
            </a:xfrm>
            <a:custGeom>
              <a:avLst/>
              <a:gdLst/>
              <a:ahLst/>
              <a:cxnLst/>
              <a:rect l="l" t="t" r="r" b="b"/>
              <a:pathLst>
                <a:path w="220735" h="190820" extrusionOk="0">
                  <a:moveTo>
                    <a:pt x="85461" y="1"/>
                  </a:moveTo>
                  <a:cubicBezTo>
                    <a:pt x="77379" y="1"/>
                    <a:pt x="67452" y="1102"/>
                    <a:pt x="59909" y="2741"/>
                  </a:cubicBezTo>
                  <a:cubicBezTo>
                    <a:pt x="43698" y="6310"/>
                    <a:pt x="78723" y="4775"/>
                    <a:pt x="67548" y="7844"/>
                  </a:cubicBezTo>
                  <a:cubicBezTo>
                    <a:pt x="57057" y="10725"/>
                    <a:pt x="38510" y="21192"/>
                    <a:pt x="37964" y="21192"/>
                  </a:cubicBezTo>
                  <a:cubicBezTo>
                    <a:pt x="37929" y="21192"/>
                    <a:pt x="37969" y="21148"/>
                    <a:pt x="38094" y="21054"/>
                  </a:cubicBezTo>
                  <a:cubicBezTo>
                    <a:pt x="39841" y="19736"/>
                    <a:pt x="62544" y="8359"/>
                    <a:pt x="54775" y="8359"/>
                  </a:cubicBezTo>
                  <a:cubicBezTo>
                    <a:pt x="53496" y="8359"/>
                    <a:pt x="51393" y="8667"/>
                    <a:pt x="48234" y="9379"/>
                  </a:cubicBezTo>
                  <a:cubicBezTo>
                    <a:pt x="25885" y="14416"/>
                    <a:pt x="7138" y="46905"/>
                    <a:pt x="5104" y="54044"/>
                  </a:cubicBezTo>
                  <a:cubicBezTo>
                    <a:pt x="4525" y="56041"/>
                    <a:pt x="4983" y="56683"/>
                    <a:pt x="5821" y="56683"/>
                  </a:cubicBezTo>
                  <a:cubicBezTo>
                    <a:pt x="7330" y="56683"/>
                    <a:pt x="10072" y="54599"/>
                    <a:pt x="10208" y="54599"/>
                  </a:cubicBezTo>
                  <a:lnTo>
                    <a:pt x="10208" y="54599"/>
                  </a:lnTo>
                  <a:cubicBezTo>
                    <a:pt x="10266" y="54599"/>
                    <a:pt x="9844" y="54982"/>
                    <a:pt x="8640" y="56079"/>
                  </a:cubicBezTo>
                  <a:cubicBezTo>
                    <a:pt x="3036" y="61182"/>
                    <a:pt x="0" y="65219"/>
                    <a:pt x="6104" y="71290"/>
                  </a:cubicBezTo>
                  <a:cubicBezTo>
                    <a:pt x="12175" y="77394"/>
                    <a:pt x="23850" y="66753"/>
                    <a:pt x="13676" y="87068"/>
                  </a:cubicBezTo>
                  <a:cubicBezTo>
                    <a:pt x="3503" y="107382"/>
                    <a:pt x="43665" y="190608"/>
                    <a:pt x="43665" y="190608"/>
                  </a:cubicBezTo>
                  <a:cubicBezTo>
                    <a:pt x="43665" y="190608"/>
                    <a:pt x="49491" y="190819"/>
                    <a:pt x="58937" y="190819"/>
                  </a:cubicBezTo>
                  <a:cubicBezTo>
                    <a:pt x="95819" y="190819"/>
                    <a:pt x="187871" y="187606"/>
                    <a:pt x="203645" y="156084"/>
                  </a:cubicBezTo>
                  <a:cubicBezTo>
                    <a:pt x="220735" y="121904"/>
                    <a:pt x="220058" y="92316"/>
                    <a:pt x="217922" y="92316"/>
                  </a:cubicBezTo>
                  <a:cubicBezTo>
                    <a:pt x="217581" y="92316"/>
                    <a:pt x="217203" y="93068"/>
                    <a:pt x="216855" y="94673"/>
                  </a:cubicBezTo>
                  <a:cubicBezTo>
                    <a:pt x="215618" y="100369"/>
                    <a:pt x="213809" y="107415"/>
                    <a:pt x="212560" y="112298"/>
                  </a:cubicBezTo>
                  <a:lnTo>
                    <a:pt x="212560" y="112298"/>
                  </a:lnTo>
                  <a:cubicBezTo>
                    <a:pt x="214082" y="99232"/>
                    <a:pt x="212998" y="64515"/>
                    <a:pt x="200110" y="38299"/>
                  </a:cubicBezTo>
                  <a:cubicBezTo>
                    <a:pt x="191295" y="20390"/>
                    <a:pt x="175612" y="14095"/>
                    <a:pt x="164089" y="14095"/>
                  </a:cubicBezTo>
                  <a:cubicBezTo>
                    <a:pt x="156339" y="14095"/>
                    <a:pt x="150471" y="16943"/>
                    <a:pt x="149840" y="21020"/>
                  </a:cubicBezTo>
                  <a:cubicBezTo>
                    <a:pt x="148499" y="29912"/>
                    <a:pt x="160381" y="31797"/>
                    <a:pt x="160325" y="31797"/>
                  </a:cubicBezTo>
                  <a:cubicBezTo>
                    <a:pt x="160317" y="31797"/>
                    <a:pt x="160061" y="31758"/>
                    <a:pt x="159481" y="31695"/>
                  </a:cubicBezTo>
                  <a:cubicBezTo>
                    <a:pt x="159333" y="31678"/>
                    <a:pt x="159179" y="31671"/>
                    <a:pt x="159018" y="31671"/>
                  </a:cubicBezTo>
                  <a:cubicBezTo>
                    <a:pt x="155951" y="31671"/>
                    <a:pt x="150582" y="34467"/>
                    <a:pt x="146836" y="34467"/>
                  </a:cubicBezTo>
                  <a:cubicBezTo>
                    <a:pt x="144697" y="34467"/>
                    <a:pt x="143087" y="33556"/>
                    <a:pt x="142735" y="30694"/>
                  </a:cubicBezTo>
                  <a:cubicBezTo>
                    <a:pt x="141735" y="22555"/>
                    <a:pt x="135130" y="20020"/>
                    <a:pt x="121920" y="16484"/>
                  </a:cubicBezTo>
                  <a:cubicBezTo>
                    <a:pt x="121144" y="16276"/>
                    <a:pt x="120457" y="16180"/>
                    <a:pt x="119851" y="16180"/>
                  </a:cubicBezTo>
                  <a:cubicBezTo>
                    <a:pt x="117713" y="16180"/>
                    <a:pt x="116579" y="17372"/>
                    <a:pt x="116071" y="19035"/>
                  </a:cubicBezTo>
                  <a:lnTo>
                    <a:pt x="116071" y="19035"/>
                  </a:lnTo>
                  <a:cubicBezTo>
                    <a:pt x="113386" y="13957"/>
                    <a:pt x="107785" y="12277"/>
                    <a:pt x="102350" y="12106"/>
                  </a:cubicBezTo>
                  <a:lnTo>
                    <a:pt x="102350" y="12106"/>
                  </a:lnTo>
                  <a:cubicBezTo>
                    <a:pt x="109637" y="9167"/>
                    <a:pt x="113747" y="5310"/>
                    <a:pt x="113748" y="5309"/>
                  </a:cubicBezTo>
                  <a:lnTo>
                    <a:pt x="113748" y="5309"/>
                  </a:lnTo>
                  <a:cubicBezTo>
                    <a:pt x="113746" y="5310"/>
                    <a:pt x="105623" y="8452"/>
                    <a:pt x="101413" y="8452"/>
                  </a:cubicBezTo>
                  <a:cubicBezTo>
                    <a:pt x="99308" y="8452"/>
                    <a:pt x="98181" y="7666"/>
                    <a:pt x="99538" y="5309"/>
                  </a:cubicBezTo>
                  <a:cubicBezTo>
                    <a:pt x="101704" y="1478"/>
                    <a:pt x="94820" y="1"/>
                    <a:pt x="85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165;p30"/>
            <p:cNvSpPr/>
            <p:nvPr/>
          </p:nvSpPr>
          <p:spPr>
            <a:xfrm>
              <a:off x="3035559" y="1420358"/>
              <a:ext cx="3205789" cy="3160839"/>
            </a:xfrm>
            <a:custGeom>
              <a:avLst/>
              <a:gdLst/>
              <a:ahLst/>
              <a:cxnLst/>
              <a:rect l="l" t="t" r="r" b="b"/>
              <a:pathLst>
                <a:path w="218378" h="215316" extrusionOk="0">
                  <a:moveTo>
                    <a:pt x="90723" y="0"/>
                  </a:moveTo>
                  <a:cubicBezTo>
                    <a:pt x="83980" y="0"/>
                    <a:pt x="71348" y="3177"/>
                    <a:pt x="62733" y="12410"/>
                  </a:cubicBezTo>
                  <a:cubicBezTo>
                    <a:pt x="57105" y="18415"/>
                    <a:pt x="56536" y="20308"/>
                    <a:pt x="58028" y="20308"/>
                  </a:cubicBezTo>
                  <a:cubicBezTo>
                    <a:pt x="60364" y="20308"/>
                    <a:pt x="67754" y="15665"/>
                    <a:pt x="68670" y="14912"/>
                  </a:cubicBezTo>
                  <a:cubicBezTo>
                    <a:pt x="68807" y="14797"/>
                    <a:pt x="68876" y="14741"/>
                    <a:pt x="68886" y="14741"/>
                  </a:cubicBezTo>
                  <a:lnTo>
                    <a:pt x="68886" y="14741"/>
                  </a:lnTo>
                  <a:cubicBezTo>
                    <a:pt x="68985" y="14741"/>
                    <a:pt x="63218" y="20277"/>
                    <a:pt x="60731" y="26887"/>
                  </a:cubicBezTo>
                  <a:cubicBezTo>
                    <a:pt x="59826" y="29242"/>
                    <a:pt x="59859" y="30165"/>
                    <a:pt x="59739" y="30165"/>
                  </a:cubicBezTo>
                  <a:cubicBezTo>
                    <a:pt x="59493" y="30165"/>
                    <a:pt x="58603" y="26252"/>
                    <a:pt x="47555" y="22884"/>
                  </a:cubicBezTo>
                  <a:cubicBezTo>
                    <a:pt x="45967" y="22404"/>
                    <a:pt x="44371" y="22189"/>
                    <a:pt x="42791" y="22189"/>
                  </a:cubicBezTo>
                  <a:cubicBezTo>
                    <a:pt x="28932" y="22189"/>
                    <a:pt x="16324" y="38786"/>
                    <a:pt x="20578" y="38786"/>
                  </a:cubicBezTo>
                  <a:cubicBezTo>
                    <a:pt x="20857" y="38786"/>
                    <a:pt x="21209" y="38714"/>
                    <a:pt x="21637" y="38562"/>
                  </a:cubicBezTo>
                  <a:cubicBezTo>
                    <a:pt x="27586" y="36434"/>
                    <a:pt x="32175" y="32275"/>
                    <a:pt x="33979" y="30465"/>
                  </a:cubicBezTo>
                  <a:lnTo>
                    <a:pt x="33979" y="30465"/>
                  </a:lnTo>
                  <a:cubicBezTo>
                    <a:pt x="33744" y="31123"/>
                    <a:pt x="34110" y="32117"/>
                    <a:pt x="36814" y="33325"/>
                  </a:cubicBezTo>
                  <a:cubicBezTo>
                    <a:pt x="41818" y="35593"/>
                    <a:pt x="38082" y="40297"/>
                    <a:pt x="38082" y="40297"/>
                  </a:cubicBezTo>
                  <a:cubicBezTo>
                    <a:pt x="38082" y="40297"/>
                    <a:pt x="34732" y="36527"/>
                    <a:pt x="30749" y="36527"/>
                  </a:cubicBezTo>
                  <a:cubicBezTo>
                    <a:pt x="28588" y="36527"/>
                    <a:pt x="26239" y="37637"/>
                    <a:pt x="24139" y="41064"/>
                  </a:cubicBezTo>
                  <a:cubicBezTo>
                    <a:pt x="18201" y="50771"/>
                    <a:pt x="23638" y="54240"/>
                    <a:pt x="32111" y="56475"/>
                  </a:cubicBezTo>
                  <a:cubicBezTo>
                    <a:pt x="39964" y="58577"/>
                    <a:pt x="31770" y="58932"/>
                    <a:pt x="30316" y="61522"/>
                  </a:cubicBezTo>
                  <a:lnTo>
                    <a:pt x="30316" y="61522"/>
                  </a:lnTo>
                  <a:cubicBezTo>
                    <a:pt x="29869" y="59823"/>
                    <a:pt x="28000" y="57066"/>
                    <a:pt x="21904" y="55241"/>
                  </a:cubicBezTo>
                  <a:cubicBezTo>
                    <a:pt x="21101" y="54996"/>
                    <a:pt x="20300" y="54877"/>
                    <a:pt x="19508" y="54877"/>
                  </a:cubicBezTo>
                  <a:cubicBezTo>
                    <a:pt x="8973" y="54877"/>
                    <a:pt x="1" y="75990"/>
                    <a:pt x="9928" y="103509"/>
                  </a:cubicBezTo>
                  <a:cubicBezTo>
                    <a:pt x="20636" y="133163"/>
                    <a:pt x="19402" y="186902"/>
                    <a:pt x="45554" y="203080"/>
                  </a:cubicBezTo>
                  <a:cubicBezTo>
                    <a:pt x="55638" y="209326"/>
                    <a:pt x="60308" y="211197"/>
                    <a:pt x="62255" y="211197"/>
                  </a:cubicBezTo>
                  <a:cubicBezTo>
                    <a:pt x="64417" y="211197"/>
                    <a:pt x="63226" y="208892"/>
                    <a:pt x="62365" y="207710"/>
                  </a:cubicBezTo>
                  <a:lnTo>
                    <a:pt x="62365" y="207710"/>
                  </a:lnTo>
                  <a:cubicBezTo>
                    <a:pt x="64169" y="208930"/>
                    <a:pt x="69171" y="210852"/>
                    <a:pt x="69171" y="210852"/>
                  </a:cubicBezTo>
                  <a:cubicBezTo>
                    <a:pt x="69171" y="210852"/>
                    <a:pt x="83161" y="215316"/>
                    <a:pt x="98582" y="215316"/>
                  </a:cubicBezTo>
                  <a:cubicBezTo>
                    <a:pt x="103422" y="215316"/>
                    <a:pt x="108402" y="214876"/>
                    <a:pt x="113135" y="213721"/>
                  </a:cubicBezTo>
                  <a:cubicBezTo>
                    <a:pt x="125466" y="210711"/>
                    <a:pt x="129245" y="210142"/>
                    <a:pt x="131538" y="210142"/>
                  </a:cubicBezTo>
                  <a:cubicBezTo>
                    <a:pt x="132930" y="210142"/>
                    <a:pt x="133774" y="210352"/>
                    <a:pt x="135652" y="210352"/>
                  </a:cubicBezTo>
                  <a:cubicBezTo>
                    <a:pt x="140622" y="210352"/>
                    <a:pt x="161036" y="203614"/>
                    <a:pt x="165039" y="200745"/>
                  </a:cubicBezTo>
                  <a:cubicBezTo>
                    <a:pt x="169042" y="197876"/>
                    <a:pt x="184486" y="184433"/>
                    <a:pt x="184486" y="184433"/>
                  </a:cubicBezTo>
                  <a:cubicBezTo>
                    <a:pt x="192692" y="176728"/>
                    <a:pt x="200665" y="170523"/>
                    <a:pt x="204901" y="155546"/>
                  </a:cubicBezTo>
                  <a:cubicBezTo>
                    <a:pt x="209104" y="140635"/>
                    <a:pt x="214374" y="114983"/>
                    <a:pt x="211606" y="97037"/>
                  </a:cubicBezTo>
                  <a:cubicBezTo>
                    <a:pt x="211578" y="96855"/>
                    <a:pt x="211551" y="96677"/>
                    <a:pt x="211524" y="96504"/>
                  </a:cubicBezTo>
                  <a:lnTo>
                    <a:pt x="211524" y="96504"/>
                  </a:lnTo>
                  <a:cubicBezTo>
                    <a:pt x="212076" y="98606"/>
                    <a:pt x="212817" y="100521"/>
                    <a:pt x="213637" y="100521"/>
                  </a:cubicBezTo>
                  <a:cubicBezTo>
                    <a:pt x="214108" y="100521"/>
                    <a:pt x="214606" y="99891"/>
                    <a:pt x="215108" y="98305"/>
                  </a:cubicBezTo>
                  <a:cubicBezTo>
                    <a:pt x="218377" y="88098"/>
                    <a:pt x="214875" y="66449"/>
                    <a:pt x="213874" y="62446"/>
                  </a:cubicBezTo>
                  <a:cubicBezTo>
                    <a:pt x="212873" y="58443"/>
                    <a:pt x="218110" y="63180"/>
                    <a:pt x="212373" y="47268"/>
                  </a:cubicBezTo>
                  <a:cubicBezTo>
                    <a:pt x="206669" y="31324"/>
                    <a:pt x="204901" y="21116"/>
                    <a:pt x="195428" y="17147"/>
                  </a:cubicBezTo>
                  <a:cubicBezTo>
                    <a:pt x="193692" y="16411"/>
                    <a:pt x="192368" y="16047"/>
                    <a:pt x="191412" y="16047"/>
                  </a:cubicBezTo>
                  <a:cubicBezTo>
                    <a:pt x="187170" y="16047"/>
                    <a:pt x="190189" y="23216"/>
                    <a:pt x="196695" y="36828"/>
                  </a:cubicBezTo>
                  <a:cubicBezTo>
                    <a:pt x="198672" y="40964"/>
                    <a:pt x="199318" y="42575"/>
                    <a:pt x="199064" y="42575"/>
                  </a:cubicBezTo>
                  <a:cubicBezTo>
                    <a:pt x="198294" y="42575"/>
                    <a:pt x="189254" y="27765"/>
                    <a:pt x="183986" y="23651"/>
                  </a:cubicBezTo>
                  <a:cubicBezTo>
                    <a:pt x="180382" y="20841"/>
                    <a:pt x="176244" y="17281"/>
                    <a:pt x="173017" y="17281"/>
                  </a:cubicBezTo>
                  <a:cubicBezTo>
                    <a:pt x="170002" y="17281"/>
                    <a:pt x="167783" y="20390"/>
                    <a:pt x="167541" y="30123"/>
                  </a:cubicBezTo>
                  <a:cubicBezTo>
                    <a:pt x="167143" y="46183"/>
                    <a:pt x="170209" y="54660"/>
                    <a:pt x="174622" y="58090"/>
                  </a:cubicBezTo>
                  <a:lnTo>
                    <a:pt x="174622" y="58090"/>
                  </a:lnTo>
                  <a:cubicBezTo>
                    <a:pt x="172108" y="58514"/>
                    <a:pt x="169330" y="60381"/>
                    <a:pt x="167808" y="65481"/>
                  </a:cubicBezTo>
                  <a:cubicBezTo>
                    <a:pt x="163805" y="78924"/>
                    <a:pt x="172044" y="90132"/>
                    <a:pt x="175513" y="91867"/>
                  </a:cubicBezTo>
                  <a:cubicBezTo>
                    <a:pt x="179016" y="93635"/>
                    <a:pt x="166540" y="89866"/>
                    <a:pt x="175013" y="98839"/>
                  </a:cubicBezTo>
                  <a:cubicBezTo>
                    <a:pt x="177702" y="101686"/>
                    <a:pt x="178455" y="102652"/>
                    <a:pt x="178130" y="102652"/>
                  </a:cubicBezTo>
                  <a:cubicBezTo>
                    <a:pt x="177441" y="102652"/>
                    <a:pt x="171927" y="98334"/>
                    <a:pt x="169660" y="98334"/>
                  </a:cubicBezTo>
                  <a:cubicBezTo>
                    <a:pt x="169620" y="98334"/>
                    <a:pt x="169581" y="98335"/>
                    <a:pt x="169542" y="98338"/>
                  </a:cubicBezTo>
                  <a:cubicBezTo>
                    <a:pt x="169529" y="98339"/>
                    <a:pt x="169515" y="98340"/>
                    <a:pt x="169502" y="98340"/>
                  </a:cubicBezTo>
                  <a:cubicBezTo>
                    <a:pt x="166302" y="98340"/>
                    <a:pt x="165778" y="66931"/>
                    <a:pt x="159068" y="54774"/>
                  </a:cubicBezTo>
                  <a:cubicBezTo>
                    <a:pt x="155688" y="48619"/>
                    <a:pt x="148316" y="44745"/>
                    <a:pt x="140942" y="44745"/>
                  </a:cubicBezTo>
                  <a:cubicBezTo>
                    <a:pt x="133688" y="44745"/>
                    <a:pt x="126433" y="48494"/>
                    <a:pt x="122976" y="57509"/>
                  </a:cubicBezTo>
                  <a:cubicBezTo>
                    <a:pt x="116004" y="75689"/>
                    <a:pt x="119473" y="96604"/>
                    <a:pt x="135451" y="99105"/>
                  </a:cubicBezTo>
                  <a:cubicBezTo>
                    <a:pt x="135451" y="99105"/>
                    <a:pt x="122008" y="105543"/>
                    <a:pt x="128713" y="114016"/>
                  </a:cubicBezTo>
                  <a:cubicBezTo>
                    <a:pt x="132788" y="119140"/>
                    <a:pt x="134765" y="120153"/>
                    <a:pt x="135691" y="120153"/>
                  </a:cubicBezTo>
                  <a:cubicBezTo>
                    <a:pt x="136064" y="120153"/>
                    <a:pt x="136267" y="119988"/>
                    <a:pt x="136367" y="119862"/>
                  </a:cubicBezTo>
                  <a:lnTo>
                    <a:pt x="136367" y="119862"/>
                  </a:lnTo>
                  <a:cubicBezTo>
                    <a:pt x="136070" y="120373"/>
                    <a:pt x="135096" y="122201"/>
                    <a:pt x="135095" y="124187"/>
                  </a:cubicBezTo>
                  <a:lnTo>
                    <a:pt x="135095" y="124187"/>
                  </a:lnTo>
                  <a:cubicBezTo>
                    <a:pt x="134505" y="121624"/>
                    <a:pt x="132506" y="116395"/>
                    <a:pt x="127211" y="116395"/>
                  </a:cubicBezTo>
                  <a:cubicBezTo>
                    <a:pt x="126818" y="116395"/>
                    <a:pt x="126407" y="116424"/>
                    <a:pt x="125978" y="116485"/>
                  </a:cubicBezTo>
                  <a:cubicBezTo>
                    <a:pt x="117005" y="117719"/>
                    <a:pt x="113269" y="127459"/>
                    <a:pt x="113769" y="132162"/>
                  </a:cubicBezTo>
                  <a:cubicBezTo>
                    <a:pt x="113819" y="132633"/>
                    <a:pt x="113780" y="132845"/>
                    <a:pt x="113664" y="132845"/>
                  </a:cubicBezTo>
                  <a:cubicBezTo>
                    <a:pt x="112637" y="132845"/>
                    <a:pt x="105619" y="115982"/>
                    <a:pt x="103081" y="115982"/>
                  </a:cubicBezTo>
                  <a:cubicBezTo>
                    <a:pt x="103063" y="115982"/>
                    <a:pt x="103046" y="115983"/>
                    <a:pt x="103028" y="115984"/>
                  </a:cubicBezTo>
                  <a:cubicBezTo>
                    <a:pt x="102971" y="115989"/>
                    <a:pt x="102919" y="115991"/>
                    <a:pt x="102871" y="115991"/>
                  </a:cubicBezTo>
                  <a:cubicBezTo>
                    <a:pt x="100616" y="115991"/>
                    <a:pt x="108023" y="110645"/>
                    <a:pt x="96590" y="104276"/>
                  </a:cubicBezTo>
                  <a:cubicBezTo>
                    <a:pt x="94285" y="103006"/>
                    <a:pt x="92645" y="102482"/>
                    <a:pt x="91518" y="102482"/>
                  </a:cubicBezTo>
                  <a:cubicBezTo>
                    <a:pt x="87015" y="102482"/>
                    <a:pt x="90700" y="110834"/>
                    <a:pt x="92924" y="113308"/>
                  </a:cubicBezTo>
                  <a:lnTo>
                    <a:pt x="92924" y="113308"/>
                  </a:lnTo>
                  <a:cubicBezTo>
                    <a:pt x="92370" y="112952"/>
                    <a:pt x="91540" y="112582"/>
                    <a:pt x="90557" y="112582"/>
                  </a:cubicBezTo>
                  <a:cubicBezTo>
                    <a:pt x="88380" y="112582"/>
                    <a:pt x="85452" y="114395"/>
                    <a:pt x="83114" y="122189"/>
                  </a:cubicBezTo>
                  <a:cubicBezTo>
                    <a:pt x="82584" y="123954"/>
                    <a:pt x="82075" y="124743"/>
                    <a:pt x="81587" y="124743"/>
                  </a:cubicBezTo>
                  <a:cubicBezTo>
                    <a:pt x="77469" y="124743"/>
                    <a:pt x="74908" y="68422"/>
                    <a:pt x="74908" y="68417"/>
                  </a:cubicBezTo>
                  <a:lnTo>
                    <a:pt x="74908" y="68417"/>
                  </a:lnTo>
                  <a:cubicBezTo>
                    <a:pt x="74909" y="68418"/>
                    <a:pt x="76805" y="72337"/>
                    <a:pt x="78940" y="72337"/>
                  </a:cubicBezTo>
                  <a:cubicBezTo>
                    <a:pt x="79491" y="72337"/>
                    <a:pt x="80058" y="72076"/>
                    <a:pt x="80612" y="71419"/>
                  </a:cubicBezTo>
                  <a:cubicBezTo>
                    <a:pt x="83348" y="68150"/>
                    <a:pt x="81346" y="65448"/>
                    <a:pt x="83114" y="64948"/>
                  </a:cubicBezTo>
                  <a:cubicBezTo>
                    <a:pt x="83235" y="64913"/>
                    <a:pt x="83404" y="64899"/>
                    <a:pt x="83615" y="64899"/>
                  </a:cubicBezTo>
                  <a:cubicBezTo>
                    <a:pt x="84498" y="64899"/>
                    <a:pt x="86123" y="65144"/>
                    <a:pt x="88139" y="65144"/>
                  </a:cubicBezTo>
                  <a:cubicBezTo>
                    <a:pt x="92547" y="65144"/>
                    <a:pt x="98824" y="63969"/>
                    <a:pt x="103295" y="56475"/>
                  </a:cubicBezTo>
                  <a:cubicBezTo>
                    <a:pt x="110140" y="44979"/>
                    <a:pt x="96597" y="31810"/>
                    <a:pt x="91588" y="31810"/>
                  </a:cubicBezTo>
                  <a:cubicBezTo>
                    <a:pt x="91496" y="31810"/>
                    <a:pt x="91406" y="31815"/>
                    <a:pt x="91320" y="31824"/>
                  </a:cubicBezTo>
                  <a:cubicBezTo>
                    <a:pt x="87251" y="32282"/>
                    <a:pt x="86505" y="35251"/>
                    <a:pt x="86376" y="36080"/>
                  </a:cubicBezTo>
                  <a:lnTo>
                    <a:pt x="86376" y="36080"/>
                  </a:lnTo>
                  <a:cubicBezTo>
                    <a:pt x="86496" y="35015"/>
                    <a:pt x="86944" y="30244"/>
                    <a:pt x="85616" y="27588"/>
                  </a:cubicBezTo>
                  <a:cubicBezTo>
                    <a:pt x="85411" y="27177"/>
                    <a:pt x="85359" y="27009"/>
                    <a:pt x="85418" y="27009"/>
                  </a:cubicBezTo>
                  <a:cubicBezTo>
                    <a:pt x="85687" y="27009"/>
                    <a:pt x="88218" y="30416"/>
                    <a:pt x="89188" y="30416"/>
                  </a:cubicBezTo>
                  <a:cubicBezTo>
                    <a:pt x="89578" y="30416"/>
                    <a:pt x="89715" y="29866"/>
                    <a:pt x="89352" y="28321"/>
                  </a:cubicBezTo>
                  <a:cubicBezTo>
                    <a:pt x="87851" y="22117"/>
                    <a:pt x="82147" y="19115"/>
                    <a:pt x="78411" y="18381"/>
                  </a:cubicBezTo>
                  <a:cubicBezTo>
                    <a:pt x="74641" y="17614"/>
                    <a:pt x="82147" y="12910"/>
                    <a:pt x="78411" y="11142"/>
                  </a:cubicBezTo>
                  <a:cubicBezTo>
                    <a:pt x="74641" y="9408"/>
                    <a:pt x="83848" y="8407"/>
                    <a:pt x="93321" y="3437"/>
                  </a:cubicBezTo>
                  <a:cubicBezTo>
                    <a:pt x="97131" y="1438"/>
                    <a:pt x="95260" y="0"/>
                    <a:pt x="90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166;p30"/>
            <p:cNvSpPr/>
            <p:nvPr/>
          </p:nvSpPr>
          <p:spPr>
            <a:xfrm>
              <a:off x="2921625" y="2415018"/>
              <a:ext cx="694012" cy="1873329"/>
            </a:xfrm>
            <a:custGeom>
              <a:avLst/>
              <a:gdLst/>
              <a:ahLst/>
              <a:cxnLst/>
              <a:rect l="l" t="t" r="r" b="b"/>
              <a:pathLst>
                <a:path w="47276" h="127611" extrusionOk="0">
                  <a:moveTo>
                    <a:pt x="13168" y="0"/>
                  </a:moveTo>
                  <a:cubicBezTo>
                    <a:pt x="12599" y="0"/>
                    <a:pt x="12232" y="313"/>
                    <a:pt x="12153" y="986"/>
                  </a:cubicBezTo>
                  <a:cubicBezTo>
                    <a:pt x="11664" y="5124"/>
                    <a:pt x="17062" y="9834"/>
                    <a:pt x="16631" y="9834"/>
                  </a:cubicBezTo>
                  <a:cubicBezTo>
                    <a:pt x="16620" y="9834"/>
                    <a:pt x="16607" y="9832"/>
                    <a:pt x="16590" y="9826"/>
                  </a:cubicBezTo>
                  <a:cubicBezTo>
                    <a:pt x="15889" y="9559"/>
                    <a:pt x="6316" y="7057"/>
                    <a:pt x="3680" y="6457"/>
                  </a:cubicBezTo>
                  <a:cubicBezTo>
                    <a:pt x="3374" y="6383"/>
                    <a:pt x="3088" y="6350"/>
                    <a:pt x="2823" y="6350"/>
                  </a:cubicBezTo>
                  <a:cubicBezTo>
                    <a:pt x="807" y="6350"/>
                    <a:pt x="0" y="8265"/>
                    <a:pt x="678" y="8825"/>
                  </a:cubicBezTo>
                  <a:cubicBezTo>
                    <a:pt x="1446" y="9459"/>
                    <a:pt x="4448" y="10460"/>
                    <a:pt x="4448" y="10460"/>
                  </a:cubicBezTo>
                  <a:lnTo>
                    <a:pt x="3547" y="10193"/>
                  </a:lnTo>
                  <a:cubicBezTo>
                    <a:pt x="3517" y="10185"/>
                    <a:pt x="3486" y="10181"/>
                    <a:pt x="3453" y="10181"/>
                  </a:cubicBezTo>
                  <a:cubicBezTo>
                    <a:pt x="2544" y="10181"/>
                    <a:pt x="688" y="13230"/>
                    <a:pt x="945" y="14196"/>
                  </a:cubicBezTo>
                  <a:cubicBezTo>
                    <a:pt x="1179" y="15197"/>
                    <a:pt x="4815" y="16064"/>
                    <a:pt x="4815" y="16064"/>
                  </a:cubicBezTo>
                  <a:cubicBezTo>
                    <a:pt x="4815" y="16064"/>
                    <a:pt x="3180" y="16831"/>
                    <a:pt x="3314" y="17965"/>
                  </a:cubicBezTo>
                  <a:cubicBezTo>
                    <a:pt x="3426" y="18893"/>
                    <a:pt x="5838" y="20106"/>
                    <a:pt x="6293" y="20324"/>
                  </a:cubicBezTo>
                  <a:lnTo>
                    <a:pt x="6293" y="20324"/>
                  </a:lnTo>
                  <a:cubicBezTo>
                    <a:pt x="6268" y="20315"/>
                    <a:pt x="6239" y="20311"/>
                    <a:pt x="6207" y="20311"/>
                  </a:cubicBezTo>
                  <a:cubicBezTo>
                    <a:pt x="5508" y="20311"/>
                    <a:pt x="3173" y="22267"/>
                    <a:pt x="6316" y="23336"/>
                  </a:cubicBezTo>
                  <a:cubicBezTo>
                    <a:pt x="7428" y="23703"/>
                    <a:pt x="8488" y="23825"/>
                    <a:pt x="9407" y="23825"/>
                  </a:cubicBezTo>
                  <a:cubicBezTo>
                    <a:pt x="11245" y="23825"/>
                    <a:pt x="12520" y="23336"/>
                    <a:pt x="12520" y="23336"/>
                  </a:cubicBezTo>
                  <a:lnTo>
                    <a:pt x="12520" y="23336"/>
                  </a:lnTo>
                  <a:cubicBezTo>
                    <a:pt x="12520" y="23336"/>
                    <a:pt x="11786" y="29707"/>
                    <a:pt x="9385" y="35144"/>
                  </a:cubicBezTo>
                  <a:cubicBezTo>
                    <a:pt x="7016" y="40581"/>
                    <a:pt x="7150" y="49821"/>
                    <a:pt x="9284" y="64865"/>
                  </a:cubicBezTo>
                  <a:cubicBezTo>
                    <a:pt x="11353" y="79910"/>
                    <a:pt x="17357" y="95854"/>
                    <a:pt x="23461" y="106429"/>
                  </a:cubicBezTo>
                  <a:cubicBezTo>
                    <a:pt x="29532" y="117036"/>
                    <a:pt x="37405" y="120372"/>
                    <a:pt x="42008" y="124108"/>
                  </a:cubicBezTo>
                  <a:cubicBezTo>
                    <a:pt x="44402" y="126019"/>
                    <a:pt x="45986" y="127611"/>
                    <a:pt x="46652" y="127611"/>
                  </a:cubicBezTo>
                  <a:cubicBezTo>
                    <a:pt x="47275" y="127611"/>
                    <a:pt x="47092" y="126214"/>
                    <a:pt x="46011" y="122373"/>
                  </a:cubicBezTo>
                  <a:cubicBezTo>
                    <a:pt x="43742" y="114368"/>
                    <a:pt x="35670" y="94086"/>
                    <a:pt x="33302" y="84379"/>
                  </a:cubicBezTo>
                  <a:cubicBezTo>
                    <a:pt x="30967" y="74673"/>
                    <a:pt x="32067" y="74072"/>
                    <a:pt x="28698" y="52890"/>
                  </a:cubicBezTo>
                  <a:cubicBezTo>
                    <a:pt x="25329" y="31742"/>
                    <a:pt x="28165" y="31642"/>
                    <a:pt x="26463" y="19300"/>
                  </a:cubicBezTo>
                  <a:cubicBezTo>
                    <a:pt x="25002" y="8905"/>
                    <a:pt x="16206" y="0"/>
                    <a:pt x="13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167;p30"/>
            <p:cNvSpPr/>
            <p:nvPr/>
          </p:nvSpPr>
          <p:spPr>
            <a:xfrm>
              <a:off x="3454494" y="1814793"/>
              <a:ext cx="941678" cy="2773037"/>
            </a:xfrm>
            <a:custGeom>
              <a:avLst/>
              <a:gdLst/>
              <a:ahLst/>
              <a:cxnLst/>
              <a:rect l="l" t="t" r="r" b="b"/>
              <a:pathLst>
                <a:path w="64147" h="188899" extrusionOk="0">
                  <a:moveTo>
                    <a:pt x="54469" y="0"/>
                  </a:moveTo>
                  <a:cubicBezTo>
                    <a:pt x="52064" y="0"/>
                    <a:pt x="49759" y="3420"/>
                    <a:pt x="49236" y="4752"/>
                  </a:cubicBezTo>
                  <a:cubicBezTo>
                    <a:pt x="48994" y="5342"/>
                    <a:pt x="48928" y="5546"/>
                    <a:pt x="48748" y="5546"/>
                  </a:cubicBezTo>
                  <a:cubicBezTo>
                    <a:pt x="48359" y="5546"/>
                    <a:pt x="47437" y="4587"/>
                    <a:pt x="43031" y="4518"/>
                  </a:cubicBezTo>
                  <a:cubicBezTo>
                    <a:pt x="42756" y="4513"/>
                    <a:pt x="42433" y="4510"/>
                    <a:pt x="42067" y="4510"/>
                  </a:cubicBezTo>
                  <a:cubicBezTo>
                    <a:pt x="33834" y="4510"/>
                    <a:pt x="3837" y="5886"/>
                    <a:pt x="3837" y="5886"/>
                  </a:cubicBezTo>
                  <a:cubicBezTo>
                    <a:pt x="3837" y="5886"/>
                    <a:pt x="1068" y="7621"/>
                    <a:pt x="3336" y="12224"/>
                  </a:cubicBezTo>
                  <a:cubicBezTo>
                    <a:pt x="3335" y="12223"/>
                    <a:pt x="3334" y="12223"/>
                    <a:pt x="3332" y="12223"/>
                  </a:cubicBezTo>
                  <a:cubicBezTo>
                    <a:pt x="3223" y="12223"/>
                    <a:pt x="2734" y="13446"/>
                    <a:pt x="2603" y="15059"/>
                  </a:cubicBezTo>
                  <a:cubicBezTo>
                    <a:pt x="2603" y="15059"/>
                    <a:pt x="2102" y="23165"/>
                    <a:pt x="1102" y="33739"/>
                  </a:cubicBezTo>
                  <a:cubicBezTo>
                    <a:pt x="101" y="44347"/>
                    <a:pt x="1" y="40711"/>
                    <a:pt x="1102" y="53053"/>
                  </a:cubicBezTo>
                  <a:cubicBezTo>
                    <a:pt x="2236" y="65395"/>
                    <a:pt x="1368" y="76070"/>
                    <a:pt x="1869" y="86143"/>
                  </a:cubicBezTo>
                  <a:cubicBezTo>
                    <a:pt x="2369" y="96251"/>
                    <a:pt x="4504" y="116765"/>
                    <a:pt x="5738" y="127740"/>
                  </a:cubicBezTo>
                  <a:cubicBezTo>
                    <a:pt x="7006" y="138681"/>
                    <a:pt x="11342" y="146520"/>
                    <a:pt x="11342" y="157361"/>
                  </a:cubicBezTo>
                  <a:cubicBezTo>
                    <a:pt x="11342" y="168202"/>
                    <a:pt x="11709" y="172805"/>
                    <a:pt x="14945" y="175307"/>
                  </a:cubicBezTo>
                  <a:cubicBezTo>
                    <a:pt x="18214" y="177809"/>
                    <a:pt x="40863" y="182512"/>
                    <a:pt x="49303" y="185882"/>
                  </a:cubicBezTo>
                  <a:cubicBezTo>
                    <a:pt x="56161" y="188636"/>
                    <a:pt x="60179" y="188898"/>
                    <a:pt x="61460" y="188898"/>
                  </a:cubicBezTo>
                  <a:cubicBezTo>
                    <a:pt x="61762" y="188898"/>
                    <a:pt x="61912" y="188884"/>
                    <a:pt x="61912" y="188884"/>
                  </a:cubicBezTo>
                  <a:cubicBezTo>
                    <a:pt x="61912" y="188884"/>
                    <a:pt x="61778" y="184314"/>
                    <a:pt x="62645" y="177442"/>
                  </a:cubicBezTo>
                  <a:cubicBezTo>
                    <a:pt x="63546" y="170604"/>
                    <a:pt x="64147" y="163632"/>
                    <a:pt x="61912" y="154926"/>
                  </a:cubicBezTo>
                  <a:cubicBezTo>
                    <a:pt x="59643" y="146186"/>
                    <a:pt x="57775" y="116932"/>
                    <a:pt x="57575" y="109093"/>
                  </a:cubicBezTo>
                  <a:cubicBezTo>
                    <a:pt x="57308" y="101254"/>
                    <a:pt x="54440" y="77370"/>
                    <a:pt x="51871" y="65262"/>
                  </a:cubicBezTo>
                  <a:cubicBezTo>
                    <a:pt x="49236" y="53186"/>
                    <a:pt x="45400" y="41978"/>
                    <a:pt x="44533" y="39610"/>
                  </a:cubicBezTo>
                  <a:cubicBezTo>
                    <a:pt x="43632" y="37242"/>
                    <a:pt x="45266" y="38242"/>
                    <a:pt x="48035" y="35040"/>
                  </a:cubicBezTo>
                  <a:cubicBezTo>
                    <a:pt x="50770" y="31838"/>
                    <a:pt x="51771" y="31905"/>
                    <a:pt x="54740" y="24699"/>
                  </a:cubicBezTo>
                  <a:cubicBezTo>
                    <a:pt x="57742" y="17461"/>
                    <a:pt x="58976" y="16227"/>
                    <a:pt x="60077" y="12457"/>
                  </a:cubicBezTo>
                  <a:cubicBezTo>
                    <a:pt x="61211" y="8721"/>
                    <a:pt x="60444" y="7120"/>
                    <a:pt x="57308" y="2017"/>
                  </a:cubicBezTo>
                  <a:cubicBezTo>
                    <a:pt x="56419" y="553"/>
                    <a:pt x="55436" y="0"/>
                    <a:pt x="54469" y="0"/>
                  </a:cubicBez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68;p30"/>
            <p:cNvSpPr/>
            <p:nvPr/>
          </p:nvSpPr>
          <p:spPr>
            <a:xfrm>
              <a:off x="4405360" y="2438049"/>
              <a:ext cx="536393" cy="2150943"/>
            </a:xfrm>
            <a:custGeom>
              <a:avLst/>
              <a:gdLst/>
              <a:ahLst/>
              <a:cxnLst/>
              <a:rect l="l" t="t" r="r" b="b"/>
              <a:pathLst>
                <a:path w="36539" h="146522" extrusionOk="0">
                  <a:moveTo>
                    <a:pt x="35099" y="1"/>
                  </a:moveTo>
                  <a:cubicBezTo>
                    <a:pt x="33805" y="1"/>
                    <a:pt x="31358" y="1314"/>
                    <a:pt x="30189" y="2286"/>
                  </a:cubicBezTo>
                  <a:cubicBezTo>
                    <a:pt x="27854" y="4321"/>
                    <a:pt x="20849" y="16430"/>
                    <a:pt x="15378" y="19065"/>
                  </a:cubicBezTo>
                  <a:cubicBezTo>
                    <a:pt x="15378" y="19065"/>
                    <a:pt x="14147" y="19484"/>
                    <a:pt x="12742" y="19484"/>
                  </a:cubicBezTo>
                  <a:cubicBezTo>
                    <a:pt x="11869" y="19484"/>
                    <a:pt x="10928" y="19322"/>
                    <a:pt x="10174" y="18798"/>
                  </a:cubicBezTo>
                  <a:cubicBezTo>
                    <a:pt x="8206" y="17430"/>
                    <a:pt x="8940" y="17430"/>
                    <a:pt x="11308" y="13094"/>
                  </a:cubicBezTo>
                  <a:cubicBezTo>
                    <a:pt x="13677" y="8757"/>
                    <a:pt x="13944" y="4755"/>
                    <a:pt x="12543" y="3887"/>
                  </a:cubicBezTo>
                  <a:cubicBezTo>
                    <a:pt x="12394" y="3789"/>
                    <a:pt x="12265" y="3743"/>
                    <a:pt x="12149" y="3743"/>
                  </a:cubicBezTo>
                  <a:cubicBezTo>
                    <a:pt x="11196" y="3743"/>
                    <a:pt x="11044" y="6813"/>
                    <a:pt x="6972" y="9458"/>
                  </a:cubicBezTo>
                  <a:cubicBezTo>
                    <a:pt x="2369" y="12460"/>
                    <a:pt x="0" y="13094"/>
                    <a:pt x="1001" y="21934"/>
                  </a:cubicBezTo>
                  <a:cubicBezTo>
                    <a:pt x="2002" y="30773"/>
                    <a:pt x="3636" y="30640"/>
                    <a:pt x="6472" y="33275"/>
                  </a:cubicBezTo>
                  <a:cubicBezTo>
                    <a:pt x="9307" y="35910"/>
                    <a:pt x="10808" y="36010"/>
                    <a:pt x="10474" y="41848"/>
                  </a:cubicBezTo>
                  <a:cubicBezTo>
                    <a:pt x="10141" y="47685"/>
                    <a:pt x="7472" y="75338"/>
                    <a:pt x="6472" y="84812"/>
                  </a:cubicBezTo>
                  <a:cubicBezTo>
                    <a:pt x="5471" y="94285"/>
                    <a:pt x="4470" y="114466"/>
                    <a:pt x="3970" y="122039"/>
                  </a:cubicBezTo>
                  <a:cubicBezTo>
                    <a:pt x="3469" y="129644"/>
                    <a:pt x="2335" y="136582"/>
                    <a:pt x="3570" y="138484"/>
                  </a:cubicBezTo>
                  <a:cubicBezTo>
                    <a:pt x="4837" y="140352"/>
                    <a:pt x="6572" y="141086"/>
                    <a:pt x="6205" y="141352"/>
                  </a:cubicBezTo>
                  <a:cubicBezTo>
                    <a:pt x="5838" y="141586"/>
                    <a:pt x="3836" y="143721"/>
                    <a:pt x="5471" y="144221"/>
                  </a:cubicBezTo>
                  <a:cubicBezTo>
                    <a:pt x="7072" y="144721"/>
                    <a:pt x="1968" y="146089"/>
                    <a:pt x="4337" y="146356"/>
                  </a:cubicBezTo>
                  <a:cubicBezTo>
                    <a:pt x="5093" y="146430"/>
                    <a:pt x="6332" y="146522"/>
                    <a:pt x="7866" y="146522"/>
                  </a:cubicBezTo>
                  <a:cubicBezTo>
                    <a:pt x="11136" y="146522"/>
                    <a:pt x="15748" y="146106"/>
                    <a:pt x="19881" y="144221"/>
                  </a:cubicBezTo>
                  <a:cubicBezTo>
                    <a:pt x="25074" y="141894"/>
                    <a:pt x="25946" y="140895"/>
                    <a:pt x="25310" y="140895"/>
                  </a:cubicBezTo>
                  <a:cubicBezTo>
                    <a:pt x="25199" y="140895"/>
                    <a:pt x="25041" y="140926"/>
                    <a:pt x="24851" y="140985"/>
                  </a:cubicBezTo>
                  <a:lnTo>
                    <a:pt x="23617" y="141352"/>
                  </a:lnTo>
                  <a:cubicBezTo>
                    <a:pt x="23617" y="141352"/>
                    <a:pt x="23984" y="139484"/>
                    <a:pt x="23217" y="137983"/>
                  </a:cubicBezTo>
                  <a:cubicBezTo>
                    <a:pt x="22483" y="136482"/>
                    <a:pt x="24351" y="137983"/>
                    <a:pt x="24618" y="130378"/>
                  </a:cubicBezTo>
                  <a:cubicBezTo>
                    <a:pt x="24851" y="122806"/>
                    <a:pt x="26486" y="105126"/>
                    <a:pt x="24985" y="87447"/>
                  </a:cubicBezTo>
                  <a:lnTo>
                    <a:pt x="23484" y="69768"/>
                  </a:lnTo>
                  <a:cubicBezTo>
                    <a:pt x="23484" y="69768"/>
                    <a:pt x="20215" y="42248"/>
                    <a:pt x="20348" y="40113"/>
                  </a:cubicBezTo>
                  <a:lnTo>
                    <a:pt x="20482" y="37978"/>
                  </a:lnTo>
                  <a:cubicBezTo>
                    <a:pt x="20482" y="37978"/>
                    <a:pt x="27010" y="40817"/>
                    <a:pt x="29889" y="40817"/>
                  </a:cubicBezTo>
                  <a:cubicBezTo>
                    <a:pt x="30429" y="40817"/>
                    <a:pt x="30840" y="40717"/>
                    <a:pt x="31056" y="40480"/>
                  </a:cubicBezTo>
                  <a:cubicBezTo>
                    <a:pt x="32457" y="38979"/>
                    <a:pt x="32323" y="37745"/>
                    <a:pt x="29955" y="36344"/>
                  </a:cubicBezTo>
                  <a:cubicBezTo>
                    <a:pt x="27554" y="34976"/>
                    <a:pt x="24985" y="33842"/>
                    <a:pt x="24985" y="33842"/>
                  </a:cubicBezTo>
                  <a:lnTo>
                    <a:pt x="24985" y="33842"/>
                  </a:lnTo>
                  <a:cubicBezTo>
                    <a:pt x="24985" y="33842"/>
                    <a:pt x="25751" y="33956"/>
                    <a:pt x="26729" y="33956"/>
                  </a:cubicBezTo>
                  <a:cubicBezTo>
                    <a:pt x="28503" y="33956"/>
                    <a:pt x="30973" y="33581"/>
                    <a:pt x="30822" y="31474"/>
                  </a:cubicBezTo>
                  <a:cubicBezTo>
                    <a:pt x="30555" y="28238"/>
                    <a:pt x="25118" y="27971"/>
                    <a:pt x="24484" y="27604"/>
                  </a:cubicBezTo>
                  <a:cubicBezTo>
                    <a:pt x="23851" y="27237"/>
                    <a:pt x="23984" y="26970"/>
                    <a:pt x="26352" y="26470"/>
                  </a:cubicBezTo>
                  <a:cubicBezTo>
                    <a:pt x="28721" y="25970"/>
                    <a:pt x="31690" y="26337"/>
                    <a:pt x="32824" y="23468"/>
                  </a:cubicBezTo>
                  <a:cubicBezTo>
                    <a:pt x="33958" y="20599"/>
                    <a:pt x="29955" y="18765"/>
                    <a:pt x="25986" y="18498"/>
                  </a:cubicBezTo>
                  <a:cubicBezTo>
                    <a:pt x="22016" y="18264"/>
                    <a:pt x="25485" y="14895"/>
                    <a:pt x="32824" y="5922"/>
                  </a:cubicBezTo>
                  <a:cubicBezTo>
                    <a:pt x="36538" y="1380"/>
                    <a:pt x="36424" y="1"/>
                    <a:pt x="35099"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69;p30"/>
            <p:cNvSpPr/>
            <p:nvPr/>
          </p:nvSpPr>
          <p:spPr>
            <a:xfrm>
              <a:off x="4691793" y="2108154"/>
              <a:ext cx="85702" cy="640004"/>
            </a:xfrm>
            <a:custGeom>
              <a:avLst/>
              <a:gdLst/>
              <a:ahLst/>
              <a:cxnLst/>
              <a:rect l="l" t="t" r="r" b="b"/>
              <a:pathLst>
                <a:path w="5838" h="43597" extrusionOk="0">
                  <a:moveTo>
                    <a:pt x="3142" y="1"/>
                  </a:moveTo>
                  <a:cubicBezTo>
                    <a:pt x="1828" y="1"/>
                    <a:pt x="398" y="498"/>
                    <a:pt x="267" y="911"/>
                  </a:cubicBezTo>
                  <a:cubicBezTo>
                    <a:pt x="0" y="1678"/>
                    <a:pt x="501" y="42874"/>
                    <a:pt x="767" y="43374"/>
                  </a:cubicBezTo>
                  <a:cubicBezTo>
                    <a:pt x="834" y="43541"/>
                    <a:pt x="1405" y="43597"/>
                    <a:pt x="2136" y="43597"/>
                  </a:cubicBezTo>
                  <a:cubicBezTo>
                    <a:pt x="3599" y="43597"/>
                    <a:pt x="5704" y="43374"/>
                    <a:pt x="5704" y="43374"/>
                  </a:cubicBezTo>
                  <a:cubicBezTo>
                    <a:pt x="5704" y="43374"/>
                    <a:pt x="5838" y="3179"/>
                    <a:pt x="5337" y="1178"/>
                  </a:cubicBezTo>
                  <a:cubicBezTo>
                    <a:pt x="5118" y="302"/>
                    <a:pt x="4165" y="1"/>
                    <a:pt x="3142" y="1"/>
                  </a:cubicBezTo>
                  <a:close/>
                </a:path>
              </a:pathLst>
            </a:custGeom>
            <a:solidFill>
              <a:srgbClr val="E366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0;p30"/>
            <p:cNvSpPr/>
            <p:nvPr/>
          </p:nvSpPr>
          <p:spPr>
            <a:xfrm>
              <a:off x="4583584" y="2114172"/>
              <a:ext cx="153773" cy="648269"/>
            </a:xfrm>
            <a:custGeom>
              <a:avLst/>
              <a:gdLst/>
              <a:ahLst/>
              <a:cxnLst/>
              <a:rect l="l" t="t" r="r" b="b"/>
              <a:pathLst>
                <a:path w="10475" h="44160" extrusionOk="0">
                  <a:moveTo>
                    <a:pt x="8206" y="0"/>
                  </a:moveTo>
                  <a:cubicBezTo>
                    <a:pt x="8206" y="0"/>
                    <a:pt x="2369" y="1001"/>
                    <a:pt x="1001" y="1768"/>
                  </a:cubicBezTo>
                  <a:cubicBezTo>
                    <a:pt x="1001" y="1768"/>
                    <a:pt x="0" y="19915"/>
                    <a:pt x="367" y="25886"/>
                  </a:cubicBezTo>
                  <a:cubicBezTo>
                    <a:pt x="734" y="31856"/>
                    <a:pt x="1368" y="42431"/>
                    <a:pt x="1735" y="43698"/>
                  </a:cubicBezTo>
                  <a:cubicBezTo>
                    <a:pt x="1844" y="44034"/>
                    <a:pt x="2484" y="44160"/>
                    <a:pt x="3365" y="44160"/>
                  </a:cubicBezTo>
                  <a:cubicBezTo>
                    <a:pt x="5722" y="44160"/>
                    <a:pt x="9807" y="43259"/>
                    <a:pt x="10074" y="43065"/>
                  </a:cubicBezTo>
                  <a:cubicBezTo>
                    <a:pt x="10474" y="42831"/>
                    <a:pt x="8707" y="20949"/>
                    <a:pt x="8707" y="13443"/>
                  </a:cubicBezTo>
                  <a:cubicBezTo>
                    <a:pt x="8707" y="5971"/>
                    <a:pt x="8206" y="0"/>
                    <a:pt x="8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1;p30"/>
            <p:cNvSpPr/>
            <p:nvPr/>
          </p:nvSpPr>
          <p:spPr>
            <a:xfrm>
              <a:off x="4609037" y="2182235"/>
              <a:ext cx="20581" cy="286965"/>
            </a:xfrm>
            <a:custGeom>
              <a:avLst/>
              <a:gdLst/>
              <a:ahLst/>
              <a:cxnLst/>
              <a:rect l="l" t="t" r="r" b="b"/>
              <a:pathLst>
                <a:path w="1402" h="19548" extrusionOk="0">
                  <a:moveTo>
                    <a:pt x="401" y="0"/>
                  </a:moveTo>
                  <a:cubicBezTo>
                    <a:pt x="401" y="0"/>
                    <a:pt x="1" y="18180"/>
                    <a:pt x="401" y="19180"/>
                  </a:cubicBezTo>
                  <a:lnTo>
                    <a:pt x="1402" y="19547"/>
                  </a:lnTo>
                  <a:lnTo>
                    <a:pt x="1268" y="133"/>
                  </a:lnTo>
                  <a:lnTo>
                    <a:pt x="401" y="0"/>
                  </a:lnTo>
                  <a:close/>
                </a:path>
              </a:pathLst>
            </a:custGeom>
            <a:solidFill>
              <a:srgbClr val="969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2;p30"/>
            <p:cNvSpPr/>
            <p:nvPr/>
          </p:nvSpPr>
          <p:spPr>
            <a:xfrm>
              <a:off x="4627649" y="2184187"/>
              <a:ext cx="51424" cy="285012"/>
            </a:xfrm>
            <a:custGeom>
              <a:avLst/>
              <a:gdLst/>
              <a:ahLst/>
              <a:cxnLst/>
              <a:rect l="l" t="t" r="r" b="b"/>
              <a:pathLst>
                <a:path w="3503" h="19415" extrusionOk="0">
                  <a:moveTo>
                    <a:pt x="0" y="0"/>
                  </a:moveTo>
                  <a:lnTo>
                    <a:pt x="134" y="19414"/>
                  </a:lnTo>
                  <a:lnTo>
                    <a:pt x="3503" y="19281"/>
                  </a:lnTo>
                  <a:lnTo>
                    <a:pt x="3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3;p30"/>
            <p:cNvSpPr/>
            <p:nvPr/>
          </p:nvSpPr>
          <p:spPr>
            <a:xfrm>
              <a:off x="4968554" y="2536364"/>
              <a:ext cx="585556" cy="1967913"/>
            </a:xfrm>
            <a:custGeom>
              <a:avLst/>
              <a:gdLst/>
              <a:ahLst/>
              <a:cxnLst/>
              <a:rect l="l" t="t" r="r" b="b"/>
              <a:pathLst>
                <a:path w="39888" h="134054" extrusionOk="0">
                  <a:moveTo>
                    <a:pt x="31857" y="0"/>
                  </a:moveTo>
                  <a:cubicBezTo>
                    <a:pt x="31092" y="0"/>
                    <a:pt x="30386" y="186"/>
                    <a:pt x="29813" y="392"/>
                  </a:cubicBezTo>
                  <a:cubicBezTo>
                    <a:pt x="27312" y="1259"/>
                    <a:pt x="9132" y="5962"/>
                    <a:pt x="9132" y="5962"/>
                  </a:cubicBezTo>
                  <a:cubicBezTo>
                    <a:pt x="9132" y="5962"/>
                    <a:pt x="10133" y="9231"/>
                    <a:pt x="9732" y="9231"/>
                  </a:cubicBezTo>
                  <a:cubicBezTo>
                    <a:pt x="9365" y="9231"/>
                    <a:pt x="6163" y="9865"/>
                    <a:pt x="4028" y="10465"/>
                  </a:cubicBezTo>
                  <a:cubicBezTo>
                    <a:pt x="1893" y="11099"/>
                    <a:pt x="159" y="14302"/>
                    <a:pt x="1026" y="16570"/>
                  </a:cubicBezTo>
                  <a:cubicBezTo>
                    <a:pt x="1893" y="18771"/>
                    <a:pt x="6864" y="21774"/>
                    <a:pt x="6864" y="21774"/>
                  </a:cubicBezTo>
                  <a:cubicBezTo>
                    <a:pt x="6798" y="21769"/>
                    <a:pt x="6729" y="21767"/>
                    <a:pt x="6658" y="21767"/>
                  </a:cubicBezTo>
                  <a:cubicBezTo>
                    <a:pt x="4493" y="21767"/>
                    <a:pt x="1" y="23702"/>
                    <a:pt x="2294" y="25543"/>
                  </a:cubicBezTo>
                  <a:cubicBezTo>
                    <a:pt x="4629" y="27411"/>
                    <a:pt x="8732" y="28412"/>
                    <a:pt x="8732" y="28412"/>
                  </a:cubicBezTo>
                  <a:cubicBezTo>
                    <a:pt x="7364" y="30480"/>
                    <a:pt x="9732" y="32748"/>
                    <a:pt x="9732" y="32748"/>
                  </a:cubicBezTo>
                  <a:cubicBezTo>
                    <a:pt x="9732" y="32748"/>
                    <a:pt x="11367" y="52295"/>
                    <a:pt x="11133" y="57899"/>
                  </a:cubicBezTo>
                  <a:cubicBezTo>
                    <a:pt x="10867" y="63470"/>
                    <a:pt x="8031" y="94959"/>
                    <a:pt x="5930" y="106534"/>
                  </a:cubicBezTo>
                  <a:cubicBezTo>
                    <a:pt x="3795" y="118143"/>
                    <a:pt x="4028" y="134054"/>
                    <a:pt x="4028" y="134054"/>
                  </a:cubicBezTo>
                  <a:cubicBezTo>
                    <a:pt x="25177" y="132953"/>
                    <a:pt x="33383" y="124480"/>
                    <a:pt x="33383" y="124480"/>
                  </a:cubicBezTo>
                  <a:cubicBezTo>
                    <a:pt x="33383" y="124480"/>
                    <a:pt x="33750" y="107301"/>
                    <a:pt x="34884" y="99196"/>
                  </a:cubicBezTo>
                  <a:cubicBezTo>
                    <a:pt x="36018" y="91123"/>
                    <a:pt x="35651" y="50427"/>
                    <a:pt x="36752" y="42689"/>
                  </a:cubicBezTo>
                  <a:cubicBezTo>
                    <a:pt x="37886" y="34983"/>
                    <a:pt x="39887" y="26143"/>
                    <a:pt x="38653" y="12600"/>
                  </a:cubicBezTo>
                  <a:cubicBezTo>
                    <a:pt x="37675" y="2104"/>
                    <a:pt x="34436" y="0"/>
                    <a:pt x="31857" y="0"/>
                  </a:cubicBezTo>
                  <a:close/>
                </a:path>
              </a:pathLst>
            </a:custGeom>
            <a:solidFill>
              <a:srgbClr val="EA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74;p30"/>
            <p:cNvSpPr/>
            <p:nvPr/>
          </p:nvSpPr>
          <p:spPr>
            <a:xfrm>
              <a:off x="5523177" y="2248082"/>
              <a:ext cx="713140" cy="2052029"/>
            </a:xfrm>
            <a:custGeom>
              <a:avLst/>
              <a:gdLst/>
              <a:ahLst/>
              <a:cxnLst/>
              <a:rect l="l" t="t" r="r" b="b"/>
              <a:pathLst>
                <a:path w="48579" h="139784" extrusionOk="0">
                  <a:moveTo>
                    <a:pt x="25487" y="1"/>
                  </a:moveTo>
                  <a:cubicBezTo>
                    <a:pt x="22274" y="1"/>
                    <a:pt x="18235" y="1691"/>
                    <a:pt x="15912" y="7856"/>
                  </a:cubicBezTo>
                  <a:cubicBezTo>
                    <a:pt x="11709" y="19031"/>
                    <a:pt x="16146" y="22767"/>
                    <a:pt x="16146" y="22767"/>
                  </a:cubicBezTo>
                  <a:cubicBezTo>
                    <a:pt x="16146" y="22767"/>
                    <a:pt x="15994" y="22711"/>
                    <a:pt x="15772" y="22711"/>
                  </a:cubicBezTo>
                  <a:cubicBezTo>
                    <a:pt x="15330" y="22711"/>
                    <a:pt x="14611" y="22934"/>
                    <a:pt x="14278" y="24268"/>
                  </a:cubicBezTo>
                  <a:cubicBezTo>
                    <a:pt x="13777" y="26236"/>
                    <a:pt x="19882" y="29005"/>
                    <a:pt x="19882" y="29005"/>
                  </a:cubicBezTo>
                  <a:cubicBezTo>
                    <a:pt x="19882" y="29005"/>
                    <a:pt x="19214" y="28738"/>
                    <a:pt x="16879" y="28738"/>
                  </a:cubicBezTo>
                  <a:cubicBezTo>
                    <a:pt x="14544" y="28738"/>
                    <a:pt x="10041" y="30005"/>
                    <a:pt x="12410" y="32741"/>
                  </a:cubicBezTo>
                  <a:cubicBezTo>
                    <a:pt x="14221" y="34888"/>
                    <a:pt x="16955" y="35129"/>
                    <a:pt x="18091" y="35129"/>
                  </a:cubicBezTo>
                  <a:cubicBezTo>
                    <a:pt x="18157" y="35129"/>
                    <a:pt x="18218" y="35128"/>
                    <a:pt x="18273" y="35127"/>
                  </a:cubicBezTo>
                  <a:lnTo>
                    <a:pt x="18273" y="35127"/>
                  </a:lnTo>
                  <a:cubicBezTo>
                    <a:pt x="17642" y="35178"/>
                    <a:pt x="16161" y="35371"/>
                    <a:pt x="14044" y="36110"/>
                  </a:cubicBezTo>
                  <a:cubicBezTo>
                    <a:pt x="11209" y="37110"/>
                    <a:pt x="6205" y="40213"/>
                    <a:pt x="8840" y="42214"/>
                  </a:cubicBezTo>
                  <a:cubicBezTo>
                    <a:pt x="11442" y="44216"/>
                    <a:pt x="18047" y="44849"/>
                    <a:pt x="18047" y="44849"/>
                  </a:cubicBezTo>
                  <a:cubicBezTo>
                    <a:pt x="18047" y="44849"/>
                    <a:pt x="17413" y="48419"/>
                    <a:pt x="11209" y="60127"/>
                  </a:cubicBezTo>
                  <a:cubicBezTo>
                    <a:pt x="5004" y="71802"/>
                    <a:pt x="1735" y="88614"/>
                    <a:pt x="868" y="99722"/>
                  </a:cubicBezTo>
                  <a:cubicBezTo>
                    <a:pt x="1" y="110763"/>
                    <a:pt x="234" y="139784"/>
                    <a:pt x="234" y="139784"/>
                  </a:cubicBezTo>
                  <a:cubicBezTo>
                    <a:pt x="234" y="139784"/>
                    <a:pt x="18047" y="127942"/>
                    <a:pt x="25953" y="117134"/>
                  </a:cubicBezTo>
                  <a:cubicBezTo>
                    <a:pt x="33925" y="106327"/>
                    <a:pt x="35426" y="96119"/>
                    <a:pt x="36794" y="85512"/>
                  </a:cubicBezTo>
                  <a:cubicBezTo>
                    <a:pt x="38195" y="74938"/>
                    <a:pt x="40696" y="48152"/>
                    <a:pt x="40063" y="40713"/>
                  </a:cubicBezTo>
                  <a:cubicBezTo>
                    <a:pt x="39429" y="33241"/>
                    <a:pt x="39562" y="36477"/>
                    <a:pt x="44399" y="24268"/>
                  </a:cubicBezTo>
                  <a:cubicBezTo>
                    <a:pt x="48579" y="13789"/>
                    <a:pt x="42660" y="7169"/>
                    <a:pt x="38452" y="7169"/>
                  </a:cubicBezTo>
                  <a:cubicBezTo>
                    <a:pt x="37757" y="7169"/>
                    <a:pt x="37109" y="7349"/>
                    <a:pt x="36560" y="7723"/>
                  </a:cubicBezTo>
                  <a:cubicBezTo>
                    <a:pt x="32724" y="10358"/>
                    <a:pt x="39796" y="10225"/>
                    <a:pt x="40163" y="18430"/>
                  </a:cubicBezTo>
                  <a:cubicBezTo>
                    <a:pt x="40489" y="25121"/>
                    <a:pt x="36757" y="27354"/>
                    <a:pt x="33470" y="27354"/>
                  </a:cubicBezTo>
                  <a:cubicBezTo>
                    <a:pt x="32725" y="27354"/>
                    <a:pt x="32003" y="27240"/>
                    <a:pt x="31356" y="27037"/>
                  </a:cubicBezTo>
                  <a:cubicBezTo>
                    <a:pt x="27854" y="25902"/>
                    <a:pt x="21516" y="22633"/>
                    <a:pt x="21249" y="15929"/>
                  </a:cubicBezTo>
                  <a:cubicBezTo>
                    <a:pt x="20982" y="9224"/>
                    <a:pt x="22817" y="7856"/>
                    <a:pt x="26953" y="6722"/>
                  </a:cubicBezTo>
                  <a:cubicBezTo>
                    <a:pt x="31090" y="5621"/>
                    <a:pt x="30589" y="3520"/>
                    <a:pt x="30322" y="1885"/>
                  </a:cubicBezTo>
                  <a:cubicBezTo>
                    <a:pt x="30217" y="1147"/>
                    <a:pt x="28132" y="1"/>
                    <a:pt x="25487"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75;p30"/>
            <p:cNvSpPr/>
            <p:nvPr/>
          </p:nvSpPr>
          <p:spPr>
            <a:xfrm>
              <a:off x="2842832" y="1842403"/>
              <a:ext cx="383632" cy="314725"/>
            </a:xfrm>
            <a:custGeom>
              <a:avLst/>
              <a:gdLst/>
              <a:ahLst/>
              <a:cxnLst/>
              <a:rect l="l" t="t" r="r" b="b"/>
              <a:pathLst>
                <a:path w="26133" h="21439" extrusionOk="0">
                  <a:moveTo>
                    <a:pt x="10804" y="1"/>
                  </a:moveTo>
                  <a:cubicBezTo>
                    <a:pt x="4862" y="1"/>
                    <a:pt x="1" y="5772"/>
                    <a:pt x="709" y="11677"/>
                  </a:cubicBezTo>
                  <a:cubicBezTo>
                    <a:pt x="1710" y="20016"/>
                    <a:pt x="8915" y="21017"/>
                    <a:pt x="8915" y="21017"/>
                  </a:cubicBezTo>
                  <a:cubicBezTo>
                    <a:pt x="9914" y="21304"/>
                    <a:pt x="10893" y="21438"/>
                    <a:pt x="11839" y="21438"/>
                  </a:cubicBezTo>
                  <a:cubicBezTo>
                    <a:pt x="20344" y="21438"/>
                    <a:pt x="26133" y="10632"/>
                    <a:pt x="18388" y="3338"/>
                  </a:cubicBezTo>
                  <a:cubicBezTo>
                    <a:pt x="15886" y="981"/>
                    <a:pt x="13253" y="1"/>
                    <a:pt x="10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76;p30"/>
            <p:cNvSpPr/>
            <p:nvPr/>
          </p:nvSpPr>
          <p:spPr>
            <a:xfrm>
              <a:off x="2950175" y="2142501"/>
              <a:ext cx="182663" cy="409455"/>
            </a:xfrm>
            <a:custGeom>
              <a:avLst/>
              <a:gdLst/>
              <a:ahLst/>
              <a:cxnLst/>
              <a:rect l="l" t="t" r="r" b="b"/>
              <a:pathLst>
                <a:path w="12443" h="27892" extrusionOk="0">
                  <a:moveTo>
                    <a:pt x="9527" y="0"/>
                  </a:moveTo>
                  <a:cubicBezTo>
                    <a:pt x="7439" y="0"/>
                    <a:pt x="205" y="584"/>
                    <a:pt x="1" y="1573"/>
                  </a:cubicBezTo>
                  <a:cubicBezTo>
                    <a:pt x="1" y="1573"/>
                    <a:pt x="868" y="5075"/>
                    <a:pt x="868" y="5442"/>
                  </a:cubicBezTo>
                  <a:cubicBezTo>
                    <a:pt x="868" y="5843"/>
                    <a:pt x="3103" y="11547"/>
                    <a:pt x="4871" y="17551"/>
                  </a:cubicBezTo>
                  <a:cubicBezTo>
                    <a:pt x="6606" y="23522"/>
                    <a:pt x="7606" y="26624"/>
                    <a:pt x="7606" y="26624"/>
                  </a:cubicBezTo>
                  <a:lnTo>
                    <a:pt x="12443" y="27892"/>
                  </a:lnTo>
                  <a:lnTo>
                    <a:pt x="12443" y="27892"/>
                  </a:lnTo>
                  <a:lnTo>
                    <a:pt x="10709" y="4608"/>
                  </a:lnTo>
                  <a:cubicBezTo>
                    <a:pt x="10709" y="4608"/>
                    <a:pt x="10442" y="172"/>
                    <a:pt x="10075" y="38"/>
                  </a:cubicBezTo>
                  <a:cubicBezTo>
                    <a:pt x="10028" y="13"/>
                    <a:pt x="9832" y="0"/>
                    <a:pt x="9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77;p30"/>
            <p:cNvSpPr/>
            <p:nvPr/>
          </p:nvSpPr>
          <p:spPr>
            <a:xfrm>
              <a:off x="2849804" y="1969723"/>
              <a:ext cx="317323" cy="44524"/>
            </a:xfrm>
            <a:custGeom>
              <a:avLst/>
              <a:gdLst/>
              <a:ahLst/>
              <a:cxnLst/>
              <a:rect l="l" t="t" r="r" b="b"/>
              <a:pathLst>
                <a:path w="21616" h="3033" extrusionOk="0">
                  <a:moveTo>
                    <a:pt x="368" y="1"/>
                  </a:moveTo>
                  <a:cubicBezTo>
                    <a:pt x="368" y="1"/>
                    <a:pt x="1" y="1502"/>
                    <a:pt x="234" y="3003"/>
                  </a:cubicBezTo>
                  <a:cubicBezTo>
                    <a:pt x="234" y="3003"/>
                    <a:pt x="5556" y="2944"/>
                    <a:pt x="9797" y="2944"/>
                  </a:cubicBezTo>
                  <a:cubicBezTo>
                    <a:pt x="11917" y="2944"/>
                    <a:pt x="13766" y="2959"/>
                    <a:pt x="14544" y="3003"/>
                  </a:cubicBezTo>
                  <a:cubicBezTo>
                    <a:pt x="14904" y="3024"/>
                    <a:pt x="15317" y="3032"/>
                    <a:pt x="15760" y="3032"/>
                  </a:cubicBezTo>
                  <a:cubicBezTo>
                    <a:pt x="18196" y="3032"/>
                    <a:pt x="21516" y="2770"/>
                    <a:pt x="21516" y="2770"/>
                  </a:cubicBezTo>
                  <a:lnTo>
                    <a:pt x="21616" y="635"/>
                  </a:lnTo>
                  <a:cubicBezTo>
                    <a:pt x="21616" y="635"/>
                    <a:pt x="18948" y="254"/>
                    <a:pt x="16630" y="254"/>
                  </a:cubicBezTo>
                  <a:cubicBezTo>
                    <a:pt x="15959" y="254"/>
                    <a:pt x="15317" y="286"/>
                    <a:pt x="14778" y="368"/>
                  </a:cubicBezTo>
                  <a:cubicBezTo>
                    <a:pt x="14288" y="451"/>
                    <a:pt x="13384" y="484"/>
                    <a:pt x="12258" y="484"/>
                  </a:cubicBezTo>
                  <a:cubicBezTo>
                    <a:pt x="7942" y="484"/>
                    <a:pt x="368"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78;p30"/>
            <p:cNvSpPr/>
            <p:nvPr/>
          </p:nvSpPr>
          <p:spPr>
            <a:xfrm>
              <a:off x="3116657" y="2625344"/>
              <a:ext cx="144950" cy="389049"/>
            </a:xfrm>
            <a:custGeom>
              <a:avLst/>
              <a:gdLst/>
              <a:ahLst/>
              <a:cxnLst/>
              <a:rect l="l" t="t" r="r" b="b"/>
              <a:pathLst>
                <a:path w="9874" h="26502" extrusionOk="0">
                  <a:moveTo>
                    <a:pt x="3603" y="0"/>
                  </a:moveTo>
                  <a:lnTo>
                    <a:pt x="2237" y="600"/>
                  </a:lnTo>
                  <a:lnTo>
                    <a:pt x="2237" y="600"/>
                  </a:lnTo>
                  <a:cubicBezTo>
                    <a:pt x="2236" y="600"/>
                    <a:pt x="2236" y="599"/>
                    <a:pt x="2236" y="599"/>
                  </a:cubicBezTo>
                  <a:lnTo>
                    <a:pt x="2236" y="599"/>
                  </a:lnTo>
                  <a:cubicBezTo>
                    <a:pt x="2235" y="599"/>
                    <a:pt x="2235" y="600"/>
                    <a:pt x="2235" y="601"/>
                  </a:cubicBezTo>
                  <a:lnTo>
                    <a:pt x="2237" y="600"/>
                  </a:lnTo>
                  <a:lnTo>
                    <a:pt x="2237" y="600"/>
                  </a:lnTo>
                  <a:cubicBezTo>
                    <a:pt x="2272" y="648"/>
                    <a:pt x="2926" y="2818"/>
                    <a:pt x="0" y="3403"/>
                  </a:cubicBezTo>
                  <a:cubicBezTo>
                    <a:pt x="0" y="3403"/>
                    <a:pt x="2502" y="13377"/>
                    <a:pt x="3103" y="15745"/>
                  </a:cubicBezTo>
                  <a:cubicBezTo>
                    <a:pt x="3736" y="18113"/>
                    <a:pt x="6372" y="18113"/>
                    <a:pt x="6238" y="18514"/>
                  </a:cubicBezTo>
                  <a:cubicBezTo>
                    <a:pt x="6105" y="18880"/>
                    <a:pt x="7105" y="22850"/>
                    <a:pt x="7739" y="25218"/>
                  </a:cubicBezTo>
                  <a:cubicBezTo>
                    <a:pt x="8005" y="26213"/>
                    <a:pt x="8336" y="26502"/>
                    <a:pt x="8648" y="26502"/>
                  </a:cubicBezTo>
                  <a:cubicBezTo>
                    <a:pt x="9078" y="26502"/>
                    <a:pt x="9472" y="25952"/>
                    <a:pt x="9607" y="25952"/>
                  </a:cubicBezTo>
                  <a:cubicBezTo>
                    <a:pt x="9874" y="25952"/>
                    <a:pt x="7506" y="18247"/>
                    <a:pt x="7506" y="18247"/>
                  </a:cubicBezTo>
                  <a:cubicBezTo>
                    <a:pt x="7506" y="18247"/>
                    <a:pt x="8006" y="15878"/>
                    <a:pt x="6872" y="12910"/>
                  </a:cubicBezTo>
                  <a:cubicBezTo>
                    <a:pt x="5738" y="9941"/>
                    <a:pt x="3603" y="0"/>
                    <a:pt x="3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79;p30"/>
            <p:cNvSpPr/>
            <p:nvPr/>
          </p:nvSpPr>
          <p:spPr>
            <a:xfrm>
              <a:off x="4550587" y="2711975"/>
              <a:ext cx="313814" cy="125984"/>
            </a:xfrm>
            <a:custGeom>
              <a:avLst/>
              <a:gdLst/>
              <a:ahLst/>
              <a:cxnLst/>
              <a:rect l="l" t="t" r="r" b="b"/>
              <a:pathLst>
                <a:path w="21377" h="8582" extrusionOk="0">
                  <a:moveTo>
                    <a:pt x="16780" y="0"/>
                  </a:moveTo>
                  <a:cubicBezTo>
                    <a:pt x="14991" y="0"/>
                    <a:pt x="6006" y="189"/>
                    <a:pt x="2649" y="3905"/>
                  </a:cubicBezTo>
                  <a:cubicBezTo>
                    <a:pt x="1" y="6813"/>
                    <a:pt x="4792" y="8581"/>
                    <a:pt x="9850" y="8581"/>
                  </a:cubicBezTo>
                  <a:cubicBezTo>
                    <a:pt x="11929" y="8581"/>
                    <a:pt x="14053" y="8283"/>
                    <a:pt x="15725" y="7641"/>
                  </a:cubicBezTo>
                  <a:cubicBezTo>
                    <a:pt x="21377" y="5361"/>
                    <a:pt x="17662" y="1"/>
                    <a:pt x="17107" y="1"/>
                  </a:cubicBezTo>
                  <a:cubicBezTo>
                    <a:pt x="17102" y="1"/>
                    <a:pt x="17097" y="2"/>
                    <a:pt x="17092" y="3"/>
                  </a:cubicBezTo>
                  <a:cubicBezTo>
                    <a:pt x="17092" y="3"/>
                    <a:pt x="16982" y="0"/>
                    <a:pt x="16780" y="0"/>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0;p30"/>
            <p:cNvSpPr/>
            <p:nvPr/>
          </p:nvSpPr>
          <p:spPr>
            <a:xfrm>
              <a:off x="5197581" y="2544055"/>
              <a:ext cx="182663" cy="869217"/>
            </a:xfrm>
            <a:custGeom>
              <a:avLst/>
              <a:gdLst/>
              <a:ahLst/>
              <a:cxnLst/>
              <a:rect l="l" t="t" r="r" b="b"/>
              <a:pathLst>
                <a:path w="12443" h="59211" extrusionOk="0">
                  <a:moveTo>
                    <a:pt x="7831" y="1"/>
                  </a:moveTo>
                  <a:cubicBezTo>
                    <a:pt x="7828" y="1"/>
                    <a:pt x="7831" y="12"/>
                    <a:pt x="7839" y="34"/>
                  </a:cubicBezTo>
                  <a:cubicBezTo>
                    <a:pt x="8006" y="368"/>
                    <a:pt x="0" y="4804"/>
                    <a:pt x="0" y="4804"/>
                  </a:cubicBezTo>
                  <a:cubicBezTo>
                    <a:pt x="0" y="4804"/>
                    <a:pt x="4937" y="36060"/>
                    <a:pt x="5337" y="38795"/>
                  </a:cubicBezTo>
                  <a:cubicBezTo>
                    <a:pt x="5704" y="41564"/>
                    <a:pt x="6438" y="48002"/>
                    <a:pt x="7072" y="48769"/>
                  </a:cubicBezTo>
                  <a:cubicBezTo>
                    <a:pt x="7706" y="49536"/>
                    <a:pt x="8940" y="51038"/>
                    <a:pt x="9073" y="51505"/>
                  </a:cubicBezTo>
                  <a:cubicBezTo>
                    <a:pt x="9207" y="52005"/>
                    <a:pt x="10208" y="58476"/>
                    <a:pt x="10208" y="58977"/>
                  </a:cubicBezTo>
                  <a:cubicBezTo>
                    <a:pt x="10208" y="59139"/>
                    <a:pt x="10433" y="59210"/>
                    <a:pt x="10738" y="59210"/>
                  </a:cubicBezTo>
                  <a:cubicBezTo>
                    <a:pt x="11370" y="59210"/>
                    <a:pt x="12342" y="58904"/>
                    <a:pt x="12342" y="58476"/>
                  </a:cubicBezTo>
                  <a:cubicBezTo>
                    <a:pt x="12342" y="57876"/>
                    <a:pt x="11075" y="50037"/>
                    <a:pt x="11075" y="50037"/>
                  </a:cubicBezTo>
                  <a:cubicBezTo>
                    <a:pt x="11075" y="50037"/>
                    <a:pt x="12442" y="47268"/>
                    <a:pt x="12209" y="45667"/>
                  </a:cubicBezTo>
                  <a:cubicBezTo>
                    <a:pt x="11942" y="44066"/>
                    <a:pt x="8573" y="7106"/>
                    <a:pt x="8840" y="4738"/>
                  </a:cubicBezTo>
                  <a:cubicBezTo>
                    <a:pt x="9059" y="2516"/>
                    <a:pt x="7869" y="1"/>
                    <a:pt x="7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1;p30"/>
            <p:cNvSpPr/>
            <p:nvPr/>
          </p:nvSpPr>
          <p:spPr>
            <a:xfrm>
              <a:off x="4989485" y="2170727"/>
              <a:ext cx="429463" cy="166750"/>
            </a:xfrm>
            <a:custGeom>
              <a:avLst/>
              <a:gdLst/>
              <a:ahLst/>
              <a:cxnLst/>
              <a:rect l="l" t="t" r="r" b="b"/>
              <a:pathLst>
                <a:path w="29255" h="11359" extrusionOk="0">
                  <a:moveTo>
                    <a:pt x="25628" y="0"/>
                  </a:moveTo>
                  <a:cubicBezTo>
                    <a:pt x="22240" y="0"/>
                    <a:pt x="3846" y="2129"/>
                    <a:pt x="2702" y="2352"/>
                  </a:cubicBezTo>
                  <a:cubicBezTo>
                    <a:pt x="1435" y="2619"/>
                    <a:pt x="0" y="7489"/>
                    <a:pt x="0" y="7489"/>
                  </a:cubicBezTo>
                  <a:cubicBezTo>
                    <a:pt x="0" y="7489"/>
                    <a:pt x="2869" y="9991"/>
                    <a:pt x="3103" y="10358"/>
                  </a:cubicBezTo>
                  <a:cubicBezTo>
                    <a:pt x="3370" y="10758"/>
                    <a:pt x="17546" y="11358"/>
                    <a:pt x="17546" y="11358"/>
                  </a:cubicBezTo>
                  <a:cubicBezTo>
                    <a:pt x="17546" y="11358"/>
                    <a:pt x="28754" y="3920"/>
                    <a:pt x="29021" y="3786"/>
                  </a:cubicBezTo>
                  <a:cubicBezTo>
                    <a:pt x="29255" y="3653"/>
                    <a:pt x="27887" y="284"/>
                    <a:pt x="26019" y="17"/>
                  </a:cubicBezTo>
                  <a:cubicBezTo>
                    <a:pt x="25929" y="6"/>
                    <a:pt x="25797" y="0"/>
                    <a:pt x="25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2;p30"/>
            <p:cNvSpPr/>
            <p:nvPr/>
          </p:nvSpPr>
          <p:spPr>
            <a:xfrm>
              <a:off x="5247032" y="2225771"/>
              <a:ext cx="190502" cy="382003"/>
            </a:xfrm>
            <a:custGeom>
              <a:avLst/>
              <a:gdLst/>
              <a:ahLst/>
              <a:cxnLst/>
              <a:rect l="l" t="t" r="r" b="b"/>
              <a:pathLst>
                <a:path w="12977" h="26022" extrusionOk="0">
                  <a:moveTo>
                    <a:pt x="11484" y="1"/>
                  </a:moveTo>
                  <a:cubicBezTo>
                    <a:pt x="11481" y="1"/>
                    <a:pt x="11478" y="1"/>
                    <a:pt x="11475" y="3"/>
                  </a:cubicBezTo>
                  <a:cubicBezTo>
                    <a:pt x="10641" y="370"/>
                    <a:pt x="0" y="7575"/>
                    <a:pt x="0" y="7575"/>
                  </a:cubicBezTo>
                  <a:lnTo>
                    <a:pt x="2369" y="26021"/>
                  </a:lnTo>
                  <a:cubicBezTo>
                    <a:pt x="3736" y="25888"/>
                    <a:pt x="12976" y="22285"/>
                    <a:pt x="12976" y="19917"/>
                  </a:cubicBezTo>
                  <a:cubicBezTo>
                    <a:pt x="12976" y="17564"/>
                    <a:pt x="11923" y="1"/>
                    <a:pt x="11484" y="1"/>
                  </a:cubicBezTo>
                  <a:close/>
                </a:path>
              </a:pathLst>
            </a:custGeom>
            <a:solidFill>
              <a:srgbClr val="B1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3;p30"/>
            <p:cNvSpPr/>
            <p:nvPr/>
          </p:nvSpPr>
          <p:spPr>
            <a:xfrm>
              <a:off x="4989485" y="2280638"/>
              <a:ext cx="98929" cy="340356"/>
            </a:xfrm>
            <a:custGeom>
              <a:avLst/>
              <a:gdLst/>
              <a:ahLst/>
              <a:cxnLst/>
              <a:rect l="l" t="t" r="r" b="b"/>
              <a:pathLst>
                <a:path w="6739" h="23185" extrusionOk="0">
                  <a:moveTo>
                    <a:pt x="0" y="1"/>
                  </a:moveTo>
                  <a:cubicBezTo>
                    <a:pt x="1" y="2"/>
                    <a:pt x="501" y="7106"/>
                    <a:pt x="1001" y="10708"/>
                  </a:cubicBezTo>
                  <a:cubicBezTo>
                    <a:pt x="1502" y="14344"/>
                    <a:pt x="3370" y="22050"/>
                    <a:pt x="3370" y="22050"/>
                  </a:cubicBezTo>
                  <a:lnTo>
                    <a:pt x="6739" y="23184"/>
                  </a:lnTo>
                  <a:lnTo>
                    <a:pt x="3603" y="3136"/>
                  </a:lnTo>
                  <a:lnTo>
                    <a:pt x="0" y="1"/>
                  </a:lnTo>
                  <a:close/>
                </a:path>
              </a:pathLst>
            </a:custGeom>
            <a:solidFill>
              <a:srgbClr val="C99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84;p30"/>
            <p:cNvSpPr/>
            <p:nvPr/>
          </p:nvSpPr>
          <p:spPr>
            <a:xfrm>
              <a:off x="5032567" y="2322266"/>
              <a:ext cx="248782" cy="298224"/>
            </a:xfrm>
            <a:custGeom>
              <a:avLst/>
              <a:gdLst/>
              <a:ahLst/>
              <a:cxnLst/>
              <a:rect l="l" t="t" r="r" b="b"/>
              <a:pathLst>
                <a:path w="16947" h="20315" extrusionOk="0">
                  <a:moveTo>
                    <a:pt x="134" y="0"/>
                  </a:moveTo>
                  <a:cubicBezTo>
                    <a:pt x="134" y="0"/>
                    <a:pt x="1" y="8206"/>
                    <a:pt x="768" y="12709"/>
                  </a:cubicBezTo>
                  <a:cubicBezTo>
                    <a:pt x="1569" y="17212"/>
                    <a:pt x="3770" y="20315"/>
                    <a:pt x="3770" y="20315"/>
                  </a:cubicBezTo>
                  <a:lnTo>
                    <a:pt x="16946" y="19447"/>
                  </a:lnTo>
                  <a:lnTo>
                    <a:pt x="14578" y="1001"/>
                  </a:lnTo>
                  <a:lnTo>
                    <a:pt x="134" y="0"/>
                  </a:lnTo>
                  <a:close/>
                </a:path>
              </a:pathLst>
            </a:custGeom>
            <a:solidFill>
              <a:srgbClr val="C739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85;p30"/>
            <p:cNvSpPr/>
            <p:nvPr/>
          </p:nvSpPr>
          <p:spPr>
            <a:xfrm>
              <a:off x="5142243" y="2538184"/>
              <a:ext cx="356988" cy="222343"/>
            </a:xfrm>
            <a:custGeom>
              <a:avLst/>
              <a:gdLst/>
              <a:ahLst/>
              <a:cxnLst/>
              <a:rect l="l" t="t" r="r" b="b"/>
              <a:pathLst>
                <a:path w="24318" h="15146" extrusionOk="0">
                  <a:moveTo>
                    <a:pt x="20682" y="1"/>
                  </a:moveTo>
                  <a:cubicBezTo>
                    <a:pt x="20681" y="1"/>
                    <a:pt x="13477" y="134"/>
                    <a:pt x="9207" y="4137"/>
                  </a:cubicBezTo>
                  <a:cubicBezTo>
                    <a:pt x="5004" y="8140"/>
                    <a:pt x="1" y="11843"/>
                    <a:pt x="1769" y="14211"/>
                  </a:cubicBezTo>
                  <a:cubicBezTo>
                    <a:pt x="2228" y="14846"/>
                    <a:pt x="2958" y="15146"/>
                    <a:pt x="3923" y="15146"/>
                  </a:cubicBezTo>
                  <a:cubicBezTo>
                    <a:pt x="6607" y="15146"/>
                    <a:pt x="11111" y="12834"/>
                    <a:pt x="16679" y="9007"/>
                  </a:cubicBezTo>
                  <a:cubicBezTo>
                    <a:pt x="24318" y="3770"/>
                    <a:pt x="20682" y="1"/>
                    <a:pt x="20682" y="1"/>
                  </a:cubicBezTo>
                  <a:close/>
                </a:path>
              </a:pathLst>
            </a:custGeom>
            <a:solidFill>
              <a:srgbClr val="EA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86;p30"/>
            <p:cNvSpPr/>
            <p:nvPr/>
          </p:nvSpPr>
          <p:spPr>
            <a:xfrm>
              <a:off x="5157773" y="2777690"/>
              <a:ext cx="147549" cy="104918"/>
            </a:xfrm>
            <a:custGeom>
              <a:avLst/>
              <a:gdLst/>
              <a:ahLst/>
              <a:cxnLst/>
              <a:rect l="l" t="t" r="r" b="b"/>
              <a:pathLst>
                <a:path w="10051" h="7147" extrusionOk="0">
                  <a:moveTo>
                    <a:pt x="2012" y="0"/>
                  </a:moveTo>
                  <a:cubicBezTo>
                    <a:pt x="1" y="0"/>
                    <a:pt x="802" y="5798"/>
                    <a:pt x="3079" y="6967"/>
                  </a:cubicBezTo>
                  <a:cubicBezTo>
                    <a:pt x="3079" y="6967"/>
                    <a:pt x="3870" y="7146"/>
                    <a:pt x="4891" y="7146"/>
                  </a:cubicBezTo>
                  <a:cubicBezTo>
                    <a:pt x="5936" y="7146"/>
                    <a:pt x="7222" y="6959"/>
                    <a:pt x="8149" y="6200"/>
                  </a:cubicBezTo>
                  <a:cubicBezTo>
                    <a:pt x="10051" y="4699"/>
                    <a:pt x="5281" y="1230"/>
                    <a:pt x="2579" y="129"/>
                  </a:cubicBezTo>
                  <a:cubicBezTo>
                    <a:pt x="2370" y="41"/>
                    <a:pt x="2181" y="0"/>
                    <a:pt x="2012" y="0"/>
                  </a:cubicBezTo>
                  <a:close/>
                </a:path>
              </a:pathLst>
            </a:custGeom>
            <a:solidFill>
              <a:srgbClr val="EA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87;p30"/>
            <p:cNvSpPr/>
            <p:nvPr/>
          </p:nvSpPr>
          <p:spPr>
            <a:xfrm>
              <a:off x="5106810" y="2892063"/>
              <a:ext cx="201953" cy="71829"/>
            </a:xfrm>
            <a:custGeom>
              <a:avLst/>
              <a:gdLst/>
              <a:ahLst/>
              <a:cxnLst/>
              <a:rect l="l" t="t" r="r" b="b"/>
              <a:pathLst>
                <a:path w="13757" h="4893" extrusionOk="0">
                  <a:moveTo>
                    <a:pt x="5638" y="0"/>
                  </a:moveTo>
                  <a:cubicBezTo>
                    <a:pt x="3296" y="0"/>
                    <a:pt x="0" y="3692"/>
                    <a:pt x="2548" y="3912"/>
                  </a:cubicBezTo>
                  <a:cubicBezTo>
                    <a:pt x="4840" y="4138"/>
                    <a:pt x="5284" y="4892"/>
                    <a:pt x="7645" y="4892"/>
                  </a:cubicBezTo>
                  <a:cubicBezTo>
                    <a:pt x="8068" y="4892"/>
                    <a:pt x="8552" y="4868"/>
                    <a:pt x="9120" y="4812"/>
                  </a:cubicBezTo>
                  <a:cubicBezTo>
                    <a:pt x="12889" y="4412"/>
                    <a:pt x="13756" y="2544"/>
                    <a:pt x="11621" y="1543"/>
                  </a:cubicBezTo>
                  <a:cubicBezTo>
                    <a:pt x="9553" y="543"/>
                    <a:pt x="6051" y="42"/>
                    <a:pt x="6051" y="42"/>
                  </a:cubicBezTo>
                  <a:cubicBezTo>
                    <a:pt x="5918" y="14"/>
                    <a:pt x="5780" y="0"/>
                    <a:pt x="5638" y="0"/>
                  </a:cubicBezTo>
                  <a:close/>
                </a:path>
              </a:pathLst>
            </a:custGeom>
            <a:solidFill>
              <a:srgbClr val="EA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88;p30"/>
            <p:cNvSpPr/>
            <p:nvPr/>
          </p:nvSpPr>
          <p:spPr>
            <a:xfrm>
              <a:off x="5152049" y="2969550"/>
              <a:ext cx="145259" cy="90150"/>
            </a:xfrm>
            <a:custGeom>
              <a:avLst/>
              <a:gdLst/>
              <a:ahLst/>
              <a:cxnLst/>
              <a:rect l="l" t="t" r="r" b="b"/>
              <a:pathLst>
                <a:path w="9895" h="6141" extrusionOk="0">
                  <a:moveTo>
                    <a:pt x="5204" y="0"/>
                  </a:moveTo>
                  <a:cubicBezTo>
                    <a:pt x="5204" y="0"/>
                    <a:pt x="0" y="3236"/>
                    <a:pt x="3269" y="5004"/>
                  </a:cubicBezTo>
                  <a:cubicBezTo>
                    <a:pt x="4632" y="5756"/>
                    <a:pt x="6091" y="6140"/>
                    <a:pt x="7261" y="6140"/>
                  </a:cubicBezTo>
                  <a:cubicBezTo>
                    <a:pt x="8841" y="6140"/>
                    <a:pt x="9895" y="5440"/>
                    <a:pt x="9473" y="4003"/>
                  </a:cubicBezTo>
                  <a:cubicBezTo>
                    <a:pt x="8706" y="1501"/>
                    <a:pt x="5204" y="0"/>
                    <a:pt x="5204" y="0"/>
                  </a:cubicBezTo>
                  <a:close/>
                </a:path>
              </a:pathLst>
            </a:custGeom>
            <a:solidFill>
              <a:srgbClr val="EA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89;p30"/>
            <p:cNvSpPr/>
            <p:nvPr/>
          </p:nvSpPr>
          <p:spPr>
            <a:xfrm>
              <a:off x="4885196" y="2551747"/>
              <a:ext cx="331034" cy="118996"/>
            </a:xfrm>
            <a:custGeom>
              <a:avLst/>
              <a:gdLst/>
              <a:ahLst/>
              <a:cxnLst/>
              <a:rect l="l" t="t" r="r" b="b"/>
              <a:pathLst>
                <a:path w="22550" h="8106" extrusionOk="0">
                  <a:moveTo>
                    <a:pt x="7555" y="1"/>
                  </a:moveTo>
                  <a:cubicBezTo>
                    <a:pt x="7161" y="1"/>
                    <a:pt x="6808" y="15"/>
                    <a:pt x="6505" y="44"/>
                  </a:cubicBezTo>
                  <a:cubicBezTo>
                    <a:pt x="3003" y="478"/>
                    <a:pt x="0" y="3547"/>
                    <a:pt x="3870" y="5548"/>
                  </a:cubicBezTo>
                  <a:cubicBezTo>
                    <a:pt x="3870" y="5548"/>
                    <a:pt x="10236" y="8106"/>
                    <a:pt x="15256" y="8106"/>
                  </a:cubicBezTo>
                  <a:cubicBezTo>
                    <a:pt x="15675" y="8106"/>
                    <a:pt x="16084" y="8088"/>
                    <a:pt x="16479" y="8050"/>
                  </a:cubicBezTo>
                  <a:cubicBezTo>
                    <a:pt x="21549" y="7549"/>
                    <a:pt x="22550" y="7283"/>
                    <a:pt x="21316" y="4280"/>
                  </a:cubicBezTo>
                  <a:cubicBezTo>
                    <a:pt x="20159" y="1571"/>
                    <a:pt x="11666" y="1"/>
                    <a:pt x="7555" y="1"/>
                  </a:cubicBezTo>
                  <a:close/>
                </a:path>
              </a:pathLst>
            </a:custGeom>
            <a:solidFill>
              <a:srgbClr val="EA9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0;p30"/>
            <p:cNvSpPr/>
            <p:nvPr/>
          </p:nvSpPr>
          <p:spPr>
            <a:xfrm>
              <a:off x="6037786" y="1406311"/>
              <a:ext cx="66119" cy="244202"/>
            </a:xfrm>
            <a:custGeom>
              <a:avLst/>
              <a:gdLst/>
              <a:ahLst/>
              <a:cxnLst/>
              <a:rect l="l" t="t" r="r" b="b"/>
              <a:pathLst>
                <a:path w="4504" h="16635" extrusionOk="0">
                  <a:moveTo>
                    <a:pt x="3064" y="1"/>
                  </a:moveTo>
                  <a:cubicBezTo>
                    <a:pt x="2800" y="1"/>
                    <a:pt x="2449" y="535"/>
                    <a:pt x="2368" y="1425"/>
                  </a:cubicBezTo>
                  <a:cubicBezTo>
                    <a:pt x="2368" y="1425"/>
                    <a:pt x="0" y="13300"/>
                    <a:pt x="134" y="14301"/>
                  </a:cubicBezTo>
                  <a:cubicBezTo>
                    <a:pt x="203" y="14991"/>
                    <a:pt x="1541" y="16634"/>
                    <a:pt x="2606" y="16634"/>
                  </a:cubicBezTo>
                  <a:cubicBezTo>
                    <a:pt x="3085" y="16634"/>
                    <a:pt x="3508" y="16302"/>
                    <a:pt x="3736" y="15402"/>
                  </a:cubicBezTo>
                  <a:cubicBezTo>
                    <a:pt x="4503" y="12533"/>
                    <a:pt x="3369" y="1992"/>
                    <a:pt x="3369" y="725"/>
                  </a:cubicBezTo>
                  <a:cubicBezTo>
                    <a:pt x="3369" y="226"/>
                    <a:pt x="323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1;p30"/>
            <p:cNvSpPr/>
            <p:nvPr/>
          </p:nvSpPr>
          <p:spPr>
            <a:xfrm>
              <a:off x="6005464" y="1572146"/>
              <a:ext cx="100881" cy="314402"/>
            </a:xfrm>
            <a:custGeom>
              <a:avLst/>
              <a:gdLst/>
              <a:ahLst/>
              <a:cxnLst/>
              <a:rect l="l" t="t" r="r" b="b"/>
              <a:pathLst>
                <a:path w="6872" h="21417" extrusionOk="0">
                  <a:moveTo>
                    <a:pt x="2736" y="1"/>
                  </a:moveTo>
                  <a:lnTo>
                    <a:pt x="1" y="13544"/>
                  </a:lnTo>
                  <a:cubicBezTo>
                    <a:pt x="367" y="17280"/>
                    <a:pt x="5204" y="21383"/>
                    <a:pt x="5238" y="21416"/>
                  </a:cubicBezTo>
                  <a:lnTo>
                    <a:pt x="6872" y="14078"/>
                  </a:lnTo>
                  <a:lnTo>
                    <a:pt x="6238" y="1735"/>
                  </a:lnTo>
                  <a:cubicBezTo>
                    <a:pt x="6213" y="1740"/>
                    <a:pt x="6185" y="1742"/>
                    <a:pt x="6155" y="1742"/>
                  </a:cubicBezTo>
                  <a:cubicBezTo>
                    <a:pt x="5317" y="1742"/>
                    <a:pt x="2736" y="1"/>
                    <a:pt x="2736" y="1"/>
                  </a:cubicBezTo>
                  <a:close/>
                </a:path>
              </a:pathLst>
            </a:custGeom>
            <a:solidFill>
              <a:srgbClr val="FDD1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2;p30"/>
            <p:cNvSpPr/>
            <p:nvPr/>
          </p:nvSpPr>
          <p:spPr>
            <a:xfrm>
              <a:off x="5957480" y="1720015"/>
              <a:ext cx="148870" cy="748533"/>
            </a:xfrm>
            <a:custGeom>
              <a:avLst/>
              <a:gdLst/>
              <a:ahLst/>
              <a:cxnLst/>
              <a:rect l="l" t="t" r="r" b="b"/>
              <a:pathLst>
                <a:path w="10141" h="50990" extrusionOk="0">
                  <a:moveTo>
                    <a:pt x="7139" y="1"/>
                  </a:moveTo>
                  <a:cubicBezTo>
                    <a:pt x="7139" y="1"/>
                    <a:pt x="6872" y="3603"/>
                    <a:pt x="6372" y="5838"/>
                  </a:cubicBezTo>
                  <a:cubicBezTo>
                    <a:pt x="6275" y="6266"/>
                    <a:pt x="6098" y="6438"/>
                    <a:pt x="5877" y="6438"/>
                  </a:cubicBezTo>
                  <a:cubicBezTo>
                    <a:pt x="4959" y="6438"/>
                    <a:pt x="3270" y="3470"/>
                    <a:pt x="3270" y="3470"/>
                  </a:cubicBezTo>
                  <a:lnTo>
                    <a:pt x="1" y="48902"/>
                  </a:lnTo>
                  <a:cubicBezTo>
                    <a:pt x="1" y="50123"/>
                    <a:pt x="2660" y="50990"/>
                    <a:pt x="4007" y="50990"/>
                  </a:cubicBezTo>
                  <a:cubicBezTo>
                    <a:pt x="4464" y="50990"/>
                    <a:pt x="4771" y="50890"/>
                    <a:pt x="4771" y="50670"/>
                  </a:cubicBezTo>
                  <a:cubicBezTo>
                    <a:pt x="4771" y="49803"/>
                    <a:pt x="7139" y="42331"/>
                    <a:pt x="8140" y="33625"/>
                  </a:cubicBezTo>
                  <a:cubicBezTo>
                    <a:pt x="9140" y="24885"/>
                    <a:pt x="10141" y="4472"/>
                    <a:pt x="10141" y="4471"/>
                  </a:cubicBezTo>
                  <a:lnTo>
                    <a:pt x="10141" y="4471"/>
                  </a:lnTo>
                  <a:cubicBezTo>
                    <a:pt x="10009" y="4504"/>
                    <a:pt x="9882" y="4520"/>
                    <a:pt x="9760" y="4520"/>
                  </a:cubicBezTo>
                  <a:cubicBezTo>
                    <a:pt x="7704" y="4520"/>
                    <a:pt x="7139" y="1"/>
                    <a:pt x="7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3;p30"/>
            <p:cNvSpPr/>
            <p:nvPr/>
          </p:nvSpPr>
          <p:spPr>
            <a:xfrm>
              <a:off x="5943228" y="2408208"/>
              <a:ext cx="111715" cy="132648"/>
            </a:xfrm>
            <a:custGeom>
              <a:avLst/>
              <a:gdLst/>
              <a:ahLst/>
              <a:cxnLst/>
              <a:rect l="l" t="t" r="r" b="b"/>
              <a:pathLst>
                <a:path w="7610" h="9036" extrusionOk="0">
                  <a:moveTo>
                    <a:pt x="2590" y="0"/>
                  </a:moveTo>
                  <a:cubicBezTo>
                    <a:pt x="1466" y="0"/>
                    <a:pt x="738" y="354"/>
                    <a:pt x="738" y="917"/>
                  </a:cubicBezTo>
                  <a:cubicBezTo>
                    <a:pt x="738" y="1784"/>
                    <a:pt x="238" y="7121"/>
                    <a:pt x="238" y="7121"/>
                  </a:cubicBezTo>
                  <a:cubicBezTo>
                    <a:pt x="1" y="8575"/>
                    <a:pt x="1676" y="9035"/>
                    <a:pt x="3350" y="9035"/>
                  </a:cubicBezTo>
                  <a:cubicBezTo>
                    <a:pt x="4979" y="9035"/>
                    <a:pt x="6607" y="8600"/>
                    <a:pt x="6475" y="8222"/>
                  </a:cubicBezTo>
                  <a:cubicBezTo>
                    <a:pt x="6242" y="7488"/>
                    <a:pt x="7343" y="3285"/>
                    <a:pt x="7476" y="2785"/>
                  </a:cubicBezTo>
                  <a:cubicBezTo>
                    <a:pt x="7610" y="2284"/>
                    <a:pt x="7343" y="1150"/>
                    <a:pt x="4974" y="416"/>
                  </a:cubicBezTo>
                  <a:cubicBezTo>
                    <a:pt x="4085" y="128"/>
                    <a:pt x="3266" y="0"/>
                    <a:pt x="2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194;p30"/>
            <p:cNvSpPr/>
            <p:nvPr/>
          </p:nvSpPr>
          <p:spPr>
            <a:xfrm>
              <a:off x="3379591" y="2317731"/>
              <a:ext cx="343850" cy="359572"/>
            </a:xfrm>
            <a:custGeom>
              <a:avLst/>
              <a:gdLst/>
              <a:ahLst/>
              <a:cxnLst/>
              <a:rect l="l" t="t" r="r" b="b"/>
              <a:pathLst>
                <a:path w="23423" h="24494" extrusionOk="0">
                  <a:moveTo>
                    <a:pt x="17394" y="1"/>
                  </a:moveTo>
                  <a:cubicBezTo>
                    <a:pt x="16566" y="1"/>
                    <a:pt x="15361" y="413"/>
                    <a:pt x="13710" y="1343"/>
                  </a:cubicBezTo>
                  <a:cubicBezTo>
                    <a:pt x="0" y="9082"/>
                    <a:pt x="1768" y="24493"/>
                    <a:pt x="1768" y="24493"/>
                  </a:cubicBezTo>
                  <a:cubicBezTo>
                    <a:pt x="9423" y="21853"/>
                    <a:pt x="23422" y="1"/>
                    <a:pt x="173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195;p30"/>
            <p:cNvSpPr/>
            <p:nvPr/>
          </p:nvSpPr>
          <p:spPr>
            <a:xfrm>
              <a:off x="3236799" y="2264962"/>
              <a:ext cx="117352" cy="271991"/>
            </a:xfrm>
            <a:custGeom>
              <a:avLst/>
              <a:gdLst/>
              <a:ahLst/>
              <a:cxnLst/>
              <a:rect l="l" t="t" r="r" b="b"/>
              <a:pathLst>
                <a:path w="7994" h="18528" extrusionOk="0">
                  <a:moveTo>
                    <a:pt x="1751" y="0"/>
                  </a:moveTo>
                  <a:cubicBezTo>
                    <a:pt x="1139" y="0"/>
                    <a:pt x="684" y="1459"/>
                    <a:pt x="522" y="5205"/>
                  </a:cubicBezTo>
                  <a:cubicBezTo>
                    <a:pt x="1" y="16684"/>
                    <a:pt x="3629" y="18528"/>
                    <a:pt x="6014" y="18528"/>
                  </a:cubicBezTo>
                  <a:cubicBezTo>
                    <a:pt x="7143" y="18528"/>
                    <a:pt x="7994" y="18114"/>
                    <a:pt x="7994" y="18114"/>
                  </a:cubicBezTo>
                  <a:cubicBezTo>
                    <a:pt x="7994" y="18114"/>
                    <a:pt x="3905" y="0"/>
                    <a:pt x="1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196;p30"/>
            <p:cNvSpPr/>
            <p:nvPr/>
          </p:nvSpPr>
          <p:spPr>
            <a:xfrm>
              <a:off x="3173110" y="2590072"/>
              <a:ext cx="243233" cy="222343"/>
            </a:xfrm>
            <a:custGeom>
              <a:avLst/>
              <a:gdLst/>
              <a:ahLst/>
              <a:cxnLst/>
              <a:rect l="l" t="t" r="r" b="b"/>
              <a:pathLst>
                <a:path w="16569" h="15146" extrusionOk="0">
                  <a:moveTo>
                    <a:pt x="4801" y="0"/>
                  </a:moveTo>
                  <a:cubicBezTo>
                    <a:pt x="0" y="0"/>
                    <a:pt x="768" y="10852"/>
                    <a:pt x="16569" y="15146"/>
                  </a:cubicBezTo>
                  <a:cubicBezTo>
                    <a:pt x="16569" y="15146"/>
                    <a:pt x="15068" y="5706"/>
                    <a:pt x="7596" y="969"/>
                  </a:cubicBezTo>
                  <a:cubicBezTo>
                    <a:pt x="6540" y="297"/>
                    <a:pt x="5594" y="0"/>
                    <a:pt x="48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197;p30"/>
            <p:cNvSpPr/>
            <p:nvPr/>
          </p:nvSpPr>
          <p:spPr>
            <a:xfrm>
              <a:off x="3346785" y="2300161"/>
              <a:ext cx="64827" cy="169026"/>
            </a:xfrm>
            <a:custGeom>
              <a:avLst/>
              <a:gdLst/>
              <a:ahLst/>
              <a:cxnLst/>
              <a:rect l="l" t="t" r="r" b="b"/>
              <a:pathLst>
                <a:path w="4416" h="11514" extrusionOk="0">
                  <a:moveTo>
                    <a:pt x="3333" y="1"/>
                  </a:moveTo>
                  <a:cubicBezTo>
                    <a:pt x="3145" y="1"/>
                    <a:pt x="2873" y="247"/>
                    <a:pt x="2502" y="806"/>
                  </a:cubicBezTo>
                  <a:cubicBezTo>
                    <a:pt x="0" y="4542"/>
                    <a:pt x="1234" y="11513"/>
                    <a:pt x="1234" y="11513"/>
                  </a:cubicBezTo>
                  <a:cubicBezTo>
                    <a:pt x="2740" y="8104"/>
                    <a:pt x="4415" y="1"/>
                    <a:pt x="33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198;p30"/>
            <p:cNvSpPr/>
            <p:nvPr/>
          </p:nvSpPr>
          <p:spPr>
            <a:xfrm>
              <a:off x="4841131" y="1361850"/>
              <a:ext cx="479405" cy="156959"/>
            </a:xfrm>
            <a:custGeom>
              <a:avLst/>
              <a:gdLst/>
              <a:ahLst/>
              <a:cxnLst/>
              <a:rect l="l" t="t" r="r" b="b"/>
              <a:pathLst>
                <a:path w="32657" h="10692" extrusionOk="0">
                  <a:moveTo>
                    <a:pt x="15786" y="1"/>
                  </a:moveTo>
                  <a:cubicBezTo>
                    <a:pt x="8763" y="1"/>
                    <a:pt x="1608" y="2266"/>
                    <a:pt x="2268" y="5722"/>
                  </a:cubicBezTo>
                  <a:cubicBezTo>
                    <a:pt x="2268" y="5722"/>
                    <a:pt x="0" y="10692"/>
                    <a:pt x="14978" y="10692"/>
                  </a:cubicBezTo>
                  <a:cubicBezTo>
                    <a:pt x="29955" y="10692"/>
                    <a:pt x="32657" y="5955"/>
                    <a:pt x="25452" y="1952"/>
                  </a:cubicBezTo>
                  <a:cubicBezTo>
                    <a:pt x="22990" y="602"/>
                    <a:pt x="19406" y="1"/>
                    <a:pt x="15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199;p30"/>
            <p:cNvSpPr/>
            <p:nvPr/>
          </p:nvSpPr>
          <p:spPr>
            <a:xfrm>
              <a:off x="4693776" y="1392393"/>
              <a:ext cx="131034" cy="107546"/>
            </a:xfrm>
            <a:custGeom>
              <a:avLst/>
              <a:gdLst/>
              <a:ahLst/>
              <a:cxnLst/>
              <a:rect l="l" t="t" r="r" b="b"/>
              <a:pathLst>
                <a:path w="8926" h="7326" extrusionOk="0">
                  <a:moveTo>
                    <a:pt x="1895" y="1"/>
                  </a:moveTo>
                  <a:cubicBezTo>
                    <a:pt x="909" y="1"/>
                    <a:pt x="162" y="612"/>
                    <a:pt x="162" y="2176"/>
                  </a:cubicBezTo>
                  <a:cubicBezTo>
                    <a:pt x="162" y="2176"/>
                    <a:pt x="0" y="7326"/>
                    <a:pt x="2944" y="7326"/>
                  </a:cubicBezTo>
                  <a:cubicBezTo>
                    <a:pt x="3538" y="7326"/>
                    <a:pt x="4258" y="7116"/>
                    <a:pt x="5132" y="6612"/>
                  </a:cubicBezTo>
                  <a:cubicBezTo>
                    <a:pt x="8926" y="4423"/>
                    <a:pt x="4546" y="1"/>
                    <a:pt x="1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0;p30"/>
            <p:cNvSpPr/>
            <p:nvPr/>
          </p:nvSpPr>
          <p:spPr>
            <a:xfrm>
              <a:off x="5152049" y="2215026"/>
              <a:ext cx="131724" cy="57325"/>
            </a:xfrm>
            <a:custGeom>
              <a:avLst/>
              <a:gdLst/>
              <a:ahLst/>
              <a:cxnLst/>
              <a:rect l="l" t="t" r="r" b="b"/>
              <a:pathLst>
                <a:path w="8973" h="3905" extrusionOk="0">
                  <a:moveTo>
                    <a:pt x="8706" y="1"/>
                  </a:moveTo>
                  <a:lnTo>
                    <a:pt x="0" y="635"/>
                  </a:lnTo>
                  <a:cubicBezTo>
                    <a:pt x="0" y="635"/>
                    <a:pt x="133" y="2770"/>
                    <a:pt x="1501" y="3403"/>
                  </a:cubicBezTo>
                  <a:cubicBezTo>
                    <a:pt x="2219" y="3718"/>
                    <a:pt x="3479" y="3905"/>
                    <a:pt x="4716" y="3905"/>
                  </a:cubicBezTo>
                  <a:cubicBezTo>
                    <a:pt x="5837" y="3905"/>
                    <a:pt x="6940" y="3752"/>
                    <a:pt x="7605" y="3403"/>
                  </a:cubicBezTo>
                  <a:cubicBezTo>
                    <a:pt x="8973" y="2636"/>
                    <a:pt x="8706" y="1"/>
                    <a:pt x="8706" y="1"/>
                  </a:cubicBezTo>
                  <a:close/>
                </a:path>
              </a:pathLst>
            </a:custGeom>
            <a:solidFill>
              <a:srgbClr val="2D29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1;p30"/>
            <p:cNvSpPr/>
            <p:nvPr/>
          </p:nvSpPr>
          <p:spPr>
            <a:xfrm>
              <a:off x="4918985" y="1584564"/>
              <a:ext cx="560688" cy="665753"/>
            </a:xfrm>
            <a:custGeom>
              <a:avLst/>
              <a:gdLst/>
              <a:ahLst/>
              <a:cxnLst/>
              <a:rect l="l" t="t" r="r" b="b"/>
              <a:pathLst>
                <a:path w="38194" h="45351" extrusionOk="0">
                  <a:moveTo>
                    <a:pt x="22906" y="1"/>
                  </a:moveTo>
                  <a:cubicBezTo>
                    <a:pt x="20452" y="1"/>
                    <a:pt x="17571" y="781"/>
                    <a:pt x="14177" y="2691"/>
                  </a:cubicBezTo>
                  <a:cubicBezTo>
                    <a:pt x="1134" y="10029"/>
                    <a:pt x="0" y="19002"/>
                    <a:pt x="1234" y="26941"/>
                  </a:cubicBezTo>
                  <a:cubicBezTo>
                    <a:pt x="2502" y="34914"/>
                    <a:pt x="6471" y="40018"/>
                    <a:pt x="6471" y="40018"/>
                  </a:cubicBezTo>
                  <a:cubicBezTo>
                    <a:pt x="6471" y="40018"/>
                    <a:pt x="4203" y="40018"/>
                    <a:pt x="5471" y="42119"/>
                  </a:cubicBezTo>
                  <a:cubicBezTo>
                    <a:pt x="6671" y="44287"/>
                    <a:pt x="11875" y="44788"/>
                    <a:pt x="11875" y="44788"/>
                  </a:cubicBezTo>
                  <a:cubicBezTo>
                    <a:pt x="11875" y="44788"/>
                    <a:pt x="14470" y="45351"/>
                    <a:pt x="17346" y="45351"/>
                  </a:cubicBezTo>
                  <a:cubicBezTo>
                    <a:pt x="18784" y="45351"/>
                    <a:pt x="20292" y="45210"/>
                    <a:pt x="21582" y="44788"/>
                  </a:cubicBezTo>
                  <a:cubicBezTo>
                    <a:pt x="25485" y="43553"/>
                    <a:pt x="27686" y="42186"/>
                    <a:pt x="28187" y="42052"/>
                  </a:cubicBezTo>
                  <a:cubicBezTo>
                    <a:pt x="28238" y="42039"/>
                    <a:pt x="28294" y="42033"/>
                    <a:pt x="28355" y="42033"/>
                  </a:cubicBezTo>
                  <a:cubicBezTo>
                    <a:pt x="28660" y="42033"/>
                    <a:pt x="29098" y="42172"/>
                    <a:pt x="29700" y="42172"/>
                  </a:cubicBezTo>
                  <a:cubicBezTo>
                    <a:pt x="30170" y="42172"/>
                    <a:pt x="30739" y="42088"/>
                    <a:pt x="31422" y="41785"/>
                  </a:cubicBezTo>
                  <a:cubicBezTo>
                    <a:pt x="33190" y="41052"/>
                    <a:pt x="33557" y="40418"/>
                    <a:pt x="35325" y="39551"/>
                  </a:cubicBezTo>
                  <a:cubicBezTo>
                    <a:pt x="37060" y="38683"/>
                    <a:pt x="35692" y="35414"/>
                    <a:pt x="35692" y="35414"/>
                  </a:cubicBezTo>
                  <a:cubicBezTo>
                    <a:pt x="35692" y="35414"/>
                    <a:pt x="38194" y="17101"/>
                    <a:pt x="35425" y="10897"/>
                  </a:cubicBezTo>
                  <a:cubicBezTo>
                    <a:pt x="33402" y="6307"/>
                    <a:pt x="29881" y="1"/>
                    <a:pt x="22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2;p30"/>
            <p:cNvSpPr/>
            <p:nvPr/>
          </p:nvSpPr>
          <p:spPr>
            <a:xfrm>
              <a:off x="3405542" y="2321283"/>
              <a:ext cx="288902" cy="356049"/>
            </a:xfrm>
            <a:custGeom>
              <a:avLst/>
              <a:gdLst/>
              <a:ahLst/>
              <a:cxnLst/>
              <a:rect l="l" t="t" r="r" b="b"/>
              <a:pathLst>
                <a:path w="19680" h="24254" extrusionOk="0">
                  <a:moveTo>
                    <a:pt x="16545" y="0"/>
                  </a:moveTo>
                  <a:lnTo>
                    <a:pt x="16545" y="0"/>
                  </a:lnTo>
                  <a:cubicBezTo>
                    <a:pt x="3069" y="11675"/>
                    <a:pt x="0" y="24251"/>
                    <a:pt x="0" y="24251"/>
                  </a:cubicBezTo>
                  <a:cubicBezTo>
                    <a:pt x="0" y="24251"/>
                    <a:pt x="18" y="24253"/>
                    <a:pt x="53" y="24253"/>
                  </a:cubicBezTo>
                  <a:cubicBezTo>
                    <a:pt x="533" y="24253"/>
                    <a:pt x="4256" y="23877"/>
                    <a:pt x="11708" y="13010"/>
                  </a:cubicBezTo>
                  <a:cubicBezTo>
                    <a:pt x="19680" y="1336"/>
                    <a:pt x="16546" y="1"/>
                    <a:pt x="165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 name="Google Shape;1203;p30"/>
            <p:cNvGrpSpPr/>
            <p:nvPr/>
          </p:nvGrpSpPr>
          <p:grpSpPr>
            <a:xfrm>
              <a:off x="2771950" y="3124362"/>
              <a:ext cx="3599941" cy="1608510"/>
              <a:chOff x="2771950" y="3124362"/>
              <a:chExt cx="3599941" cy="1608510"/>
            </a:xfrm>
          </p:grpSpPr>
          <p:sp>
            <p:nvSpPr>
              <p:cNvPr id="297" name="Google Shape;1204;p30"/>
              <p:cNvSpPr/>
              <p:nvPr/>
            </p:nvSpPr>
            <p:spPr>
              <a:xfrm>
                <a:off x="2928568" y="3440415"/>
                <a:ext cx="138095" cy="194569"/>
              </a:xfrm>
              <a:custGeom>
                <a:avLst/>
                <a:gdLst/>
                <a:ahLst/>
                <a:cxnLst/>
                <a:rect l="l" t="t" r="r" b="b"/>
                <a:pathLst>
                  <a:path w="9407" h="13254" extrusionOk="0">
                    <a:moveTo>
                      <a:pt x="1614" y="0"/>
                    </a:moveTo>
                    <a:cubicBezTo>
                      <a:pt x="489" y="0"/>
                      <a:pt x="1" y="1209"/>
                      <a:pt x="1006" y="3981"/>
                    </a:cubicBezTo>
                    <a:cubicBezTo>
                      <a:pt x="4175" y="12687"/>
                      <a:pt x="9178" y="13254"/>
                      <a:pt x="9178" y="13254"/>
                    </a:cubicBezTo>
                    <a:cubicBezTo>
                      <a:pt x="9406" y="5601"/>
                      <a:pt x="4035" y="0"/>
                      <a:pt x="1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205;p30"/>
              <p:cNvSpPr/>
              <p:nvPr/>
            </p:nvSpPr>
            <p:spPr>
              <a:xfrm>
                <a:off x="3014804" y="3661485"/>
                <a:ext cx="136774" cy="153685"/>
              </a:xfrm>
              <a:custGeom>
                <a:avLst/>
                <a:gdLst/>
                <a:ahLst/>
                <a:cxnLst/>
                <a:rect l="l" t="t" r="r" b="b"/>
                <a:pathLst>
                  <a:path w="9317" h="10469" extrusionOk="0">
                    <a:moveTo>
                      <a:pt x="1616" y="1"/>
                    </a:moveTo>
                    <a:cubicBezTo>
                      <a:pt x="580" y="1"/>
                      <a:pt x="0" y="637"/>
                      <a:pt x="468" y="1962"/>
                    </a:cubicBezTo>
                    <a:cubicBezTo>
                      <a:pt x="2036" y="6499"/>
                      <a:pt x="8774" y="10468"/>
                      <a:pt x="8774" y="10468"/>
                    </a:cubicBezTo>
                    <a:cubicBezTo>
                      <a:pt x="9317" y="3738"/>
                      <a:pt x="4127" y="1"/>
                      <a:pt x="16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206;p30"/>
              <p:cNvSpPr/>
              <p:nvPr/>
            </p:nvSpPr>
            <p:spPr>
              <a:xfrm>
                <a:off x="3191561" y="3599778"/>
                <a:ext cx="283265" cy="302878"/>
              </a:xfrm>
              <a:custGeom>
                <a:avLst/>
                <a:gdLst/>
                <a:ahLst/>
                <a:cxnLst/>
                <a:rect l="l" t="t" r="r" b="b"/>
                <a:pathLst>
                  <a:path w="19296" h="20632" extrusionOk="0">
                    <a:moveTo>
                      <a:pt x="12938" y="1"/>
                    </a:moveTo>
                    <a:cubicBezTo>
                      <a:pt x="12026" y="1"/>
                      <a:pt x="10966" y="425"/>
                      <a:pt x="9775" y="1396"/>
                    </a:cubicBezTo>
                    <a:cubicBezTo>
                      <a:pt x="1" y="9335"/>
                      <a:pt x="3970" y="20577"/>
                      <a:pt x="3970" y="20577"/>
                    </a:cubicBezTo>
                    <a:cubicBezTo>
                      <a:pt x="4384" y="20613"/>
                      <a:pt x="4787" y="20631"/>
                      <a:pt x="5179" y="20631"/>
                    </a:cubicBezTo>
                    <a:cubicBezTo>
                      <a:pt x="18487" y="20631"/>
                      <a:pt x="19296" y="1"/>
                      <a:pt x="129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207;p30"/>
              <p:cNvSpPr/>
              <p:nvPr/>
            </p:nvSpPr>
            <p:spPr>
              <a:xfrm>
                <a:off x="2771950" y="3756366"/>
                <a:ext cx="550456" cy="239857"/>
              </a:xfrm>
              <a:custGeom>
                <a:avLst/>
                <a:gdLst/>
                <a:ahLst/>
                <a:cxnLst/>
                <a:rect l="l" t="t" r="r" b="b"/>
                <a:pathLst>
                  <a:path w="37497" h="16339" extrusionOk="0">
                    <a:moveTo>
                      <a:pt x="9356" y="0"/>
                    </a:moveTo>
                    <a:cubicBezTo>
                      <a:pt x="9110" y="0"/>
                      <a:pt x="8871" y="12"/>
                      <a:pt x="8640" y="35"/>
                    </a:cubicBezTo>
                    <a:cubicBezTo>
                      <a:pt x="1" y="969"/>
                      <a:pt x="11142" y="14545"/>
                      <a:pt x="24518" y="15913"/>
                    </a:cubicBezTo>
                    <a:cubicBezTo>
                      <a:pt x="27515" y="16219"/>
                      <a:pt x="29790" y="16338"/>
                      <a:pt x="31517" y="16338"/>
                    </a:cubicBezTo>
                    <a:cubicBezTo>
                      <a:pt x="37496" y="16338"/>
                      <a:pt x="36894" y="14912"/>
                      <a:pt x="36894" y="14912"/>
                    </a:cubicBezTo>
                    <a:cubicBezTo>
                      <a:pt x="36894" y="14912"/>
                      <a:pt x="18286" y="0"/>
                      <a:pt x="9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208;p30"/>
              <p:cNvSpPr/>
              <p:nvPr/>
            </p:nvSpPr>
            <p:spPr>
              <a:xfrm>
                <a:off x="3185675" y="4122883"/>
                <a:ext cx="340855" cy="138007"/>
              </a:xfrm>
              <a:custGeom>
                <a:avLst/>
                <a:gdLst/>
                <a:ahLst/>
                <a:cxnLst/>
                <a:rect l="l" t="t" r="r" b="b"/>
                <a:pathLst>
                  <a:path w="23219" h="9401" extrusionOk="0">
                    <a:moveTo>
                      <a:pt x="4013" y="1"/>
                    </a:moveTo>
                    <a:cubicBezTo>
                      <a:pt x="1" y="1"/>
                      <a:pt x="8729" y="9400"/>
                      <a:pt x="17712" y="9400"/>
                    </a:cubicBezTo>
                    <a:cubicBezTo>
                      <a:pt x="19573" y="9400"/>
                      <a:pt x="21446" y="8997"/>
                      <a:pt x="23218" y="8022"/>
                    </a:cubicBezTo>
                    <a:cubicBezTo>
                      <a:pt x="23218" y="8022"/>
                      <a:pt x="10976" y="1083"/>
                      <a:pt x="4572" y="49"/>
                    </a:cubicBezTo>
                    <a:cubicBezTo>
                      <a:pt x="4364" y="17"/>
                      <a:pt x="4178" y="1"/>
                      <a:pt x="40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209;p30"/>
              <p:cNvSpPr/>
              <p:nvPr/>
            </p:nvSpPr>
            <p:spPr>
              <a:xfrm>
                <a:off x="3570057" y="3740396"/>
                <a:ext cx="96315" cy="238315"/>
              </a:xfrm>
              <a:custGeom>
                <a:avLst/>
                <a:gdLst/>
                <a:ahLst/>
                <a:cxnLst/>
                <a:rect l="l" t="t" r="r" b="b"/>
                <a:pathLst>
                  <a:path w="6561" h="16234" extrusionOk="0">
                    <a:moveTo>
                      <a:pt x="4168" y="1"/>
                    </a:moveTo>
                    <a:cubicBezTo>
                      <a:pt x="3197" y="1"/>
                      <a:pt x="2136" y="1069"/>
                      <a:pt x="1501" y="3625"/>
                    </a:cubicBezTo>
                    <a:cubicBezTo>
                      <a:pt x="0" y="9495"/>
                      <a:pt x="2969" y="16234"/>
                      <a:pt x="2969" y="16234"/>
                    </a:cubicBezTo>
                    <a:cubicBezTo>
                      <a:pt x="2969" y="16234"/>
                      <a:pt x="6038" y="9329"/>
                      <a:pt x="6371" y="4559"/>
                    </a:cubicBezTo>
                    <a:cubicBezTo>
                      <a:pt x="6560" y="1834"/>
                      <a:pt x="5441" y="1"/>
                      <a:pt x="4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210;p30"/>
              <p:cNvSpPr/>
              <p:nvPr/>
            </p:nvSpPr>
            <p:spPr>
              <a:xfrm>
                <a:off x="3641541" y="3856046"/>
                <a:ext cx="183632" cy="355740"/>
              </a:xfrm>
              <a:custGeom>
                <a:avLst/>
                <a:gdLst/>
                <a:ahLst/>
                <a:cxnLst/>
                <a:rect l="l" t="t" r="r" b="b"/>
                <a:pathLst>
                  <a:path w="12509" h="24233" extrusionOk="0">
                    <a:moveTo>
                      <a:pt x="8278" y="1"/>
                    </a:moveTo>
                    <a:cubicBezTo>
                      <a:pt x="5600" y="1"/>
                      <a:pt x="2079" y="5881"/>
                      <a:pt x="1268" y="9455"/>
                    </a:cubicBezTo>
                    <a:cubicBezTo>
                      <a:pt x="0" y="14926"/>
                      <a:pt x="1268" y="24233"/>
                      <a:pt x="1268" y="24233"/>
                    </a:cubicBezTo>
                    <a:cubicBezTo>
                      <a:pt x="1268" y="24233"/>
                      <a:pt x="12509" y="18695"/>
                      <a:pt x="11275" y="5953"/>
                    </a:cubicBezTo>
                    <a:cubicBezTo>
                      <a:pt x="10841" y="1598"/>
                      <a:pt x="9674" y="1"/>
                      <a:pt x="8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211;p30"/>
              <p:cNvSpPr/>
              <p:nvPr/>
            </p:nvSpPr>
            <p:spPr>
              <a:xfrm>
                <a:off x="3495300" y="4244155"/>
                <a:ext cx="577673" cy="280726"/>
              </a:xfrm>
              <a:custGeom>
                <a:avLst/>
                <a:gdLst/>
                <a:ahLst/>
                <a:cxnLst/>
                <a:rect l="l" t="t" r="r" b="b"/>
                <a:pathLst>
                  <a:path w="39351" h="19123" extrusionOk="0">
                    <a:moveTo>
                      <a:pt x="9963" y="1"/>
                    </a:moveTo>
                    <a:cubicBezTo>
                      <a:pt x="0" y="1"/>
                      <a:pt x="1917" y="10518"/>
                      <a:pt x="12265" y="15971"/>
                    </a:cubicBezTo>
                    <a:cubicBezTo>
                      <a:pt x="16834" y="18407"/>
                      <a:pt x="22244" y="19123"/>
                      <a:pt x="27022" y="19123"/>
                    </a:cubicBezTo>
                    <a:cubicBezTo>
                      <a:pt x="33826" y="19123"/>
                      <a:pt x="39351" y="17673"/>
                      <a:pt x="39351" y="17673"/>
                    </a:cubicBezTo>
                    <a:cubicBezTo>
                      <a:pt x="39351" y="17673"/>
                      <a:pt x="25174" y="1995"/>
                      <a:pt x="12465" y="193"/>
                    </a:cubicBezTo>
                    <a:cubicBezTo>
                      <a:pt x="11560" y="63"/>
                      <a:pt x="10727" y="1"/>
                      <a:pt x="99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212;p30"/>
              <p:cNvSpPr/>
              <p:nvPr/>
            </p:nvSpPr>
            <p:spPr>
              <a:xfrm>
                <a:off x="3955071" y="3816929"/>
                <a:ext cx="329889" cy="412009"/>
              </a:xfrm>
              <a:custGeom>
                <a:avLst/>
                <a:gdLst/>
                <a:ahLst/>
                <a:cxnLst/>
                <a:rect l="l" t="t" r="r" b="b"/>
                <a:pathLst>
                  <a:path w="22472" h="28066" extrusionOk="0">
                    <a:moveTo>
                      <a:pt x="5076" y="0"/>
                    </a:moveTo>
                    <a:cubicBezTo>
                      <a:pt x="1785" y="0"/>
                      <a:pt x="1" y="3863"/>
                      <a:pt x="3024" y="11387"/>
                    </a:cubicBezTo>
                    <a:cubicBezTo>
                      <a:pt x="8762" y="25430"/>
                      <a:pt x="22471" y="28065"/>
                      <a:pt x="22471" y="28065"/>
                    </a:cubicBezTo>
                    <a:cubicBezTo>
                      <a:pt x="22471" y="28065"/>
                      <a:pt x="21337" y="21927"/>
                      <a:pt x="14966" y="9018"/>
                    </a:cubicBezTo>
                    <a:cubicBezTo>
                      <a:pt x="11992" y="2961"/>
                      <a:pt x="7957" y="0"/>
                      <a:pt x="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13;p30"/>
              <p:cNvSpPr/>
              <p:nvPr/>
            </p:nvSpPr>
            <p:spPr>
              <a:xfrm>
                <a:off x="4155871" y="3551148"/>
                <a:ext cx="251982" cy="437875"/>
              </a:xfrm>
              <a:custGeom>
                <a:avLst/>
                <a:gdLst/>
                <a:ahLst/>
                <a:cxnLst/>
                <a:rect l="l" t="t" r="r" b="b"/>
                <a:pathLst>
                  <a:path w="17165" h="29828" extrusionOk="0">
                    <a:moveTo>
                      <a:pt x="4140" y="0"/>
                    </a:moveTo>
                    <a:cubicBezTo>
                      <a:pt x="1714" y="0"/>
                      <a:pt x="1" y="3030"/>
                      <a:pt x="486" y="8812"/>
                    </a:cubicBezTo>
                    <a:cubicBezTo>
                      <a:pt x="1520" y="20721"/>
                      <a:pt x="11627" y="29827"/>
                      <a:pt x="11627" y="29827"/>
                    </a:cubicBezTo>
                    <a:cubicBezTo>
                      <a:pt x="11627" y="29827"/>
                      <a:pt x="17164" y="24557"/>
                      <a:pt x="12527" y="10647"/>
                    </a:cubicBezTo>
                    <a:cubicBezTo>
                      <a:pt x="10119" y="3438"/>
                      <a:pt x="6725" y="0"/>
                      <a:pt x="4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214;p30"/>
              <p:cNvSpPr/>
              <p:nvPr/>
            </p:nvSpPr>
            <p:spPr>
              <a:xfrm>
                <a:off x="4015120" y="4255575"/>
                <a:ext cx="362214" cy="316765"/>
              </a:xfrm>
              <a:custGeom>
                <a:avLst/>
                <a:gdLst/>
                <a:ahLst/>
                <a:cxnLst/>
                <a:rect l="l" t="t" r="r" b="b"/>
                <a:pathLst>
                  <a:path w="24674" h="21578" extrusionOk="0">
                    <a:moveTo>
                      <a:pt x="4722" y="1"/>
                    </a:moveTo>
                    <a:cubicBezTo>
                      <a:pt x="2776" y="1"/>
                      <a:pt x="1273" y="663"/>
                      <a:pt x="901" y="2151"/>
                    </a:cubicBezTo>
                    <a:cubicBezTo>
                      <a:pt x="1" y="5887"/>
                      <a:pt x="9207" y="18362"/>
                      <a:pt x="17113" y="20664"/>
                    </a:cubicBezTo>
                    <a:cubicBezTo>
                      <a:pt x="19530" y="21342"/>
                      <a:pt x="21141" y="21578"/>
                      <a:pt x="22212" y="21578"/>
                    </a:cubicBezTo>
                    <a:cubicBezTo>
                      <a:pt x="24673" y="21578"/>
                      <a:pt x="24285" y="20330"/>
                      <a:pt x="24285" y="20330"/>
                    </a:cubicBezTo>
                    <a:cubicBezTo>
                      <a:pt x="24285" y="20330"/>
                      <a:pt x="18514" y="8055"/>
                      <a:pt x="14211" y="3985"/>
                    </a:cubicBezTo>
                    <a:cubicBezTo>
                      <a:pt x="11621" y="1516"/>
                      <a:pt x="7665" y="1"/>
                      <a:pt x="47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15;p30"/>
              <p:cNvSpPr/>
              <p:nvPr/>
            </p:nvSpPr>
            <p:spPr>
              <a:xfrm>
                <a:off x="4351505" y="4166610"/>
                <a:ext cx="386789" cy="278759"/>
              </a:xfrm>
              <a:custGeom>
                <a:avLst/>
                <a:gdLst/>
                <a:ahLst/>
                <a:cxnLst/>
                <a:rect l="l" t="t" r="r" b="b"/>
                <a:pathLst>
                  <a:path w="26348" h="18989" extrusionOk="0">
                    <a:moveTo>
                      <a:pt x="20812" y="0"/>
                    </a:moveTo>
                    <a:cubicBezTo>
                      <a:pt x="18980" y="0"/>
                      <a:pt x="16552" y="820"/>
                      <a:pt x="13643" y="2774"/>
                    </a:cubicBezTo>
                    <a:cubicBezTo>
                      <a:pt x="2969" y="9913"/>
                      <a:pt x="0" y="18986"/>
                      <a:pt x="0" y="18986"/>
                    </a:cubicBezTo>
                    <a:cubicBezTo>
                      <a:pt x="0" y="18986"/>
                      <a:pt x="79" y="18988"/>
                      <a:pt x="228" y="18988"/>
                    </a:cubicBezTo>
                    <a:cubicBezTo>
                      <a:pt x="1964" y="18988"/>
                      <a:pt x="13237" y="18705"/>
                      <a:pt x="20548" y="11547"/>
                    </a:cubicBezTo>
                    <a:cubicBezTo>
                      <a:pt x="26348" y="5845"/>
                      <a:pt x="25704" y="0"/>
                      <a:pt x="20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16;p30"/>
              <p:cNvSpPr/>
              <p:nvPr/>
            </p:nvSpPr>
            <p:spPr>
              <a:xfrm>
                <a:off x="4356393" y="3693983"/>
                <a:ext cx="293820" cy="371404"/>
              </a:xfrm>
              <a:custGeom>
                <a:avLst/>
                <a:gdLst/>
                <a:ahLst/>
                <a:cxnLst/>
                <a:rect l="l" t="t" r="r" b="b"/>
                <a:pathLst>
                  <a:path w="20015" h="25300" extrusionOk="0">
                    <a:moveTo>
                      <a:pt x="16802" y="1"/>
                    </a:moveTo>
                    <a:cubicBezTo>
                      <a:pt x="14335" y="1"/>
                      <a:pt x="10751" y="3668"/>
                      <a:pt x="8640" y="6653"/>
                    </a:cubicBezTo>
                    <a:cubicBezTo>
                      <a:pt x="5338" y="11323"/>
                      <a:pt x="1" y="25300"/>
                      <a:pt x="1" y="25300"/>
                    </a:cubicBezTo>
                    <a:cubicBezTo>
                      <a:pt x="13644" y="24599"/>
                      <a:pt x="20015" y="12924"/>
                      <a:pt x="19448" y="4285"/>
                    </a:cubicBezTo>
                    <a:cubicBezTo>
                      <a:pt x="19231" y="1168"/>
                      <a:pt x="18194" y="1"/>
                      <a:pt x="168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217;p30"/>
              <p:cNvSpPr/>
              <p:nvPr/>
            </p:nvSpPr>
            <p:spPr>
              <a:xfrm>
                <a:off x="4348070" y="4580523"/>
                <a:ext cx="647711" cy="152349"/>
              </a:xfrm>
              <a:custGeom>
                <a:avLst/>
                <a:gdLst/>
                <a:ahLst/>
                <a:cxnLst/>
                <a:rect l="l" t="t" r="r" b="b"/>
                <a:pathLst>
                  <a:path w="44122" h="10378" extrusionOk="0">
                    <a:moveTo>
                      <a:pt x="3003" y="0"/>
                    </a:moveTo>
                    <a:cubicBezTo>
                      <a:pt x="1463" y="0"/>
                      <a:pt x="397" y="73"/>
                      <a:pt x="1" y="227"/>
                    </a:cubicBezTo>
                    <a:cubicBezTo>
                      <a:pt x="1" y="227"/>
                      <a:pt x="3036" y="5564"/>
                      <a:pt x="20082" y="9200"/>
                    </a:cubicBezTo>
                    <a:cubicBezTo>
                      <a:pt x="24018" y="10034"/>
                      <a:pt x="27523" y="10378"/>
                      <a:pt x="30483" y="10378"/>
                    </a:cubicBezTo>
                    <a:cubicBezTo>
                      <a:pt x="40316" y="10378"/>
                      <a:pt x="44122" y="6579"/>
                      <a:pt x="37661" y="4297"/>
                    </a:cubicBezTo>
                    <a:cubicBezTo>
                      <a:pt x="30672" y="1846"/>
                      <a:pt x="10783" y="0"/>
                      <a:pt x="3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218;p30"/>
              <p:cNvSpPr/>
              <p:nvPr/>
            </p:nvSpPr>
            <p:spPr>
              <a:xfrm>
                <a:off x="4723132" y="4245550"/>
                <a:ext cx="374032" cy="309454"/>
              </a:xfrm>
              <a:custGeom>
                <a:avLst/>
                <a:gdLst/>
                <a:ahLst/>
                <a:cxnLst/>
                <a:rect l="l" t="t" r="r" b="b"/>
                <a:pathLst>
                  <a:path w="25479" h="21080" extrusionOk="0">
                    <a:moveTo>
                      <a:pt x="20283" y="1"/>
                    </a:moveTo>
                    <a:cubicBezTo>
                      <a:pt x="18622" y="1"/>
                      <a:pt x="16439" y="722"/>
                      <a:pt x="13710" y="2500"/>
                    </a:cubicBezTo>
                    <a:cubicBezTo>
                      <a:pt x="3403" y="9172"/>
                      <a:pt x="0" y="21080"/>
                      <a:pt x="0" y="21080"/>
                    </a:cubicBezTo>
                    <a:cubicBezTo>
                      <a:pt x="5004" y="18712"/>
                      <a:pt x="18380" y="14876"/>
                      <a:pt x="22483" y="9538"/>
                    </a:cubicBezTo>
                    <a:cubicBezTo>
                      <a:pt x="25478" y="5610"/>
                      <a:pt x="24913" y="1"/>
                      <a:pt x="20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219;p30"/>
              <p:cNvSpPr/>
              <p:nvPr/>
            </p:nvSpPr>
            <p:spPr>
              <a:xfrm>
                <a:off x="5117774" y="4025228"/>
                <a:ext cx="280153" cy="453421"/>
              </a:xfrm>
              <a:custGeom>
                <a:avLst/>
                <a:gdLst/>
                <a:ahLst/>
                <a:cxnLst/>
                <a:rect l="l" t="t" r="r" b="b"/>
                <a:pathLst>
                  <a:path w="19084" h="30887" extrusionOk="0">
                    <a:moveTo>
                      <a:pt x="13663" y="0"/>
                    </a:moveTo>
                    <a:cubicBezTo>
                      <a:pt x="11411" y="0"/>
                      <a:pt x="8669" y="2299"/>
                      <a:pt x="6138" y="6936"/>
                    </a:cubicBezTo>
                    <a:cubicBezTo>
                      <a:pt x="0" y="18177"/>
                      <a:pt x="8173" y="30886"/>
                      <a:pt x="8173" y="30886"/>
                    </a:cubicBezTo>
                    <a:cubicBezTo>
                      <a:pt x="13843" y="27384"/>
                      <a:pt x="16945" y="29519"/>
                      <a:pt x="18280" y="13874"/>
                    </a:cubicBezTo>
                    <a:cubicBezTo>
                      <a:pt x="19083" y="4663"/>
                      <a:pt x="16870" y="0"/>
                      <a:pt x="13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220;p30"/>
              <p:cNvSpPr/>
              <p:nvPr/>
            </p:nvSpPr>
            <p:spPr>
              <a:xfrm>
                <a:off x="5321525" y="4194322"/>
                <a:ext cx="544892" cy="313961"/>
              </a:xfrm>
              <a:custGeom>
                <a:avLst/>
                <a:gdLst/>
                <a:ahLst/>
                <a:cxnLst/>
                <a:rect l="l" t="t" r="r" b="b"/>
                <a:pathLst>
                  <a:path w="37118" h="21387" extrusionOk="0">
                    <a:moveTo>
                      <a:pt x="30078" y="0"/>
                    </a:moveTo>
                    <a:cubicBezTo>
                      <a:pt x="25741" y="0"/>
                      <a:pt x="20183" y="645"/>
                      <a:pt x="15907" y="2921"/>
                    </a:cubicBezTo>
                    <a:cubicBezTo>
                      <a:pt x="7601" y="7358"/>
                      <a:pt x="3632" y="15397"/>
                      <a:pt x="3632" y="15397"/>
                    </a:cubicBezTo>
                    <a:cubicBezTo>
                      <a:pt x="1224" y="17426"/>
                      <a:pt x="1" y="21386"/>
                      <a:pt x="8381" y="21386"/>
                    </a:cubicBezTo>
                    <a:cubicBezTo>
                      <a:pt x="10333" y="21386"/>
                      <a:pt x="12807" y="21171"/>
                      <a:pt x="15907" y="20667"/>
                    </a:cubicBezTo>
                    <a:cubicBezTo>
                      <a:pt x="32252" y="17899"/>
                      <a:pt x="36789" y="1554"/>
                      <a:pt x="36989" y="886"/>
                    </a:cubicBezTo>
                    <a:cubicBezTo>
                      <a:pt x="37118" y="564"/>
                      <a:pt x="34132" y="0"/>
                      <a:pt x="300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21;p30"/>
              <p:cNvSpPr/>
              <p:nvPr/>
            </p:nvSpPr>
            <p:spPr>
              <a:xfrm>
                <a:off x="5344277" y="3910752"/>
                <a:ext cx="174046" cy="304610"/>
              </a:xfrm>
              <a:custGeom>
                <a:avLst/>
                <a:gdLst/>
                <a:ahLst/>
                <a:cxnLst/>
                <a:rect l="l" t="t" r="r" b="b"/>
                <a:pathLst>
                  <a:path w="11856" h="20750" extrusionOk="0">
                    <a:moveTo>
                      <a:pt x="2374" y="0"/>
                    </a:moveTo>
                    <a:cubicBezTo>
                      <a:pt x="1" y="0"/>
                      <a:pt x="1616" y="8610"/>
                      <a:pt x="3616" y="14168"/>
                    </a:cubicBezTo>
                    <a:cubicBezTo>
                      <a:pt x="5890" y="20328"/>
                      <a:pt x="8512" y="20750"/>
                      <a:pt x="9188" y="20750"/>
                    </a:cubicBezTo>
                    <a:cubicBezTo>
                      <a:pt x="9295" y="20750"/>
                      <a:pt x="9353" y="20739"/>
                      <a:pt x="9353" y="20739"/>
                    </a:cubicBezTo>
                    <a:cubicBezTo>
                      <a:pt x="9353" y="20739"/>
                      <a:pt x="11855" y="9865"/>
                      <a:pt x="5451" y="2359"/>
                    </a:cubicBezTo>
                    <a:cubicBezTo>
                      <a:pt x="4047" y="697"/>
                      <a:pt x="3049" y="0"/>
                      <a:pt x="2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222;p30"/>
              <p:cNvSpPr/>
              <p:nvPr/>
            </p:nvSpPr>
            <p:spPr>
              <a:xfrm>
                <a:off x="5469806" y="3681272"/>
                <a:ext cx="277746" cy="277892"/>
              </a:xfrm>
              <a:custGeom>
                <a:avLst/>
                <a:gdLst/>
                <a:ahLst/>
                <a:cxnLst/>
                <a:rect l="l" t="t" r="r" b="b"/>
                <a:pathLst>
                  <a:path w="18920" h="18930" extrusionOk="0">
                    <a:moveTo>
                      <a:pt x="15371" y="1"/>
                    </a:moveTo>
                    <a:cubicBezTo>
                      <a:pt x="14371" y="1"/>
                      <a:pt x="13036" y="535"/>
                      <a:pt x="11342" y="1782"/>
                    </a:cubicBezTo>
                    <a:cubicBezTo>
                      <a:pt x="3637" y="7452"/>
                      <a:pt x="1" y="18927"/>
                      <a:pt x="1" y="18927"/>
                    </a:cubicBezTo>
                    <a:cubicBezTo>
                      <a:pt x="1" y="18927"/>
                      <a:pt x="73" y="18930"/>
                      <a:pt x="209" y="18930"/>
                    </a:cubicBezTo>
                    <a:cubicBezTo>
                      <a:pt x="1643" y="18930"/>
                      <a:pt x="10152" y="18651"/>
                      <a:pt x="14511" y="12189"/>
                    </a:cubicBezTo>
                    <a:cubicBezTo>
                      <a:pt x="18258" y="6724"/>
                      <a:pt x="18920" y="1"/>
                      <a:pt x="15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23;p30"/>
              <p:cNvSpPr/>
              <p:nvPr/>
            </p:nvSpPr>
            <p:spPr>
              <a:xfrm>
                <a:off x="5507515" y="3927397"/>
                <a:ext cx="277511" cy="234924"/>
              </a:xfrm>
              <a:custGeom>
                <a:avLst/>
                <a:gdLst/>
                <a:ahLst/>
                <a:cxnLst/>
                <a:rect l="l" t="t" r="r" b="b"/>
                <a:pathLst>
                  <a:path w="18904" h="16003" extrusionOk="0">
                    <a:moveTo>
                      <a:pt x="15959" y="0"/>
                    </a:moveTo>
                    <a:cubicBezTo>
                      <a:pt x="13545" y="0"/>
                      <a:pt x="9634" y="2329"/>
                      <a:pt x="6805" y="5195"/>
                    </a:cubicBezTo>
                    <a:cubicBezTo>
                      <a:pt x="1735" y="10432"/>
                      <a:pt x="0" y="16003"/>
                      <a:pt x="0" y="16003"/>
                    </a:cubicBezTo>
                    <a:cubicBezTo>
                      <a:pt x="0" y="16003"/>
                      <a:pt x="14311" y="14735"/>
                      <a:pt x="17479" y="5629"/>
                    </a:cubicBezTo>
                    <a:cubicBezTo>
                      <a:pt x="18903" y="1551"/>
                      <a:pt x="17930" y="0"/>
                      <a:pt x="15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224;p30"/>
              <p:cNvSpPr/>
              <p:nvPr/>
            </p:nvSpPr>
            <p:spPr>
              <a:xfrm>
                <a:off x="5386492" y="3646191"/>
                <a:ext cx="145038" cy="204228"/>
              </a:xfrm>
              <a:custGeom>
                <a:avLst/>
                <a:gdLst/>
                <a:ahLst/>
                <a:cxnLst/>
                <a:rect l="l" t="t" r="r" b="b"/>
                <a:pathLst>
                  <a:path w="9880" h="13912" extrusionOk="0">
                    <a:moveTo>
                      <a:pt x="2804" y="1"/>
                    </a:moveTo>
                    <a:cubicBezTo>
                      <a:pt x="0" y="1"/>
                      <a:pt x="1399" y="11032"/>
                      <a:pt x="7245" y="13912"/>
                    </a:cubicBezTo>
                    <a:cubicBezTo>
                      <a:pt x="7245" y="13912"/>
                      <a:pt x="9880" y="6674"/>
                      <a:pt x="4743" y="1203"/>
                    </a:cubicBezTo>
                    <a:cubicBezTo>
                      <a:pt x="3959" y="363"/>
                      <a:pt x="3313" y="1"/>
                      <a:pt x="28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25;p30"/>
              <p:cNvSpPr/>
              <p:nvPr/>
            </p:nvSpPr>
            <p:spPr>
              <a:xfrm>
                <a:off x="4772583" y="3387368"/>
                <a:ext cx="194275" cy="569672"/>
              </a:xfrm>
              <a:custGeom>
                <a:avLst/>
                <a:gdLst/>
                <a:ahLst/>
                <a:cxnLst/>
                <a:rect l="l" t="t" r="r" b="b"/>
                <a:pathLst>
                  <a:path w="13234" h="38806" extrusionOk="0">
                    <a:moveTo>
                      <a:pt x="5141" y="0"/>
                    </a:moveTo>
                    <a:cubicBezTo>
                      <a:pt x="4372" y="0"/>
                      <a:pt x="3660" y="1120"/>
                      <a:pt x="3102" y="3759"/>
                    </a:cubicBezTo>
                    <a:cubicBezTo>
                      <a:pt x="0" y="18269"/>
                      <a:pt x="7039" y="37683"/>
                      <a:pt x="7039" y="37683"/>
                    </a:cubicBezTo>
                    <a:cubicBezTo>
                      <a:pt x="7039" y="37683"/>
                      <a:pt x="6993" y="38806"/>
                      <a:pt x="7322" y="38806"/>
                    </a:cubicBezTo>
                    <a:cubicBezTo>
                      <a:pt x="7685" y="38806"/>
                      <a:pt x="8503" y="37437"/>
                      <a:pt x="10341" y="31678"/>
                    </a:cubicBezTo>
                    <a:cubicBezTo>
                      <a:pt x="13234" y="22672"/>
                      <a:pt x="8602" y="0"/>
                      <a:pt x="5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26;p30"/>
              <p:cNvSpPr/>
              <p:nvPr/>
            </p:nvSpPr>
            <p:spPr>
              <a:xfrm>
                <a:off x="4971372" y="3433678"/>
                <a:ext cx="198165" cy="318350"/>
              </a:xfrm>
              <a:custGeom>
                <a:avLst/>
                <a:gdLst/>
                <a:ahLst/>
                <a:cxnLst/>
                <a:rect l="l" t="t" r="r" b="b"/>
                <a:pathLst>
                  <a:path w="13499" h="21686" extrusionOk="0">
                    <a:moveTo>
                      <a:pt x="8782" y="1"/>
                    </a:moveTo>
                    <a:cubicBezTo>
                      <a:pt x="8273" y="1"/>
                      <a:pt x="7700" y="251"/>
                      <a:pt x="7072" y="804"/>
                    </a:cubicBezTo>
                    <a:cubicBezTo>
                      <a:pt x="601" y="6474"/>
                      <a:pt x="0" y="21685"/>
                      <a:pt x="0" y="21685"/>
                    </a:cubicBezTo>
                    <a:cubicBezTo>
                      <a:pt x="12794" y="21384"/>
                      <a:pt x="13499" y="1"/>
                      <a:pt x="87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27;p30"/>
              <p:cNvSpPr/>
              <p:nvPr/>
            </p:nvSpPr>
            <p:spPr>
              <a:xfrm>
                <a:off x="4836229" y="3247293"/>
                <a:ext cx="243130" cy="211436"/>
              </a:xfrm>
              <a:custGeom>
                <a:avLst/>
                <a:gdLst/>
                <a:ahLst/>
                <a:cxnLst/>
                <a:rect l="l" t="t" r="r" b="b"/>
                <a:pathLst>
                  <a:path w="16562" h="14403" extrusionOk="0">
                    <a:moveTo>
                      <a:pt x="3869" y="1"/>
                    </a:moveTo>
                    <a:cubicBezTo>
                      <a:pt x="2916" y="1"/>
                      <a:pt x="2170" y="542"/>
                      <a:pt x="1835" y="1827"/>
                    </a:cubicBezTo>
                    <a:cubicBezTo>
                      <a:pt x="1" y="8865"/>
                      <a:pt x="10808" y="14402"/>
                      <a:pt x="10808" y="14402"/>
                    </a:cubicBezTo>
                    <a:cubicBezTo>
                      <a:pt x="16562" y="10857"/>
                      <a:pt x="8138" y="1"/>
                      <a:pt x="3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28;p30"/>
              <p:cNvSpPr/>
              <p:nvPr/>
            </p:nvSpPr>
            <p:spPr>
              <a:xfrm>
                <a:off x="4894986" y="3881909"/>
                <a:ext cx="172475" cy="137038"/>
              </a:xfrm>
              <a:custGeom>
                <a:avLst/>
                <a:gdLst/>
                <a:ahLst/>
                <a:cxnLst/>
                <a:rect l="l" t="t" r="r" b="b"/>
                <a:pathLst>
                  <a:path w="11749" h="9335" extrusionOk="0">
                    <a:moveTo>
                      <a:pt x="8448" y="0"/>
                    </a:moveTo>
                    <a:cubicBezTo>
                      <a:pt x="7955" y="0"/>
                      <a:pt x="7302" y="209"/>
                      <a:pt x="6472" y="688"/>
                    </a:cubicBezTo>
                    <a:cubicBezTo>
                      <a:pt x="1" y="4458"/>
                      <a:pt x="2369" y="9328"/>
                      <a:pt x="2369" y="9328"/>
                    </a:cubicBezTo>
                    <a:cubicBezTo>
                      <a:pt x="2450" y="9332"/>
                      <a:pt x="2530" y="9334"/>
                      <a:pt x="2611" y="9334"/>
                    </a:cubicBezTo>
                    <a:cubicBezTo>
                      <a:pt x="7923" y="9334"/>
                      <a:pt x="11749" y="0"/>
                      <a:pt x="84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29;p30"/>
              <p:cNvSpPr/>
              <p:nvPr/>
            </p:nvSpPr>
            <p:spPr>
              <a:xfrm>
                <a:off x="5937400" y="3382010"/>
                <a:ext cx="239445" cy="473342"/>
              </a:xfrm>
              <a:custGeom>
                <a:avLst/>
                <a:gdLst/>
                <a:ahLst/>
                <a:cxnLst/>
                <a:rect l="l" t="t" r="r" b="b"/>
                <a:pathLst>
                  <a:path w="16311" h="32244" extrusionOk="0">
                    <a:moveTo>
                      <a:pt x="12977" y="0"/>
                    </a:moveTo>
                    <a:cubicBezTo>
                      <a:pt x="12291" y="0"/>
                      <a:pt x="11169" y="1126"/>
                      <a:pt x="9541" y="3790"/>
                    </a:cubicBezTo>
                    <a:cubicBezTo>
                      <a:pt x="1" y="19334"/>
                      <a:pt x="134" y="32244"/>
                      <a:pt x="134" y="32244"/>
                    </a:cubicBezTo>
                    <a:cubicBezTo>
                      <a:pt x="9346" y="26572"/>
                      <a:pt x="16310" y="0"/>
                      <a:pt x="12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30;p30"/>
              <p:cNvSpPr/>
              <p:nvPr/>
            </p:nvSpPr>
            <p:spPr>
              <a:xfrm>
                <a:off x="5732608" y="3421759"/>
                <a:ext cx="220714" cy="287361"/>
              </a:xfrm>
              <a:custGeom>
                <a:avLst/>
                <a:gdLst/>
                <a:ahLst/>
                <a:cxnLst/>
                <a:rect l="l" t="t" r="r" b="b"/>
                <a:pathLst>
                  <a:path w="15035" h="19575" extrusionOk="0">
                    <a:moveTo>
                      <a:pt x="9138" y="0"/>
                    </a:moveTo>
                    <a:cubicBezTo>
                      <a:pt x="5674" y="0"/>
                      <a:pt x="0" y="6303"/>
                      <a:pt x="4946" y="13858"/>
                    </a:cubicBezTo>
                    <a:cubicBezTo>
                      <a:pt x="7789" y="18222"/>
                      <a:pt x="10057" y="19575"/>
                      <a:pt x="11708" y="19575"/>
                    </a:cubicBezTo>
                    <a:cubicBezTo>
                      <a:pt x="13931" y="19575"/>
                      <a:pt x="15035" y="17121"/>
                      <a:pt x="14920" y="16259"/>
                    </a:cubicBezTo>
                    <a:cubicBezTo>
                      <a:pt x="14920" y="16259"/>
                      <a:pt x="11751" y="9521"/>
                      <a:pt x="11418" y="2616"/>
                    </a:cubicBezTo>
                    <a:cubicBezTo>
                      <a:pt x="11322" y="797"/>
                      <a:pt x="10370" y="0"/>
                      <a:pt x="9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231;p30"/>
              <p:cNvSpPr/>
              <p:nvPr/>
            </p:nvSpPr>
            <p:spPr>
              <a:xfrm>
                <a:off x="6155785" y="3124362"/>
                <a:ext cx="93394" cy="217998"/>
              </a:xfrm>
              <a:custGeom>
                <a:avLst/>
                <a:gdLst/>
                <a:ahLst/>
                <a:cxnLst/>
                <a:rect l="l" t="t" r="r" b="b"/>
                <a:pathLst>
                  <a:path w="6362" h="14850" extrusionOk="0">
                    <a:moveTo>
                      <a:pt x="2310" y="0"/>
                    </a:moveTo>
                    <a:cubicBezTo>
                      <a:pt x="1079" y="0"/>
                      <a:pt x="0" y="1229"/>
                      <a:pt x="0" y="1229"/>
                    </a:cubicBezTo>
                    <a:cubicBezTo>
                      <a:pt x="0" y="1562"/>
                      <a:pt x="0" y="7166"/>
                      <a:pt x="667" y="12370"/>
                    </a:cubicBezTo>
                    <a:cubicBezTo>
                      <a:pt x="884" y="14057"/>
                      <a:pt x="1605" y="14850"/>
                      <a:pt x="2434" y="14850"/>
                    </a:cubicBezTo>
                    <a:cubicBezTo>
                      <a:pt x="4163" y="14850"/>
                      <a:pt x="6362" y="11405"/>
                      <a:pt x="5437" y="5432"/>
                    </a:cubicBezTo>
                    <a:cubicBezTo>
                      <a:pt x="4787" y="1109"/>
                      <a:pt x="3480" y="0"/>
                      <a:pt x="2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232;p30"/>
              <p:cNvSpPr/>
              <p:nvPr/>
            </p:nvSpPr>
            <p:spPr>
              <a:xfrm>
                <a:off x="6139140" y="3408329"/>
                <a:ext cx="232751" cy="156724"/>
              </a:xfrm>
              <a:custGeom>
                <a:avLst/>
                <a:gdLst/>
                <a:ahLst/>
                <a:cxnLst/>
                <a:rect l="l" t="t" r="r" b="b"/>
                <a:pathLst>
                  <a:path w="15855" h="10676" extrusionOk="0">
                    <a:moveTo>
                      <a:pt x="11452" y="0"/>
                    </a:moveTo>
                    <a:cubicBezTo>
                      <a:pt x="11065" y="0"/>
                      <a:pt x="10586" y="83"/>
                      <a:pt x="10007" y="262"/>
                    </a:cubicBezTo>
                    <a:cubicBezTo>
                      <a:pt x="2402" y="2631"/>
                      <a:pt x="0" y="10503"/>
                      <a:pt x="0" y="10503"/>
                    </a:cubicBezTo>
                    <a:cubicBezTo>
                      <a:pt x="484" y="10621"/>
                      <a:pt x="976" y="10675"/>
                      <a:pt x="1471" y="10675"/>
                    </a:cubicBezTo>
                    <a:cubicBezTo>
                      <a:pt x="8377" y="10675"/>
                      <a:pt x="15855" y="0"/>
                      <a:pt x="114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233;p30"/>
              <p:cNvSpPr/>
              <p:nvPr/>
            </p:nvSpPr>
            <p:spPr>
              <a:xfrm>
                <a:off x="5858533" y="3782082"/>
                <a:ext cx="395009" cy="303230"/>
              </a:xfrm>
              <a:custGeom>
                <a:avLst/>
                <a:gdLst/>
                <a:ahLst/>
                <a:cxnLst/>
                <a:rect l="l" t="t" r="r" b="b"/>
                <a:pathLst>
                  <a:path w="26908" h="20656" extrusionOk="0">
                    <a:moveTo>
                      <a:pt x="23405" y="1"/>
                    </a:moveTo>
                    <a:cubicBezTo>
                      <a:pt x="21026" y="1"/>
                      <a:pt x="17109" y="2136"/>
                      <a:pt x="11412" y="8257"/>
                    </a:cubicBezTo>
                    <a:cubicBezTo>
                      <a:pt x="644" y="19824"/>
                      <a:pt x="1" y="20656"/>
                      <a:pt x="38" y="20656"/>
                    </a:cubicBezTo>
                    <a:cubicBezTo>
                      <a:pt x="45" y="20656"/>
                      <a:pt x="70" y="20632"/>
                      <a:pt x="70" y="20632"/>
                    </a:cubicBezTo>
                    <a:cubicBezTo>
                      <a:pt x="5874" y="15328"/>
                      <a:pt x="23554" y="11592"/>
                      <a:pt x="25722" y="6088"/>
                    </a:cubicBezTo>
                    <a:cubicBezTo>
                      <a:pt x="26908" y="3114"/>
                      <a:pt x="26277" y="1"/>
                      <a:pt x="23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234;p30"/>
              <p:cNvSpPr/>
              <p:nvPr/>
            </p:nvSpPr>
            <p:spPr>
              <a:xfrm>
                <a:off x="3380075" y="3873880"/>
                <a:ext cx="229169" cy="371698"/>
              </a:xfrm>
              <a:custGeom>
                <a:avLst/>
                <a:gdLst/>
                <a:ahLst/>
                <a:cxnLst/>
                <a:rect l="l" t="t" r="r" b="b"/>
                <a:pathLst>
                  <a:path w="15611" h="25320" extrusionOk="0">
                    <a:moveTo>
                      <a:pt x="3752" y="1"/>
                    </a:moveTo>
                    <a:cubicBezTo>
                      <a:pt x="2920" y="1"/>
                      <a:pt x="2267" y="884"/>
                      <a:pt x="1935" y="2970"/>
                    </a:cubicBezTo>
                    <a:cubicBezTo>
                      <a:pt x="0" y="14879"/>
                      <a:pt x="12609" y="25319"/>
                      <a:pt x="12609" y="25319"/>
                    </a:cubicBezTo>
                    <a:cubicBezTo>
                      <a:pt x="15610" y="19703"/>
                      <a:pt x="7683" y="1"/>
                      <a:pt x="37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235;p30"/>
            <p:cNvSpPr/>
            <p:nvPr/>
          </p:nvSpPr>
          <p:spPr>
            <a:xfrm>
              <a:off x="3246399" y="2264639"/>
              <a:ext cx="107751" cy="266251"/>
            </a:xfrm>
            <a:custGeom>
              <a:avLst/>
              <a:gdLst/>
              <a:ahLst/>
              <a:cxnLst/>
              <a:rect l="l" t="t" r="r" b="b"/>
              <a:pathLst>
                <a:path w="7340" h="18137" extrusionOk="0">
                  <a:moveTo>
                    <a:pt x="1083" y="1"/>
                  </a:moveTo>
                  <a:cubicBezTo>
                    <a:pt x="715" y="1"/>
                    <a:pt x="568" y="524"/>
                    <a:pt x="568" y="524"/>
                  </a:cubicBezTo>
                  <a:cubicBezTo>
                    <a:pt x="568" y="524"/>
                    <a:pt x="1" y="1758"/>
                    <a:pt x="1435" y="6428"/>
                  </a:cubicBezTo>
                  <a:cubicBezTo>
                    <a:pt x="2870" y="11098"/>
                    <a:pt x="7340" y="18136"/>
                    <a:pt x="7340" y="18136"/>
                  </a:cubicBezTo>
                  <a:cubicBezTo>
                    <a:pt x="7340" y="18136"/>
                    <a:pt x="6706" y="13967"/>
                    <a:pt x="4071" y="5761"/>
                  </a:cubicBezTo>
                  <a:cubicBezTo>
                    <a:pt x="2522" y="1000"/>
                    <a:pt x="1592" y="1"/>
                    <a:pt x="1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36;p30"/>
            <p:cNvSpPr/>
            <p:nvPr/>
          </p:nvSpPr>
          <p:spPr>
            <a:xfrm>
              <a:off x="3364898" y="2300718"/>
              <a:ext cx="41603" cy="168468"/>
            </a:xfrm>
            <a:custGeom>
              <a:avLst/>
              <a:gdLst/>
              <a:ahLst/>
              <a:cxnLst/>
              <a:rect l="l" t="t" r="r" b="b"/>
              <a:pathLst>
                <a:path w="2834" h="11476" extrusionOk="0">
                  <a:moveTo>
                    <a:pt x="2105" y="0"/>
                  </a:moveTo>
                  <a:cubicBezTo>
                    <a:pt x="2103" y="0"/>
                    <a:pt x="2102" y="0"/>
                    <a:pt x="2102" y="0"/>
                  </a:cubicBezTo>
                  <a:cubicBezTo>
                    <a:pt x="1835" y="668"/>
                    <a:pt x="0" y="11475"/>
                    <a:pt x="0" y="11475"/>
                  </a:cubicBezTo>
                  <a:cubicBezTo>
                    <a:pt x="0" y="11475"/>
                    <a:pt x="1034" y="9707"/>
                    <a:pt x="1968" y="4804"/>
                  </a:cubicBezTo>
                  <a:cubicBezTo>
                    <a:pt x="2834" y="93"/>
                    <a:pt x="2160" y="0"/>
                    <a:pt x="21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37;p30"/>
            <p:cNvSpPr/>
            <p:nvPr/>
          </p:nvSpPr>
          <p:spPr>
            <a:xfrm>
              <a:off x="3213608" y="2589910"/>
              <a:ext cx="202731" cy="222505"/>
            </a:xfrm>
            <a:custGeom>
              <a:avLst/>
              <a:gdLst/>
              <a:ahLst/>
              <a:cxnLst/>
              <a:rect l="l" t="t" r="r" b="b"/>
              <a:pathLst>
                <a:path w="13810" h="15157" extrusionOk="0">
                  <a:moveTo>
                    <a:pt x="2103" y="0"/>
                  </a:moveTo>
                  <a:cubicBezTo>
                    <a:pt x="630" y="0"/>
                    <a:pt x="0" y="980"/>
                    <a:pt x="0" y="980"/>
                  </a:cubicBezTo>
                  <a:cubicBezTo>
                    <a:pt x="0" y="980"/>
                    <a:pt x="2735" y="2748"/>
                    <a:pt x="5971" y="5650"/>
                  </a:cubicBezTo>
                  <a:cubicBezTo>
                    <a:pt x="9240" y="8585"/>
                    <a:pt x="13810" y="15157"/>
                    <a:pt x="13810" y="15157"/>
                  </a:cubicBezTo>
                  <a:cubicBezTo>
                    <a:pt x="13810" y="15157"/>
                    <a:pt x="13076" y="8485"/>
                    <a:pt x="7605" y="3115"/>
                  </a:cubicBezTo>
                  <a:cubicBezTo>
                    <a:pt x="5115" y="669"/>
                    <a:pt x="3321" y="0"/>
                    <a:pt x="21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238;p30"/>
            <p:cNvGrpSpPr/>
            <p:nvPr/>
          </p:nvGrpSpPr>
          <p:grpSpPr>
            <a:xfrm>
              <a:off x="2862046" y="3120311"/>
              <a:ext cx="3469549" cy="1612796"/>
              <a:chOff x="2862046" y="3120311"/>
              <a:chExt cx="3469549" cy="1612796"/>
            </a:xfrm>
          </p:grpSpPr>
          <p:sp>
            <p:nvSpPr>
              <p:cNvPr id="266" name="Google Shape;1239;p30"/>
              <p:cNvSpPr/>
              <p:nvPr/>
            </p:nvSpPr>
            <p:spPr>
              <a:xfrm>
                <a:off x="2943819" y="3439916"/>
                <a:ext cx="132223" cy="195068"/>
              </a:xfrm>
              <a:custGeom>
                <a:avLst/>
                <a:gdLst/>
                <a:ahLst/>
                <a:cxnLst/>
                <a:rect l="l" t="t" r="r" b="b"/>
                <a:pathLst>
                  <a:path w="9007" h="13288" extrusionOk="0">
                    <a:moveTo>
                      <a:pt x="671" y="1"/>
                    </a:moveTo>
                    <a:cubicBezTo>
                      <a:pt x="243" y="1"/>
                      <a:pt x="0" y="112"/>
                      <a:pt x="0" y="112"/>
                    </a:cubicBezTo>
                    <a:lnTo>
                      <a:pt x="8139" y="13288"/>
                    </a:lnTo>
                    <a:cubicBezTo>
                      <a:pt x="8139" y="13288"/>
                      <a:pt x="9007" y="10019"/>
                      <a:pt x="5804" y="4415"/>
                    </a:cubicBezTo>
                    <a:cubicBezTo>
                      <a:pt x="3598" y="583"/>
                      <a:pt x="1651" y="1"/>
                      <a:pt x="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240;p30"/>
              <p:cNvSpPr/>
              <p:nvPr/>
            </p:nvSpPr>
            <p:spPr>
              <a:xfrm>
                <a:off x="3024609" y="3658080"/>
                <a:ext cx="130637" cy="155637"/>
              </a:xfrm>
              <a:custGeom>
                <a:avLst/>
                <a:gdLst/>
                <a:ahLst/>
                <a:cxnLst/>
                <a:rect l="l" t="t" r="r" b="b"/>
                <a:pathLst>
                  <a:path w="8899" h="10602" extrusionOk="0">
                    <a:moveTo>
                      <a:pt x="1411" y="1"/>
                    </a:moveTo>
                    <a:cubicBezTo>
                      <a:pt x="492" y="1"/>
                      <a:pt x="0" y="493"/>
                      <a:pt x="0" y="493"/>
                    </a:cubicBezTo>
                    <a:cubicBezTo>
                      <a:pt x="0" y="493"/>
                      <a:pt x="8006" y="10534"/>
                      <a:pt x="8039" y="10600"/>
                    </a:cubicBezTo>
                    <a:cubicBezTo>
                      <a:pt x="8040" y="10601"/>
                      <a:pt x="8041" y="10602"/>
                      <a:pt x="8042" y="10602"/>
                    </a:cubicBezTo>
                    <a:cubicBezTo>
                      <a:pt x="8125" y="10602"/>
                      <a:pt x="8898" y="6549"/>
                      <a:pt x="5471" y="2561"/>
                    </a:cubicBezTo>
                    <a:cubicBezTo>
                      <a:pt x="3722" y="510"/>
                      <a:pt x="2346" y="1"/>
                      <a:pt x="14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241;p30"/>
              <p:cNvSpPr/>
              <p:nvPr/>
            </p:nvSpPr>
            <p:spPr>
              <a:xfrm>
                <a:off x="2862046" y="3755896"/>
                <a:ext cx="451014" cy="219393"/>
              </a:xfrm>
              <a:custGeom>
                <a:avLst/>
                <a:gdLst/>
                <a:ahLst/>
                <a:cxnLst/>
                <a:rect l="l" t="t" r="r" b="b"/>
                <a:pathLst>
                  <a:path w="30723" h="14945" extrusionOk="0">
                    <a:moveTo>
                      <a:pt x="3162" y="0"/>
                    </a:moveTo>
                    <a:cubicBezTo>
                      <a:pt x="1696" y="0"/>
                      <a:pt x="629" y="402"/>
                      <a:pt x="1" y="1168"/>
                    </a:cubicBezTo>
                    <a:lnTo>
                      <a:pt x="30723" y="14944"/>
                    </a:lnTo>
                    <a:cubicBezTo>
                      <a:pt x="30723" y="14944"/>
                      <a:pt x="24118" y="9574"/>
                      <a:pt x="15745" y="4703"/>
                    </a:cubicBezTo>
                    <a:cubicBezTo>
                      <a:pt x="10263" y="1480"/>
                      <a:pt x="5977" y="0"/>
                      <a:pt x="3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242;p30"/>
              <p:cNvSpPr/>
              <p:nvPr/>
            </p:nvSpPr>
            <p:spPr>
              <a:xfrm>
                <a:off x="3249834" y="3608996"/>
                <a:ext cx="208617" cy="294540"/>
              </a:xfrm>
              <a:custGeom>
                <a:avLst/>
                <a:gdLst/>
                <a:ahLst/>
                <a:cxnLst/>
                <a:rect l="l" t="t" r="r" b="b"/>
                <a:pathLst>
                  <a:path w="14211" h="20064" extrusionOk="0">
                    <a:moveTo>
                      <a:pt x="10641" y="1"/>
                    </a:moveTo>
                    <a:lnTo>
                      <a:pt x="0" y="19949"/>
                    </a:lnTo>
                    <a:cubicBezTo>
                      <a:pt x="446" y="20023"/>
                      <a:pt x="929" y="20063"/>
                      <a:pt x="1438" y="20063"/>
                    </a:cubicBezTo>
                    <a:cubicBezTo>
                      <a:pt x="5272" y="20063"/>
                      <a:pt x="10568" y="17771"/>
                      <a:pt x="12276" y="10408"/>
                    </a:cubicBezTo>
                    <a:cubicBezTo>
                      <a:pt x="14211" y="2102"/>
                      <a:pt x="10641" y="1"/>
                      <a:pt x="106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243;p30"/>
              <p:cNvSpPr/>
              <p:nvPr/>
            </p:nvSpPr>
            <p:spPr>
              <a:xfrm>
                <a:off x="3613623" y="3740220"/>
                <a:ext cx="62052" cy="238491"/>
              </a:xfrm>
              <a:custGeom>
                <a:avLst/>
                <a:gdLst/>
                <a:ahLst/>
                <a:cxnLst/>
                <a:rect l="l" t="t" r="r" b="b"/>
                <a:pathLst>
                  <a:path w="4227" h="16246" extrusionOk="0">
                    <a:moveTo>
                      <a:pt x="1369" y="1"/>
                    </a:moveTo>
                    <a:cubicBezTo>
                      <a:pt x="1369" y="1"/>
                      <a:pt x="1368" y="1"/>
                      <a:pt x="1368" y="1"/>
                    </a:cubicBezTo>
                    <a:lnTo>
                      <a:pt x="1" y="16246"/>
                    </a:lnTo>
                    <a:cubicBezTo>
                      <a:pt x="1" y="16246"/>
                      <a:pt x="2069" y="13243"/>
                      <a:pt x="3203" y="6539"/>
                    </a:cubicBezTo>
                    <a:cubicBezTo>
                      <a:pt x="4227" y="33"/>
                      <a:pt x="1426"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244;p30"/>
              <p:cNvSpPr/>
              <p:nvPr/>
            </p:nvSpPr>
            <p:spPr>
              <a:xfrm>
                <a:off x="3660138" y="3857250"/>
                <a:ext cx="173855" cy="354904"/>
              </a:xfrm>
              <a:custGeom>
                <a:avLst/>
                <a:gdLst/>
                <a:ahLst/>
                <a:cxnLst/>
                <a:rect l="l" t="t" r="r" b="b"/>
                <a:pathLst>
                  <a:path w="11843" h="24176" extrusionOk="0">
                    <a:moveTo>
                      <a:pt x="7740" y="0"/>
                    </a:moveTo>
                    <a:cubicBezTo>
                      <a:pt x="7740" y="0"/>
                      <a:pt x="6539" y="200"/>
                      <a:pt x="3904" y="8339"/>
                    </a:cubicBezTo>
                    <a:cubicBezTo>
                      <a:pt x="1268" y="16479"/>
                      <a:pt x="1" y="24151"/>
                      <a:pt x="1" y="24151"/>
                    </a:cubicBezTo>
                    <a:cubicBezTo>
                      <a:pt x="1" y="24151"/>
                      <a:pt x="151" y="24175"/>
                      <a:pt x="414" y="24175"/>
                    </a:cubicBezTo>
                    <a:cubicBezTo>
                      <a:pt x="1856" y="24175"/>
                      <a:pt x="6700" y="23436"/>
                      <a:pt x="9041" y="13877"/>
                    </a:cubicBezTo>
                    <a:cubicBezTo>
                      <a:pt x="11843" y="2635"/>
                      <a:pt x="7740" y="0"/>
                      <a:pt x="77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245;p30"/>
              <p:cNvSpPr/>
              <p:nvPr/>
            </p:nvSpPr>
            <p:spPr>
              <a:xfrm>
                <a:off x="3224455" y="4122384"/>
                <a:ext cx="302070" cy="118262"/>
              </a:xfrm>
              <a:custGeom>
                <a:avLst/>
                <a:gdLst/>
                <a:ahLst/>
                <a:cxnLst/>
                <a:rect l="l" t="t" r="r" b="b"/>
                <a:pathLst>
                  <a:path w="20577" h="8056" extrusionOk="0">
                    <a:moveTo>
                      <a:pt x="1418" y="1"/>
                    </a:moveTo>
                    <a:cubicBezTo>
                      <a:pt x="1" y="1"/>
                      <a:pt x="429" y="884"/>
                      <a:pt x="429" y="884"/>
                    </a:cubicBezTo>
                    <a:lnTo>
                      <a:pt x="20576" y="8056"/>
                    </a:lnTo>
                    <a:cubicBezTo>
                      <a:pt x="20576" y="8056"/>
                      <a:pt x="12337" y="3486"/>
                      <a:pt x="5866" y="1117"/>
                    </a:cubicBezTo>
                    <a:cubicBezTo>
                      <a:pt x="3557" y="272"/>
                      <a:pt x="2203" y="1"/>
                      <a:pt x="14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246;p30"/>
              <p:cNvSpPr/>
              <p:nvPr/>
            </p:nvSpPr>
            <p:spPr>
              <a:xfrm>
                <a:off x="3409447" y="3867818"/>
                <a:ext cx="175323" cy="377760"/>
              </a:xfrm>
              <a:custGeom>
                <a:avLst/>
                <a:gdLst/>
                <a:ahLst/>
                <a:cxnLst/>
                <a:rect l="l" t="t" r="r" b="b"/>
                <a:pathLst>
                  <a:path w="11943" h="25733" extrusionOk="0">
                    <a:moveTo>
                      <a:pt x="1543" y="0"/>
                    </a:moveTo>
                    <a:cubicBezTo>
                      <a:pt x="675" y="0"/>
                      <a:pt x="81" y="954"/>
                      <a:pt x="1" y="3216"/>
                    </a:cubicBezTo>
                    <a:cubicBezTo>
                      <a:pt x="1" y="3216"/>
                      <a:pt x="5105" y="10421"/>
                      <a:pt x="7239" y="15825"/>
                    </a:cubicBezTo>
                    <a:cubicBezTo>
                      <a:pt x="9341" y="21262"/>
                      <a:pt x="10608" y="25732"/>
                      <a:pt x="10608" y="25732"/>
                    </a:cubicBezTo>
                    <a:cubicBezTo>
                      <a:pt x="10608" y="25732"/>
                      <a:pt x="11943" y="22630"/>
                      <a:pt x="9941" y="14091"/>
                    </a:cubicBezTo>
                    <a:cubicBezTo>
                      <a:pt x="8330" y="7108"/>
                      <a:pt x="3913" y="0"/>
                      <a:pt x="15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247;p30"/>
              <p:cNvSpPr/>
              <p:nvPr/>
            </p:nvSpPr>
            <p:spPr>
              <a:xfrm>
                <a:off x="3546058" y="4241557"/>
                <a:ext cx="526909" cy="262038"/>
              </a:xfrm>
              <a:custGeom>
                <a:avLst/>
                <a:gdLst/>
                <a:ahLst/>
                <a:cxnLst/>
                <a:rect l="l" t="t" r="r" b="b"/>
                <a:pathLst>
                  <a:path w="35893" h="17850" extrusionOk="0">
                    <a:moveTo>
                      <a:pt x="6219" y="1"/>
                    </a:moveTo>
                    <a:cubicBezTo>
                      <a:pt x="245" y="1"/>
                      <a:pt x="1" y="4373"/>
                      <a:pt x="1" y="4373"/>
                    </a:cubicBezTo>
                    <a:lnTo>
                      <a:pt x="35893" y="17850"/>
                    </a:lnTo>
                    <a:cubicBezTo>
                      <a:pt x="33524" y="14714"/>
                      <a:pt x="22016" y="3806"/>
                      <a:pt x="11209" y="771"/>
                    </a:cubicBezTo>
                    <a:cubicBezTo>
                      <a:pt x="9211" y="224"/>
                      <a:pt x="7569" y="1"/>
                      <a:pt x="6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248;p30"/>
              <p:cNvSpPr/>
              <p:nvPr/>
            </p:nvSpPr>
            <p:spPr>
              <a:xfrm>
                <a:off x="4036184" y="4254063"/>
                <a:ext cx="368732" cy="312699"/>
              </a:xfrm>
              <a:custGeom>
                <a:avLst/>
                <a:gdLst/>
                <a:ahLst/>
                <a:cxnLst/>
                <a:rect l="l" t="t" r="r" b="b"/>
                <a:pathLst>
                  <a:path w="25118" h="21301" extrusionOk="0">
                    <a:moveTo>
                      <a:pt x="2935" y="0"/>
                    </a:moveTo>
                    <a:cubicBezTo>
                      <a:pt x="415" y="0"/>
                      <a:pt x="0" y="1186"/>
                      <a:pt x="0" y="1186"/>
                    </a:cubicBezTo>
                    <a:lnTo>
                      <a:pt x="22583" y="21301"/>
                    </a:lnTo>
                    <a:cubicBezTo>
                      <a:pt x="25118" y="19666"/>
                      <a:pt x="16145" y="3855"/>
                      <a:pt x="8506" y="1186"/>
                    </a:cubicBezTo>
                    <a:cubicBezTo>
                      <a:pt x="5982" y="297"/>
                      <a:pt x="4196" y="0"/>
                      <a:pt x="2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249;p30"/>
              <p:cNvSpPr/>
              <p:nvPr/>
            </p:nvSpPr>
            <p:spPr>
              <a:xfrm>
                <a:off x="3995921" y="3813538"/>
                <a:ext cx="289035" cy="415400"/>
              </a:xfrm>
              <a:custGeom>
                <a:avLst/>
                <a:gdLst/>
                <a:ahLst/>
                <a:cxnLst/>
                <a:rect l="l" t="t" r="r" b="b"/>
                <a:pathLst>
                  <a:path w="19689" h="28297" extrusionOk="0">
                    <a:moveTo>
                      <a:pt x="2819" y="1"/>
                    </a:moveTo>
                    <a:cubicBezTo>
                      <a:pt x="1256" y="1"/>
                      <a:pt x="340" y="896"/>
                      <a:pt x="170" y="1078"/>
                    </a:cubicBezTo>
                    <a:lnTo>
                      <a:pt x="170" y="1078"/>
                    </a:lnTo>
                    <a:cubicBezTo>
                      <a:pt x="63" y="892"/>
                      <a:pt x="21" y="829"/>
                      <a:pt x="15" y="829"/>
                    </a:cubicBezTo>
                    <a:lnTo>
                      <a:pt x="15" y="829"/>
                    </a:lnTo>
                    <a:cubicBezTo>
                      <a:pt x="0" y="829"/>
                      <a:pt x="141" y="1110"/>
                      <a:pt x="141" y="1110"/>
                    </a:cubicBezTo>
                    <a:cubicBezTo>
                      <a:pt x="141" y="1110"/>
                      <a:pt x="151" y="1099"/>
                      <a:pt x="170" y="1078"/>
                    </a:cubicBezTo>
                    <a:lnTo>
                      <a:pt x="170" y="1078"/>
                    </a:lnTo>
                    <a:cubicBezTo>
                      <a:pt x="441" y="1547"/>
                      <a:pt x="1131" y="2796"/>
                      <a:pt x="2743" y="5780"/>
                    </a:cubicBezTo>
                    <a:cubicBezTo>
                      <a:pt x="6379" y="12452"/>
                      <a:pt x="19688" y="28296"/>
                      <a:pt x="19688" y="28296"/>
                    </a:cubicBezTo>
                    <a:cubicBezTo>
                      <a:pt x="19688" y="28296"/>
                      <a:pt x="17053" y="15153"/>
                      <a:pt x="10515" y="5847"/>
                    </a:cubicBezTo>
                    <a:cubicBezTo>
                      <a:pt x="7211" y="1160"/>
                      <a:pt x="4596" y="1"/>
                      <a:pt x="28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250;p30"/>
              <p:cNvSpPr/>
              <p:nvPr/>
            </p:nvSpPr>
            <p:spPr>
              <a:xfrm>
                <a:off x="4197264" y="3549916"/>
                <a:ext cx="216471" cy="436422"/>
              </a:xfrm>
              <a:custGeom>
                <a:avLst/>
                <a:gdLst/>
                <a:ahLst/>
                <a:cxnLst/>
                <a:rect l="l" t="t" r="r" b="b"/>
                <a:pathLst>
                  <a:path w="14746" h="29729" extrusionOk="0">
                    <a:moveTo>
                      <a:pt x="1510" y="1"/>
                    </a:moveTo>
                    <a:cubicBezTo>
                      <a:pt x="554" y="1"/>
                      <a:pt x="1" y="457"/>
                      <a:pt x="1" y="457"/>
                    </a:cubicBezTo>
                    <a:cubicBezTo>
                      <a:pt x="1635" y="3859"/>
                      <a:pt x="8673" y="29578"/>
                      <a:pt x="8673" y="29578"/>
                    </a:cubicBezTo>
                    <a:cubicBezTo>
                      <a:pt x="8787" y="29679"/>
                      <a:pt x="8920" y="29729"/>
                      <a:pt x="9066" y="29729"/>
                    </a:cubicBezTo>
                    <a:cubicBezTo>
                      <a:pt x="10884" y="29729"/>
                      <a:pt x="14746" y="21971"/>
                      <a:pt x="9774" y="9897"/>
                    </a:cubicBezTo>
                    <a:cubicBezTo>
                      <a:pt x="6293" y="1495"/>
                      <a:pt x="3241" y="1"/>
                      <a:pt x="1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251;p30"/>
              <p:cNvSpPr/>
              <p:nvPr/>
            </p:nvSpPr>
            <p:spPr>
              <a:xfrm>
                <a:off x="4356393" y="3700075"/>
                <a:ext cx="334954" cy="371492"/>
              </a:xfrm>
              <a:custGeom>
                <a:avLst/>
                <a:gdLst/>
                <a:ahLst/>
                <a:cxnLst/>
                <a:rect l="l" t="t" r="r" b="b"/>
                <a:pathLst>
                  <a:path w="22817" h="25306" extrusionOk="0">
                    <a:moveTo>
                      <a:pt x="17980" y="0"/>
                    </a:moveTo>
                    <a:cubicBezTo>
                      <a:pt x="17980" y="1"/>
                      <a:pt x="16478" y="1369"/>
                      <a:pt x="10842" y="11609"/>
                    </a:cubicBezTo>
                    <a:cubicBezTo>
                      <a:pt x="5204" y="21883"/>
                      <a:pt x="1" y="24885"/>
                      <a:pt x="1" y="24885"/>
                    </a:cubicBezTo>
                    <a:cubicBezTo>
                      <a:pt x="240" y="25024"/>
                      <a:pt x="1253" y="25306"/>
                      <a:pt x="2724" y="25306"/>
                    </a:cubicBezTo>
                    <a:cubicBezTo>
                      <a:pt x="6183" y="25306"/>
                      <a:pt x="12169" y="23747"/>
                      <a:pt x="16546" y="15111"/>
                    </a:cubicBezTo>
                    <a:cubicBezTo>
                      <a:pt x="22816" y="2837"/>
                      <a:pt x="17981" y="1"/>
                      <a:pt x="179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252;p30"/>
              <p:cNvSpPr/>
              <p:nvPr/>
            </p:nvSpPr>
            <p:spPr>
              <a:xfrm>
                <a:off x="4845535" y="3386693"/>
                <a:ext cx="116882" cy="580638"/>
              </a:xfrm>
              <a:custGeom>
                <a:avLst/>
                <a:gdLst/>
                <a:ahLst/>
                <a:cxnLst/>
                <a:rect l="l" t="t" r="r" b="b"/>
                <a:pathLst>
                  <a:path w="7962" h="39553" extrusionOk="0">
                    <a:moveTo>
                      <a:pt x="191" y="0"/>
                    </a:moveTo>
                    <a:cubicBezTo>
                      <a:pt x="67" y="0"/>
                      <a:pt x="0" y="35"/>
                      <a:pt x="0" y="35"/>
                    </a:cubicBezTo>
                    <a:cubicBezTo>
                      <a:pt x="0" y="35"/>
                      <a:pt x="868" y="6173"/>
                      <a:pt x="1668" y="16981"/>
                    </a:cubicBezTo>
                    <a:cubicBezTo>
                      <a:pt x="2469" y="27822"/>
                      <a:pt x="2069" y="37729"/>
                      <a:pt x="2069" y="37729"/>
                    </a:cubicBezTo>
                    <a:cubicBezTo>
                      <a:pt x="1972" y="38982"/>
                      <a:pt x="2119" y="39552"/>
                      <a:pt x="2409" y="39552"/>
                    </a:cubicBezTo>
                    <a:cubicBezTo>
                      <a:pt x="3722" y="39552"/>
                      <a:pt x="7961" y="27793"/>
                      <a:pt x="5638" y="14646"/>
                    </a:cubicBezTo>
                    <a:cubicBezTo>
                      <a:pt x="3240" y="1050"/>
                      <a:pt x="866" y="0"/>
                      <a:pt x="1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253;p30"/>
              <p:cNvSpPr/>
              <p:nvPr/>
            </p:nvSpPr>
            <p:spPr>
              <a:xfrm>
                <a:off x="4971372" y="3458191"/>
                <a:ext cx="191956" cy="295787"/>
              </a:xfrm>
              <a:custGeom>
                <a:avLst/>
                <a:gdLst/>
                <a:ahLst/>
                <a:cxnLst/>
                <a:rect l="l" t="t" r="r" b="b"/>
                <a:pathLst>
                  <a:path w="13076" h="20149" extrusionOk="0">
                    <a:moveTo>
                      <a:pt x="10675" y="1"/>
                    </a:moveTo>
                    <a:lnTo>
                      <a:pt x="0" y="20015"/>
                    </a:lnTo>
                    <a:cubicBezTo>
                      <a:pt x="0" y="20015"/>
                      <a:pt x="496" y="20149"/>
                      <a:pt x="1285" y="20149"/>
                    </a:cubicBezTo>
                    <a:cubicBezTo>
                      <a:pt x="3260" y="20149"/>
                      <a:pt x="7072" y="19315"/>
                      <a:pt x="9574" y="13477"/>
                    </a:cubicBezTo>
                    <a:cubicBezTo>
                      <a:pt x="13076" y="5305"/>
                      <a:pt x="10675" y="2"/>
                      <a:pt x="106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254;p30"/>
              <p:cNvSpPr/>
              <p:nvPr/>
            </p:nvSpPr>
            <p:spPr>
              <a:xfrm>
                <a:off x="4878341" y="3246588"/>
                <a:ext cx="192337" cy="212141"/>
              </a:xfrm>
              <a:custGeom>
                <a:avLst/>
                <a:gdLst/>
                <a:ahLst/>
                <a:cxnLst/>
                <a:rect l="l" t="t" r="r" b="b"/>
                <a:pathLst>
                  <a:path w="13102" h="14451" extrusionOk="0">
                    <a:moveTo>
                      <a:pt x="1169" y="1"/>
                    </a:moveTo>
                    <a:cubicBezTo>
                      <a:pt x="378" y="1"/>
                      <a:pt x="0" y="374"/>
                      <a:pt x="0" y="374"/>
                    </a:cubicBezTo>
                    <a:cubicBezTo>
                      <a:pt x="0" y="374"/>
                      <a:pt x="668" y="1041"/>
                      <a:pt x="3103" y="4376"/>
                    </a:cubicBezTo>
                    <a:cubicBezTo>
                      <a:pt x="5504" y="7712"/>
                      <a:pt x="7939" y="14450"/>
                      <a:pt x="7939" y="14450"/>
                    </a:cubicBezTo>
                    <a:cubicBezTo>
                      <a:pt x="7940" y="14451"/>
                      <a:pt x="7942" y="14451"/>
                      <a:pt x="7943" y="14451"/>
                    </a:cubicBezTo>
                    <a:cubicBezTo>
                      <a:pt x="8151" y="14451"/>
                      <a:pt x="13101" y="12326"/>
                      <a:pt x="7773" y="5210"/>
                    </a:cubicBezTo>
                    <a:cubicBezTo>
                      <a:pt x="4532" y="863"/>
                      <a:pt x="2373" y="1"/>
                      <a:pt x="1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255;p30"/>
              <p:cNvSpPr/>
              <p:nvPr/>
            </p:nvSpPr>
            <p:spPr>
              <a:xfrm>
                <a:off x="4929745" y="3889058"/>
                <a:ext cx="126351" cy="132839"/>
              </a:xfrm>
              <a:custGeom>
                <a:avLst/>
                <a:gdLst/>
                <a:ahLst/>
                <a:cxnLst/>
                <a:rect l="l" t="t" r="r" b="b"/>
                <a:pathLst>
                  <a:path w="8607" h="9049" extrusionOk="0">
                    <a:moveTo>
                      <a:pt x="7057" y="0"/>
                    </a:moveTo>
                    <a:cubicBezTo>
                      <a:pt x="6943" y="0"/>
                      <a:pt x="6145" y="140"/>
                      <a:pt x="3303" y="3470"/>
                    </a:cubicBezTo>
                    <a:cubicBezTo>
                      <a:pt x="234" y="7106"/>
                      <a:pt x="1" y="8841"/>
                      <a:pt x="1" y="8841"/>
                    </a:cubicBezTo>
                    <a:cubicBezTo>
                      <a:pt x="1" y="8841"/>
                      <a:pt x="307" y="9048"/>
                      <a:pt x="879" y="9048"/>
                    </a:cubicBezTo>
                    <a:cubicBezTo>
                      <a:pt x="1759" y="9048"/>
                      <a:pt x="3270" y="8558"/>
                      <a:pt x="5271" y="6072"/>
                    </a:cubicBezTo>
                    <a:cubicBezTo>
                      <a:pt x="8607" y="2036"/>
                      <a:pt x="7073" y="1"/>
                      <a:pt x="7073" y="1"/>
                    </a:cubicBezTo>
                    <a:cubicBezTo>
                      <a:pt x="7073" y="1"/>
                      <a:pt x="7068"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256;p30"/>
              <p:cNvSpPr/>
              <p:nvPr/>
            </p:nvSpPr>
            <p:spPr>
              <a:xfrm>
                <a:off x="4351505" y="4193251"/>
                <a:ext cx="401058" cy="260100"/>
              </a:xfrm>
              <a:custGeom>
                <a:avLst/>
                <a:gdLst/>
                <a:ahLst/>
                <a:cxnLst/>
                <a:rect l="l" t="t" r="r" b="b"/>
                <a:pathLst>
                  <a:path w="27320" h="17718" extrusionOk="0">
                    <a:moveTo>
                      <a:pt x="24004" y="1"/>
                    </a:moveTo>
                    <a:cubicBezTo>
                      <a:pt x="23566" y="1"/>
                      <a:pt x="22360" y="462"/>
                      <a:pt x="19047" y="3161"/>
                    </a:cubicBezTo>
                    <a:cubicBezTo>
                      <a:pt x="14043" y="7297"/>
                      <a:pt x="0" y="17171"/>
                      <a:pt x="0" y="17171"/>
                    </a:cubicBezTo>
                    <a:cubicBezTo>
                      <a:pt x="0" y="17171"/>
                      <a:pt x="1187" y="17717"/>
                      <a:pt x="3389" y="17717"/>
                    </a:cubicBezTo>
                    <a:cubicBezTo>
                      <a:pt x="6263" y="17717"/>
                      <a:pt x="10864" y="16788"/>
                      <a:pt x="16812" y="12501"/>
                    </a:cubicBezTo>
                    <a:cubicBezTo>
                      <a:pt x="27320" y="4962"/>
                      <a:pt x="24251" y="126"/>
                      <a:pt x="24251" y="126"/>
                    </a:cubicBezTo>
                    <a:cubicBezTo>
                      <a:pt x="24251" y="126"/>
                      <a:pt x="24231" y="1"/>
                      <a:pt x="240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257;p30"/>
              <p:cNvSpPr/>
              <p:nvPr/>
            </p:nvSpPr>
            <p:spPr>
              <a:xfrm>
                <a:off x="4723132" y="4280469"/>
                <a:ext cx="387346" cy="274531"/>
              </a:xfrm>
              <a:custGeom>
                <a:avLst/>
                <a:gdLst/>
                <a:ahLst/>
                <a:cxnLst/>
                <a:rect l="l" t="t" r="r" b="b"/>
                <a:pathLst>
                  <a:path w="26386" h="18701" extrusionOk="0">
                    <a:moveTo>
                      <a:pt x="23663" y="0"/>
                    </a:moveTo>
                    <a:cubicBezTo>
                      <a:pt x="23163" y="0"/>
                      <a:pt x="21542" y="568"/>
                      <a:pt x="16345" y="4591"/>
                    </a:cubicBezTo>
                    <a:cubicBezTo>
                      <a:pt x="9073" y="10228"/>
                      <a:pt x="0" y="18701"/>
                      <a:pt x="0" y="18701"/>
                    </a:cubicBezTo>
                    <a:cubicBezTo>
                      <a:pt x="0" y="18701"/>
                      <a:pt x="13710" y="14998"/>
                      <a:pt x="20014" y="9494"/>
                    </a:cubicBezTo>
                    <a:cubicBezTo>
                      <a:pt x="26386" y="4024"/>
                      <a:pt x="23884" y="88"/>
                      <a:pt x="23884" y="88"/>
                    </a:cubicBezTo>
                    <a:cubicBezTo>
                      <a:pt x="23884" y="88"/>
                      <a:pt x="23860" y="0"/>
                      <a:pt x="236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258;p30"/>
              <p:cNvSpPr/>
              <p:nvPr/>
            </p:nvSpPr>
            <p:spPr>
              <a:xfrm>
                <a:off x="4348055" y="4583811"/>
                <a:ext cx="587655" cy="149296"/>
              </a:xfrm>
              <a:custGeom>
                <a:avLst/>
                <a:gdLst/>
                <a:ahLst/>
                <a:cxnLst/>
                <a:rect l="l" t="t" r="r" b="b"/>
                <a:pathLst>
                  <a:path w="40031" h="10170" extrusionOk="0">
                    <a:moveTo>
                      <a:pt x="10" y="1"/>
                    </a:moveTo>
                    <a:cubicBezTo>
                      <a:pt x="3" y="1"/>
                      <a:pt x="1" y="2"/>
                      <a:pt x="2" y="3"/>
                    </a:cubicBezTo>
                    <a:cubicBezTo>
                      <a:pt x="869" y="1971"/>
                      <a:pt x="6906" y="6474"/>
                      <a:pt x="21017" y="9176"/>
                    </a:cubicBezTo>
                    <a:cubicBezTo>
                      <a:pt x="24814" y="9903"/>
                      <a:pt x="27944" y="10169"/>
                      <a:pt x="30491" y="10169"/>
                    </a:cubicBezTo>
                    <a:cubicBezTo>
                      <a:pt x="37411" y="10169"/>
                      <a:pt x="40030" y="8209"/>
                      <a:pt x="40030" y="8209"/>
                    </a:cubicBezTo>
                    <a:cubicBezTo>
                      <a:pt x="40030" y="8209"/>
                      <a:pt x="689" y="1"/>
                      <a:pt x="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259;p30"/>
              <p:cNvSpPr/>
              <p:nvPr/>
            </p:nvSpPr>
            <p:spPr>
              <a:xfrm>
                <a:off x="5237726" y="4029015"/>
                <a:ext cx="164548" cy="449634"/>
              </a:xfrm>
              <a:custGeom>
                <a:avLst/>
                <a:gdLst/>
                <a:ahLst/>
                <a:cxnLst/>
                <a:rect l="l" t="t" r="r" b="b"/>
                <a:pathLst>
                  <a:path w="11209" h="30629" extrusionOk="0">
                    <a:moveTo>
                      <a:pt x="6531" y="0"/>
                    </a:moveTo>
                    <a:cubicBezTo>
                      <a:pt x="6471" y="0"/>
                      <a:pt x="6438" y="6"/>
                      <a:pt x="6438" y="6"/>
                    </a:cubicBezTo>
                    <a:cubicBezTo>
                      <a:pt x="6438" y="6"/>
                      <a:pt x="6438" y="1341"/>
                      <a:pt x="5638" y="5844"/>
                    </a:cubicBezTo>
                    <a:cubicBezTo>
                      <a:pt x="4837" y="10347"/>
                      <a:pt x="1" y="30628"/>
                      <a:pt x="1" y="30628"/>
                    </a:cubicBezTo>
                    <a:cubicBezTo>
                      <a:pt x="9541" y="29461"/>
                      <a:pt x="11209" y="17452"/>
                      <a:pt x="10308" y="8446"/>
                    </a:cubicBezTo>
                    <a:cubicBezTo>
                      <a:pt x="9443" y="427"/>
                      <a:pt x="7034" y="0"/>
                      <a:pt x="6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260;p30"/>
              <p:cNvSpPr/>
              <p:nvPr/>
            </p:nvSpPr>
            <p:spPr>
              <a:xfrm>
                <a:off x="5373839" y="3909945"/>
                <a:ext cx="155241" cy="305271"/>
              </a:xfrm>
              <a:custGeom>
                <a:avLst/>
                <a:gdLst/>
                <a:ahLst/>
                <a:cxnLst/>
                <a:rect l="l" t="t" r="r" b="b"/>
                <a:pathLst>
                  <a:path w="10575" h="20795" extrusionOk="0">
                    <a:moveTo>
                      <a:pt x="521" y="0"/>
                    </a:moveTo>
                    <a:cubicBezTo>
                      <a:pt x="180" y="0"/>
                      <a:pt x="1" y="113"/>
                      <a:pt x="1" y="113"/>
                    </a:cubicBezTo>
                    <a:lnTo>
                      <a:pt x="7339" y="20794"/>
                    </a:lnTo>
                    <a:cubicBezTo>
                      <a:pt x="7339" y="20794"/>
                      <a:pt x="10575" y="15724"/>
                      <a:pt x="6539" y="7118"/>
                    </a:cubicBezTo>
                    <a:cubicBezTo>
                      <a:pt x="3584" y="841"/>
                      <a:pt x="1451" y="0"/>
                      <a:pt x="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261;p30"/>
              <p:cNvSpPr/>
              <p:nvPr/>
            </p:nvSpPr>
            <p:spPr>
              <a:xfrm>
                <a:off x="5469806" y="3690769"/>
                <a:ext cx="302144" cy="288594"/>
              </a:xfrm>
              <a:custGeom>
                <a:avLst/>
                <a:gdLst/>
                <a:ahLst/>
                <a:cxnLst/>
                <a:rect l="l" t="t" r="r" b="b"/>
                <a:pathLst>
                  <a:path w="20582" h="19659" extrusionOk="0">
                    <a:moveTo>
                      <a:pt x="16980" y="1"/>
                    </a:moveTo>
                    <a:lnTo>
                      <a:pt x="1" y="18280"/>
                    </a:lnTo>
                    <a:cubicBezTo>
                      <a:pt x="1" y="18280"/>
                      <a:pt x="1544" y="19658"/>
                      <a:pt x="4034" y="19658"/>
                    </a:cubicBezTo>
                    <a:cubicBezTo>
                      <a:pt x="6414" y="19658"/>
                      <a:pt x="9657" y="18400"/>
                      <a:pt x="13244" y="13477"/>
                    </a:cubicBezTo>
                    <a:cubicBezTo>
                      <a:pt x="20582" y="3371"/>
                      <a:pt x="16980" y="1"/>
                      <a:pt x="169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262;p30"/>
              <p:cNvSpPr/>
              <p:nvPr/>
            </p:nvSpPr>
            <p:spPr>
              <a:xfrm>
                <a:off x="5422806" y="3644547"/>
                <a:ext cx="109219" cy="205872"/>
              </a:xfrm>
              <a:custGeom>
                <a:avLst/>
                <a:gdLst/>
                <a:ahLst/>
                <a:cxnLst/>
                <a:rect l="l" t="t" r="r" b="b"/>
                <a:pathLst>
                  <a:path w="7440" h="14024" extrusionOk="0">
                    <a:moveTo>
                      <a:pt x="521" y="1"/>
                    </a:moveTo>
                    <a:cubicBezTo>
                      <a:pt x="181" y="1"/>
                      <a:pt x="1" y="147"/>
                      <a:pt x="1" y="147"/>
                    </a:cubicBezTo>
                    <a:lnTo>
                      <a:pt x="4771" y="14024"/>
                    </a:lnTo>
                    <a:cubicBezTo>
                      <a:pt x="4771" y="14024"/>
                      <a:pt x="7439" y="10855"/>
                      <a:pt x="4637" y="4817"/>
                    </a:cubicBezTo>
                    <a:cubicBezTo>
                      <a:pt x="2686" y="665"/>
                      <a:pt x="1243" y="1"/>
                      <a:pt x="5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263;p30"/>
              <p:cNvSpPr/>
              <p:nvPr/>
            </p:nvSpPr>
            <p:spPr>
              <a:xfrm>
                <a:off x="5307801" y="4207327"/>
                <a:ext cx="556724" cy="307796"/>
              </a:xfrm>
              <a:custGeom>
                <a:avLst/>
                <a:gdLst/>
                <a:ahLst/>
                <a:cxnLst/>
                <a:rect l="l" t="t" r="r" b="b"/>
                <a:pathLst>
                  <a:path w="37924" h="20967" extrusionOk="0">
                    <a:moveTo>
                      <a:pt x="37924" y="0"/>
                    </a:moveTo>
                    <a:lnTo>
                      <a:pt x="4567" y="14511"/>
                    </a:lnTo>
                    <a:cubicBezTo>
                      <a:pt x="0" y="18256"/>
                      <a:pt x="3186" y="20967"/>
                      <a:pt x="9561" y="20967"/>
                    </a:cubicBezTo>
                    <a:cubicBezTo>
                      <a:pt x="13291" y="20967"/>
                      <a:pt x="18113" y="20039"/>
                      <a:pt x="23113" y="17847"/>
                    </a:cubicBezTo>
                    <a:cubicBezTo>
                      <a:pt x="36622" y="11909"/>
                      <a:pt x="37924" y="1"/>
                      <a:pt x="37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264;p30"/>
              <p:cNvSpPr/>
              <p:nvPr/>
            </p:nvSpPr>
            <p:spPr>
              <a:xfrm>
                <a:off x="5507515" y="3970346"/>
                <a:ext cx="271771" cy="194055"/>
              </a:xfrm>
              <a:custGeom>
                <a:avLst/>
                <a:gdLst/>
                <a:ahLst/>
                <a:cxnLst/>
                <a:rect l="l" t="t" r="r" b="b"/>
                <a:pathLst>
                  <a:path w="18513" h="13219" extrusionOk="0">
                    <a:moveTo>
                      <a:pt x="18113" y="1"/>
                    </a:moveTo>
                    <a:lnTo>
                      <a:pt x="0" y="13077"/>
                    </a:lnTo>
                    <a:cubicBezTo>
                      <a:pt x="0" y="13077"/>
                      <a:pt x="494" y="13218"/>
                      <a:pt x="1442" y="13218"/>
                    </a:cubicBezTo>
                    <a:cubicBezTo>
                      <a:pt x="3215" y="13218"/>
                      <a:pt x="6579" y="12722"/>
                      <a:pt x="11275" y="9874"/>
                    </a:cubicBezTo>
                    <a:cubicBezTo>
                      <a:pt x="18513" y="5505"/>
                      <a:pt x="18113" y="1"/>
                      <a:pt x="18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265;p30"/>
              <p:cNvSpPr/>
              <p:nvPr/>
            </p:nvSpPr>
            <p:spPr>
              <a:xfrm>
                <a:off x="5859561" y="3824414"/>
                <a:ext cx="399105" cy="260555"/>
              </a:xfrm>
              <a:custGeom>
                <a:avLst/>
                <a:gdLst/>
                <a:ahLst/>
                <a:cxnLst/>
                <a:rect l="l" t="t" r="r" b="b"/>
                <a:pathLst>
                  <a:path w="27187" h="17749" extrusionOk="0">
                    <a:moveTo>
                      <a:pt x="25014" y="1"/>
                    </a:moveTo>
                    <a:cubicBezTo>
                      <a:pt x="23558" y="1"/>
                      <a:pt x="20387" y="777"/>
                      <a:pt x="14377" y="5373"/>
                    </a:cubicBezTo>
                    <a:cubicBezTo>
                      <a:pt x="5337" y="12278"/>
                      <a:pt x="0" y="17748"/>
                      <a:pt x="0" y="17748"/>
                    </a:cubicBezTo>
                    <a:cubicBezTo>
                      <a:pt x="0" y="17748"/>
                      <a:pt x="14310" y="11244"/>
                      <a:pt x="20715" y="7908"/>
                    </a:cubicBezTo>
                    <a:cubicBezTo>
                      <a:pt x="27186" y="4605"/>
                      <a:pt x="26052" y="202"/>
                      <a:pt x="26052" y="202"/>
                    </a:cubicBezTo>
                    <a:cubicBezTo>
                      <a:pt x="26052" y="202"/>
                      <a:pt x="25756" y="1"/>
                      <a:pt x="25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266;p30"/>
              <p:cNvSpPr/>
              <p:nvPr/>
            </p:nvSpPr>
            <p:spPr>
              <a:xfrm>
                <a:off x="5825287" y="3422567"/>
                <a:ext cx="126351" cy="237948"/>
              </a:xfrm>
              <a:custGeom>
                <a:avLst/>
                <a:gdLst/>
                <a:ahLst/>
                <a:cxnLst/>
                <a:rect l="l" t="t" r="r" b="b"/>
                <a:pathLst>
                  <a:path w="8607" h="16209" extrusionOk="0">
                    <a:moveTo>
                      <a:pt x="3988" y="1"/>
                    </a:moveTo>
                    <a:cubicBezTo>
                      <a:pt x="3930" y="1"/>
                      <a:pt x="3868" y="9"/>
                      <a:pt x="3803" y="26"/>
                    </a:cubicBezTo>
                    <a:cubicBezTo>
                      <a:pt x="2702" y="293"/>
                      <a:pt x="0" y="1928"/>
                      <a:pt x="1868" y="9266"/>
                    </a:cubicBezTo>
                    <a:cubicBezTo>
                      <a:pt x="3582" y="15883"/>
                      <a:pt x="7683" y="16208"/>
                      <a:pt x="8473" y="16208"/>
                    </a:cubicBezTo>
                    <a:cubicBezTo>
                      <a:pt x="8559" y="16208"/>
                      <a:pt x="8606" y="16204"/>
                      <a:pt x="8606" y="16204"/>
                    </a:cubicBezTo>
                    <a:cubicBezTo>
                      <a:pt x="8606" y="16204"/>
                      <a:pt x="5170" y="6297"/>
                      <a:pt x="5104" y="4229"/>
                    </a:cubicBezTo>
                    <a:cubicBezTo>
                      <a:pt x="5041" y="2248"/>
                      <a:pt x="4948" y="1"/>
                      <a:pt x="39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267;p30"/>
              <p:cNvSpPr/>
              <p:nvPr/>
            </p:nvSpPr>
            <p:spPr>
              <a:xfrm>
                <a:off x="5939367" y="3383919"/>
                <a:ext cx="229184" cy="474061"/>
              </a:xfrm>
              <a:custGeom>
                <a:avLst/>
                <a:gdLst/>
                <a:ahLst/>
                <a:cxnLst/>
                <a:rect l="l" t="t" r="r" b="b"/>
                <a:pathLst>
                  <a:path w="15612" h="32293" extrusionOk="0">
                    <a:moveTo>
                      <a:pt x="12986" y="1"/>
                    </a:moveTo>
                    <a:cubicBezTo>
                      <a:pt x="12790" y="1"/>
                      <a:pt x="11687" y="2557"/>
                      <a:pt x="10074" y="6162"/>
                    </a:cubicBezTo>
                    <a:cubicBezTo>
                      <a:pt x="8373" y="9931"/>
                      <a:pt x="0" y="32114"/>
                      <a:pt x="0" y="32114"/>
                    </a:cubicBezTo>
                    <a:cubicBezTo>
                      <a:pt x="0" y="32114"/>
                      <a:pt x="224" y="32292"/>
                      <a:pt x="655" y="32292"/>
                    </a:cubicBezTo>
                    <a:cubicBezTo>
                      <a:pt x="1932" y="32292"/>
                      <a:pt x="5028" y="30727"/>
                      <a:pt x="9540" y="18337"/>
                    </a:cubicBezTo>
                    <a:cubicBezTo>
                      <a:pt x="15611" y="1692"/>
                      <a:pt x="13076" y="324"/>
                      <a:pt x="13010" y="24"/>
                    </a:cubicBezTo>
                    <a:cubicBezTo>
                      <a:pt x="13004" y="8"/>
                      <a:pt x="12996" y="1"/>
                      <a:pt x="129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268;p30"/>
              <p:cNvSpPr/>
              <p:nvPr/>
            </p:nvSpPr>
            <p:spPr>
              <a:xfrm>
                <a:off x="6139140" y="3419293"/>
                <a:ext cx="192455" cy="151586"/>
              </a:xfrm>
              <a:custGeom>
                <a:avLst/>
                <a:gdLst/>
                <a:ahLst/>
                <a:cxnLst/>
                <a:rect l="l" t="t" r="r" b="b"/>
                <a:pathLst>
                  <a:path w="13110" h="10326" extrusionOk="0">
                    <a:moveTo>
                      <a:pt x="12475" y="1"/>
                    </a:moveTo>
                    <a:cubicBezTo>
                      <a:pt x="12071" y="1"/>
                      <a:pt x="11136" y="390"/>
                      <a:pt x="8973" y="2084"/>
                    </a:cubicBezTo>
                    <a:cubicBezTo>
                      <a:pt x="4970" y="5186"/>
                      <a:pt x="0" y="9756"/>
                      <a:pt x="0" y="9756"/>
                    </a:cubicBezTo>
                    <a:cubicBezTo>
                      <a:pt x="0" y="9756"/>
                      <a:pt x="452" y="10326"/>
                      <a:pt x="1695" y="10326"/>
                    </a:cubicBezTo>
                    <a:cubicBezTo>
                      <a:pt x="2840" y="10326"/>
                      <a:pt x="4655" y="9843"/>
                      <a:pt x="7405" y="7988"/>
                    </a:cubicBezTo>
                    <a:cubicBezTo>
                      <a:pt x="13109" y="4152"/>
                      <a:pt x="12776" y="283"/>
                      <a:pt x="12776" y="283"/>
                    </a:cubicBezTo>
                    <a:cubicBezTo>
                      <a:pt x="12776" y="283"/>
                      <a:pt x="12818" y="1"/>
                      <a:pt x="12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269;p30"/>
              <p:cNvSpPr/>
              <p:nvPr/>
            </p:nvSpPr>
            <p:spPr>
              <a:xfrm>
                <a:off x="6155785" y="3120311"/>
                <a:ext cx="100573" cy="210041"/>
              </a:xfrm>
              <a:custGeom>
                <a:avLst/>
                <a:gdLst/>
                <a:ahLst/>
                <a:cxnLst/>
                <a:rect l="l" t="t" r="r" b="b"/>
                <a:pathLst>
                  <a:path w="6851" h="14308" extrusionOk="0">
                    <a:moveTo>
                      <a:pt x="2374" y="0"/>
                    </a:moveTo>
                    <a:cubicBezTo>
                      <a:pt x="1102" y="0"/>
                      <a:pt x="0" y="1505"/>
                      <a:pt x="0" y="1505"/>
                    </a:cubicBezTo>
                    <a:cubicBezTo>
                      <a:pt x="0" y="1505"/>
                      <a:pt x="3703" y="13513"/>
                      <a:pt x="3836" y="14214"/>
                    </a:cubicBezTo>
                    <a:cubicBezTo>
                      <a:pt x="3848" y="14277"/>
                      <a:pt x="3880" y="14308"/>
                      <a:pt x="3930" y="14308"/>
                    </a:cubicBezTo>
                    <a:cubicBezTo>
                      <a:pt x="4455" y="14308"/>
                      <a:pt x="6851" y="10754"/>
                      <a:pt x="5204" y="4106"/>
                    </a:cubicBezTo>
                    <a:cubicBezTo>
                      <a:pt x="4447" y="903"/>
                      <a:pt x="3359"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270;p30"/>
            <p:cNvSpPr/>
            <p:nvPr/>
          </p:nvSpPr>
          <p:spPr>
            <a:xfrm>
              <a:off x="3555849" y="1944725"/>
              <a:ext cx="665004" cy="491061"/>
            </a:xfrm>
            <a:custGeom>
              <a:avLst/>
              <a:gdLst/>
              <a:ahLst/>
              <a:cxnLst/>
              <a:rect l="l" t="t" r="r" b="b"/>
              <a:pathLst>
                <a:path w="45300" h="33451" extrusionOk="0">
                  <a:moveTo>
                    <a:pt x="3440" y="1"/>
                  </a:moveTo>
                  <a:cubicBezTo>
                    <a:pt x="3412" y="1"/>
                    <a:pt x="3388" y="1"/>
                    <a:pt x="3370" y="3"/>
                  </a:cubicBezTo>
                  <a:cubicBezTo>
                    <a:pt x="1702" y="103"/>
                    <a:pt x="1" y="3072"/>
                    <a:pt x="1" y="3072"/>
                  </a:cubicBezTo>
                  <a:cubicBezTo>
                    <a:pt x="134" y="3505"/>
                    <a:pt x="12843" y="14913"/>
                    <a:pt x="16813" y="21285"/>
                  </a:cubicBezTo>
                  <a:cubicBezTo>
                    <a:pt x="20782" y="27623"/>
                    <a:pt x="20182" y="30058"/>
                    <a:pt x="20182" y="30058"/>
                  </a:cubicBezTo>
                  <a:cubicBezTo>
                    <a:pt x="20182" y="30058"/>
                    <a:pt x="12977" y="32192"/>
                    <a:pt x="6939" y="32726"/>
                  </a:cubicBezTo>
                  <a:cubicBezTo>
                    <a:pt x="4099" y="33006"/>
                    <a:pt x="3591" y="33451"/>
                    <a:pt x="5423" y="33451"/>
                  </a:cubicBezTo>
                  <a:cubicBezTo>
                    <a:pt x="7528" y="33451"/>
                    <a:pt x="12722" y="32863"/>
                    <a:pt x="21016" y="30758"/>
                  </a:cubicBezTo>
                  <a:cubicBezTo>
                    <a:pt x="21016" y="30758"/>
                    <a:pt x="26160" y="31092"/>
                    <a:pt x="30436" y="31092"/>
                  </a:cubicBezTo>
                  <a:cubicBezTo>
                    <a:pt x="32916" y="31092"/>
                    <a:pt x="35104" y="30980"/>
                    <a:pt x="35826" y="30625"/>
                  </a:cubicBezTo>
                  <a:cubicBezTo>
                    <a:pt x="36424" y="30321"/>
                    <a:pt x="35617" y="30229"/>
                    <a:pt x="34160" y="30229"/>
                  </a:cubicBezTo>
                  <a:cubicBezTo>
                    <a:pt x="31939" y="30229"/>
                    <a:pt x="28207" y="30443"/>
                    <a:pt x="25639" y="30443"/>
                  </a:cubicBezTo>
                  <a:cubicBezTo>
                    <a:pt x="24342" y="30443"/>
                    <a:pt x="23342" y="30388"/>
                    <a:pt x="22984" y="30224"/>
                  </a:cubicBezTo>
                  <a:cubicBezTo>
                    <a:pt x="22661" y="30077"/>
                    <a:pt x="22636" y="30060"/>
                    <a:pt x="22855" y="30060"/>
                  </a:cubicBezTo>
                  <a:cubicBezTo>
                    <a:pt x="22923" y="30060"/>
                    <a:pt x="23015" y="30061"/>
                    <a:pt x="23130" y="30061"/>
                  </a:cubicBezTo>
                  <a:cubicBezTo>
                    <a:pt x="24388" y="30061"/>
                    <a:pt x="28329" y="29853"/>
                    <a:pt x="32724" y="24854"/>
                  </a:cubicBezTo>
                  <a:cubicBezTo>
                    <a:pt x="38828" y="17916"/>
                    <a:pt x="45300" y="5807"/>
                    <a:pt x="45300" y="5807"/>
                  </a:cubicBezTo>
                  <a:cubicBezTo>
                    <a:pt x="45300" y="5807"/>
                    <a:pt x="5927" y="1"/>
                    <a:pt x="3440"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71;p30"/>
            <p:cNvSpPr/>
            <p:nvPr/>
          </p:nvSpPr>
          <p:spPr>
            <a:xfrm>
              <a:off x="3254531" y="1449876"/>
              <a:ext cx="1028540" cy="853290"/>
            </a:xfrm>
            <a:custGeom>
              <a:avLst/>
              <a:gdLst/>
              <a:ahLst/>
              <a:cxnLst/>
              <a:rect l="l" t="t" r="r" b="b"/>
              <a:pathLst>
                <a:path w="70064" h="58126" extrusionOk="0">
                  <a:moveTo>
                    <a:pt x="26062" y="1"/>
                  </a:moveTo>
                  <a:cubicBezTo>
                    <a:pt x="20363" y="1"/>
                    <a:pt x="1" y="20161"/>
                    <a:pt x="5785" y="25376"/>
                  </a:cubicBezTo>
                  <a:cubicBezTo>
                    <a:pt x="5785" y="25376"/>
                    <a:pt x="27167" y="41655"/>
                    <a:pt x="35406" y="48493"/>
                  </a:cubicBezTo>
                  <a:cubicBezTo>
                    <a:pt x="43645" y="55365"/>
                    <a:pt x="45246" y="57333"/>
                    <a:pt x="47148" y="58100"/>
                  </a:cubicBezTo>
                  <a:cubicBezTo>
                    <a:pt x="47190" y="58117"/>
                    <a:pt x="47239" y="58126"/>
                    <a:pt x="47294" y="58126"/>
                  </a:cubicBezTo>
                  <a:cubicBezTo>
                    <a:pt x="49700" y="58126"/>
                    <a:pt x="64391" y="42187"/>
                    <a:pt x="67195" y="37785"/>
                  </a:cubicBezTo>
                  <a:cubicBezTo>
                    <a:pt x="70064" y="33349"/>
                    <a:pt x="30969" y="2694"/>
                    <a:pt x="26867" y="192"/>
                  </a:cubicBezTo>
                  <a:cubicBezTo>
                    <a:pt x="26648" y="62"/>
                    <a:pt x="26377" y="1"/>
                    <a:pt x="26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72;p30"/>
            <p:cNvSpPr/>
            <p:nvPr/>
          </p:nvSpPr>
          <p:spPr>
            <a:xfrm>
              <a:off x="3376156" y="1498329"/>
              <a:ext cx="822682" cy="713169"/>
            </a:xfrm>
            <a:custGeom>
              <a:avLst/>
              <a:gdLst/>
              <a:ahLst/>
              <a:cxnLst/>
              <a:rect l="l" t="t" r="r" b="b"/>
              <a:pathLst>
                <a:path w="56041" h="48581" extrusionOk="0">
                  <a:moveTo>
                    <a:pt x="17954" y="0"/>
                  </a:moveTo>
                  <a:cubicBezTo>
                    <a:pt x="16808" y="0"/>
                    <a:pt x="15296" y="405"/>
                    <a:pt x="13444" y="1761"/>
                  </a:cubicBezTo>
                  <a:cubicBezTo>
                    <a:pt x="8874" y="5130"/>
                    <a:pt x="2236" y="13102"/>
                    <a:pt x="1502" y="14704"/>
                  </a:cubicBezTo>
                  <a:cubicBezTo>
                    <a:pt x="734" y="16271"/>
                    <a:pt x="1" y="18206"/>
                    <a:pt x="2602" y="20308"/>
                  </a:cubicBezTo>
                  <a:cubicBezTo>
                    <a:pt x="2602" y="20308"/>
                    <a:pt x="33458" y="45726"/>
                    <a:pt x="35960" y="47227"/>
                  </a:cubicBezTo>
                  <a:cubicBezTo>
                    <a:pt x="37111" y="47918"/>
                    <a:pt x="37818" y="48580"/>
                    <a:pt x="38677" y="48580"/>
                  </a:cubicBezTo>
                  <a:cubicBezTo>
                    <a:pt x="39685" y="48580"/>
                    <a:pt x="40904" y="47669"/>
                    <a:pt x="43298" y="44825"/>
                  </a:cubicBezTo>
                  <a:cubicBezTo>
                    <a:pt x="47768" y="39621"/>
                    <a:pt x="53038" y="35118"/>
                    <a:pt x="53038" y="35118"/>
                  </a:cubicBezTo>
                  <a:cubicBezTo>
                    <a:pt x="53038" y="35118"/>
                    <a:pt x="56041" y="31849"/>
                    <a:pt x="52038" y="28280"/>
                  </a:cubicBezTo>
                  <a:cubicBezTo>
                    <a:pt x="48035" y="24644"/>
                    <a:pt x="20549" y="894"/>
                    <a:pt x="20549" y="894"/>
                  </a:cubicBezTo>
                  <a:cubicBezTo>
                    <a:pt x="20549" y="894"/>
                    <a:pt x="19655" y="0"/>
                    <a:pt x="17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73;p30"/>
            <p:cNvSpPr/>
            <p:nvPr/>
          </p:nvSpPr>
          <p:spPr>
            <a:xfrm>
              <a:off x="3487066" y="1824275"/>
              <a:ext cx="338770" cy="176454"/>
            </a:xfrm>
            <a:custGeom>
              <a:avLst/>
              <a:gdLst/>
              <a:ahLst/>
              <a:cxnLst/>
              <a:rect l="l" t="t" r="r" b="b"/>
              <a:pathLst>
                <a:path w="23077" h="12020" extrusionOk="0">
                  <a:moveTo>
                    <a:pt x="9902" y="0"/>
                  </a:moveTo>
                  <a:cubicBezTo>
                    <a:pt x="8165" y="0"/>
                    <a:pt x="6573" y="262"/>
                    <a:pt x="5487" y="870"/>
                  </a:cubicBezTo>
                  <a:cubicBezTo>
                    <a:pt x="784" y="3439"/>
                    <a:pt x="550" y="6407"/>
                    <a:pt x="517" y="6708"/>
                  </a:cubicBezTo>
                  <a:cubicBezTo>
                    <a:pt x="0" y="10373"/>
                    <a:pt x="3985" y="12020"/>
                    <a:pt x="6585" y="12020"/>
                  </a:cubicBezTo>
                  <a:cubicBezTo>
                    <a:pt x="7675" y="12020"/>
                    <a:pt x="8522" y="11730"/>
                    <a:pt x="8690" y="11178"/>
                  </a:cubicBezTo>
                  <a:cubicBezTo>
                    <a:pt x="9323" y="9343"/>
                    <a:pt x="12959" y="9076"/>
                    <a:pt x="18663" y="5574"/>
                  </a:cubicBezTo>
                  <a:cubicBezTo>
                    <a:pt x="23076" y="2905"/>
                    <a:pt x="15688" y="0"/>
                    <a:pt x="9902" y="0"/>
                  </a:cubicBez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74;p30"/>
            <p:cNvSpPr/>
            <p:nvPr/>
          </p:nvSpPr>
          <p:spPr>
            <a:xfrm>
              <a:off x="3731886" y="1543714"/>
              <a:ext cx="217881" cy="217704"/>
            </a:xfrm>
            <a:custGeom>
              <a:avLst/>
              <a:gdLst/>
              <a:ahLst/>
              <a:cxnLst/>
              <a:rect l="l" t="t" r="r" b="b"/>
              <a:pathLst>
                <a:path w="14842" h="14830" extrusionOk="0">
                  <a:moveTo>
                    <a:pt x="9236" y="0"/>
                  </a:moveTo>
                  <a:cubicBezTo>
                    <a:pt x="8360" y="0"/>
                    <a:pt x="7408" y="261"/>
                    <a:pt x="6488" y="804"/>
                  </a:cubicBezTo>
                  <a:cubicBezTo>
                    <a:pt x="2018" y="3439"/>
                    <a:pt x="783" y="9877"/>
                    <a:pt x="783" y="9877"/>
                  </a:cubicBezTo>
                  <a:cubicBezTo>
                    <a:pt x="0" y="11876"/>
                    <a:pt x="1038" y="14829"/>
                    <a:pt x="3502" y="14829"/>
                  </a:cubicBezTo>
                  <a:cubicBezTo>
                    <a:pt x="5027" y="14829"/>
                    <a:pt x="7098" y="13698"/>
                    <a:pt x="9623" y="10511"/>
                  </a:cubicBezTo>
                  <a:cubicBezTo>
                    <a:pt x="14842" y="3888"/>
                    <a:pt x="12613" y="0"/>
                    <a:pt x="9236" y="0"/>
                  </a:cubicBez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75;p30"/>
            <p:cNvSpPr/>
            <p:nvPr/>
          </p:nvSpPr>
          <p:spPr>
            <a:xfrm>
              <a:off x="3815157" y="1598039"/>
              <a:ext cx="302012" cy="229155"/>
            </a:xfrm>
            <a:custGeom>
              <a:avLst/>
              <a:gdLst/>
              <a:ahLst/>
              <a:cxnLst/>
              <a:rect l="l" t="t" r="r" b="b"/>
              <a:pathLst>
                <a:path w="20573" h="15610" extrusionOk="0">
                  <a:moveTo>
                    <a:pt x="16172" y="1"/>
                  </a:moveTo>
                  <a:cubicBezTo>
                    <a:pt x="15324" y="1"/>
                    <a:pt x="14313" y="209"/>
                    <a:pt x="13157" y="672"/>
                  </a:cubicBezTo>
                  <a:cubicBezTo>
                    <a:pt x="6285" y="3441"/>
                    <a:pt x="1548" y="11146"/>
                    <a:pt x="1548" y="11146"/>
                  </a:cubicBezTo>
                  <a:cubicBezTo>
                    <a:pt x="1" y="14325"/>
                    <a:pt x="883" y="15610"/>
                    <a:pt x="2934" y="15610"/>
                  </a:cubicBezTo>
                  <a:cubicBezTo>
                    <a:pt x="5790" y="15610"/>
                    <a:pt x="10911" y="13118"/>
                    <a:pt x="14891" y="9779"/>
                  </a:cubicBezTo>
                  <a:cubicBezTo>
                    <a:pt x="20573" y="5039"/>
                    <a:pt x="20336" y="1"/>
                    <a:pt x="16172" y="1"/>
                  </a:cubicBez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76;p30"/>
            <p:cNvSpPr/>
            <p:nvPr/>
          </p:nvSpPr>
          <p:spPr>
            <a:xfrm>
              <a:off x="3960737" y="1700669"/>
              <a:ext cx="269672" cy="225485"/>
            </a:xfrm>
            <a:custGeom>
              <a:avLst/>
              <a:gdLst/>
              <a:ahLst/>
              <a:cxnLst/>
              <a:rect l="l" t="t" r="r" b="b"/>
              <a:pathLst>
                <a:path w="18370" h="15360" extrusionOk="0">
                  <a:moveTo>
                    <a:pt x="14332" y="1"/>
                  </a:moveTo>
                  <a:cubicBezTo>
                    <a:pt x="13562" y="1"/>
                    <a:pt x="12682" y="257"/>
                    <a:pt x="11811" y="785"/>
                  </a:cubicBezTo>
                  <a:cubicBezTo>
                    <a:pt x="7942" y="3153"/>
                    <a:pt x="1871" y="10859"/>
                    <a:pt x="1871" y="10859"/>
                  </a:cubicBezTo>
                  <a:cubicBezTo>
                    <a:pt x="0" y="14000"/>
                    <a:pt x="613" y="15359"/>
                    <a:pt x="2422" y="15359"/>
                  </a:cubicBezTo>
                  <a:cubicBezTo>
                    <a:pt x="4936" y="15359"/>
                    <a:pt x="9761" y="12736"/>
                    <a:pt x="13446" y="8624"/>
                  </a:cubicBezTo>
                  <a:cubicBezTo>
                    <a:pt x="18370" y="3104"/>
                    <a:pt x="17012" y="1"/>
                    <a:pt x="14332" y="1"/>
                  </a:cubicBez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77;p30"/>
            <p:cNvSpPr/>
            <p:nvPr/>
          </p:nvSpPr>
          <p:spPr>
            <a:xfrm>
              <a:off x="4109370" y="1800379"/>
              <a:ext cx="220846" cy="243042"/>
            </a:xfrm>
            <a:custGeom>
              <a:avLst/>
              <a:gdLst/>
              <a:ahLst/>
              <a:cxnLst/>
              <a:rect l="l" t="t" r="r" b="b"/>
              <a:pathLst>
                <a:path w="15044" h="16556" extrusionOk="0">
                  <a:moveTo>
                    <a:pt x="10130" y="0"/>
                  </a:moveTo>
                  <a:cubicBezTo>
                    <a:pt x="9503" y="0"/>
                    <a:pt x="8830" y="231"/>
                    <a:pt x="8157" y="730"/>
                  </a:cubicBezTo>
                  <a:cubicBezTo>
                    <a:pt x="4321" y="3599"/>
                    <a:pt x="1185" y="11471"/>
                    <a:pt x="1185" y="11471"/>
                  </a:cubicBezTo>
                  <a:cubicBezTo>
                    <a:pt x="1" y="14618"/>
                    <a:pt x="1552" y="16556"/>
                    <a:pt x="3971" y="16556"/>
                  </a:cubicBezTo>
                  <a:cubicBezTo>
                    <a:pt x="6118" y="16556"/>
                    <a:pt x="8948" y="15031"/>
                    <a:pt x="11159" y="11471"/>
                  </a:cubicBezTo>
                  <a:cubicBezTo>
                    <a:pt x="15044" y="5190"/>
                    <a:pt x="13103" y="0"/>
                    <a:pt x="10130" y="0"/>
                  </a:cubicBez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78;p30"/>
            <p:cNvSpPr/>
            <p:nvPr/>
          </p:nvSpPr>
          <p:spPr>
            <a:xfrm>
              <a:off x="2969227" y="2557324"/>
              <a:ext cx="226791" cy="73062"/>
            </a:xfrm>
            <a:custGeom>
              <a:avLst/>
              <a:gdLst/>
              <a:ahLst/>
              <a:cxnLst/>
              <a:rect l="l" t="t" r="r" b="b"/>
              <a:pathLst>
                <a:path w="15449" h="4977" extrusionOk="0">
                  <a:moveTo>
                    <a:pt x="12530" y="0"/>
                  </a:moveTo>
                  <a:cubicBezTo>
                    <a:pt x="12293" y="0"/>
                    <a:pt x="12246" y="440"/>
                    <a:pt x="12479" y="498"/>
                  </a:cubicBezTo>
                  <a:cubicBezTo>
                    <a:pt x="13747" y="998"/>
                    <a:pt x="15448" y="2700"/>
                    <a:pt x="14047" y="4000"/>
                  </a:cubicBezTo>
                  <a:cubicBezTo>
                    <a:pt x="13656" y="4361"/>
                    <a:pt x="13124" y="4486"/>
                    <a:pt x="12574" y="4486"/>
                  </a:cubicBezTo>
                  <a:cubicBezTo>
                    <a:pt x="11952" y="4486"/>
                    <a:pt x="11307" y="4326"/>
                    <a:pt x="10812" y="4167"/>
                  </a:cubicBezTo>
                  <a:cubicBezTo>
                    <a:pt x="9978" y="3934"/>
                    <a:pt x="9144" y="3634"/>
                    <a:pt x="8310" y="3433"/>
                  </a:cubicBezTo>
                  <a:cubicBezTo>
                    <a:pt x="7309" y="3167"/>
                    <a:pt x="6375" y="2966"/>
                    <a:pt x="5374" y="2700"/>
                  </a:cubicBezTo>
                  <a:cubicBezTo>
                    <a:pt x="4407" y="2466"/>
                    <a:pt x="3540" y="2166"/>
                    <a:pt x="2706" y="1766"/>
                  </a:cubicBezTo>
                  <a:cubicBezTo>
                    <a:pt x="1939" y="1365"/>
                    <a:pt x="1238" y="998"/>
                    <a:pt x="437" y="798"/>
                  </a:cubicBezTo>
                  <a:cubicBezTo>
                    <a:pt x="407" y="789"/>
                    <a:pt x="379" y="785"/>
                    <a:pt x="352" y="785"/>
                  </a:cubicBezTo>
                  <a:cubicBezTo>
                    <a:pt x="84" y="785"/>
                    <a:pt x="1" y="1208"/>
                    <a:pt x="304" y="1299"/>
                  </a:cubicBezTo>
                  <a:cubicBezTo>
                    <a:pt x="1105" y="1499"/>
                    <a:pt x="1805" y="1866"/>
                    <a:pt x="2539" y="2233"/>
                  </a:cubicBezTo>
                  <a:cubicBezTo>
                    <a:pt x="3239" y="2633"/>
                    <a:pt x="3973" y="2866"/>
                    <a:pt x="4774" y="3133"/>
                  </a:cubicBezTo>
                  <a:cubicBezTo>
                    <a:pt x="6609" y="3634"/>
                    <a:pt x="8477" y="4000"/>
                    <a:pt x="10311" y="4568"/>
                  </a:cubicBezTo>
                  <a:cubicBezTo>
                    <a:pt x="10965" y="4790"/>
                    <a:pt x="11792" y="4976"/>
                    <a:pt x="12575" y="4976"/>
                  </a:cubicBezTo>
                  <a:cubicBezTo>
                    <a:pt x="13791" y="4976"/>
                    <a:pt x="14899" y="4527"/>
                    <a:pt x="15081" y="3066"/>
                  </a:cubicBezTo>
                  <a:cubicBezTo>
                    <a:pt x="15248" y="1599"/>
                    <a:pt x="13914" y="498"/>
                    <a:pt x="12646" y="31"/>
                  </a:cubicBezTo>
                  <a:cubicBezTo>
                    <a:pt x="12604" y="10"/>
                    <a:pt x="12565" y="0"/>
                    <a:pt x="12530" y="0"/>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79;p30"/>
            <p:cNvSpPr/>
            <p:nvPr/>
          </p:nvSpPr>
          <p:spPr>
            <a:xfrm>
              <a:off x="2987898" y="2639288"/>
              <a:ext cx="163799" cy="41794"/>
            </a:xfrm>
            <a:custGeom>
              <a:avLst/>
              <a:gdLst/>
              <a:ahLst/>
              <a:cxnLst/>
              <a:rect l="l" t="t" r="r" b="b"/>
              <a:pathLst>
                <a:path w="11158" h="2847" extrusionOk="0">
                  <a:moveTo>
                    <a:pt x="10899" y="1"/>
                  </a:moveTo>
                  <a:cubicBezTo>
                    <a:pt x="10765" y="1"/>
                    <a:pt x="10624" y="84"/>
                    <a:pt x="10607" y="251"/>
                  </a:cubicBezTo>
                  <a:cubicBezTo>
                    <a:pt x="10388" y="1976"/>
                    <a:pt x="8461" y="2285"/>
                    <a:pt x="6910" y="2285"/>
                  </a:cubicBezTo>
                  <a:cubicBezTo>
                    <a:pt x="6572" y="2285"/>
                    <a:pt x="6251" y="2271"/>
                    <a:pt x="5970" y="2253"/>
                  </a:cubicBezTo>
                  <a:cubicBezTo>
                    <a:pt x="4102" y="2119"/>
                    <a:pt x="2134" y="1719"/>
                    <a:pt x="366" y="1052"/>
                  </a:cubicBezTo>
                  <a:cubicBezTo>
                    <a:pt x="335" y="1036"/>
                    <a:pt x="306" y="1029"/>
                    <a:pt x="279" y="1029"/>
                  </a:cubicBezTo>
                  <a:cubicBezTo>
                    <a:pt x="74" y="1029"/>
                    <a:pt x="1" y="1434"/>
                    <a:pt x="266" y="1552"/>
                  </a:cubicBezTo>
                  <a:cubicBezTo>
                    <a:pt x="1767" y="2086"/>
                    <a:pt x="3335" y="2453"/>
                    <a:pt x="4870" y="2686"/>
                  </a:cubicBezTo>
                  <a:cubicBezTo>
                    <a:pt x="5534" y="2769"/>
                    <a:pt x="6274" y="2847"/>
                    <a:pt x="7014" y="2847"/>
                  </a:cubicBezTo>
                  <a:cubicBezTo>
                    <a:pt x="8057" y="2847"/>
                    <a:pt x="9101" y="2693"/>
                    <a:pt x="9940" y="2186"/>
                  </a:cubicBezTo>
                  <a:cubicBezTo>
                    <a:pt x="10640" y="1752"/>
                    <a:pt x="11007" y="1085"/>
                    <a:pt x="11141" y="251"/>
                  </a:cubicBezTo>
                  <a:cubicBezTo>
                    <a:pt x="11157" y="84"/>
                    <a:pt x="11032" y="1"/>
                    <a:pt x="10899"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80;p30"/>
            <p:cNvSpPr/>
            <p:nvPr/>
          </p:nvSpPr>
          <p:spPr>
            <a:xfrm>
              <a:off x="3006085" y="2678347"/>
              <a:ext cx="123327" cy="52290"/>
            </a:xfrm>
            <a:custGeom>
              <a:avLst/>
              <a:gdLst/>
              <a:ahLst/>
              <a:cxnLst/>
              <a:rect l="l" t="t" r="r" b="b"/>
              <a:pathLst>
                <a:path w="8401" h="3562" extrusionOk="0">
                  <a:moveTo>
                    <a:pt x="7301" y="0"/>
                  </a:moveTo>
                  <a:cubicBezTo>
                    <a:pt x="7112" y="0"/>
                    <a:pt x="6949" y="204"/>
                    <a:pt x="7066" y="392"/>
                  </a:cubicBezTo>
                  <a:cubicBezTo>
                    <a:pt x="7367" y="826"/>
                    <a:pt x="7800" y="1493"/>
                    <a:pt x="7567" y="2093"/>
                  </a:cubicBezTo>
                  <a:cubicBezTo>
                    <a:pt x="7400" y="2560"/>
                    <a:pt x="6866" y="2727"/>
                    <a:pt x="6433" y="2827"/>
                  </a:cubicBezTo>
                  <a:cubicBezTo>
                    <a:pt x="5802" y="3016"/>
                    <a:pt x="5134" y="3086"/>
                    <a:pt x="4460" y="3086"/>
                  </a:cubicBezTo>
                  <a:cubicBezTo>
                    <a:pt x="3709" y="3086"/>
                    <a:pt x="2951" y="2999"/>
                    <a:pt x="2230" y="2894"/>
                  </a:cubicBezTo>
                  <a:cubicBezTo>
                    <a:pt x="1696" y="2794"/>
                    <a:pt x="1029" y="2660"/>
                    <a:pt x="528" y="2460"/>
                  </a:cubicBezTo>
                  <a:cubicBezTo>
                    <a:pt x="489" y="2443"/>
                    <a:pt x="450" y="2435"/>
                    <a:pt x="413" y="2435"/>
                  </a:cubicBezTo>
                  <a:cubicBezTo>
                    <a:pt x="168" y="2435"/>
                    <a:pt x="0" y="2778"/>
                    <a:pt x="261" y="2894"/>
                  </a:cubicBezTo>
                  <a:cubicBezTo>
                    <a:pt x="795" y="3127"/>
                    <a:pt x="1396" y="3228"/>
                    <a:pt x="1963" y="3361"/>
                  </a:cubicBezTo>
                  <a:cubicBezTo>
                    <a:pt x="2763" y="3461"/>
                    <a:pt x="3564" y="3561"/>
                    <a:pt x="4364" y="3561"/>
                  </a:cubicBezTo>
                  <a:cubicBezTo>
                    <a:pt x="5465" y="3561"/>
                    <a:pt x="7433" y="3561"/>
                    <a:pt x="8034" y="2327"/>
                  </a:cubicBezTo>
                  <a:cubicBezTo>
                    <a:pt x="8401" y="1593"/>
                    <a:pt x="7934" y="759"/>
                    <a:pt x="7533" y="125"/>
                  </a:cubicBezTo>
                  <a:cubicBezTo>
                    <a:pt x="7464" y="36"/>
                    <a:pt x="7380" y="0"/>
                    <a:pt x="7301" y="0"/>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81;p30"/>
            <p:cNvSpPr/>
            <p:nvPr/>
          </p:nvSpPr>
          <p:spPr>
            <a:xfrm>
              <a:off x="3100980" y="2745251"/>
              <a:ext cx="33808" cy="14753"/>
            </a:xfrm>
            <a:custGeom>
              <a:avLst/>
              <a:gdLst/>
              <a:ahLst/>
              <a:cxnLst/>
              <a:rect l="l" t="t" r="r" b="b"/>
              <a:pathLst>
                <a:path w="2303" h="1005" extrusionOk="0">
                  <a:moveTo>
                    <a:pt x="1997" y="1"/>
                  </a:moveTo>
                  <a:cubicBezTo>
                    <a:pt x="1942" y="1"/>
                    <a:pt x="1886" y="12"/>
                    <a:pt x="1836" y="37"/>
                  </a:cubicBezTo>
                  <a:cubicBezTo>
                    <a:pt x="1335" y="337"/>
                    <a:pt x="801" y="504"/>
                    <a:pt x="268" y="504"/>
                  </a:cubicBezTo>
                  <a:cubicBezTo>
                    <a:pt x="134" y="504"/>
                    <a:pt x="1" y="638"/>
                    <a:pt x="1" y="738"/>
                  </a:cubicBezTo>
                  <a:cubicBezTo>
                    <a:pt x="1" y="871"/>
                    <a:pt x="134" y="1005"/>
                    <a:pt x="268" y="1005"/>
                  </a:cubicBezTo>
                  <a:cubicBezTo>
                    <a:pt x="935" y="1005"/>
                    <a:pt x="1569" y="771"/>
                    <a:pt x="2136" y="437"/>
                  </a:cubicBezTo>
                  <a:cubicBezTo>
                    <a:pt x="2269" y="371"/>
                    <a:pt x="2303" y="204"/>
                    <a:pt x="2236" y="71"/>
                  </a:cubicBezTo>
                  <a:cubicBezTo>
                    <a:pt x="2174" y="29"/>
                    <a:pt x="2087" y="1"/>
                    <a:pt x="1997"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82;p30"/>
            <p:cNvSpPr/>
            <p:nvPr/>
          </p:nvSpPr>
          <p:spPr>
            <a:xfrm>
              <a:off x="3196669" y="2683675"/>
              <a:ext cx="42895" cy="108544"/>
            </a:xfrm>
            <a:custGeom>
              <a:avLst/>
              <a:gdLst/>
              <a:ahLst/>
              <a:cxnLst/>
              <a:rect l="l" t="t" r="r" b="b"/>
              <a:pathLst>
                <a:path w="2922" h="7394" extrusionOk="0">
                  <a:moveTo>
                    <a:pt x="393" y="1"/>
                  </a:moveTo>
                  <a:cubicBezTo>
                    <a:pt x="206" y="1"/>
                    <a:pt x="1" y="181"/>
                    <a:pt x="120" y="396"/>
                  </a:cubicBezTo>
                  <a:cubicBezTo>
                    <a:pt x="1121" y="2264"/>
                    <a:pt x="2322" y="5099"/>
                    <a:pt x="820" y="7034"/>
                  </a:cubicBezTo>
                  <a:cubicBezTo>
                    <a:pt x="680" y="7198"/>
                    <a:pt x="867" y="7394"/>
                    <a:pt x="1060" y="7394"/>
                  </a:cubicBezTo>
                  <a:cubicBezTo>
                    <a:pt x="1143" y="7394"/>
                    <a:pt x="1227" y="7358"/>
                    <a:pt x="1287" y="7268"/>
                  </a:cubicBezTo>
                  <a:cubicBezTo>
                    <a:pt x="2922" y="5166"/>
                    <a:pt x="1654" y="2164"/>
                    <a:pt x="587" y="96"/>
                  </a:cubicBezTo>
                  <a:cubicBezTo>
                    <a:pt x="539" y="29"/>
                    <a:pt x="468" y="1"/>
                    <a:pt x="393"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83;p30"/>
            <p:cNvSpPr/>
            <p:nvPr/>
          </p:nvSpPr>
          <p:spPr>
            <a:xfrm>
              <a:off x="4209741" y="1912198"/>
              <a:ext cx="96477" cy="122284"/>
            </a:xfrm>
            <a:custGeom>
              <a:avLst/>
              <a:gdLst/>
              <a:ahLst/>
              <a:cxnLst/>
              <a:rect l="l" t="t" r="r" b="b"/>
              <a:pathLst>
                <a:path w="6572" h="8330" extrusionOk="0">
                  <a:moveTo>
                    <a:pt x="6227" y="0"/>
                  </a:moveTo>
                  <a:cubicBezTo>
                    <a:pt x="6150" y="0"/>
                    <a:pt x="6073" y="35"/>
                    <a:pt x="6022" y="117"/>
                  </a:cubicBezTo>
                  <a:cubicBezTo>
                    <a:pt x="4454" y="3019"/>
                    <a:pt x="2987" y="5921"/>
                    <a:pt x="251" y="7823"/>
                  </a:cubicBezTo>
                  <a:cubicBezTo>
                    <a:pt x="1" y="8018"/>
                    <a:pt x="169" y="8329"/>
                    <a:pt x="367" y="8329"/>
                  </a:cubicBezTo>
                  <a:cubicBezTo>
                    <a:pt x="406" y="8329"/>
                    <a:pt x="446" y="8317"/>
                    <a:pt x="485" y="8290"/>
                  </a:cubicBezTo>
                  <a:cubicBezTo>
                    <a:pt x="3320" y="6355"/>
                    <a:pt x="4855" y="3320"/>
                    <a:pt x="6456" y="384"/>
                  </a:cubicBezTo>
                  <a:cubicBezTo>
                    <a:pt x="6571" y="176"/>
                    <a:pt x="6399" y="0"/>
                    <a:pt x="6227" y="0"/>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84;p30"/>
            <p:cNvSpPr/>
            <p:nvPr/>
          </p:nvSpPr>
          <p:spPr>
            <a:xfrm>
              <a:off x="3686486" y="2440749"/>
              <a:ext cx="365899" cy="33338"/>
            </a:xfrm>
            <a:custGeom>
              <a:avLst/>
              <a:gdLst/>
              <a:ahLst/>
              <a:cxnLst/>
              <a:rect l="l" t="t" r="r" b="b"/>
              <a:pathLst>
                <a:path w="24925" h="2271" extrusionOk="0">
                  <a:moveTo>
                    <a:pt x="24591" y="1"/>
                  </a:moveTo>
                  <a:cubicBezTo>
                    <a:pt x="20989" y="134"/>
                    <a:pt x="17419" y="234"/>
                    <a:pt x="13817" y="401"/>
                  </a:cubicBezTo>
                  <a:cubicBezTo>
                    <a:pt x="12016" y="468"/>
                    <a:pt x="10248" y="601"/>
                    <a:pt x="8446" y="734"/>
                  </a:cubicBezTo>
                  <a:cubicBezTo>
                    <a:pt x="7012" y="868"/>
                    <a:pt x="5578" y="935"/>
                    <a:pt x="4143" y="1235"/>
                  </a:cubicBezTo>
                  <a:cubicBezTo>
                    <a:pt x="3476" y="1368"/>
                    <a:pt x="2842" y="1502"/>
                    <a:pt x="2209" y="1635"/>
                  </a:cubicBezTo>
                  <a:cubicBezTo>
                    <a:pt x="1841" y="1696"/>
                    <a:pt x="1448" y="1758"/>
                    <a:pt x="1076" y="1758"/>
                  </a:cubicBezTo>
                  <a:cubicBezTo>
                    <a:pt x="841" y="1758"/>
                    <a:pt x="614" y="1733"/>
                    <a:pt x="407" y="1668"/>
                  </a:cubicBezTo>
                  <a:cubicBezTo>
                    <a:pt x="380" y="1659"/>
                    <a:pt x="354" y="1655"/>
                    <a:pt x="330" y="1655"/>
                  </a:cubicBezTo>
                  <a:cubicBezTo>
                    <a:pt x="87" y="1655"/>
                    <a:pt x="1" y="2075"/>
                    <a:pt x="274" y="2135"/>
                  </a:cubicBezTo>
                  <a:cubicBezTo>
                    <a:pt x="558" y="2233"/>
                    <a:pt x="862" y="2271"/>
                    <a:pt x="1173" y="2271"/>
                  </a:cubicBezTo>
                  <a:cubicBezTo>
                    <a:pt x="1923" y="2271"/>
                    <a:pt x="2716" y="2053"/>
                    <a:pt x="3376" y="1935"/>
                  </a:cubicBezTo>
                  <a:cubicBezTo>
                    <a:pt x="4744" y="1635"/>
                    <a:pt x="6111" y="1468"/>
                    <a:pt x="7546" y="1368"/>
                  </a:cubicBezTo>
                  <a:cubicBezTo>
                    <a:pt x="11148" y="1001"/>
                    <a:pt x="14784" y="868"/>
                    <a:pt x="18420" y="768"/>
                  </a:cubicBezTo>
                  <a:cubicBezTo>
                    <a:pt x="20455" y="701"/>
                    <a:pt x="22556" y="634"/>
                    <a:pt x="24591" y="568"/>
                  </a:cubicBezTo>
                  <a:cubicBezTo>
                    <a:pt x="24925" y="568"/>
                    <a:pt x="24925" y="1"/>
                    <a:pt x="24591"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85;p30"/>
            <p:cNvSpPr/>
            <p:nvPr/>
          </p:nvSpPr>
          <p:spPr>
            <a:xfrm>
              <a:off x="4440030" y="2688563"/>
              <a:ext cx="101953" cy="47622"/>
            </a:xfrm>
            <a:custGeom>
              <a:avLst/>
              <a:gdLst/>
              <a:ahLst/>
              <a:cxnLst/>
              <a:rect l="l" t="t" r="r" b="b"/>
              <a:pathLst>
                <a:path w="6945" h="3244" extrusionOk="0">
                  <a:moveTo>
                    <a:pt x="6576" y="1"/>
                  </a:moveTo>
                  <a:cubicBezTo>
                    <a:pt x="6496" y="1"/>
                    <a:pt x="6412" y="29"/>
                    <a:pt x="6345" y="96"/>
                  </a:cubicBezTo>
                  <a:cubicBezTo>
                    <a:pt x="4977" y="1931"/>
                    <a:pt x="2442" y="2331"/>
                    <a:pt x="307" y="2732"/>
                  </a:cubicBezTo>
                  <a:cubicBezTo>
                    <a:pt x="0" y="2762"/>
                    <a:pt x="88" y="3244"/>
                    <a:pt x="363" y="3244"/>
                  </a:cubicBezTo>
                  <a:cubicBezTo>
                    <a:pt x="388" y="3244"/>
                    <a:pt x="413" y="3240"/>
                    <a:pt x="440" y="3232"/>
                  </a:cubicBezTo>
                  <a:cubicBezTo>
                    <a:pt x="2742" y="2832"/>
                    <a:pt x="5277" y="2365"/>
                    <a:pt x="6778" y="363"/>
                  </a:cubicBezTo>
                  <a:cubicBezTo>
                    <a:pt x="6944" y="173"/>
                    <a:pt x="6773" y="1"/>
                    <a:pt x="6576" y="1"/>
                  </a:cubicBezTo>
                  <a:close/>
                </a:path>
              </a:pathLst>
            </a:custGeom>
            <a:solidFill>
              <a:srgbClr val="2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286;p30"/>
            <p:cNvSpPr/>
            <p:nvPr/>
          </p:nvSpPr>
          <p:spPr>
            <a:xfrm>
              <a:off x="4447516" y="2691543"/>
              <a:ext cx="90737" cy="99663"/>
            </a:xfrm>
            <a:custGeom>
              <a:avLst/>
              <a:gdLst/>
              <a:ahLst/>
              <a:cxnLst/>
              <a:rect l="l" t="t" r="r" b="b"/>
              <a:pathLst>
                <a:path w="6181" h="6789" extrusionOk="0">
                  <a:moveTo>
                    <a:pt x="5883" y="0"/>
                  </a:moveTo>
                  <a:cubicBezTo>
                    <a:pt x="5780" y="0"/>
                    <a:pt x="5675" y="59"/>
                    <a:pt x="5634" y="194"/>
                  </a:cubicBezTo>
                  <a:cubicBezTo>
                    <a:pt x="4934" y="2929"/>
                    <a:pt x="2832" y="5231"/>
                    <a:pt x="264" y="6331"/>
                  </a:cubicBezTo>
                  <a:cubicBezTo>
                    <a:pt x="1" y="6419"/>
                    <a:pt x="173" y="6789"/>
                    <a:pt x="400" y="6789"/>
                  </a:cubicBezTo>
                  <a:cubicBezTo>
                    <a:pt x="432" y="6789"/>
                    <a:pt x="464" y="6781"/>
                    <a:pt x="497" y="6765"/>
                  </a:cubicBezTo>
                  <a:cubicBezTo>
                    <a:pt x="3233" y="5598"/>
                    <a:pt x="5334" y="3196"/>
                    <a:pt x="6101" y="327"/>
                  </a:cubicBezTo>
                  <a:cubicBezTo>
                    <a:pt x="6181" y="128"/>
                    <a:pt x="6035" y="0"/>
                    <a:pt x="5883" y="0"/>
                  </a:cubicBezTo>
                  <a:close/>
                </a:path>
              </a:pathLst>
            </a:custGeom>
            <a:solidFill>
              <a:srgbClr val="2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287;p30"/>
            <p:cNvSpPr/>
            <p:nvPr/>
          </p:nvSpPr>
          <p:spPr>
            <a:xfrm>
              <a:off x="4505730" y="2746278"/>
              <a:ext cx="378054" cy="110922"/>
            </a:xfrm>
            <a:custGeom>
              <a:avLst/>
              <a:gdLst/>
              <a:ahLst/>
              <a:cxnLst/>
              <a:rect l="l" t="t" r="r" b="b"/>
              <a:pathLst>
                <a:path w="25753" h="7556" extrusionOk="0">
                  <a:moveTo>
                    <a:pt x="8006" y="1"/>
                  </a:moveTo>
                  <a:cubicBezTo>
                    <a:pt x="7272" y="1"/>
                    <a:pt x="6505" y="334"/>
                    <a:pt x="5838" y="634"/>
                  </a:cubicBezTo>
                  <a:cubicBezTo>
                    <a:pt x="4837" y="1101"/>
                    <a:pt x="3870" y="1635"/>
                    <a:pt x="3003" y="2302"/>
                  </a:cubicBezTo>
                  <a:cubicBezTo>
                    <a:pt x="1869" y="3136"/>
                    <a:pt x="1" y="4837"/>
                    <a:pt x="1001" y="6405"/>
                  </a:cubicBezTo>
                  <a:cubicBezTo>
                    <a:pt x="1468" y="7072"/>
                    <a:pt x="2302" y="7306"/>
                    <a:pt x="3036" y="7439"/>
                  </a:cubicBezTo>
                  <a:cubicBezTo>
                    <a:pt x="3586" y="7523"/>
                    <a:pt x="4129" y="7556"/>
                    <a:pt x="4671" y="7556"/>
                  </a:cubicBezTo>
                  <a:cubicBezTo>
                    <a:pt x="5213" y="7556"/>
                    <a:pt x="5755" y="7523"/>
                    <a:pt x="6305" y="7473"/>
                  </a:cubicBezTo>
                  <a:cubicBezTo>
                    <a:pt x="8473" y="7306"/>
                    <a:pt x="10675" y="6972"/>
                    <a:pt x="12843" y="6705"/>
                  </a:cubicBezTo>
                  <a:cubicBezTo>
                    <a:pt x="17046" y="6238"/>
                    <a:pt x="21249" y="5471"/>
                    <a:pt x="25419" y="4604"/>
                  </a:cubicBezTo>
                  <a:cubicBezTo>
                    <a:pt x="25753" y="4513"/>
                    <a:pt x="25672" y="4090"/>
                    <a:pt x="25404" y="4090"/>
                  </a:cubicBezTo>
                  <a:cubicBezTo>
                    <a:pt x="25377" y="4090"/>
                    <a:pt x="25349" y="4094"/>
                    <a:pt x="25319" y="4103"/>
                  </a:cubicBezTo>
                  <a:cubicBezTo>
                    <a:pt x="21916" y="4804"/>
                    <a:pt x="18547" y="5438"/>
                    <a:pt x="15145" y="5938"/>
                  </a:cubicBezTo>
                  <a:cubicBezTo>
                    <a:pt x="12810" y="6272"/>
                    <a:pt x="10475" y="6505"/>
                    <a:pt x="8140" y="6805"/>
                  </a:cubicBezTo>
                  <a:cubicBezTo>
                    <a:pt x="7072" y="6939"/>
                    <a:pt x="6038" y="7072"/>
                    <a:pt x="4971" y="7072"/>
                  </a:cubicBezTo>
                  <a:cubicBezTo>
                    <a:pt x="4037" y="7072"/>
                    <a:pt x="3069" y="7072"/>
                    <a:pt x="2202" y="6705"/>
                  </a:cubicBezTo>
                  <a:cubicBezTo>
                    <a:pt x="1535" y="6472"/>
                    <a:pt x="1068" y="5938"/>
                    <a:pt x="1235" y="5171"/>
                  </a:cubicBezTo>
                  <a:cubicBezTo>
                    <a:pt x="1402" y="4370"/>
                    <a:pt x="2135" y="3737"/>
                    <a:pt x="2702" y="3169"/>
                  </a:cubicBezTo>
                  <a:cubicBezTo>
                    <a:pt x="3536" y="2436"/>
                    <a:pt x="4537" y="1835"/>
                    <a:pt x="5538" y="1335"/>
                  </a:cubicBezTo>
                  <a:cubicBezTo>
                    <a:pt x="6305" y="968"/>
                    <a:pt x="7139" y="534"/>
                    <a:pt x="8006" y="501"/>
                  </a:cubicBezTo>
                  <a:cubicBezTo>
                    <a:pt x="8025" y="505"/>
                    <a:pt x="8042" y="506"/>
                    <a:pt x="8059" y="506"/>
                  </a:cubicBezTo>
                  <a:cubicBezTo>
                    <a:pt x="8339" y="506"/>
                    <a:pt x="8321" y="1"/>
                    <a:pt x="8006" y="1"/>
                  </a:cubicBezTo>
                  <a:close/>
                </a:path>
              </a:pathLst>
            </a:custGeom>
            <a:solidFill>
              <a:srgbClr val="2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288;p30"/>
            <p:cNvSpPr/>
            <p:nvPr/>
          </p:nvSpPr>
          <p:spPr>
            <a:xfrm>
              <a:off x="4539520" y="2885385"/>
              <a:ext cx="238022" cy="117587"/>
            </a:xfrm>
            <a:custGeom>
              <a:avLst/>
              <a:gdLst/>
              <a:ahLst/>
              <a:cxnLst/>
              <a:rect l="l" t="t" r="r" b="b"/>
              <a:pathLst>
                <a:path w="16214" h="8010" extrusionOk="0">
                  <a:moveTo>
                    <a:pt x="4000" y="0"/>
                  </a:moveTo>
                  <a:cubicBezTo>
                    <a:pt x="3339" y="0"/>
                    <a:pt x="2628" y="103"/>
                    <a:pt x="2135" y="497"/>
                  </a:cubicBezTo>
                  <a:cubicBezTo>
                    <a:pt x="0" y="2199"/>
                    <a:pt x="6305" y="5501"/>
                    <a:pt x="7205" y="6035"/>
                  </a:cubicBezTo>
                  <a:cubicBezTo>
                    <a:pt x="8039" y="6502"/>
                    <a:pt x="8907" y="6969"/>
                    <a:pt x="9774" y="7336"/>
                  </a:cubicBezTo>
                  <a:cubicBezTo>
                    <a:pt x="10374" y="7602"/>
                    <a:pt x="10975" y="7869"/>
                    <a:pt x="11575" y="8003"/>
                  </a:cubicBezTo>
                  <a:cubicBezTo>
                    <a:pt x="11597" y="8007"/>
                    <a:pt x="11618" y="8009"/>
                    <a:pt x="11639" y="8009"/>
                  </a:cubicBezTo>
                  <a:cubicBezTo>
                    <a:pt x="11924" y="8009"/>
                    <a:pt x="12020" y="7596"/>
                    <a:pt x="11709" y="7502"/>
                  </a:cubicBezTo>
                  <a:cubicBezTo>
                    <a:pt x="10508" y="7269"/>
                    <a:pt x="9340" y="6602"/>
                    <a:pt x="8239" y="6035"/>
                  </a:cubicBezTo>
                  <a:cubicBezTo>
                    <a:pt x="6738" y="5301"/>
                    <a:pt x="5304" y="4433"/>
                    <a:pt x="3936" y="3433"/>
                  </a:cubicBezTo>
                  <a:cubicBezTo>
                    <a:pt x="3503" y="3066"/>
                    <a:pt x="1735" y="1832"/>
                    <a:pt x="2235" y="1031"/>
                  </a:cubicBezTo>
                  <a:cubicBezTo>
                    <a:pt x="2528" y="648"/>
                    <a:pt x="3171" y="554"/>
                    <a:pt x="3743" y="554"/>
                  </a:cubicBezTo>
                  <a:cubicBezTo>
                    <a:pt x="4017" y="554"/>
                    <a:pt x="4275" y="576"/>
                    <a:pt x="4470" y="597"/>
                  </a:cubicBezTo>
                  <a:cubicBezTo>
                    <a:pt x="5537" y="664"/>
                    <a:pt x="6638" y="931"/>
                    <a:pt x="7672" y="1198"/>
                  </a:cubicBezTo>
                  <a:cubicBezTo>
                    <a:pt x="10408" y="1965"/>
                    <a:pt x="13076" y="2866"/>
                    <a:pt x="15711" y="3966"/>
                  </a:cubicBezTo>
                  <a:cubicBezTo>
                    <a:pt x="15746" y="3976"/>
                    <a:pt x="15780" y="3980"/>
                    <a:pt x="15811" y="3980"/>
                  </a:cubicBezTo>
                  <a:cubicBezTo>
                    <a:pt x="16106" y="3980"/>
                    <a:pt x="16213" y="3587"/>
                    <a:pt x="15912" y="3466"/>
                  </a:cubicBezTo>
                  <a:cubicBezTo>
                    <a:pt x="13376" y="2399"/>
                    <a:pt x="10808" y="1531"/>
                    <a:pt x="8173" y="731"/>
                  </a:cubicBezTo>
                  <a:cubicBezTo>
                    <a:pt x="7039" y="397"/>
                    <a:pt x="5871" y="130"/>
                    <a:pt x="4670" y="30"/>
                  </a:cubicBezTo>
                  <a:cubicBezTo>
                    <a:pt x="4461" y="13"/>
                    <a:pt x="4234" y="0"/>
                    <a:pt x="4000" y="0"/>
                  </a:cubicBezTo>
                  <a:close/>
                </a:path>
              </a:pathLst>
            </a:custGeom>
            <a:solidFill>
              <a:srgbClr val="2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289;p30"/>
            <p:cNvSpPr/>
            <p:nvPr/>
          </p:nvSpPr>
          <p:spPr>
            <a:xfrm>
              <a:off x="4605617" y="2846355"/>
              <a:ext cx="41632" cy="52804"/>
            </a:xfrm>
            <a:custGeom>
              <a:avLst/>
              <a:gdLst/>
              <a:ahLst/>
              <a:cxnLst/>
              <a:rect l="l" t="t" r="r" b="b"/>
              <a:pathLst>
                <a:path w="2836" h="3597" extrusionOk="0">
                  <a:moveTo>
                    <a:pt x="2634" y="0"/>
                  </a:moveTo>
                  <a:cubicBezTo>
                    <a:pt x="2604" y="0"/>
                    <a:pt x="2570" y="7"/>
                    <a:pt x="2536" y="21"/>
                  </a:cubicBezTo>
                  <a:cubicBezTo>
                    <a:pt x="1902" y="288"/>
                    <a:pt x="1335" y="688"/>
                    <a:pt x="868" y="1188"/>
                  </a:cubicBezTo>
                  <a:cubicBezTo>
                    <a:pt x="467" y="1622"/>
                    <a:pt x="0" y="2322"/>
                    <a:pt x="367" y="2923"/>
                  </a:cubicBezTo>
                  <a:cubicBezTo>
                    <a:pt x="634" y="3323"/>
                    <a:pt x="1068" y="3490"/>
                    <a:pt x="1535" y="3590"/>
                  </a:cubicBezTo>
                  <a:cubicBezTo>
                    <a:pt x="1556" y="3594"/>
                    <a:pt x="1576" y="3596"/>
                    <a:pt x="1595" y="3596"/>
                  </a:cubicBezTo>
                  <a:cubicBezTo>
                    <a:pt x="1883" y="3596"/>
                    <a:pt x="1981" y="3152"/>
                    <a:pt x="1668" y="3090"/>
                  </a:cubicBezTo>
                  <a:cubicBezTo>
                    <a:pt x="1468" y="3023"/>
                    <a:pt x="1301" y="2990"/>
                    <a:pt x="1135" y="2856"/>
                  </a:cubicBezTo>
                  <a:cubicBezTo>
                    <a:pt x="1068" y="2823"/>
                    <a:pt x="1001" y="2789"/>
                    <a:pt x="968" y="2789"/>
                  </a:cubicBezTo>
                  <a:cubicBezTo>
                    <a:pt x="901" y="2789"/>
                    <a:pt x="901" y="2756"/>
                    <a:pt x="868" y="2689"/>
                  </a:cubicBezTo>
                  <a:lnTo>
                    <a:pt x="834" y="2656"/>
                  </a:lnTo>
                  <a:cubicBezTo>
                    <a:pt x="834" y="2623"/>
                    <a:pt x="801" y="2623"/>
                    <a:pt x="801" y="2589"/>
                  </a:cubicBezTo>
                  <a:lnTo>
                    <a:pt x="801" y="2523"/>
                  </a:lnTo>
                  <a:cubicBezTo>
                    <a:pt x="801" y="2489"/>
                    <a:pt x="801" y="2489"/>
                    <a:pt x="734" y="2456"/>
                  </a:cubicBezTo>
                  <a:lnTo>
                    <a:pt x="734" y="2422"/>
                  </a:lnTo>
                  <a:lnTo>
                    <a:pt x="734" y="2322"/>
                  </a:lnTo>
                  <a:lnTo>
                    <a:pt x="734" y="2289"/>
                  </a:lnTo>
                  <a:cubicBezTo>
                    <a:pt x="734" y="2189"/>
                    <a:pt x="801" y="2156"/>
                    <a:pt x="801" y="2122"/>
                  </a:cubicBezTo>
                  <a:lnTo>
                    <a:pt x="801" y="2089"/>
                  </a:lnTo>
                  <a:cubicBezTo>
                    <a:pt x="801" y="2022"/>
                    <a:pt x="834" y="2022"/>
                    <a:pt x="834" y="1989"/>
                  </a:cubicBezTo>
                  <a:cubicBezTo>
                    <a:pt x="868" y="1955"/>
                    <a:pt x="901" y="1855"/>
                    <a:pt x="968" y="1822"/>
                  </a:cubicBezTo>
                  <a:cubicBezTo>
                    <a:pt x="1034" y="1689"/>
                    <a:pt x="1135" y="1622"/>
                    <a:pt x="1201" y="1522"/>
                  </a:cubicBezTo>
                  <a:cubicBezTo>
                    <a:pt x="1401" y="1322"/>
                    <a:pt x="1668" y="1122"/>
                    <a:pt x="1902" y="955"/>
                  </a:cubicBezTo>
                  <a:cubicBezTo>
                    <a:pt x="2035" y="855"/>
                    <a:pt x="2169" y="788"/>
                    <a:pt x="2335" y="688"/>
                  </a:cubicBezTo>
                  <a:cubicBezTo>
                    <a:pt x="2369" y="655"/>
                    <a:pt x="2469" y="621"/>
                    <a:pt x="2502" y="621"/>
                  </a:cubicBezTo>
                  <a:cubicBezTo>
                    <a:pt x="2536" y="621"/>
                    <a:pt x="2569" y="588"/>
                    <a:pt x="2569" y="588"/>
                  </a:cubicBezTo>
                  <a:lnTo>
                    <a:pt x="2636" y="588"/>
                  </a:lnTo>
                  <a:cubicBezTo>
                    <a:pt x="2736" y="521"/>
                    <a:pt x="2836" y="421"/>
                    <a:pt x="2802" y="254"/>
                  </a:cubicBezTo>
                  <a:cubicBezTo>
                    <a:pt x="2829" y="96"/>
                    <a:pt x="2751" y="0"/>
                    <a:pt x="2634" y="0"/>
                  </a:cubicBezTo>
                  <a:close/>
                </a:path>
              </a:pathLst>
            </a:custGeom>
            <a:solidFill>
              <a:srgbClr val="2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290;p30"/>
            <p:cNvSpPr/>
            <p:nvPr/>
          </p:nvSpPr>
          <p:spPr>
            <a:xfrm>
              <a:off x="4586520" y="2940428"/>
              <a:ext cx="25719" cy="77510"/>
            </a:xfrm>
            <a:custGeom>
              <a:avLst/>
              <a:gdLst/>
              <a:ahLst/>
              <a:cxnLst/>
              <a:rect l="l" t="t" r="r" b="b"/>
              <a:pathLst>
                <a:path w="1752" h="5280" extrusionOk="0">
                  <a:moveTo>
                    <a:pt x="963" y="1"/>
                  </a:moveTo>
                  <a:cubicBezTo>
                    <a:pt x="890" y="1"/>
                    <a:pt x="818" y="35"/>
                    <a:pt x="768" y="116"/>
                  </a:cubicBezTo>
                  <a:cubicBezTo>
                    <a:pt x="0" y="1718"/>
                    <a:pt x="167" y="3719"/>
                    <a:pt x="1168" y="5153"/>
                  </a:cubicBezTo>
                  <a:cubicBezTo>
                    <a:pt x="1218" y="5243"/>
                    <a:pt x="1295" y="5279"/>
                    <a:pt x="1374" y="5279"/>
                  </a:cubicBezTo>
                  <a:cubicBezTo>
                    <a:pt x="1558" y="5279"/>
                    <a:pt x="1752" y="5083"/>
                    <a:pt x="1635" y="4920"/>
                  </a:cubicBezTo>
                  <a:cubicBezTo>
                    <a:pt x="768" y="3619"/>
                    <a:pt x="534" y="1818"/>
                    <a:pt x="1201" y="417"/>
                  </a:cubicBezTo>
                  <a:cubicBezTo>
                    <a:pt x="1294" y="184"/>
                    <a:pt x="1128" y="1"/>
                    <a:pt x="963" y="1"/>
                  </a:cubicBezTo>
                  <a:close/>
                </a:path>
              </a:pathLst>
            </a:custGeom>
            <a:solidFill>
              <a:srgbClr val="2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291;p30"/>
            <p:cNvSpPr/>
            <p:nvPr/>
          </p:nvSpPr>
          <p:spPr>
            <a:xfrm>
              <a:off x="4567512" y="2997923"/>
              <a:ext cx="96389" cy="33852"/>
            </a:xfrm>
            <a:custGeom>
              <a:avLst/>
              <a:gdLst/>
              <a:ahLst/>
              <a:cxnLst/>
              <a:rect l="l" t="t" r="r" b="b"/>
              <a:pathLst>
                <a:path w="6566" h="2306" extrusionOk="0">
                  <a:moveTo>
                    <a:pt x="358" y="0"/>
                  </a:moveTo>
                  <a:cubicBezTo>
                    <a:pt x="161" y="0"/>
                    <a:pt x="0" y="365"/>
                    <a:pt x="228" y="536"/>
                  </a:cubicBezTo>
                  <a:cubicBezTo>
                    <a:pt x="1963" y="1870"/>
                    <a:pt x="4131" y="2070"/>
                    <a:pt x="6232" y="2304"/>
                  </a:cubicBezTo>
                  <a:cubicBezTo>
                    <a:pt x="6242" y="2305"/>
                    <a:pt x="6252" y="2305"/>
                    <a:pt x="6262" y="2305"/>
                  </a:cubicBezTo>
                  <a:cubicBezTo>
                    <a:pt x="6566" y="2305"/>
                    <a:pt x="6556" y="1801"/>
                    <a:pt x="6232" y="1737"/>
                  </a:cubicBezTo>
                  <a:cubicBezTo>
                    <a:pt x="4164" y="1537"/>
                    <a:pt x="2129" y="1336"/>
                    <a:pt x="462" y="35"/>
                  </a:cubicBezTo>
                  <a:cubicBezTo>
                    <a:pt x="427" y="11"/>
                    <a:pt x="392" y="0"/>
                    <a:pt x="358" y="0"/>
                  </a:cubicBezTo>
                  <a:close/>
                </a:path>
              </a:pathLst>
            </a:custGeom>
            <a:solidFill>
              <a:srgbClr val="2A2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292;p30"/>
            <p:cNvSpPr/>
            <p:nvPr/>
          </p:nvSpPr>
          <p:spPr>
            <a:xfrm>
              <a:off x="5096227" y="2643589"/>
              <a:ext cx="116178" cy="30476"/>
            </a:xfrm>
            <a:custGeom>
              <a:avLst/>
              <a:gdLst/>
              <a:ahLst/>
              <a:cxnLst/>
              <a:rect l="l" t="t" r="r" b="b"/>
              <a:pathLst>
                <a:path w="7914" h="2076" extrusionOk="0">
                  <a:moveTo>
                    <a:pt x="7538" y="1"/>
                  </a:moveTo>
                  <a:cubicBezTo>
                    <a:pt x="7462" y="1"/>
                    <a:pt x="7388" y="37"/>
                    <a:pt x="7339" y="125"/>
                  </a:cubicBezTo>
                  <a:cubicBezTo>
                    <a:pt x="6672" y="1259"/>
                    <a:pt x="5271" y="1459"/>
                    <a:pt x="4070" y="1493"/>
                  </a:cubicBezTo>
                  <a:cubicBezTo>
                    <a:pt x="3891" y="1502"/>
                    <a:pt x="3713" y="1506"/>
                    <a:pt x="3537" y="1506"/>
                  </a:cubicBezTo>
                  <a:cubicBezTo>
                    <a:pt x="2462" y="1506"/>
                    <a:pt x="1422" y="1354"/>
                    <a:pt x="334" y="1326"/>
                  </a:cubicBezTo>
                  <a:cubicBezTo>
                    <a:pt x="0" y="1326"/>
                    <a:pt x="0" y="1826"/>
                    <a:pt x="334" y="1893"/>
                  </a:cubicBezTo>
                  <a:cubicBezTo>
                    <a:pt x="1453" y="1949"/>
                    <a:pt x="2618" y="2075"/>
                    <a:pt x="3733" y="2075"/>
                  </a:cubicBezTo>
                  <a:cubicBezTo>
                    <a:pt x="3947" y="2075"/>
                    <a:pt x="4160" y="2070"/>
                    <a:pt x="4370" y="2060"/>
                  </a:cubicBezTo>
                  <a:cubicBezTo>
                    <a:pt x="5671" y="1960"/>
                    <a:pt x="7072" y="1626"/>
                    <a:pt x="7773" y="425"/>
                  </a:cubicBezTo>
                  <a:cubicBezTo>
                    <a:pt x="7914" y="213"/>
                    <a:pt x="7722" y="1"/>
                    <a:pt x="7538"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293;p30"/>
            <p:cNvSpPr/>
            <p:nvPr/>
          </p:nvSpPr>
          <p:spPr>
            <a:xfrm>
              <a:off x="5109158" y="2597851"/>
              <a:ext cx="280138" cy="167734"/>
            </a:xfrm>
            <a:custGeom>
              <a:avLst/>
              <a:gdLst/>
              <a:ahLst/>
              <a:cxnLst/>
              <a:rect l="l" t="t" r="r" b="b"/>
              <a:pathLst>
                <a:path w="19083" h="11426" extrusionOk="0">
                  <a:moveTo>
                    <a:pt x="11696" y="1"/>
                  </a:moveTo>
                  <a:cubicBezTo>
                    <a:pt x="11654" y="1"/>
                    <a:pt x="11609" y="12"/>
                    <a:pt x="11562" y="39"/>
                  </a:cubicBezTo>
                  <a:cubicBezTo>
                    <a:pt x="8960" y="1406"/>
                    <a:pt x="7058" y="3641"/>
                    <a:pt x="4857" y="5543"/>
                  </a:cubicBezTo>
                  <a:cubicBezTo>
                    <a:pt x="3956" y="6276"/>
                    <a:pt x="3055" y="6944"/>
                    <a:pt x="2188" y="7644"/>
                  </a:cubicBezTo>
                  <a:cubicBezTo>
                    <a:pt x="1588" y="8144"/>
                    <a:pt x="921" y="8745"/>
                    <a:pt x="620" y="9479"/>
                  </a:cubicBezTo>
                  <a:cubicBezTo>
                    <a:pt x="1" y="11225"/>
                    <a:pt x="2663" y="11425"/>
                    <a:pt x="4129" y="11425"/>
                  </a:cubicBezTo>
                  <a:cubicBezTo>
                    <a:pt x="4400" y="11425"/>
                    <a:pt x="4629" y="11419"/>
                    <a:pt x="4790" y="11413"/>
                  </a:cubicBezTo>
                  <a:cubicBezTo>
                    <a:pt x="7425" y="11380"/>
                    <a:pt x="10060" y="10713"/>
                    <a:pt x="12395" y="9545"/>
                  </a:cubicBezTo>
                  <a:cubicBezTo>
                    <a:pt x="15064" y="8211"/>
                    <a:pt x="17366" y="6210"/>
                    <a:pt x="18967" y="3741"/>
                  </a:cubicBezTo>
                  <a:cubicBezTo>
                    <a:pt x="19082" y="3533"/>
                    <a:pt x="18926" y="3358"/>
                    <a:pt x="18752" y="3358"/>
                  </a:cubicBezTo>
                  <a:cubicBezTo>
                    <a:pt x="18675" y="3358"/>
                    <a:pt x="18595" y="3392"/>
                    <a:pt x="18533" y="3474"/>
                  </a:cubicBezTo>
                  <a:cubicBezTo>
                    <a:pt x="15765" y="7611"/>
                    <a:pt x="11128" y="10313"/>
                    <a:pt x="6258" y="10813"/>
                  </a:cubicBezTo>
                  <a:cubicBezTo>
                    <a:pt x="5956" y="10851"/>
                    <a:pt x="5074" y="10931"/>
                    <a:pt x="4119" y="10931"/>
                  </a:cubicBezTo>
                  <a:cubicBezTo>
                    <a:pt x="2536" y="10931"/>
                    <a:pt x="755" y="10711"/>
                    <a:pt x="1087" y="9712"/>
                  </a:cubicBezTo>
                  <a:cubicBezTo>
                    <a:pt x="1288" y="9045"/>
                    <a:pt x="2021" y="8478"/>
                    <a:pt x="2522" y="8044"/>
                  </a:cubicBezTo>
                  <a:cubicBezTo>
                    <a:pt x="3256" y="7377"/>
                    <a:pt x="4090" y="6810"/>
                    <a:pt x="4857" y="6143"/>
                  </a:cubicBezTo>
                  <a:cubicBezTo>
                    <a:pt x="7125" y="4242"/>
                    <a:pt x="9093" y="1907"/>
                    <a:pt x="11762" y="439"/>
                  </a:cubicBezTo>
                  <a:cubicBezTo>
                    <a:pt x="12043" y="327"/>
                    <a:pt x="11921" y="1"/>
                    <a:pt x="11696"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294;p30"/>
            <p:cNvSpPr/>
            <p:nvPr/>
          </p:nvSpPr>
          <p:spPr>
            <a:xfrm>
              <a:off x="5336086" y="2674766"/>
              <a:ext cx="114005" cy="35643"/>
            </a:xfrm>
            <a:custGeom>
              <a:avLst/>
              <a:gdLst/>
              <a:ahLst/>
              <a:cxnLst/>
              <a:rect l="l" t="t" r="r" b="b"/>
              <a:pathLst>
                <a:path w="7766" h="2428" extrusionOk="0">
                  <a:moveTo>
                    <a:pt x="7403" y="0"/>
                  </a:moveTo>
                  <a:cubicBezTo>
                    <a:pt x="7363" y="0"/>
                    <a:pt x="7320" y="11"/>
                    <a:pt x="7276" y="36"/>
                  </a:cubicBezTo>
                  <a:cubicBezTo>
                    <a:pt x="5623" y="917"/>
                    <a:pt x="3651" y="1913"/>
                    <a:pt x="1699" y="1913"/>
                  </a:cubicBezTo>
                  <a:cubicBezTo>
                    <a:pt x="1288" y="1913"/>
                    <a:pt x="877" y="1869"/>
                    <a:pt x="471" y="1770"/>
                  </a:cubicBezTo>
                  <a:cubicBezTo>
                    <a:pt x="441" y="1761"/>
                    <a:pt x="413" y="1757"/>
                    <a:pt x="385" y="1757"/>
                  </a:cubicBezTo>
                  <a:cubicBezTo>
                    <a:pt x="112" y="1757"/>
                    <a:pt x="1" y="2180"/>
                    <a:pt x="305" y="2271"/>
                  </a:cubicBezTo>
                  <a:cubicBezTo>
                    <a:pt x="757" y="2379"/>
                    <a:pt x="1211" y="2428"/>
                    <a:pt x="1663" y="2428"/>
                  </a:cubicBezTo>
                  <a:cubicBezTo>
                    <a:pt x="3711" y="2428"/>
                    <a:pt x="5734" y="1432"/>
                    <a:pt x="7510" y="503"/>
                  </a:cubicBezTo>
                  <a:cubicBezTo>
                    <a:pt x="7766" y="361"/>
                    <a:pt x="7634" y="0"/>
                    <a:pt x="7403" y="0"/>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295;p30"/>
            <p:cNvSpPr/>
            <p:nvPr/>
          </p:nvSpPr>
          <p:spPr>
            <a:xfrm>
              <a:off x="5032875" y="2716922"/>
              <a:ext cx="261216" cy="168233"/>
            </a:xfrm>
            <a:custGeom>
              <a:avLst/>
              <a:gdLst/>
              <a:ahLst/>
              <a:cxnLst/>
              <a:rect l="l" t="t" r="r" b="b"/>
              <a:pathLst>
                <a:path w="17794" h="11460" extrusionOk="0">
                  <a:moveTo>
                    <a:pt x="2057" y="1"/>
                  </a:moveTo>
                  <a:cubicBezTo>
                    <a:pt x="1856" y="1"/>
                    <a:pt x="1676" y="192"/>
                    <a:pt x="1815" y="399"/>
                  </a:cubicBezTo>
                  <a:cubicBezTo>
                    <a:pt x="2548" y="1400"/>
                    <a:pt x="3649" y="2001"/>
                    <a:pt x="4783" y="2468"/>
                  </a:cubicBezTo>
                  <a:cubicBezTo>
                    <a:pt x="6051" y="3001"/>
                    <a:pt x="7318" y="3435"/>
                    <a:pt x="8619" y="3835"/>
                  </a:cubicBezTo>
                  <a:cubicBezTo>
                    <a:pt x="10154" y="4336"/>
                    <a:pt x="11722" y="4936"/>
                    <a:pt x="13123" y="5737"/>
                  </a:cubicBezTo>
                  <a:cubicBezTo>
                    <a:pt x="14323" y="6404"/>
                    <a:pt x="15658" y="7304"/>
                    <a:pt x="16458" y="8505"/>
                  </a:cubicBezTo>
                  <a:cubicBezTo>
                    <a:pt x="17794" y="10533"/>
                    <a:pt x="13720" y="10874"/>
                    <a:pt x="11048" y="10874"/>
                  </a:cubicBezTo>
                  <a:cubicBezTo>
                    <a:pt x="10116" y="10874"/>
                    <a:pt x="9355" y="10833"/>
                    <a:pt x="9053" y="10807"/>
                  </a:cubicBezTo>
                  <a:cubicBezTo>
                    <a:pt x="6051" y="10607"/>
                    <a:pt x="2982" y="9639"/>
                    <a:pt x="480" y="7938"/>
                  </a:cubicBezTo>
                  <a:cubicBezTo>
                    <a:pt x="432" y="7902"/>
                    <a:pt x="385" y="7887"/>
                    <a:pt x="340" y="7887"/>
                  </a:cubicBezTo>
                  <a:cubicBezTo>
                    <a:pt x="136" y="7887"/>
                    <a:pt x="0" y="8213"/>
                    <a:pt x="247" y="8405"/>
                  </a:cubicBezTo>
                  <a:cubicBezTo>
                    <a:pt x="3381" y="10495"/>
                    <a:pt x="7231" y="11459"/>
                    <a:pt x="11012" y="11459"/>
                  </a:cubicBezTo>
                  <a:cubicBezTo>
                    <a:pt x="12060" y="11459"/>
                    <a:pt x="13103" y="11385"/>
                    <a:pt x="14123" y="11240"/>
                  </a:cubicBezTo>
                  <a:cubicBezTo>
                    <a:pt x="15224" y="11074"/>
                    <a:pt x="17426" y="10673"/>
                    <a:pt x="17292" y="9172"/>
                  </a:cubicBezTo>
                  <a:cubicBezTo>
                    <a:pt x="17226" y="8305"/>
                    <a:pt x="16458" y="7605"/>
                    <a:pt x="15825" y="7071"/>
                  </a:cubicBezTo>
                  <a:cubicBezTo>
                    <a:pt x="14557" y="5837"/>
                    <a:pt x="12956" y="4969"/>
                    <a:pt x="11321" y="4302"/>
                  </a:cubicBezTo>
                  <a:cubicBezTo>
                    <a:pt x="9754" y="3635"/>
                    <a:pt x="8119" y="3168"/>
                    <a:pt x="6485" y="2601"/>
                  </a:cubicBezTo>
                  <a:cubicBezTo>
                    <a:pt x="5050" y="2101"/>
                    <a:pt x="3249" y="1467"/>
                    <a:pt x="2315" y="133"/>
                  </a:cubicBezTo>
                  <a:cubicBezTo>
                    <a:pt x="2242" y="39"/>
                    <a:pt x="2148" y="1"/>
                    <a:pt x="2057"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296;p30"/>
            <p:cNvSpPr/>
            <p:nvPr/>
          </p:nvSpPr>
          <p:spPr>
            <a:xfrm>
              <a:off x="4989970" y="2792911"/>
              <a:ext cx="23517" cy="21741"/>
            </a:xfrm>
            <a:custGeom>
              <a:avLst/>
              <a:gdLst/>
              <a:ahLst/>
              <a:cxnLst/>
              <a:rect l="l" t="t" r="r" b="b"/>
              <a:pathLst>
                <a:path w="1602" h="1481" extrusionOk="0">
                  <a:moveTo>
                    <a:pt x="376" y="1"/>
                  </a:moveTo>
                  <a:cubicBezTo>
                    <a:pt x="317" y="1"/>
                    <a:pt x="254" y="20"/>
                    <a:pt x="201" y="59"/>
                  </a:cubicBezTo>
                  <a:cubicBezTo>
                    <a:pt x="34" y="126"/>
                    <a:pt x="1" y="259"/>
                    <a:pt x="68" y="359"/>
                  </a:cubicBezTo>
                  <a:cubicBezTo>
                    <a:pt x="201" y="626"/>
                    <a:pt x="368" y="826"/>
                    <a:pt x="535" y="993"/>
                  </a:cubicBezTo>
                  <a:cubicBezTo>
                    <a:pt x="701" y="1160"/>
                    <a:pt x="968" y="1327"/>
                    <a:pt x="1168" y="1460"/>
                  </a:cubicBezTo>
                  <a:cubicBezTo>
                    <a:pt x="1217" y="1472"/>
                    <a:pt x="1266" y="1480"/>
                    <a:pt x="1313" y="1480"/>
                  </a:cubicBezTo>
                  <a:cubicBezTo>
                    <a:pt x="1395" y="1480"/>
                    <a:pt x="1472" y="1457"/>
                    <a:pt x="1535" y="1393"/>
                  </a:cubicBezTo>
                  <a:cubicBezTo>
                    <a:pt x="1602" y="1260"/>
                    <a:pt x="1569" y="1093"/>
                    <a:pt x="1469" y="993"/>
                  </a:cubicBezTo>
                  <a:cubicBezTo>
                    <a:pt x="1335" y="960"/>
                    <a:pt x="1235" y="860"/>
                    <a:pt x="1168" y="826"/>
                  </a:cubicBezTo>
                  <a:lnTo>
                    <a:pt x="1135" y="793"/>
                  </a:lnTo>
                  <a:cubicBezTo>
                    <a:pt x="1068" y="793"/>
                    <a:pt x="1068" y="760"/>
                    <a:pt x="1035" y="760"/>
                  </a:cubicBezTo>
                  <a:lnTo>
                    <a:pt x="901" y="626"/>
                  </a:lnTo>
                  <a:lnTo>
                    <a:pt x="801" y="493"/>
                  </a:lnTo>
                  <a:cubicBezTo>
                    <a:pt x="735" y="459"/>
                    <a:pt x="735" y="459"/>
                    <a:pt x="735" y="426"/>
                  </a:cubicBezTo>
                  <a:cubicBezTo>
                    <a:pt x="668" y="326"/>
                    <a:pt x="635" y="193"/>
                    <a:pt x="568" y="126"/>
                  </a:cubicBezTo>
                  <a:cubicBezTo>
                    <a:pt x="548" y="45"/>
                    <a:pt x="466" y="1"/>
                    <a:pt x="376"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297;p30"/>
            <p:cNvSpPr/>
            <p:nvPr/>
          </p:nvSpPr>
          <p:spPr>
            <a:xfrm>
              <a:off x="5092014" y="2876915"/>
              <a:ext cx="206460" cy="93086"/>
            </a:xfrm>
            <a:custGeom>
              <a:avLst/>
              <a:gdLst/>
              <a:ahLst/>
              <a:cxnLst/>
              <a:rect l="l" t="t" r="r" b="b"/>
              <a:pathLst>
                <a:path w="14064" h="6341" extrusionOk="0">
                  <a:moveTo>
                    <a:pt x="4497" y="1"/>
                  </a:moveTo>
                  <a:cubicBezTo>
                    <a:pt x="4209" y="1"/>
                    <a:pt x="4111" y="445"/>
                    <a:pt x="4424" y="507"/>
                  </a:cubicBezTo>
                  <a:cubicBezTo>
                    <a:pt x="5458" y="674"/>
                    <a:pt x="6558" y="741"/>
                    <a:pt x="7593" y="1041"/>
                  </a:cubicBezTo>
                  <a:cubicBezTo>
                    <a:pt x="8260" y="1208"/>
                    <a:pt x="8893" y="1441"/>
                    <a:pt x="9561" y="1708"/>
                  </a:cubicBezTo>
                  <a:cubicBezTo>
                    <a:pt x="10261" y="1942"/>
                    <a:pt x="10928" y="2208"/>
                    <a:pt x="11595" y="2509"/>
                  </a:cubicBezTo>
                  <a:cubicBezTo>
                    <a:pt x="12129" y="2742"/>
                    <a:pt x="12863" y="3076"/>
                    <a:pt x="13230" y="3609"/>
                  </a:cubicBezTo>
                  <a:cubicBezTo>
                    <a:pt x="14064" y="4844"/>
                    <a:pt x="11762" y="5444"/>
                    <a:pt x="11028" y="5578"/>
                  </a:cubicBezTo>
                  <a:cubicBezTo>
                    <a:pt x="10139" y="5755"/>
                    <a:pt x="9249" y="5770"/>
                    <a:pt x="8360" y="5770"/>
                  </a:cubicBezTo>
                  <a:cubicBezTo>
                    <a:pt x="8182" y="5770"/>
                    <a:pt x="8004" y="5770"/>
                    <a:pt x="7826" y="5770"/>
                  </a:cubicBezTo>
                  <a:cubicBezTo>
                    <a:pt x="7559" y="5770"/>
                    <a:pt x="7292" y="5771"/>
                    <a:pt x="7025" y="5778"/>
                  </a:cubicBezTo>
                  <a:cubicBezTo>
                    <a:pt x="6168" y="5804"/>
                    <a:pt x="5273" y="5851"/>
                    <a:pt x="4380" y="5851"/>
                  </a:cubicBezTo>
                  <a:cubicBezTo>
                    <a:pt x="3014" y="5851"/>
                    <a:pt x="1651" y="5741"/>
                    <a:pt x="421" y="5277"/>
                  </a:cubicBezTo>
                  <a:cubicBezTo>
                    <a:pt x="379" y="5254"/>
                    <a:pt x="339" y="5244"/>
                    <a:pt x="303" y="5244"/>
                  </a:cubicBezTo>
                  <a:cubicBezTo>
                    <a:pt x="84" y="5244"/>
                    <a:pt x="1" y="5630"/>
                    <a:pt x="287" y="5744"/>
                  </a:cubicBezTo>
                  <a:cubicBezTo>
                    <a:pt x="1593" y="6229"/>
                    <a:pt x="2979" y="6341"/>
                    <a:pt x="4352" y="6341"/>
                  </a:cubicBezTo>
                  <a:cubicBezTo>
                    <a:pt x="5153" y="6341"/>
                    <a:pt x="5951" y="6303"/>
                    <a:pt x="6725" y="6278"/>
                  </a:cubicBezTo>
                  <a:cubicBezTo>
                    <a:pt x="7100" y="6270"/>
                    <a:pt x="7478" y="6270"/>
                    <a:pt x="7856" y="6270"/>
                  </a:cubicBezTo>
                  <a:lnTo>
                    <a:pt x="7856" y="6270"/>
                  </a:lnTo>
                  <a:cubicBezTo>
                    <a:pt x="8991" y="6270"/>
                    <a:pt x="10136" y="6270"/>
                    <a:pt x="11262" y="6045"/>
                  </a:cubicBezTo>
                  <a:cubicBezTo>
                    <a:pt x="12296" y="5844"/>
                    <a:pt x="14030" y="5277"/>
                    <a:pt x="13897" y="3876"/>
                  </a:cubicBezTo>
                  <a:cubicBezTo>
                    <a:pt x="13864" y="3276"/>
                    <a:pt x="13297" y="2876"/>
                    <a:pt x="12863" y="2575"/>
                  </a:cubicBezTo>
                  <a:cubicBezTo>
                    <a:pt x="12229" y="2175"/>
                    <a:pt x="11462" y="1842"/>
                    <a:pt x="10761" y="1541"/>
                  </a:cubicBezTo>
                  <a:cubicBezTo>
                    <a:pt x="10061" y="1241"/>
                    <a:pt x="9294" y="1041"/>
                    <a:pt x="8593" y="774"/>
                  </a:cubicBezTo>
                  <a:cubicBezTo>
                    <a:pt x="7259" y="340"/>
                    <a:pt x="5925" y="174"/>
                    <a:pt x="4557" y="7"/>
                  </a:cubicBezTo>
                  <a:cubicBezTo>
                    <a:pt x="4536" y="3"/>
                    <a:pt x="4516" y="1"/>
                    <a:pt x="4497"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298;p30"/>
            <p:cNvSpPr/>
            <p:nvPr/>
          </p:nvSpPr>
          <p:spPr>
            <a:xfrm>
              <a:off x="5083985" y="2956340"/>
              <a:ext cx="221844" cy="103700"/>
            </a:xfrm>
            <a:custGeom>
              <a:avLst/>
              <a:gdLst/>
              <a:ahLst/>
              <a:cxnLst/>
              <a:rect l="l" t="t" r="r" b="b"/>
              <a:pathLst>
                <a:path w="15112" h="7064" extrusionOk="0">
                  <a:moveTo>
                    <a:pt x="885" y="1"/>
                  </a:moveTo>
                  <a:cubicBezTo>
                    <a:pt x="802" y="1"/>
                    <a:pt x="720" y="39"/>
                    <a:pt x="668" y="133"/>
                  </a:cubicBezTo>
                  <a:cubicBezTo>
                    <a:pt x="0" y="1201"/>
                    <a:pt x="134" y="2535"/>
                    <a:pt x="901" y="3536"/>
                  </a:cubicBezTo>
                  <a:cubicBezTo>
                    <a:pt x="1501" y="4370"/>
                    <a:pt x="2435" y="4870"/>
                    <a:pt x="3336" y="5203"/>
                  </a:cubicBezTo>
                  <a:cubicBezTo>
                    <a:pt x="4437" y="5637"/>
                    <a:pt x="5604" y="5837"/>
                    <a:pt x="6739" y="6037"/>
                  </a:cubicBezTo>
                  <a:cubicBezTo>
                    <a:pt x="7773" y="6271"/>
                    <a:pt x="8773" y="6604"/>
                    <a:pt x="9807" y="6805"/>
                  </a:cubicBezTo>
                  <a:cubicBezTo>
                    <a:pt x="10393" y="6932"/>
                    <a:pt x="11167" y="7064"/>
                    <a:pt x="11933" y="7064"/>
                  </a:cubicBezTo>
                  <a:cubicBezTo>
                    <a:pt x="13175" y="7064"/>
                    <a:pt x="14393" y="6716"/>
                    <a:pt x="14744" y="5437"/>
                  </a:cubicBezTo>
                  <a:cubicBezTo>
                    <a:pt x="15111" y="3969"/>
                    <a:pt x="13443" y="2802"/>
                    <a:pt x="12409" y="2168"/>
                  </a:cubicBezTo>
                  <a:cubicBezTo>
                    <a:pt x="11509" y="1634"/>
                    <a:pt x="10608" y="1201"/>
                    <a:pt x="9641" y="867"/>
                  </a:cubicBezTo>
                  <a:cubicBezTo>
                    <a:pt x="8940" y="634"/>
                    <a:pt x="8173" y="367"/>
                    <a:pt x="7439" y="367"/>
                  </a:cubicBezTo>
                  <a:cubicBezTo>
                    <a:pt x="7072" y="433"/>
                    <a:pt x="7072" y="967"/>
                    <a:pt x="7406" y="967"/>
                  </a:cubicBezTo>
                  <a:cubicBezTo>
                    <a:pt x="8640" y="967"/>
                    <a:pt x="9974" y="1601"/>
                    <a:pt x="11108" y="2135"/>
                  </a:cubicBezTo>
                  <a:cubicBezTo>
                    <a:pt x="12176" y="2668"/>
                    <a:pt x="13910" y="3502"/>
                    <a:pt x="14244" y="4803"/>
                  </a:cubicBezTo>
                  <a:cubicBezTo>
                    <a:pt x="14411" y="5437"/>
                    <a:pt x="13977" y="6004"/>
                    <a:pt x="13443" y="6304"/>
                  </a:cubicBezTo>
                  <a:cubicBezTo>
                    <a:pt x="13020" y="6549"/>
                    <a:pt x="12525" y="6634"/>
                    <a:pt x="12017" y="6634"/>
                  </a:cubicBezTo>
                  <a:cubicBezTo>
                    <a:pt x="11484" y="6634"/>
                    <a:pt x="10936" y="6540"/>
                    <a:pt x="10441" y="6438"/>
                  </a:cubicBezTo>
                  <a:cubicBezTo>
                    <a:pt x="9507" y="6271"/>
                    <a:pt x="8607" y="5971"/>
                    <a:pt x="7673" y="5704"/>
                  </a:cubicBezTo>
                  <a:cubicBezTo>
                    <a:pt x="6839" y="5504"/>
                    <a:pt x="5971" y="5370"/>
                    <a:pt x="5104" y="5170"/>
                  </a:cubicBezTo>
                  <a:cubicBezTo>
                    <a:pt x="4003" y="4937"/>
                    <a:pt x="2902" y="4603"/>
                    <a:pt x="2002" y="3936"/>
                  </a:cubicBezTo>
                  <a:cubicBezTo>
                    <a:pt x="934" y="3102"/>
                    <a:pt x="401" y="1601"/>
                    <a:pt x="1135" y="367"/>
                  </a:cubicBezTo>
                  <a:cubicBezTo>
                    <a:pt x="1249" y="184"/>
                    <a:pt x="1065" y="1"/>
                    <a:pt x="885"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299;p30"/>
            <p:cNvSpPr/>
            <p:nvPr/>
          </p:nvSpPr>
          <p:spPr>
            <a:xfrm>
              <a:off x="5358030" y="3025768"/>
              <a:ext cx="57780" cy="94158"/>
            </a:xfrm>
            <a:custGeom>
              <a:avLst/>
              <a:gdLst/>
              <a:ahLst/>
              <a:cxnLst/>
              <a:rect l="l" t="t" r="r" b="b"/>
              <a:pathLst>
                <a:path w="3936" h="6414" extrusionOk="0">
                  <a:moveTo>
                    <a:pt x="284" y="1"/>
                  </a:moveTo>
                  <a:cubicBezTo>
                    <a:pt x="132" y="1"/>
                    <a:pt x="1" y="115"/>
                    <a:pt x="77" y="307"/>
                  </a:cubicBezTo>
                  <a:cubicBezTo>
                    <a:pt x="477" y="1441"/>
                    <a:pt x="811" y="2575"/>
                    <a:pt x="1278" y="3642"/>
                  </a:cubicBezTo>
                  <a:cubicBezTo>
                    <a:pt x="1745" y="4743"/>
                    <a:pt x="2412" y="5777"/>
                    <a:pt x="3446" y="6378"/>
                  </a:cubicBezTo>
                  <a:cubicBezTo>
                    <a:pt x="3490" y="6402"/>
                    <a:pt x="3533" y="6413"/>
                    <a:pt x="3573" y="6413"/>
                  </a:cubicBezTo>
                  <a:cubicBezTo>
                    <a:pt x="3804" y="6413"/>
                    <a:pt x="3936" y="6053"/>
                    <a:pt x="3680" y="5911"/>
                  </a:cubicBezTo>
                  <a:cubicBezTo>
                    <a:pt x="2679" y="5344"/>
                    <a:pt x="2112" y="4310"/>
                    <a:pt x="1678" y="3309"/>
                  </a:cubicBezTo>
                  <a:cubicBezTo>
                    <a:pt x="1278" y="2275"/>
                    <a:pt x="978" y="1207"/>
                    <a:pt x="577" y="207"/>
                  </a:cubicBezTo>
                  <a:cubicBezTo>
                    <a:pt x="521" y="64"/>
                    <a:pt x="397" y="1"/>
                    <a:pt x="284" y="1"/>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00;p30"/>
            <p:cNvSpPr/>
            <p:nvPr/>
          </p:nvSpPr>
          <p:spPr>
            <a:xfrm>
              <a:off x="5210953" y="3075777"/>
              <a:ext cx="61054" cy="18233"/>
            </a:xfrm>
            <a:custGeom>
              <a:avLst/>
              <a:gdLst/>
              <a:ahLst/>
              <a:cxnLst/>
              <a:rect l="l" t="t" r="r" b="b"/>
              <a:pathLst>
                <a:path w="4159" h="1242" extrusionOk="0">
                  <a:moveTo>
                    <a:pt x="425" y="0"/>
                  </a:moveTo>
                  <a:cubicBezTo>
                    <a:pt x="115" y="0"/>
                    <a:pt x="1" y="471"/>
                    <a:pt x="323" y="536"/>
                  </a:cubicBezTo>
                  <a:cubicBezTo>
                    <a:pt x="1491" y="736"/>
                    <a:pt x="2658" y="1169"/>
                    <a:pt x="3826" y="1236"/>
                  </a:cubicBezTo>
                  <a:cubicBezTo>
                    <a:pt x="3844" y="1240"/>
                    <a:pt x="3862" y="1242"/>
                    <a:pt x="3878" y="1242"/>
                  </a:cubicBezTo>
                  <a:cubicBezTo>
                    <a:pt x="4158" y="1242"/>
                    <a:pt x="4141" y="734"/>
                    <a:pt x="3826" y="702"/>
                  </a:cubicBezTo>
                  <a:cubicBezTo>
                    <a:pt x="2658" y="636"/>
                    <a:pt x="1591" y="202"/>
                    <a:pt x="457" y="2"/>
                  </a:cubicBezTo>
                  <a:cubicBezTo>
                    <a:pt x="446" y="1"/>
                    <a:pt x="436" y="0"/>
                    <a:pt x="425" y="0"/>
                  </a:cubicBezTo>
                  <a:close/>
                </a:path>
              </a:pathLst>
            </a:custGeom>
            <a:solidFill>
              <a:srgbClr val="AD5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01;p30"/>
            <p:cNvSpPr/>
            <p:nvPr/>
          </p:nvSpPr>
          <p:spPr>
            <a:xfrm>
              <a:off x="4982631" y="2057367"/>
              <a:ext cx="42132" cy="45068"/>
            </a:xfrm>
            <a:custGeom>
              <a:avLst/>
              <a:gdLst/>
              <a:ahLst/>
              <a:cxnLst/>
              <a:rect l="l" t="t" r="r" b="b"/>
              <a:pathLst>
                <a:path w="2870" h="3070" extrusionOk="0">
                  <a:moveTo>
                    <a:pt x="1702" y="968"/>
                  </a:moveTo>
                  <a:lnTo>
                    <a:pt x="1774" y="999"/>
                  </a:lnTo>
                  <a:lnTo>
                    <a:pt x="1774" y="999"/>
                  </a:lnTo>
                  <a:cubicBezTo>
                    <a:pt x="1748" y="990"/>
                    <a:pt x="1723" y="979"/>
                    <a:pt x="1702" y="968"/>
                  </a:cubicBezTo>
                  <a:close/>
                  <a:moveTo>
                    <a:pt x="2076" y="1241"/>
                  </a:moveTo>
                  <a:lnTo>
                    <a:pt x="2076" y="1241"/>
                  </a:lnTo>
                  <a:cubicBezTo>
                    <a:pt x="2078" y="1249"/>
                    <a:pt x="2079" y="1257"/>
                    <a:pt x="2081" y="1266"/>
                  </a:cubicBezTo>
                  <a:lnTo>
                    <a:pt x="2081" y="1266"/>
                  </a:lnTo>
                  <a:cubicBezTo>
                    <a:pt x="2079" y="1274"/>
                    <a:pt x="2078" y="1283"/>
                    <a:pt x="2076" y="1292"/>
                  </a:cubicBezTo>
                  <a:lnTo>
                    <a:pt x="2076" y="1292"/>
                  </a:lnTo>
                  <a:cubicBezTo>
                    <a:pt x="2074" y="1281"/>
                    <a:pt x="2073" y="1270"/>
                    <a:pt x="2072" y="1259"/>
                  </a:cubicBezTo>
                  <a:lnTo>
                    <a:pt x="2072" y="1259"/>
                  </a:lnTo>
                  <a:cubicBezTo>
                    <a:pt x="2073" y="1253"/>
                    <a:pt x="2075" y="1247"/>
                    <a:pt x="2076" y="1241"/>
                  </a:cubicBezTo>
                  <a:close/>
                  <a:moveTo>
                    <a:pt x="2089" y="1338"/>
                  </a:moveTo>
                  <a:lnTo>
                    <a:pt x="2094" y="1349"/>
                  </a:lnTo>
                  <a:lnTo>
                    <a:pt x="2094" y="1349"/>
                  </a:lnTo>
                  <a:cubicBezTo>
                    <a:pt x="2094" y="1350"/>
                    <a:pt x="2094" y="1350"/>
                    <a:pt x="2094" y="1351"/>
                  </a:cubicBezTo>
                  <a:lnTo>
                    <a:pt x="2094" y="1351"/>
                  </a:lnTo>
                  <a:cubicBezTo>
                    <a:pt x="2092" y="1347"/>
                    <a:pt x="2091" y="1343"/>
                    <a:pt x="2089" y="1338"/>
                  </a:cubicBezTo>
                  <a:close/>
                  <a:moveTo>
                    <a:pt x="2069" y="1291"/>
                  </a:moveTo>
                  <a:lnTo>
                    <a:pt x="2075" y="1305"/>
                  </a:lnTo>
                  <a:lnTo>
                    <a:pt x="2075" y="1305"/>
                  </a:lnTo>
                  <a:cubicBezTo>
                    <a:pt x="2071" y="1334"/>
                    <a:pt x="2069" y="1365"/>
                    <a:pt x="2069" y="1402"/>
                  </a:cubicBezTo>
                  <a:lnTo>
                    <a:pt x="2069" y="1291"/>
                  </a:lnTo>
                  <a:close/>
                  <a:moveTo>
                    <a:pt x="1035" y="1"/>
                  </a:moveTo>
                  <a:cubicBezTo>
                    <a:pt x="834" y="1"/>
                    <a:pt x="668" y="34"/>
                    <a:pt x="501" y="101"/>
                  </a:cubicBezTo>
                  <a:cubicBezTo>
                    <a:pt x="401" y="168"/>
                    <a:pt x="367" y="234"/>
                    <a:pt x="267" y="268"/>
                  </a:cubicBezTo>
                  <a:cubicBezTo>
                    <a:pt x="201" y="401"/>
                    <a:pt x="134" y="535"/>
                    <a:pt x="67" y="735"/>
                  </a:cubicBezTo>
                  <a:cubicBezTo>
                    <a:pt x="34" y="902"/>
                    <a:pt x="34" y="1035"/>
                    <a:pt x="0" y="1202"/>
                  </a:cubicBezTo>
                  <a:lnTo>
                    <a:pt x="0" y="1369"/>
                  </a:lnTo>
                  <a:lnTo>
                    <a:pt x="0" y="1469"/>
                  </a:lnTo>
                  <a:cubicBezTo>
                    <a:pt x="0" y="1569"/>
                    <a:pt x="34" y="1702"/>
                    <a:pt x="34" y="1802"/>
                  </a:cubicBezTo>
                  <a:cubicBezTo>
                    <a:pt x="34" y="1836"/>
                    <a:pt x="67" y="1869"/>
                    <a:pt x="67" y="1902"/>
                  </a:cubicBezTo>
                  <a:cubicBezTo>
                    <a:pt x="134" y="2036"/>
                    <a:pt x="167" y="2169"/>
                    <a:pt x="234" y="2303"/>
                  </a:cubicBezTo>
                  <a:cubicBezTo>
                    <a:pt x="301" y="2369"/>
                    <a:pt x="367" y="2469"/>
                    <a:pt x="467" y="2536"/>
                  </a:cubicBezTo>
                  <a:lnTo>
                    <a:pt x="501" y="2569"/>
                  </a:lnTo>
                  <a:cubicBezTo>
                    <a:pt x="701" y="2803"/>
                    <a:pt x="901" y="2870"/>
                    <a:pt x="1168" y="3003"/>
                  </a:cubicBezTo>
                  <a:cubicBezTo>
                    <a:pt x="1201" y="3003"/>
                    <a:pt x="1301" y="3036"/>
                    <a:pt x="1335" y="3036"/>
                  </a:cubicBezTo>
                  <a:cubicBezTo>
                    <a:pt x="1502" y="3070"/>
                    <a:pt x="1668" y="3070"/>
                    <a:pt x="1835" y="3070"/>
                  </a:cubicBezTo>
                  <a:cubicBezTo>
                    <a:pt x="1969" y="3070"/>
                    <a:pt x="2102" y="3036"/>
                    <a:pt x="2235" y="3003"/>
                  </a:cubicBezTo>
                  <a:cubicBezTo>
                    <a:pt x="2369" y="2970"/>
                    <a:pt x="2502" y="2870"/>
                    <a:pt x="2569" y="2803"/>
                  </a:cubicBezTo>
                  <a:cubicBezTo>
                    <a:pt x="2669" y="2703"/>
                    <a:pt x="2736" y="2569"/>
                    <a:pt x="2802" y="2469"/>
                  </a:cubicBezTo>
                  <a:cubicBezTo>
                    <a:pt x="2869" y="2336"/>
                    <a:pt x="2869" y="2202"/>
                    <a:pt x="2869" y="2036"/>
                  </a:cubicBezTo>
                  <a:cubicBezTo>
                    <a:pt x="2869" y="1969"/>
                    <a:pt x="2836" y="1869"/>
                    <a:pt x="2836" y="1735"/>
                  </a:cubicBezTo>
                  <a:cubicBezTo>
                    <a:pt x="2802" y="1569"/>
                    <a:pt x="2702" y="1402"/>
                    <a:pt x="2569" y="1302"/>
                  </a:cubicBezTo>
                  <a:cubicBezTo>
                    <a:pt x="2502" y="1235"/>
                    <a:pt x="2469" y="1168"/>
                    <a:pt x="2369" y="1135"/>
                  </a:cubicBezTo>
                  <a:cubicBezTo>
                    <a:pt x="2278" y="1081"/>
                    <a:pt x="2188" y="1046"/>
                    <a:pt x="2092" y="1026"/>
                  </a:cubicBezTo>
                  <a:lnTo>
                    <a:pt x="2092" y="1026"/>
                  </a:lnTo>
                  <a:cubicBezTo>
                    <a:pt x="2089" y="972"/>
                    <a:pt x="2081" y="918"/>
                    <a:pt x="2069" y="868"/>
                  </a:cubicBezTo>
                  <a:cubicBezTo>
                    <a:pt x="2069" y="735"/>
                    <a:pt x="2035" y="601"/>
                    <a:pt x="1935" y="501"/>
                  </a:cubicBezTo>
                  <a:cubicBezTo>
                    <a:pt x="1868" y="368"/>
                    <a:pt x="1768" y="268"/>
                    <a:pt x="1702" y="201"/>
                  </a:cubicBezTo>
                  <a:cubicBezTo>
                    <a:pt x="1635" y="101"/>
                    <a:pt x="1502" y="34"/>
                    <a:pt x="1335" y="34"/>
                  </a:cubicBezTo>
                  <a:cubicBezTo>
                    <a:pt x="1235" y="34"/>
                    <a:pt x="1168" y="1"/>
                    <a:pt x="1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02;p30"/>
            <p:cNvSpPr/>
            <p:nvPr/>
          </p:nvSpPr>
          <p:spPr>
            <a:xfrm>
              <a:off x="4967453" y="1994206"/>
              <a:ext cx="39181" cy="30872"/>
            </a:xfrm>
            <a:custGeom>
              <a:avLst/>
              <a:gdLst/>
              <a:ahLst/>
              <a:cxnLst/>
              <a:rect l="l" t="t" r="r" b="b"/>
              <a:pathLst>
                <a:path w="2669" h="2103" extrusionOk="0">
                  <a:moveTo>
                    <a:pt x="1335" y="1"/>
                  </a:moveTo>
                  <a:cubicBezTo>
                    <a:pt x="0" y="1"/>
                    <a:pt x="0" y="2102"/>
                    <a:pt x="1335" y="2102"/>
                  </a:cubicBezTo>
                  <a:cubicBezTo>
                    <a:pt x="2669" y="2102"/>
                    <a:pt x="2669" y="1"/>
                    <a:pt x="13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03;p30"/>
            <p:cNvSpPr/>
            <p:nvPr/>
          </p:nvSpPr>
          <p:spPr>
            <a:xfrm>
              <a:off x="5028662" y="1908030"/>
              <a:ext cx="39181" cy="30388"/>
            </a:xfrm>
            <a:custGeom>
              <a:avLst/>
              <a:gdLst/>
              <a:ahLst/>
              <a:cxnLst/>
              <a:rect l="l" t="t" r="r" b="b"/>
              <a:pathLst>
                <a:path w="2669" h="2070" extrusionOk="0">
                  <a:moveTo>
                    <a:pt x="1334" y="1"/>
                  </a:moveTo>
                  <a:cubicBezTo>
                    <a:pt x="0" y="1"/>
                    <a:pt x="0" y="2069"/>
                    <a:pt x="1334" y="2069"/>
                  </a:cubicBezTo>
                  <a:cubicBezTo>
                    <a:pt x="2669" y="2069"/>
                    <a:pt x="2669" y="1"/>
                    <a:pt x="1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04;p30"/>
            <p:cNvSpPr/>
            <p:nvPr/>
          </p:nvSpPr>
          <p:spPr>
            <a:xfrm>
              <a:off x="4965985" y="1887964"/>
              <a:ext cx="12742" cy="10790"/>
            </a:xfrm>
            <a:custGeom>
              <a:avLst/>
              <a:gdLst/>
              <a:ahLst/>
              <a:cxnLst/>
              <a:rect l="l" t="t" r="r" b="b"/>
              <a:pathLst>
                <a:path w="868" h="735" extrusionOk="0">
                  <a:moveTo>
                    <a:pt x="267" y="0"/>
                  </a:moveTo>
                  <a:cubicBezTo>
                    <a:pt x="167" y="0"/>
                    <a:pt x="134" y="34"/>
                    <a:pt x="100" y="67"/>
                  </a:cubicBezTo>
                  <a:cubicBezTo>
                    <a:pt x="34" y="100"/>
                    <a:pt x="0" y="200"/>
                    <a:pt x="0" y="234"/>
                  </a:cubicBezTo>
                  <a:cubicBezTo>
                    <a:pt x="0" y="267"/>
                    <a:pt x="0" y="367"/>
                    <a:pt x="100" y="401"/>
                  </a:cubicBezTo>
                  <a:cubicBezTo>
                    <a:pt x="167" y="501"/>
                    <a:pt x="200" y="534"/>
                    <a:pt x="301" y="567"/>
                  </a:cubicBezTo>
                  <a:cubicBezTo>
                    <a:pt x="334" y="601"/>
                    <a:pt x="434" y="601"/>
                    <a:pt x="467" y="667"/>
                  </a:cubicBezTo>
                  <a:cubicBezTo>
                    <a:pt x="501" y="701"/>
                    <a:pt x="601" y="734"/>
                    <a:pt x="634" y="734"/>
                  </a:cubicBezTo>
                  <a:cubicBezTo>
                    <a:pt x="701" y="734"/>
                    <a:pt x="768" y="701"/>
                    <a:pt x="801" y="667"/>
                  </a:cubicBezTo>
                  <a:cubicBezTo>
                    <a:pt x="834" y="601"/>
                    <a:pt x="868" y="534"/>
                    <a:pt x="868" y="501"/>
                  </a:cubicBezTo>
                  <a:cubicBezTo>
                    <a:pt x="868" y="401"/>
                    <a:pt x="834" y="367"/>
                    <a:pt x="801" y="301"/>
                  </a:cubicBezTo>
                  <a:cubicBezTo>
                    <a:pt x="701" y="234"/>
                    <a:pt x="667" y="200"/>
                    <a:pt x="601" y="134"/>
                  </a:cubicBezTo>
                  <a:cubicBezTo>
                    <a:pt x="534" y="100"/>
                    <a:pt x="467" y="100"/>
                    <a:pt x="434" y="67"/>
                  </a:cubicBezTo>
                  <a:cubicBezTo>
                    <a:pt x="367" y="34"/>
                    <a:pt x="301"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05;p30"/>
            <p:cNvSpPr/>
            <p:nvPr/>
          </p:nvSpPr>
          <p:spPr>
            <a:xfrm>
              <a:off x="5015833" y="2111823"/>
              <a:ext cx="426806" cy="90326"/>
            </a:xfrm>
            <a:custGeom>
              <a:avLst/>
              <a:gdLst/>
              <a:ahLst/>
              <a:cxnLst/>
              <a:rect l="l" t="t" r="r" b="b"/>
              <a:pathLst>
                <a:path w="29074" h="6153" extrusionOk="0">
                  <a:moveTo>
                    <a:pt x="28769" y="0"/>
                  </a:moveTo>
                  <a:cubicBezTo>
                    <a:pt x="28661" y="0"/>
                    <a:pt x="28548" y="59"/>
                    <a:pt x="28494" y="194"/>
                  </a:cubicBezTo>
                  <a:cubicBezTo>
                    <a:pt x="28093" y="1361"/>
                    <a:pt x="26626" y="1728"/>
                    <a:pt x="25592" y="2062"/>
                  </a:cubicBezTo>
                  <a:cubicBezTo>
                    <a:pt x="24731" y="2323"/>
                    <a:pt x="23809" y="2584"/>
                    <a:pt x="23049" y="3084"/>
                  </a:cubicBezTo>
                  <a:lnTo>
                    <a:pt x="23049" y="3084"/>
                  </a:lnTo>
                  <a:cubicBezTo>
                    <a:pt x="23062" y="3008"/>
                    <a:pt x="23075" y="2934"/>
                    <a:pt x="23088" y="2861"/>
                  </a:cubicBezTo>
                  <a:lnTo>
                    <a:pt x="23088" y="2861"/>
                  </a:lnTo>
                  <a:cubicBezTo>
                    <a:pt x="23390" y="2828"/>
                    <a:pt x="23379" y="2329"/>
                    <a:pt x="23057" y="2329"/>
                  </a:cubicBezTo>
                  <a:lnTo>
                    <a:pt x="22923" y="2329"/>
                  </a:lnTo>
                  <a:cubicBezTo>
                    <a:pt x="22893" y="2329"/>
                    <a:pt x="22866" y="2332"/>
                    <a:pt x="22842" y="2339"/>
                  </a:cubicBezTo>
                  <a:lnTo>
                    <a:pt x="22842" y="2339"/>
                  </a:lnTo>
                  <a:cubicBezTo>
                    <a:pt x="22525" y="2381"/>
                    <a:pt x="22207" y="2547"/>
                    <a:pt x="21889" y="2662"/>
                  </a:cubicBezTo>
                  <a:cubicBezTo>
                    <a:pt x="21455" y="2796"/>
                    <a:pt x="20988" y="2962"/>
                    <a:pt x="20588" y="3062"/>
                  </a:cubicBezTo>
                  <a:cubicBezTo>
                    <a:pt x="19654" y="3363"/>
                    <a:pt x="18753" y="3663"/>
                    <a:pt x="17786" y="3963"/>
                  </a:cubicBezTo>
                  <a:cubicBezTo>
                    <a:pt x="15918" y="4497"/>
                    <a:pt x="13983" y="4964"/>
                    <a:pt x="12049" y="5231"/>
                  </a:cubicBezTo>
                  <a:cubicBezTo>
                    <a:pt x="10617" y="5459"/>
                    <a:pt x="9181" y="5584"/>
                    <a:pt x="7754" y="5584"/>
                  </a:cubicBezTo>
                  <a:cubicBezTo>
                    <a:pt x="5223" y="5584"/>
                    <a:pt x="2717" y="5192"/>
                    <a:pt x="307" y="4297"/>
                  </a:cubicBezTo>
                  <a:cubicBezTo>
                    <a:pt x="289" y="4288"/>
                    <a:pt x="272" y="4284"/>
                    <a:pt x="255" y="4284"/>
                  </a:cubicBezTo>
                  <a:cubicBezTo>
                    <a:pt x="86" y="4284"/>
                    <a:pt x="0" y="4709"/>
                    <a:pt x="274" y="4830"/>
                  </a:cubicBezTo>
                  <a:cubicBezTo>
                    <a:pt x="2727" y="5745"/>
                    <a:pt x="5300" y="6152"/>
                    <a:pt x="7883" y="6152"/>
                  </a:cubicBezTo>
                  <a:cubicBezTo>
                    <a:pt x="9162" y="6152"/>
                    <a:pt x="10444" y="6052"/>
                    <a:pt x="11715" y="5864"/>
                  </a:cubicBezTo>
                  <a:cubicBezTo>
                    <a:pt x="13650" y="5631"/>
                    <a:pt x="15585" y="5164"/>
                    <a:pt x="17453" y="4630"/>
                  </a:cubicBezTo>
                  <a:cubicBezTo>
                    <a:pt x="18387" y="4363"/>
                    <a:pt x="19321" y="4063"/>
                    <a:pt x="20255" y="3796"/>
                  </a:cubicBezTo>
                  <a:cubicBezTo>
                    <a:pt x="20755" y="3630"/>
                    <a:pt x="21255" y="3463"/>
                    <a:pt x="21722" y="3296"/>
                  </a:cubicBezTo>
                  <a:cubicBezTo>
                    <a:pt x="21975" y="3212"/>
                    <a:pt x="22268" y="3061"/>
                    <a:pt x="22559" y="2961"/>
                  </a:cubicBezTo>
                  <a:lnTo>
                    <a:pt x="22559" y="2961"/>
                  </a:lnTo>
                  <a:cubicBezTo>
                    <a:pt x="22508" y="3214"/>
                    <a:pt x="22465" y="3462"/>
                    <a:pt x="22423" y="3696"/>
                  </a:cubicBezTo>
                  <a:cubicBezTo>
                    <a:pt x="22351" y="3887"/>
                    <a:pt x="22502" y="4044"/>
                    <a:pt x="22655" y="4044"/>
                  </a:cubicBezTo>
                  <a:cubicBezTo>
                    <a:pt x="22715" y="4044"/>
                    <a:pt x="22776" y="4020"/>
                    <a:pt x="22823" y="3963"/>
                  </a:cubicBezTo>
                  <a:cubicBezTo>
                    <a:pt x="23757" y="2996"/>
                    <a:pt x="25225" y="2762"/>
                    <a:pt x="26426" y="2329"/>
                  </a:cubicBezTo>
                  <a:cubicBezTo>
                    <a:pt x="27460" y="1962"/>
                    <a:pt x="28627" y="1461"/>
                    <a:pt x="28994" y="327"/>
                  </a:cubicBezTo>
                  <a:cubicBezTo>
                    <a:pt x="29074" y="128"/>
                    <a:pt x="28928" y="0"/>
                    <a:pt x="287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306;p30"/>
            <p:cNvSpPr/>
            <p:nvPr/>
          </p:nvSpPr>
          <p:spPr>
            <a:xfrm>
              <a:off x="5034034" y="2162038"/>
              <a:ext cx="26468" cy="13241"/>
            </a:xfrm>
            <a:custGeom>
              <a:avLst/>
              <a:gdLst/>
              <a:ahLst/>
              <a:cxnLst/>
              <a:rect l="l" t="t" r="r" b="b"/>
              <a:pathLst>
                <a:path w="1803" h="902" extrusionOk="0">
                  <a:moveTo>
                    <a:pt x="184" y="0"/>
                  </a:moveTo>
                  <a:cubicBezTo>
                    <a:pt x="109" y="0"/>
                    <a:pt x="34" y="25"/>
                    <a:pt x="1" y="75"/>
                  </a:cubicBezTo>
                  <a:cubicBezTo>
                    <a:pt x="1" y="175"/>
                    <a:pt x="1" y="342"/>
                    <a:pt x="134" y="409"/>
                  </a:cubicBezTo>
                  <a:cubicBezTo>
                    <a:pt x="335" y="609"/>
                    <a:pt x="535" y="776"/>
                    <a:pt x="835" y="876"/>
                  </a:cubicBezTo>
                  <a:cubicBezTo>
                    <a:pt x="897" y="894"/>
                    <a:pt x="965" y="902"/>
                    <a:pt x="1035" y="902"/>
                  </a:cubicBezTo>
                  <a:cubicBezTo>
                    <a:pt x="1227" y="902"/>
                    <a:pt x="1440" y="840"/>
                    <a:pt x="1635" y="742"/>
                  </a:cubicBezTo>
                  <a:cubicBezTo>
                    <a:pt x="1736" y="642"/>
                    <a:pt x="1802" y="475"/>
                    <a:pt x="1702" y="375"/>
                  </a:cubicBezTo>
                  <a:cubicBezTo>
                    <a:pt x="1658" y="286"/>
                    <a:pt x="1569" y="242"/>
                    <a:pt x="1475" y="242"/>
                  </a:cubicBezTo>
                  <a:cubicBezTo>
                    <a:pt x="1428" y="242"/>
                    <a:pt x="1380" y="253"/>
                    <a:pt x="1335" y="275"/>
                  </a:cubicBezTo>
                  <a:cubicBezTo>
                    <a:pt x="1302" y="275"/>
                    <a:pt x="1302" y="309"/>
                    <a:pt x="1235" y="309"/>
                  </a:cubicBezTo>
                  <a:cubicBezTo>
                    <a:pt x="1235" y="309"/>
                    <a:pt x="1202" y="309"/>
                    <a:pt x="1168" y="375"/>
                  </a:cubicBezTo>
                  <a:lnTo>
                    <a:pt x="735" y="375"/>
                  </a:lnTo>
                  <a:cubicBezTo>
                    <a:pt x="701" y="309"/>
                    <a:pt x="668" y="309"/>
                    <a:pt x="635" y="275"/>
                  </a:cubicBezTo>
                  <a:cubicBezTo>
                    <a:pt x="568" y="275"/>
                    <a:pt x="568" y="242"/>
                    <a:pt x="535" y="242"/>
                  </a:cubicBezTo>
                  <a:cubicBezTo>
                    <a:pt x="535" y="242"/>
                    <a:pt x="501" y="242"/>
                    <a:pt x="501" y="209"/>
                  </a:cubicBezTo>
                  <a:lnTo>
                    <a:pt x="368" y="75"/>
                  </a:lnTo>
                  <a:cubicBezTo>
                    <a:pt x="335" y="25"/>
                    <a:pt x="259" y="0"/>
                    <a:pt x="1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307;p30"/>
            <p:cNvSpPr/>
            <p:nvPr/>
          </p:nvSpPr>
          <p:spPr>
            <a:xfrm>
              <a:off x="5070760" y="2139140"/>
              <a:ext cx="15194" cy="11465"/>
            </a:xfrm>
            <a:custGeom>
              <a:avLst/>
              <a:gdLst/>
              <a:ahLst/>
              <a:cxnLst/>
              <a:rect l="l" t="t" r="r" b="b"/>
              <a:pathLst>
                <a:path w="1035" h="781" extrusionOk="0">
                  <a:moveTo>
                    <a:pt x="234" y="1"/>
                  </a:moveTo>
                  <a:cubicBezTo>
                    <a:pt x="168" y="1"/>
                    <a:pt x="101" y="34"/>
                    <a:pt x="67" y="101"/>
                  </a:cubicBezTo>
                  <a:cubicBezTo>
                    <a:pt x="34" y="101"/>
                    <a:pt x="1" y="167"/>
                    <a:pt x="1" y="234"/>
                  </a:cubicBezTo>
                  <a:cubicBezTo>
                    <a:pt x="1" y="301"/>
                    <a:pt x="1" y="401"/>
                    <a:pt x="34" y="468"/>
                  </a:cubicBezTo>
                  <a:cubicBezTo>
                    <a:pt x="34" y="534"/>
                    <a:pt x="67" y="634"/>
                    <a:pt x="168" y="668"/>
                  </a:cubicBezTo>
                  <a:cubicBezTo>
                    <a:pt x="218" y="743"/>
                    <a:pt x="286" y="780"/>
                    <a:pt x="346" y="780"/>
                  </a:cubicBezTo>
                  <a:cubicBezTo>
                    <a:pt x="366" y="780"/>
                    <a:pt x="384" y="776"/>
                    <a:pt x="401" y="768"/>
                  </a:cubicBezTo>
                  <a:cubicBezTo>
                    <a:pt x="501" y="768"/>
                    <a:pt x="568" y="701"/>
                    <a:pt x="668" y="668"/>
                  </a:cubicBezTo>
                  <a:lnTo>
                    <a:pt x="901" y="534"/>
                  </a:lnTo>
                  <a:cubicBezTo>
                    <a:pt x="935" y="501"/>
                    <a:pt x="1001" y="468"/>
                    <a:pt x="1035" y="368"/>
                  </a:cubicBezTo>
                  <a:cubicBezTo>
                    <a:pt x="1035" y="334"/>
                    <a:pt x="1035" y="267"/>
                    <a:pt x="1001" y="167"/>
                  </a:cubicBezTo>
                  <a:cubicBezTo>
                    <a:pt x="968" y="134"/>
                    <a:pt x="901" y="34"/>
                    <a:pt x="835" y="34"/>
                  </a:cubicBezTo>
                  <a:cubicBezTo>
                    <a:pt x="735" y="34"/>
                    <a:pt x="701" y="34"/>
                    <a:pt x="635" y="101"/>
                  </a:cubicBezTo>
                  <a:cubicBezTo>
                    <a:pt x="579" y="119"/>
                    <a:pt x="534" y="148"/>
                    <a:pt x="488" y="181"/>
                  </a:cubicBezTo>
                  <a:lnTo>
                    <a:pt x="488" y="181"/>
                  </a:lnTo>
                  <a:cubicBezTo>
                    <a:pt x="472" y="143"/>
                    <a:pt x="443" y="122"/>
                    <a:pt x="401" y="101"/>
                  </a:cubicBezTo>
                  <a:cubicBezTo>
                    <a:pt x="368" y="34"/>
                    <a:pt x="268"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308;p30"/>
            <p:cNvSpPr/>
            <p:nvPr/>
          </p:nvSpPr>
          <p:spPr>
            <a:xfrm>
              <a:off x="5066356" y="2111720"/>
              <a:ext cx="9322" cy="9322"/>
            </a:xfrm>
            <a:custGeom>
              <a:avLst/>
              <a:gdLst/>
              <a:ahLst/>
              <a:cxnLst/>
              <a:rect l="l" t="t" r="r" b="b"/>
              <a:pathLst>
                <a:path w="635" h="635" extrusionOk="0">
                  <a:moveTo>
                    <a:pt x="367" y="67"/>
                  </a:moveTo>
                  <a:cubicBezTo>
                    <a:pt x="367" y="67"/>
                    <a:pt x="389" y="67"/>
                    <a:pt x="397" y="101"/>
                  </a:cubicBezTo>
                  <a:lnTo>
                    <a:pt x="397" y="101"/>
                  </a:lnTo>
                  <a:cubicBezTo>
                    <a:pt x="354" y="67"/>
                    <a:pt x="327" y="67"/>
                    <a:pt x="301" y="67"/>
                  </a:cubicBezTo>
                  <a:close/>
                  <a:moveTo>
                    <a:pt x="468" y="167"/>
                  </a:moveTo>
                  <a:lnTo>
                    <a:pt x="501" y="201"/>
                  </a:lnTo>
                  <a:cubicBezTo>
                    <a:pt x="501" y="201"/>
                    <a:pt x="501" y="234"/>
                    <a:pt x="534" y="234"/>
                  </a:cubicBezTo>
                  <a:lnTo>
                    <a:pt x="534" y="301"/>
                  </a:lnTo>
                  <a:cubicBezTo>
                    <a:pt x="534" y="267"/>
                    <a:pt x="501" y="201"/>
                    <a:pt x="468" y="167"/>
                  </a:cubicBezTo>
                  <a:close/>
                  <a:moveTo>
                    <a:pt x="301" y="1"/>
                  </a:moveTo>
                  <a:cubicBezTo>
                    <a:pt x="167" y="34"/>
                    <a:pt x="134" y="67"/>
                    <a:pt x="134" y="67"/>
                  </a:cubicBezTo>
                  <a:cubicBezTo>
                    <a:pt x="134" y="67"/>
                    <a:pt x="134" y="67"/>
                    <a:pt x="134" y="67"/>
                  </a:cubicBezTo>
                  <a:lnTo>
                    <a:pt x="134" y="67"/>
                  </a:lnTo>
                  <a:cubicBezTo>
                    <a:pt x="134" y="101"/>
                    <a:pt x="126" y="117"/>
                    <a:pt x="121" y="117"/>
                  </a:cubicBezTo>
                  <a:cubicBezTo>
                    <a:pt x="117" y="117"/>
                    <a:pt x="117" y="101"/>
                    <a:pt x="134" y="68"/>
                  </a:cubicBezTo>
                  <a:lnTo>
                    <a:pt x="134" y="68"/>
                  </a:lnTo>
                  <a:cubicBezTo>
                    <a:pt x="101" y="134"/>
                    <a:pt x="100" y="167"/>
                    <a:pt x="34" y="167"/>
                  </a:cubicBezTo>
                  <a:cubicBezTo>
                    <a:pt x="34" y="201"/>
                    <a:pt x="1" y="201"/>
                    <a:pt x="1" y="234"/>
                  </a:cubicBezTo>
                  <a:lnTo>
                    <a:pt x="1" y="334"/>
                  </a:lnTo>
                  <a:lnTo>
                    <a:pt x="1" y="368"/>
                  </a:lnTo>
                  <a:lnTo>
                    <a:pt x="1" y="401"/>
                  </a:lnTo>
                  <a:cubicBezTo>
                    <a:pt x="34" y="468"/>
                    <a:pt x="34" y="501"/>
                    <a:pt x="101" y="534"/>
                  </a:cubicBezTo>
                  <a:cubicBezTo>
                    <a:pt x="134" y="568"/>
                    <a:pt x="167" y="568"/>
                    <a:pt x="201" y="634"/>
                  </a:cubicBezTo>
                  <a:lnTo>
                    <a:pt x="301" y="634"/>
                  </a:lnTo>
                  <a:cubicBezTo>
                    <a:pt x="334" y="634"/>
                    <a:pt x="367" y="634"/>
                    <a:pt x="367" y="568"/>
                  </a:cubicBezTo>
                  <a:cubicBezTo>
                    <a:pt x="434" y="568"/>
                    <a:pt x="434" y="534"/>
                    <a:pt x="468" y="534"/>
                  </a:cubicBezTo>
                  <a:cubicBezTo>
                    <a:pt x="501" y="501"/>
                    <a:pt x="501" y="501"/>
                    <a:pt x="501" y="468"/>
                  </a:cubicBezTo>
                  <a:cubicBezTo>
                    <a:pt x="534" y="468"/>
                    <a:pt x="534" y="401"/>
                    <a:pt x="534" y="401"/>
                  </a:cubicBezTo>
                  <a:lnTo>
                    <a:pt x="534" y="401"/>
                  </a:lnTo>
                  <a:cubicBezTo>
                    <a:pt x="501" y="401"/>
                    <a:pt x="501" y="467"/>
                    <a:pt x="501" y="468"/>
                  </a:cubicBezTo>
                  <a:lnTo>
                    <a:pt x="501" y="468"/>
                  </a:lnTo>
                  <a:cubicBezTo>
                    <a:pt x="501" y="401"/>
                    <a:pt x="534" y="368"/>
                    <a:pt x="534" y="368"/>
                  </a:cubicBezTo>
                  <a:lnTo>
                    <a:pt x="534" y="401"/>
                  </a:lnTo>
                  <a:cubicBezTo>
                    <a:pt x="568" y="368"/>
                    <a:pt x="568" y="368"/>
                    <a:pt x="568" y="334"/>
                  </a:cubicBezTo>
                  <a:cubicBezTo>
                    <a:pt x="568" y="301"/>
                    <a:pt x="634" y="234"/>
                    <a:pt x="634" y="234"/>
                  </a:cubicBezTo>
                  <a:cubicBezTo>
                    <a:pt x="634" y="201"/>
                    <a:pt x="634" y="167"/>
                    <a:pt x="568" y="167"/>
                  </a:cubicBezTo>
                  <a:cubicBezTo>
                    <a:pt x="568" y="134"/>
                    <a:pt x="534" y="134"/>
                    <a:pt x="534" y="67"/>
                  </a:cubicBezTo>
                  <a:lnTo>
                    <a:pt x="501" y="34"/>
                  </a:lnTo>
                  <a:cubicBezTo>
                    <a:pt x="468" y="1"/>
                    <a:pt x="401" y="1"/>
                    <a:pt x="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309;p30"/>
            <p:cNvSpPr/>
            <p:nvPr/>
          </p:nvSpPr>
          <p:spPr>
            <a:xfrm>
              <a:off x="5144210" y="2147961"/>
              <a:ext cx="9806" cy="7839"/>
            </a:xfrm>
            <a:custGeom>
              <a:avLst/>
              <a:gdLst/>
              <a:ahLst/>
              <a:cxnLst/>
              <a:rect l="l" t="t" r="r" b="b"/>
              <a:pathLst>
                <a:path w="668" h="534" extrusionOk="0">
                  <a:moveTo>
                    <a:pt x="334" y="0"/>
                  </a:moveTo>
                  <a:cubicBezTo>
                    <a:pt x="0" y="33"/>
                    <a:pt x="0" y="534"/>
                    <a:pt x="334" y="534"/>
                  </a:cubicBezTo>
                  <a:cubicBezTo>
                    <a:pt x="667" y="534"/>
                    <a:pt x="667" y="0"/>
                    <a:pt x="3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310;p30"/>
            <p:cNvSpPr/>
            <p:nvPr/>
          </p:nvSpPr>
          <p:spPr>
            <a:xfrm>
              <a:off x="5101115" y="2208920"/>
              <a:ext cx="28905" cy="13476"/>
            </a:xfrm>
            <a:custGeom>
              <a:avLst/>
              <a:gdLst/>
              <a:ahLst/>
              <a:cxnLst/>
              <a:rect l="l" t="t" r="r" b="b"/>
              <a:pathLst>
                <a:path w="1969" h="918" extrusionOk="0">
                  <a:moveTo>
                    <a:pt x="1649" y="1"/>
                  </a:moveTo>
                  <a:cubicBezTo>
                    <a:pt x="1599" y="1"/>
                    <a:pt x="1548" y="15"/>
                    <a:pt x="1502" y="50"/>
                  </a:cubicBezTo>
                  <a:cubicBezTo>
                    <a:pt x="1435" y="117"/>
                    <a:pt x="1302" y="183"/>
                    <a:pt x="1235" y="217"/>
                  </a:cubicBezTo>
                  <a:lnTo>
                    <a:pt x="1168" y="217"/>
                  </a:lnTo>
                  <a:cubicBezTo>
                    <a:pt x="1135" y="217"/>
                    <a:pt x="1135" y="250"/>
                    <a:pt x="1102" y="250"/>
                  </a:cubicBezTo>
                  <a:cubicBezTo>
                    <a:pt x="1068" y="250"/>
                    <a:pt x="968" y="317"/>
                    <a:pt x="935" y="317"/>
                  </a:cubicBezTo>
                  <a:cubicBezTo>
                    <a:pt x="902" y="317"/>
                    <a:pt x="801" y="350"/>
                    <a:pt x="768" y="350"/>
                  </a:cubicBezTo>
                  <a:lnTo>
                    <a:pt x="635" y="350"/>
                  </a:lnTo>
                  <a:cubicBezTo>
                    <a:pt x="501" y="350"/>
                    <a:pt x="401" y="384"/>
                    <a:pt x="268" y="384"/>
                  </a:cubicBezTo>
                  <a:cubicBezTo>
                    <a:pt x="134" y="384"/>
                    <a:pt x="1" y="517"/>
                    <a:pt x="1" y="617"/>
                  </a:cubicBezTo>
                  <a:cubicBezTo>
                    <a:pt x="1" y="817"/>
                    <a:pt x="134" y="917"/>
                    <a:pt x="268" y="917"/>
                  </a:cubicBezTo>
                  <a:cubicBezTo>
                    <a:pt x="801" y="917"/>
                    <a:pt x="1335" y="784"/>
                    <a:pt x="1802" y="517"/>
                  </a:cubicBezTo>
                  <a:cubicBezTo>
                    <a:pt x="1936" y="417"/>
                    <a:pt x="1969" y="250"/>
                    <a:pt x="1902" y="117"/>
                  </a:cubicBezTo>
                  <a:cubicBezTo>
                    <a:pt x="1837" y="52"/>
                    <a:pt x="1744" y="1"/>
                    <a:pt x="16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311;p30"/>
            <p:cNvSpPr/>
            <p:nvPr/>
          </p:nvSpPr>
          <p:spPr>
            <a:xfrm>
              <a:off x="5166242" y="2216509"/>
              <a:ext cx="12742" cy="9806"/>
            </a:xfrm>
            <a:custGeom>
              <a:avLst/>
              <a:gdLst/>
              <a:ahLst/>
              <a:cxnLst/>
              <a:rect l="l" t="t" r="r" b="b"/>
              <a:pathLst>
                <a:path w="868" h="668" extrusionOk="0">
                  <a:moveTo>
                    <a:pt x="567" y="133"/>
                  </a:moveTo>
                  <a:cubicBezTo>
                    <a:pt x="604" y="152"/>
                    <a:pt x="621" y="160"/>
                    <a:pt x="634" y="164"/>
                  </a:cubicBezTo>
                  <a:lnTo>
                    <a:pt x="634" y="164"/>
                  </a:lnTo>
                  <a:cubicBezTo>
                    <a:pt x="630" y="133"/>
                    <a:pt x="568" y="133"/>
                    <a:pt x="567" y="133"/>
                  </a:cubicBezTo>
                  <a:close/>
                  <a:moveTo>
                    <a:pt x="634" y="164"/>
                  </a:moveTo>
                  <a:cubicBezTo>
                    <a:pt x="634" y="165"/>
                    <a:pt x="634" y="166"/>
                    <a:pt x="634" y="167"/>
                  </a:cubicBezTo>
                  <a:lnTo>
                    <a:pt x="668" y="167"/>
                  </a:lnTo>
                  <a:cubicBezTo>
                    <a:pt x="653" y="167"/>
                    <a:pt x="644" y="167"/>
                    <a:pt x="634" y="164"/>
                  </a:cubicBezTo>
                  <a:close/>
                  <a:moveTo>
                    <a:pt x="201" y="534"/>
                  </a:moveTo>
                  <a:cubicBezTo>
                    <a:pt x="234" y="534"/>
                    <a:pt x="234" y="534"/>
                    <a:pt x="301" y="567"/>
                  </a:cubicBezTo>
                  <a:lnTo>
                    <a:pt x="234" y="534"/>
                  </a:lnTo>
                  <a:close/>
                  <a:moveTo>
                    <a:pt x="234" y="0"/>
                  </a:moveTo>
                  <a:cubicBezTo>
                    <a:pt x="167" y="0"/>
                    <a:pt x="134" y="33"/>
                    <a:pt x="67" y="67"/>
                  </a:cubicBezTo>
                  <a:cubicBezTo>
                    <a:pt x="34" y="133"/>
                    <a:pt x="0" y="200"/>
                    <a:pt x="0" y="234"/>
                  </a:cubicBezTo>
                  <a:cubicBezTo>
                    <a:pt x="0" y="334"/>
                    <a:pt x="34" y="367"/>
                    <a:pt x="67" y="400"/>
                  </a:cubicBezTo>
                  <a:cubicBezTo>
                    <a:pt x="134" y="534"/>
                    <a:pt x="167" y="534"/>
                    <a:pt x="234" y="534"/>
                  </a:cubicBezTo>
                  <a:cubicBezTo>
                    <a:pt x="301" y="534"/>
                    <a:pt x="334" y="567"/>
                    <a:pt x="367" y="567"/>
                  </a:cubicBezTo>
                  <a:cubicBezTo>
                    <a:pt x="467" y="634"/>
                    <a:pt x="534" y="667"/>
                    <a:pt x="634" y="667"/>
                  </a:cubicBezTo>
                  <a:cubicBezTo>
                    <a:pt x="701" y="667"/>
                    <a:pt x="734" y="634"/>
                    <a:pt x="801" y="567"/>
                  </a:cubicBezTo>
                  <a:cubicBezTo>
                    <a:pt x="834" y="534"/>
                    <a:pt x="868" y="434"/>
                    <a:pt x="868" y="400"/>
                  </a:cubicBezTo>
                  <a:cubicBezTo>
                    <a:pt x="868" y="334"/>
                    <a:pt x="834" y="267"/>
                    <a:pt x="801" y="234"/>
                  </a:cubicBezTo>
                  <a:cubicBezTo>
                    <a:pt x="734" y="200"/>
                    <a:pt x="668" y="167"/>
                    <a:pt x="634" y="167"/>
                  </a:cubicBezTo>
                  <a:cubicBezTo>
                    <a:pt x="567" y="167"/>
                    <a:pt x="534" y="133"/>
                    <a:pt x="501" y="67"/>
                  </a:cubicBezTo>
                  <a:cubicBezTo>
                    <a:pt x="401" y="33"/>
                    <a:pt x="334" y="0"/>
                    <a:pt x="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312;p30"/>
            <p:cNvSpPr/>
            <p:nvPr/>
          </p:nvSpPr>
          <p:spPr>
            <a:xfrm>
              <a:off x="5048727" y="2205236"/>
              <a:ext cx="9806" cy="8338"/>
            </a:xfrm>
            <a:custGeom>
              <a:avLst/>
              <a:gdLst/>
              <a:ahLst/>
              <a:cxnLst/>
              <a:rect l="l" t="t" r="r" b="b"/>
              <a:pathLst>
                <a:path w="668" h="568" extrusionOk="0">
                  <a:moveTo>
                    <a:pt x="334" y="1"/>
                  </a:moveTo>
                  <a:cubicBezTo>
                    <a:pt x="1" y="1"/>
                    <a:pt x="1" y="568"/>
                    <a:pt x="334" y="568"/>
                  </a:cubicBezTo>
                  <a:cubicBezTo>
                    <a:pt x="668" y="568"/>
                    <a:pt x="668"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313;p30"/>
            <p:cNvSpPr/>
            <p:nvPr/>
          </p:nvSpPr>
          <p:spPr>
            <a:xfrm>
              <a:off x="5125598" y="2233154"/>
              <a:ext cx="9322" cy="9307"/>
            </a:xfrm>
            <a:custGeom>
              <a:avLst/>
              <a:gdLst/>
              <a:ahLst/>
              <a:cxnLst/>
              <a:rect l="l" t="t" r="r" b="b"/>
              <a:pathLst>
                <a:path w="635" h="634" extrusionOk="0">
                  <a:moveTo>
                    <a:pt x="434" y="100"/>
                  </a:moveTo>
                  <a:cubicBezTo>
                    <a:pt x="434" y="100"/>
                    <a:pt x="445" y="100"/>
                    <a:pt x="454" y="106"/>
                  </a:cubicBezTo>
                  <a:lnTo>
                    <a:pt x="454" y="106"/>
                  </a:lnTo>
                  <a:cubicBezTo>
                    <a:pt x="432" y="100"/>
                    <a:pt x="405" y="100"/>
                    <a:pt x="368" y="100"/>
                  </a:cubicBezTo>
                  <a:close/>
                  <a:moveTo>
                    <a:pt x="201" y="0"/>
                  </a:moveTo>
                  <a:cubicBezTo>
                    <a:pt x="168" y="0"/>
                    <a:pt x="134" y="34"/>
                    <a:pt x="101" y="67"/>
                  </a:cubicBezTo>
                  <a:lnTo>
                    <a:pt x="34" y="100"/>
                  </a:lnTo>
                  <a:cubicBezTo>
                    <a:pt x="67" y="234"/>
                    <a:pt x="1" y="267"/>
                    <a:pt x="1" y="334"/>
                  </a:cubicBezTo>
                  <a:lnTo>
                    <a:pt x="1" y="400"/>
                  </a:lnTo>
                  <a:cubicBezTo>
                    <a:pt x="1" y="434"/>
                    <a:pt x="1" y="434"/>
                    <a:pt x="67" y="467"/>
                  </a:cubicBezTo>
                  <a:cubicBezTo>
                    <a:pt x="67" y="534"/>
                    <a:pt x="101" y="534"/>
                    <a:pt x="101" y="567"/>
                  </a:cubicBezTo>
                  <a:cubicBezTo>
                    <a:pt x="101" y="567"/>
                    <a:pt x="134" y="601"/>
                    <a:pt x="168" y="601"/>
                  </a:cubicBezTo>
                  <a:cubicBezTo>
                    <a:pt x="201" y="601"/>
                    <a:pt x="201" y="634"/>
                    <a:pt x="268" y="634"/>
                  </a:cubicBezTo>
                  <a:lnTo>
                    <a:pt x="368" y="634"/>
                  </a:lnTo>
                  <a:cubicBezTo>
                    <a:pt x="434" y="634"/>
                    <a:pt x="468" y="634"/>
                    <a:pt x="468" y="601"/>
                  </a:cubicBezTo>
                  <a:cubicBezTo>
                    <a:pt x="501" y="601"/>
                    <a:pt x="501" y="567"/>
                    <a:pt x="534" y="567"/>
                  </a:cubicBezTo>
                  <a:cubicBezTo>
                    <a:pt x="601" y="534"/>
                    <a:pt x="601" y="534"/>
                    <a:pt x="601" y="467"/>
                  </a:cubicBezTo>
                  <a:cubicBezTo>
                    <a:pt x="601" y="434"/>
                    <a:pt x="635" y="400"/>
                    <a:pt x="635" y="400"/>
                  </a:cubicBezTo>
                  <a:lnTo>
                    <a:pt x="635" y="334"/>
                  </a:lnTo>
                  <a:cubicBezTo>
                    <a:pt x="635" y="267"/>
                    <a:pt x="601" y="234"/>
                    <a:pt x="534" y="200"/>
                  </a:cubicBezTo>
                  <a:lnTo>
                    <a:pt x="534" y="199"/>
                  </a:lnTo>
                  <a:lnTo>
                    <a:pt x="534" y="199"/>
                  </a:lnTo>
                  <a:cubicBezTo>
                    <a:pt x="532" y="167"/>
                    <a:pt x="525" y="134"/>
                    <a:pt x="501" y="134"/>
                  </a:cubicBezTo>
                  <a:cubicBezTo>
                    <a:pt x="501" y="100"/>
                    <a:pt x="468" y="100"/>
                    <a:pt x="468" y="67"/>
                  </a:cubicBezTo>
                  <a:cubicBezTo>
                    <a:pt x="434" y="34"/>
                    <a:pt x="434" y="34"/>
                    <a:pt x="368" y="34"/>
                  </a:cubicBezTo>
                  <a:cubicBezTo>
                    <a:pt x="334" y="34"/>
                    <a:pt x="301"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314;p30"/>
            <p:cNvSpPr/>
            <p:nvPr/>
          </p:nvSpPr>
          <p:spPr>
            <a:xfrm>
              <a:off x="4989485" y="1824305"/>
              <a:ext cx="10790" cy="23033"/>
            </a:xfrm>
            <a:custGeom>
              <a:avLst/>
              <a:gdLst/>
              <a:ahLst/>
              <a:cxnLst/>
              <a:rect l="l" t="t" r="r" b="b"/>
              <a:pathLst>
                <a:path w="735" h="1569" extrusionOk="0">
                  <a:moveTo>
                    <a:pt x="534" y="1"/>
                  </a:moveTo>
                  <a:cubicBezTo>
                    <a:pt x="401" y="1"/>
                    <a:pt x="267" y="68"/>
                    <a:pt x="234" y="201"/>
                  </a:cubicBezTo>
                  <a:cubicBezTo>
                    <a:pt x="167" y="401"/>
                    <a:pt x="101" y="568"/>
                    <a:pt x="67" y="768"/>
                  </a:cubicBezTo>
                  <a:cubicBezTo>
                    <a:pt x="34" y="935"/>
                    <a:pt x="0" y="1102"/>
                    <a:pt x="0" y="1335"/>
                  </a:cubicBezTo>
                  <a:cubicBezTo>
                    <a:pt x="0" y="1435"/>
                    <a:pt x="101" y="1569"/>
                    <a:pt x="234" y="1569"/>
                  </a:cubicBezTo>
                  <a:cubicBezTo>
                    <a:pt x="367" y="1569"/>
                    <a:pt x="501" y="1435"/>
                    <a:pt x="501" y="1335"/>
                  </a:cubicBezTo>
                  <a:lnTo>
                    <a:pt x="501" y="1202"/>
                  </a:lnTo>
                  <a:lnTo>
                    <a:pt x="501" y="1102"/>
                  </a:lnTo>
                  <a:cubicBezTo>
                    <a:pt x="501" y="1035"/>
                    <a:pt x="534" y="935"/>
                    <a:pt x="534" y="868"/>
                  </a:cubicBezTo>
                  <a:cubicBezTo>
                    <a:pt x="568" y="668"/>
                    <a:pt x="668" y="501"/>
                    <a:pt x="701" y="334"/>
                  </a:cubicBezTo>
                  <a:cubicBezTo>
                    <a:pt x="734" y="201"/>
                    <a:pt x="668" y="34"/>
                    <a:pt x="5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315;p30"/>
            <p:cNvSpPr/>
            <p:nvPr/>
          </p:nvSpPr>
          <p:spPr>
            <a:xfrm>
              <a:off x="5002711" y="1784101"/>
              <a:ext cx="14695" cy="25631"/>
            </a:xfrm>
            <a:custGeom>
              <a:avLst/>
              <a:gdLst/>
              <a:ahLst/>
              <a:cxnLst/>
              <a:rect l="l" t="t" r="r" b="b"/>
              <a:pathLst>
                <a:path w="1001" h="1746" extrusionOk="0">
                  <a:moveTo>
                    <a:pt x="796" y="1"/>
                  </a:moveTo>
                  <a:cubicBezTo>
                    <a:pt x="727" y="1"/>
                    <a:pt x="623" y="16"/>
                    <a:pt x="534" y="105"/>
                  </a:cubicBezTo>
                  <a:cubicBezTo>
                    <a:pt x="367" y="271"/>
                    <a:pt x="200" y="505"/>
                    <a:pt x="134" y="772"/>
                  </a:cubicBezTo>
                  <a:cubicBezTo>
                    <a:pt x="33" y="1005"/>
                    <a:pt x="0" y="1306"/>
                    <a:pt x="100" y="1539"/>
                  </a:cubicBezTo>
                  <a:cubicBezTo>
                    <a:pt x="129" y="1655"/>
                    <a:pt x="234" y="1746"/>
                    <a:pt x="370" y="1746"/>
                  </a:cubicBezTo>
                  <a:cubicBezTo>
                    <a:pt x="390" y="1746"/>
                    <a:pt x="412" y="1744"/>
                    <a:pt x="434" y="1739"/>
                  </a:cubicBezTo>
                  <a:cubicBezTo>
                    <a:pt x="534" y="1672"/>
                    <a:pt x="634" y="1539"/>
                    <a:pt x="601" y="1372"/>
                  </a:cubicBezTo>
                  <a:lnTo>
                    <a:pt x="601" y="1306"/>
                  </a:lnTo>
                  <a:lnTo>
                    <a:pt x="601" y="1272"/>
                  </a:lnTo>
                  <a:lnTo>
                    <a:pt x="601" y="1139"/>
                  </a:lnTo>
                  <a:lnTo>
                    <a:pt x="601" y="1105"/>
                  </a:lnTo>
                  <a:lnTo>
                    <a:pt x="601" y="1005"/>
                  </a:lnTo>
                  <a:cubicBezTo>
                    <a:pt x="601" y="972"/>
                    <a:pt x="634" y="939"/>
                    <a:pt x="634" y="839"/>
                  </a:cubicBezTo>
                  <a:cubicBezTo>
                    <a:pt x="634" y="805"/>
                    <a:pt x="667" y="805"/>
                    <a:pt x="667" y="772"/>
                  </a:cubicBezTo>
                  <a:cubicBezTo>
                    <a:pt x="701" y="738"/>
                    <a:pt x="701" y="672"/>
                    <a:pt x="767" y="638"/>
                  </a:cubicBezTo>
                  <a:cubicBezTo>
                    <a:pt x="767" y="605"/>
                    <a:pt x="801" y="605"/>
                    <a:pt x="801" y="572"/>
                  </a:cubicBezTo>
                  <a:lnTo>
                    <a:pt x="801" y="505"/>
                  </a:lnTo>
                  <a:cubicBezTo>
                    <a:pt x="834" y="472"/>
                    <a:pt x="867" y="438"/>
                    <a:pt x="867" y="405"/>
                  </a:cubicBezTo>
                  <a:cubicBezTo>
                    <a:pt x="967" y="305"/>
                    <a:pt x="1001" y="105"/>
                    <a:pt x="867" y="5"/>
                  </a:cubicBezTo>
                  <a:cubicBezTo>
                    <a:pt x="856" y="5"/>
                    <a:pt x="830" y="1"/>
                    <a:pt x="7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316;p30"/>
            <p:cNvSpPr/>
            <p:nvPr/>
          </p:nvSpPr>
          <p:spPr>
            <a:xfrm>
              <a:off x="4963050" y="1794009"/>
              <a:ext cx="19598" cy="23459"/>
            </a:xfrm>
            <a:custGeom>
              <a:avLst/>
              <a:gdLst/>
              <a:ahLst/>
              <a:cxnLst/>
              <a:rect l="l" t="t" r="r" b="b"/>
              <a:pathLst>
                <a:path w="1335" h="1598" extrusionOk="0">
                  <a:moveTo>
                    <a:pt x="1095" y="1"/>
                  </a:moveTo>
                  <a:cubicBezTo>
                    <a:pt x="1034" y="1"/>
                    <a:pt x="964" y="34"/>
                    <a:pt x="901" y="97"/>
                  </a:cubicBezTo>
                  <a:cubicBezTo>
                    <a:pt x="567" y="430"/>
                    <a:pt x="334" y="797"/>
                    <a:pt x="67" y="1164"/>
                  </a:cubicBezTo>
                  <a:cubicBezTo>
                    <a:pt x="0" y="1298"/>
                    <a:pt x="34" y="1464"/>
                    <a:pt x="167" y="1565"/>
                  </a:cubicBezTo>
                  <a:cubicBezTo>
                    <a:pt x="211" y="1587"/>
                    <a:pt x="260" y="1598"/>
                    <a:pt x="307" y="1598"/>
                  </a:cubicBezTo>
                  <a:cubicBezTo>
                    <a:pt x="400" y="1598"/>
                    <a:pt x="489" y="1553"/>
                    <a:pt x="534" y="1464"/>
                  </a:cubicBezTo>
                  <a:cubicBezTo>
                    <a:pt x="667" y="1264"/>
                    <a:pt x="801" y="1098"/>
                    <a:pt x="901" y="931"/>
                  </a:cubicBezTo>
                  <a:cubicBezTo>
                    <a:pt x="968" y="897"/>
                    <a:pt x="968" y="831"/>
                    <a:pt x="1001" y="797"/>
                  </a:cubicBezTo>
                  <a:cubicBezTo>
                    <a:pt x="1001" y="764"/>
                    <a:pt x="1034" y="764"/>
                    <a:pt x="1034" y="731"/>
                  </a:cubicBezTo>
                  <a:cubicBezTo>
                    <a:pt x="1068" y="631"/>
                    <a:pt x="1168" y="564"/>
                    <a:pt x="1234" y="497"/>
                  </a:cubicBezTo>
                  <a:cubicBezTo>
                    <a:pt x="1334" y="430"/>
                    <a:pt x="1334" y="230"/>
                    <a:pt x="1234" y="130"/>
                  </a:cubicBezTo>
                  <a:cubicBezTo>
                    <a:pt x="1217" y="42"/>
                    <a:pt x="1162" y="1"/>
                    <a:pt x="1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317;p30"/>
            <p:cNvSpPr/>
            <p:nvPr/>
          </p:nvSpPr>
          <p:spPr>
            <a:xfrm>
              <a:off x="5022776" y="1749886"/>
              <a:ext cx="7355" cy="13241"/>
            </a:xfrm>
            <a:custGeom>
              <a:avLst/>
              <a:gdLst/>
              <a:ahLst/>
              <a:cxnLst/>
              <a:rect l="l" t="t" r="r" b="b"/>
              <a:pathLst>
                <a:path w="501" h="902" extrusionOk="0">
                  <a:moveTo>
                    <a:pt x="268" y="1"/>
                  </a:moveTo>
                  <a:cubicBezTo>
                    <a:pt x="168" y="1"/>
                    <a:pt x="134" y="67"/>
                    <a:pt x="101" y="101"/>
                  </a:cubicBezTo>
                  <a:cubicBezTo>
                    <a:pt x="67" y="134"/>
                    <a:pt x="1" y="234"/>
                    <a:pt x="1" y="267"/>
                  </a:cubicBezTo>
                  <a:lnTo>
                    <a:pt x="1" y="634"/>
                  </a:lnTo>
                  <a:cubicBezTo>
                    <a:pt x="1" y="734"/>
                    <a:pt x="67" y="768"/>
                    <a:pt x="101" y="801"/>
                  </a:cubicBezTo>
                  <a:cubicBezTo>
                    <a:pt x="134" y="835"/>
                    <a:pt x="234" y="901"/>
                    <a:pt x="268" y="901"/>
                  </a:cubicBezTo>
                  <a:cubicBezTo>
                    <a:pt x="334" y="901"/>
                    <a:pt x="401" y="835"/>
                    <a:pt x="434" y="801"/>
                  </a:cubicBezTo>
                  <a:cubicBezTo>
                    <a:pt x="468" y="768"/>
                    <a:pt x="501" y="668"/>
                    <a:pt x="501" y="634"/>
                  </a:cubicBezTo>
                  <a:lnTo>
                    <a:pt x="501" y="267"/>
                  </a:lnTo>
                  <a:cubicBezTo>
                    <a:pt x="501" y="167"/>
                    <a:pt x="468" y="134"/>
                    <a:pt x="434" y="101"/>
                  </a:cubicBezTo>
                  <a:cubicBezTo>
                    <a:pt x="401" y="67"/>
                    <a:pt x="301" y="1"/>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318;p30"/>
            <p:cNvSpPr/>
            <p:nvPr/>
          </p:nvSpPr>
          <p:spPr>
            <a:xfrm>
              <a:off x="5038453" y="1712192"/>
              <a:ext cx="7839" cy="10775"/>
            </a:xfrm>
            <a:custGeom>
              <a:avLst/>
              <a:gdLst/>
              <a:ahLst/>
              <a:cxnLst/>
              <a:rect l="l" t="t" r="r" b="b"/>
              <a:pathLst>
                <a:path w="534" h="734" extrusionOk="0">
                  <a:moveTo>
                    <a:pt x="200" y="0"/>
                  </a:moveTo>
                  <a:cubicBezTo>
                    <a:pt x="167" y="0"/>
                    <a:pt x="100" y="33"/>
                    <a:pt x="67" y="67"/>
                  </a:cubicBezTo>
                  <a:cubicBezTo>
                    <a:pt x="34" y="134"/>
                    <a:pt x="0" y="167"/>
                    <a:pt x="0" y="234"/>
                  </a:cubicBezTo>
                  <a:lnTo>
                    <a:pt x="0" y="500"/>
                  </a:lnTo>
                  <a:cubicBezTo>
                    <a:pt x="0" y="534"/>
                    <a:pt x="0" y="567"/>
                    <a:pt x="34" y="567"/>
                  </a:cubicBezTo>
                  <a:cubicBezTo>
                    <a:pt x="34" y="601"/>
                    <a:pt x="67" y="601"/>
                    <a:pt x="67" y="667"/>
                  </a:cubicBezTo>
                  <a:cubicBezTo>
                    <a:pt x="100" y="701"/>
                    <a:pt x="100" y="701"/>
                    <a:pt x="167" y="701"/>
                  </a:cubicBezTo>
                  <a:cubicBezTo>
                    <a:pt x="200" y="701"/>
                    <a:pt x="234" y="734"/>
                    <a:pt x="234" y="734"/>
                  </a:cubicBezTo>
                  <a:lnTo>
                    <a:pt x="300" y="734"/>
                  </a:lnTo>
                  <a:cubicBezTo>
                    <a:pt x="367" y="734"/>
                    <a:pt x="400" y="701"/>
                    <a:pt x="434" y="667"/>
                  </a:cubicBezTo>
                  <a:cubicBezTo>
                    <a:pt x="467" y="601"/>
                    <a:pt x="534" y="534"/>
                    <a:pt x="534" y="500"/>
                  </a:cubicBezTo>
                  <a:lnTo>
                    <a:pt x="534" y="234"/>
                  </a:lnTo>
                  <a:cubicBezTo>
                    <a:pt x="534" y="200"/>
                    <a:pt x="534" y="167"/>
                    <a:pt x="467" y="167"/>
                  </a:cubicBezTo>
                  <a:cubicBezTo>
                    <a:pt x="467" y="134"/>
                    <a:pt x="434" y="134"/>
                    <a:pt x="434" y="67"/>
                  </a:cubicBezTo>
                  <a:cubicBezTo>
                    <a:pt x="400" y="33"/>
                    <a:pt x="400" y="33"/>
                    <a:pt x="367" y="33"/>
                  </a:cubicBezTo>
                  <a:cubicBezTo>
                    <a:pt x="334" y="33"/>
                    <a:pt x="267"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319;p30"/>
            <p:cNvSpPr/>
            <p:nvPr/>
          </p:nvSpPr>
          <p:spPr>
            <a:xfrm>
              <a:off x="5060969" y="1778772"/>
              <a:ext cx="17146" cy="9322"/>
            </a:xfrm>
            <a:custGeom>
              <a:avLst/>
              <a:gdLst/>
              <a:ahLst/>
              <a:cxnLst/>
              <a:rect l="l" t="t" r="r" b="b"/>
              <a:pathLst>
                <a:path w="1168" h="635" extrusionOk="0">
                  <a:moveTo>
                    <a:pt x="468" y="101"/>
                  </a:moveTo>
                  <a:lnTo>
                    <a:pt x="468" y="101"/>
                  </a:lnTo>
                  <a:cubicBezTo>
                    <a:pt x="476" y="109"/>
                    <a:pt x="486" y="115"/>
                    <a:pt x="498" y="120"/>
                  </a:cubicBezTo>
                  <a:lnTo>
                    <a:pt x="498" y="120"/>
                  </a:lnTo>
                  <a:cubicBezTo>
                    <a:pt x="491" y="101"/>
                    <a:pt x="468" y="101"/>
                    <a:pt x="468" y="101"/>
                  </a:cubicBezTo>
                  <a:close/>
                  <a:moveTo>
                    <a:pt x="401" y="101"/>
                  </a:moveTo>
                  <a:lnTo>
                    <a:pt x="468" y="134"/>
                  </a:lnTo>
                  <a:cubicBezTo>
                    <a:pt x="468" y="134"/>
                    <a:pt x="401" y="134"/>
                    <a:pt x="401" y="101"/>
                  </a:cubicBezTo>
                  <a:close/>
                  <a:moveTo>
                    <a:pt x="234" y="1"/>
                  </a:moveTo>
                  <a:cubicBezTo>
                    <a:pt x="167" y="1"/>
                    <a:pt x="101" y="34"/>
                    <a:pt x="67" y="101"/>
                  </a:cubicBezTo>
                  <a:cubicBezTo>
                    <a:pt x="1" y="167"/>
                    <a:pt x="1" y="334"/>
                    <a:pt x="67" y="434"/>
                  </a:cubicBezTo>
                  <a:cubicBezTo>
                    <a:pt x="301" y="634"/>
                    <a:pt x="634" y="634"/>
                    <a:pt x="901" y="634"/>
                  </a:cubicBezTo>
                  <a:cubicBezTo>
                    <a:pt x="1035" y="634"/>
                    <a:pt x="1168" y="501"/>
                    <a:pt x="1168" y="368"/>
                  </a:cubicBezTo>
                  <a:cubicBezTo>
                    <a:pt x="1168" y="234"/>
                    <a:pt x="1035" y="134"/>
                    <a:pt x="901" y="134"/>
                  </a:cubicBezTo>
                  <a:lnTo>
                    <a:pt x="634" y="134"/>
                  </a:lnTo>
                  <a:cubicBezTo>
                    <a:pt x="584" y="134"/>
                    <a:pt x="534" y="134"/>
                    <a:pt x="498" y="120"/>
                  </a:cubicBezTo>
                  <a:lnTo>
                    <a:pt x="498" y="120"/>
                  </a:lnTo>
                  <a:cubicBezTo>
                    <a:pt x="500" y="124"/>
                    <a:pt x="501" y="129"/>
                    <a:pt x="501" y="134"/>
                  </a:cubicBezTo>
                  <a:cubicBezTo>
                    <a:pt x="468" y="134"/>
                    <a:pt x="468" y="101"/>
                    <a:pt x="401" y="101"/>
                  </a:cubicBezTo>
                  <a:cubicBezTo>
                    <a:pt x="368" y="34"/>
                    <a:pt x="301"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320;p30"/>
            <p:cNvSpPr/>
            <p:nvPr/>
          </p:nvSpPr>
          <p:spPr>
            <a:xfrm>
              <a:off x="5056081" y="1734708"/>
              <a:ext cx="10291" cy="7854"/>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321;p30"/>
            <p:cNvSpPr/>
            <p:nvPr/>
          </p:nvSpPr>
          <p:spPr>
            <a:xfrm>
              <a:off x="4990953" y="1911464"/>
              <a:ext cx="11274" cy="9806"/>
            </a:xfrm>
            <a:custGeom>
              <a:avLst/>
              <a:gdLst/>
              <a:ahLst/>
              <a:cxnLst/>
              <a:rect l="l" t="t" r="r" b="b"/>
              <a:pathLst>
                <a:path w="768" h="668" extrusionOk="0">
                  <a:moveTo>
                    <a:pt x="269" y="569"/>
                  </a:moveTo>
                  <a:cubicBezTo>
                    <a:pt x="284" y="572"/>
                    <a:pt x="296" y="577"/>
                    <a:pt x="300" y="591"/>
                  </a:cubicBezTo>
                  <a:lnTo>
                    <a:pt x="300" y="591"/>
                  </a:lnTo>
                  <a:cubicBezTo>
                    <a:pt x="285" y="583"/>
                    <a:pt x="273" y="573"/>
                    <a:pt x="269" y="569"/>
                  </a:cubicBezTo>
                  <a:close/>
                  <a:moveTo>
                    <a:pt x="267" y="0"/>
                  </a:moveTo>
                  <a:cubicBezTo>
                    <a:pt x="201" y="0"/>
                    <a:pt x="167" y="0"/>
                    <a:pt x="167" y="34"/>
                  </a:cubicBezTo>
                  <a:cubicBezTo>
                    <a:pt x="134" y="34"/>
                    <a:pt x="134" y="101"/>
                    <a:pt x="101" y="101"/>
                  </a:cubicBezTo>
                  <a:cubicBezTo>
                    <a:pt x="67" y="134"/>
                    <a:pt x="67" y="134"/>
                    <a:pt x="67" y="167"/>
                  </a:cubicBezTo>
                  <a:cubicBezTo>
                    <a:pt x="67" y="201"/>
                    <a:pt x="1" y="267"/>
                    <a:pt x="1" y="267"/>
                  </a:cubicBezTo>
                  <a:lnTo>
                    <a:pt x="1" y="334"/>
                  </a:lnTo>
                  <a:cubicBezTo>
                    <a:pt x="1" y="367"/>
                    <a:pt x="67" y="434"/>
                    <a:pt x="101" y="467"/>
                  </a:cubicBezTo>
                  <a:lnTo>
                    <a:pt x="134" y="501"/>
                  </a:lnTo>
                  <a:cubicBezTo>
                    <a:pt x="134" y="568"/>
                    <a:pt x="167" y="568"/>
                    <a:pt x="267" y="568"/>
                  </a:cubicBezTo>
                  <a:lnTo>
                    <a:pt x="234" y="568"/>
                  </a:lnTo>
                  <a:cubicBezTo>
                    <a:pt x="246" y="568"/>
                    <a:pt x="258" y="568"/>
                    <a:pt x="269" y="569"/>
                  </a:cubicBezTo>
                  <a:lnTo>
                    <a:pt x="269" y="569"/>
                  </a:lnTo>
                  <a:lnTo>
                    <a:pt x="267" y="568"/>
                  </a:lnTo>
                  <a:lnTo>
                    <a:pt x="267" y="568"/>
                  </a:lnTo>
                  <a:cubicBezTo>
                    <a:pt x="268" y="568"/>
                    <a:pt x="268" y="568"/>
                    <a:pt x="269" y="569"/>
                  </a:cubicBezTo>
                  <a:lnTo>
                    <a:pt x="269" y="569"/>
                  </a:lnTo>
                  <a:cubicBezTo>
                    <a:pt x="269" y="569"/>
                    <a:pt x="269" y="569"/>
                    <a:pt x="269" y="569"/>
                  </a:cubicBezTo>
                  <a:lnTo>
                    <a:pt x="269" y="569"/>
                  </a:lnTo>
                  <a:lnTo>
                    <a:pt x="301" y="601"/>
                  </a:lnTo>
                  <a:cubicBezTo>
                    <a:pt x="301" y="597"/>
                    <a:pt x="300" y="594"/>
                    <a:pt x="300" y="591"/>
                  </a:cubicBezTo>
                  <a:lnTo>
                    <a:pt x="300" y="591"/>
                  </a:lnTo>
                  <a:cubicBezTo>
                    <a:pt x="310" y="597"/>
                    <a:pt x="322" y="601"/>
                    <a:pt x="334" y="601"/>
                  </a:cubicBezTo>
                  <a:cubicBezTo>
                    <a:pt x="401" y="634"/>
                    <a:pt x="401" y="634"/>
                    <a:pt x="434" y="634"/>
                  </a:cubicBezTo>
                  <a:cubicBezTo>
                    <a:pt x="468" y="634"/>
                    <a:pt x="501" y="668"/>
                    <a:pt x="501" y="668"/>
                  </a:cubicBezTo>
                  <a:cubicBezTo>
                    <a:pt x="534" y="668"/>
                    <a:pt x="601" y="668"/>
                    <a:pt x="601" y="634"/>
                  </a:cubicBezTo>
                  <a:cubicBezTo>
                    <a:pt x="634" y="634"/>
                    <a:pt x="634" y="601"/>
                    <a:pt x="668" y="601"/>
                  </a:cubicBezTo>
                  <a:cubicBezTo>
                    <a:pt x="701" y="568"/>
                    <a:pt x="768" y="467"/>
                    <a:pt x="768" y="434"/>
                  </a:cubicBezTo>
                  <a:lnTo>
                    <a:pt x="768" y="334"/>
                  </a:lnTo>
                  <a:cubicBezTo>
                    <a:pt x="768" y="301"/>
                    <a:pt x="701" y="267"/>
                    <a:pt x="668" y="201"/>
                  </a:cubicBezTo>
                  <a:cubicBezTo>
                    <a:pt x="634" y="167"/>
                    <a:pt x="601" y="134"/>
                    <a:pt x="501" y="101"/>
                  </a:cubicBezTo>
                  <a:cubicBezTo>
                    <a:pt x="468" y="34"/>
                    <a:pt x="434" y="34"/>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322;p30"/>
            <p:cNvSpPr/>
            <p:nvPr/>
          </p:nvSpPr>
          <p:spPr>
            <a:xfrm>
              <a:off x="4958632" y="1959448"/>
              <a:ext cx="9322" cy="7854"/>
            </a:xfrm>
            <a:custGeom>
              <a:avLst/>
              <a:gdLst/>
              <a:ahLst/>
              <a:cxnLst/>
              <a:rect l="l" t="t" r="r" b="b"/>
              <a:pathLst>
                <a:path w="635" h="535" extrusionOk="0">
                  <a:moveTo>
                    <a:pt x="234" y="0"/>
                  </a:moveTo>
                  <a:cubicBezTo>
                    <a:pt x="201" y="0"/>
                    <a:pt x="168" y="0"/>
                    <a:pt x="168" y="34"/>
                  </a:cubicBezTo>
                  <a:cubicBezTo>
                    <a:pt x="134" y="34"/>
                    <a:pt x="134" y="67"/>
                    <a:pt x="101" y="67"/>
                  </a:cubicBezTo>
                  <a:cubicBezTo>
                    <a:pt x="34" y="134"/>
                    <a:pt x="34" y="134"/>
                    <a:pt x="34" y="167"/>
                  </a:cubicBezTo>
                  <a:cubicBezTo>
                    <a:pt x="34" y="201"/>
                    <a:pt x="1" y="234"/>
                    <a:pt x="1" y="234"/>
                  </a:cubicBezTo>
                  <a:lnTo>
                    <a:pt x="1" y="334"/>
                  </a:lnTo>
                  <a:cubicBezTo>
                    <a:pt x="1" y="367"/>
                    <a:pt x="34" y="401"/>
                    <a:pt x="101" y="467"/>
                  </a:cubicBezTo>
                  <a:lnTo>
                    <a:pt x="134" y="501"/>
                  </a:lnTo>
                  <a:cubicBezTo>
                    <a:pt x="134" y="534"/>
                    <a:pt x="201" y="534"/>
                    <a:pt x="268" y="534"/>
                  </a:cubicBezTo>
                  <a:lnTo>
                    <a:pt x="368" y="534"/>
                  </a:lnTo>
                  <a:cubicBezTo>
                    <a:pt x="435" y="534"/>
                    <a:pt x="468" y="534"/>
                    <a:pt x="468" y="501"/>
                  </a:cubicBezTo>
                  <a:cubicBezTo>
                    <a:pt x="501" y="501"/>
                    <a:pt x="501" y="467"/>
                    <a:pt x="535" y="467"/>
                  </a:cubicBezTo>
                  <a:cubicBezTo>
                    <a:pt x="601" y="401"/>
                    <a:pt x="601" y="401"/>
                    <a:pt x="601" y="367"/>
                  </a:cubicBezTo>
                  <a:cubicBezTo>
                    <a:pt x="601" y="334"/>
                    <a:pt x="635" y="301"/>
                    <a:pt x="635" y="301"/>
                  </a:cubicBezTo>
                  <a:lnTo>
                    <a:pt x="635" y="201"/>
                  </a:lnTo>
                  <a:cubicBezTo>
                    <a:pt x="635" y="167"/>
                    <a:pt x="601" y="134"/>
                    <a:pt x="535" y="67"/>
                  </a:cubicBezTo>
                  <a:lnTo>
                    <a:pt x="501" y="34"/>
                  </a:lnTo>
                  <a:cubicBezTo>
                    <a:pt x="468" y="0"/>
                    <a:pt x="435"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323;p30"/>
            <p:cNvSpPr/>
            <p:nvPr/>
          </p:nvSpPr>
          <p:spPr>
            <a:xfrm>
              <a:off x="5225969" y="2142442"/>
              <a:ext cx="37728" cy="12948"/>
            </a:xfrm>
            <a:custGeom>
              <a:avLst/>
              <a:gdLst/>
              <a:ahLst/>
              <a:cxnLst/>
              <a:rect l="l" t="t" r="r" b="b"/>
              <a:pathLst>
                <a:path w="2570" h="882" extrusionOk="0">
                  <a:moveTo>
                    <a:pt x="262" y="0"/>
                  </a:moveTo>
                  <a:cubicBezTo>
                    <a:pt x="173" y="0"/>
                    <a:pt x="71" y="63"/>
                    <a:pt x="1" y="109"/>
                  </a:cubicBezTo>
                  <a:cubicBezTo>
                    <a:pt x="1" y="276"/>
                    <a:pt x="101" y="409"/>
                    <a:pt x="168" y="476"/>
                  </a:cubicBezTo>
                  <a:cubicBezTo>
                    <a:pt x="468" y="710"/>
                    <a:pt x="802" y="876"/>
                    <a:pt x="1168" y="876"/>
                  </a:cubicBezTo>
                  <a:cubicBezTo>
                    <a:pt x="1214" y="880"/>
                    <a:pt x="1259" y="882"/>
                    <a:pt x="1303" y="882"/>
                  </a:cubicBezTo>
                  <a:cubicBezTo>
                    <a:pt x="1686" y="882"/>
                    <a:pt x="2044" y="759"/>
                    <a:pt x="2403" y="610"/>
                  </a:cubicBezTo>
                  <a:cubicBezTo>
                    <a:pt x="2503" y="576"/>
                    <a:pt x="2569" y="376"/>
                    <a:pt x="2469" y="243"/>
                  </a:cubicBezTo>
                  <a:cubicBezTo>
                    <a:pt x="2429" y="162"/>
                    <a:pt x="2352" y="118"/>
                    <a:pt x="2268" y="118"/>
                  </a:cubicBezTo>
                  <a:cubicBezTo>
                    <a:pt x="2213" y="118"/>
                    <a:pt x="2155" y="136"/>
                    <a:pt x="2102" y="176"/>
                  </a:cubicBezTo>
                  <a:cubicBezTo>
                    <a:pt x="1802" y="343"/>
                    <a:pt x="1469" y="376"/>
                    <a:pt x="1135" y="376"/>
                  </a:cubicBezTo>
                  <a:lnTo>
                    <a:pt x="1102" y="376"/>
                  </a:lnTo>
                  <a:cubicBezTo>
                    <a:pt x="1068" y="376"/>
                    <a:pt x="1002" y="376"/>
                    <a:pt x="968" y="343"/>
                  </a:cubicBezTo>
                  <a:cubicBezTo>
                    <a:pt x="935" y="343"/>
                    <a:pt x="902" y="343"/>
                    <a:pt x="835" y="276"/>
                  </a:cubicBezTo>
                  <a:lnTo>
                    <a:pt x="768" y="243"/>
                  </a:lnTo>
                  <a:cubicBezTo>
                    <a:pt x="635" y="209"/>
                    <a:pt x="501" y="109"/>
                    <a:pt x="368" y="42"/>
                  </a:cubicBezTo>
                  <a:cubicBezTo>
                    <a:pt x="337" y="12"/>
                    <a:pt x="301" y="0"/>
                    <a:pt x="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324;p30"/>
            <p:cNvSpPr/>
            <p:nvPr/>
          </p:nvSpPr>
          <p:spPr>
            <a:xfrm>
              <a:off x="5154984" y="2095193"/>
              <a:ext cx="16662" cy="19715"/>
            </a:xfrm>
            <a:custGeom>
              <a:avLst/>
              <a:gdLst/>
              <a:ahLst/>
              <a:cxnLst/>
              <a:rect l="l" t="t" r="r" b="b"/>
              <a:pathLst>
                <a:path w="1135" h="1343" extrusionOk="0">
                  <a:moveTo>
                    <a:pt x="859" y="1"/>
                  </a:moveTo>
                  <a:cubicBezTo>
                    <a:pt x="780" y="1"/>
                    <a:pt x="695" y="45"/>
                    <a:pt x="634" y="126"/>
                  </a:cubicBezTo>
                  <a:cubicBezTo>
                    <a:pt x="570" y="319"/>
                    <a:pt x="474" y="543"/>
                    <a:pt x="318" y="738"/>
                  </a:cubicBezTo>
                  <a:lnTo>
                    <a:pt x="318" y="738"/>
                  </a:lnTo>
                  <a:lnTo>
                    <a:pt x="242" y="795"/>
                  </a:lnTo>
                  <a:lnTo>
                    <a:pt x="242" y="795"/>
                  </a:lnTo>
                  <a:cubicBezTo>
                    <a:pt x="200" y="802"/>
                    <a:pt x="196" y="826"/>
                    <a:pt x="167" y="826"/>
                  </a:cubicBezTo>
                  <a:cubicBezTo>
                    <a:pt x="34" y="893"/>
                    <a:pt x="0" y="1093"/>
                    <a:pt x="100" y="1227"/>
                  </a:cubicBezTo>
                  <a:cubicBezTo>
                    <a:pt x="144" y="1292"/>
                    <a:pt x="215" y="1343"/>
                    <a:pt x="306" y="1343"/>
                  </a:cubicBezTo>
                  <a:cubicBezTo>
                    <a:pt x="355" y="1343"/>
                    <a:pt x="409" y="1328"/>
                    <a:pt x="467" y="1293"/>
                  </a:cubicBezTo>
                  <a:cubicBezTo>
                    <a:pt x="634" y="1227"/>
                    <a:pt x="767" y="1060"/>
                    <a:pt x="901" y="893"/>
                  </a:cubicBezTo>
                  <a:cubicBezTo>
                    <a:pt x="968" y="760"/>
                    <a:pt x="1001" y="593"/>
                    <a:pt x="1101" y="426"/>
                  </a:cubicBezTo>
                  <a:cubicBezTo>
                    <a:pt x="1134" y="326"/>
                    <a:pt x="1134" y="293"/>
                    <a:pt x="1134" y="226"/>
                  </a:cubicBezTo>
                  <a:cubicBezTo>
                    <a:pt x="1134" y="159"/>
                    <a:pt x="1068" y="92"/>
                    <a:pt x="1001" y="59"/>
                  </a:cubicBezTo>
                  <a:cubicBezTo>
                    <a:pt x="961" y="20"/>
                    <a:pt x="912" y="1"/>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325;p30"/>
            <p:cNvSpPr/>
            <p:nvPr/>
          </p:nvSpPr>
          <p:spPr>
            <a:xfrm>
              <a:off x="5223033" y="2084786"/>
              <a:ext cx="11274" cy="13726"/>
            </a:xfrm>
            <a:custGeom>
              <a:avLst/>
              <a:gdLst/>
              <a:ahLst/>
              <a:cxnLst/>
              <a:rect l="l" t="t" r="r" b="b"/>
              <a:pathLst>
                <a:path w="768" h="935" extrusionOk="0">
                  <a:moveTo>
                    <a:pt x="501" y="1"/>
                  </a:moveTo>
                  <a:cubicBezTo>
                    <a:pt x="434" y="1"/>
                    <a:pt x="368" y="34"/>
                    <a:pt x="334" y="101"/>
                  </a:cubicBezTo>
                  <a:cubicBezTo>
                    <a:pt x="301" y="168"/>
                    <a:pt x="268" y="234"/>
                    <a:pt x="268" y="301"/>
                  </a:cubicBezTo>
                  <a:cubicBezTo>
                    <a:pt x="268" y="301"/>
                    <a:pt x="268" y="301"/>
                    <a:pt x="268" y="301"/>
                  </a:cubicBezTo>
                  <a:lnTo>
                    <a:pt x="268" y="301"/>
                  </a:lnTo>
                  <a:cubicBezTo>
                    <a:pt x="268" y="301"/>
                    <a:pt x="226" y="322"/>
                    <a:pt x="209" y="347"/>
                  </a:cubicBezTo>
                  <a:lnTo>
                    <a:pt x="209" y="347"/>
                  </a:lnTo>
                  <a:cubicBezTo>
                    <a:pt x="152" y="398"/>
                    <a:pt x="127" y="450"/>
                    <a:pt x="101" y="501"/>
                  </a:cubicBezTo>
                  <a:cubicBezTo>
                    <a:pt x="34" y="535"/>
                    <a:pt x="1" y="635"/>
                    <a:pt x="1" y="668"/>
                  </a:cubicBezTo>
                  <a:cubicBezTo>
                    <a:pt x="1" y="768"/>
                    <a:pt x="34" y="801"/>
                    <a:pt x="101" y="835"/>
                  </a:cubicBezTo>
                  <a:cubicBezTo>
                    <a:pt x="134" y="868"/>
                    <a:pt x="201" y="935"/>
                    <a:pt x="268" y="935"/>
                  </a:cubicBezTo>
                  <a:cubicBezTo>
                    <a:pt x="334" y="935"/>
                    <a:pt x="368" y="868"/>
                    <a:pt x="434" y="835"/>
                  </a:cubicBezTo>
                  <a:cubicBezTo>
                    <a:pt x="601" y="668"/>
                    <a:pt x="768" y="501"/>
                    <a:pt x="768" y="268"/>
                  </a:cubicBezTo>
                  <a:cubicBezTo>
                    <a:pt x="768" y="168"/>
                    <a:pt x="701" y="134"/>
                    <a:pt x="668" y="101"/>
                  </a:cubicBezTo>
                  <a:cubicBezTo>
                    <a:pt x="635" y="34"/>
                    <a:pt x="535"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326;p30"/>
            <p:cNvSpPr/>
            <p:nvPr/>
          </p:nvSpPr>
          <p:spPr>
            <a:xfrm>
              <a:off x="5217162" y="2119603"/>
              <a:ext cx="16662" cy="11230"/>
            </a:xfrm>
            <a:custGeom>
              <a:avLst/>
              <a:gdLst/>
              <a:ahLst/>
              <a:cxnLst/>
              <a:rect l="l" t="t" r="r" b="b"/>
              <a:pathLst>
                <a:path w="1135" h="765" extrusionOk="0">
                  <a:moveTo>
                    <a:pt x="958" y="1"/>
                  </a:moveTo>
                  <a:cubicBezTo>
                    <a:pt x="892" y="1"/>
                    <a:pt x="808" y="24"/>
                    <a:pt x="734" y="97"/>
                  </a:cubicBezTo>
                  <a:cubicBezTo>
                    <a:pt x="734" y="97"/>
                    <a:pt x="734" y="97"/>
                    <a:pt x="734" y="97"/>
                  </a:cubicBezTo>
                  <a:lnTo>
                    <a:pt x="734" y="97"/>
                  </a:lnTo>
                  <a:cubicBezTo>
                    <a:pt x="733" y="98"/>
                    <a:pt x="700" y="131"/>
                    <a:pt x="668" y="131"/>
                  </a:cubicBezTo>
                  <a:cubicBezTo>
                    <a:pt x="689" y="131"/>
                    <a:pt x="697" y="131"/>
                    <a:pt x="708" y="122"/>
                  </a:cubicBezTo>
                  <a:lnTo>
                    <a:pt x="708" y="122"/>
                  </a:lnTo>
                  <a:cubicBezTo>
                    <a:pt x="644" y="179"/>
                    <a:pt x="559" y="231"/>
                    <a:pt x="501" y="231"/>
                  </a:cubicBezTo>
                  <a:cubicBezTo>
                    <a:pt x="501" y="231"/>
                    <a:pt x="534" y="231"/>
                    <a:pt x="534" y="164"/>
                  </a:cubicBezTo>
                  <a:lnTo>
                    <a:pt x="534" y="164"/>
                  </a:lnTo>
                  <a:cubicBezTo>
                    <a:pt x="434" y="231"/>
                    <a:pt x="367" y="231"/>
                    <a:pt x="267" y="264"/>
                  </a:cubicBezTo>
                  <a:lnTo>
                    <a:pt x="234" y="264"/>
                  </a:lnTo>
                  <a:cubicBezTo>
                    <a:pt x="167" y="264"/>
                    <a:pt x="101" y="298"/>
                    <a:pt x="67" y="331"/>
                  </a:cubicBezTo>
                  <a:cubicBezTo>
                    <a:pt x="34" y="364"/>
                    <a:pt x="1" y="464"/>
                    <a:pt x="1" y="498"/>
                  </a:cubicBezTo>
                  <a:cubicBezTo>
                    <a:pt x="1" y="631"/>
                    <a:pt x="101" y="765"/>
                    <a:pt x="234" y="765"/>
                  </a:cubicBezTo>
                  <a:cubicBezTo>
                    <a:pt x="401" y="765"/>
                    <a:pt x="568" y="731"/>
                    <a:pt x="734" y="631"/>
                  </a:cubicBezTo>
                  <a:cubicBezTo>
                    <a:pt x="868" y="598"/>
                    <a:pt x="968" y="498"/>
                    <a:pt x="1068" y="431"/>
                  </a:cubicBezTo>
                  <a:cubicBezTo>
                    <a:pt x="1135" y="331"/>
                    <a:pt x="1135" y="131"/>
                    <a:pt x="1068" y="31"/>
                  </a:cubicBezTo>
                  <a:cubicBezTo>
                    <a:pt x="1053" y="16"/>
                    <a:pt x="1011" y="1"/>
                    <a:pt x="9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327;p30"/>
            <p:cNvSpPr/>
            <p:nvPr/>
          </p:nvSpPr>
          <p:spPr>
            <a:xfrm>
              <a:off x="5133921" y="2066673"/>
              <a:ext cx="7854" cy="8837"/>
            </a:xfrm>
            <a:custGeom>
              <a:avLst/>
              <a:gdLst/>
              <a:ahLst/>
              <a:cxnLst/>
              <a:rect l="l" t="t" r="r" b="b"/>
              <a:pathLst>
                <a:path w="535" h="602" extrusionOk="0">
                  <a:moveTo>
                    <a:pt x="201" y="1"/>
                  </a:moveTo>
                  <a:cubicBezTo>
                    <a:pt x="168" y="1"/>
                    <a:pt x="101" y="34"/>
                    <a:pt x="68" y="67"/>
                  </a:cubicBezTo>
                  <a:lnTo>
                    <a:pt x="34" y="101"/>
                  </a:lnTo>
                  <a:cubicBezTo>
                    <a:pt x="1" y="167"/>
                    <a:pt x="1" y="201"/>
                    <a:pt x="1" y="234"/>
                  </a:cubicBezTo>
                  <a:lnTo>
                    <a:pt x="1" y="368"/>
                  </a:lnTo>
                  <a:cubicBezTo>
                    <a:pt x="1" y="401"/>
                    <a:pt x="1" y="434"/>
                    <a:pt x="34" y="434"/>
                  </a:cubicBezTo>
                  <a:cubicBezTo>
                    <a:pt x="34" y="468"/>
                    <a:pt x="68" y="468"/>
                    <a:pt x="68" y="534"/>
                  </a:cubicBezTo>
                  <a:cubicBezTo>
                    <a:pt x="101" y="568"/>
                    <a:pt x="101" y="568"/>
                    <a:pt x="134" y="568"/>
                  </a:cubicBezTo>
                  <a:cubicBezTo>
                    <a:pt x="201" y="568"/>
                    <a:pt x="234" y="601"/>
                    <a:pt x="234" y="601"/>
                  </a:cubicBezTo>
                  <a:lnTo>
                    <a:pt x="301" y="601"/>
                  </a:lnTo>
                  <a:cubicBezTo>
                    <a:pt x="368" y="601"/>
                    <a:pt x="401" y="568"/>
                    <a:pt x="434" y="534"/>
                  </a:cubicBezTo>
                  <a:lnTo>
                    <a:pt x="468" y="468"/>
                  </a:lnTo>
                  <a:cubicBezTo>
                    <a:pt x="535" y="434"/>
                    <a:pt x="535" y="401"/>
                    <a:pt x="535" y="368"/>
                  </a:cubicBezTo>
                  <a:lnTo>
                    <a:pt x="535" y="234"/>
                  </a:lnTo>
                  <a:cubicBezTo>
                    <a:pt x="535" y="201"/>
                    <a:pt x="535" y="134"/>
                    <a:pt x="468" y="134"/>
                  </a:cubicBezTo>
                  <a:cubicBezTo>
                    <a:pt x="468" y="101"/>
                    <a:pt x="434" y="101"/>
                    <a:pt x="434" y="67"/>
                  </a:cubicBezTo>
                  <a:cubicBezTo>
                    <a:pt x="401" y="34"/>
                    <a:pt x="401" y="34"/>
                    <a:pt x="368" y="34"/>
                  </a:cubicBezTo>
                  <a:cubicBezTo>
                    <a:pt x="334" y="34"/>
                    <a:pt x="268" y="1"/>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328;p30"/>
            <p:cNvSpPr/>
            <p:nvPr/>
          </p:nvSpPr>
          <p:spPr>
            <a:xfrm>
              <a:off x="5325855" y="2083318"/>
              <a:ext cx="7854" cy="9322"/>
            </a:xfrm>
            <a:custGeom>
              <a:avLst/>
              <a:gdLst/>
              <a:ahLst/>
              <a:cxnLst/>
              <a:rect l="l" t="t" r="r" b="b"/>
              <a:pathLst>
                <a:path w="535" h="635" extrusionOk="0">
                  <a:moveTo>
                    <a:pt x="201" y="1"/>
                  </a:moveTo>
                  <a:cubicBezTo>
                    <a:pt x="168" y="1"/>
                    <a:pt x="134" y="68"/>
                    <a:pt x="101" y="101"/>
                  </a:cubicBezTo>
                  <a:lnTo>
                    <a:pt x="34" y="134"/>
                  </a:lnTo>
                  <a:cubicBezTo>
                    <a:pt x="34" y="201"/>
                    <a:pt x="1" y="234"/>
                    <a:pt x="1" y="268"/>
                  </a:cubicBezTo>
                  <a:lnTo>
                    <a:pt x="1" y="301"/>
                  </a:lnTo>
                  <a:lnTo>
                    <a:pt x="1" y="401"/>
                  </a:lnTo>
                  <a:cubicBezTo>
                    <a:pt x="1" y="434"/>
                    <a:pt x="1" y="468"/>
                    <a:pt x="34" y="468"/>
                  </a:cubicBezTo>
                  <a:cubicBezTo>
                    <a:pt x="34" y="501"/>
                    <a:pt x="101" y="501"/>
                    <a:pt x="101" y="568"/>
                  </a:cubicBezTo>
                  <a:cubicBezTo>
                    <a:pt x="134" y="601"/>
                    <a:pt x="134" y="601"/>
                    <a:pt x="168" y="601"/>
                  </a:cubicBezTo>
                  <a:cubicBezTo>
                    <a:pt x="201" y="601"/>
                    <a:pt x="234" y="635"/>
                    <a:pt x="234" y="635"/>
                  </a:cubicBezTo>
                  <a:lnTo>
                    <a:pt x="334" y="635"/>
                  </a:lnTo>
                  <a:cubicBezTo>
                    <a:pt x="368" y="635"/>
                    <a:pt x="401" y="601"/>
                    <a:pt x="468" y="568"/>
                  </a:cubicBezTo>
                  <a:lnTo>
                    <a:pt x="501" y="501"/>
                  </a:lnTo>
                  <a:cubicBezTo>
                    <a:pt x="535" y="468"/>
                    <a:pt x="535" y="434"/>
                    <a:pt x="535" y="401"/>
                  </a:cubicBezTo>
                  <a:lnTo>
                    <a:pt x="535" y="268"/>
                  </a:lnTo>
                  <a:cubicBezTo>
                    <a:pt x="535" y="234"/>
                    <a:pt x="535" y="168"/>
                    <a:pt x="501" y="168"/>
                  </a:cubicBezTo>
                  <a:cubicBezTo>
                    <a:pt x="501" y="134"/>
                    <a:pt x="468" y="134"/>
                    <a:pt x="468" y="101"/>
                  </a:cubicBezTo>
                  <a:cubicBezTo>
                    <a:pt x="401" y="68"/>
                    <a:pt x="401" y="68"/>
                    <a:pt x="368" y="68"/>
                  </a:cubicBezTo>
                  <a:cubicBezTo>
                    <a:pt x="334" y="68"/>
                    <a:pt x="301"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329;p30"/>
            <p:cNvSpPr/>
            <p:nvPr/>
          </p:nvSpPr>
          <p:spPr>
            <a:xfrm>
              <a:off x="5251920" y="1878174"/>
              <a:ext cx="9806" cy="8823"/>
            </a:xfrm>
            <a:custGeom>
              <a:avLst/>
              <a:gdLst/>
              <a:ahLst/>
              <a:cxnLst/>
              <a:rect l="l" t="t" r="r" b="b"/>
              <a:pathLst>
                <a:path w="668" h="601" extrusionOk="0">
                  <a:moveTo>
                    <a:pt x="334" y="0"/>
                  </a:moveTo>
                  <a:cubicBezTo>
                    <a:pt x="301" y="0"/>
                    <a:pt x="234" y="34"/>
                    <a:pt x="201" y="67"/>
                  </a:cubicBezTo>
                  <a:lnTo>
                    <a:pt x="68" y="200"/>
                  </a:lnTo>
                  <a:cubicBezTo>
                    <a:pt x="34" y="234"/>
                    <a:pt x="34" y="234"/>
                    <a:pt x="34" y="267"/>
                  </a:cubicBezTo>
                  <a:cubicBezTo>
                    <a:pt x="34" y="334"/>
                    <a:pt x="1" y="367"/>
                    <a:pt x="1" y="367"/>
                  </a:cubicBezTo>
                  <a:cubicBezTo>
                    <a:pt x="1" y="400"/>
                    <a:pt x="1" y="434"/>
                    <a:pt x="34" y="434"/>
                  </a:cubicBezTo>
                  <a:cubicBezTo>
                    <a:pt x="34" y="501"/>
                    <a:pt x="68" y="501"/>
                    <a:pt x="68" y="534"/>
                  </a:cubicBezTo>
                  <a:lnTo>
                    <a:pt x="134" y="567"/>
                  </a:lnTo>
                  <a:cubicBezTo>
                    <a:pt x="168" y="601"/>
                    <a:pt x="201" y="601"/>
                    <a:pt x="234" y="601"/>
                  </a:cubicBezTo>
                  <a:lnTo>
                    <a:pt x="334" y="601"/>
                  </a:lnTo>
                  <a:cubicBezTo>
                    <a:pt x="368" y="601"/>
                    <a:pt x="401" y="567"/>
                    <a:pt x="468" y="534"/>
                  </a:cubicBezTo>
                  <a:lnTo>
                    <a:pt x="568" y="400"/>
                  </a:lnTo>
                  <a:cubicBezTo>
                    <a:pt x="635" y="367"/>
                    <a:pt x="635" y="367"/>
                    <a:pt x="635" y="334"/>
                  </a:cubicBezTo>
                  <a:cubicBezTo>
                    <a:pt x="635" y="267"/>
                    <a:pt x="668" y="234"/>
                    <a:pt x="668" y="234"/>
                  </a:cubicBezTo>
                  <a:cubicBezTo>
                    <a:pt x="668" y="200"/>
                    <a:pt x="668" y="167"/>
                    <a:pt x="635" y="167"/>
                  </a:cubicBezTo>
                  <a:cubicBezTo>
                    <a:pt x="635" y="100"/>
                    <a:pt x="568" y="100"/>
                    <a:pt x="568" y="67"/>
                  </a:cubicBezTo>
                  <a:lnTo>
                    <a:pt x="535" y="34"/>
                  </a:lnTo>
                  <a:cubicBezTo>
                    <a:pt x="501" y="0"/>
                    <a:pt x="468"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330;p30"/>
            <p:cNvSpPr/>
            <p:nvPr/>
          </p:nvSpPr>
          <p:spPr>
            <a:xfrm>
              <a:off x="5262210" y="1812562"/>
              <a:ext cx="15194" cy="24618"/>
            </a:xfrm>
            <a:custGeom>
              <a:avLst/>
              <a:gdLst/>
              <a:ahLst/>
              <a:cxnLst/>
              <a:rect l="l" t="t" r="r" b="b"/>
              <a:pathLst>
                <a:path w="1035" h="1677" extrusionOk="0">
                  <a:moveTo>
                    <a:pt x="218" y="0"/>
                  </a:moveTo>
                  <a:cubicBezTo>
                    <a:pt x="175" y="0"/>
                    <a:pt x="134" y="11"/>
                    <a:pt x="100" y="34"/>
                  </a:cubicBezTo>
                  <a:cubicBezTo>
                    <a:pt x="100" y="134"/>
                    <a:pt x="0" y="301"/>
                    <a:pt x="100" y="401"/>
                  </a:cubicBezTo>
                  <a:cubicBezTo>
                    <a:pt x="201" y="567"/>
                    <a:pt x="301" y="734"/>
                    <a:pt x="367" y="968"/>
                  </a:cubicBezTo>
                  <a:lnTo>
                    <a:pt x="367" y="1001"/>
                  </a:lnTo>
                  <a:lnTo>
                    <a:pt x="367" y="1034"/>
                  </a:lnTo>
                  <a:cubicBezTo>
                    <a:pt x="367" y="1068"/>
                    <a:pt x="401" y="1101"/>
                    <a:pt x="401" y="1168"/>
                  </a:cubicBezTo>
                  <a:cubicBezTo>
                    <a:pt x="467" y="1301"/>
                    <a:pt x="501" y="1401"/>
                    <a:pt x="501" y="1501"/>
                  </a:cubicBezTo>
                  <a:cubicBezTo>
                    <a:pt x="528" y="1612"/>
                    <a:pt x="648" y="1677"/>
                    <a:pt x="764" y="1677"/>
                  </a:cubicBezTo>
                  <a:cubicBezTo>
                    <a:pt x="788" y="1677"/>
                    <a:pt x="811" y="1674"/>
                    <a:pt x="834" y="1668"/>
                  </a:cubicBezTo>
                  <a:cubicBezTo>
                    <a:pt x="968" y="1635"/>
                    <a:pt x="1034" y="1501"/>
                    <a:pt x="1001" y="1335"/>
                  </a:cubicBezTo>
                  <a:cubicBezTo>
                    <a:pt x="968" y="1068"/>
                    <a:pt x="868" y="868"/>
                    <a:pt x="768" y="667"/>
                  </a:cubicBezTo>
                  <a:cubicBezTo>
                    <a:pt x="668" y="467"/>
                    <a:pt x="534" y="301"/>
                    <a:pt x="467" y="134"/>
                  </a:cubicBezTo>
                  <a:cubicBezTo>
                    <a:pt x="401" y="45"/>
                    <a:pt x="304" y="0"/>
                    <a:pt x="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331;p30"/>
            <p:cNvSpPr/>
            <p:nvPr/>
          </p:nvSpPr>
          <p:spPr>
            <a:xfrm>
              <a:off x="5333693" y="1834491"/>
              <a:ext cx="11759" cy="18878"/>
            </a:xfrm>
            <a:custGeom>
              <a:avLst/>
              <a:gdLst/>
              <a:ahLst/>
              <a:cxnLst/>
              <a:rect l="l" t="t" r="r" b="b"/>
              <a:pathLst>
                <a:path w="801" h="1286" extrusionOk="0">
                  <a:moveTo>
                    <a:pt x="504" y="1"/>
                  </a:moveTo>
                  <a:cubicBezTo>
                    <a:pt x="368" y="1"/>
                    <a:pt x="267" y="92"/>
                    <a:pt x="267" y="208"/>
                  </a:cubicBezTo>
                  <a:lnTo>
                    <a:pt x="267" y="241"/>
                  </a:lnTo>
                  <a:cubicBezTo>
                    <a:pt x="267" y="364"/>
                    <a:pt x="239" y="487"/>
                    <a:pt x="156" y="611"/>
                  </a:cubicBezTo>
                  <a:lnTo>
                    <a:pt x="156" y="611"/>
                  </a:lnTo>
                  <a:cubicBezTo>
                    <a:pt x="159" y="598"/>
                    <a:pt x="163" y="586"/>
                    <a:pt x="167" y="574"/>
                  </a:cubicBezTo>
                  <a:lnTo>
                    <a:pt x="167" y="574"/>
                  </a:lnTo>
                  <a:cubicBezTo>
                    <a:pt x="134" y="574"/>
                    <a:pt x="134" y="641"/>
                    <a:pt x="134" y="641"/>
                  </a:cubicBezTo>
                  <a:cubicBezTo>
                    <a:pt x="142" y="631"/>
                    <a:pt x="149" y="621"/>
                    <a:pt x="156" y="611"/>
                  </a:cubicBezTo>
                  <a:lnTo>
                    <a:pt x="156" y="611"/>
                  </a:lnTo>
                  <a:cubicBezTo>
                    <a:pt x="126" y="705"/>
                    <a:pt x="97" y="816"/>
                    <a:pt x="67" y="875"/>
                  </a:cubicBezTo>
                  <a:cubicBezTo>
                    <a:pt x="1" y="975"/>
                    <a:pt x="1" y="1008"/>
                    <a:pt x="1" y="1075"/>
                  </a:cubicBezTo>
                  <a:cubicBezTo>
                    <a:pt x="1" y="1142"/>
                    <a:pt x="101" y="1208"/>
                    <a:pt x="134" y="1242"/>
                  </a:cubicBezTo>
                  <a:cubicBezTo>
                    <a:pt x="189" y="1269"/>
                    <a:pt x="250" y="1285"/>
                    <a:pt x="307" y="1285"/>
                  </a:cubicBezTo>
                  <a:cubicBezTo>
                    <a:pt x="388" y="1285"/>
                    <a:pt x="462" y="1253"/>
                    <a:pt x="501" y="1175"/>
                  </a:cubicBezTo>
                  <a:cubicBezTo>
                    <a:pt x="634" y="875"/>
                    <a:pt x="801" y="574"/>
                    <a:pt x="801" y="241"/>
                  </a:cubicBezTo>
                  <a:cubicBezTo>
                    <a:pt x="801" y="141"/>
                    <a:pt x="668" y="7"/>
                    <a:pt x="568" y="7"/>
                  </a:cubicBezTo>
                  <a:cubicBezTo>
                    <a:pt x="546" y="3"/>
                    <a:pt x="524" y="1"/>
                    <a:pt x="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332;p30"/>
            <p:cNvSpPr/>
            <p:nvPr/>
          </p:nvSpPr>
          <p:spPr>
            <a:xfrm>
              <a:off x="5343484" y="1793950"/>
              <a:ext cx="9322" cy="9806"/>
            </a:xfrm>
            <a:custGeom>
              <a:avLst/>
              <a:gdLst/>
              <a:ahLst/>
              <a:cxnLst/>
              <a:rect l="l" t="t" r="r" b="b"/>
              <a:pathLst>
                <a:path w="635" h="668" extrusionOk="0">
                  <a:moveTo>
                    <a:pt x="268" y="1"/>
                  </a:moveTo>
                  <a:cubicBezTo>
                    <a:pt x="234" y="1"/>
                    <a:pt x="167" y="1"/>
                    <a:pt x="167" y="34"/>
                  </a:cubicBezTo>
                  <a:cubicBezTo>
                    <a:pt x="134" y="34"/>
                    <a:pt x="134" y="101"/>
                    <a:pt x="101" y="101"/>
                  </a:cubicBezTo>
                  <a:lnTo>
                    <a:pt x="67" y="134"/>
                  </a:lnTo>
                  <a:cubicBezTo>
                    <a:pt x="1" y="168"/>
                    <a:pt x="1" y="201"/>
                    <a:pt x="1" y="268"/>
                  </a:cubicBezTo>
                  <a:lnTo>
                    <a:pt x="1" y="334"/>
                  </a:lnTo>
                  <a:cubicBezTo>
                    <a:pt x="1" y="368"/>
                    <a:pt x="67" y="434"/>
                    <a:pt x="101" y="468"/>
                  </a:cubicBezTo>
                  <a:lnTo>
                    <a:pt x="234" y="601"/>
                  </a:lnTo>
                  <a:cubicBezTo>
                    <a:pt x="268" y="635"/>
                    <a:pt x="268" y="635"/>
                    <a:pt x="301" y="635"/>
                  </a:cubicBezTo>
                  <a:cubicBezTo>
                    <a:pt x="334" y="635"/>
                    <a:pt x="401" y="668"/>
                    <a:pt x="401" y="668"/>
                  </a:cubicBezTo>
                  <a:cubicBezTo>
                    <a:pt x="434" y="668"/>
                    <a:pt x="468" y="668"/>
                    <a:pt x="468" y="635"/>
                  </a:cubicBezTo>
                  <a:cubicBezTo>
                    <a:pt x="501" y="635"/>
                    <a:pt x="501" y="601"/>
                    <a:pt x="568" y="601"/>
                  </a:cubicBezTo>
                  <a:lnTo>
                    <a:pt x="601" y="568"/>
                  </a:lnTo>
                  <a:cubicBezTo>
                    <a:pt x="634" y="501"/>
                    <a:pt x="634" y="468"/>
                    <a:pt x="634" y="434"/>
                  </a:cubicBezTo>
                  <a:lnTo>
                    <a:pt x="634" y="334"/>
                  </a:lnTo>
                  <a:cubicBezTo>
                    <a:pt x="601" y="268"/>
                    <a:pt x="601" y="234"/>
                    <a:pt x="568" y="234"/>
                  </a:cubicBezTo>
                  <a:lnTo>
                    <a:pt x="434" y="101"/>
                  </a:lnTo>
                  <a:cubicBezTo>
                    <a:pt x="401" y="34"/>
                    <a:pt x="401" y="34"/>
                    <a:pt x="334" y="34"/>
                  </a:cubicBezTo>
                  <a:cubicBezTo>
                    <a:pt x="301" y="34"/>
                    <a:pt x="268" y="1"/>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333;p30"/>
            <p:cNvSpPr/>
            <p:nvPr/>
          </p:nvSpPr>
          <p:spPr>
            <a:xfrm>
              <a:off x="5274936" y="1748227"/>
              <a:ext cx="18130" cy="13432"/>
            </a:xfrm>
            <a:custGeom>
              <a:avLst/>
              <a:gdLst/>
              <a:ahLst/>
              <a:cxnLst/>
              <a:rect l="l" t="t" r="r" b="b"/>
              <a:pathLst>
                <a:path w="1235" h="915" extrusionOk="0">
                  <a:moveTo>
                    <a:pt x="878" y="0"/>
                  </a:moveTo>
                  <a:cubicBezTo>
                    <a:pt x="816" y="0"/>
                    <a:pt x="765" y="20"/>
                    <a:pt x="735" y="80"/>
                  </a:cubicBezTo>
                  <a:cubicBezTo>
                    <a:pt x="735" y="80"/>
                    <a:pt x="735" y="80"/>
                    <a:pt x="735" y="80"/>
                  </a:cubicBezTo>
                  <a:lnTo>
                    <a:pt x="735" y="80"/>
                  </a:lnTo>
                  <a:cubicBezTo>
                    <a:pt x="682" y="107"/>
                    <a:pt x="650" y="112"/>
                    <a:pt x="639" y="146"/>
                  </a:cubicBezTo>
                  <a:lnTo>
                    <a:pt x="639" y="146"/>
                  </a:lnTo>
                  <a:cubicBezTo>
                    <a:pt x="670" y="125"/>
                    <a:pt x="702" y="103"/>
                    <a:pt x="735" y="80"/>
                  </a:cubicBezTo>
                  <a:lnTo>
                    <a:pt x="735" y="80"/>
                  </a:lnTo>
                  <a:lnTo>
                    <a:pt x="634" y="180"/>
                  </a:lnTo>
                  <a:cubicBezTo>
                    <a:pt x="634" y="166"/>
                    <a:pt x="636" y="155"/>
                    <a:pt x="639" y="146"/>
                  </a:cubicBezTo>
                  <a:lnTo>
                    <a:pt x="639" y="146"/>
                  </a:lnTo>
                  <a:cubicBezTo>
                    <a:pt x="446" y="274"/>
                    <a:pt x="278" y="356"/>
                    <a:pt x="134" y="414"/>
                  </a:cubicBezTo>
                  <a:cubicBezTo>
                    <a:pt x="101" y="447"/>
                    <a:pt x="67" y="514"/>
                    <a:pt x="1" y="581"/>
                  </a:cubicBezTo>
                  <a:cubicBezTo>
                    <a:pt x="1" y="614"/>
                    <a:pt x="1" y="714"/>
                    <a:pt x="67" y="781"/>
                  </a:cubicBezTo>
                  <a:cubicBezTo>
                    <a:pt x="112" y="870"/>
                    <a:pt x="186" y="914"/>
                    <a:pt x="280" y="914"/>
                  </a:cubicBezTo>
                  <a:cubicBezTo>
                    <a:pt x="327" y="914"/>
                    <a:pt x="379" y="903"/>
                    <a:pt x="434" y="881"/>
                  </a:cubicBezTo>
                  <a:cubicBezTo>
                    <a:pt x="568" y="781"/>
                    <a:pt x="668" y="747"/>
                    <a:pt x="801" y="681"/>
                  </a:cubicBezTo>
                  <a:cubicBezTo>
                    <a:pt x="935" y="581"/>
                    <a:pt x="1068" y="547"/>
                    <a:pt x="1135" y="414"/>
                  </a:cubicBezTo>
                  <a:cubicBezTo>
                    <a:pt x="1235" y="347"/>
                    <a:pt x="1235" y="114"/>
                    <a:pt x="1135" y="47"/>
                  </a:cubicBezTo>
                  <a:cubicBezTo>
                    <a:pt x="1044" y="29"/>
                    <a:pt x="952" y="0"/>
                    <a:pt x="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334;p30"/>
            <p:cNvSpPr/>
            <p:nvPr/>
          </p:nvSpPr>
          <p:spPr>
            <a:xfrm>
              <a:off x="5171629" y="1805208"/>
              <a:ext cx="11274" cy="12757"/>
            </a:xfrm>
            <a:custGeom>
              <a:avLst/>
              <a:gdLst/>
              <a:ahLst/>
              <a:cxnLst/>
              <a:rect l="l" t="t" r="r" b="b"/>
              <a:pathLst>
                <a:path w="768" h="869" extrusionOk="0">
                  <a:moveTo>
                    <a:pt x="501" y="1"/>
                  </a:moveTo>
                  <a:cubicBezTo>
                    <a:pt x="467" y="1"/>
                    <a:pt x="367" y="34"/>
                    <a:pt x="334" y="68"/>
                  </a:cubicBezTo>
                  <a:cubicBezTo>
                    <a:pt x="267" y="168"/>
                    <a:pt x="200" y="201"/>
                    <a:pt x="167" y="301"/>
                  </a:cubicBezTo>
                  <a:cubicBezTo>
                    <a:pt x="134" y="335"/>
                    <a:pt x="134" y="401"/>
                    <a:pt x="100" y="468"/>
                  </a:cubicBezTo>
                  <a:cubicBezTo>
                    <a:pt x="34" y="501"/>
                    <a:pt x="0" y="568"/>
                    <a:pt x="0" y="635"/>
                  </a:cubicBezTo>
                  <a:cubicBezTo>
                    <a:pt x="0" y="701"/>
                    <a:pt x="34" y="735"/>
                    <a:pt x="100" y="802"/>
                  </a:cubicBezTo>
                  <a:cubicBezTo>
                    <a:pt x="134" y="835"/>
                    <a:pt x="200" y="868"/>
                    <a:pt x="267" y="868"/>
                  </a:cubicBezTo>
                  <a:cubicBezTo>
                    <a:pt x="334" y="868"/>
                    <a:pt x="367" y="835"/>
                    <a:pt x="434" y="802"/>
                  </a:cubicBezTo>
                  <a:cubicBezTo>
                    <a:pt x="501" y="701"/>
                    <a:pt x="534" y="668"/>
                    <a:pt x="601" y="568"/>
                  </a:cubicBezTo>
                  <a:cubicBezTo>
                    <a:pt x="634" y="535"/>
                    <a:pt x="634" y="468"/>
                    <a:pt x="667" y="401"/>
                  </a:cubicBezTo>
                  <a:cubicBezTo>
                    <a:pt x="701" y="368"/>
                    <a:pt x="768" y="301"/>
                    <a:pt x="768" y="234"/>
                  </a:cubicBezTo>
                  <a:cubicBezTo>
                    <a:pt x="768" y="168"/>
                    <a:pt x="701" y="101"/>
                    <a:pt x="667" y="68"/>
                  </a:cubicBezTo>
                  <a:cubicBezTo>
                    <a:pt x="634" y="34"/>
                    <a:pt x="534"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335;p30"/>
            <p:cNvSpPr/>
            <p:nvPr/>
          </p:nvSpPr>
          <p:spPr>
            <a:xfrm>
              <a:off x="5243113" y="1688677"/>
              <a:ext cx="9806" cy="7854"/>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336;p30"/>
            <p:cNvSpPr/>
            <p:nvPr/>
          </p:nvSpPr>
          <p:spPr>
            <a:xfrm>
              <a:off x="5250452" y="1658322"/>
              <a:ext cx="9806" cy="7854"/>
            </a:xfrm>
            <a:custGeom>
              <a:avLst/>
              <a:gdLst/>
              <a:ahLst/>
              <a:cxnLst/>
              <a:rect l="l" t="t" r="r" b="b"/>
              <a:pathLst>
                <a:path w="668" h="535" extrusionOk="0">
                  <a:moveTo>
                    <a:pt x="334" y="1"/>
                  </a:moveTo>
                  <a:cubicBezTo>
                    <a:pt x="1" y="34"/>
                    <a:pt x="1" y="535"/>
                    <a:pt x="334" y="535"/>
                  </a:cubicBezTo>
                  <a:cubicBezTo>
                    <a:pt x="668" y="535"/>
                    <a:pt x="668"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337;p30"/>
            <p:cNvSpPr/>
            <p:nvPr/>
          </p:nvSpPr>
          <p:spPr>
            <a:xfrm>
              <a:off x="5332710" y="1692596"/>
              <a:ext cx="9806" cy="7854"/>
            </a:xfrm>
            <a:custGeom>
              <a:avLst/>
              <a:gdLst/>
              <a:ahLst/>
              <a:cxnLst/>
              <a:rect l="l" t="t" r="r" b="b"/>
              <a:pathLst>
                <a:path w="668" h="535" extrusionOk="0">
                  <a:moveTo>
                    <a:pt x="334" y="1"/>
                  </a:moveTo>
                  <a:cubicBezTo>
                    <a:pt x="1" y="34"/>
                    <a:pt x="1" y="535"/>
                    <a:pt x="334" y="535"/>
                  </a:cubicBezTo>
                  <a:cubicBezTo>
                    <a:pt x="668" y="535"/>
                    <a:pt x="668" y="1"/>
                    <a:pt x="3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338;p30"/>
            <p:cNvSpPr/>
            <p:nvPr/>
          </p:nvSpPr>
          <p:spPr>
            <a:xfrm>
              <a:off x="4595327" y="2494208"/>
              <a:ext cx="113139" cy="74266"/>
            </a:xfrm>
            <a:custGeom>
              <a:avLst/>
              <a:gdLst/>
              <a:ahLst/>
              <a:cxnLst/>
              <a:rect l="l" t="t" r="r" b="b"/>
              <a:pathLst>
                <a:path w="7707" h="5059" extrusionOk="0">
                  <a:moveTo>
                    <a:pt x="5078" y="1"/>
                  </a:moveTo>
                  <a:cubicBezTo>
                    <a:pt x="3551" y="1"/>
                    <a:pt x="2001" y="130"/>
                    <a:pt x="535" y="462"/>
                  </a:cubicBezTo>
                  <a:cubicBezTo>
                    <a:pt x="231" y="553"/>
                    <a:pt x="314" y="975"/>
                    <a:pt x="583" y="975"/>
                  </a:cubicBezTo>
                  <a:cubicBezTo>
                    <a:pt x="610" y="975"/>
                    <a:pt x="638" y="971"/>
                    <a:pt x="668" y="962"/>
                  </a:cubicBezTo>
                  <a:cubicBezTo>
                    <a:pt x="2336" y="595"/>
                    <a:pt x="4037" y="495"/>
                    <a:pt x="5738" y="495"/>
                  </a:cubicBezTo>
                  <a:cubicBezTo>
                    <a:pt x="6105" y="495"/>
                    <a:pt x="6439" y="495"/>
                    <a:pt x="6806" y="562"/>
                  </a:cubicBezTo>
                  <a:lnTo>
                    <a:pt x="7106" y="562"/>
                  </a:lnTo>
                  <a:cubicBezTo>
                    <a:pt x="7139" y="762"/>
                    <a:pt x="7139" y="962"/>
                    <a:pt x="7139" y="1162"/>
                  </a:cubicBezTo>
                  <a:cubicBezTo>
                    <a:pt x="7206" y="1596"/>
                    <a:pt x="7139" y="1963"/>
                    <a:pt x="7106" y="2396"/>
                  </a:cubicBezTo>
                  <a:cubicBezTo>
                    <a:pt x="7073" y="2930"/>
                    <a:pt x="6973" y="3564"/>
                    <a:pt x="6539" y="3931"/>
                  </a:cubicBezTo>
                  <a:cubicBezTo>
                    <a:pt x="6205" y="4231"/>
                    <a:pt x="5705" y="4331"/>
                    <a:pt x="5238" y="4431"/>
                  </a:cubicBezTo>
                  <a:cubicBezTo>
                    <a:pt x="4924" y="4473"/>
                    <a:pt x="4607" y="4492"/>
                    <a:pt x="4288" y="4492"/>
                  </a:cubicBezTo>
                  <a:cubicBezTo>
                    <a:pt x="3591" y="4492"/>
                    <a:pt x="2889" y="4402"/>
                    <a:pt x="2202" y="4264"/>
                  </a:cubicBezTo>
                  <a:cubicBezTo>
                    <a:pt x="1602" y="4131"/>
                    <a:pt x="1035" y="3864"/>
                    <a:pt x="868" y="3264"/>
                  </a:cubicBezTo>
                  <a:cubicBezTo>
                    <a:pt x="701" y="2630"/>
                    <a:pt x="868" y="1929"/>
                    <a:pt x="968" y="1295"/>
                  </a:cubicBezTo>
                  <a:cubicBezTo>
                    <a:pt x="1029" y="1112"/>
                    <a:pt x="866" y="978"/>
                    <a:pt x="715" y="978"/>
                  </a:cubicBezTo>
                  <a:cubicBezTo>
                    <a:pt x="619" y="978"/>
                    <a:pt x="527" y="1032"/>
                    <a:pt x="501" y="1162"/>
                  </a:cubicBezTo>
                  <a:cubicBezTo>
                    <a:pt x="234" y="2330"/>
                    <a:pt x="1" y="3897"/>
                    <a:pt x="1335" y="4564"/>
                  </a:cubicBezTo>
                  <a:cubicBezTo>
                    <a:pt x="1869" y="4798"/>
                    <a:pt x="2503" y="4898"/>
                    <a:pt x="3070" y="4965"/>
                  </a:cubicBezTo>
                  <a:cubicBezTo>
                    <a:pt x="3438" y="5023"/>
                    <a:pt x="3818" y="5059"/>
                    <a:pt x="4202" y="5059"/>
                  </a:cubicBezTo>
                  <a:cubicBezTo>
                    <a:pt x="4479" y="5059"/>
                    <a:pt x="4758" y="5040"/>
                    <a:pt x="5038" y="4998"/>
                  </a:cubicBezTo>
                  <a:cubicBezTo>
                    <a:pt x="5572" y="4965"/>
                    <a:pt x="6139" y="4831"/>
                    <a:pt x="6639" y="4564"/>
                  </a:cubicBezTo>
                  <a:cubicBezTo>
                    <a:pt x="7139" y="4231"/>
                    <a:pt x="7406" y="3731"/>
                    <a:pt x="7540" y="3130"/>
                  </a:cubicBezTo>
                  <a:cubicBezTo>
                    <a:pt x="7706" y="2330"/>
                    <a:pt x="7706" y="1529"/>
                    <a:pt x="7640" y="762"/>
                  </a:cubicBezTo>
                  <a:cubicBezTo>
                    <a:pt x="7606" y="261"/>
                    <a:pt x="7406" y="95"/>
                    <a:pt x="6939" y="61"/>
                  </a:cubicBezTo>
                  <a:cubicBezTo>
                    <a:pt x="6328" y="22"/>
                    <a:pt x="5705" y="1"/>
                    <a:pt x="50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339;p30"/>
            <p:cNvSpPr/>
            <p:nvPr/>
          </p:nvSpPr>
          <p:spPr>
            <a:xfrm>
              <a:off x="4637557" y="2496879"/>
              <a:ext cx="15972" cy="74868"/>
            </a:xfrm>
            <a:custGeom>
              <a:avLst/>
              <a:gdLst/>
              <a:ahLst/>
              <a:cxnLst/>
              <a:rect l="l" t="t" r="r" b="b"/>
              <a:pathLst>
                <a:path w="1088" h="5100" extrusionOk="0">
                  <a:moveTo>
                    <a:pt x="304" y="1"/>
                  </a:moveTo>
                  <a:cubicBezTo>
                    <a:pt x="150" y="1"/>
                    <a:pt x="0" y="116"/>
                    <a:pt x="59" y="313"/>
                  </a:cubicBezTo>
                  <a:cubicBezTo>
                    <a:pt x="560" y="1814"/>
                    <a:pt x="59" y="3415"/>
                    <a:pt x="526" y="4916"/>
                  </a:cubicBezTo>
                  <a:cubicBezTo>
                    <a:pt x="552" y="5046"/>
                    <a:pt x="649" y="5100"/>
                    <a:pt x="751" y="5100"/>
                  </a:cubicBezTo>
                  <a:cubicBezTo>
                    <a:pt x="912" y="5100"/>
                    <a:pt x="1088" y="4966"/>
                    <a:pt x="1027" y="4783"/>
                  </a:cubicBezTo>
                  <a:cubicBezTo>
                    <a:pt x="560" y="3282"/>
                    <a:pt x="1060" y="1647"/>
                    <a:pt x="560" y="179"/>
                  </a:cubicBezTo>
                  <a:cubicBezTo>
                    <a:pt x="519" y="56"/>
                    <a:pt x="410" y="1"/>
                    <a:pt x="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340;p30"/>
            <p:cNvSpPr/>
            <p:nvPr/>
          </p:nvSpPr>
          <p:spPr>
            <a:xfrm>
              <a:off x="4622746" y="2581030"/>
              <a:ext cx="42616" cy="30197"/>
            </a:xfrm>
            <a:custGeom>
              <a:avLst/>
              <a:gdLst/>
              <a:ahLst/>
              <a:cxnLst/>
              <a:rect l="l" t="t" r="r" b="b"/>
              <a:pathLst>
                <a:path w="2903" h="2057" extrusionOk="0">
                  <a:moveTo>
                    <a:pt x="2215" y="1268"/>
                  </a:moveTo>
                  <a:cubicBezTo>
                    <a:pt x="2211" y="1268"/>
                    <a:pt x="2202" y="1285"/>
                    <a:pt x="2202" y="1318"/>
                  </a:cubicBezTo>
                  <a:cubicBezTo>
                    <a:pt x="2219" y="1285"/>
                    <a:pt x="2219" y="1268"/>
                    <a:pt x="2215" y="1268"/>
                  </a:cubicBezTo>
                  <a:close/>
                  <a:moveTo>
                    <a:pt x="2369" y="588"/>
                  </a:moveTo>
                  <a:lnTo>
                    <a:pt x="2369" y="718"/>
                  </a:lnTo>
                  <a:lnTo>
                    <a:pt x="2369" y="884"/>
                  </a:lnTo>
                  <a:lnTo>
                    <a:pt x="2369" y="918"/>
                  </a:lnTo>
                  <a:lnTo>
                    <a:pt x="2369" y="984"/>
                  </a:lnTo>
                  <a:cubicBezTo>
                    <a:pt x="2369" y="1051"/>
                    <a:pt x="2336" y="1151"/>
                    <a:pt x="2269" y="1218"/>
                  </a:cubicBezTo>
                  <a:lnTo>
                    <a:pt x="2269" y="1218"/>
                  </a:lnTo>
                  <a:cubicBezTo>
                    <a:pt x="2258" y="1229"/>
                    <a:pt x="2246" y="1242"/>
                    <a:pt x="2236" y="1251"/>
                  </a:cubicBezTo>
                  <a:lnTo>
                    <a:pt x="2202" y="1318"/>
                  </a:lnTo>
                  <a:cubicBezTo>
                    <a:pt x="2202" y="1318"/>
                    <a:pt x="2169" y="1318"/>
                    <a:pt x="2169" y="1351"/>
                  </a:cubicBezTo>
                  <a:cubicBezTo>
                    <a:pt x="2169" y="1351"/>
                    <a:pt x="2102" y="1351"/>
                    <a:pt x="2102" y="1385"/>
                  </a:cubicBezTo>
                  <a:lnTo>
                    <a:pt x="2069" y="1385"/>
                  </a:lnTo>
                  <a:cubicBezTo>
                    <a:pt x="2036" y="1385"/>
                    <a:pt x="2002" y="1385"/>
                    <a:pt x="2002" y="1418"/>
                  </a:cubicBezTo>
                  <a:lnTo>
                    <a:pt x="1836" y="1418"/>
                  </a:lnTo>
                  <a:cubicBezTo>
                    <a:pt x="1735" y="1418"/>
                    <a:pt x="1602" y="1418"/>
                    <a:pt x="1535" y="1485"/>
                  </a:cubicBezTo>
                  <a:cubicBezTo>
                    <a:pt x="1371" y="1503"/>
                    <a:pt x="1197" y="1521"/>
                    <a:pt x="1030" y="1540"/>
                  </a:cubicBezTo>
                  <a:lnTo>
                    <a:pt x="1030" y="1540"/>
                  </a:lnTo>
                  <a:cubicBezTo>
                    <a:pt x="1033" y="1499"/>
                    <a:pt x="1035" y="1459"/>
                    <a:pt x="1035" y="1418"/>
                  </a:cubicBezTo>
                  <a:cubicBezTo>
                    <a:pt x="1035" y="1318"/>
                    <a:pt x="1035" y="1185"/>
                    <a:pt x="1068" y="1051"/>
                  </a:cubicBezTo>
                  <a:cubicBezTo>
                    <a:pt x="1068" y="910"/>
                    <a:pt x="1015" y="804"/>
                    <a:pt x="941" y="737"/>
                  </a:cubicBezTo>
                  <a:lnTo>
                    <a:pt x="941" y="737"/>
                  </a:lnTo>
                  <a:cubicBezTo>
                    <a:pt x="1409" y="641"/>
                    <a:pt x="1893" y="599"/>
                    <a:pt x="2369" y="588"/>
                  </a:cubicBezTo>
                  <a:close/>
                  <a:moveTo>
                    <a:pt x="2649" y="0"/>
                  </a:moveTo>
                  <a:cubicBezTo>
                    <a:pt x="2591" y="0"/>
                    <a:pt x="2532" y="17"/>
                    <a:pt x="2483" y="51"/>
                  </a:cubicBezTo>
                  <a:lnTo>
                    <a:pt x="2483" y="51"/>
                  </a:lnTo>
                  <a:cubicBezTo>
                    <a:pt x="1689" y="54"/>
                    <a:pt x="900" y="98"/>
                    <a:pt x="201" y="384"/>
                  </a:cubicBezTo>
                  <a:cubicBezTo>
                    <a:pt x="68" y="417"/>
                    <a:pt x="1" y="551"/>
                    <a:pt x="34" y="718"/>
                  </a:cubicBezTo>
                  <a:cubicBezTo>
                    <a:pt x="59" y="819"/>
                    <a:pt x="142" y="919"/>
                    <a:pt x="253" y="919"/>
                  </a:cubicBezTo>
                  <a:cubicBezTo>
                    <a:pt x="288" y="919"/>
                    <a:pt x="327" y="909"/>
                    <a:pt x="368" y="884"/>
                  </a:cubicBezTo>
                  <a:cubicBezTo>
                    <a:pt x="413" y="870"/>
                    <a:pt x="458" y="857"/>
                    <a:pt x="503" y="844"/>
                  </a:cubicBezTo>
                  <a:lnTo>
                    <a:pt x="503" y="844"/>
                  </a:lnTo>
                  <a:cubicBezTo>
                    <a:pt x="502" y="846"/>
                    <a:pt x="502" y="849"/>
                    <a:pt x="501" y="851"/>
                  </a:cubicBezTo>
                  <a:cubicBezTo>
                    <a:pt x="401" y="1118"/>
                    <a:pt x="501" y="1451"/>
                    <a:pt x="368" y="1718"/>
                  </a:cubicBezTo>
                  <a:cubicBezTo>
                    <a:pt x="307" y="1901"/>
                    <a:pt x="469" y="2056"/>
                    <a:pt x="650" y="2056"/>
                  </a:cubicBezTo>
                  <a:cubicBezTo>
                    <a:pt x="667" y="2056"/>
                    <a:pt x="684" y="2055"/>
                    <a:pt x="701" y="2052"/>
                  </a:cubicBezTo>
                  <a:cubicBezTo>
                    <a:pt x="1002" y="2019"/>
                    <a:pt x="1202" y="1985"/>
                    <a:pt x="1502" y="1985"/>
                  </a:cubicBezTo>
                  <a:cubicBezTo>
                    <a:pt x="1702" y="1985"/>
                    <a:pt x="1902" y="1918"/>
                    <a:pt x="2136" y="1885"/>
                  </a:cubicBezTo>
                  <a:cubicBezTo>
                    <a:pt x="2503" y="1818"/>
                    <a:pt x="2736" y="1552"/>
                    <a:pt x="2836" y="1185"/>
                  </a:cubicBezTo>
                  <a:cubicBezTo>
                    <a:pt x="2893" y="903"/>
                    <a:pt x="2901" y="622"/>
                    <a:pt x="2903" y="361"/>
                  </a:cubicBezTo>
                  <a:lnTo>
                    <a:pt x="2903" y="361"/>
                  </a:lnTo>
                  <a:cubicBezTo>
                    <a:pt x="2903" y="357"/>
                    <a:pt x="2903" y="354"/>
                    <a:pt x="2903" y="351"/>
                  </a:cubicBezTo>
                  <a:lnTo>
                    <a:pt x="2903" y="251"/>
                  </a:lnTo>
                  <a:cubicBezTo>
                    <a:pt x="2903" y="250"/>
                    <a:pt x="2903" y="250"/>
                    <a:pt x="2903" y="249"/>
                  </a:cubicBezTo>
                  <a:lnTo>
                    <a:pt x="2903" y="249"/>
                  </a:lnTo>
                  <a:cubicBezTo>
                    <a:pt x="2903" y="239"/>
                    <a:pt x="2903" y="228"/>
                    <a:pt x="2903" y="217"/>
                  </a:cubicBezTo>
                  <a:lnTo>
                    <a:pt x="2901" y="217"/>
                  </a:lnTo>
                  <a:cubicBezTo>
                    <a:pt x="2886" y="73"/>
                    <a:pt x="2769" y="0"/>
                    <a:pt x="26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341;p30"/>
            <p:cNvSpPr/>
            <p:nvPr/>
          </p:nvSpPr>
          <p:spPr>
            <a:xfrm>
              <a:off x="4675632" y="2616184"/>
              <a:ext cx="38212" cy="65561"/>
            </a:xfrm>
            <a:custGeom>
              <a:avLst/>
              <a:gdLst/>
              <a:ahLst/>
              <a:cxnLst/>
              <a:rect l="l" t="t" r="r" b="b"/>
              <a:pathLst>
                <a:path w="2603" h="4466" extrusionOk="0">
                  <a:moveTo>
                    <a:pt x="1467" y="533"/>
                  </a:moveTo>
                  <a:cubicBezTo>
                    <a:pt x="1524" y="533"/>
                    <a:pt x="1581" y="535"/>
                    <a:pt x="1639" y="540"/>
                  </a:cubicBezTo>
                  <a:lnTo>
                    <a:pt x="1639" y="540"/>
                  </a:lnTo>
                  <a:cubicBezTo>
                    <a:pt x="1874" y="1168"/>
                    <a:pt x="2057" y="1894"/>
                    <a:pt x="1935" y="2592"/>
                  </a:cubicBezTo>
                  <a:cubicBezTo>
                    <a:pt x="1902" y="2926"/>
                    <a:pt x="1768" y="3193"/>
                    <a:pt x="1535" y="3460"/>
                  </a:cubicBezTo>
                  <a:cubicBezTo>
                    <a:pt x="1345" y="3649"/>
                    <a:pt x="1105" y="3772"/>
                    <a:pt x="838" y="3839"/>
                  </a:cubicBezTo>
                  <a:lnTo>
                    <a:pt x="838" y="3839"/>
                  </a:lnTo>
                  <a:cubicBezTo>
                    <a:pt x="770" y="2845"/>
                    <a:pt x="915" y="1855"/>
                    <a:pt x="734" y="891"/>
                  </a:cubicBezTo>
                  <a:cubicBezTo>
                    <a:pt x="703" y="808"/>
                    <a:pt x="634" y="761"/>
                    <a:pt x="556" y="746"/>
                  </a:cubicBezTo>
                  <a:lnTo>
                    <a:pt x="556" y="746"/>
                  </a:lnTo>
                  <a:cubicBezTo>
                    <a:pt x="855" y="600"/>
                    <a:pt x="1155" y="533"/>
                    <a:pt x="1467" y="533"/>
                  </a:cubicBezTo>
                  <a:close/>
                  <a:moveTo>
                    <a:pt x="1430" y="0"/>
                  </a:moveTo>
                  <a:cubicBezTo>
                    <a:pt x="1012" y="0"/>
                    <a:pt x="594" y="93"/>
                    <a:pt x="234" y="324"/>
                  </a:cubicBezTo>
                  <a:cubicBezTo>
                    <a:pt x="1" y="454"/>
                    <a:pt x="110" y="765"/>
                    <a:pt x="295" y="819"/>
                  </a:cubicBezTo>
                  <a:lnTo>
                    <a:pt x="295" y="819"/>
                  </a:lnTo>
                  <a:cubicBezTo>
                    <a:pt x="233" y="878"/>
                    <a:pt x="201" y="970"/>
                    <a:pt x="234" y="1091"/>
                  </a:cubicBezTo>
                  <a:cubicBezTo>
                    <a:pt x="434" y="2125"/>
                    <a:pt x="234" y="3159"/>
                    <a:pt x="367" y="4194"/>
                  </a:cubicBezTo>
                  <a:cubicBezTo>
                    <a:pt x="367" y="4343"/>
                    <a:pt x="501" y="4466"/>
                    <a:pt x="649" y="4466"/>
                  </a:cubicBezTo>
                  <a:cubicBezTo>
                    <a:pt x="666" y="4466"/>
                    <a:pt x="684" y="4464"/>
                    <a:pt x="701" y="4460"/>
                  </a:cubicBezTo>
                  <a:cubicBezTo>
                    <a:pt x="1568" y="4294"/>
                    <a:pt x="2269" y="3693"/>
                    <a:pt x="2436" y="2826"/>
                  </a:cubicBezTo>
                  <a:cubicBezTo>
                    <a:pt x="2602" y="1959"/>
                    <a:pt x="2402" y="1025"/>
                    <a:pt x="2069" y="257"/>
                  </a:cubicBezTo>
                  <a:cubicBezTo>
                    <a:pt x="2035" y="124"/>
                    <a:pt x="1935" y="91"/>
                    <a:pt x="1802" y="24"/>
                  </a:cubicBezTo>
                  <a:cubicBezTo>
                    <a:pt x="1679" y="9"/>
                    <a:pt x="1554" y="0"/>
                    <a:pt x="14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342;p30"/>
            <p:cNvSpPr/>
            <p:nvPr/>
          </p:nvSpPr>
          <p:spPr>
            <a:xfrm>
              <a:off x="4604149" y="2631186"/>
              <a:ext cx="24002" cy="76453"/>
            </a:xfrm>
            <a:custGeom>
              <a:avLst/>
              <a:gdLst/>
              <a:ahLst/>
              <a:cxnLst/>
              <a:rect l="l" t="t" r="r" b="b"/>
              <a:pathLst>
                <a:path w="1635" h="5208" extrusionOk="0">
                  <a:moveTo>
                    <a:pt x="686" y="711"/>
                  </a:moveTo>
                  <a:cubicBezTo>
                    <a:pt x="741" y="836"/>
                    <a:pt x="768" y="983"/>
                    <a:pt x="768" y="1103"/>
                  </a:cubicBezTo>
                  <a:cubicBezTo>
                    <a:pt x="834" y="1470"/>
                    <a:pt x="901" y="1804"/>
                    <a:pt x="968" y="2171"/>
                  </a:cubicBezTo>
                  <a:cubicBezTo>
                    <a:pt x="1034" y="2838"/>
                    <a:pt x="1168" y="3639"/>
                    <a:pt x="1034" y="4306"/>
                  </a:cubicBezTo>
                  <a:cubicBezTo>
                    <a:pt x="1034" y="4439"/>
                    <a:pt x="1001" y="4506"/>
                    <a:pt x="968" y="4606"/>
                  </a:cubicBezTo>
                  <a:cubicBezTo>
                    <a:pt x="964" y="4613"/>
                    <a:pt x="961" y="4619"/>
                    <a:pt x="958" y="4624"/>
                  </a:cubicBezTo>
                  <a:lnTo>
                    <a:pt x="958" y="4624"/>
                  </a:lnTo>
                  <a:cubicBezTo>
                    <a:pt x="901" y="4532"/>
                    <a:pt x="897" y="4465"/>
                    <a:pt x="834" y="4339"/>
                  </a:cubicBezTo>
                  <a:cubicBezTo>
                    <a:pt x="634" y="3672"/>
                    <a:pt x="567" y="2938"/>
                    <a:pt x="567" y="2204"/>
                  </a:cubicBezTo>
                  <a:cubicBezTo>
                    <a:pt x="567" y="1837"/>
                    <a:pt x="567" y="1437"/>
                    <a:pt x="601" y="1037"/>
                  </a:cubicBezTo>
                  <a:cubicBezTo>
                    <a:pt x="628" y="902"/>
                    <a:pt x="633" y="811"/>
                    <a:pt x="686" y="711"/>
                  </a:cubicBezTo>
                  <a:close/>
                  <a:moveTo>
                    <a:pt x="968" y="4639"/>
                  </a:moveTo>
                  <a:cubicBezTo>
                    <a:pt x="990" y="4639"/>
                    <a:pt x="997" y="4654"/>
                    <a:pt x="990" y="4654"/>
                  </a:cubicBezTo>
                  <a:cubicBezTo>
                    <a:pt x="986" y="4654"/>
                    <a:pt x="979" y="4650"/>
                    <a:pt x="968" y="4639"/>
                  </a:cubicBezTo>
                  <a:close/>
                  <a:moveTo>
                    <a:pt x="628" y="0"/>
                  </a:moveTo>
                  <a:cubicBezTo>
                    <a:pt x="588" y="0"/>
                    <a:pt x="545" y="11"/>
                    <a:pt x="501" y="36"/>
                  </a:cubicBezTo>
                  <a:cubicBezTo>
                    <a:pt x="267" y="169"/>
                    <a:pt x="167" y="470"/>
                    <a:pt x="134" y="703"/>
                  </a:cubicBezTo>
                  <a:cubicBezTo>
                    <a:pt x="67" y="1103"/>
                    <a:pt x="0" y="1504"/>
                    <a:pt x="0" y="1871"/>
                  </a:cubicBezTo>
                  <a:cubicBezTo>
                    <a:pt x="0" y="2705"/>
                    <a:pt x="34" y="3605"/>
                    <a:pt x="301" y="4439"/>
                  </a:cubicBezTo>
                  <a:cubicBezTo>
                    <a:pt x="367" y="4673"/>
                    <a:pt x="467" y="4973"/>
                    <a:pt x="701" y="5140"/>
                  </a:cubicBezTo>
                  <a:cubicBezTo>
                    <a:pt x="777" y="5187"/>
                    <a:pt x="857" y="5208"/>
                    <a:pt x="935" y="5208"/>
                  </a:cubicBezTo>
                  <a:cubicBezTo>
                    <a:pt x="1129" y="5208"/>
                    <a:pt x="1316" y="5082"/>
                    <a:pt x="1435" y="4939"/>
                  </a:cubicBezTo>
                  <a:cubicBezTo>
                    <a:pt x="1601" y="4639"/>
                    <a:pt x="1601" y="4306"/>
                    <a:pt x="1635" y="3972"/>
                  </a:cubicBezTo>
                  <a:cubicBezTo>
                    <a:pt x="1635" y="3538"/>
                    <a:pt x="1635" y="3105"/>
                    <a:pt x="1535" y="2671"/>
                  </a:cubicBezTo>
                  <a:cubicBezTo>
                    <a:pt x="1501" y="2171"/>
                    <a:pt x="1435" y="1670"/>
                    <a:pt x="1335" y="1203"/>
                  </a:cubicBezTo>
                  <a:cubicBezTo>
                    <a:pt x="1301" y="937"/>
                    <a:pt x="1201" y="603"/>
                    <a:pt x="1101" y="303"/>
                  </a:cubicBezTo>
                  <a:cubicBezTo>
                    <a:pt x="1041" y="171"/>
                    <a:pt x="947" y="117"/>
                    <a:pt x="857" y="117"/>
                  </a:cubicBezTo>
                  <a:cubicBezTo>
                    <a:pt x="848" y="117"/>
                    <a:pt x="840" y="117"/>
                    <a:pt x="831" y="118"/>
                  </a:cubicBezTo>
                  <a:lnTo>
                    <a:pt x="831" y="118"/>
                  </a:lnTo>
                  <a:cubicBezTo>
                    <a:pt x="785" y="49"/>
                    <a:pt x="713" y="0"/>
                    <a:pt x="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343;p30"/>
            <p:cNvSpPr/>
            <p:nvPr/>
          </p:nvSpPr>
          <p:spPr>
            <a:xfrm>
              <a:off x="4630100" y="2690046"/>
              <a:ext cx="63667" cy="37874"/>
            </a:xfrm>
            <a:custGeom>
              <a:avLst/>
              <a:gdLst/>
              <a:ahLst/>
              <a:cxnLst/>
              <a:rect l="l" t="t" r="r" b="b"/>
              <a:pathLst>
                <a:path w="4337" h="2580" extrusionOk="0">
                  <a:moveTo>
                    <a:pt x="3725" y="489"/>
                  </a:moveTo>
                  <a:cubicBezTo>
                    <a:pt x="3728" y="489"/>
                    <a:pt x="3731" y="491"/>
                    <a:pt x="3736" y="496"/>
                  </a:cubicBezTo>
                  <a:cubicBezTo>
                    <a:pt x="3732" y="492"/>
                    <a:pt x="3729" y="490"/>
                    <a:pt x="3727" y="490"/>
                  </a:cubicBezTo>
                  <a:lnTo>
                    <a:pt x="3727" y="490"/>
                  </a:lnTo>
                  <a:cubicBezTo>
                    <a:pt x="3716" y="490"/>
                    <a:pt x="3724" y="534"/>
                    <a:pt x="3731" y="534"/>
                  </a:cubicBezTo>
                  <a:cubicBezTo>
                    <a:pt x="3734" y="534"/>
                    <a:pt x="3736" y="524"/>
                    <a:pt x="3736" y="497"/>
                  </a:cubicBezTo>
                  <a:lnTo>
                    <a:pt x="3736" y="497"/>
                  </a:lnTo>
                  <a:cubicBezTo>
                    <a:pt x="3736" y="730"/>
                    <a:pt x="3569" y="963"/>
                    <a:pt x="3403" y="1130"/>
                  </a:cubicBezTo>
                  <a:cubicBezTo>
                    <a:pt x="2969" y="1497"/>
                    <a:pt x="2335" y="1663"/>
                    <a:pt x="1802" y="1830"/>
                  </a:cubicBezTo>
                  <a:cubicBezTo>
                    <a:pt x="1535" y="1930"/>
                    <a:pt x="1301" y="1964"/>
                    <a:pt x="1034" y="1964"/>
                  </a:cubicBezTo>
                  <a:cubicBezTo>
                    <a:pt x="968" y="1964"/>
                    <a:pt x="868" y="1964"/>
                    <a:pt x="801" y="1930"/>
                  </a:cubicBezTo>
                  <a:cubicBezTo>
                    <a:pt x="834" y="1930"/>
                    <a:pt x="734" y="1897"/>
                    <a:pt x="734" y="1897"/>
                  </a:cubicBezTo>
                  <a:cubicBezTo>
                    <a:pt x="725" y="1879"/>
                    <a:pt x="721" y="1873"/>
                    <a:pt x="719" y="1873"/>
                  </a:cubicBezTo>
                  <a:lnTo>
                    <a:pt x="719" y="1873"/>
                  </a:lnTo>
                  <a:cubicBezTo>
                    <a:pt x="715" y="1873"/>
                    <a:pt x="721" y="1904"/>
                    <a:pt x="712" y="1904"/>
                  </a:cubicBezTo>
                  <a:cubicBezTo>
                    <a:pt x="709" y="1904"/>
                    <a:pt x="706" y="1902"/>
                    <a:pt x="701" y="1897"/>
                  </a:cubicBezTo>
                  <a:cubicBezTo>
                    <a:pt x="701" y="1730"/>
                    <a:pt x="834" y="1597"/>
                    <a:pt x="1001" y="1463"/>
                  </a:cubicBezTo>
                  <a:cubicBezTo>
                    <a:pt x="1201" y="1330"/>
                    <a:pt x="1468" y="1230"/>
                    <a:pt x="1701" y="1130"/>
                  </a:cubicBezTo>
                  <a:cubicBezTo>
                    <a:pt x="2302" y="929"/>
                    <a:pt x="2869" y="829"/>
                    <a:pt x="3403" y="563"/>
                  </a:cubicBezTo>
                  <a:cubicBezTo>
                    <a:pt x="3450" y="548"/>
                    <a:pt x="3487" y="526"/>
                    <a:pt x="3512" y="500"/>
                  </a:cubicBezTo>
                  <a:lnTo>
                    <a:pt x="3512" y="500"/>
                  </a:lnTo>
                  <a:cubicBezTo>
                    <a:pt x="3563" y="496"/>
                    <a:pt x="3616" y="496"/>
                    <a:pt x="3670" y="496"/>
                  </a:cubicBezTo>
                  <a:cubicBezTo>
                    <a:pt x="3670" y="496"/>
                    <a:pt x="3699" y="525"/>
                    <a:pt x="3709" y="525"/>
                  </a:cubicBezTo>
                  <a:cubicBezTo>
                    <a:pt x="3714" y="525"/>
                    <a:pt x="3714" y="518"/>
                    <a:pt x="3703" y="496"/>
                  </a:cubicBezTo>
                  <a:lnTo>
                    <a:pt x="3703" y="496"/>
                  </a:lnTo>
                  <a:cubicBezTo>
                    <a:pt x="3712" y="513"/>
                    <a:pt x="3716" y="519"/>
                    <a:pt x="3718" y="519"/>
                  </a:cubicBezTo>
                  <a:cubicBezTo>
                    <a:pt x="3722" y="519"/>
                    <a:pt x="3716" y="489"/>
                    <a:pt x="3725" y="489"/>
                  </a:cubicBezTo>
                  <a:close/>
                  <a:moveTo>
                    <a:pt x="3584" y="0"/>
                  </a:moveTo>
                  <a:cubicBezTo>
                    <a:pt x="3443" y="0"/>
                    <a:pt x="3298" y="27"/>
                    <a:pt x="3169" y="62"/>
                  </a:cubicBezTo>
                  <a:cubicBezTo>
                    <a:pt x="3050" y="86"/>
                    <a:pt x="2990" y="166"/>
                    <a:pt x="2978" y="255"/>
                  </a:cubicBezTo>
                  <a:lnTo>
                    <a:pt x="2978" y="255"/>
                  </a:lnTo>
                  <a:cubicBezTo>
                    <a:pt x="2934" y="270"/>
                    <a:pt x="2888" y="283"/>
                    <a:pt x="2836" y="296"/>
                  </a:cubicBezTo>
                  <a:cubicBezTo>
                    <a:pt x="2669" y="329"/>
                    <a:pt x="2535" y="396"/>
                    <a:pt x="2369" y="429"/>
                  </a:cubicBezTo>
                  <a:cubicBezTo>
                    <a:pt x="2035" y="496"/>
                    <a:pt x="1701" y="629"/>
                    <a:pt x="1368" y="763"/>
                  </a:cubicBezTo>
                  <a:cubicBezTo>
                    <a:pt x="834" y="963"/>
                    <a:pt x="0" y="1396"/>
                    <a:pt x="200" y="2097"/>
                  </a:cubicBezTo>
                  <a:cubicBezTo>
                    <a:pt x="311" y="2466"/>
                    <a:pt x="666" y="2580"/>
                    <a:pt x="1041" y="2580"/>
                  </a:cubicBezTo>
                  <a:cubicBezTo>
                    <a:pt x="1344" y="2580"/>
                    <a:pt x="1659" y="2505"/>
                    <a:pt x="1868" y="2431"/>
                  </a:cubicBezTo>
                  <a:cubicBezTo>
                    <a:pt x="2202" y="2330"/>
                    <a:pt x="2535" y="2230"/>
                    <a:pt x="2869" y="2097"/>
                  </a:cubicBezTo>
                  <a:cubicBezTo>
                    <a:pt x="3203" y="1930"/>
                    <a:pt x="3569" y="1763"/>
                    <a:pt x="3870" y="1463"/>
                  </a:cubicBezTo>
                  <a:cubicBezTo>
                    <a:pt x="4137" y="1230"/>
                    <a:pt x="4337" y="763"/>
                    <a:pt x="4203" y="396"/>
                  </a:cubicBezTo>
                  <a:cubicBezTo>
                    <a:pt x="4095" y="92"/>
                    <a:pt x="3846"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344;p30"/>
            <p:cNvSpPr/>
            <p:nvPr/>
          </p:nvSpPr>
          <p:spPr>
            <a:xfrm>
              <a:off x="4057233" y="2061902"/>
              <a:ext cx="86201" cy="87067"/>
            </a:xfrm>
            <a:custGeom>
              <a:avLst/>
              <a:gdLst/>
              <a:ahLst/>
              <a:cxnLst/>
              <a:rect l="l" t="t" r="r" b="b"/>
              <a:pathLst>
                <a:path w="5872" h="5931" extrusionOk="0">
                  <a:moveTo>
                    <a:pt x="4845" y="604"/>
                  </a:moveTo>
                  <a:cubicBezTo>
                    <a:pt x="4879" y="630"/>
                    <a:pt x="4921" y="649"/>
                    <a:pt x="4971" y="659"/>
                  </a:cubicBezTo>
                  <a:cubicBezTo>
                    <a:pt x="5037" y="659"/>
                    <a:pt x="5071" y="659"/>
                    <a:pt x="5137" y="693"/>
                  </a:cubicBezTo>
                  <a:cubicBezTo>
                    <a:pt x="5171" y="693"/>
                    <a:pt x="5204" y="726"/>
                    <a:pt x="5204" y="726"/>
                  </a:cubicBezTo>
                  <a:cubicBezTo>
                    <a:pt x="5237" y="759"/>
                    <a:pt x="5304" y="826"/>
                    <a:pt x="5304" y="893"/>
                  </a:cubicBezTo>
                  <a:cubicBezTo>
                    <a:pt x="5304" y="1160"/>
                    <a:pt x="5104" y="1493"/>
                    <a:pt x="5004" y="1760"/>
                  </a:cubicBezTo>
                  <a:cubicBezTo>
                    <a:pt x="4537" y="2561"/>
                    <a:pt x="3970" y="3328"/>
                    <a:pt x="3336" y="3995"/>
                  </a:cubicBezTo>
                  <a:cubicBezTo>
                    <a:pt x="3069" y="4262"/>
                    <a:pt x="2802" y="4562"/>
                    <a:pt x="2502" y="4829"/>
                  </a:cubicBezTo>
                  <a:cubicBezTo>
                    <a:pt x="2235" y="5062"/>
                    <a:pt x="1902" y="5196"/>
                    <a:pt x="1501" y="5329"/>
                  </a:cubicBezTo>
                  <a:cubicBezTo>
                    <a:pt x="1357" y="5361"/>
                    <a:pt x="1159" y="5409"/>
                    <a:pt x="978" y="5409"/>
                  </a:cubicBezTo>
                  <a:cubicBezTo>
                    <a:pt x="781" y="5409"/>
                    <a:pt x="603" y="5353"/>
                    <a:pt x="534" y="5163"/>
                  </a:cubicBezTo>
                  <a:cubicBezTo>
                    <a:pt x="467" y="4729"/>
                    <a:pt x="734" y="4262"/>
                    <a:pt x="934" y="3928"/>
                  </a:cubicBezTo>
                  <a:cubicBezTo>
                    <a:pt x="1401" y="3228"/>
                    <a:pt x="2135" y="2594"/>
                    <a:pt x="2802" y="2060"/>
                  </a:cubicBezTo>
                  <a:cubicBezTo>
                    <a:pt x="3434" y="1515"/>
                    <a:pt x="4114" y="1044"/>
                    <a:pt x="4845" y="604"/>
                  </a:cubicBezTo>
                  <a:close/>
                  <a:moveTo>
                    <a:pt x="5075" y="0"/>
                  </a:moveTo>
                  <a:cubicBezTo>
                    <a:pt x="5041" y="0"/>
                    <a:pt x="5006" y="8"/>
                    <a:pt x="4971" y="25"/>
                  </a:cubicBezTo>
                  <a:cubicBezTo>
                    <a:pt x="4070" y="492"/>
                    <a:pt x="3303" y="1026"/>
                    <a:pt x="2536" y="1660"/>
                  </a:cubicBezTo>
                  <a:cubicBezTo>
                    <a:pt x="1868" y="2227"/>
                    <a:pt x="1168" y="2861"/>
                    <a:pt x="634" y="3561"/>
                  </a:cubicBezTo>
                  <a:cubicBezTo>
                    <a:pt x="334" y="3995"/>
                    <a:pt x="0" y="4562"/>
                    <a:pt x="34" y="5096"/>
                  </a:cubicBezTo>
                  <a:cubicBezTo>
                    <a:pt x="67" y="5596"/>
                    <a:pt x="467" y="5896"/>
                    <a:pt x="934" y="5930"/>
                  </a:cubicBezTo>
                  <a:cubicBezTo>
                    <a:pt x="961" y="5931"/>
                    <a:pt x="988" y="5931"/>
                    <a:pt x="1015" y="5931"/>
                  </a:cubicBezTo>
                  <a:cubicBezTo>
                    <a:pt x="2042" y="5931"/>
                    <a:pt x="2818" y="5311"/>
                    <a:pt x="3436" y="4595"/>
                  </a:cubicBezTo>
                  <a:cubicBezTo>
                    <a:pt x="4203" y="3862"/>
                    <a:pt x="4904" y="2994"/>
                    <a:pt x="5471" y="2060"/>
                  </a:cubicBezTo>
                  <a:cubicBezTo>
                    <a:pt x="5671" y="1693"/>
                    <a:pt x="5871" y="1260"/>
                    <a:pt x="5838" y="826"/>
                  </a:cubicBezTo>
                  <a:cubicBezTo>
                    <a:pt x="5814" y="492"/>
                    <a:pt x="5602" y="294"/>
                    <a:pt x="5325" y="185"/>
                  </a:cubicBezTo>
                  <a:lnTo>
                    <a:pt x="5325" y="185"/>
                  </a:lnTo>
                  <a:cubicBezTo>
                    <a:pt x="5291" y="90"/>
                    <a:pt x="5191" y="0"/>
                    <a:pt x="5075" y="0"/>
                  </a:cubicBezTo>
                  <a:close/>
                </a:path>
              </a:pathLst>
            </a:custGeom>
            <a:solidFill>
              <a:srgbClr val="7E7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345;p30"/>
            <p:cNvSpPr/>
            <p:nvPr/>
          </p:nvSpPr>
          <p:spPr>
            <a:xfrm>
              <a:off x="3465753" y="1576960"/>
              <a:ext cx="22049" cy="20185"/>
            </a:xfrm>
            <a:custGeom>
              <a:avLst/>
              <a:gdLst/>
              <a:ahLst/>
              <a:cxnLst/>
              <a:rect l="l" t="t" r="r" b="b"/>
              <a:pathLst>
                <a:path w="1502" h="1375" extrusionOk="0">
                  <a:moveTo>
                    <a:pt x="1035" y="640"/>
                  </a:moveTo>
                  <a:cubicBezTo>
                    <a:pt x="1060" y="640"/>
                    <a:pt x="1081" y="640"/>
                    <a:pt x="1098" y="644"/>
                  </a:cubicBezTo>
                  <a:lnTo>
                    <a:pt x="1098" y="644"/>
                  </a:lnTo>
                  <a:cubicBezTo>
                    <a:pt x="1089" y="652"/>
                    <a:pt x="1068" y="670"/>
                    <a:pt x="1052" y="670"/>
                  </a:cubicBezTo>
                  <a:cubicBezTo>
                    <a:pt x="1042" y="670"/>
                    <a:pt x="1035" y="663"/>
                    <a:pt x="1035" y="640"/>
                  </a:cubicBezTo>
                  <a:close/>
                  <a:moveTo>
                    <a:pt x="902" y="685"/>
                  </a:moveTo>
                  <a:lnTo>
                    <a:pt x="902" y="707"/>
                  </a:lnTo>
                  <a:lnTo>
                    <a:pt x="902" y="707"/>
                  </a:lnTo>
                  <a:lnTo>
                    <a:pt x="902" y="707"/>
                  </a:lnTo>
                  <a:cubicBezTo>
                    <a:pt x="892" y="712"/>
                    <a:pt x="885" y="714"/>
                    <a:pt x="882" y="714"/>
                  </a:cubicBezTo>
                  <a:cubicBezTo>
                    <a:pt x="870" y="714"/>
                    <a:pt x="890" y="690"/>
                    <a:pt x="902" y="685"/>
                  </a:cubicBezTo>
                  <a:close/>
                  <a:moveTo>
                    <a:pt x="823" y="1"/>
                  </a:moveTo>
                  <a:cubicBezTo>
                    <a:pt x="791" y="1"/>
                    <a:pt x="762" y="13"/>
                    <a:pt x="735" y="40"/>
                  </a:cubicBezTo>
                  <a:cubicBezTo>
                    <a:pt x="640" y="100"/>
                    <a:pt x="555" y="167"/>
                    <a:pt x="478" y="240"/>
                  </a:cubicBezTo>
                  <a:lnTo>
                    <a:pt x="478" y="240"/>
                  </a:lnTo>
                  <a:cubicBezTo>
                    <a:pt x="430" y="252"/>
                    <a:pt x="382" y="263"/>
                    <a:pt x="335" y="273"/>
                  </a:cubicBezTo>
                  <a:cubicBezTo>
                    <a:pt x="201" y="307"/>
                    <a:pt x="134" y="440"/>
                    <a:pt x="168" y="607"/>
                  </a:cubicBezTo>
                  <a:cubicBezTo>
                    <a:pt x="172" y="622"/>
                    <a:pt x="177" y="637"/>
                    <a:pt x="183" y="652"/>
                  </a:cubicBezTo>
                  <a:lnTo>
                    <a:pt x="183" y="652"/>
                  </a:lnTo>
                  <a:cubicBezTo>
                    <a:pt x="128" y="771"/>
                    <a:pt x="89" y="901"/>
                    <a:pt x="68" y="1041"/>
                  </a:cubicBezTo>
                  <a:cubicBezTo>
                    <a:pt x="1" y="1207"/>
                    <a:pt x="134" y="1374"/>
                    <a:pt x="301" y="1374"/>
                  </a:cubicBezTo>
                  <a:cubicBezTo>
                    <a:pt x="568" y="1374"/>
                    <a:pt x="802" y="1341"/>
                    <a:pt x="1002" y="1207"/>
                  </a:cubicBezTo>
                  <a:cubicBezTo>
                    <a:pt x="1269" y="1041"/>
                    <a:pt x="1402" y="774"/>
                    <a:pt x="1469" y="540"/>
                  </a:cubicBezTo>
                  <a:cubicBezTo>
                    <a:pt x="1502" y="407"/>
                    <a:pt x="1435" y="240"/>
                    <a:pt x="1302" y="207"/>
                  </a:cubicBezTo>
                  <a:cubicBezTo>
                    <a:pt x="1233" y="186"/>
                    <a:pt x="1164" y="174"/>
                    <a:pt x="1095" y="168"/>
                  </a:cubicBezTo>
                  <a:lnTo>
                    <a:pt x="1095" y="168"/>
                  </a:lnTo>
                  <a:cubicBezTo>
                    <a:pt x="984" y="64"/>
                    <a:pt x="896" y="1"/>
                    <a:pt x="823" y="1"/>
                  </a:cubicBezTo>
                  <a:close/>
                </a:path>
              </a:pathLst>
            </a:custGeom>
            <a:solidFill>
              <a:srgbClr val="7E7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346;p30"/>
            <p:cNvSpPr/>
            <p:nvPr/>
          </p:nvSpPr>
          <p:spPr>
            <a:xfrm>
              <a:off x="3587671" y="1482652"/>
              <a:ext cx="15194" cy="17543"/>
            </a:xfrm>
            <a:custGeom>
              <a:avLst/>
              <a:gdLst/>
              <a:ahLst/>
              <a:cxnLst/>
              <a:rect l="l" t="t" r="r" b="b"/>
              <a:pathLst>
                <a:path w="1035" h="1195" extrusionOk="0">
                  <a:moveTo>
                    <a:pt x="529" y="594"/>
                  </a:moveTo>
                  <a:cubicBezTo>
                    <a:pt x="524" y="605"/>
                    <a:pt x="516" y="613"/>
                    <a:pt x="501" y="627"/>
                  </a:cubicBezTo>
                  <a:cubicBezTo>
                    <a:pt x="501" y="627"/>
                    <a:pt x="501" y="598"/>
                    <a:pt x="529" y="594"/>
                  </a:cubicBezTo>
                  <a:close/>
                  <a:moveTo>
                    <a:pt x="468" y="827"/>
                  </a:moveTo>
                  <a:cubicBezTo>
                    <a:pt x="468" y="827"/>
                    <a:pt x="468" y="827"/>
                    <a:pt x="468" y="827"/>
                  </a:cubicBezTo>
                  <a:lnTo>
                    <a:pt x="468" y="827"/>
                  </a:lnTo>
                  <a:lnTo>
                    <a:pt x="401" y="861"/>
                  </a:lnTo>
                  <a:lnTo>
                    <a:pt x="449" y="829"/>
                  </a:lnTo>
                  <a:lnTo>
                    <a:pt x="449" y="829"/>
                  </a:lnTo>
                  <a:cubicBezTo>
                    <a:pt x="460" y="827"/>
                    <a:pt x="468" y="827"/>
                    <a:pt x="468" y="827"/>
                  </a:cubicBezTo>
                  <a:close/>
                  <a:moveTo>
                    <a:pt x="692" y="1"/>
                  </a:moveTo>
                  <a:cubicBezTo>
                    <a:pt x="638" y="1"/>
                    <a:pt x="580" y="34"/>
                    <a:pt x="535" y="94"/>
                  </a:cubicBezTo>
                  <a:lnTo>
                    <a:pt x="401" y="194"/>
                  </a:lnTo>
                  <a:lnTo>
                    <a:pt x="468" y="160"/>
                  </a:lnTo>
                  <a:lnTo>
                    <a:pt x="468" y="160"/>
                  </a:lnTo>
                  <a:cubicBezTo>
                    <a:pt x="401" y="194"/>
                    <a:pt x="334" y="260"/>
                    <a:pt x="301" y="294"/>
                  </a:cubicBezTo>
                  <a:cubicBezTo>
                    <a:pt x="234" y="327"/>
                    <a:pt x="168" y="360"/>
                    <a:pt x="134" y="427"/>
                  </a:cubicBezTo>
                  <a:cubicBezTo>
                    <a:pt x="68" y="494"/>
                    <a:pt x="1" y="594"/>
                    <a:pt x="1" y="661"/>
                  </a:cubicBezTo>
                  <a:lnTo>
                    <a:pt x="1" y="994"/>
                  </a:lnTo>
                  <a:cubicBezTo>
                    <a:pt x="1" y="1028"/>
                    <a:pt x="68" y="1128"/>
                    <a:pt x="134" y="1161"/>
                  </a:cubicBezTo>
                  <a:cubicBezTo>
                    <a:pt x="134" y="1161"/>
                    <a:pt x="168" y="1161"/>
                    <a:pt x="168" y="1194"/>
                  </a:cubicBezTo>
                  <a:lnTo>
                    <a:pt x="301" y="1194"/>
                  </a:lnTo>
                  <a:cubicBezTo>
                    <a:pt x="501" y="1161"/>
                    <a:pt x="701" y="1128"/>
                    <a:pt x="868" y="961"/>
                  </a:cubicBezTo>
                  <a:cubicBezTo>
                    <a:pt x="1002" y="827"/>
                    <a:pt x="1035" y="694"/>
                    <a:pt x="1035" y="527"/>
                  </a:cubicBezTo>
                  <a:lnTo>
                    <a:pt x="1035" y="427"/>
                  </a:lnTo>
                  <a:cubicBezTo>
                    <a:pt x="1035" y="327"/>
                    <a:pt x="1002" y="294"/>
                    <a:pt x="968" y="260"/>
                  </a:cubicBezTo>
                  <a:cubicBezTo>
                    <a:pt x="944" y="211"/>
                    <a:pt x="883" y="180"/>
                    <a:pt x="839" y="167"/>
                  </a:cubicBezTo>
                  <a:lnTo>
                    <a:pt x="839" y="167"/>
                  </a:lnTo>
                  <a:cubicBezTo>
                    <a:pt x="838" y="165"/>
                    <a:pt x="836" y="163"/>
                    <a:pt x="835" y="160"/>
                  </a:cubicBezTo>
                  <a:cubicBezTo>
                    <a:pt x="816" y="50"/>
                    <a:pt x="758" y="1"/>
                    <a:pt x="692" y="1"/>
                  </a:cubicBezTo>
                  <a:close/>
                </a:path>
              </a:pathLst>
            </a:custGeom>
            <a:solidFill>
              <a:srgbClr val="7E7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347;p30"/>
            <p:cNvSpPr/>
            <p:nvPr/>
          </p:nvSpPr>
          <p:spPr>
            <a:xfrm>
              <a:off x="3361463" y="1710107"/>
              <a:ext cx="23033" cy="33206"/>
            </a:xfrm>
            <a:custGeom>
              <a:avLst/>
              <a:gdLst/>
              <a:ahLst/>
              <a:cxnLst/>
              <a:rect l="l" t="t" r="r" b="b"/>
              <a:pathLst>
                <a:path w="1569" h="2262" extrusionOk="0">
                  <a:moveTo>
                    <a:pt x="644" y="1278"/>
                  </a:moveTo>
                  <a:lnTo>
                    <a:pt x="644" y="1278"/>
                  </a:lnTo>
                  <a:cubicBezTo>
                    <a:pt x="634" y="1293"/>
                    <a:pt x="625" y="1306"/>
                    <a:pt x="616" y="1318"/>
                  </a:cubicBezTo>
                  <a:lnTo>
                    <a:pt x="616" y="1318"/>
                  </a:lnTo>
                  <a:cubicBezTo>
                    <a:pt x="614" y="1319"/>
                    <a:pt x="611" y="1320"/>
                    <a:pt x="609" y="1320"/>
                  </a:cubicBezTo>
                  <a:cubicBezTo>
                    <a:pt x="605" y="1320"/>
                    <a:pt x="601" y="1317"/>
                    <a:pt x="601" y="1310"/>
                  </a:cubicBezTo>
                  <a:cubicBezTo>
                    <a:pt x="601" y="1310"/>
                    <a:pt x="601" y="1285"/>
                    <a:pt x="644" y="1278"/>
                  </a:cubicBezTo>
                  <a:close/>
                  <a:moveTo>
                    <a:pt x="600" y="1343"/>
                  </a:moveTo>
                  <a:cubicBezTo>
                    <a:pt x="588" y="1361"/>
                    <a:pt x="578" y="1377"/>
                    <a:pt x="568" y="1396"/>
                  </a:cubicBezTo>
                  <a:lnTo>
                    <a:pt x="568" y="1396"/>
                  </a:lnTo>
                  <a:cubicBezTo>
                    <a:pt x="569" y="1368"/>
                    <a:pt x="572" y="1344"/>
                    <a:pt x="600" y="1343"/>
                  </a:cubicBezTo>
                  <a:close/>
                  <a:moveTo>
                    <a:pt x="1082" y="0"/>
                  </a:moveTo>
                  <a:cubicBezTo>
                    <a:pt x="1057" y="0"/>
                    <a:pt x="1030" y="3"/>
                    <a:pt x="1002" y="9"/>
                  </a:cubicBezTo>
                  <a:cubicBezTo>
                    <a:pt x="868" y="42"/>
                    <a:pt x="768" y="175"/>
                    <a:pt x="801" y="342"/>
                  </a:cubicBezTo>
                  <a:cubicBezTo>
                    <a:pt x="801" y="376"/>
                    <a:pt x="801" y="409"/>
                    <a:pt x="868" y="409"/>
                  </a:cubicBezTo>
                  <a:lnTo>
                    <a:pt x="868" y="476"/>
                  </a:lnTo>
                  <a:lnTo>
                    <a:pt x="868" y="509"/>
                  </a:lnTo>
                  <a:lnTo>
                    <a:pt x="868" y="709"/>
                  </a:lnTo>
                  <a:lnTo>
                    <a:pt x="868" y="743"/>
                  </a:lnTo>
                  <a:cubicBezTo>
                    <a:pt x="868" y="801"/>
                    <a:pt x="868" y="834"/>
                    <a:pt x="823" y="864"/>
                  </a:cubicBezTo>
                  <a:lnTo>
                    <a:pt x="823" y="864"/>
                  </a:lnTo>
                  <a:cubicBezTo>
                    <a:pt x="812" y="795"/>
                    <a:pt x="770" y="727"/>
                    <a:pt x="701" y="676"/>
                  </a:cubicBezTo>
                  <a:cubicBezTo>
                    <a:pt x="501" y="709"/>
                    <a:pt x="334" y="809"/>
                    <a:pt x="268" y="876"/>
                  </a:cubicBezTo>
                  <a:cubicBezTo>
                    <a:pt x="168" y="1043"/>
                    <a:pt x="68" y="1276"/>
                    <a:pt x="34" y="1443"/>
                  </a:cubicBezTo>
                  <a:cubicBezTo>
                    <a:pt x="1" y="1677"/>
                    <a:pt x="34" y="1943"/>
                    <a:pt x="201" y="2144"/>
                  </a:cubicBezTo>
                  <a:cubicBezTo>
                    <a:pt x="238" y="2218"/>
                    <a:pt x="329" y="2262"/>
                    <a:pt x="418" y="2262"/>
                  </a:cubicBezTo>
                  <a:cubicBezTo>
                    <a:pt x="488" y="2262"/>
                    <a:pt x="557" y="2235"/>
                    <a:pt x="601" y="2177"/>
                  </a:cubicBezTo>
                  <a:cubicBezTo>
                    <a:pt x="1102" y="1677"/>
                    <a:pt x="1569" y="876"/>
                    <a:pt x="1335" y="175"/>
                  </a:cubicBezTo>
                  <a:cubicBezTo>
                    <a:pt x="1280" y="65"/>
                    <a:pt x="1202" y="0"/>
                    <a:pt x="1082" y="0"/>
                  </a:cubicBezTo>
                  <a:close/>
                </a:path>
              </a:pathLst>
            </a:custGeom>
            <a:solidFill>
              <a:srgbClr val="7E7A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348;p30"/>
            <p:cNvSpPr/>
            <p:nvPr/>
          </p:nvSpPr>
          <p:spPr>
            <a:xfrm>
              <a:off x="5803900" y="2589088"/>
              <a:ext cx="161451" cy="103729"/>
            </a:xfrm>
            <a:custGeom>
              <a:avLst/>
              <a:gdLst/>
              <a:ahLst/>
              <a:cxnLst/>
              <a:rect l="l" t="t" r="r" b="b"/>
              <a:pathLst>
                <a:path w="10998" h="7066" extrusionOk="0">
                  <a:moveTo>
                    <a:pt x="458" y="0"/>
                  </a:moveTo>
                  <a:cubicBezTo>
                    <a:pt x="146" y="0"/>
                    <a:pt x="0" y="471"/>
                    <a:pt x="323" y="536"/>
                  </a:cubicBezTo>
                  <a:cubicBezTo>
                    <a:pt x="1791" y="769"/>
                    <a:pt x="3258" y="1003"/>
                    <a:pt x="4659" y="1336"/>
                  </a:cubicBezTo>
                  <a:cubicBezTo>
                    <a:pt x="6261" y="1770"/>
                    <a:pt x="8095" y="2203"/>
                    <a:pt x="9329" y="3338"/>
                  </a:cubicBezTo>
                  <a:cubicBezTo>
                    <a:pt x="10163" y="4105"/>
                    <a:pt x="10597" y="5506"/>
                    <a:pt x="9429" y="6140"/>
                  </a:cubicBezTo>
                  <a:cubicBezTo>
                    <a:pt x="8821" y="6444"/>
                    <a:pt x="8114" y="6540"/>
                    <a:pt x="7398" y="6540"/>
                  </a:cubicBezTo>
                  <a:cubicBezTo>
                    <a:pt x="6622" y="6540"/>
                    <a:pt x="5837" y="6427"/>
                    <a:pt x="5160" y="6340"/>
                  </a:cubicBezTo>
                  <a:cubicBezTo>
                    <a:pt x="3725" y="6140"/>
                    <a:pt x="2258" y="5773"/>
                    <a:pt x="757" y="5639"/>
                  </a:cubicBezTo>
                  <a:cubicBezTo>
                    <a:pt x="746" y="5638"/>
                    <a:pt x="737" y="5638"/>
                    <a:pt x="727" y="5638"/>
                  </a:cubicBezTo>
                  <a:cubicBezTo>
                    <a:pt x="423" y="5638"/>
                    <a:pt x="433" y="6141"/>
                    <a:pt x="757" y="6173"/>
                  </a:cubicBezTo>
                  <a:cubicBezTo>
                    <a:pt x="2158" y="6306"/>
                    <a:pt x="3559" y="6673"/>
                    <a:pt x="4960" y="6840"/>
                  </a:cubicBezTo>
                  <a:cubicBezTo>
                    <a:pt x="5721" y="6944"/>
                    <a:pt x="6554" y="7066"/>
                    <a:pt x="7380" y="7066"/>
                  </a:cubicBezTo>
                  <a:cubicBezTo>
                    <a:pt x="8146" y="7066"/>
                    <a:pt x="8906" y="6961"/>
                    <a:pt x="9596" y="6640"/>
                  </a:cubicBezTo>
                  <a:cubicBezTo>
                    <a:pt x="10764" y="6106"/>
                    <a:pt x="10997" y="4672"/>
                    <a:pt x="10330" y="3604"/>
                  </a:cubicBezTo>
                  <a:cubicBezTo>
                    <a:pt x="9429" y="2203"/>
                    <a:pt x="7561" y="1603"/>
                    <a:pt x="6060" y="1136"/>
                  </a:cubicBezTo>
                  <a:cubicBezTo>
                    <a:pt x="4259" y="602"/>
                    <a:pt x="2391" y="269"/>
                    <a:pt x="490" y="2"/>
                  </a:cubicBezTo>
                  <a:cubicBezTo>
                    <a:pt x="479" y="1"/>
                    <a:pt x="468" y="0"/>
                    <a:pt x="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349;p30"/>
            <p:cNvSpPr/>
            <p:nvPr/>
          </p:nvSpPr>
          <p:spPr>
            <a:xfrm>
              <a:off x="5771843" y="2685055"/>
              <a:ext cx="240033" cy="90311"/>
            </a:xfrm>
            <a:custGeom>
              <a:avLst/>
              <a:gdLst/>
              <a:ahLst/>
              <a:cxnLst/>
              <a:rect l="l" t="t" r="r" b="b"/>
              <a:pathLst>
                <a:path w="16351" h="6152" extrusionOk="0">
                  <a:moveTo>
                    <a:pt x="11625" y="0"/>
                  </a:moveTo>
                  <a:cubicBezTo>
                    <a:pt x="11403" y="0"/>
                    <a:pt x="11257" y="472"/>
                    <a:pt x="11580" y="569"/>
                  </a:cubicBezTo>
                  <a:cubicBezTo>
                    <a:pt x="12614" y="802"/>
                    <a:pt x="13582" y="1269"/>
                    <a:pt x="14415" y="1870"/>
                  </a:cubicBezTo>
                  <a:cubicBezTo>
                    <a:pt x="14949" y="2304"/>
                    <a:pt x="15950" y="3171"/>
                    <a:pt x="15583" y="3971"/>
                  </a:cubicBezTo>
                  <a:cubicBezTo>
                    <a:pt x="15349" y="4438"/>
                    <a:pt x="14749" y="4672"/>
                    <a:pt x="14282" y="4839"/>
                  </a:cubicBezTo>
                  <a:cubicBezTo>
                    <a:pt x="13448" y="5139"/>
                    <a:pt x="12581" y="5206"/>
                    <a:pt x="11747" y="5306"/>
                  </a:cubicBezTo>
                  <a:cubicBezTo>
                    <a:pt x="11084" y="5367"/>
                    <a:pt x="10416" y="5388"/>
                    <a:pt x="9747" y="5388"/>
                  </a:cubicBezTo>
                  <a:cubicBezTo>
                    <a:pt x="8599" y="5388"/>
                    <a:pt x="7448" y="5327"/>
                    <a:pt x="6310" y="5306"/>
                  </a:cubicBezTo>
                  <a:cubicBezTo>
                    <a:pt x="5768" y="5279"/>
                    <a:pt x="5226" y="5264"/>
                    <a:pt x="4684" y="5264"/>
                  </a:cubicBezTo>
                  <a:cubicBezTo>
                    <a:pt x="3225" y="5264"/>
                    <a:pt x="1765" y="5372"/>
                    <a:pt x="305" y="5639"/>
                  </a:cubicBezTo>
                  <a:cubicBezTo>
                    <a:pt x="0" y="5700"/>
                    <a:pt x="86" y="6152"/>
                    <a:pt x="358" y="6152"/>
                  </a:cubicBezTo>
                  <a:cubicBezTo>
                    <a:pt x="383" y="6152"/>
                    <a:pt x="410" y="6148"/>
                    <a:pt x="439" y="6140"/>
                  </a:cubicBezTo>
                  <a:cubicBezTo>
                    <a:pt x="1773" y="5864"/>
                    <a:pt x="3119" y="5789"/>
                    <a:pt x="4469" y="5789"/>
                  </a:cubicBezTo>
                  <a:cubicBezTo>
                    <a:pt x="6088" y="5789"/>
                    <a:pt x="7714" y="5897"/>
                    <a:pt x="9337" y="5897"/>
                  </a:cubicBezTo>
                  <a:cubicBezTo>
                    <a:pt x="10455" y="5897"/>
                    <a:pt x="11570" y="5846"/>
                    <a:pt x="12681" y="5673"/>
                  </a:cubicBezTo>
                  <a:cubicBezTo>
                    <a:pt x="13782" y="5506"/>
                    <a:pt x="15583" y="5272"/>
                    <a:pt x="16017" y="4105"/>
                  </a:cubicBezTo>
                  <a:cubicBezTo>
                    <a:pt x="16350" y="3204"/>
                    <a:pt x="15750" y="2370"/>
                    <a:pt x="15116" y="1837"/>
                  </a:cubicBezTo>
                  <a:cubicBezTo>
                    <a:pt x="14149" y="969"/>
                    <a:pt x="12914" y="335"/>
                    <a:pt x="11647" y="2"/>
                  </a:cubicBezTo>
                  <a:cubicBezTo>
                    <a:pt x="11639" y="1"/>
                    <a:pt x="11632" y="0"/>
                    <a:pt x="11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350;p30"/>
            <p:cNvSpPr/>
            <p:nvPr/>
          </p:nvSpPr>
          <p:spPr>
            <a:xfrm>
              <a:off x="5749209" y="2765345"/>
              <a:ext cx="229360" cy="108353"/>
            </a:xfrm>
            <a:custGeom>
              <a:avLst/>
              <a:gdLst/>
              <a:ahLst/>
              <a:cxnLst/>
              <a:rect l="l" t="t" r="r" b="b"/>
              <a:pathLst>
                <a:path w="15624" h="7381" extrusionOk="0">
                  <a:moveTo>
                    <a:pt x="12593" y="1"/>
                  </a:moveTo>
                  <a:cubicBezTo>
                    <a:pt x="12311" y="1"/>
                    <a:pt x="12165" y="472"/>
                    <a:pt x="12488" y="536"/>
                  </a:cubicBezTo>
                  <a:cubicBezTo>
                    <a:pt x="13189" y="670"/>
                    <a:pt x="14690" y="703"/>
                    <a:pt x="14990" y="1537"/>
                  </a:cubicBezTo>
                  <a:cubicBezTo>
                    <a:pt x="15124" y="1937"/>
                    <a:pt x="14990" y="2304"/>
                    <a:pt x="14790" y="2604"/>
                  </a:cubicBezTo>
                  <a:cubicBezTo>
                    <a:pt x="14156" y="3505"/>
                    <a:pt x="12889" y="4005"/>
                    <a:pt x="11888" y="4439"/>
                  </a:cubicBezTo>
                  <a:cubicBezTo>
                    <a:pt x="9053" y="5506"/>
                    <a:pt x="6017" y="6040"/>
                    <a:pt x="3015" y="6507"/>
                  </a:cubicBezTo>
                  <a:cubicBezTo>
                    <a:pt x="2114" y="6641"/>
                    <a:pt x="1214" y="6774"/>
                    <a:pt x="313" y="6874"/>
                  </a:cubicBezTo>
                  <a:cubicBezTo>
                    <a:pt x="0" y="6937"/>
                    <a:pt x="98" y="7380"/>
                    <a:pt x="386" y="7380"/>
                  </a:cubicBezTo>
                  <a:cubicBezTo>
                    <a:pt x="406" y="7380"/>
                    <a:pt x="426" y="7379"/>
                    <a:pt x="446" y="7374"/>
                  </a:cubicBezTo>
                  <a:cubicBezTo>
                    <a:pt x="2715" y="7041"/>
                    <a:pt x="5350" y="6674"/>
                    <a:pt x="7718" y="6140"/>
                  </a:cubicBezTo>
                  <a:cubicBezTo>
                    <a:pt x="9353" y="5773"/>
                    <a:pt x="10954" y="5340"/>
                    <a:pt x="12488" y="4706"/>
                  </a:cubicBezTo>
                  <a:cubicBezTo>
                    <a:pt x="13489" y="4306"/>
                    <a:pt x="14790" y="3705"/>
                    <a:pt x="15324" y="2671"/>
                  </a:cubicBezTo>
                  <a:cubicBezTo>
                    <a:pt x="15557" y="2204"/>
                    <a:pt x="15624" y="1670"/>
                    <a:pt x="15390" y="1203"/>
                  </a:cubicBezTo>
                  <a:cubicBezTo>
                    <a:pt x="14957" y="236"/>
                    <a:pt x="13489" y="169"/>
                    <a:pt x="12622" y="2"/>
                  </a:cubicBezTo>
                  <a:cubicBezTo>
                    <a:pt x="12612" y="1"/>
                    <a:pt x="12603" y="1"/>
                    <a:pt x="125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351;p30"/>
            <p:cNvSpPr/>
            <p:nvPr/>
          </p:nvSpPr>
          <p:spPr>
            <a:xfrm>
              <a:off x="5962779" y="2811200"/>
              <a:ext cx="56415" cy="127011"/>
            </a:xfrm>
            <a:custGeom>
              <a:avLst/>
              <a:gdLst/>
              <a:ahLst/>
              <a:cxnLst/>
              <a:rect l="l" t="t" r="r" b="b"/>
              <a:pathLst>
                <a:path w="3843" h="8652" extrusionOk="0">
                  <a:moveTo>
                    <a:pt x="305" y="1"/>
                  </a:moveTo>
                  <a:cubicBezTo>
                    <a:pt x="86" y="1"/>
                    <a:pt x="0" y="426"/>
                    <a:pt x="273" y="548"/>
                  </a:cubicBezTo>
                  <a:cubicBezTo>
                    <a:pt x="3843" y="1749"/>
                    <a:pt x="2075" y="6052"/>
                    <a:pt x="574" y="8253"/>
                  </a:cubicBezTo>
                  <a:cubicBezTo>
                    <a:pt x="435" y="8460"/>
                    <a:pt x="599" y="8652"/>
                    <a:pt x="780" y="8652"/>
                  </a:cubicBezTo>
                  <a:cubicBezTo>
                    <a:pt x="861" y="8652"/>
                    <a:pt x="945" y="8613"/>
                    <a:pt x="1007" y="8520"/>
                  </a:cubicBezTo>
                  <a:cubicBezTo>
                    <a:pt x="1941" y="7086"/>
                    <a:pt x="2708" y="5451"/>
                    <a:pt x="2875" y="3783"/>
                  </a:cubicBezTo>
                  <a:cubicBezTo>
                    <a:pt x="2975" y="3050"/>
                    <a:pt x="2842" y="2216"/>
                    <a:pt x="2475" y="1548"/>
                  </a:cubicBezTo>
                  <a:cubicBezTo>
                    <a:pt x="2008" y="748"/>
                    <a:pt x="1274" y="281"/>
                    <a:pt x="373" y="14"/>
                  </a:cubicBezTo>
                  <a:cubicBezTo>
                    <a:pt x="349" y="5"/>
                    <a:pt x="327" y="1"/>
                    <a:pt x="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352;p30"/>
            <p:cNvSpPr/>
            <p:nvPr/>
          </p:nvSpPr>
          <p:spPr>
            <a:xfrm>
              <a:off x="6026909" y="2841438"/>
              <a:ext cx="35364" cy="39621"/>
            </a:xfrm>
            <a:custGeom>
              <a:avLst/>
              <a:gdLst/>
              <a:ahLst/>
              <a:cxnLst/>
              <a:rect l="l" t="t" r="r" b="b"/>
              <a:pathLst>
                <a:path w="2409" h="2699" extrusionOk="0">
                  <a:moveTo>
                    <a:pt x="2053" y="1"/>
                  </a:moveTo>
                  <a:cubicBezTo>
                    <a:pt x="1992" y="1"/>
                    <a:pt x="1940" y="27"/>
                    <a:pt x="1909" y="89"/>
                  </a:cubicBezTo>
                  <a:cubicBezTo>
                    <a:pt x="1308" y="789"/>
                    <a:pt x="875" y="1623"/>
                    <a:pt x="207" y="2257"/>
                  </a:cubicBezTo>
                  <a:cubicBezTo>
                    <a:pt x="1" y="2438"/>
                    <a:pt x="174" y="2699"/>
                    <a:pt x="387" y="2699"/>
                  </a:cubicBezTo>
                  <a:cubicBezTo>
                    <a:pt x="449" y="2699"/>
                    <a:pt x="514" y="2677"/>
                    <a:pt x="574" y="2624"/>
                  </a:cubicBezTo>
                  <a:cubicBezTo>
                    <a:pt x="1241" y="1957"/>
                    <a:pt x="1708" y="1156"/>
                    <a:pt x="2276" y="456"/>
                  </a:cubicBezTo>
                  <a:cubicBezTo>
                    <a:pt x="2376" y="322"/>
                    <a:pt x="2409" y="189"/>
                    <a:pt x="2276" y="89"/>
                  </a:cubicBezTo>
                  <a:cubicBezTo>
                    <a:pt x="2204" y="35"/>
                    <a:pt x="2123" y="1"/>
                    <a:pt x="2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TextBox 327"/>
          <p:cNvSpPr txBox="1"/>
          <p:nvPr/>
        </p:nvSpPr>
        <p:spPr>
          <a:xfrm>
            <a:off x="3276600" y="4019550"/>
            <a:ext cx="2895600" cy="822661"/>
          </a:xfrm>
          <a:prstGeom prst="rect">
            <a:avLst/>
          </a:prstGeom>
          <a:noFill/>
        </p:spPr>
        <p:txBody>
          <a:bodyPr wrap="square" rtlCol="0">
            <a:spAutoFit/>
          </a:bodyPr>
          <a:lstStyle/>
          <a:p>
            <a:pPr algn="ctr">
              <a:lnSpc>
                <a:spcPct val="150000"/>
              </a:lnSpc>
            </a:pPr>
            <a:r>
              <a:rPr lang="hi-IN" sz="1100" b="1" dirty="0" smtClean="0">
                <a:solidFill>
                  <a:srgbClr val="0070C0"/>
                </a:solidFill>
              </a:rPr>
              <a:t>सरिमा ठाकुर</a:t>
            </a:r>
            <a:endParaRPr lang="en-US" sz="1100" b="1" dirty="0" smtClean="0">
              <a:solidFill>
                <a:srgbClr val="0070C0"/>
              </a:solidFill>
            </a:endParaRPr>
          </a:p>
          <a:p>
            <a:pPr algn="ctr">
              <a:lnSpc>
                <a:spcPct val="150000"/>
              </a:lnSpc>
            </a:pPr>
            <a:r>
              <a:rPr lang="hi-IN" sz="1100" b="1" dirty="0" smtClean="0">
                <a:solidFill>
                  <a:srgbClr val="0070C0"/>
                </a:solidFill>
              </a:rPr>
              <a:t>अकादमिक </a:t>
            </a:r>
            <a:r>
              <a:rPr lang="hi-IN" sz="1100" b="1" dirty="0" smtClean="0">
                <a:solidFill>
                  <a:srgbClr val="0070C0"/>
                </a:solidFill>
              </a:rPr>
              <a:t>- सह - शिक्षण </a:t>
            </a:r>
            <a:r>
              <a:rPr lang="hi-IN" sz="1100" b="1" dirty="0" smtClean="0">
                <a:solidFill>
                  <a:srgbClr val="0070C0"/>
                </a:solidFill>
              </a:rPr>
              <a:t>सहयोगी</a:t>
            </a:r>
            <a:endParaRPr lang="en-US" sz="1100" b="1" dirty="0" smtClean="0">
              <a:solidFill>
                <a:srgbClr val="0070C0"/>
              </a:solidFill>
            </a:endParaRPr>
          </a:p>
          <a:p>
            <a:pPr algn="ctr">
              <a:lnSpc>
                <a:spcPct val="150000"/>
              </a:lnSpc>
            </a:pPr>
            <a:r>
              <a:rPr lang="hi-IN" sz="1100" b="1" dirty="0" smtClean="0">
                <a:solidFill>
                  <a:srgbClr val="0070C0"/>
                </a:solidFill>
              </a:rPr>
              <a:t>भारतीय </a:t>
            </a:r>
            <a:r>
              <a:rPr lang="hi-IN" sz="1100" b="1" dirty="0" smtClean="0">
                <a:solidFill>
                  <a:srgbClr val="0070C0"/>
                </a:solidFill>
              </a:rPr>
              <a:t>जनसंचार संस्थान, नई दिल्ली</a:t>
            </a:r>
            <a:endParaRPr lang="en-US" sz="11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twar Thakkar.jpg"/>
          <p:cNvPicPr>
            <a:picLocks noChangeAspect="1"/>
          </p:cNvPicPr>
          <p:nvPr/>
        </p:nvPicPr>
        <p:blipFill>
          <a:blip r:embed="rId2"/>
          <a:srcRect/>
          <a:stretch>
            <a:fillRect/>
          </a:stretch>
        </p:blipFill>
        <p:spPr bwMode="auto">
          <a:xfrm>
            <a:off x="750092" y="1352550"/>
            <a:ext cx="2590800" cy="2590800"/>
          </a:xfrm>
          <a:prstGeom prst="roundRect">
            <a:avLst>
              <a:gd name="adj" fmla="val 4167"/>
            </a:avLst>
          </a:prstGeom>
          <a:solidFill>
            <a:srgbClr val="FFFFFF"/>
          </a:solidFill>
          <a:ln w="76200" cap="sq">
            <a:solidFill>
              <a:schemeClr val="accent3">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 Placeholder 5"/>
          <p:cNvSpPr>
            <a:spLocks noGrp="1"/>
          </p:cNvSpPr>
          <p:nvPr>
            <p:ph type="body" idx="1"/>
          </p:nvPr>
        </p:nvSpPr>
        <p:spPr>
          <a:xfrm>
            <a:off x="3162302" y="666750"/>
            <a:ext cx="5257800" cy="3429000"/>
          </a:xfrm>
        </p:spPr>
        <p:txBody>
          <a:bodyPr/>
          <a:lstStyle/>
          <a:p>
            <a:pPr marL="139700" indent="0" algn="ctr">
              <a:buNone/>
            </a:pPr>
            <a:r>
              <a:rPr lang="hi" altLang="zh-CN"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वरिष्ठ गांधीवादी नटवर ठक्कर :</a:t>
            </a:r>
            <a:endParaRPr lang="en-IN" altLang="zh-CN"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marL="139700" indent="0" algn="ctr">
              <a:buNone/>
            </a:pPr>
            <a:endParaRPr lang="en-US" altLang="zh-CN" sz="1800"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algn="just">
              <a:lnSpc>
                <a:spcPct val="150000"/>
              </a:lnSpc>
              <a:buNone/>
            </a:pPr>
            <a:r>
              <a:rPr lang="en-IN" altLang="zh-CN" sz="1600" b="1" dirty="0">
                <a:solidFill>
                  <a:srgbClr val="002060"/>
                </a:solidFill>
                <a:latin typeface="Nirmala UI" panose="020B0502040204020203" pitchFamily="34" charset="0"/>
                <a:ea typeface="Nirmala UI" panose="020B0502040204020203" pitchFamily="34" charset="0"/>
                <a:cs typeface="Nirmala UI" panose="020B0502040204020203" pitchFamily="34" charset="0"/>
              </a:rPr>
              <a:t>	“</a:t>
            </a:r>
            <a:r>
              <a:rPr lang="hi" altLang="zh-CN" sz="1600" b="1" dirty="0">
                <a:solidFill>
                  <a:srgbClr val="002060"/>
                </a:solidFill>
                <a:latin typeface="Nirmala UI" panose="020B0502040204020203" pitchFamily="34" charset="0"/>
                <a:ea typeface="Nirmala UI" panose="020B0502040204020203" pitchFamily="34" charset="0"/>
                <a:cs typeface="Nirmala UI" panose="020B0502040204020203" pitchFamily="34" charset="0"/>
              </a:rPr>
              <a:t>अहिंसक संचार साक्षरता का अर्थ यह </a:t>
            </a:r>
            <a:r>
              <a:rPr lang="hi-IN" altLang="zh-CN" sz="1600" b="1" dirty="0" smtClean="0">
                <a:solidFill>
                  <a:srgbClr val="002060"/>
                </a:solidFill>
                <a:latin typeface="Nirmala UI" panose="020B0502040204020203" pitchFamily="34" charset="0"/>
                <a:ea typeface="Nirmala UI" panose="020B0502040204020203" pitchFamily="34" charset="0"/>
                <a:cs typeface="Nirmala UI" panose="020B0502040204020203" pitchFamily="34" charset="0"/>
              </a:rPr>
              <a:t>है</a:t>
            </a:r>
            <a:r>
              <a:rPr lang="hi" altLang="zh-CN" sz="1600" b="1" dirty="0" smtClean="0">
                <a:solidFill>
                  <a:srgbClr val="002060"/>
                </a:solidFill>
                <a:latin typeface="Nirmala UI" panose="020B0502040204020203" pitchFamily="34" charset="0"/>
                <a:ea typeface="Nirmala UI" panose="020B0502040204020203" pitchFamily="34" charset="0"/>
                <a:cs typeface="Nirmala UI" panose="020B0502040204020203" pitchFamily="34" charset="0"/>
              </a:rPr>
              <a:t> </a:t>
            </a:r>
            <a:r>
              <a:rPr lang="hi" altLang="zh-CN" sz="1600" b="1" dirty="0">
                <a:solidFill>
                  <a:srgbClr val="002060"/>
                </a:solidFill>
                <a:latin typeface="Nirmala UI" panose="020B0502040204020203" pitchFamily="34" charset="0"/>
                <a:ea typeface="Nirmala UI" panose="020B0502040204020203" pitchFamily="34" charset="0"/>
                <a:cs typeface="Nirmala UI" panose="020B0502040204020203" pitchFamily="34" charset="0"/>
              </a:rPr>
              <a:t>कि हमारे संचार प्रयास अहिंसक होने चाहिए; न केवल स्वयं के साथ बल्कि अपने परिवार और समाज के साथ संवाद करने की हमारी क्षमता और सामर्थ्य सभी पहलुओं में अहिंसक होनी चाहिए और कुल मिलाकर, व्यक्तियों, समूहों, समुदायों और बड़े पैमाने पर विश्व के बीच संचार की पूरी प्रक्रिया अहिंसक प्रकृति की होनी चाहिए।</a:t>
            </a:r>
            <a:r>
              <a:rPr lang="en-IN" altLang="zh-CN" sz="1600" b="1" dirty="0">
                <a:solidFill>
                  <a:srgbClr val="002060"/>
                </a:solidFill>
                <a:latin typeface="Nirmala UI" panose="020B0502040204020203" pitchFamily="34" charset="0"/>
                <a:ea typeface="Nirmala UI" panose="020B0502040204020203" pitchFamily="34" charset="0"/>
                <a:cs typeface="Nirmala UI" panose="020B0502040204020203" pitchFamily="34" charset="0"/>
              </a:rPr>
              <a:t>”</a:t>
            </a:r>
            <a:endParaRPr lang="en-US" sz="1600" dirty="0">
              <a:solidFill>
                <a:srgbClr val="002060"/>
              </a:solidFill>
              <a:latin typeface="Nirmala UI" panose="020B0502040204020203" pitchFamily="34" charset="0"/>
              <a:ea typeface="Nirmala UI" panose="020B0502040204020203" pitchFamily="34" charset="0"/>
              <a:cs typeface="Nirmala UI" panose="020B0502040204020203" pitchFamily="34" charset="0"/>
            </a:endParaRPr>
          </a:p>
          <a:p>
            <a:endParaRPr lang="en-US"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xmlns="" val="217960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27"/>
          <p:cNvSpPr/>
          <p:nvPr/>
        </p:nvSpPr>
        <p:spPr>
          <a:xfrm>
            <a:off x="3416663" y="1325800"/>
            <a:ext cx="2310900" cy="231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45" name="Google Shape;945;p27"/>
          <p:cNvSpPr txBox="1">
            <a:spLocks noGrp="1"/>
          </p:cNvSpPr>
          <p:nvPr>
            <p:ph type="title"/>
          </p:nvPr>
        </p:nvSpPr>
        <p:spPr>
          <a:xfrm>
            <a:off x="990600" y="296977"/>
            <a:ext cx="6870974"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i" sz="28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अहिंसक संचार को प्रभावित करने वाले कारक</a:t>
            </a:r>
            <a:endParaRPr sz="2800"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grpSp>
        <p:nvGrpSpPr>
          <p:cNvPr id="950" name="Google Shape;950;p27"/>
          <p:cNvGrpSpPr/>
          <p:nvPr/>
        </p:nvGrpSpPr>
        <p:grpSpPr>
          <a:xfrm>
            <a:off x="3416414" y="1325799"/>
            <a:ext cx="2310848" cy="2310824"/>
            <a:chOff x="3056125" y="1491962"/>
            <a:chExt cx="2996431" cy="2996400"/>
          </a:xfrm>
        </p:grpSpPr>
        <p:sp>
          <p:nvSpPr>
            <p:cNvPr id="951" name="Google Shape;951;p27"/>
            <p:cNvSpPr/>
            <p:nvPr/>
          </p:nvSpPr>
          <p:spPr>
            <a:xfrm>
              <a:off x="3056125" y="1491962"/>
              <a:ext cx="2996400" cy="2996400"/>
            </a:xfrm>
            <a:prstGeom prst="pie">
              <a:avLst>
                <a:gd name="adj1" fmla="val 10817340"/>
                <a:gd name="adj2" fmla="val 16202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52" name="Google Shape;952;p27"/>
            <p:cNvSpPr/>
            <p:nvPr/>
          </p:nvSpPr>
          <p:spPr>
            <a:xfrm>
              <a:off x="3056125" y="1491962"/>
              <a:ext cx="2996400" cy="2996400"/>
            </a:xfrm>
            <a:prstGeom prst="pie">
              <a:avLst>
                <a:gd name="adj1" fmla="val 1508220"/>
                <a:gd name="adj2" fmla="val 548342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53" name="Google Shape;953;p27"/>
            <p:cNvSpPr/>
            <p:nvPr/>
          </p:nvSpPr>
          <p:spPr>
            <a:xfrm>
              <a:off x="3056157" y="1491962"/>
              <a:ext cx="2996400" cy="2996400"/>
            </a:xfrm>
            <a:prstGeom prst="pie">
              <a:avLst>
                <a:gd name="adj1" fmla="val 5493372"/>
                <a:gd name="adj2" fmla="val 1079844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grpSp>
      <p:sp>
        <p:nvSpPr>
          <p:cNvPr id="954" name="Google Shape;954;p27"/>
          <p:cNvSpPr txBox="1"/>
          <p:nvPr/>
        </p:nvSpPr>
        <p:spPr>
          <a:xfrm>
            <a:off x="6520114" y="1678523"/>
            <a:ext cx="2333700" cy="641700"/>
          </a:xfrm>
          <a:prstGeom prst="rect">
            <a:avLst/>
          </a:prstGeom>
          <a:noFill/>
          <a:ln>
            <a:noFill/>
          </a:ln>
        </p:spPr>
        <p:txBody>
          <a:bodyPr spcFirstLastPara="1" wrap="square" lIns="91425" tIns="91425" rIns="91425" bIns="91425" anchor="ctr" anchorCtr="0">
            <a:noAutofit/>
          </a:bodyPr>
          <a:lstStyle/>
          <a:p>
            <a:r>
              <a:rPr lang="hi" sz="20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मीडिया में अधिक हिंसक सामग्री</a:t>
            </a:r>
          </a:p>
        </p:txBody>
      </p:sp>
      <p:sp>
        <p:nvSpPr>
          <p:cNvPr id="956" name="Google Shape;956;p27"/>
          <p:cNvSpPr txBox="1"/>
          <p:nvPr/>
        </p:nvSpPr>
        <p:spPr>
          <a:xfrm>
            <a:off x="6579092" y="3377835"/>
            <a:ext cx="2121800" cy="641700"/>
          </a:xfrm>
          <a:prstGeom prst="rect">
            <a:avLst/>
          </a:prstGeom>
          <a:noFill/>
          <a:ln>
            <a:noFill/>
          </a:ln>
        </p:spPr>
        <p:txBody>
          <a:bodyPr spcFirstLastPara="1" wrap="square" lIns="91425" tIns="91425" rIns="91425" bIns="91425" anchor="ctr" anchorCtr="0">
            <a:noAutofit/>
          </a:bodyPr>
          <a:lstStyle/>
          <a:p>
            <a:r>
              <a:rPr lang="hi" sz="2000" b="1"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वाणिज्यिक हित</a:t>
            </a:r>
            <a:r>
              <a:rPr lang="en-IN" sz="2000" b="1"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और</a:t>
            </a:r>
            <a:r>
              <a:rPr lang="en-IN" sz="2000" b="1"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 </a:t>
            </a:r>
            <a:r>
              <a:rPr lang="hi" sz="2000" b="1"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सनसनी</a:t>
            </a:r>
          </a:p>
          <a:p>
            <a:r>
              <a:rPr lang="en-IN" sz="1200" b="1" dirty="0">
                <a:latin typeface="Nirmala UI" panose="020B0502040204020203" pitchFamily="34" charset="0"/>
                <a:ea typeface="Nirmala UI" panose="020B0502040204020203" pitchFamily="34" charset="0"/>
                <a:cs typeface="Nirmala UI" panose="020B0502040204020203" pitchFamily="34" charset="0"/>
              </a:rPr>
              <a:t> </a:t>
            </a:r>
            <a:endParaRPr lang="hi" sz="1200" b="1" dirty="0">
              <a:latin typeface="Nirmala UI" panose="020B0502040204020203" pitchFamily="34" charset="0"/>
              <a:ea typeface="Nirmala UI" panose="020B0502040204020203" pitchFamily="34" charset="0"/>
              <a:cs typeface="Nirmala UI" panose="020B0502040204020203" pitchFamily="34" charset="0"/>
            </a:endParaRPr>
          </a:p>
        </p:txBody>
      </p:sp>
      <p:grpSp>
        <p:nvGrpSpPr>
          <p:cNvPr id="958" name="Google Shape;958;p27"/>
          <p:cNvGrpSpPr/>
          <p:nvPr/>
        </p:nvGrpSpPr>
        <p:grpSpPr>
          <a:xfrm>
            <a:off x="3415675" y="2386600"/>
            <a:ext cx="2312557" cy="3833449"/>
            <a:chOff x="3415675" y="1552139"/>
            <a:chExt cx="2312557" cy="3833449"/>
          </a:xfrm>
        </p:grpSpPr>
        <p:sp>
          <p:nvSpPr>
            <p:cNvPr id="959" name="Google Shape;959;p27"/>
            <p:cNvSpPr/>
            <p:nvPr/>
          </p:nvSpPr>
          <p:spPr>
            <a:xfrm>
              <a:off x="3885398" y="3736763"/>
              <a:ext cx="1373118" cy="93446"/>
            </a:xfrm>
            <a:custGeom>
              <a:avLst/>
              <a:gdLst/>
              <a:ahLst/>
              <a:cxnLst/>
              <a:rect l="l" t="t" r="r" b="b"/>
              <a:pathLst>
                <a:path w="18647" h="1269" extrusionOk="0">
                  <a:moveTo>
                    <a:pt x="0" y="1"/>
                  </a:moveTo>
                  <a:lnTo>
                    <a:pt x="4503" y="1268"/>
                  </a:lnTo>
                  <a:lnTo>
                    <a:pt x="14143" y="1268"/>
                  </a:lnTo>
                  <a:lnTo>
                    <a:pt x="18647"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60" name="Google Shape;960;p27"/>
            <p:cNvSpPr/>
            <p:nvPr/>
          </p:nvSpPr>
          <p:spPr>
            <a:xfrm>
              <a:off x="4189960" y="2739793"/>
              <a:ext cx="761485" cy="2645795"/>
            </a:xfrm>
            <a:custGeom>
              <a:avLst/>
              <a:gdLst/>
              <a:ahLst/>
              <a:cxnLst/>
              <a:rect l="l" t="t" r="r" b="b"/>
              <a:pathLst>
                <a:path w="10341" h="35930" extrusionOk="0">
                  <a:moveTo>
                    <a:pt x="0" y="0"/>
                  </a:moveTo>
                  <a:lnTo>
                    <a:pt x="1601" y="35426"/>
                  </a:lnTo>
                  <a:cubicBezTo>
                    <a:pt x="1646" y="35426"/>
                    <a:pt x="3366" y="35930"/>
                    <a:pt x="5456" y="35930"/>
                  </a:cubicBezTo>
                  <a:cubicBezTo>
                    <a:pt x="6501" y="35930"/>
                    <a:pt x="7639" y="35804"/>
                    <a:pt x="8707" y="35426"/>
                  </a:cubicBezTo>
                  <a:lnTo>
                    <a:pt x="103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61" name="Google Shape;961;p27"/>
            <p:cNvSpPr/>
            <p:nvPr/>
          </p:nvSpPr>
          <p:spPr>
            <a:xfrm>
              <a:off x="4192390" y="2739793"/>
              <a:ext cx="874519" cy="2645795"/>
            </a:xfrm>
            <a:custGeom>
              <a:avLst/>
              <a:gdLst/>
              <a:ahLst/>
              <a:cxnLst/>
              <a:rect l="l" t="t" r="r" b="b"/>
              <a:pathLst>
                <a:path w="11876" h="35930" extrusionOk="0">
                  <a:moveTo>
                    <a:pt x="1" y="0"/>
                  </a:moveTo>
                  <a:cubicBezTo>
                    <a:pt x="11876" y="2335"/>
                    <a:pt x="7373" y="24685"/>
                    <a:pt x="5571" y="30556"/>
                  </a:cubicBezTo>
                  <a:cubicBezTo>
                    <a:pt x="4304" y="34625"/>
                    <a:pt x="1635" y="35426"/>
                    <a:pt x="1635" y="35426"/>
                  </a:cubicBezTo>
                  <a:cubicBezTo>
                    <a:pt x="1635" y="35426"/>
                    <a:pt x="3355" y="35930"/>
                    <a:pt x="5450" y="35930"/>
                  </a:cubicBezTo>
                  <a:cubicBezTo>
                    <a:pt x="6498" y="35930"/>
                    <a:pt x="7639" y="35804"/>
                    <a:pt x="8707" y="35426"/>
                  </a:cubicBezTo>
                  <a:lnTo>
                    <a:pt x="10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62" name="Google Shape;962;p27"/>
            <p:cNvSpPr/>
            <p:nvPr/>
          </p:nvSpPr>
          <p:spPr>
            <a:xfrm>
              <a:off x="3885398" y="2948456"/>
              <a:ext cx="1375549" cy="800881"/>
            </a:xfrm>
            <a:custGeom>
              <a:avLst/>
              <a:gdLst/>
              <a:ahLst/>
              <a:cxnLst/>
              <a:rect l="l" t="t" r="r" b="b"/>
              <a:pathLst>
                <a:path w="18680" h="10876" extrusionOk="0">
                  <a:moveTo>
                    <a:pt x="0" y="1"/>
                  </a:moveTo>
                  <a:lnTo>
                    <a:pt x="0" y="10875"/>
                  </a:lnTo>
                  <a:lnTo>
                    <a:pt x="18680" y="10875"/>
                  </a:lnTo>
                  <a:lnTo>
                    <a:pt x="186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Nirmala UI" panose="020B0502040204020203" pitchFamily="34" charset="0"/>
                <a:ea typeface="Nirmala UI" panose="020B0502040204020203" pitchFamily="34" charset="0"/>
                <a:cs typeface="Nirmala UI" panose="020B0502040204020203" pitchFamily="34" charset="0"/>
              </a:endParaRPr>
            </a:p>
          </p:txBody>
        </p:sp>
        <p:sp>
          <p:nvSpPr>
            <p:cNvPr id="963" name="Google Shape;963;p27"/>
            <p:cNvSpPr/>
            <p:nvPr/>
          </p:nvSpPr>
          <p:spPr>
            <a:xfrm>
              <a:off x="3415675" y="1552139"/>
              <a:ext cx="2312557" cy="189248"/>
            </a:xfrm>
            <a:custGeom>
              <a:avLst/>
              <a:gdLst/>
              <a:ahLst/>
              <a:cxnLst/>
              <a:rect l="l" t="t" r="r" b="b"/>
              <a:pathLst>
                <a:path w="19181" h="2570" extrusionOk="0">
                  <a:moveTo>
                    <a:pt x="0" y="1"/>
                  </a:moveTo>
                  <a:lnTo>
                    <a:pt x="0" y="2569"/>
                  </a:lnTo>
                  <a:lnTo>
                    <a:pt x="19181" y="2569"/>
                  </a:lnTo>
                  <a:lnTo>
                    <a:pt x="191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66" name="Google Shape;966;p27"/>
            <p:cNvSpPr/>
            <p:nvPr/>
          </p:nvSpPr>
          <p:spPr>
            <a:xfrm>
              <a:off x="4103174" y="2732239"/>
              <a:ext cx="935051" cy="108173"/>
            </a:xfrm>
            <a:custGeom>
              <a:avLst/>
              <a:gdLst/>
              <a:ahLst/>
              <a:cxnLst/>
              <a:rect l="l" t="t" r="r" b="b"/>
              <a:pathLst>
                <a:path w="10609" h="1469" extrusionOk="0">
                  <a:moveTo>
                    <a:pt x="1" y="1"/>
                  </a:moveTo>
                  <a:lnTo>
                    <a:pt x="1" y="1468"/>
                  </a:lnTo>
                  <a:lnTo>
                    <a:pt x="10608" y="1468"/>
                  </a:lnTo>
                  <a:lnTo>
                    <a:pt x="106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967" name="Google Shape;967;p27"/>
          <p:cNvGrpSpPr/>
          <p:nvPr/>
        </p:nvGrpSpPr>
        <p:grpSpPr>
          <a:xfrm>
            <a:off x="4890398" y="2864944"/>
            <a:ext cx="345397" cy="344519"/>
            <a:chOff x="-20946600" y="3317850"/>
            <a:chExt cx="304825" cy="304050"/>
          </a:xfrm>
        </p:grpSpPr>
        <p:sp>
          <p:nvSpPr>
            <p:cNvPr id="968" name="Google Shape;968;p27"/>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69" name="Google Shape;969;p27"/>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70" name="Google Shape;970;p27"/>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971" name="Google Shape;971;p27"/>
          <p:cNvGrpSpPr/>
          <p:nvPr/>
        </p:nvGrpSpPr>
        <p:grpSpPr>
          <a:xfrm>
            <a:off x="4873160" y="1799697"/>
            <a:ext cx="379882" cy="355339"/>
            <a:chOff x="-10858725" y="4092875"/>
            <a:chExt cx="353675" cy="330825"/>
          </a:xfrm>
        </p:grpSpPr>
        <p:sp>
          <p:nvSpPr>
            <p:cNvPr id="972" name="Google Shape;972;p27"/>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73" name="Google Shape;973;p27"/>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74" name="Google Shape;974;p27"/>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75" name="Google Shape;975;p27"/>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76" name="Google Shape;976;p27"/>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77" name="Google Shape;977;p27"/>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978" name="Google Shape;978;p27"/>
          <p:cNvGrpSpPr/>
          <p:nvPr/>
        </p:nvGrpSpPr>
        <p:grpSpPr>
          <a:xfrm>
            <a:off x="3912676" y="1799703"/>
            <a:ext cx="353802" cy="351497"/>
            <a:chOff x="580725" y="3617925"/>
            <a:chExt cx="299325" cy="297375"/>
          </a:xfrm>
        </p:grpSpPr>
        <p:sp>
          <p:nvSpPr>
            <p:cNvPr id="979" name="Google Shape;979;p2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80" name="Google Shape;980;p2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81" name="Google Shape;981;p2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82" name="Google Shape;982;p2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83" name="Google Shape;983;p2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grpSp>
      <p:grpSp>
        <p:nvGrpSpPr>
          <p:cNvPr id="984" name="Google Shape;984;p27"/>
          <p:cNvGrpSpPr/>
          <p:nvPr/>
        </p:nvGrpSpPr>
        <p:grpSpPr>
          <a:xfrm>
            <a:off x="3899024" y="2846148"/>
            <a:ext cx="381105" cy="382102"/>
            <a:chOff x="-64044600" y="3360375"/>
            <a:chExt cx="315850" cy="316650"/>
          </a:xfrm>
        </p:grpSpPr>
        <p:sp>
          <p:nvSpPr>
            <p:cNvPr id="985" name="Google Shape;985;p27"/>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86" name="Google Shape;986;p27"/>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sp>
          <p:nvSpPr>
            <p:cNvPr id="987" name="Google Shape;987;p27"/>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irmala UI" panose="020B0502040204020203" pitchFamily="34" charset="0"/>
                <a:ea typeface="Nirmala UI" panose="020B0502040204020203" pitchFamily="34" charset="0"/>
                <a:cs typeface="Nirmala UI" panose="020B0502040204020203" pitchFamily="34" charset="0"/>
              </a:endParaRPr>
            </a:p>
          </p:txBody>
        </p:sp>
      </p:grpSp>
      <p:sp>
        <p:nvSpPr>
          <p:cNvPr id="989" name="Google Shape;989;p27"/>
          <p:cNvSpPr txBox="1"/>
          <p:nvPr/>
        </p:nvSpPr>
        <p:spPr>
          <a:xfrm flipH="1">
            <a:off x="726306" y="3698685"/>
            <a:ext cx="2611800" cy="377400"/>
          </a:xfrm>
          <a:prstGeom prst="rect">
            <a:avLst/>
          </a:prstGeom>
          <a:noFill/>
          <a:ln>
            <a:noFill/>
          </a:ln>
        </p:spPr>
        <p:txBody>
          <a:bodyPr spcFirstLastPara="1" wrap="square" lIns="91425" tIns="128000" rIns="91425" bIns="0" anchor="b" anchorCtr="0">
            <a:noAutofit/>
          </a:bodyPr>
          <a:lstStyle/>
          <a:p>
            <a:r>
              <a:rPr lang="hi" sz="20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द्वेषपूर्ण भाषण</a:t>
            </a:r>
            <a:r>
              <a:rPr lang="en-IN" sz="20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rPr>
              <a:t>(Hate Speech)</a:t>
            </a:r>
            <a:endParaRPr lang="hi" sz="2000" b="1" dirty="0">
              <a:solidFill>
                <a:schemeClr val="accent4">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marL="0" lvl="0" indent="0" algn="l" rtl="0">
              <a:spcBef>
                <a:spcPts val="0"/>
              </a:spcBef>
              <a:spcAft>
                <a:spcPts val="0"/>
              </a:spcAft>
              <a:buNone/>
            </a:pPr>
            <a:endParaRPr dirty="0">
              <a:latin typeface="Nirmala UI" panose="020B0502040204020203" pitchFamily="34" charset="0"/>
              <a:ea typeface="Nirmala UI" panose="020B0502040204020203" pitchFamily="34" charset="0"/>
              <a:cs typeface="Nirmala UI" panose="020B0502040204020203" pitchFamily="34" charset="0"/>
              <a:sym typeface="Fira Sans Extra Condensed SemiBold"/>
            </a:endParaRPr>
          </a:p>
        </p:txBody>
      </p:sp>
      <p:sp>
        <p:nvSpPr>
          <p:cNvPr id="2" name="TextBox 1">
            <a:extLst>
              <a:ext uri="{FF2B5EF4-FFF2-40B4-BE49-F238E27FC236}">
                <a16:creationId xmlns:a16="http://schemas.microsoft.com/office/drawing/2014/main" xmlns="" id="{D579DAFB-C5A2-7BEC-D92B-7BABAC73D9FA}"/>
              </a:ext>
            </a:extLst>
          </p:cNvPr>
          <p:cNvSpPr txBox="1"/>
          <p:nvPr/>
        </p:nvSpPr>
        <p:spPr>
          <a:xfrm>
            <a:off x="685800" y="1639924"/>
            <a:ext cx="2382188" cy="1569660"/>
          </a:xfrm>
          <a:prstGeom prst="rect">
            <a:avLst/>
          </a:prstGeom>
          <a:noFill/>
        </p:spPr>
        <p:txBody>
          <a:bodyPr wrap="square" rtlCol="0">
            <a:spAutoFit/>
          </a:bodyPr>
          <a:lstStyle/>
          <a:p>
            <a:r>
              <a:rPr lang="hi" sz="16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अर्धसत्य या भ्रामक </a:t>
            </a:r>
            <a:r>
              <a:rPr lang="hi" sz="1600" b="1" dirty="0" smtClean="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जानकारी</a:t>
            </a:r>
            <a:endParaRPr lang="en-US" sz="1600" b="1" dirty="0" smtClean="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r>
              <a:rPr lang="en-US" sz="1600" b="1" dirty="0" smtClean="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en-IN" b="1" dirty="0" smtClean="0">
                <a:solidFill>
                  <a:schemeClr val="accent3">
                    <a:lumMod val="75000"/>
                  </a:schemeClr>
                </a:solidFill>
              </a:rPr>
              <a:t>Half-truths or </a:t>
            </a:r>
            <a:r>
              <a:rPr lang="en-IN" b="1" dirty="0" smtClean="0">
                <a:solidFill>
                  <a:schemeClr val="accent3">
                    <a:lumMod val="75000"/>
                  </a:schemeClr>
                </a:solidFill>
              </a:rPr>
              <a:t>misleading </a:t>
            </a:r>
            <a:r>
              <a:rPr lang="en-IN" b="1" dirty="0" smtClean="0">
                <a:solidFill>
                  <a:schemeClr val="accent3">
                    <a:lumMod val="75000"/>
                  </a:schemeClr>
                </a:solidFill>
              </a:rPr>
              <a:t>information)</a:t>
            </a:r>
            <a:endParaRPr lang="en-IN" sz="1600" b="1" dirty="0" smtClean="0">
              <a:solidFill>
                <a:schemeClr val="accent3">
                  <a:lumMod val="75000"/>
                </a:schemeClr>
              </a:solidFill>
            </a:endParaRPr>
          </a:p>
          <a:p>
            <a:endParaRPr lang="hi" sz="2000" b="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endParaRPr lang="en-IN" dirty="0">
              <a:latin typeface="Nirmala UI" panose="020B0502040204020203" pitchFamily="34" charset="0"/>
              <a:ea typeface="Nirmala UI" panose="020B0502040204020203" pitchFamily="34" charset="0"/>
              <a:cs typeface="Nirmala UI" panose="020B050204020402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grpSp>
        <p:nvGrpSpPr>
          <p:cNvPr id="1453" name="Google Shape;1453;p32"/>
          <p:cNvGrpSpPr/>
          <p:nvPr/>
        </p:nvGrpSpPr>
        <p:grpSpPr>
          <a:xfrm>
            <a:off x="2514601" y="885208"/>
            <a:ext cx="4333800" cy="3418292"/>
            <a:chOff x="2514600" y="1315658"/>
            <a:chExt cx="4333800" cy="3418292"/>
          </a:xfrm>
        </p:grpSpPr>
        <p:cxnSp>
          <p:nvCxnSpPr>
            <p:cNvPr id="1454" name="Google Shape;1454;p32"/>
            <p:cNvCxnSpPr>
              <a:cxnSpLocks/>
              <a:stCxn id="1455" idx="3"/>
            </p:cNvCxnSpPr>
            <p:nvPr/>
          </p:nvCxnSpPr>
          <p:spPr>
            <a:xfrm flipV="1">
              <a:off x="2514600" y="3207771"/>
              <a:ext cx="759300" cy="14780"/>
            </a:xfrm>
            <a:prstGeom prst="straightConnector1">
              <a:avLst/>
            </a:prstGeom>
            <a:noFill/>
            <a:ln w="19050" cap="flat" cmpd="sng">
              <a:solidFill>
                <a:schemeClr val="accent6"/>
              </a:solidFill>
              <a:prstDash val="solid"/>
              <a:round/>
              <a:headEnd type="none" w="med" len="med"/>
              <a:tailEnd type="none" w="med" len="med"/>
            </a:ln>
          </p:spPr>
        </p:cxnSp>
        <p:cxnSp>
          <p:nvCxnSpPr>
            <p:cNvPr id="1456" name="Google Shape;1456;p32"/>
            <p:cNvCxnSpPr>
              <a:cxnSpLocks/>
              <a:stCxn id="1457" idx="1"/>
            </p:cNvCxnSpPr>
            <p:nvPr/>
          </p:nvCxnSpPr>
          <p:spPr>
            <a:xfrm flipH="1" flipV="1">
              <a:off x="5851200" y="3204425"/>
              <a:ext cx="997200" cy="6919"/>
            </a:xfrm>
            <a:prstGeom prst="straightConnector1">
              <a:avLst/>
            </a:prstGeom>
            <a:noFill/>
            <a:ln w="19050" cap="flat" cmpd="sng">
              <a:solidFill>
                <a:schemeClr val="accent6"/>
              </a:solidFill>
              <a:prstDash val="solid"/>
              <a:round/>
              <a:headEnd type="none" w="med" len="med"/>
              <a:tailEnd type="none" w="med" len="med"/>
            </a:ln>
          </p:spPr>
        </p:cxnSp>
        <p:cxnSp>
          <p:nvCxnSpPr>
            <p:cNvPr id="1458" name="Google Shape;1458;p32"/>
            <p:cNvCxnSpPr>
              <a:cxnSpLocks/>
              <a:stCxn id="1459" idx="3"/>
            </p:cNvCxnSpPr>
            <p:nvPr/>
          </p:nvCxnSpPr>
          <p:spPr>
            <a:xfrm>
              <a:off x="2514600" y="1316471"/>
              <a:ext cx="1397050" cy="755230"/>
            </a:xfrm>
            <a:prstGeom prst="bentConnector3">
              <a:avLst>
                <a:gd name="adj1" fmla="val 50000"/>
              </a:avLst>
            </a:prstGeom>
            <a:noFill/>
            <a:ln w="19050" cap="flat" cmpd="sng">
              <a:solidFill>
                <a:schemeClr val="accent6"/>
              </a:solidFill>
              <a:prstDash val="solid"/>
              <a:round/>
              <a:headEnd type="none" w="med" len="med"/>
              <a:tailEnd type="none" w="med" len="med"/>
            </a:ln>
          </p:spPr>
        </p:cxnSp>
        <p:cxnSp>
          <p:nvCxnSpPr>
            <p:cNvPr id="1460" name="Google Shape;1460;p32"/>
            <p:cNvCxnSpPr>
              <a:cxnSpLocks/>
              <a:stCxn id="1461" idx="1"/>
            </p:cNvCxnSpPr>
            <p:nvPr/>
          </p:nvCxnSpPr>
          <p:spPr>
            <a:xfrm rot="10800000" flipV="1">
              <a:off x="5534400" y="1315658"/>
              <a:ext cx="1314000" cy="1285762"/>
            </a:xfrm>
            <a:prstGeom prst="bentConnector3">
              <a:avLst>
                <a:gd name="adj1" fmla="val 50000"/>
              </a:avLst>
            </a:prstGeom>
            <a:noFill/>
            <a:ln w="19050" cap="flat" cmpd="sng">
              <a:solidFill>
                <a:schemeClr val="accent6"/>
              </a:solidFill>
              <a:prstDash val="solid"/>
              <a:round/>
              <a:headEnd type="none" w="med" len="med"/>
              <a:tailEnd type="none" w="med" len="med"/>
            </a:ln>
          </p:spPr>
        </p:cxnSp>
        <p:sp>
          <p:nvSpPr>
            <p:cNvPr id="1462" name="Google Shape;1462;p32"/>
            <p:cNvSpPr/>
            <p:nvPr/>
          </p:nvSpPr>
          <p:spPr>
            <a:xfrm>
              <a:off x="3587909" y="1325800"/>
              <a:ext cx="1967643" cy="1705978"/>
            </a:xfrm>
            <a:custGeom>
              <a:avLst/>
              <a:gdLst/>
              <a:ahLst/>
              <a:cxnLst/>
              <a:rect l="l" t="t" r="r" b="b"/>
              <a:pathLst>
                <a:path w="2241" h="1943" extrusionOk="0">
                  <a:moveTo>
                    <a:pt x="1121" y="1"/>
                  </a:moveTo>
                  <a:lnTo>
                    <a:pt x="1" y="1943"/>
                  </a:lnTo>
                  <a:lnTo>
                    <a:pt x="2241" y="1943"/>
                  </a:lnTo>
                  <a:lnTo>
                    <a:pt x="11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2"/>
            <p:cNvSpPr/>
            <p:nvPr/>
          </p:nvSpPr>
          <p:spPr>
            <a:xfrm>
              <a:off x="2605725" y="3028857"/>
              <a:ext cx="1968521" cy="1704222"/>
            </a:xfrm>
            <a:custGeom>
              <a:avLst/>
              <a:gdLst/>
              <a:ahLst/>
              <a:cxnLst/>
              <a:rect l="l" t="t" r="r" b="b"/>
              <a:pathLst>
                <a:path w="2242" h="1941" extrusionOk="0">
                  <a:moveTo>
                    <a:pt x="1120" y="1"/>
                  </a:moveTo>
                  <a:lnTo>
                    <a:pt x="0" y="1941"/>
                  </a:lnTo>
                  <a:lnTo>
                    <a:pt x="2242" y="1941"/>
                  </a:lnTo>
                  <a:lnTo>
                    <a:pt x="1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2"/>
            <p:cNvSpPr/>
            <p:nvPr/>
          </p:nvSpPr>
          <p:spPr>
            <a:xfrm>
              <a:off x="4566741" y="3028857"/>
              <a:ext cx="1967643" cy="1704222"/>
            </a:xfrm>
            <a:custGeom>
              <a:avLst/>
              <a:gdLst/>
              <a:ahLst/>
              <a:cxnLst/>
              <a:rect l="l" t="t" r="r" b="b"/>
              <a:pathLst>
                <a:path w="2241" h="1941" extrusionOk="0">
                  <a:moveTo>
                    <a:pt x="1121" y="1"/>
                  </a:moveTo>
                  <a:lnTo>
                    <a:pt x="1" y="1941"/>
                  </a:lnTo>
                  <a:lnTo>
                    <a:pt x="2241" y="1941"/>
                  </a:lnTo>
                  <a:lnTo>
                    <a:pt x="11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rot="10800000">
              <a:off x="3587907" y="3027972"/>
              <a:ext cx="1967643" cy="1705978"/>
            </a:xfrm>
            <a:custGeom>
              <a:avLst/>
              <a:gdLst/>
              <a:ahLst/>
              <a:cxnLst/>
              <a:rect l="l" t="t" r="r" b="b"/>
              <a:pathLst>
                <a:path w="2241" h="1943" extrusionOk="0">
                  <a:moveTo>
                    <a:pt x="1121" y="1"/>
                  </a:moveTo>
                  <a:lnTo>
                    <a:pt x="1" y="1943"/>
                  </a:lnTo>
                  <a:lnTo>
                    <a:pt x="2241" y="1943"/>
                  </a:lnTo>
                  <a:lnTo>
                    <a:pt x="11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6" name="Google Shape;1466;p32"/>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i" sz="28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अहिंसक संचार के चार</a:t>
            </a:r>
            <a:r>
              <a:rPr lang="en-IN" sz="28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hi-IN" sz="28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मुख्य तत्व</a:t>
            </a:r>
            <a:endParaRPr sz="2800"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1455" name="Google Shape;1455;p32"/>
          <p:cNvSpPr txBox="1"/>
          <p:nvPr/>
        </p:nvSpPr>
        <p:spPr>
          <a:xfrm>
            <a:off x="506400" y="2833494"/>
            <a:ext cx="2008200" cy="778113"/>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hi-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भावनाएँ (</a:t>
            </a:r>
            <a:r>
              <a:rPr lang="en-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Feelings)</a:t>
            </a:r>
            <a:endParaRPr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sym typeface="Fira Sans Extra Condensed"/>
            </a:endParaRPr>
          </a:p>
        </p:txBody>
      </p:sp>
      <p:sp>
        <p:nvSpPr>
          <p:cNvPr id="1459" name="Google Shape;1459;p32"/>
          <p:cNvSpPr txBox="1"/>
          <p:nvPr/>
        </p:nvSpPr>
        <p:spPr>
          <a:xfrm>
            <a:off x="510549" y="957091"/>
            <a:ext cx="2004051" cy="71876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i-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निरीक्षण (</a:t>
            </a:r>
            <a:r>
              <a:rPr lang="en-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Observation)</a:t>
            </a:r>
            <a:endParaRPr lang="en-IN" sz="1600" b="1" dirty="0">
              <a:solidFill>
                <a:schemeClr val="bg1"/>
              </a:solidFill>
              <a:latin typeface="Nirmala UI" panose="020B0502040204020203" pitchFamily="34" charset="0"/>
              <a:ea typeface="Nirmala UI" panose="020B0502040204020203" pitchFamily="34" charset="0"/>
              <a:cs typeface="Nirmala UI" panose="020B0502040204020203" pitchFamily="34" charset="0"/>
              <a:sym typeface="Fira Sans Extra Condensed"/>
            </a:endParaRPr>
          </a:p>
        </p:txBody>
      </p:sp>
      <p:sp>
        <p:nvSpPr>
          <p:cNvPr id="1457" name="Google Shape;1457;p32"/>
          <p:cNvSpPr txBox="1"/>
          <p:nvPr/>
        </p:nvSpPr>
        <p:spPr>
          <a:xfrm>
            <a:off x="6848400" y="2833494"/>
            <a:ext cx="1789200" cy="755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hi-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अनुरोध (</a:t>
            </a:r>
            <a:r>
              <a:rPr lang="en-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Request)</a:t>
            </a:r>
            <a:endParaRPr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sym typeface="Fira Sans Extra Condensed"/>
            </a:endParaRPr>
          </a:p>
        </p:txBody>
      </p:sp>
      <p:sp>
        <p:nvSpPr>
          <p:cNvPr id="1461" name="Google Shape;1461;p32"/>
          <p:cNvSpPr txBox="1"/>
          <p:nvPr/>
        </p:nvSpPr>
        <p:spPr>
          <a:xfrm>
            <a:off x="6848400" y="953745"/>
            <a:ext cx="1789200" cy="723825"/>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hi-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आवश्यकताएँ (</a:t>
            </a:r>
            <a:r>
              <a:rPr lang="en-IN"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rPr>
              <a:t>Needs)</a:t>
            </a:r>
            <a:endParaRPr sz="2000" b="1" dirty="0">
              <a:solidFill>
                <a:schemeClr val="bg1"/>
              </a:solidFill>
              <a:latin typeface="Nirmala UI" panose="020B0502040204020203" pitchFamily="34" charset="0"/>
              <a:ea typeface="Nirmala UI" panose="020B0502040204020203" pitchFamily="34" charset="0"/>
              <a:cs typeface="Nirmala UI" panose="020B0502040204020203" pitchFamily="34" charset="0"/>
              <a:sym typeface="Fira Sans Extra Condensed"/>
            </a:endParaRPr>
          </a:p>
        </p:txBody>
      </p:sp>
      <p:sp>
        <p:nvSpPr>
          <p:cNvPr id="1467" name="Google Shape;1467;p32"/>
          <p:cNvSpPr txBox="1"/>
          <p:nvPr/>
        </p:nvSpPr>
        <p:spPr>
          <a:xfrm>
            <a:off x="457201" y="1848314"/>
            <a:ext cx="2438399" cy="644508"/>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hi-IN" sz="1200" dirty="0">
                <a:latin typeface="Nirmala UI" panose="020B0502040204020203" pitchFamily="34" charset="0"/>
                <a:ea typeface="Nirmala UI" panose="020B0502040204020203" pitchFamily="34" charset="0"/>
                <a:cs typeface="Nirmala UI" panose="020B0502040204020203" pitchFamily="34" charset="0"/>
              </a:rPr>
              <a:t>किसी भी परिस्थिति को बिना पूर्वाग्रह या निर्णय के, वस्तुनिष्ठ तरीके से देखना और उसे वर्णित करना। इसमें तथ्यों को भावनाओं से अलग करके देखना शामिल है।</a:t>
            </a:r>
            <a:endParaRPr sz="1050" dirty="0">
              <a:solidFill>
                <a:srgbClr val="000000"/>
              </a:solidFill>
              <a:latin typeface="Nirmala UI" panose="020B0502040204020203" pitchFamily="34" charset="0"/>
              <a:ea typeface="Nirmala UI" panose="020B0502040204020203" pitchFamily="34" charset="0"/>
              <a:cs typeface="Nirmala UI" panose="020B0502040204020203" pitchFamily="34" charset="0"/>
              <a:sym typeface="Roboto"/>
            </a:endParaRPr>
          </a:p>
        </p:txBody>
      </p:sp>
      <p:sp>
        <p:nvSpPr>
          <p:cNvPr id="1468" name="Google Shape;1468;p32"/>
          <p:cNvSpPr txBox="1"/>
          <p:nvPr/>
        </p:nvSpPr>
        <p:spPr>
          <a:xfrm>
            <a:off x="6534383" y="3634249"/>
            <a:ext cx="2228617" cy="7557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hi-IN" sz="1200" dirty="0">
                <a:latin typeface="Nirmala UI" panose="020B0502040204020203" pitchFamily="34" charset="0"/>
                <a:ea typeface="Nirmala UI" panose="020B0502040204020203" pitchFamily="34" charset="0"/>
                <a:cs typeface="Nirmala UI" panose="020B0502040204020203" pitchFamily="34" charset="0"/>
              </a:rPr>
              <a:t>अनुरोध हमेशा सकारात्मक भाषा में होना चाहिए और इसे आदेश या मांग के रूप में प्रस्तुत नहीं किया जाना चाहिए।</a:t>
            </a:r>
            <a:endParaRPr sz="1200" dirty="0">
              <a:solidFill>
                <a:srgbClr val="000000"/>
              </a:solidFill>
              <a:latin typeface="Nirmala UI" panose="020B0502040204020203" pitchFamily="34" charset="0"/>
              <a:ea typeface="Nirmala UI" panose="020B0502040204020203" pitchFamily="34" charset="0"/>
              <a:cs typeface="Nirmala UI" panose="020B0502040204020203" pitchFamily="34" charset="0"/>
              <a:sym typeface="Roboto"/>
            </a:endParaRPr>
          </a:p>
        </p:txBody>
      </p:sp>
      <p:sp>
        <p:nvSpPr>
          <p:cNvPr id="1469" name="Google Shape;1469;p32"/>
          <p:cNvSpPr txBox="1"/>
          <p:nvPr/>
        </p:nvSpPr>
        <p:spPr>
          <a:xfrm>
            <a:off x="6400801" y="1995402"/>
            <a:ext cx="2304843" cy="450304"/>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hi-IN" sz="1200" dirty="0">
                <a:latin typeface="Nirmala UI" panose="020B0502040204020203" pitchFamily="34" charset="0"/>
                <a:ea typeface="Nirmala UI" panose="020B0502040204020203" pitchFamily="34" charset="0"/>
                <a:cs typeface="Nirmala UI" panose="020B0502040204020203" pitchFamily="34" charset="0"/>
              </a:rPr>
              <a:t>अपनी जरूरतों को स्पष्ट रूप से पहचानना और उन्हें साझा करना। </a:t>
            </a:r>
            <a:r>
              <a:rPr lang="en-IN" sz="1200" dirty="0">
                <a:latin typeface="Nirmala UI" panose="020B0502040204020203" pitchFamily="34" charset="0"/>
                <a:ea typeface="Nirmala UI" panose="020B0502040204020203" pitchFamily="34" charset="0"/>
                <a:cs typeface="Nirmala UI" panose="020B0502040204020203" pitchFamily="34" charset="0"/>
              </a:rPr>
              <a:t>NVC </a:t>
            </a:r>
            <a:r>
              <a:rPr lang="hi-IN" sz="1200" dirty="0">
                <a:latin typeface="Nirmala UI" panose="020B0502040204020203" pitchFamily="34" charset="0"/>
                <a:ea typeface="Nirmala UI" panose="020B0502040204020203" pitchFamily="34" charset="0"/>
                <a:cs typeface="Nirmala UI" panose="020B0502040204020203" pitchFamily="34" charset="0"/>
              </a:rPr>
              <a:t>इस बात पर जोर देता है कि हमारे सभी कार्य और प्रतिक्रियाएँ हमारी आवश्यकताओं को पूरा करने के प्रयास से उत्पन्न होती हैं।</a:t>
            </a:r>
            <a:endParaRPr sz="1050" dirty="0">
              <a:solidFill>
                <a:srgbClr val="000000"/>
              </a:solidFill>
              <a:latin typeface="Nirmala UI" panose="020B0502040204020203" pitchFamily="34" charset="0"/>
              <a:ea typeface="Nirmala UI" panose="020B0502040204020203" pitchFamily="34" charset="0"/>
              <a:cs typeface="Nirmala UI" panose="020B0502040204020203" pitchFamily="34" charset="0"/>
              <a:sym typeface="Roboto"/>
            </a:endParaRPr>
          </a:p>
        </p:txBody>
      </p:sp>
      <p:sp>
        <p:nvSpPr>
          <p:cNvPr id="1470" name="Google Shape;1470;p32"/>
          <p:cNvSpPr txBox="1"/>
          <p:nvPr/>
        </p:nvSpPr>
        <p:spPr>
          <a:xfrm>
            <a:off x="512034" y="3568760"/>
            <a:ext cx="1899600" cy="7557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hi-IN" sz="1200" dirty="0">
                <a:latin typeface="Nirmala UI" panose="020B0502040204020203" pitchFamily="34" charset="0"/>
                <a:ea typeface="Nirmala UI" panose="020B0502040204020203" pitchFamily="34" charset="0"/>
                <a:cs typeface="Nirmala UI" panose="020B0502040204020203" pitchFamily="34" charset="0"/>
              </a:rPr>
              <a:t>अपनी भावनाओं को पहचानना और उन्हें व्यक्त करना।</a:t>
            </a:r>
            <a:endParaRPr sz="1050" dirty="0">
              <a:solidFill>
                <a:srgbClr val="000000"/>
              </a:solidFill>
              <a:latin typeface="Nirmala UI" panose="020B0502040204020203" pitchFamily="34" charset="0"/>
              <a:ea typeface="Nirmala UI" panose="020B0502040204020203" pitchFamily="34" charset="0"/>
              <a:cs typeface="Nirmala UI" panose="020B0502040204020203" pitchFamily="34" charset="0"/>
              <a:sym typeface="Roboto"/>
            </a:endParaRPr>
          </a:p>
        </p:txBody>
      </p:sp>
      <p:pic>
        <p:nvPicPr>
          <p:cNvPr id="43" name="Picture 42" descr="pngtree-the-little-boy-observed-the-original-hand-painted-cartoon-of-plants-png-image_4166662.png"/>
          <p:cNvPicPr>
            <a:picLocks noChangeAspect="1"/>
          </p:cNvPicPr>
          <p:nvPr/>
        </p:nvPicPr>
        <p:blipFill>
          <a:blip r:embed="rId3"/>
          <a:stretch>
            <a:fillRect/>
          </a:stretch>
        </p:blipFill>
        <p:spPr>
          <a:xfrm>
            <a:off x="4267200" y="1657350"/>
            <a:ext cx="685800" cy="685800"/>
          </a:xfrm>
          <a:prstGeom prst="rect">
            <a:avLst/>
          </a:prstGeom>
        </p:spPr>
      </p:pic>
      <p:pic>
        <p:nvPicPr>
          <p:cNvPr id="44" name="Picture 43" descr="images.png"/>
          <p:cNvPicPr>
            <a:picLocks noChangeAspect="1"/>
          </p:cNvPicPr>
          <p:nvPr/>
        </p:nvPicPr>
        <p:blipFill>
          <a:blip r:embed="rId4"/>
          <a:stretch>
            <a:fillRect/>
          </a:stretch>
        </p:blipFill>
        <p:spPr>
          <a:xfrm>
            <a:off x="3124200" y="3409950"/>
            <a:ext cx="857250" cy="639640"/>
          </a:xfrm>
          <a:prstGeom prst="rect">
            <a:avLst/>
          </a:prstGeom>
        </p:spPr>
      </p:pic>
      <p:pic>
        <p:nvPicPr>
          <p:cNvPr id="45" name="Picture 44" descr="need-a-hug-bear.png"/>
          <p:cNvPicPr>
            <a:picLocks noChangeAspect="1"/>
          </p:cNvPicPr>
          <p:nvPr/>
        </p:nvPicPr>
        <p:blipFill>
          <a:blip r:embed="rId5"/>
          <a:stretch>
            <a:fillRect/>
          </a:stretch>
        </p:blipFill>
        <p:spPr>
          <a:xfrm>
            <a:off x="4343400" y="2800350"/>
            <a:ext cx="486753" cy="762000"/>
          </a:xfrm>
          <a:prstGeom prst="rect">
            <a:avLst/>
          </a:prstGeom>
        </p:spPr>
      </p:pic>
      <p:pic>
        <p:nvPicPr>
          <p:cNvPr id="46" name="Picture 45" descr="pngtree-cute-cartoonish-designs-clipart-vector-png-image_12256241.png"/>
          <p:cNvPicPr>
            <a:picLocks noChangeAspect="1"/>
          </p:cNvPicPr>
          <p:nvPr/>
        </p:nvPicPr>
        <p:blipFill>
          <a:blip r:embed="rId6"/>
          <a:stretch>
            <a:fillRect/>
          </a:stretch>
        </p:blipFill>
        <p:spPr>
          <a:xfrm>
            <a:off x="5105400" y="3181350"/>
            <a:ext cx="838203" cy="8382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BEA5B-CAC5-C9BD-18BA-28F84E7B2282}"/>
              </a:ext>
            </a:extLst>
          </p:cNvPr>
          <p:cNvSpPr>
            <a:spLocks noGrp="1"/>
          </p:cNvSpPr>
          <p:nvPr>
            <p:ph type="title"/>
          </p:nvPr>
        </p:nvSpPr>
        <p:spPr/>
        <p:txBody>
          <a:bodyPr/>
          <a:lstStyle/>
          <a:p>
            <a:r>
              <a:rPr lang="hi" altLang="zh-CN" sz="28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महात्मा गांधी की अहिंसा के पांच स्तंभ</a:t>
            </a:r>
            <a:endParaRPr lang="en-IN"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Text Placeholder 2">
            <a:extLst>
              <a:ext uri="{FF2B5EF4-FFF2-40B4-BE49-F238E27FC236}">
                <a16:creationId xmlns:a16="http://schemas.microsoft.com/office/drawing/2014/main" xmlns="" id="{D8D28AF4-B9D7-798A-5D65-882A6CCD9AD1}"/>
              </a:ext>
            </a:extLst>
          </p:cNvPr>
          <p:cNvSpPr>
            <a:spLocks noGrp="1"/>
          </p:cNvSpPr>
          <p:nvPr>
            <p:ph type="body" idx="1"/>
          </p:nvPr>
        </p:nvSpPr>
        <p:spPr/>
        <p:txBody>
          <a:bodyPr/>
          <a:lstStyle/>
          <a:p>
            <a:pPr algn="just">
              <a:lnSpc>
                <a:spcPct val="150000"/>
              </a:lnSpc>
              <a:buNone/>
            </a:pPr>
            <a:r>
              <a:rPr lang="hi"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आदर करना</a:t>
            </a:r>
            <a:r>
              <a:rPr lang="en-IN"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(Respect) </a:t>
            </a:r>
            <a:r>
              <a:rPr lang="hi"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p>
          <a:p>
            <a:pPr marL="111125" indent="28575" algn="just">
              <a:lnSpc>
                <a:spcPct val="150000"/>
              </a:lnSpc>
              <a:buNone/>
            </a:pPr>
            <a:r>
              <a:rPr lang="hi" sz="1600" dirty="0">
                <a:latin typeface="Nirmala UI" panose="020B0502040204020203" pitchFamily="34" charset="0"/>
                <a:ea typeface="Nirmala UI" panose="020B0502040204020203" pitchFamily="34" charset="0"/>
                <a:cs typeface="Nirmala UI" panose="020B0502040204020203" pitchFamily="34" charset="0"/>
              </a:rPr>
              <a:t>सम्मान में हर व्यक्ति की अंतर्निहित गरिमा और मूल्य को पहचानना शामिल है, चाहे उसकी मान्यताएँ, संस्कृति या सामाजिक स्थिति में कोई अंतर क्यों न हो। गांधी का मानना था कि अहिंसा दूसरों की </a:t>
            </a:r>
            <a:r>
              <a:rPr lang="hi-IN" sz="1600" dirty="0" smtClean="0"/>
              <a:t>मानसिकता</a:t>
            </a:r>
            <a:r>
              <a:rPr lang="hi" sz="1600" dirty="0" smtClean="0">
                <a:latin typeface="Nirmala UI" panose="020B0502040204020203" pitchFamily="34" charset="0"/>
                <a:ea typeface="Nirmala UI" panose="020B0502040204020203" pitchFamily="34" charset="0"/>
                <a:cs typeface="Nirmala UI" panose="020B0502040204020203" pitchFamily="34" charset="0"/>
              </a:rPr>
              <a:t> </a:t>
            </a:r>
            <a:r>
              <a:rPr lang="hi" sz="1600" dirty="0">
                <a:latin typeface="Nirmala UI" panose="020B0502040204020203" pitchFamily="34" charset="0"/>
                <a:ea typeface="Nirmala UI" panose="020B0502040204020203" pitchFamily="34" charset="0"/>
                <a:cs typeface="Nirmala UI" panose="020B0502040204020203" pitchFamily="34" charset="0"/>
              </a:rPr>
              <a:t>का सम्मान करने से शुरू होती है, जिसका अर्थ है असहमति या संघर्ष में भी दूसरों के साथ दयालुता और विचारशीलता से पेश आना।</a:t>
            </a:r>
          </a:p>
          <a:p>
            <a:endParaRPr lang="en-IN" dirty="0"/>
          </a:p>
        </p:txBody>
      </p:sp>
      <p:pic>
        <p:nvPicPr>
          <p:cNvPr id="4" name="Picture 3" descr="header-T-AAR_0.png">
            <a:extLst>
              <a:ext uri="{FF2B5EF4-FFF2-40B4-BE49-F238E27FC236}">
                <a16:creationId xmlns:a16="http://schemas.microsoft.com/office/drawing/2014/main" xmlns="" id="{7F280B23-F965-9D95-D6F6-E0BB9596EC45}"/>
              </a:ext>
            </a:extLst>
          </p:cNvPr>
          <p:cNvPicPr>
            <a:picLocks noChangeAspect="1"/>
          </p:cNvPicPr>
          <p:nvPr/>
        </p:nvPicPr>
        <p:blipFill>
          <a:blip r:embed="rId2"/>
          <a:stretch>
            <a:fillRect/>
          </a:stretch>
        </p:blipFill>
        <p:spPr>
          <a:xfrm>
            <a:off x="5181600" y="2822378"/>
            <a:ext cx="3352800" cy="1803806"/>
          </a:xfrm>
          <a:prstGeom prst="rect">
            <a:avLst/>
          </a:prstGeom>
        </p:spPr>
      </p:pic>
      <p:sp>
        <p:nvSpPr>
          <p:cNvPr id="6" name="TextBox 5">
            <a:extLst>
              <a:ext uri="{FF2B5EF4-FFF2-40B4-BE49-F238E27FC236}">
                <a16:creationId xmlns:a16="http://schemas.microsoft.com/office/drawing/2014/main" xmlns="" id="{2DAE25C9-3A69-0ADD-B176-6D42A2EF0882}"/>
              </a:ext>
            </a:extLst>
          </p:cNvPr>
          <p:cNvSpPr txBox="1"/>
          <p:nvPr/>
        </p:nvSpPr>
        <p:spPr>
          <a:xfrm>
            <a:off x="5410200" y="4626184"/>
            <a:ext cx="4572000" cy="230832"/>
          </a:xfrm>
          <a:prstGeom prst="rect">
            <a:avLst/>
          </a:prstGeom>
          <a:noFill/>
        </p:spPr>
        <p:txBody>
          <a:bodyPr wrap="square">
            <a:spAutoFit/>
          </a:bodyPr>
          <a:lstStyle/>
          <a:p>
            <a:r>
              <a:rPr lang="hi" sz="900" dirty="0"/>
              <a:t>https://kidshelpline.com.au/teens/issues/all-about-respect</a:t>
            </a:r>
          </a:p>
        </p:txBody>
      </p:sp>
    </p:spTree>
    <p:extLst>
      <p:ext uri="{BB962C8B-B14F-4D97-AF65-F5344CB8AC3E}">
        <p14:creationId xmlns:p14="http://schemas.microsoft.com/office/powerpoint/2010/main" xmlns="" val="122284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07EF361-C01D-6B68-8CFB-98829DEDDA3E}"/>
              </a:ext>
            </a:extLst>
          </p:cNvPr>
          <p:cNvSpPr>
            <a:spLocks noGrp="1"/>
          </p:cNvSpPr>
          <p:nvPr>
            <p:ph type="body" idx="1"/>
          </p:nvPr>
        </p:nvSpPr>
        <p:spPr>
          <a:xfrm>
            <a:off x="710275" y="590550"/>
            <a:ext cx="7723500" cy="4016425"/>
          </a:xfrm>
        </p:spPr>
        <p:txBody>
          <a:bodyPr/>
          <a:lstStyle/>
          <a:p>
            <a:pPr marL="114300" indent="0">
              <a:buNone/>
            </a:pPr>
            <a:r>
              <a:rPr lang="hi"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समझ</a:t>
            </a:r>
            <a:r>
              <a:rPr lang="en-IN"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(Understanding)</a:t>
            </a:r>
            <a:r>
              <a:rPr lang="hi"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p>
          <a:p>
            <a:pPr marL="174625" indent="-34925" algn="just">
              <a:lnSpc>
                <a:spcPct val="150000"/>
              </a:lnSpc>
              <a:buNone/>
            </a:pPr>
            <a:r>
              <a:rPr lang="hi" sz="1600" dirty="0">
                <a:latin typeface="Nirmala UI" panose="020B0502040204020203" pitchFamily="34" charset="0"/>
                <a:ea typeface="Nirmala UI" panose="020B0502040204020203" pitchFamily="34" charset="0"/>
                <a:cs typeface="Nirmala UI" panose="020B0502040204020203" pitchFamily="34" charset="0"/>
              </a:rPr>
              <a:t>समझ के लिए दूसरों की बात को सक्रिय रूप से सुनना और उनके दृष्टिकोण, ज़रूरतों और भावनाओं को समझने की कोशिश करना ज़रूरी है। गांधीवादी अहिंसा में, संघर्षों को सुलझाने और हिंसा से परे सार्थक संबंध बनाने के लिए दूसरों के दृष्टिकोण को समझना बहुत ज़रूरी है।</a:t>
            </a:r>
          </a:p>
          <a:p>
            <a:endParaRPr lang="en-IN" dirty="0"/>
          </a:p>
        </p:txBody>
      </p:sp>
      <p:pic>
        <p:nvPicPr>
          <p:cNvPr id="4" name="Picture 3" descr="understanding.jpg">
            <a:extLst>
              <a:ext uri="{FF2B5EF4-FFF2-40B4-BE49-F238E27FC236}">
                <a16:creationId xmlns:a16="http://schemas.microsoft.com/office/drawing/2014/main" xmlns="" id="{7F5EB170-38DF-39CF-A743-4FD7831DA255}"/>
              </a:ext>
            </a:extLst>
          </p:cNvPr>
          <p:cNvPicPr>
            <a:picLocks noChangeAspect="1"/>
          </p:cNvPicPr>
          <p:nvPr/>
        </p:nvPicPr>
        <p:blipFill>
          <a:blip r:embed="rId2"/>
          <a:stretch>
            <a:fillRect/>
          </a:stretch>
        </p:blipFill>
        <p:spPr>
          <a:xfrm>
            <a:off x="5335720" y="2266950"/>
            <a:ext cx="3124199" cy="2545570"/>
          </a:xfrm>
          <a:prstGeom prst="rect">
            <a:avLst/>
          </a:prstGeom>
        </p:spPr>
      </p:pic>
      <p:sp>
        <p:nvSpPr>
          <p:cNvPr id="5" name="Rectangle 4">
            <a:extLst>
              <a:ext uri="{FF2B5EF4-FFF2-40B4-BE49-F238E27FC236}">
                <a16:creationId xmlns:a16="http://schemas.microsoft.com/office/drawing/2014/main" xmlns="" id="{BDA99363-8E8B-D5E0-673B-1A88C639F7BD}"/>
              </a:ext>
            </a:extLst>
          </p:cNvPr>
          <p:cNvSpPr/>
          <p:nvPr/>
        </p:nvSpPr>
        <p:spPr>
          <a:xfrm>
            <a:off x="4953000" y="4658631"/>
            <a:ext cx="4572000" cy="307777"/>
          </a:xfrm>
          <a:prstGeom prst="rect">
            <a:avLst/>
          </a:prstGeom>
        </p:spPr>
        <p:txBody>
          <a:bodyPr>
            <a:spAutoFit/>
          </a:bodyPr>
          <a:lstStyle/>
          <a:p>
            <a:r>
              <a:rPr lang="hi" sz="600" dirty="0"/>
              <a:t>http://www.stuartduncan.name/general/understand-and-acceptance-means-listning-even-if-you-disagree </a:t>
            </a:r>
            <a:r>
              <a:rPr lang="hi" dirty="0"/>
              <a:t>/</a:t>
            </a:r>
          </a:p>
        </p:txBody>
      </p:sp>
    </p:spTree>
    <p:extLst>
      <p:ext uri="{BB962C8B-B14F-4D97-AF65-F5344CB8AC3E}">
        <p14:creationId xmlns:p14="http://schemas.microsoft.com/office/powerpoint/2010/main" xmlns="" val="1462670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CC519DC-1AB4-6B69-72F2-E3CF53356ED7}"/>
              </a:ext>
            </a:extLst>
          </p:cNvPr>
          <p:cNvSpPr>
            <a:spLocks noGrp="1"/>
          </p:cNvSpPr>
          <p:nvPr>
            <p:ph type="body" idx="1"/>
          </p:nvPr>
        </p:nvSpPr>
        <p:spPr>
          <a:xfrm>
            <a:off x="228600" y="644325"/>
            <a:ext cx="4495800" cy="4016425"/>
          </a:xfrm>
        </p:spPr>
        <p:txBody>
          <a:bodyPr/>
          <a:lstStyle/>
          <a:p>
            <a:pPr marL="114300" indent="0">
              <a:buNone/>
            </a:pPr>
            <a:r>
              <a:rPr lang="en-IN" sz="2800" b="1" dirty="0">
                <a:solidFill>
                  <a:srgbClr val="FF0000"/>
                </a:solidFill>
              </a:rPr>
              <a:t>    </a:t>
            </a:r>
            <a:r>
              <a:rPr lang="hi"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स्वीकृति</a:t>
            </a:r>
            <a:r>
              <a:rPr lang="en-IN"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(Acceptance)</a:t>
            </a:r>
            <a:r>
              <a:rPr lang="hi"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hi" sz="24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p>
          <a:p>
            <a:pPr algn="just">
              <a:lnSpc>
                <a:spcPct val="150000"/>
              </a:lnSpc>
              <a:buNone/>
            </a:pPr>
            <a:r>
              <a:rPr lang="en-IN" sz="1600" b="1" dirty="0">
                <a:latin typeface="Nirmala UI" panose="020B0502040204020203" pitchFamily="34" charset="0"/>
                <a:ea typeface="Nirmala UI" panose="020B0502040204020203" pitchFamily="34" charset="0"/>
                <a:cs typeface="Nirmala UI" panose="020B0502040204020203" pitchFamily="34" charset="0"/>
              </a:rPr>
              <a:t>	</a:t>
            </a:r>
            <a:r>
              <a:rPr lang="hi" sz="1600" dirty="0">
                <a:latin typeface="Nirmala UI" panose="020B0502040204020203" pitchFamily="34" charset="0"/>
                <a:ea typeface="Nirmala UI" panose="020B0502040204020203" pitchFamily="34" charset="0"/>
                <a:cs typeface="Nirmala UI" panose="020B0502040204020203" pitchFamily="34" charset="0"/>
              </a:rPr>
              <a:t>स्वीकृति का अर्थ है दूसरों को वैसे ही अपनाना जैसे वे हैं, उन्हें बदलने या उनका न्याय</a:t>
            </a:r>
            <a:r>
              <a:rPr lang="en-IN" sz="1600" dirty="0">
                <a:latin typeface="Nirmala UI" panose="020B0502040204020203" pitchFamily="34" charset="0"/>
                <a:ea typeface="Nirmala UI" panose="020B0502040204020203" pitchFamily="34" charset="0"/>
                <a:cs typeface="Nirmala UI" panose="020B0502040204020203" pitchFamily="34" charset="0"/>
              </a:rPr>
              <a:t> </a:t>
            </a:r>
            <a:r>
              <a:rPr lang="hi" sz="1600" dirty="0">
                <a:latin typeface="Nirmala UI" panose="020B0502040204020203" pitchFamily="34" charset="0"/>
                <a:ea typeface="Nirmala UI" panose="020B0502040204020203" pitchFamily="34" charset="0"/>
                <a:cs typeface="Nirmala UI" panose="020B0502040204020203" pitchFamily="34" charset="0"/>
              </a:rPr>
              <a:t>करने की कोशिश किए बिना। गांधी ने मतभेदों को स्वीकार करने और साझा आधार की दिशा में काम करने के महत्व पर जोर दिया। यह स्तंभ सहिष्णुता और इस बात को स्वीकार करने को प्रोत्साहित करता है कि विचार और कार्य में विविधता स्वाभाविक और मूल्यवान है।</a:t>
            </a:r>
          </a:p>
          <a:p>
            <a:endParaRPr lang="en-IN" dirty="0"/>
          </a:p>
        </p:txBody>
      </p:sp>
      <p:pic>
        <p:nvPicPr>
          <p:cNvPr id="4" name="Picture 3" descr="1566974815273.jpg">
            <a:extLst>
              <a:ext uri="{FF2B5EF4-FFF2-40B4-BE49-F238E27FC236}">
                <a16:creationId xmlns:a16="http://schemas.microsoft.com/office/drawing/2014/main" xmlns="" id="{E5905393-703F-AB0D-AA2D-F2E8C123B788}"/>
              </a:ext>
            </a:extLst>
          </p:cNvPr>
          <p:cNvPicPr>
            <a:picLocks noChangeAspect="1"/>
          </p:cNvPicPr>
          <p:nvPr/>
        </p:nvPicPr>
        <p:blipFill>
          <a:blip r:embed="rId2"/>
          <a:stretch>
            <a:fillRect/>
          </a:stretch>
        </p:blipFill>
        <p:spPr>
          <a:xfrm>
            <a:off x="4953000" y="1276350"/>
            <a:ext cx="3962400" cy="2425469"/>
          </a:xfrm>
          <a:prstGeom prst="rect">
            <a:avLst/>
          </a:prstGeom>
        </p:spPr>
      </p:pic>
      <p:sp>
        <p:nvSpPr>
          <p:cNvPr id="5" name="Rectangle 4">
            <a:extLst>
              <a:ext uri="{FF2B5EF4-FFF2-40B4-BE49-F238E27FC236}">
                <a16:creationId xmlns:a16="http://schemas.microsoft.com/office/drawing/2014/main" xmlns="" id="{6B0B97E9-A8A1-1579-9F39-280A63DEA250}"/>
              </a:ext>
            </a:extLst>
          </p:cNvPr>
          <p:cNvSpPr/>
          <p:nvPr/>
        </p:nvSpPr>
        <p:spPr>
          <a:xfrm>
            <a:off x="5029200" y="3943350"/>
            <a:ext cx="4419600" cy="200055"/>
          </a:xfrm>
          <a:prstGeom prst="rect">
            <a:avLst/>
          </a:prstGeom>
        </p:spPr>
        <p:txBody>
          <a:bodyPr wrap="square">
            <a:spAutoFit/>
          </a:bodyPr>
          <a:lstStyle/>
          <a:p>
            <a:r>
              <a:rPr lang="hi" sz="700" dirty="0"/>
              <a:t>https://www.linkedin.com/palse/social-acceptance-parallel-story-prasanna-m-sridhara/</a:t>
            </a:r>
          </a:p>
        </p:txBody>
      </p:sp>
    </p:spTree>
    <p:extLst>
      <p:ext uri="{BB962C8B-B14F-4D97-AF65-F5344CB8AC3E}">
        <p14:creationId xmlns:p14="http://schemas.microsoft.com/office/powerpoint/2010/main" xmlns="" val="293705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1A5D00D-4002-39B9-173D-147B56527850}"/>
              </a:ext>
            </a:extLst>
          </p:cNvPr>
          <p:cNvSpPr>
            <a:spLocks noGrp="1"/>
          </p:cNvSpPr>
          <p:nvPr>
            <p:ph type="body" idx="1"/>
          </p:nvPr>
        </p:nvSpPr>
        <p:spPr>
          <a:xfrm>
            <a:off x="710275" y="438150"/>
            <a:ext cx="7443125" cy="4168825"/>
          </a:xfrm>
        </p:spPr>
        <p:txBody>
          <a:bodyPr/>
          <a:lstStyle/>
          <a:p>
            <a:pPr marL="114300" indent="0">
              <a:buNone/>
            </a:pPr>
            <a:r>
              <a:rPr lang="en-IN" sz="2400" b="1" dirty="0">
                <a:solidFill>
                  <a:srgbClr val="FF0000"/>
                </a:solidFill>
              </a:rPr>
              <a:t>	</a:t>
            </a:r>
            <a:r>
              <a:rPr lang="hi"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प्रशंसा</a:t>
            </a:r>
            <a:r>
              <a:rPr lang="en-IN"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(Appreciation)</a:t>
            </a:r>
            <a:r>
              <a:rPr lang="hi" sz="2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hi" sz="24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a:t>
            </a:r>
          </a:p>
          <a:p>
            <a:pPr algn="just">
              <a:lnSpc>
                <a:spcPct val="150000"/>
              </a:lnSpc>
              <a:buNone/>
            </a:pPr>
            <a:r>
              <a:rPr lang="en-IN" sz="1800" b="1" dirty="0">
                <a:latin typeface="Nirmala UI" panose="020B0502040204020203" pitchFamily="34" charset="0"/>
                <a:ea typeface="Nirmala UI" panose="020B0502040204020203" pitchFamily="34" charset="0"/>
                <a:cs typeface="Nirmala UI" panose="020B0502040204020203" pitchFamily="34" charset="0"/>
              </a:rPr>
              <a:t>	</a:t>
            </a:r>
            <a:r>
              <a:rPr lang="hi" sz="1600" dirty="0">
                <a:latin typeface="Nirmala UI" panose="020B0502040204020203" pitchFamily="34" charset="0"/>
                <a:ea typeface="Nirmala UI" panose="020B0502040204020203" pitchFamily="34" charset="0"/>
                <a:cs typeface="Nirmala UI" panose="020B0502040204020203" pitchFamily="34" charset="0"/>
              </a:rPr>
              <a:t>प्रशंसा केवल स्वीकृति से कहीं आगे है; इसमें दूसरों के योगदान और अस्तित्व</a:t>
            </a:r>
            <a:r>
              <a:rPr lang="en-IN" sz="1600" dirty="0">
                <a:latin typeface="Nirmala UI" panose="020B0502040204020203" pitchFamily="34" charset="0"/>
                <a:ea typeface="Nirmala UI" panose="020B0502040204020203" pitchFamily="34" charset="0"/>
                <a:cs typeface="Nirmala UI" panose="020B0502040204020203" pitchFamily="34" charset="0"/>
              </a:rPr>
              <a:t> </a:t>
            </a:r>
            <a:r>
              <a:rPr lang="hi" sz="1600" dirty="0">
                <a:latin typeface="Nirmala UI" panose="020B0502040204020203" pitchFamily="34" charset="0"/>
                <a:ea typeface="Nirmala UI" panose="020B0502040204020203" pitchFamily="34" charset="0"/>
                <a:cs typeface="Nirmala UI" panose="020B0502040204020203" pitchFamily="34" charset="0"/>
              </a:rPr>
              <a:t>को महत्व देना शामिल है। गांधी की अहिंसा हमें सिखाती है कि लोगों और परिस्थितियों के सकारात्मक पहलुओं की सराहना करके, हम एक अधिक सामंजस्यपूर्ण और सहायक समुदाय को बढ़ावा दे सकते हैं।</a:t>
            </a:r>
          </a:p>
          <a:p>
            <a:endParaRPr lang="en-IN" dirty="0"/>
          </a:p>
        </p:txBody>
      </p:sp>
      <p:pic>
        <p:nvPicPr>
          <p:cNvPr id="4" name="Picture 3" descr="Employee-Appreciation-Day-Messages-2024.jpg">
            <a:extLst>
              <a:ext uri="{FF2B5EF4-FFF2-40B4-BE49-F238E27FC236}">
                <a16:creationId xmlns:a16="http://schemas.microsoft.com/office/drawing/2014/main" xmlns="" id="{12C2A8CE-EB5A-D1E2-2847-B8914E122CFD}"/>
              </a:ext>
            </a:extLst>
          </p:cNvPr>
          <p:cNvPicPr>
            <a:picLocks noChangeAspect="1"/>
          </p:cNvPicPr>
          <p:nvPr/>
        </p:nvPicPr>
        <p:blipFill>
          <a:blip r:embed="rId2"/>
          <a:stretch>
            <a:fillRect/>
          </a:stretch>
        </p:blipFill>
        <p:spPr>
          <a:xfrm>
            <a:off x="1828800" y="2602705"/>
            <a:ext cx="5943600" cy="2135982"/>
          </a:xfrm>
          <a:prstGeom prst="rect">
            <a:avLst/>
          </a:prstGeom>
        </p:spPr>
      </p:pic>
      <p:sp>
        <p:nvSpPr>
          <p:cNvPr id="5" name="Rectangle 4">
            <a:extLst>
              <a:ext uri="{FF2B5EF4-FFF2-40B4-BE49-F238E27FC236}">
                <a16:creationId xmlns:a16="http://schemas.microsoft.com/office/drawing/2014/main" xmlns="" id="{D5B2C932-DAE0-D9EC-C321-7329B0C0133A}"/>
              </a:ext>
            </a:extLst>
          </p:cNvPr>
          <p:cNvSpPr/>
          <p:nvPr/>
        </p:nvSpPr>
        <p:spPr>
          <a:xfrm>
            <a:off x="2514600" y="4730799"/>
            <a:ext cx="4572000" cy="200055"/>
          </a:xfrm>
          <a:prstGeom prst="rect">
            <a:avLst/>
          </a:prstGeom>
        </p:spPr>
        <p:txBody>
          <a:bodyPr>
            <a:spAutoFit/>
          </a:bodyPr>
          <a:lstStyle/>
          <a:p>
            <a:r>
              <a:rPr lang="hi" sz="700" dirty="0"/>
              <a:t>https://www.inspirus.com/blog/20-examples-of-employee-appreciation-day-messages-for-2024/</a:t>
            </a:r>
          </a:p>
        </p:txBody>
      </p:sp>
    </p:spTree>
    <p:extLst>
      <p:ext uri="{BB962C8B-B14F-4D97-AF65-F5344CB8AC3E}">
        <p14:creationId xmlns:p14="http://schemas.microsoft.com/office/powerpoint/2010/main" xmlns="" val="295267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DB352A3-2CA3-2A01-104C-D472D69FE6A3}"/>
              </a:ext>
            </a:extLst>
          </p:cNvPr>
          <p:cNvSpPr>
            <a:spLocks noGrp="1"/>
          </p:cNvSpPr>
          <p:nvPr>
            <p:ph type="body" idx="1"/>
          </p:nvPr>
        </p:nvSpPr>
        <p:spPr>
          <a:xfrm>
            <a:off x="710275" y="438150"/>
            <a:ext cx="7723500" cy="4168825"/>
          </a:xfrm>
        </p:spPr>
        <p:txBody>
          <a:bodyPr/>
          <a:lstStyle/>
          <a:p>
            <a:pPr marL="114300" indent="0">
              <a:buNone/>
            </a:pPr>
            <a:r>
              <a:rPr lang="hi"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करुणा</a:t>
            </a:r>
            <a:r>
              <a:rPr lang="en-IN"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(Compassion)</a:t>
            </a:r>
          </a:p>
          <a:p>
            <a:pPr marL="114300" indent="0">
              <a:lnSpc>
                <a:spcPct val="150000"/>
              </a:lnSpc>
              <a:buNone/>
            </a:pPr>
            <a:r>
              <a:rPr lang="hi" sz="1600" dirty="0">
                <a:latin typeface="Nirmala UI" panose="020B0502040204020203" pitchFamily="34" charset="0"/>
                <a:ea typeface="Nirmala UI" panose="020B0502040204020203" pitchFamily="34" charset="0"/>
                <a:cs typeface="Nirmala UI" panose="020B0502040204020203" pitchFamily="34" charset="0"/>
              </a:rPr>
              <a:t>करुणा दूसरों की पीड़ा और भलाई के लिए गहरी, सहानुभूतिपूर्ण चिंता है। यह गांधी के अहिंसक कार्यों के पीछे प्रेरक शक्ति है। व्यवहार में दयालुता, सहानुभूति और दूसरों के दर्द और कठिनाई को कम करने की वास्तविक इच्छा शामिल है</a:t>
            </a:r>
            <a:r>
              <a:rPr lang="en-IN" sz="1600" dirty="0">
                <a:latin typeface="Nirmala UI" panose="020B0502040204020203" pitchFamily="34" charset="0"/>
                <a:ea typeface="Nirmala UI" panose="020B0502040204020203" pitchFamily="34" charset="0"/>
                <a:cs typeface="Nirmala UI" panose="020B0502040204020203" pitchFamily="34" charset="0"/>
              </a:rPr>
              <a:t> I</a:t>
            </a:r>
            <a:endParaRPr lang="en-IN" sz="200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Picture 3" descr="mindful.png">
            <a:extLst>
              <a:ext uri="{FF2B5EF4-FFF2-40B4-BE49-F238E27FC236}">
                <a16:creationId xmlns:a16="http://schemas.microsoft.com/office/drawing/2014/main" xmlns="" id="{A62F508B-6B2C-6F89-98E3-7B826D7B30CE}"/>
              </a:ext>
            </a:extLst>
          </p:cNvPr>
          <p:cNvPicPr>
            <a:picLocks noChangeAspect="1"/>
          </p:cNvPicPr>
          <p:nvPr/>
        </p:nvPicPr>
        <p:blipFill>
          <a:blip r:embed="rId2"/>
          <a:stretch>
            <a:fillRect/>
          </a:stretch>
        </p:blipFill>
        <p:spPr>
          <a:xfrm>
            <a:off x="3428999" y="2266950"/>
            <a:ext cx="4118187" cy="2438400"/>
          </a:xfrm>
          <a:prstGeom prst="rect">
            <a:avLst/>
          </a:prstGeom>
        </p:spPr>
      </p:pic>
      <p:sp>
        <p:nvSpPr>
          <p:cNvPr id="5" name="Rectangle 4">
            <a:extLst>
              <a:ext uri="{FF2B5EF4-FFF2-40B4-BE49-F238E27FC236}">
                <a16:creationId xmlns:a16="http://schemas.microsoft.com/office/drawing/2014/main" xmlns="" id="{D16B93A0-9F02-9EF9-3C3A-A3E5DF53D28F}"/>
              </a:ext>
            </a:extLst>
          </p:cNvPr>
          <p:cNvSpPr/>
          <p:nvPr/>
        </p:nvSpPr>
        <p:spPr>
          <a:xfrm>
            <a:off x="4114800" y="4705350"/>
            <a:ext cx="2249334" cy="215444"/>
          </a:xfrm>
          <a:prstGeom prst="rect">
            <a:avLst/>
          </a:prstGeom>
        </p:spPr>
        <p:txBody>
          <a:bodyPr wrap="none">
            <a:spAutoFit/>
          </a:bodyPr>
          <a:lstStyle/>
          <a:p>
            <a:r>
              <a:rPr lang="hi" sz="800" dirty="0"/>
              <a:t>https://www.csustan.edu/tag/self-compassion</a:t>
            </a:r>
          </a:p>
        </p:txBody>
      </p:sp>
    </p:spTree>
    <p:extLst>
      <p:ext uri="{BB962C8B-B14F-4D97-AF65-F5344CB8AC3E}">
        <p14:creationId xmlns:p14="http://schemas.microsoft.com/office/powerpoint/2010/main" xmlns="" val="49396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7FBA2-64DE-00DB-8698-FCA9BA1E8180}"/>
              </a:ext>
            </a:extLst>
          </p:cNvPr>
          <p:cNvSpPr>
            <a:spLocks noGrp="1"/>
          </p:cNvSpPr>
          <p:nvPr>
            <p:ph type="title"/>
          </p:nvPr>
        </p:nvSpPr>
        <p:spPr/>
        <p:txBody>
          <a:bodyPr/>
          <a:lstStyle/>
          <a:p>
            <a:r>
              <a:rPr lang="hi-IN" b="1" dirty="0" smtClean="0">
                <a:solidFill>
                  <a:srgbClr val="FF0000"/>
                </a:solidFill>
                <a:latin typeface="Nirmala UI" panose="020B0502040204020203" pitchFamily="34" charset="0"/>
                <a:ea typeface="Nirmala UI" panose="020B0502040204020203" pitchFamily="34" charset="0"/>
                <a:cs typeface="Nirmala UI" panose="020B0502040204020203" pitchFamily="34" charset="0"/>
              </a:rPr>
              <a:t>अहिंसक संचार</a:t>
            </a:r>
            <a:r>
              <a:rPr lang="en-IN" b="1" dirty="0" smtClean="0">
                <a:solidFill>
                  <a:srgbClr val="FF0000"/>
                </a:solidFill>
                <a:latin typeface="Nirmala UI" panose="020B0502040204020203" pitchFamily="34" charset="0"/>
                <a:ea typeface="Nirmala UI" panose="020B0502040204020203" pitchFamily="34" charset="0"/>
                <a:cs typeface="Nirmala UI" panose="020B0502040204020203" pitchFamily="34" charset="0"/>
              </a:rPr>
              <a:t>(NVC</a:t>
            </a:r>
            <a:r>
              <a:rPr lang="en-IN"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hi"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के सिद्धांत</a:t>
            </a:r>
            <a:endParaRPr lang="en-IN"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Text Placeholder 2">
            <a:extLst>
              <a:ext uri="{FF2B5EF4-FFF2-40B4-BE49-F238E27FC236}">
                <a16:creationId xmlns:a16="http://schemas.microsoft.com/office/drawing/2014/main" xmlns="" id="{E2FA777C-C1D2-E8E3-60A7-DDC5B85E8C63}"/>
              </a:ext>
            </a:extLst>
          </p:cNvPr>
          <p:cNvSpPr>
            <a:spLocks noGrp="1"/>
          </p:cNvSpPr>
          <p:nvPr>
            <p:ph type="body" idx="1"/>
          </p:nvPr>
        </p:nvSpPr>
        <p:spPr/>
        <p:txBody>
          <a:bodyPr/>
          <a:lstStyle/>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किसी भी निर्णय, मूल्यांकन या लेबल को जोड़े बिना किसी स्थिति या व्यवहार का अवलोकन करना।</a:t>
            </a:r>
          </a:p>
          <a:p>
            <a:pPr algn="just"/>
            <a:endParaRPr lang="en-US"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आप जो कुछ भी देखते हैं उसके प्रति अपनी भावनाओं को स्पष्ट रूप से व्यक्त करें, तथा अपनी भावनाओं के लिए दूसरों को दोष न दें।</a:t>
            </a:r>
          </a:p>
          <a:p>
            <a:pPr algn="just"/>
            <a:endParaRPr lang="en-US"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अपनी भावनाओं से जुड़ी अंतर्निहित आवश्यकताओं या मूल्यों को पहचानना और बताना।</a:t>
            </a:r>
          </a:p>
          <a:p>
            <a:pPr algn="just"/>
            <a:endParaRPr lang="en-US"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जो आप चाहते हैं उसे स्पष्ट और विशिष्ट तरीके से मांगना, बिना कोई मांग किए</a:t>
            </a:r>
          </a:p>
          <a:p>
            <a:endParaRPr lang="en-IN" dirty="0"/>
          </a:p>
        </p:txBody>
      </p:sp>
    </p:spTree>
    <p:extLst>
      <p:ext uri="{BB962C8B-B14F-4D97-AF65-F5344CB8AC3E}">
        <p14:creationId xmlns:p14="http://schemas.microsoft.com/office/powerpoint/2010/main" xmlns="" val="3537339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DE52CFE-4226-847B-1C42-747E9AAE3CAF}"/>
              </a:ext>
            </a:extLst>
          </p:cNvPr>
          <p:cNvSpPr>
            <a:spLocks noGrp="1"/>
          </p:cNvSpPr>
          <p:nvPr>
            <p:ph type="body" idx="1"/>
          </p:nvPr>
        </p:nvSpPr>
        <p:spPr>
          <a:xfrm>
            <a:off x="710275" y="590550"/>
            <a:ext cx="7723500" cy="4016425"/>
          </a:xfrm>
        </p:spPr>
        <p:txBody>
          <a:bodyPr/>
          <a:lstStyle/>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दूसरों को सहानुभूति के साथ सुनना, बिना किसी निर्णय या व्यवधान के उनकी भावनाओं और जरूरतों को समझने का प्रयास करना।</a:t>
            </a:r>
          </a:p>
          <a:p>
            <a:pPr algn="just"/>
            <a:endParaRPr lang="en-US"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दूसरों के प्रति सम्मान बनाए रखते हुए अपनी भावनाओं, आवश्यकताओं और अनुरोधों को व्यक्त करने में ईमानदार और पारदर्शी होना।</a:t>
            </a:r>
          </a:p>
          <a:p>
            <a:pPr algn="just"/>
            <a:endParaRPr lang="en-US"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किसी तर्क को जीतने या किसी बात को साबित करने की अपेक्षा व्यक्तियों के बीच संबंध और समझ को प्राथमिकता देना।</a:t>
            </a:r>
          </a:p>
          <a:p>
            <a:pPr algn="just"/>
            <a:endParaRPr lang="en-US"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अपराधबोध, भय या पुरस्कार के माध्यम से दूसरों को नियंत्रित करने या हेरफेर करने की कोशिश करने के बजाय सहयोग को प्रोत्साहित करना।</a:t>
            </a:r>
          </a:p>
          <a:p>
            <a:pPr algn="just"/>
            <a:endParaRPr lang="en-US"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pPr algn="just"/>
            <a:r>
              <a:rPr lang="hi"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rPr>
              <a:t>दूसरों के प्रति और स्वयं के प्रति करुणा दिखाना, यह समझना कि हर किसी की ज़रूरतें होती हैं और हर कोई गलतियाँ करता है।</a:t>
            </a:r>
            <a:endParaRPr lang="en-IN" sz="1600" b="1" dirty="0">
              <a:solidFill>
                <a:srgbClr val="7030A0"/>
              </a:solidFill>
              <a:latin typeface="Nirmala UI" panose="020B0502040204020203" pitchFamily="34" charset="0"/>
              <a:ea typeface="Nirmala UI" panose="020B0502040204020203" pitchFamily="34" charset="0"/>
              <a:cs typeface="Nirmala UI" panose="020B0502040204020203" pitchFamily="34" charset="0"/>
            </a:endParaRPr>
          </a:p>
          <a:p>
            <a:endParaRPr lang="en-IN" dirty="0"/>
          </a:p>
        </p:txBody>
      </p:sp>
    </p:spTree>
    <p:extLst>
      <p:ext uri="{BB962C8B-B14F-4D97-AF65-F5344CB8AC3E}">
        <p14:creationId xmlns:p14="http://schemas.microsoft.com/office/powerpoint/2010/main" xmlns="" val="111069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9"/>
          <p:cNvSpPr txBox="1"/>
          <p:nvPr/>
        </p:nvSpPr>
        <p:spPr>
          <a:xfrm>
            <a:off x="7406400" y="1536500"/>
            <a:ext cx="1280400" cy="825300"/>
          </a:xfrm>
          <a:prstGeom prst="rect">
            <a:avLst/>
          </a:prstGeom>
          <a:solidFill>
            <a:schemeClr val="lt2"/>
          </a:solidFill>
          <a:ln>
            <a:noFill/>
          </a:ln>
        </p:spPr>
        <p:txBody>
          <a:bodyPr spcFirstLastPara="1" wrap="square" lIns="137150" tIns="91425" rIns="137150" bIns="91425" anchor="ctr" anchorCtr="0">
            <a:noAutofit/>
          </a:bodyPr>
          <a:lstStyle/>
          <a:p>
            <a:pPr marL="0" lvl="0" indent="0" algn="ctr" rtl="0">
              <a:spcBef>
                <a:spcPts val="0"/>
              </a:spcBef>
              <a:spcAft>
                <a:spcPts val="0"/>
              </a:spcAft>
              <a:buNone/>
            </a:pPr>
            <a:endParaRPr sz="4000" b="1">
              <a:latin typeface="Fira Sans Extra Condensed"/>
              <a:ea typeface="Fira Sans Extra Condensed"/>
              <a:cs typeface="Fira Sans Extra Condensed"/>
              <a:sym typeface="Fira Sans Extra Condensed"/>
            </a:endParaRPr>
          </a:p>
        </p:txBody>
      </p:sp>
      <p:sp>
        <p:nvSpPr>
          <p:cNvPr id="224" name="Google Shape;224;p19"/>
          <p:cNvSpPr txBox="1"/>
          <p:nvPr/>
        </p:nvSpPr>
        <p:spPr>
          <a:xfrm>
            <a:off x="7406400" y="2611175"/>
            <a:ext cx="1280400" cy="825300"/>
          </a:xfrm>
          <a:prstGeom prst="rect">
            <a:avLst/>
          </a:prstGeom>
          <a:solidFill>
            <a:schemeClr val="lt2"/>
          </a:solidFill>
          <a:ln>
            <a:noFill/>
          </a:ln>
        </p:spPr>
        <p:txBody>
          <a:bodyPr spcFirstLastPara="1" wrap="square" lIns="137150" tIns="91425" rIns="137150" bIns="91425" anchor="ctr" anchorCtr="0">
            <a:noAutofit/>
          </a:bodyPr>
          <a:lstStyle/>
          <a:p>
            <a:pPr marL="0" lvl="0" indent="0" algn="ctr" rtl="0">
              <a:spcBef>
                <a:spcPts val="0"/>
              </a:spcBef>
              <a:spcAft>
                <a:spcPts val="0"/>
              </a:spcAft>
              <a:buNone/>
            </a:pPr>
            <a:endParaRPr sz="4000" b="1">
              <a:latin typeface="Fira Sans Extra Condensed"/>
              <a:ea typeface="Fira Sans Extra Condensed"/>
              <a:cs typeface="Fira Sans Extra Condensed"/>
              <a:sym typeface="Fira Sans Extra Condensed"/>
            </a:endParaRPr>
          </a:p>
        </p:txBody>
      </p:sp>
      <p:sp>
        <p:nvSpPr>
          <p:cNvPr id="225" name="Google Shape;225;p19"/>
          <p:cNvSpPr txBox="1"/>
          <p:nvPr/>
        </p:nvSpPr>
        <p:spPr>
          <a:xfrm>
            <a:off x="7406400" y="3681325"/>
            <a:ext cx="1280400" cy="825300"/>
          </a:xfrm>
          <a:prstGeom prst="rect">
            <a:avLst/>
          </a:prstGeom>
          <a:solidFill>
            <a:schemeClr val="lt2"/>
          </a:solidFill>
          <a:ln>
            <a:noFill/>
          </a:ln>
        </p:spPr>
        <p:txBody>
          <a:bodyPr spcFirstLastPara="1" wrap="square" lIns="137150" tIns="91425" rIns="137150" bIns="91425" anchor="ctr" anchorCtr="0">
            <a:noAutofit/>
          </a:bodyPr>
          <a:lstStyle/>
          <a:p>
            <a:pPr marL="0" lvl="0" indent="0" algn="ctr" rtl="0">
              <a:spcBef>
                <a:spcPts val="0"/>
              </a:spcBef>
              <a:spcAft>
                <a:spcPts val="0"/>
              </a:spcAft>
              <a:buNone/>
            </a:pPr>
            <a:endParaRPr sz="4000" b="1">
              <a:latin typeface="Fira Sans Extra Condensed"/>
              <a:ea typeface="Fira Sans Extra Condensed"/>
              <a:cs typeface="Fira Sans Extra Condensed"/>
              <a:sym typeface="Fira Sans Extra Condensed"/>
            </a:endParaRPr>
          </a:p>
        </p:txBody>
      </p:sp>
      <p:sp>
        <p:nvSpPr>
          <p:cNvPr id="226" name="Google Shape;226;p19"/>
          <p:cNvSpPr txBox="1">
            <a:spLocks noGrp="1"/>
          </p:cNvSpPr>
          <p:nvPr>
            <p:ph type="title"/>
          </p:nvPr>
        </p:nvSpPr>
        <p:spPr>
          <a:xfrm>
            <a:off x="2971800" y="514350"/>
            <a:ext cx="4943100" cy="481200"/>
          </a:xfrm>
          <a:prstGeom prst="rect">
            <a:avLst/>
          </a:prstGeom>
        </p:spPr>
        <p:txBody>
          <a:bodyPr spcFirstLastPara="1" wrap="square" lIns="91425" tIns="91425" rIns="91425" bIns="91425" anchor="ctr" anchorCtr="0">
            <a:noAutofit/>
          </a:bodyPr>
          <a:lstStyle/>
          <a:p>
            <a:pPr lvl="0"/>
            <a:r>
              <a:rPr lang="hi-IN" b="1" dirty="0">
                <a:solidFill>
                  <a:srgbClr val="FF0000"/>
                </a:solidFill>
              </a:rPr>
              <a:t>मीडिया का परिचय</a:t>
            </a:r>
            <a:endParaRPr b="1">
              <a:solidFill>
                <a:srgbClr val="FF0000"/>
              </a:solidFill>
            </a:endParaRPr>
          </a:p>
        </p:txBody>
      </p:sp>
      <p:grpSp>
        <p:nvGrpSpPr>
          <p:cNvPr id="227" name="Google Shape;227;p19"/>
          <p:cNvGrpSpPr/>
          <p:nvPr/>
        </p:nvGrpSpPr>
        <p:grpSpPr>
          <a:xfrm>
            <a:off x="632651" y="728261"/>
            <a:ext cx="2545577" cy="4004457"/>
            <a:chOff x="904425" y="410400"/>
            <a:chExt cx="2747816" cy="4322600"/>
          </a:xfrm>
        </p:grpSpPr>
        <p:sp>
          <p:nvSpPr>
            <p:cNvPr id="228" name="Google Shape;228;p19"/>
            <p:cNvSpPr/>
            <p:nvPr/>
          </p:nvSpPr>
          <p:spPr>
            <a:xfrm>
              <a:off x="904425" y="2696822"/>
              <a:ext cx="2743257" cy="1131356"/>
            </a:xfrm>
            <a:custGeom>
              <a:avLst/>
              <a:gdLst/>
              <a:ahLst/>
              <a:cxnLst/>
              <a:rect l="l" t="t" r="r" b="b"/>
              <a:pathLst>
                <a:path w="80025" h="46601" extrusionOk="0">
                  <a:moveTo>
                    <a:pt x="80025" y="0"/>
                  </a:moveTo>
                  <a:lnTo>
                    <a:pt x="1" y="27187"/>
                  </a:lnTo>
                  <a:lnTo>
                    <a:pt x="1" y="46600"/>
                  </a:lnTo>
                  <a:lnTo>
                    <a:pt x="80025" y="19481"/>
                  </a:lnTo>
                  <a:lnTo>
                    <a:pt x="800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29" name="Google Shape;229;p19"/>
            <p:cNvSpPr/>
            <p:nvPr/>
          </p:nvSpPr>
          <p:spPr>
            <a:xfrm>
              <a:off x="904425" y="3350051"/>
              <a:ext cx="2743257" cy="1132157"/>
            </a:xfrm>
            <a:custGeom>
              <a:avLst/>
              <a:gdLst/>
              <a:ahLst/>
              <a:cxnLst/>
              <a:rect l="l" t="t" r="r" b="b"/>
              <a:pathLst>
                <a:path w="80025" h="46634" extrusionOk="0">
                  <a:moveTo>
                    <a:pt x="80025" y="0"/>
                  </a:moveTo>
                  <a:lnTo>
                    <a:pt x="1" y="27153"/>
                  </a:lnTo>
                  <a:lnTo>
                    <a:pt x="1" y="46634"/>
                  </a:lnTo>
                  <a:lnTo>
                    <a:pt x="80025" y="19447"/>
                  </a:lnTo>
                  <a:lnTo>
                    <a:pt x="800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0" name="Google Shape;230;p19"/>
            <p:cNvSpPr/>
            <p:nvPr/>
          </p:nvSpPr>
          <p:spPr>
            <a:xfrm>
              <a:off x="2070110" y="2800790"/>
              <a:ext cx="410745" cy="1932210"/>
            </a:xfrm>
            <a:custGeom>
              <a:avLst/>
              <a:gdLst/>
              <a:ahLst/>
              <a:cxnLst/>
              <a:rect l="l" t="t" r="r" b="b"/>
              <a:pathLst>
                <a:path w="18848" h="88664" extrusionOk="0">
                  <a:moveTo>
                    <a:pt x="0" y="0"/>
                  </a:moveTo>
                  <a:lnTo>
                    <a:pt x="0" y="83727"/>
                  </a:lnTo>
                  <a:cubicBezTo>
                    <a:pt x="0" y="86462"/>
                    <a:pt x="2202" y="88664"/>
                    <a:pt x="4937" y="88664"/>
                  </a:cubicBezTo>
                  <a:lnTo>
                    <a:pt x="13944" y="88664"/>
                  </a:lnTo>
                  <a:cubicBezTo>
                    <a:pt x="16646" y="88664"/>
                    <a:pt x="18847" y="86496"/>
                    <a:pt x="18847" y="83727"/>
                  </a:cubicBezTo>
                  <a:lnTo>
                    <a:pt x="1884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1" name="Google Shape;231;p19"/>
            <p:cNvSpPr/>
            <p:nvPr/>
          </p:nvSpPr>
          <p:spPr>
            <a:xfrm>
              <a:off x="2070110" y="2800790"/>
              <a:ext cx="396188" cy="1932210"/>
            </a:xfrm>
            <a:custGeom>
              <a:avLst/>
              <a:gdLst/>
              <a:ahLst/>
              <a:cxnLst/>
              <a:rect l="l" t="t" r="r" b="b"/>
              <a:pathLst>
                <a:path w="18180" h="88664" extrusionOk="0">
                  <a:moveTo>
                    <a:pt x="0" y="0"/>
                  </a:moveTo>
                  <a:lnTo>
                    <a:pt x="0" y="83727"/>
                  </a:lnTo>
                  <a:cubicBezTo>
                    <a:pt x="0" y="86462"/>
                    <a:pt x="2202" y="88664"/>
                    <a:pt x="4937" y="88664"/>
                  </a:cubicBezTo>
                  <a:lnTo>
                    <a:pt x="13944" y="88664"/>
                  </a:lnTo>
                  <a:cubicBezTo>
                    <a:pt x="15778" y="88664"/>
                    <a:pt x="17346" y="87663"/>
                    <a:pt x="18180" y="86162"/>
                  </a:cubicBezTo>
                  <a:lnTo>
                    <a:pt x="18180" y="86162"/>
                  </a:lnTo>
                  <a:cubicBezTo>
                    <a:pt x="17646" y="86362"/>
                    <a:pt x="17046" y="86496"/>
                    <a:pt x="16446" y="86496"/>
                  </a:cubicBezTo>
                  <a:lnTo>
                    <a:pt x="7439" y="86496"/>
                  </a:lnTo>
                  <a:cubicBezTo>
                    <a:pt x="4704" y="86496"/>
                    <a:pt x="2502" y="84294"/>
                    <a:pt x="2502" y="81559"/>
                  </a:cubicBezTo>
                  <a:lnTo>
                    <a:pt x="25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2" name="Google Shape;232;p19"/>
            <p:cNvSpPr/>
            <p:nvPr/>
          </p:nvSpPr>
          <p:spPr>
            <a:xfrm>
              <a:off x="1884733" y="2350054"/>
              <a:ext cx="780738" cy="1986016"/>
            </a:xfrm>
            <a:custGeom>
              <a:avLst/>
              <a:gdLst/>
              <a:ahLst/>
              <a:cxnLst/>
              <a:rect l="l" t="t" r="r" b="b"/>
              <a:pathLst>
                <a:path w="35826" h="91133" extrusionOk="0">
                  <a:moveTo>
                    <a:pt x="0" y="1"/>
                  </a:moveTo>
                  <a:lnTo>
                    <a:pt x="3436" y="88498"/>
                  </a:lnTo>
                  <a:cubicBezTo>
                    <a:pt x="3369" y="88564"/>
                    <a:pt x="3369" y="88631"/>
                    <a:pt x="3369" y="88698"/>
                  </a:cubicBezTo>
                  <a:cubicBezTo>
                    <a:pt x="3369" y="90032"/>
                    <a:pt x="9874" y="91133"/>
                    <a:pt x="17913" y="91133"/>
                  </a:cubicBezTo>
                  <a:cubicBezTo>
                    <a:pt x="25986" y="91133"/>
                    <a:pt x="32490" y="90032"/>
                    <a:pt x="32490" y="88698"/>
                  </a:cubicBezTo>
                  <a:cubicBezTo>
                    <a:pt x="32490" y="88631"/>
                    <a:pt x="32490" y="88564"/>
                    <a:pt x="32424" y="88498"/>
                  </a:cubicBezTo>
                  <a:lnTo>
                    <a:pt x="35826"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3" name="Google Shape;233;p19"/>
            <p:cNvSpPr/>
            <p:nvPr/>
          </p:nvSpPr>
          <p:spPr>
            <a:xfrm>
              <a:off x="2520824" y="2345696"/>
              <a:ext cx="109791" cy="1872608"/>
            </a:xfrm>
            <a:custGeom>
              <a:avLst/>
              <a:gdLst/>
              <a:ahLst/>
              <a:cxnLst/>
              <a:rect l="l" t="t" r="r" b="b"/>
              <a:pathLst>
                <a:path w="5038" h="85929" extrusionOk="0">
                  <a:moveTo>
                    <a:pt x="3303" y="1"/>
                  </a:moveTo>
                  <a:lnTo>
                    <a:pt x="1" y="85929"/>
                  </a:lnTo>
                  <a:lnTo>
                    <a:pt x="1702" y="85929"/>
                  </a:lnTo>
                  <a:lnTo>
                    <a:pt x="50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4" name="Google Shape;234;p19"/>
            <p:cNvSpPr/>
            <p:nvPr/>
          </p:nvSpPr>
          <p:spPr>
            <a:xfrm>
              <a:off x="1884733" y="2350054"/>
              <a:ext cx="780738" cy="1986757"/>
            </a:xfrm>
            <a:custGeom>
              <a:avLst/>
              <a:gdLst/>
              <a:ahLst/>
              <a:cxnLst/>
              <a:rect l="l" t="t" r="r" b="b"/>
              <a:pathLst>
                <a:path w="35826" h="91167" extrusionOk="0">
                  <a:moveTo>
                    <a:pt x="0" y="1"/>
                  </a:moveTo>
                  <a:lnTo>
                    <a:pt x="367" y="10008"/>
                  </a:lnTo>
                  <a:lnTo>
                    <a:pt x="3369" y="88531"/>
                  </a:lnTo>
                  <a:cubicBezTo>
                    <a:pt x="3336" y="88631"/>
                    <a:pt x="3336" y="88664"/>
                    <a:pt x="3336" y="88731"/>
                  </a:cubicBezTo>
                  <a:cubicBezTo>
                    <a:pt x="3336" y="90065"/>
                    <a:pt x="9841" y="91166"/>
                    <a:pt x="17880" y="91166"/>
                  </a:cubicBezTo>
                  <a:cubicBezTo>
                    <a:pt x="25919" y="91166"/>
                    <a:pt x="32424" y="90065"/>
                    <a:pt x="32424" y="88731"/>
                  </a:cubicBezTo>
                  <a:cubicBezTo>
                    <a:pt x="32424" y="88664"/>
                    <a:pt x="32424" y="88631"/>
                    <a:pt x="32390" y="88531"/>
                  </a:cubicBezTo>
                  <a:lnTo>
                    <a:pt x="32490" y="86863"/>
                  </a:lnTo>
                  <a:lnTo>
                    <a:pt x="32490" y="86863"/>
                  </a:lnTo>
                  <a:cubicBezTo>
                    <a:pt x="29822" y="87397"/>
                    <a:pt x="25719" y="87730"/>
                    <a:pt x="21149" y="87730"/>
                  </a:cubicBezTo>
                  <a:cubicBezTo>
                    <a:pt x="13076" y="87730"/>
                    <a:pt x="6572" y="86663"/>
                    <a:pt x="6572" y="85329"/>
                  </a:cubicBezTo>
                  <a:cubicBezTo>
                    <a:pt x="6572" y="85229"/>
                    <a:pt x="6572" y="85195"/>
                    <a:pt x="6638" y="85128"/>
                  </a:cubicBezTo>
                  <a:lnTo>
                    <a:pt x="3736" y="10408"/>
                  </a:lnTo>
                  <a:lnTo>
                    <a:pt x="3736" y="10408"/>
                  </a:lnTo>
                  <a:cubicBezTo>
                    <a:pt x="8006" y="10842"/>
                    <a:pt x="12810" y="11109"/>
                    <a:pt x="17880" y="11109"/>
                  </a:cubicBezTo>
                  <a:cubicBezTo>
                    <a:pt x="18324" y="11113"/>
                    <a:pt x="18765" y="11116"/>
                    <a:pt x="19204" y="11116"/>
                  </a:cubicBezTo>
                  <a:cubicBezTo>
                    <a:pt x="25258" y="11116"/>
                    <a:pt x="30794" y="10692"/>
                    <a:pt x="35459" y="10008"/>
                  </a:cubicBezTo>
                  <a:lnTo>
                    <a:pt x="358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35" name="Google Shape;235;p19"/>
            <p:cNvSpPr/>
            <p:nvPr/>
          </p:nvSpPr>
          <p:spPr>
            <a:xfrm>
              <a:off x="1487806" y="1363566"/>
              <a:ext cx="1575293" cy="1155111"/>
            </a:xfrm>
            <a:custGeom>
              <a:avLst/>
              <a:gdLst/>
              <a:ahLst/>
              <a:cxnLst/>
              <a:rect l="l" t="t" r="r" b="b"/>
              <a:pathLst>
                <a:path w="72286" h="53005" extrusionOk="0">
                  <a:moveTo>
                    <a:pt x="0" y="0"/>
                  </a:moveTo>
                  <a:lnTo>
                    <a:pt x="5071" y="46333"/>
                  </a:lnTo>
                  <a:cubicBezTo>
                    <a:pt x="5071" y="50003"/>
                    <a:pt x="19014" y="53005"/>
                    <a:pt x="36160" y="53005"/>
                  </a:cubicBezTo>
                  <a:cubicBezTo>
                    <a:pt x="53272" y="53005"/>
                    <a:pt x="67215" y="50036"/>
                    <a:pt x="67215" y="46333"/>
                  </a:cubicBezTo>
                  <a:lnTo>
                    <a:pt x="72285"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0" name="Google Shape;240;p19"/>
            <p:cNvSpPr/>
            <p:nvPr/>
          </p:nvSpPr>
          <p:spPr>
            <a:xfrm>
              <a:off x="1487806" y="1194905"/>
              <a:ext cx="1575293" cy="338045"/>
            </a:xfrm>
            <a:custGeom>
              <a:avLst/>
              <a:gdLst/>
              <a:ahLst/>
              <a:cxnLst/>
              <a:rect l="l" t="t" r="r" b="b"/>
              <a:pathLst>
                <a:path w="72286" h="15512" extrusionOk="0">
                  <a:moveTo>
                    <a:pt x="36160" y="0"/>
                  </a:moveTo>
                  <a:cubicBezTo>
                    <a:pt x="16179" y="0"/>
                    <a:pt x="0" y="3469"/>
                    <a:pt x="0" y="7739"/>
                  </a:cubicBezTo>
                  <a:cubicBezTo>
                    <a:pt x="0" y="12009"/>
                    <a:pt x="16179" y="15511"/>
                    <a:pt x="36160" y="15511"/>
                  </a:cubicBezTo>
                  <a:cubicBezTo>
                    <a:pt x="56107" y="15511"/>
                    <a:pt x="72285" y="12009"/>
                    <a:pt x="72285" y="7739"/>
                  </a:cubicBezTo>
                  <a:cubicBezTo>
                    <a:pt x="72285" y="3469"/>
                    <a:pt x="56107" y="0"/>
                    <a:pt x="361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1" name="Google Shape;241;p19"/>
            <p:cNvSpPr/>
            <p:nvPr/>
          </p:nvSpPr>
          <p:spPr>
            <a:xfrm>
              <a:off x="1686259" y="410400"/>
              <a:ext cx="1183485" cy="1052709"/>
            </a:xfrm>
            <a:custGeom>
              <a:avLst/>
              <a:gdLst/>
              <a:ahLst/>
              <a:cxnLst/>
              <a:rect l="l" t="t" r="r" b="b"/>
              <a:pathLst>
                <a:path w="54307" h="48306" extrusionOk="0">
                  <a:moveTo>
                    <a:pt x="26967" y="1"/>
                  </a:moveTo>
                  <a:cubicBezTo>
                    <a:pt x="12079" y="1"/>
                    <a:pt x="1" y="12075"/>
                    <a:pt x="1" y="26957"/>
                  </a:cubicBezTo>
                  <a:cubicBezTo>
                    <a:pt x="1" y="34429"/>
                    <a:pt x="3070" y="41201"/>
                    <a:pt x="7973" y="46071"/>
                  </a:cubicBezTo>
                  <a:cubicBezTo>
                    <a:pt x="9474" y="47539"/>
                    <a:pt x="11476" y="48306"/>
                    <a:pt x="13577" y="48306"/>
                  </a:cubicBezTo>
                  <a:lnTo>
                    <a:pt x="40463" y="48306"/>
                  </a:lnTo>
                  <a:cubicBezTo>
                    <a:pt x="42565" y="48306"/>
                    <a:pt x="44599" y="47539"/>
                    <a:pt x="46067" y="46071"/>
                  </a:cubicBezTo>
                  <a:cubicBezTo>
                    <a:pt x="51204" y="40901"/>
                    <a:pt x="54306" y="33696"/>
                    <a:pt x="53973" y="25723"/>
                  </a:cubicBezTo>
                  <a:cubicBezTo>
                    <a:pt x="53339" y="11580"/>
                    <a:pt x="41631" y="238"/>
                    <a:pt x="27454" y="5"/>
                  </a:cubicBezTo>
                  <a:cubicBezTo>
                    <a:pt x="27291" y="2"/>
                    <a:pt x="27129" y="1"/>
                    <a:pt x="2696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2" name="Google Shape;242;p19"/>
            <p:cNvSpPr/>
            <p:nvPr/>
          </p:nvSpPr>
          <p:spPr>
            <a:xfrm>
              <a:off x="1687719" y="525361"/>
              <a:ext cx="1058440" cy="937753"/>
            </a:xfrm>
            <a:custGeom>
              <a:avLst/>
              <a:gdLst/>
              <a:ahLst/>
              <a:cxnLst/>
              <a:rect l="l" t="t" r="r" b="b"/>
              <a:pathLst>
                <a:path w="48569" h="43031" extrusionOk="0">
                  <a:moveTo>
                    <a:pt x="10908" y="0"/>
                  </a:moveTo>
                  <a:lnTo>
                    <a:pt x="10908" y="0"/>
                  </a:lnTo>
                  <a:cubicBezTo>
                    <a:pt x="4304" y="4937"/>
                    <a:pt x="1" y="12809"/>
                    <a:pt x="1" y="21682"/>
                  </a:cubicBezTo>
                  <a:cubicBezTo>
                    <a:pt x="1" y="29154"/>
                    <a:pt x="3036" y="35926"/>
                    <a:pt x="7973" y="40796"/>
                  </a:cubicBezTo>
                  <a:cubicBezTo>
                    <a:pt x="9407" y="42264"/>
                    <a:pt x="11475" y="43031"/>
                    <a:pt x="13544" y="43031"/>
                  </a:cubicBezTo>
                  <a:lnTo>
                    <a:pt x="40430" y="43031"/>
                  </a:lnTo>
                  <a:cubicBezTo>
                    <a:pt x="42531" y="43031"/>
                    <a:pt x="44566" y="42264"/>
                    <a:pt x="46034" y="40796"/>
                  </a:cubicBezTo>
                  <a:cubicBezTo>
                    <a:pt x="46934" y="39862"/>
                    <a:pt x="47768" y="38861"/>
                    <a:pt x="48569" y="37861"/>
                  </a:cubicBezTo>
                  <a:lnTo>
                    <a:pt x="48569" y="37861"/>
                  </a:lnTo>
                  <a:cubicBezTo>
                    <a:pt x="47501" y="38328"/>
                    <a:pt x="46267" y="38628"/>
                    <a:pt x="45100" y="38628"/>
                  </a:cubicBezTo>
                  <a:lnTo>
                    <a:pt x="18214" y="38628"/>
                  </a:lnTo>
                  <a:cubicBezTo>
                    <a:pt x="16145" y="38628"/>
                    <a:pt x="14077" y="37827"/>
                    <a:pt x="12643" y="36360"/>
                  </a:cubicBezTo>
                  <a:cubicBezTo>
                    <a:pt x="7706" y="31489"/>
                    <a:pt x="4671" y="24751"/>
                    <a:pt x="4671" y="17279"/>
                  </a:cubicBezTo>
                  <a:cubicBezTo>
                    <a:pt x="4671" y="10741"/>
                    <a:pt x="7006" y="4670"/>
                    <a:pt x="109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3" name="Google Shape;243;p19"/>
            <p:cNvSpPr/>
            <p:nvPr/>
          </p:nvSpPr>
          <p:spPr>
            <a:xfrm>
              <a:off x="2139174" y="470834"/>
              <a:ext cx="588833" cy="588833"/>
            </a:xfrm>
            <a:custGeom>
              <a:avLst/>
              <a:gdLst/>
              <a:ahLst/>
              <a:cxnLst/>
              <a:rect l="l" t="t" r="r" b="b"/>
              <a:pathLst>
                <a:path w="27020" h="27020" extrusionOk="0">
                  <a:moveTo>
                    <a:pt x="13510" y="0"/>
                  </a:moveTo>
                  <a:cubicBezTo>
                    <a:pt x="6038" y="0"/>
                    <a:pt x="0" y="6071"/>
                    <a:pt x="0" y="13510"/>
                  </a:cubicBezTo>
                  <a:cubicBezTo>
                    <a:pt x="0" y="20982"/>
                    <a:pt x="6038" y="27020"/>
                    <a:pt x="13510" y="27020"/>
                  </a:cubicBezTo>
                  <a:cubicBezTo>
                    <a:pt x="20982" y="27020"/>
                    <a:pt x="27020" y="20982"/>
                    <a:pt x="27020" y="13510"/>
                  </a:cubicBezTo>
                  <a:cubicBezTo>
                    <a:pt x="27020" y="6071"/>
                    <a:pt x="20982" y="0"/>
                    <a:pt x="13510"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44" name="Google Shape;244;p19"/>
            <p:cNvSpPr/>
            <p:nvPr/>
          </p:nvSpPr>
          <p:spPr>
            <a:xfrm>
              <a:off x="904425" y="2696479"/>
              <a:ext cx="2747816" cy="472173"/>
            </a:xfrm>
            <a:custGeom>
              <a:avLst/>
              <a:gdLst/>
              <a:ahLst/>
              <a:cxnLst/>
              <a:rect l="l" t="t" r="r" b="b"/>
              <a:pathLst>
                <a:path w="80158" h="19449" extrusionOk="0">
                  <a:moveTo>
                    <a:pt x="1" y="1"/>
                  </a:moveTo>
                  <a:lnTo>
                    <a:pt x="8473" y="10108"/>
                  </a:lnTo>
                  <a:lnTo>
                    <a:pt x="1" y="19448"/>
                  </a:lnTo>
                  <a:lnTo>
                    <a:pt x="80158" y="19448"/>
                  </a:lnTo>
                  <a:lnTo>
                    <a:pt x="80158" y="1"/>
                  </a:lnTo>
                  <a:close/>
                </a:path>
              </a:pathLst>
            </a:custGeom>
            <a:solidFill>
              <a:schemeClr val="accent1"/>
            </a:solidFill>
            <a:ln>
              <a:noFill/>
            </a:ln>
          </p:spPr>
          <p:txBody>
            <a:bodyPr spcFirstLastPara="1" wrap="square" lIns="91425" tIns="91425" rIns="91425" bIns="91425" anchor="ctr" anchorCtr="0">
              <a:noAutofit/>
            </a:bodyPr>
            <a:lstStyle/>
            <a:p>
              <a:pPr lvl="0" algn="ctr"/>
              <a:r>
                <a:rPr lang="hi-IN" sz="1800" b="1" dirty="0">
                  <a:solidFill>
                    <a:schemeClr val="dk1"/>
                  </a:solidFill>
                  <a:latin typeface="Fira Sans Extra Condensed"/>
                  <a:ea typeface="Fira Sans Extra Condensed"/>
                  <a:cs typeface="Fira Sans Extra Condensed"/>
                  <a:sym typeface="Fira Sans Extra Condensed"/>
                </a:rPr>
                <a:t>ब्रॉडकास्ट मीडिया</a:t>
              </a:r>
              <a:endParaRPr sz="1800" b="1">
                <a:latin typeface="Fira Sans Extra Condensed"/>
                <a:ea typeface="Fira Sans Extra Condensed"/>
                <a:cs typeface="Fira Sans Extra Condensed"/>
                <a:sym typeface="Fira Sans Extra Condensed"/>
              </a:endParaRPr>
            </a:p>
          </p:txBody>
        </p:sp>
        <p:sp>
          <p:nvSpPr>
            <p:cNvPr id="245" name="Google Shape;245;p19"/>
            <p:cNvSpPr/>
            <p:nvPr/>
          </p:nvSpPr>
          <p:spPr>
            <a:xfrm>
              <a:off x="904425" y="3350051"/>
              <a:ext cx="2745519" cy="472950"/>
            </a:xfrm>
            <a:custGeom>
              <a:avLst/>
              <a:gdLst/>
              <a:ahLst/>
              <a:cxnLst/>
              <a:rect l="l" t="t" r="r" b="b"/>
              <a:pathLst>
                <a:path w="80091" h="19481" extrusionOk="0">
                  <a:moveTo>
                    <a:pt x="1" y="0"/>
                  </a:moveTo>
                  <a:lnTo>
                    <a:pt x="1" y="19481"/>
                  </a:lnTo>
                  <a:lnTo>
                    <a:pt x="80091" y="19481"/>
                  </a:lnTo>
                  <a:lnTo>
                    <a:pt x="80091" y="0"/>
                  </a:lnTo>
                  <a:close/>
                </a:path>
              </a:pathLst>
            </a:custGeom>
            <a:solidFill>
              <a:schemeClr val="accent3"/>
            </a:solidFill>
            <a:ln>
              <a:noFill/>
            </a:ln>
          </p:spPr>
          <p:txBody>
            <a:bodyPr spcFirstLastPara="1" wrap="square" lIns="91425" tIns="91425" rIns="91425" bIns="91425" anchor="ctr" anchorCtr="0">
              <a:noAutofit/>
            </a:bodyPr>
            <a:lstStyle/>
            <a:p>
              <a:pPr lvl="0" algn="ctr">
                <a:buClr>
                  <a:schemeClr val="dk1"/>
                </a:buClr>
                <a:buSzPts val="1100"/>
              </a:pPr>
              <a:r>
                <a:rPr lang="hi-IN" sz="1800" b="1" dirty="0">
                  <a:solidFill>
                    <a:schemeClr val="dk1"/>
                  </a:solidFill>
                  <a:latin typeface="Fira Sans Extra Condensed"/>
                  <a:ea typeface="Fira Sans Extra Condensed"/>
                  <a:cs typeface="Fira Sans Extra Condensed"/>
                  <a:sym typeface="Fira Sans Extra Condensed"/>
                </a:rPr>
                <a:t>प्रिंट मीडिया</a:t>
              </a:r>
              <a:endParaRPr sz="1800" b="1">
                <a:solidFill>
                  <a:schemeClr val="dk1"/>
                </a:solidFill>
                <a:latin typeface="Fira Sans Extra Condensed"/>
                <a:ea typeface="Fira Sans Extra Condensed"/>
                <a:cs typeface="Fira Sans Extra Condensed"/>
                <a:sym typeface="Fira Sans Extra Condensed"/>
              </a:endParaRPr>
            </a:p>
          </p:txBody>
        </p:sp>
        <p:sp>
          <p:nvSpPr>
            <p:cNvPr id="246" name="Google Shape;246;p19"/>
            <p:cNvSpPr/>
            <p:nvPr/>
          </p:nvSpPr>
          <p:spPr>
            <a:xfrm>
              <a:off x="904425" y="4009256"/>
              <a:ext cx="2747816" cy="472974"/>
            </a:xfrm>
            <a:custGeom>
              <a:avLst/>
              <a:gdLst/>
              <a:ahLst/>
              <a:cxnLst/>
              <a:rect l="l" t="t" r="r" b="b"/>
              <a:pathLst>
                <a:path w="80158" h="19482" extrusionOk="0">
                  <a:moveTo>
                    <a:pt x="1" y="1"/>
                  </a:moveTo>
                  <a:lnTo>
                    <a:pt x="1" y="19482"/>
                  </a:lnTo>
                  <a:lnTo>
                    <a:pt x="80158" y="19482"/>
                  </a:lnTo>
                  <a:lnTo>
                    <a:pt x="72052" y="10008"/>
                  </a:lnTo>
                  <a:lnTo>
                    <a:pt x="80158" y="1"/>
                  </a:lnTo>
                  <a:close/>
                </a:path>
              </a:pathLst>
            </a:custGeom>
            <a:solidFill>
              <a:schemeClr val="accent4"/>
            </a:solidFill>
            <a:ln>
              <a:noFill/>
            </a:ln>
          </p:spPr>
          <p:txBody>
            <a:bodyPr spcFirstLastPara="1" wrap="square" lIns="91425" tIns="91425" rIns="91425" bIns="91425" anchor="ctr" anchorCtr="0">
              <a:noAutofit/>
            </a:bodyPr>
            <a:lstStyle/>
            <a:p>
              <a:pPr lvl="0" algn="ctr">
                <a:buClr>
                  <a:schemeClr val="dk1"/>
                </a:buClr>
                <a:buSzPts val="1100"/>
              </a:pPr>
              <a:r>
                <a:rPr lang="hi-IN" sz="1800" b="1" dirty="0">
                  <a:solidFill>
                    <a:schemeClr val="dk1"/>
                  </a:solidFill>
                  <a:latin typeface="Fira Sans Extra Condensed"/>
                  <a:ea typeface="Fira Sans Extra Condensed"/>
                  <a:cs typeface="Fira Sans Extra Condensed"/>
                  <a:sym typeface="Fira Sans Extra Condensed"/>
                </a:rPr>
                <a:t>न्यू मीडिया</a:t>
              </a:r>
              <a:endParaRPr sz="1800" b="1">
                <a:solidFill>
                  <a:schemeClr val="dk1"/>
                </a:solidFill>
                <a:latin typeface="Fira Sans Extra Condensed"/>
                <a:ea typeface="Fira Sans Extra Condensed"/>
                <a:cs typeface="Fira Sans Extra Condensed"/>
                <a:sym typeface="Fira Sans Extra Condensed"/>
              </a:endParaRPr>
            </a:p>
          </p:txBody>
        </p:sp>
      </p:grpSp>
      <p:sp>
        <p:nvSpPr>
          <p:cNvPr id="247" name="Google Shape;247;p19"/>
          <p:cNvSpPr txBox="1"/>
          <p:nvPr/>
        </p:nvSpPr>
        <p:spPr>
          <a:xfrm>
            <a:off x="3743775" y="1537025"/>
            <a:ext cx="3439200" cy="829500"/>
          </a:xfrm>
          <a:prstGeom prst="rect">
            <a:avLst/>
          </a:prstGeom>
          <a:solidFill>
            <a:schemeClr val="lt2"/>
          </a:solidFill>
          <a:ln>
            <a:noFill/>
          </a:ln>
        </p:spPr>
        <p:txBody>
          <a:bodyPr spcFirstLastPara="1" wrap="square" lIns="137150" tIns="91425" rIns="137150" bIns="91425" anchor="ctr" anchorCtr="0">
            <a:noAutofit/>
          </a:bodyPr>
          <a:lstStyle/>
          <a:p>
            <a:pPr lvl="0" algn="just"/>
            <a:r>
              <a:rPr lang="hi-IN" sz="1050" b="1" dirty="0">
                <a:solidFill>
                  <a:srgbClr val="002060"/>
                </a:solidFill>
                <a:latin typeface="Nirmala UI" pitchFamily="34" charset="0"/>
                <a:ea typeface="Nirmala UI" pitchFamily="34" charset="0"/>
                <a:cs typeface="Nirmala UI" pitchFamily="34" charset="0"/>
              </a:rPr>
              <a:t>ब्रॉडकास्ट मीडिया वह माध्यम है जिसमें रेडियो और टेलीविजन के माध्यम से बड़ी संख्या में लोगों तक जानकारी, समाचार, और मनोरंजन प्रसारित किया जाता है</a:t>
            </a:r>
            <a:r>
              <a:rPr lang="en-US" sz="1050" b="1" dirty="0">
                <a:solidFill>
                  <a:srgbClr val="002060"/>
                </a:solidFill>
                <a:latin typeface="Nirmala UI" pitchFamily="34" charset="0"/>
                <a:ea typeface="Nirmala UI" pitchFamily="34" charset="0"/>
                <a:cs typeface="Nirmala UI" pitchFamily="34" charset="0"/>
              </a:rPr>
              <a:t>I</a:t>
            </a:r>
            <a:endParaRPr sz="1050" b="1">
              <a:solidFill>
                <a:srgbClr val="002060"/>
              </a:solidFill>
              <a:latin typeface="Nirmala UI" pitchFamily="34" charset="0"/>
              <a:ea typeface="Nirmala UI" pitchFamily="34" charset="0"/>
              <a:cs typeface="Nirmala UI" pitchFamily="34" charset="0"/>
              <a:sym typeface="Roboto"/>
            </a:endParaRPr>
          </a:p>
        </p:txBody>
      </p:sp>
      <p:sp>
        <p:nvSpPr>
          <p:cNvPr id="248" name="Google Shape;248;p19"/>
          <p:cNvSpPr txBox="1"/>
          <p:nvPr/>
        </p:nvSpPr>
        <p:spPr>
          <a:xfrm>
            <a:off x="3743775" y="3681125"/>
            <a:ext cx="3441900" cy="825300"/>
          </a:xfrm>
          <a:prstGeom prst="rect">
            <a:avLst/>
          </a:prstGeom>
          <a:solidFill>
            <a:schemeClr val="lt2"/>
          </a:solidFill>
          <a:ln>
            <a:noFill/>
          </a:ln>
        </p:spPr>
        <p:txBody>
          <a:bodyPr spcFirstLastPara="1" wrap="square" lIns="137150" tIns="91425" rIns="137150" bIns="91425" anchor="ctr" anchorCtr="0">
            <a:noAutofit/>
          </a:bodyPr>
          <a:lstStyle/>
          <a:p>
            <a:pPr lvl="0" algn="just"/>
            <a:r>
              <a:rPr lang="hi-IN" sz="1000" b="1" dirty="0">
                <a:solidFill>
                  <a:srgbClr val="002060"/>
                </a:solidFill>
                <a:latin typeface="Nirmala UI" pitchFamily="34" charset="0"/>
                <a:ea typeface="Nirmala UI" pitchFamily="34" charset="0"/>
                <a:cs typeface="Nirmala UI" pitchFamily="34" charset="0"/>
              </a:rPr>
              <a:t>न्यू मीडिया (</a:t>
            </a:r>
            <a:r>
              <a:rPr lang="en-US" sz="1000" b="1" dirty="0">
                <a:solidFill>
                  <a:srgbClr val="002060"/>
                </a:solidFill>
                <a:latin typeface="Nirmala UI" pitchFamily="34" charset="0"/>
                <a:ea typeface="Nirmala UI" pitchFamily="34" charset="0"/>
                <a:cs typeface="Nirmala UI" pitchFamily="34" charset="0"/>
              </a:rPr>
              <a:t>New Media) </a:t>
            </a:r>
            <a:r>
              <a:rPr lang="hi-IN" sz="1000" b="1" dirty="0">
                <a:solidFill>
                  <a:srgbClr val="002060"/>
                </a:solidFill>
                <a:latin typeface="Nirmala UI" pitchFamily="34" charset="0"/>
                <a:ea typeface="Nirmala UI" pitchFamily="34" charset="0"/>
                <a:cs typeface="Nirmala UI" pitchFamily="34" charset="0"/>
              </a:rPr>
              <a:t>वह आधुनिक संचार माध्यम है जो डिजिटल तकनीक और इंटरनेट के माध्यम से जानकारी, संवाद और मनोरंजन प्रदान करता है। इसमें पारंपरिक मीडिया के विपरीत, इंटरैक्टिव और उपयोगकर्ता-संचालित विशेषताएँ शामिल होती हैं।</a:t>
            </a:r>
            <a:endParaRPr sz="1000" b="1">
              <a:solidFill>
                <a:srgbClr val="002060"/>
              </a:solidFill>
              <a:latin typeface="Nirmala UI" pitchFamily="34" charset="0"/>
              <a:ea typeface="Nirmala UI" pitchFamily="34" charset="0"/>
              <a:cs typeface="Nirmala UI" pitchFamily="34" charset="0"/>
              <a:sym typeface="Roboto"/>
            </a:endParaRPr>
          </a:p>
        </p:txBody>
      </p:sp>
      <p:sp>
        <p:nvSpPr>
          <p:cNvPr id="249" name="Google Shape;249;p19"/>
          <p:cNvSpPr txBox="1"/>
          <p:nvPr/>
        </p:nvSpPr>
        <p:spPr>
          <a:xfrm>
            <a:off x="3743775" y="2611263"/>
            <a:ext cx="3441900" cy="722487"/>
          </a:xfrm>
          <a:prstGeom prst="rect">
            <a:avLst/>
          </a:prstGeom>
          <a:solidFill>
            <a:schemeClr val="lt2"/>
          </a:solidFill>
          <a:ln>
            <a:noFill/>
          </a:ln>
        </p:spPr>
        <p:txBody>
          <a:bodyPr spcFirstLastPara="1" wrap="square" lIns="137150" tIns="91425" rIns="137150" bIns="91425" anchor="ctr" anchorCtr="0">
            <a:noAutofit/>
          </a:bodyPr>
          <a:lstStyle/>
          <a:p>
            <a:pPr algn="just"/>
            <a:r>
              <a:rPr lang="hi-IN" sz="1050" b="1" dirty="0">
                <a:solidFill>
                  <a:srgbClr val="002060"/>
                </a:solidFill>
                <a:latin typeface="Nirmala UI" pitchFamily="34" charset="0"/>
                <a:ea typeface="Nirmala UI" pitchFamily="34" charset="0"/>
                <a:cs typeface="Nirmala UI" pitchFamily="34" charset="0"/>
              </a:rPr>
              <a:t>प्रिंट </a:t>
            </a:r>
            <a:r>
              <a:rPr lang="hi-IN" sz="1000" b="1" dirty="0">
                <a:solidFill>
                  <a:srgbClr val="002060"/>
                </a:solidFill>
                <a:latin typeface="Nirmala UI" pitchFamily="34" charset="0"/>
                <a:ea typeface="Nirmala UI" pitchFamily="34" charset="0"/>
                <a:cs typeface="Nirmala UI" pitchFamily="34" charset="0"/>
              </a:rPr>
              <a:t>मीडिया</a:t>
            </a:r>
            <a:r>
              <a:rPr lang="hi-IN" sz="1050" b="1" dirty="0">
                <a:solidFill>
                  <a:srgbClr val="002060"/>
                </a:solidFill>
                <a:latin typeface="Nirmala UI" pitchFamily="34" charset="0"/>
                <a:ea typeface="Nirmala UI" pitchFamily="34" charset="0"/>
                <a:cs typeface="Nirmala UI" pitchFamily="34" charset="0"/>
              </a:rPr>
              <a:t> वह माध्यम है जिसमें समाचार पत्र, पत्रिकाएँ, और अन्य मुद्रित सामग्री शामिल होती हैं, जो सूचना, समाचार, विचार और मनोरंजन का स्रोत होती हैं।</a:t>
            </a:r>
          </a:p>
        </p:txBody>
      </p:sp>
      <p:pic>
        <p:nvPicPr>
          <p:cNvPr id="59394" name="Picture 2" descr="Broadcast - Free technology icons"/>
          <p:cNvPicPr>
            <a:picLocks noChangeAspect="1" noChangeArrowheads="1"/>
          </p:cNvPicPr>
          <p:nvPr/>
        </p:nvPicPr>
        <p:blipFill>
          <a:blip r:embed="rId3"/>
          <a:srcRect/>
          <a:stretch>
            <a:fillRect/>
          </a:stretch>
        </p:blipFill>
        <p:spPr bwMode="auto">
          <a:xfrm>
            <a:off x="7848600" y="1581150"/>
            <a:ext cx="758826" cy="758826"/>
          </a:xfrm>
          <a:prstGeom prst="rect">
            <a:avLst/>
          </a:prstGeom>
          <a:noFill/>
        </p:spPr>
      </p:pic>
      <p:grpSp>
        <p:nvGrpSpPr>
          <p:cNvPr id="33" name="Google Shape;3014;p45"/>
          <p:cNvGrpSpPr/>
          <p:nvPr/>
        </p:nvGrpSpPr>
        <p:grpSpPr>
          <a:xfrm>
            <a:off x="7620000" y="2647950"/>
            <a:ext cx="1002042" cy="762000"/>
            <a:chOff x="1473275" y="2897099"/>
            <a:chExt cx="2850527" cy="2417326"/>
          </a:xfrm>
        </p:grpSpPr>
        <p:sp>
          <p:nvSpPr>
            <p:cNvPr id="34" name="Google Shape;3015;p45"/>
            <p:cNvSpPr/>
            <p:nvPr/>
          </p:nvSpPr>
          <p:spPr>
            <a:xfrm>
              <a:off x="2003112" y="3378092"/>
              <a:ext cx="2296810" cy="1873742"/>
            </a:xfrm>
            <a:custGeom>
              <a:avLst/>
              <a:gdLst/>
              <a:ahLst/>
              <a:cxnLst/>
              <a:rect l="l" t="t" r="r" b="b"/>
              <a:pathLst>
                <a:path w="134730" h="109913" extrusionOk="0">
                  <a:moveTo>
                    <a:pt x="117618" y="0"/>
                  </a:moveTo>
                  <a:lnTo>
                    <a:pt x="96269" y="267"/>
                  </a:lnTo>
                  <a:lnTo>
                    <a:pt x="70384" y="2169"/>
                  </a:lnTo>
                  <a:cubicBezTo>
                    <a:pt x="70384" y="2169"/>
                    <a:pt x="31356" y="11942"/>
                    <a:pt x="15912" y="17313"/>
                  </a:cubicBezTo>
                  <a:cubicBezTo>
                    <a:pt x="6750" y="20476"/>
                    <a:pt x="11101" y="24658"/>
                    <a:pt x="10367" y="24658"/>
                  </a:cubicBezTo>
                  <a:cubicBezTo>
                    <a:pt x="10350" y="24658"/>
                    <a:pt x="10330" y="24656"/>
                    <a:pt x="10308" y="24651"/>
                  </a:cubicBezTo>
                  <a:lnTo>
                    <a:pt x="0" y="30522"/>
                  </a:lnTo>
                  <a:lnTo>
                    <a:pt x="3503" y="38328"/>
                  </a:lnTo>
                  <a:lnTo>
                    <a:pt x="18080" y="68016"/>
                  </a:lnTo>
                  <a:lnTo>
                    <a:pt x="19514" y="98938"/>
                  </a:lnTo>
                  <a:lnTo>
                    <a:pt x="26519" y="109912"/>
                  </a:lnTo>
                  <a:lnTo>
                    <a:pt x="62879" y="102540"/>
                  </a:lnTo>
                  <a:lnTo>
                    <a:pt x="117951" y="89031"/>
                  </a:lnTo>
                  <a:lnTo>
                    <a:pt x="130927" y="80925"/>
                  </a:lnTo>
                  <a:lnTo>
                    <a:pt x="134730" y="71218"/>
                  </a:lnTo>
                  <a:lnTo>
                    <a:pt x="117618" y="0"/>
                  </a:ln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16;p45"/>
            <p:cNvSpPr/>
            <p:nvPr/>
          </p:nvSpPr>
          <p:spPr>
            <a:xfrm>
              <a:off x="1500450" y="2919850"/>
              <a:ext cx="2099925" cy="1917150"/>
            </a:xfrm>
            <a:custGeom>
              <a:avLst/>
              <a:gdLst/>
              <a:ahLst/>
              <a:cxnLst/>
              <a:rect l="l" t="t" r="r" b="b"/>
              <a:pathLst>
                <a:path w="83997" h="76686" extrusionOk="0">
                  <a:moveTo>
                    <a:pt x="0" y="21931"/>
                  </a:moveTo>
                  <a:lnTo>
                    <a:pt x="4177" y="19693"/>
                  </a:lnTo>
                  <a:lnTo>
                    <a:pt x="5818" y="17008"/>
                  </a:lnTo>
                  <a:lnTo>
                    <a:pt x="8206" y="16709"/>
                  </a:lnTo>
                  <a:lnTo>
                    <a:pt x="7310" y="14024"/>
                  </a:lnTo>
                  <a:lnTo>
                    <a:pt x="13427" y="10443"/>
                  </a:lnTo>
                  <a:lnTo>
                    <a:pt x="21484" y="8951"/>
                  </a:lnTo>
                  <a:lnTo>
                    <a:pt x="32375" y="6564"/>
                  </a:lnTo>
                  <a:lnTo>
                    <a:pt x="39089" y="4177"/>
                  </a:lnTo>
                  <a:lnTo>
                    <a:pt x="48041" y="1939"/>
                  </a:lnTo>
                  <a:lnTo>
                    <a:pt x="53710" y="1939"/>
                  </a:lnTo>
                  <a:lnTo>
                    <a:pt x="66690" y="0"/>
                  </a:lnTo>
                  <a:lnTo>
                    <a:pt x="81908" y="596"/>
                  </a:lnTo>
                  <a:lnTo>
                    <a:pt x="81311" y="2536"/>
                  </a:lnTo>
                  <a:lnTo>
                    <a:pt x="82505" y="15217"/>
                  </a:lnTo>
                  <a:lnTo>
                    <a:pt x="83997" y="19246"/>
                  </a:lnTo>
                  <a:lnTo>
                    <a:pt x="27899" y="32076"/>
                  </a:lnTo>
                  <a:lnTo>
                    <a:pt x="29093" y="36254"/>
                  </a:lnTo>
                  <a:lnTo>
                    <a:pt x="22230" y="42520"/>
                  </a:lnTo>
                  <a:lnTo>
                    <a:pt x="28794" y="56694"/>
                  </a:lnTo>
                  <a:lnTo>
                    <a:pt x="31331" y="71464"/>
                  </a:lnTo>
                  <a:lnTo>
                    <a:pt x="31629" y="74597"/>
                  </a:lnTo>
                  <a:lnTo>
                    <a:pt x="22827" y="76686"/>
                  </a:lnTo>
                  <a:lnTo>
                    <a:pt x="16710" y="75791"/>
                  </a:lnTo>
                  <a:lnTo>
                    <a:pt x="13875" y="71613"/>
                  </a:lnTo>
                  <a:lnTo>
                    <a:pt x="12681" y="66093"/>
                  </a:lnTo>
                  <a:lnTo>
                    <a:pt x="12383" y="59379"/>
                  </a:lnTo>
                  <a:lnTo>
                    <a:pt x="11637" y="48040"/>
                  </a:lnTo>
                  <a:lnTo>
                    <a:pt x="9250" y="38343"/>
                  </a:lnTo>
                  <a:lnTo>
                    <a:pt x="5222" y="29689"/>
                  </a:lnTo>
                  <a:close/>
                </a:path>
              </a:pathLst>
            </a:custGeom>
            <a:solidFill>
              <a:schemeClr val="accent2"/>
            </a:solidFill>
            <a:ln>
              <a:noFill/>
            </a:ln>
          </p:spPr>
        </p:sp>
        <p:sp>
          <p:nvSpPr>
            <p:cNvPr id="36" name="Google Shape;3017;p45"/>
            <p:cNvSpPr/>
            <p:nvPr/>
          </p:nvSpPr>
          <p:spPr>
            <a:xfrm>
              <a:off x="1473275" y="2897099"/>
              <a:ext cx="2366568" cy="1964008"/>
            </a:xfrm>
            <a:custGeom>
              <a:avLst/>
              <a:gdLst/>
              <a:ahLst/>
              <a:cxnLst/>
              <a:rect l="l" t="t" r="r" b="b"/>
              <a:pathLst>
                <a:path w="138822" h="115208" extrusionOk="0">
                  <a:moveTo>
                    <a:pt x="77145" y="4196"/>
                  </a:moveTo>
                  <a:lnTo>
                    <a:pt x="77145" y="4196"/>
                  </a:lnTo>
                  <a:cubicBezTo>
                    <a:pt x="74943" y="4697"/>
                    <a:pt x="72741" y="5230"/>
                    <a:pt x="70507" y="5797"/>
                  </a:cubicBezTo>
                  <a:cubicBezTo>
                    <a:pt x="66637" y="6731"/>
                    <a:pt x="62834" y="7832"/>
                    <a:pt x="58932" y="8633"/>
                  </a:cubicBezTo>
                  <a:cubicBezTo>
                    <a:pt x="58765" y="8666"/>
                    <a:pt x="58631" y="8666"/>
                    <a:pt x="58465" y="8699"/>
                  </a:cubicBezTo>
                  <a:cubicBezTo>
                    <a:pt x="61300" y="7832"/>
                    <a:pt x="64069" y="6898"/>
                    <a:pt x="66837" y="6131"/>
                  </a:cubicBezTo>
                  <a:cubicBezTo>
                    <a:pt x="70173" y="5197"/>
                    <a:pt x="73675" y="4363"/>
                    <a:pt x="77145" y="4196"/>
                  </a:cubicBezTo>
                  <a:close/>
                  <a:moveTo>
                    <a:pt x="128381" y="74280"/>
                  </a:moveTo>
                  <a:lnTo>
                    <a:pt x="128381" y="74280"/>
                  </a:lnTo>
                  <a:cubicBezTo>
                    <a:pt x="128715" y="77182"/>
                    <a:pt x="128314" y="80251"/>
                    <a:pt x="127447" y="83119"/>
                  </a:cubicBezTo>
                  <a:cubicBezTo>
                    <a:pt x="127647" y="82285"/>
                    <a:pt x="127814" y="81418"/>
                    <a:pt x="127914" y="80584"/>
                  </a:cubicBezTo>
                  <a:cubicBezTo>
                    <a:pt x="128014" y="80017"/>
                    <a:pt x="128114" y="79383"/>
                    <a:pt x="128148" y="78783"/>
                  </a:cubicBezTo>
                  <a:cubicBezTo>
                    <a:pt x="128281" y="77382"/>
                    <a:pt x="128314" y="75914"/>
                    <a:pt x="128214" y="74446"/>
                  </a:cubicBezTo>
                  <a:lnTo>
                    <a:pt x="128214" y="74380"/>
                  </a:lnTo>
                  <a:cubicBezTo>
                    <a:pt x="128248" y="74346"/>
                    <a:pt x="128348" y="74346"/>
                    <a:pt x="128381" y="74280"/>
                  </a:cubicBezTo>
                  <a:close/>
                  <a:moveTo>
                    <a:pt x="123845" y="76281"/>
                  </a:moveTo>
                  <a:cubicBezTo>
                    <a:pt x="124345" y="78383"/>
                    <a:pt x="124478" y="80517"/>
                    <a:pt x="124812" y="82619"/>
                  </a:cubicBezTo>
                  <a:lnTo>
                    <a:pt x="124812" y="83086"/>
                  </a:lnTo>
                  <a:cubicBezTo>
                    <a:pt x="124445" y="83253"/>
                    <a:pt x="124111" y="83453"/>
                    <a:pt x="123678" y="83553"/>
                  </a:cubicBezTo>
                  <a:cubicBezTo>
                    <a:pt x="123278" y="83620"/>
                    <a:pt x="123144" y="84053"/>
                    <a:pt x="123177" y="84420"/>
                  </a:cubicBezTo>
                  <a:cubicBezTo>
                    <a:pt x="123344" y="85388"/>
                    <a:pt x="123478" y="86288"/>
                    <a:pt x="123511" y="87256"/>
                  </a:cubicBezTo>
                  <a:lnTo>
                    <a:pt x="123511" y="87289"/>
                  </a:lnTo>
                  <a:cubicBezTo>
                    <a:pt x="120809" y="88790"/>
                    <a:pt x="117840" y="89924"/>
                    <a:pt x="114872" y="90858"/>
                  </a:cubicBezTo>
                  <a:cubicBezTo>
                    <a:pt x="116206" y="87055"/>
                    <a:pt x="115972" y="82886"/>
                    <a:pt x="116039" y="78916"/>
                  </a:cubicBezTo>
                  <a:cubicBezTo>
                    <a:pt x="118708" y="78216"/>
                    <a:pt x="121309" y="77349"/>
                    <a:pt x="123845" y="76281"/>
                  </a:cubicBezTo>
                  <a:close/>
                  <a:moveTo>
                    <a:pt x="108530" y="2513"/>
                  </a:moveTo>
                  <a:cubicBezTo>
                    <a:pt x="112322" y="2513"/>
                    <a:pt x="116101" y="2827"/>
                    <a:pt x="119775" y="3662"/>
                  </a:cubicBezTo>
                  <a:cubicBezTo>
                    <a:pt x="119508" y="14270"/>
                    <a:pt x="122177" y="24744"/>
                    <a:pt x="125179" y="34885"/>
                  </a:cubicBezTo>
                  <a:cubicBezTo>
                    <a:pt x="127981" y="44292"/>
                    <a:pt x="132884" y="53098"/>
                    <a:pt x="134786" y="62771"/>
                  </a:cubicBezTo>
                  <a:cubicBezTo>
                    <a:pt x="136220" y="70010"/>
                    <a:pt x="135186" y="77415"/>
                    <a:pt x="129816" y="82786"/>
                  </a:cubicBezTo>
                  <a:cubicBezTo>
                    <a:pt x="129415" y="83186"/>
                    <a:pt x="129048" y="83520"/>
                    <a:pt x="128681" y="83853"/>
                  </a:cubicBezTo>
                  <a:cubicBezTo>
                    <a:pt x="129782" y="80317"/>
                    <a:pt x="130283" y="76548"/>
                    <a:pt x="129582" y="73012"/>
                  </a:cubicBezTo>
                  <a:cubicBezTo>
                    <a:pt x="129534" y="72676"/>
                    <a:pt x="129226" y="72495"/>
                    <a:pt x="128909" y="72495"/>
                  </a:cubicBezTo>
                  <a:cubicBezTo>
                    <a:pt x="128785" y="72495"/>
                    <a:pt x="128660" y="72522"/>
                    <a:pt x="128548" y="72578"/>
                  </a:cubicBezTo>
                  <a:cubicBezTo>
                    <a:pt x="124312" y="74780"/>
                    <a:pt x="119808" y="76515"/>
                    <a:pt x="115138" y="77715"/>
                  </a:cubicBezTo>
                  <a:cubicBezTo>
                    <a:pt x="114771" y="77782"/>
                    <a:pt x="114571" y="78116"/>
                    <a:pt x="114638" y="78416"/>
                  </a:cubicBezTo>
                  <a:lnTo>
                    <a:pt x="114638" y="78583"/>
                  </a:lnTo>
                  <a:cubicBezTo>
                    <a:pt x="114471" y="82786"/>
                    <a:pt x="114972" y="87522"/>
                    <a:pt x="113137" y="91425"/>
                  </a:cubicBezTo>
                  <a:cubicBezTo>
                    <a:pt x="113104" y="91425"/>
                    <a:pt x="113004" y="91459"/>
                    <a:pt x="112970" y="91459"/>
                  </a:cubicBezTo>
                  <a:cubicBezTo>
                    <a:pt x="107366" y="93093"/>
                    <a:pt x="101662" y="94227"/>
                    <a:pt x="95991" y="95395"/>
                  </a:cubicBezTo>
                  <a:cubicBezTo>
                    <a:pt x="88786" y="96896"/>
                    <a:pt x="81781" y="99064"/>
                    <a:pt x="74676" y="101032"/>
                  </a:cubicBezTo>
                  <a:cubicBezTo>
                    <a:pt x="69973" y="102366"/>
                    <a:pt x="65269" y="103601"/>
                    <a:pt x="60499" y="104802"/>
                  </a:cubicBezTo>
                  <a:cubicBezTo>
                    <a:pt x="56396" y="105869"/>
                    <a:pt x="52294" y="106870"/>
                    <a:pt x="48257" y="108271"/>
                  </a:cubicBezTo>
                  <a:cubicBezTo>
                    <a:pt x="44088" y="109772"/>
                    <a:pt x="39318" y="111840"/>
                    <a:pt x="34581" y="112540"/>
                  </a:cubicBezTo>
                  <a:cubicBezTo>
                    <a:pt x="36049" y="111473"/>
                    <a:pt x="37249" y="110072"/>
                    <a:pt x="38050" y="108471"/>
                  </a:cubicBezTo>
                  <a:cubicBezTo>
                    <a:pt x="40919" y="102900"/>
                    <a:pt x="40985" y="95895"/>
                    <a:pt x="40885" y="89757"/>
                  </a:cubicBezTo>
                  <a:cubicBezTo>
                    <a:pt x="40752" y="82652"/>
                    <a:pt x="39918" y="75781"/>
                    <a:pt x="38150" y="68909"/>
                  </a:cubicBezTo>
                  <a:cubicBezTo>
                    <a:pt x="35582" y="58702"/>
                    <a:pt x="31545" y="48928"/>
                    <a:pt x="28143" y="38954"/>
                  </a:cubicBezTo>
                  <a:cubicBezTo>
                    <a:pt x="26375" y="33617"/>
                    <a:pt x="24774" y="28213"/>
                    <a:pt x="23640" y="22676"/>
                  </a:cubicBezTo>
                  <a:cubicBezTo>
                    <a:pt x="23640" y="22576"/>
                    <a:pt x="23606" y="22543"/>
                    <a:pt x="23606" y="22509"/>
                  </a:cubicBezTo>
                  <a:cubicBezTo>
                    <a:pt x="30411" y="17539"/>
                    <a:pt x="38717" y="15371"/>
                    <a:pt x="46823" y="13603"/>
                  </a:cubicBezTo>
                  <a:cubicBezTo>
                    <a:pt x="50926" y="12736"/>
                    <a:pt x="54995" y="12002"/>
                    <a:pt x="59098" y="11201"/>
                  </a:cubicBezTo>
                  <a:cubicBezTo>
                    <a:pt x="63001" y="10401"/>
                    <a:pt x="66837" y="9367"/>
                    <a:pt x="70740" y="8366"/>
                  </a:cubicBezTo>
                  <a:cubicBezTo>
                    <a:pt x="79013" y="6231"/>
                    <a:pt x="87419" y="4496"/>
                    <a:pt x="95925" y="3396"/>
                  </a:cubicBezTo>
                  <a:cubicBezTo>
                    <a:pt x="100058" y="2903"/>
                    <a:pt x="104302" y="2513"/>
                    <a:pt x="108530" y="2513"/>
                  </a:cubicBezTo>
                  <a:close/>
                  <a:moveTo>
                    <a:pt x="108703" y="1"/>
                  </a:moveTo>
                  <a:cubicBezTo>
                    <a:pt x="104610" y="1"/>
                    <a:pt x="100503" y="354"/>
                    <a:pt x="96492" y="827"/>
                  </a:cubicBezTo>
                  <a:cubicBezTo>
                    <a:pt x="92956" y="1227"/>
                    <a:pt x="89453" y="1761"/>
                    <a:pt x="85951" y="2395"/>
                  </a:cubicBezTo>
                  <a:cubicBezTo>
                    <a:pt x="82649" y="2829"/>
                    <a:pt x="79313" y="2595"/>
                    <a:pt x="76010" y="2829"/>
                  </a:cubicBezTo>
                  <a:cubicBezTo>
                    <a:pt x="72808" y="3029"/>
                    <a:pt x="69573" y="3863"/>
                    <a:pt x="66470" y="4697"/>
                  </a:cubicBezTo>
                  <a:cubicBezTo>
                    <a:pt x="59632" y="6565"/>
                    <a:pt x="52994" y="9233"/>
                    <a:pt x="46122" y="10934"/>
                  </a:cubicBezTo>
                  <a:cubicBezTo>
                    <a:pt x="34714" y="13770"/>
                    <a:pt x="21805" y="14103"/>
                    <a:pt x="12065" y="21442"/>
                  </a:cubicBezTo>
                  <a:cubicBezTo>
                    <a:pt x="11798" y="21642"/>
                    <a:pt x="11598" y="21942"/>
                    <a:pt x="11731" y="22242"/>
                  </a:cubicBezTo>
                  <a:cubicBezTo>
                    <a:pt x="12065" y="23110"/>
                    <a:pt x="12432" y="24044"/>
                    <a:pt x="12765" y="24911"/>
                  </a:cubicBezTo>
                  <a:lnTo>
                    <a:pt x="12632" y="24911"/>
                  </a:lnTo>
                  <a:cubicBezTo>
                    <a:pt x="11464" y="25011"/>
                    <a:pt x="10530" y="25378"/>
                    <a:pt x="9763" y="26345"/>
                  </a:cubicBezTo>
                  <a:cubicBezTo>
                    <a:pt x="9430" y="26712"/>
                    <a:pt x="9530" y="27179"/>
                    <a:pt x="9897" y="27480"/>
                  </a:cubicBezTo>
                  <a:cubicBezTo>
                    <a:pt x="15434" y="31716"/>
                    <a:pt x="16868" y="39355"/>
                    <a:pt x="19904" y="45326"/>
                  </a:cubicBezTo>
                  <a:cubicBezTo>
                    <a:pt x="20026" y="45581"/>
                    <a:pt x="20230" y="45686"/>
                    <a:pt x="20442" y="45686"/>
                  </a:cubicBezTo>
                  <a:cubicBezTo>
                    <a:pt x="20921" y="45686"/>
                    <a:pt x="21439" y="45147"/>
                    <a:pt x="21138" y="44592"/>
                  </a:cubicBezTo>
                  <a:cubicBezTo>
                    <a:pt x="18102" y="38587"/>
                    <a:pt x="16601" y="31382"/>
                    <a:pt x="11364" y="26846"/>
                  </a:cubicBezTo>
                  <a:cubicBezTo>
                    <a:pt x="11731" y="26579"/>
                    <a:pt x="12132" y="26412"/>
                    <a:pt x="12632" y="26379"/>
                  </a:cubicBezTo>
                  <a:cubicBezTo>
                    <a:pt x="12932" y="26345"/>
                    <a:pt x="13099" y="26212"/>
                    <a:pt x="13232" y="26012"/>
                  </a:cubicBezTo>
                  <a:cubicBezTo>
                    <a:pt x="17902" y="36853"/>
                    <a:pt x="24607" y="47360"/>
                    <a:pt x="24073" y="59502"/>
                  </a:cubicBezTo>
                  <a:cubicBezTo>
                    <a:pt x="24057" y="59953"/>
                    <a:pt x="24399" y="60178"/>
                    <a:pt x="24749" y="60178"/>
                  </a:cubicBezTo>
                  <a:cubicBezTo>
                    <a:pt x="25099" y="60178"/>
                    <a:pt x="25458" y="59953"/>
                    <a:pt x="25474" y="59502"/>
                  </a:cubicBezTo>
                  <a:cubicBezTo>
                    <a:pt x="26075" y="45926"/>
                    <a:pt x="17869" y="34518"/>
                    <a:pt x="13232" y="22343"/>
                  </a:cubicBezTo>
                  <a:cubicBezTo>
                    <a:pt x="18703" y="18373"/>
                    <a:pt x="25141" y="16538"/>
                    <a:pt x="31746" y="15204"/>
                  </a:cubicBezTo>
                  <a:lnTo>
                    <a:pt x="31746" y="15204"/>
                  </a:lnTo>
                  <a:cubicBezTo>
                    <a:pt x="28410" y="16538"/>
                    <a:pt x="25241" y="18173"/>
                    <a:pt x="22305" y="20241"/>
                  </a:cubicBezTo>
                  <a:lnTo>
                    <a:pt x="22072" y="20508"/>
                  </a:lnTo>
                  <a:cubicBezTo>
                    <a:pt x="20204" y="21308"/>
                    <a:pt x="18303" y="22176"/>
                    <a:pt x="16635" y="23377"/>
                  </a:cubicBezTo>
                  <a:cubicBezTo>
                    <a:pt x="16301" y="23643"/>
                    <a:pt x="16234" y="23977"/>
                    <a:pt x="16401" y="24344"/>
                  </a:cubicBezTo>
                  <a:cubicBezTo>
                    <a:pt x="20638" y="33317"/>
                    <a:pt x="24307" y="42557"/>
                    <a:pt x="26909" y="52164"/>
                  </a:cubicBezTo>
                  <a:cubicBezTo>
                    <a:pt x="28777" y="59169"/>
                    <a:pt x="29911" y="66374"/>
                    <a:pt x="31245" y="73512"/>
                  </a:cubicBezTo>
                  <a:cubicBezTo>
                    <a:pt x="32413" y="79784"/>
                    <a:pt x="33480" y="86222"/>
                    <a:pt x="33413" y="92693"/>
                  </a:cubicBezTo>
                  <a:cubicBezTo>
                    <a:pt x="33380" y="97396"/>
                    <a:pt x="32713" y="103367"/>
                    <a:pt x="28610" y="106269"/>
                  </a:cubicBezTo>
                  <a:cubicBezTo>
                    <a:pt x="28610" y="106269"/>
                    <a:pt x="28610" y="106236"/>
                    <a:pt x="28577" y="106236"/>
                  </a:cubicBezTo>
                  <a:cubicBezTo>
                    <a:pt x="28643" y="106136"/>
                    <a:pt x="28743" y="106036"/>
                    <a:pt x="28777" y="105902"/>
                  </a:cubicBezTo>
                  <a:cubicBezTo>
                    <a:pt x="30878" y="99064"/>
                    <a:pt x="31279" y="91726"/>
                    <a:pt x="31112" y="84587"/>
                  </a:cubicBezTo>
                  <a:cubicBezTo>
                    <a:pt x="30945" y="77615"/>
                    <a:pt x="30144" y="70410"/>
                    <a:pt x="27876" y="63839"/>
                  </a:cubicBezTo>
                  <a:cubicBezTo>
                    <a:pt x="27757" y="63482"/>
                    <a:pt x="27470" y="63329"/>
                    <a:pt x="27184" y="63329"/>
                  </a:cubicBezTo>
                  <a:cubicBezTo>
                    <a:pt x="26748" y="63329"/>
                    <a:pt x="26314" y="63682"/>
                    <a:pt x="26475" y="64206"/>
                  </a:cubicBezTo>
                  <a:cubicBezTo>
                    <a:pt x="28743" y="70710"/>
                    <a:pt x="29477" y="77715"/>
                    <a:pt x="29711" y="84587"/>
                  </a:cubicBezTo>
                  <a:cubicBezTo>
                    <a:pt x="29878" y="90291"/>
                    <a:pt x="29611" y="96195"/>
                    <a:pt x="28410" y="101799"/>
                  </a:cubicBezTo>
                  <a:cubicBezTo>
                    <a:pt x="28410" y="101566"/>
                    <a:pt x="28410" y="101266"/>
                    <a:pt x="28376" y="101032"/>
                  </a:cubicBezTo>
                  <a:cubicBezTo>
                    <a:pt x="28276" y="99264"/>
                    <a:pt x="28243" y="97563"/>
                    <a:pt x="28243" y="95795"/>
                  </a:cubicBezTo>
                  <a:cubicBezTo>
                    <a:pt x="28210" y="92559"/>
                    <a:pt x="28243" y="89257"/>
                    <a:pt x="28143" y="86021"/>
                  </a:cubicBezTo>
                  <a:cubicBezTo>
                    <a:pt x="27976" y="80084"/>
                    <a:pt x="26909" y="74413"/>
                    <a:pt x="25775" y="68609"/>
                  </a:cubicBezTo>
                  <a:cubicBezTo>
                    <a:pt x="23907" y="59269"/>
                    <a:pt x="22372" y="48528"/>
                    <a:pt x="15801" y="41089"/>
                  </a:cubicBezTo>
                  <a:cubicBezTo>
                    <a:pt x="15659" y="40924"/>
                    <a:pt x="15496" y="40856"/>
                    <a:pt x="15336" y="40856"/>
                  </a:cubicBezTo>
                  <a:cubicBezTo>
                    <a:pt x="14818" y="40856"/>
                    <a:pt x="14341" y="41580"/>
                    <a:pt x="14800" y="42090"/>
                  </a:cubicBezTo>
                  <a:cubicBezTo>
                    <a:pt x="21371" y="49529"/>
                    <a:pt x="22739" y="60570"/>
                    <a:pt x="24607" y="69910"/>
                  </a:cubicBezTo>
                  <a:cubicBezTo>
                    <a:pt x="25808" y="75948"/>
                    <a:pt x="26709" y="81785"/>
                    <a:pt x="26809" y="87956"/>
                  </a:cubicBezTo>
                  <a:cubicBezTo>
                    <a:pt x="26875" y="91025"/>
                    <a:pt x="26875" y="94061"/>
                    <a:pt x="26909" y="97096"/>
                  </a:cubicBezTo>
                  <a:cubicBezTo>
                    <a:pt x="26942" y="98597"/>
                    <a:pt x="26975" y="100132"/>
                    <a:pt x="27076" y="101633"/>
                  </a:cubicBezTo>
                  <a:cubicBezTo>
                    <a:pt x="27109" y="102300"/>
                    <a:pt x="27109" y="103067"/>
                    <a:pt x="27142" y="103767"/>
                  </a:cubicBezTo>
                  <a:cubicBezTo>
                    <a:pt x="25041" y="99598"/>
                    <a:pt x="24741" y="94561"/>
                    <a:pt x="24707" y="89958"/>
                  </a:cubicBezTo>
                  <a:cubicBezTo>
                    <a:pt x="24607" y="83553"/>
                    <a:pt x="24874" y="77349"/>
                    <a:pt x="23640" y="70944"/>
                  </a:cubicBezTo>
                  <a:cubicBezTo>
                    <a:pt x="22205" y="63205"/>
                    <a:pt x="19437" y="55733"/>
                    <a:pt x="16535" y="48428"/>
                  </a:cubicBezTo>
                  <a:cubicBezTo>
                    <a:pt x="15267" y="45326"/>
                    <a:pt x="13966" y="42190"/>
                    <a:pt x="12298" y="39255"/>
                  </a:cubicBezTo>
                  <a:cubicBezTo>
                    <a:pt x="11564" y="37920"/>
                    <a:pt x="10597" y="36686"/>
                    <a:pt x="9530" y="35552"/>
                  </a:cubicBezTo>
                  <a:cubicBezTo>
                    <a:pt x="9263" y="35318"/>
                    <a:pt x="9029" y="35052"/>
                    <a:pt x="8729" y="34818"/>
                  </a:cubicBezTo>
                  <a:cubicBezTo>
                    <a:pt x="9229" y="34351"/>
                    <a:pt x="9630" y="33851"/>
                    <a:pt x="10097" y="33350"/>
                  </a:cubicBezTo>
                  <a:cubicBezTo>
                    <a:pt x="10697" y="34251"/>
                    <a:pt x="11097" y="35252"/>
                    <a:pt x="11364" y="36319"/>
                  </a:cubicBezTo>
                  <a:cubicBezTo>
                    <a:pt x="11443" y="36674"/>
                    <a:pt x="11703" y="36827"/>
                    <a:pt x="11977" y="36827"/>
                  </a:cubicBezTo>
                  <a:cubicBezTo>
                    <a:pt x="12399" y="36827"/>
                    <a:pt x="12853" y="36465"/>
                    <a:pt x="12732" y="35919"/>
                  </a:cubicBezTo>
                  <a:cubicBezTo>
                    <a:pt x="12098" y="33250"/>
                    <a:pt x="10397" y="30849"/>
                    <a:pt x="8095" y="29314"/>
                  </a:cubicBezTo>
                  <a:cubicBezTo>
                    <a:pt x="7995" y="29247"/>
                    <a:pt x="7870" y="29214"/>
                    <a:pt x="7745" y="29214"/>
                  </a:cubicBezTo>
                  <a:cubicBezTo>
                    <a:pt x="7620" y="29214"/>
                    <a:pt x="7495" y="29247"/>
                    <a:pt x="7395" y="29314"/>
                  </a:cubicBezTo>
                  <a:cubicBezTo>
                    <a:pt x="6027" y="30181"/>
                    <a:pt x="4726" y="31216"/>
                    <a:pt x="3425" y="32250"/>
                  </a:cubicBezTo>
                  <a:cubicBezTo>
                    <a:pt x="2877" y="32720"/>
                    <a:pt x="3371" y="33435"/>
                    <a:pt x="3948" y="33435"/>
                  </a:cubicBezTo>
                  <a:cubicBezTo>
                    <a:pt x="4108" y="33435"/>
                    <a:pt x="4274" y="33381"/>
                    <a:pt x="4426" y="33250"/>
                  </a:cubicBezTo>
                  <a:cubicBezTo>
                    <a:pt x="5527" y="32383"/>
                    <a:pt x="6561" y="31516"/>
                    <a:pt x="7728" y="30749"/>
                  </a:cubicBezTo>
                  <a:cubicBezTo>
                    <a:pt x="8262" y="31182"/>
                    <a:pt x="8762" y="31649"/>
                    <a:pt x="9229" y="32183"/>
                  </a:cubicBezTo>
                  <a:cubicBezTo>
                    <a:pt x="9196" y="32216"/>
                    <a:pt x="9129" y="32216"/>
                    <a:pt x="9129" y="32250"/>
                  </a:cubicBezTo>
                  <a:cubicBezTo>
                    <a:pt x="8729" y="32683"/>
                    <a:pt x="8362" y="33150"/>
                    <a:pt x="7929" y="33551"/>
                  </a:cubicBezTo>
                  <a:cubicBezTo>
                    <a:pt x="7628" y="33884"/>
                    <a:pt x="7028" y="34151"/>
                    <a:pt x="7028" y="34685"/>
                  </a:cubicBezTo>
                  <a:cubicBezTo>
                    <a:pt x="7028" y="35752"/>
                    <a:pt x="8562" y="36586"/>
                    <a:pt x="9229" y="37387"/>
                  </a:cubicBezTo>
                  <a:cubicBezTo>
                    <a:pt x="11731" y="40255"/>
                    <a:pt x="13232" y="44191"/>
                    <a:pt x="14633" y="47661"/>
                  </a:cubicBezTo>
                  <a:cubicBezTo>
                    <a:pt x="17802" y="55333"/>
                    <a:pt x="20638" y="63172"/>
                    <a:pt x="22239" y="71278"/>
                  </a:cubicBezTo>
                  <a:cubicBezTo>
                    <a:pt x="23573" y="78016"/>
                    <a:pt x="23073" y="84687"/>
                    <a:pt x="23273" y="91459"/>
                  </a:cubicBezTo>
                  <a:cubicBezTo>
                    <a:pt x="23440" y="96863"/>
                    <a:pt x="24140" y="102600"/>
                    <a:pt x="27476" y="106936"/>
                  </a:cubicBezTo>
                  <a:cubicBezTo>
                    <a:pt x="26750" y="107314"/>
                    <a:pt x="27237" y="108273"/>
                    <a:pt x="27904" y="108273"/>
                  </a:cubicBezTo>
                  <a:cubicBezTo>
                    <a:pt x="28003" y="108273"/>
                    <a:pt x="28106" y="108251"/>
                    <a:pt x="28210" y="108204"/>
                  </a:cubicBezTo>
                  <a:cubicBezTo>
                    <a:pt x="28276" y="108137"/>
                    <a:pt x="28310" y="108104"/>
                    <a:pt x="28410" y="108071"/>
                  </a:cubicBezTo>
                  <a:cubicBezTo>
                    <a:pt x="28553" y="108222"/>
                    <a:pt x="28717" y="108286"/>
                    <a:pt x="28877" y="108286"/>
                  </a:cubicBezTo>
                  <a:cubicBezTo>
                    <a:pt x="29316" y="108286"/>
                    <a:pt x="29724" y="107810"/>
                    <a:pt x="29577" y="107370"/>
                  </a:cubicBezTo>
                  <a:cubicBezTo>
                    <a:pt x="33480" y="104535"/>
                    <a:pt x="34548" y="99231"/>
                    <a:pt x="34814" y="94594"/>
                  </a:cubicBezTo>
                  <a:cubicBezTo>
                    <a:pt x="35248" y="87889"/>
                    <a:pt x="34114" y="81085"/>
                    <a:pt x="32946" y="74547"/>
                  </a:cubicBezTo>
                  <a:cubicBezTo>
                    <a:pt x="31612" y="67108"/>
                    <a:pt x="30411" y="59669"/>
                    <a:pt x="28543" y="52331"/>
                  </a:cubicBezTo>
                  <a:cubicBezTo>
                    <a:pt x="26041" y="42590"/>
                    <a:pt x="22272" y="33250"/>
                    <a:pt x="18036" y="24177"/>
                  </a:cubicBezTo>
                  <a:cubicBezTo>
                    <a:pt x="19103" y="23410"/>
                    <a:pt x="20271" y="22843"/>
                    <a:pt x="21472" y="22309"/>
                  </a:cubicBezTo>
                  <a:lnTo>
                    <a:pt x="21472" y="22309"/>
                  </a:lnTo>
                  <a:cubicBezTo>
                    <a:pt x="21305" y="22543"/>
                    <a:pt x="21238" y="22876"/>
                    <a:pt x="21305" y="23243"/>
                  </a:cubicBezTo>
                  <a:cubicBezTo>
                    <a:pt x="23373" y="33551"/>
                    <a:pt x="27142" y="43391"/>
                    <a:pt x="30645" y="53231"/>
                  </a:cubicBezTo>
                  <a:cubicBezTo>
                    <a:pt x="33880" y="62271"/>
                    <a:pt x="37249" y="71711"/>
                    <a:pt x="37983" y="81351"/>
                  </a:cubicBezTo>
                  <a:cubicBezTo>
                    <a:pt x="38450" y="87422"/>
                    <a:pt x="38784" y="93627"/>
                    <a:pt x="37950" y="99731"/>
                  </a:cubicBezTo>
                  <a:cubicBezTo>
                    <a:pt x="37330" y="104299"/>
                    <a:pt x="35625" y="111484"/>
                    <a:pt x="29870" y="111484"/>
                  </a:cubicBezTo>
                  <a:cubicBezTo>
                    <a:pt x="29741" y="111484"/>
                    <a:pt x="29610" y="111480"/>
                    <a:pt x="29477" y="111473"/>
                  </a:cubicBezTo>
                  <a:cubicBezTo>
                    <a:pt x="24774" y="111206"/>
                    <a:pt x="23206" y="104101"/>
                    <a:pt x="22439" y="100565"/>
                  </a:cubicBezTo>
                  <a:cubicBezTo>
                    <a:pt x="21271" y="95095"/>
                    <a:pt x="20971" y="89457"/>
                    <a:pt x="20771" y="83920"/>
                  </a:cubicBezTo>
                  <a:cubicBezTo>
                    <a:pt x="20037" y="66608"/>
                    <a:pt x="15267" y="49328"/>
                    <a:pt x="4893" y="35218"/>
                  </a:cubicBezTo>
                  <a:cubicBezTo>
                    <a:pt x="4126" y="34218"/>
                    <a:pt x="3359" y="33217"/>
                    <a:pt x="2558" y="32250"/>
                  </a:cubicBezTo>
                  <a:cubicBezTo>
                    <a:pt x="2313" y="31957"/>
                    <a:pt x="2027" y="31835"/>
                    <a:pt x="1747" y="31835"/>
                  </a:cubicBezTo>
                  <a:cubicBezTo>
                    <a:pt x="844" y="31835"/>
                    <a:pt x="1" y="33101"/>
                    <a:pt x="790" y="34018"/>
                  </a:cubicBezTo>
                  <a:cubicBezTo>
                    <a:pt x="12265" y="47894"/>
                    <a:pt x="17535" y="65907"/>
                    <a:pt x="18303" y="83686"/>
                  </a:cubicBezTo>
                  <a:cubicBezTo>
                    <a:pt x="18569" y="89224"/>
                    <a:pt x="18870" y="94761"/>
                    <a:pt x="19904" y="100232"/>
                  </a:cubicBezTo>
                  <a:cubicBezTo>
                    <a:pt x="20704" y="104368"/>
                    <a:pt x="21972" y="109438"/>
                    <a:pt x="25374" y="112274"/>
                  </a:cubicBezTo>
                  <a:cubicBezTo>
                    <a:pt x="25041" y="112907"/>
                    <a:pt x="25141" y="113875"/>
                    <a:pt x="26041" y="114208"/>
                  </a:cubicBezTo>
                  <a:cubicBezTo>
                    <a:pt x="27910" y="114915"/>
                    <a:pt x="29844" y="115208"/>
                    <a:pt x="31805" y="115208"/>
                  </a:cubicBezTo>
                  <a:cubicBezTo>
                    <a:pt x="38174" y="115208"/>
                    <a:pt x="44830" y="112120"/>
                    <a:pt x="50492" y="110105"/>
                  </a:cubicBezTo>
                  <a:cubicBezTo>
                    <a:pt x="55329" y="108404"/>
                    <a:pt x="60433" y="107403"/>
                    <a:pt x="65336" y="106102"/>
                  </a:cubicBezTo>
                  <a:cubicBezTo>
                    <a:pt x="70974" y="104601"/>
                    <a:pt x="76611" y="103067"/>
                    <a:pt x="82248" y="101432"/>
                  </a:cubicBezTo>
                  <a:cubicBezTo>
                    <a:pt x="89253" y="99431"/>
                    <a:pt x="96292" y="97863"/>
                    <a:pt x="103430" y="96295"/>
                  </a:cubicBezTo>
                  <a:cubicBezTo>
                    <a:pt x="109968" y="94894"/>
                    <a:pt x="116506" y="93293"/>
                    <a:pt x="122644" y="90525"/>
                  </a:cubicBezTo>
                  <a:cubicBezTo>
                    <a:pt x="127647" y="88223"/>
                    <a:pt x="132284" y="84887"/>
                    <a:pt x="135153" y="80084"/>
                  </a:cubicBezTo>
                  <a:cubicBezTo>
                    <a:pt x="138822" y="73913"/>
                    <a:pt x="138322" y="66074"/>
                    <a:pt x="136620" y="59236"/>
                  </a:cubicBezTo>
                  <a:cubicBezTo>
                    <a:pt x="135486" y="54866"/>
                    <a:pt x="133718" y="50696"/>
                    <a:pt x="132017" y="46560"/>
                  </a:cubicBezTo>
                  <a:cubicBezTo>
                    <a:pt x="130283" y="42290"/>
                    <a:pt x="128748" y="38020"/>
                    <a:pt x="127447" y="33584"/>
                  </a:cubicBezTo>
                  <a:cubicBezTo>
                    <a:pt x="124478" y="23543"/>
                    <a:pt x="121877" y="13203"/>
                    <a:pt x="122310" y="2662"/>
                  </a:cubicBezTo>
                  <a:cubicBezTo>
                    <a:pt x="122344" y="2128"/>
                    <a:pt x="121877" y="1561"/>
                    <a:pt x="121376" y="1428"/>
                  </a:cubicBezTo>
                  <a:cubicBezTo>
                    <a:pt x="117250" y="387"/>
                    <a:pt x="112984" y="1"/>
                    <a:pt x="108703"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18;p45"/>
            <p:cNvSpPr/>
            <p:nvPr/>
          </p:nvSpPr>
          <p:spPr>
            <a:xfrm>
              <a:off x="2269565" y="3335777"/>
              <a:ext cx="1021299" cy="227874"/>
            </a:xfrm>
            <a:custGeom>
              <a:avLst/>
              <a:gdLst/>
              <a:ahLst/>
              <a:cxnLst/>
              <a:rect l="l" t="t" r="r" b="b"/>
              <a:pathLst>
                <a:path w="59909" h="13367" extrusionOk="0">
                  <a:moveTo>
                    <a:pt x="58809" y="0"/>
                  </a:moveTo>
                  <a:cubicBezTo>
                    <a:pt x="58761" y="0"/>
                    <a:pt x="58710" y="5"/>
                    <a:pt x="58658" y="14"/>
                  </a:cubicBezTo>
                  <a:cubicBezTo>
                    <a:pt x="49218" y="1782"/>
                    <a:pt x="39878" y="3950"/>
                    <a:pt x="30438" y="5785"/>
                  </a:cubicBezTo>
                  <a:cubicBezTo>
                    <a:pt x="20531" y="7686"/>
                    <a:pt x="10323" y="8520"/>
                    <a:pt x="783" y="11956"/>
                  </a:cubicBezTo>
                  <a:cubicBezTo>
                    <a:pt x="1" y="12227"/>
                    <a:pt x="223" y="13366"/>
                    <a:pt x="935" y="13366"/>
                  </a:cubicBezTo>
                  <a:cubicBezTo>
                    <a:pt x="1012" y="13366"/>
                    <a:pt x="1095" y="13353"/>
                    <a:pt x="1183" y="13323"/>
                  </a:cubicBezTo>
                  <a:cubicBezTo>
                    <a:pt x="10757" y="9888"/>
                    <a:pt x="20897" y="9020"/>
                    <a:pt x="30805" y="7152"/>
                  </a:cubicBezTo>
                  <a:cubicBezTo>
                    <a:pt x="40245" y="5351"/>
                    <a:pt x="49585" y="3150"/>
                    <a:pt x="59058" y="1415"/>
                  </a:cubicBezTo>
                  <a:cubicBezTo>
                    <a:pt x="59908" y="1258"/>
                    <a:pt x="59629" y="0"/>
                    <a:pt x="58809"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19;p45"/>
            <p:cNvSpPr/>
            <p:nvPr/>
          </p:nvSpPr>
          <p:spPr>
            <a:xfrm>
              <a:off x="2152867" y="3360430"/>
              <a:ext cx="1482314" cy="872934"/>
            </a:xfrm>
            <a:custGeom>
              <a:avLst/>
              <a:gdLst/>
              <a:ahLst/>
              <a:cxnLst/>
              <a:rect l="l" t="t" r="r" b="b"/>
              <a:pathLst>
                <a:path w="86952" h="51206" extrusionOk="0">
                  <a:moveTo>
                    <a:pt x="29244" y="15380"/>
                  </a:moveTo>
                  <a:cubicBezTo>
                    <a:pt x="29777" y="16681"/>
                    <a:pt x="30311" y="17982"/>
                    <a:pt x="30878" y="19216"/>
                  </a:cubicBezTo>
                  <a:cubicBezTo>
                    <a:pt x="30778" y="19216"/>
                    <a:pt x="30745" y="19183"/>
                    <a:pt x="30645" y="19183"/>
                  </a:cubicBezTo>
                  <a:cubicBezTo>
                    <a:pt x="27275" y="19316"/>
                    <a:pt x="24073" y="21184"/>
                    <a:pt x="21204" y="22885"/>
                  </a:cubicBezTo>
                  <a:cubicBezTo>
                    <a:pt x="20437" y="21318"/>
                    <a:pt x="19637" y="19716"/>
                    <a:pt x="19036" y="18049"/>
                  </a:cubicBezTo>
                  <a:cubicBezTo>
                    <a:pt x="22439" y="17248"/>
                    <a:pt x="25874" y="16347"/>
                    <a:pt x="29244" y="15380"/>
                  </a:cubicBezTo>
                  <a:close/>
                  <a:moveTo>
                    <a:pt x="31278" y="20150"/>
                  </a:moveTo>
                  <a:cubicBezTo>
                    <a:pt x="31378" y="20350"/>
                    <a:pt x="31478" y="20550"/>
                    <a:pt x="31579" y="20750"/>
                  </a:cubicBezTo>
                  <a:cubicBezTo>
                    <a:pt x="31278" y="20917"/>
                    <a:pt x="31078" y="21151"/>
                    <a:pt x="30978" y="21418"/>
                  </a:cubicBezTo>
                  <a:cubicBezTo>
                    <a:pt x="30889" y="21366"/>
                    <a:pt x="30791" y="21342"/>
                    <a:pt x="30691" y="21342"/>
                  </a:cubicBezTo>
                  <a:cubicBezTo>
                    <a:pt x="30339" y="21342"/>
                    <a:pt x="29970" y="21636"/>
                    <a:pt x="29944" y="22051"/>
                  </a:cubicBezTo>
                  <a:cubicBezTo>
                    <a:pt x="29877" y="21985"/>
                    <a:pt x="29777" y="21851"/>
                    <a:pt x="29711" y="21751"/>
                  </a:cubicBezTo>
                  <a:cubicBezTo>
                    <a:pt x="29558" y="21599"/>
                    <a:pt x="29392" y="21546"/>
                    <a:pt x="29221" y="21546"/>
                  </a:cubicBezTo>
                  <a:cubicBezTo>
                    <a:pt x="29129" y="21546"/>
                    <a:pt x="29036" y="21561"/>
                    <a:pt x="28943" y="21584"/>
                  </a:cubicBezTo>
                  <a:lnTo>
                    <a:pt x="28910" y="21551"/>
                  </a:lnTo>
                  <a:cubicBezTo>
                    <a:pt x="28786" y="21315"/>
                    <a:pt x="28571" y="21215"/>
                    <a:pt x="28349" y="21215"/>
                  </a:cubicBezTo>
                  <a:cubicBezTo>
                    <a:pt x="27914" y="21215"/>
                    <a:pt x="27454" y="21599"/>
                    <a:pt x="27609" y="22085"/>
                  </a:cubicBezTo>
                  <a:cubicBezTo>
                    <a:pt x="27309" y="22085"/>
                    <a:pt x="26975" y="22285"/>
                    <a:pt x="26909" y="22618"/>
                  </a:cubicBezTo>
                  <a:cubicBezTo>
                    <a:pt x="26875" y="22552"/>
                    <a:pt x="26808" y="22518"/>
                    <a:pt x="26775" y="22418"/>
                  </a:cubicBezTo>
                  <a:cubicBezTo>
                    <a:pt x="26606" y="22187"/>
                    <a:pt x="26379" y="22091"/>
                    <a:pt x="26164" y="22091"/>
                  </a:cubicBezTo>
                  <a:cubicBezTo>
                    <a:pt x="25915" y="22091"/>
                    <a:pt x="25682" y="22221"/>
                    <a:pt x="25574" y="22418"/>
                  </a:cubicBezTo>
                  <a:cubicBezTo>
                    <a:pt x="25141" y="22452"/>
                    <a:pt x="24774" y="22852"/>
                    <a:pt x="24940" y="23286"/>
                  </a:cubicBezTo>
                  <a:lnTo>
                    <a:pt x="25207" y="24053"/>
                  </a:lnTo>
                  <a:cubicBezTo>
                    <a:pt x="25141" y="24053"/>
                    <a:pt x="25141" y="24019"/>
                    <a:pt x="25107" y="24019"/>
                  </a:cubicBezTo>
                  <a:cubicBezTo>
                    <a:pt x="25074" y="23919"/>
                    <a:pt x="25041" y="23886"/>
                    <a:pt x="25041" y="23786"/>
                  </a:cubicBezTo>
                  <a:cubicBezTo>
                    <a:pt x="24906" y="23551"/>
                    <a:pt x="24678" y="23451"/>
                    <a:pt x="24447" y="23451"/>
                  </a:cubicBezTo>
                  <a:cubicBezTo>
                    <a:pt x="23989" y="23451"/>
                    <a:pt x="23518" y="23843"/>
                    <a:pt x="23740" y="24353"/>
                  </a:cubicBezTo>
                  <a:cubicBezTo>
                    <a:pt x="23904" y="24715"/>
                    <a:pt x="24036" y="25077"/>
                    <a:pt x="24200" y="25439"/>
                  </a:cubicBezTo>
                  <a:lnTo>
                    <a:pt x="24200" y="25439"/>
                  </a:lnTo>
                  <a:cubicBezTo>
                    <a:pt x="24192" y="25430"/>
                    <a:pt x="24175" y="25420"/>
                    <a:pt x="24140" y="25420"/>
                  </a:cubicBezTo>
                  <a:cubicBezTo>
                    <a:pt x="24073" y="25254"/>
                    <a:pt x="23906" y="25187"/>
                    <a:pt x="23773" y="25120"/>
                  </a:cubicBezTo>
                  <a:cubicBezTo>
                    <a:pt x="23740" y="25054"/>
                    <a:pt x="23706" y="24953"/>
                    <a:pt x="23606" y="24887"/>
                  </a:cubicBezTo>
                  <a:cubicBezTo>
                    <a:pt x="23451" y="24642"/>
                    <a:pt x="23231" y="24541"/>
                    <a:pt x="23014" y="24541"/>
                  </a:cubicBezTo>
                  <a:cubicBezTo>
                    <a:pt x="22670" y="24541"/>
                    <a:pt x="22333" y="24793"/>
                    <a:pt x="22272" y="25120"/>
                  </a:cubicBezTo>
                  <a:cubicBezTo>
                    <a:pt x="22105" y="24787"/>
                    <a:pt x="21972" y="24520"/>
                    <a:pt x="21805" y="24186"/>
                  </a:cubicBezTo>
                  <a:cubicBezTo>
                    <a:pt x="24440" y="22552"/>
                    <a:pt x="27476" y="20717"/>
                    <a:pt x="30645" y="20584"/>
                  </a:cubicBezTo>
                  <a:cubicBezTo>
                    <a:pt x="30978" y="20584"/>
                    <a:pt x="31212" y="20384"/>
                    <a:pt x="31278" y="20150"/>
                  </a:cubicBezTo>
                  <a:close/>
                  <a:moveTo>
                    <a:pt x="79813" y="1470"/>
                  </a:moveTo>
                  <a:cubicBezTo>
                    <a:pt x="80280" y="6073"/>
                    <a:pt x="80447" y="10877"/>
                    <a:pt x="81447" y="15413"/>
                  </a:cubicBezTo>
                  <a:cubicBezTo>
                    <a:pt x="82448" y="19883"/>
                    <a:pt x="84750" y="23919"/>
                    <a:pt x="85350" y="28423"/>
                  </a:cubicBezTo>
                  <a:cubicBezTo>
                    <a:pt x="84149" y="28656"/>
                    <a:pt x="82915" y="28856"/>
                    <a:pt x="81648" y="29157"/>
                  </a:cubicBezTo>
                  <a:cubicBezTo>
                    <a:pt x="79913" y="19983"/>
                    <a:pt x="77845" y="10877"/>
                    <a:pt x="74909" y="2004"/>
                  </a:cubicBezTo>
                  <a:cubicBezTo>
                    <a:pt x="76511" y="1737"/>
                    <a:pt x="78178" y="1570"/>
                    <a:pt x="79813" y="1470"/>
                  </a:cubicBezTo>
                  <a:close/>
                  <a:moveTo>
                    <a:pt x="22472" y="28656"/>
                  </a:moveTo>
                  <a:cubicBezTo>
                    <a:pt x="22405" y="28856"/>
                    <a:pt x="22305" y="29090"/>
                    <a:pt x="22239" y="29323"/>
                  </a:cubicBezTo>
                  <a:lnTo>
                    <a:pt x="22205" y="29323"/>
                  </a:lnTo>
                  <a:cubicBezTo>
                    <a:pt x="22138" y="29090"/>
                    <a:pt x="22072" y="28923"/>
                    <a:pt x="21938" y="28823"/>
                  </a:cubicBezTo>
                  <a:cubicBezTo>
                    <a:pt x="22138" y="28756"/>
                    <a:pt x="22305" y="28690"/>
                    <a:pt x="22472" y="28656"/>
                  </a:cubicBezTo>
                  <a:close/>
                  <a:moveTo>
                    <a:pt x="73475" y="2237"/>
                  </a:moveTo>
                  <a:cubicBezTo>
                    <a:pt x="76444" y="11144"/>
                    <a:pt x="78512" y="20250"/>
                    <a:pt x="80280" y="29490"/>
                  </a:cubicBezTo>
                  <a:cubicBezTo>
                    <a:pt x="79279" y="29724"/>
                    <a:pt x="78312" y="29990"/>
                    <a:pt x="77311" y="30224"/>
                  </a:cubicBezTo>
                  <a:cubicBezTo>
                    <a:pt x="76577" y="28523"/>
                    <a:pt x="76144" y="26688"/>
                    <a:pt x="75677" y="24920"/>
                  </a:cubicBezTo>
                  <a:cubicBezTo>
                    <a:pt x="75076" y="22518"/>
                    <a:pt x="74309" y="20083"/>
                    <a:pt x="73475" y="17715"/>
                  </a:cubicBezTo>
                  <a:cubicBezTo>
                    <a:pt x="71841" y="12878"/>
                    <a:pt x="70006" y="8141"/>
                    <a:pt x="68772" y="3171"/>
                  </a:cubicBezTo>
                  <a:cubicBezTo>
                    <a:pt x="70306" y="2838"/>
                    <a:pt x="71874" y="2504"/>
                    <a:pt x="73475" y="2237"/>
                  </a:cubicBezTo>
                  <a:close/>
                  <a:moveTo>
                    <a:pt x="17569" y="30257"/>
                  </a:moveTo>
                  <a:cubicBezTo>
                    <a:pt x="17444" y="30475"/>
                    <a:pt x="17407" y="30635"/>
                    <a:pt x="17456" y="30791"/>
                  </a:cubicBezTo>
                  <a:lnTo>
                    <a:pt x="17456" y="30791"/>
                  </a:lnTo>
                  <a:cubicBezTo>
                    <a:pt x="17427" y="30715"/>
                    <a:pt x="17398" y="30679"/>
                    <a:pt x="17368" y="30591"/>
                  </a:cubicBezTo>
                  <a:cubicBezTo>
                    <a:pt x="17268" y="30524"/>
                    <a:pt x="17235" y="30424"/>
                    <a:pt x="17135" y="30391"/>
                  </a:cubicBezTo>
                  <a:cubicBezTo>
                    <a:pt x="17268" y="30357"/>
                    <a:pt x="17435" y="30324"/>
                    <a:pt x="17569" y="30257"/>
                  </a:cubicBezTo>
                  <a:close/>
                  <a:moveTo>
                    <a:pt x="30945" y="30691"/>
                  </a:moveTo>
                  <a:cubicBezTo>
                    <a:pt x="30978" y="30758"/>
                    <a:pt x="31078" y="30891"/>
                    <a:pt x="31112" y="30991"/>
                  </a:cubicBezTo>
                  <a:cubicBezTo>
                    <a:pt x="31145" y="31025"/>
                    <a:pt x="31145" y="31058"/>
                    <a:pt x="31212" y="31091"/>
                  </a:cubicBezTo>
                  <a:cubicBezTo>
                    <a:pt x="30911" y="31225"/>
                    <a:pt x="30578" y="31391"/>
                    <a:pt x="30311" y="31492"/>
                  </a:cubicBezTo>
                  <a:cubicBezTo>
                    <a:pt x="30311" y="31391"/>
                    <a:pt x="30311" y="31325"/>
                    <a:pt x="30278" y="31191"/>
                  </a:cubicBezTo>
                  <a:cubicBezTo>
                    <a:pt x="30511" y="31158"/>
                    <a:pt x="30811" y="30991"/>
                    <a:pt x="30945" y="30691"/>
                  </a:cubicBezTo>
                  <a:close/>
                  <a:moveTo>
                    <a:pt x="67404" y="3471"/>
                  </a:moveTo>
                  <a:cubicBezTo>
                    <a:pt x="68638" y="8408"/>
                    <a:pt x="70473" y="13212"/>
                    <a:pt x="72141" y="18049"/>
                  </a:cubicBezTo>
                  <a:cubicBezTo>
                    <a:pt x="72975" y="20417"/>
                    <a:pt x="73675" y="22852"/>
                    <a:pt x="74342" y="25254"/>
                  </a:cubicBezTo>
                  <a:cubicBezTo>
                    <a:pt x="74809" y="27055"/>
                    <a:pt x="75243" y="28856"/>
                    <a:pt x="75977" y="30558"/>
                  </a:cubicBezTo>
                  <a:cubicBezTo>
                    <a:pt x="74843" y="30891"/>
                    <a:pt x="73809" y="31225"/>
                    <a:pt x="72775" y="31558"/>
                  </a:cubicBezTo>
                  <a:cubicBezTo>
                    <a:pt x="70807" y="22185"/>
                    <a:pt x="66003" y="13679"/>
                    <a:pt x="63568" y="4472"/>
                  </a:cubicBezTo>
                  <a:cubicBezTo>
                    <a:pt x="64836" y="4139"/>
                    <a:pt x="66103" y="3805"/>
                    <a:pt x="67404" y="3471"/>
                  </a:cubicBezTo>
                  <a:close/>
                  <a:moveTo>
                    <a:pt x="27109" y="32192"/>
                  </a:moveTo>
                  <a:cubicBezTo>
                    <a:pt x="27209" y="32325"/>
                    <a:pt x="27242" y="32392"/>
                    <a:pt x="27275" y="32492"/>
                  </a:cubicBezTo>
                  <a:cubicBezTo>
                    <a:pt x="26975" y="32559"/>
                    <a:pt x="26642" y="32659"/>
                    <a:pt x="26375" y="32726"/>
                  </a:cubicBezTo>
                  <a:cubicBezTo>
                    <a:pt x="26475" y="32692"/>
                    <a:pt x="26575" y="32626"/>
                    <a:pt x="26642" y="32559"/>
                  </a:cubicBezTo>
                  <a:cubicBezTo>
                    <a:pt x="26875" y="32526"/>
                    <a:pt x="27042" y="32359"/>
                    <a:pt x="27109" y="32192"/>
                  </a:cubicBezTo>
                  <a:close/>
                  <a:moveTo>
                    <a:pt x="25808" y="32726"/>
                  </a:moveTo>
                  <a:cubicBezTo>
                    <a:pt x="25900" y="32749"/>
                    <a:pt x="26024" y="32788"/>
                    <a:pt x="26146" y="32788"/>
                  </a:cubicBezTo>
                  <a:cubicBezTo>
                    <a:pt x="26168" y="32788"/>
                    <a:pt x="26189" y="32786"/>
                    <a:pt x="26210" y="32784"/>
                  </a:cubicBezTo>
                  <a:lnTo>
                    <a:pt x="26210" y="32784"/>
                  </a:lnTo>
                  <a:cubicBezTo>
                    <a:pt x="25705" y="32913"/>
                    <a:pt x="25173" y="33067"/>
                    <a:pt x="24640" y="33193"/>
                  </a:cubicBezTo>
                  <a:cubicBezTo>
                    <a:pt x="25041" y="33059"/>
                    <a:pt x="25441" y="32893"/>
                    <a:pt x="25808" y="32726"/>
                  </a:cubicBezTo>
                  <a:close/>
                  <a:moveTo>
                    <a:pt x="18703" y="33760"/>
                  </a:moveTo>
                  <a:cubicBezTo>
                    <a:pt x="18769" y="33893"/>
                    <a:pt x="18903" y="33993"/>
                    <a:pt x="19103" y="34027"/>
                  </a:cubicBezTo>
                  <a:cubicBezTo>
                    <a:pt x="19036" y="34027"/>
                    <a:pt x="18936" y="34027"/>
                    <a:pt x="18869" y="34060"/>
                  </a:cubicBezTo>
                  <a:cubicBezTo>
                    <a:pt x="18703" y="34060"/>
                    <a:pt x="18536" y="34160"/>
                    <a:pt x="18436" y="34227"/>
                  </a:cubicBezTo>
                  <a:cubicBezTo>
                    <a:pt x="18369" y="34093"/>
                    <a:pt x="18302" y="33993"/>
                    <a:pt x="18269" y="33827"/>
                  </a:cubicBezTo>
                  <a:cubicBezTo>
                    <a:pt x="18402" y="33827"/>
                    <a:pt x="18569" y="33827"/>
                    <a:pt x="18703" y="33760"/>
                  </a:cubicBezTo>
                  <a:close/>
                  <a:moveTo>
                    <a:pt x="34614" y="38930"/>
                  </a:moveTo>
                  <a:cubicBezTo>
                    <a:pt x="34547" y="38997"/>
                    <a:pt x="34547" y="39030"/>
                    <a:pt x="34481" y="39064"/>
                  </a:cubicBezTo>
                  <a:cubicBezTo>
                    <a:pt x="34381" y="39097"/>
                    <a:pt x="34247" y="39164"/>
                    <a:pt x="34114" y="39230"/>
                  </a:cubicBezTo>
                  <a:cubicBezTo>
                    <a:pt x="34080" y="39197"/>
                    <a:pt x="34047" y="39164"/>
                    <a:pt x="33980" y="39164"/>
                  </a:cubicBezTo>
                  <a:cubicBezTo>
                    <a:pt x="34214" y="39064"/>
                    <a:pt x="34414" y="39030"/>
                    <a:pt x="34614" y="38930"/>
                  </a:cubicBezTo>
                  <a:close/>
                  <a:moveTo>
                    <a:pt x="38917" y="38130"/>
                  </a:moveTo>
                  <a:cubicBezTo>
                    <a:pt x="39084" y="38597"/>
                    <a:pt x="39251" y="39030"/>
                    <a:pt x="39351" y="39497"/>
                  </a:cubicBezTo>
                  <a:cubicBezTo>
                    <a:pt x="39284" y="39431"/>
                    <a:pt x="39217" y="39431"/>
                    <a:pt x="39117" y="39431"/>
                  </a:cubicBezTo>
                  <a:lnTo>
                    <a:pt x="38750" y="38697"/>
                  </a:lnTo>
                  <a:cubicBezTo>
                    <a:pt x="38629" y="38424"/>
                    <a:pt x="38419" y="38310"/>
                    <a:pt x="38200" y="38310"/>
                  </a:cubicBezTo>
                  <a:cubicBezTo>
                    <a:pt x="37937" y="38310"/>
                    <a:pt x="37662" y="38475"/>
                    <a:pt x="37516" y="38730"/>
                  </a:cubicBezTo>
                  <a:cubicBezTo>
                    <a:pt x="37449" y="38730"/>
                    <a:pt x="37416" y="38763"/>
                    <a:pt x="37316" y="38763"/>
                  </a:cubicBezTo>
                  <a:cubicBezTo>
                    <a:pt x="37283" y="38697"/>
                    <a:pt x="37183" y="38597"/>
                    <a:pt x="37149" y="38530"/>
                  </a:cubicBezTo>
                  <a:cubicBezTo>
                    <a:pt x="37116" y="38430"/>
                    <a:pt x="37082" y="38396"/>
                    <a:pt x="36982" y="38363"/>
                  </a:cubicBezTo>
                  <a:cubicBezTo>
                    <a:pt x="37616" y="38230"/>
                    <a:pt x="38250" y="38196"/>
                    <a:pt x="38850" y="38130"/>
                  </a:cubicBezTo>
                  <a:close/>
                  <a:moveTo>
                    <a:pt x="62167" y="4872"/>
                  </a:moveTo>
                  <a:cubicBezTo>
                    <a:pt x="64669" y="14146"/>
                    <a:pt x="69472" y="22618"/>
                    <a:pt x="71407" y="32025"/>
                  </a:cubicBezTo>
                  <a:cubicBezTo>
                    <a:pt x="69672" y="32559"/>
                    <a:pt x="68005" y="33093"/>
                    <a:pt x="66337" y="33693"/>
                  </a:cubicBezTo>
                  <a:cubicBezTo>
                    <a:pt x="59799" y="35895"/>
                    <a:pt x="53161" y="37496"/>
                    <a:pt x="46489" y="39264"/>
                  </a:cubicBezTo>
                  <a:cubicBezTo>
                    <a:pt x="44755" y="39731"/>
                    <a:pt x="43053" y="40231"/>
                    <a:pt x="41285" y="40698"/>
                  </a:cubicBezTo>
                  <a:cubicBezTo>
                    <a:pt x="38317" y="31892"/>
                    <a:pt x="34114" y="23586"/>
                    <a:pt x="30611" y="15013"/>
                  </a:cubicBezTo>
                  <a:cubicBezTo>
                    <a:pt x="34414" y="13912"/>
                    <a:pt x="38150" y="12745"/>
                    <a:pt x="41886" y="11511"/>
                  </a:cubicBezTo>
                  <a:cubicBezTo>
                    <a:pt x="42286" y="11377"/>
                    <a:pt x="42720" y="11210"/>
                    <a:pt x="43153" y="11077"/>
                  </a:cubicBezTo>
                  <a:cubicBezTo>
                    <a:pt x="44321" y="13745"/>
                    <a:pt x="45088" y="16547"/>
                    <a:pt x="46222" y="19216"/>
                  </a:cubicBezTo>
                  <a:cubicBezTo>
                    <a:pt x="45055" y="19483"/>
                    <a:pt x="43921" y="19750"/>
                    <a:pt x="42753" y="19983"/>
                  </a:cubicBezTo>
                  <a:cubicBezTo>
                    <a:pt x="42253" y="20050"/>
                    <a:pt x="42119" y="20650"/>
                    <a:pt x="42320" y="21017"/>
                  </a:cubicBezTo>
                  <a:cubicBezTo>
                    <a:pt x="44921" y="26221"/>
                    <a:pt x="46656" y="31825"/>
                    <a:pt x="48724" y="37262"/>
                  </a:cubicBezTo>
                  <a:cubicBezTo>
                    <a:pt x="48856" y="37619"/>
                    <a:pt x="49151" y="37772"/>
                    <a:pt x="49438" y="37772"/>
                  </a:cubicBezTo>
                  <a:cubicBezTo>
                    <a:pt x="49875" y="37772"/>
                    <a:pt x="50293" y="37419"/>
                    <a:pt x="50092" y="36895"/>
                  </a:cubicBezTo>
                  <a:cubicBezTo>
                    <a:pt x="48124" y="31658"/>
                    <a:pt x="46422" y="26254"/>
                    <a:pt x="43987" y="21184"/>
                  </a:cubicBezTo>
                  <a:cubicBezTo>
                    <a:pt x="45155" y="20917"/>
                    <a:pt x="46289" y="20650"/>
                    <a:pt x="47457" y="20417"/>
                  </a:cubicBezTo>
                  <a:cubicBezTo>
                    <a:pt x="47957" y="20350"/>
                    <a:pt x="48090" y="19750"/>
                    <a:pt x="47890" y="19383"/>
                  </a:cubicBezTo>
                  <a:cubicBezTo>
                    <a:pt x="46489" y="16547"/>
                    <a:pt x="45755" y="13512"/>
                    <a:pt x="44554" y="10643"/>
                  </a:cubicBezTo>
                  <a:cubicBezTo>
                    <a:pt x="48724" y="9209"/>
                    <a:pt x="52827" y="7741"/>
                    <a:pt x="57063" y="6407"/>
                  </a:cubicBezTo>
                  <a:cubicBezTo>
                    <a:pt x="59065" y="15547"/>
                    <a:pt x="62501" y="24253"/>
                    <a:pt x="64635" y="33360"/>
                  </a:cubicBezTo>
                  <a:cubicBezTo>
                    <a:pt x="64715" y="33717"/>
                    <a:pt x="64983" y="33869"/>
                    <a:pt x="65263" y="33869"/>
                  </a:cubicBezTo>
                  <a:cubicBezTo>
                    <a:pt x="65690" y="33869"/>
                    <a:pt x="66144" y="33516"/>
                    <a:pt x="66003" y="32993"/>
                  </a:cubicBezTo>
                  <a:cubicBezTo>
                    <a:pt x="63902" y="23886"/>
                    <a:pt x="60399" y="15146"/>
                    <a:pt x="58431" y="6007"/>
                  </a:cubicBezTo>
                  <a:lnTo>
                    <a:pt x="62167" y="4872"/>
                  </a:lnTo>
                  <a:close/>
                  <a:moveTo>
                    <a:pt x="36048" y="31058"/>
                  </a:moveTo>
                  <a:cubicBezTo>
                    <a:pt x="36816" y="32926"/>
                    <a:pt x="37616" y="34794"/>
                    <a:pt x="38317" y="36729"/>
                  </a:cubicBezTo>
                  <a:cubicBezTo>
                    <a:pt x="32646" y="37062"/>
                    <a:pt x="27309" y="40431"/>
                    <a:pt x="22138" y="42399"/>
                  </a:cubicBezTo>
                  <a:cubicBezTo>
                    <a:pt x="21271" y="40031"/>
                    <a:pt x="20104" y="37729"/>
                    <a:pt x="19036" y="35428"/>
                  </a:cubicBezTo>
                  <a:cubicBezTo>
                    <a:pt x="22272" y="35094"/>
                    <a:pt x="25441" y="34527"/>
                    <a:pt x="28576" y="33560"/>
                  </a:cubicBezTo>
                  <a:cubicBezTo>
                    <a:pt x="29911" y="33159"/>
                    <a:pt x="31212" y="32659"/>
                    <a:pt x="32479" y="32159"/>
                  </a:cubicBezTo>
                  <a:cubicBezTo>
                    <a:pt x="33312" y="31850"/>
                    <a:pt x="34458" y="31143"/>
                    <a:pt x="35390" y="31143"/>
                  </a:cubicBezTo>
                  <a:cubicBezTo>
                    <a:pt x="35467" y="31143"/>
                    <a:pt x="35541" y="31148"/>
                    <a:pt x="35615" y="31158"/>
                  </a:cubicBezTo>
                  <a:cubicBezTo>
                    <a:pt x="35782" y="31158"/>
                    <a:pt x="35915" y="31158"/>
                    <a:pt x="36048" y="31058"/>
                  </a:cubicBezTo>
                  <a:close/>
                  <a:moveTo>
                    <a:pt x="33813" y="42132"/>
                  </a:moveTo>
                  <a:cubicBezTo>
                    <a:pt x="33914" y="42233"/>
                    <a:pt x="33947" y="42299"/>
                    <a:pt x="34047" y="42399"/>
                  </a:cubicBezTo>
                  <a:cubicBezTo>
                    <a:pt x="34147" y="42533"/>
                    <a:pt x="34280" y="42599"/>
                    <a:pt x="34414" y="42633"/>
                  </a:cubicBezTo>
                  <a:cubicBezTo>
                    <a:pt x="33613" y="42866"/>
                    <a:pt x="32813" y="43066"/>
                    <a:pt x="31979" y="43333"/>
                  </a:cubicBezTo>
                  <a:cubicBezTo>
                    <a:pt x="32046" y="43267"/>
                    <a:pt x="32079" y="43233"/>
                    <a:pt x="32112" y="43133"/>
                  </a:cubicBezTo>
                  <a:cubicBezTo>
                    <a:pt x="32379" y="43133"/>
                    <a:pt x="32646" y="42966"/>
                    <a:pt x="32813" y="42733"/>
                  </a:cubicBezTo>
                  <a:cubicBezTo>
                    <a:pt x="32896" y="42771"/>
                    <a:pt x="32983" y="42789"/>
                    <a:pt x="33068" y="42789"/>
                  </a:cubicBezTo>
                  <a:cubicBezTo>
                    <a:pt x="33423" y="42789"/>
                    <a:pt x="33760" y="42482"/>
                    <a:pt x="33813" y="42132"/>
                  </a:cubicBezTo>
                  <a:close/>
                  <a:moveTo>
                    <a:pt x="30378" y="43100"/>
                  </a:moveTo>
                  <a:cubicBezTo>
                    <a:pt x="30478" y="43233"/>
                    <a:pt x="30578" y="43367"/>
                    <a:pt x="30711" y="43433"/>
                  </a:cubicBezTo>
                  <a:cubicBezTo>
                    <a:pt x="30778" y="43533"/>
                    <a:pt x="30811" y="43567"/>
                    <a:pt x="30911" y="43600"/>
                  </a:cubicBezTo>
                  <a:cubicBezTo>
                    <a:pt x="30444" y="43734"/>
                    <a:pt x="30077" y="43834"/>
                    <a:pt x="29644" y="43934"/>
                  </a:cubicBezTo>
                  <a:cubicBezTo>
                    <a:pt x="29677" y="43834"/>
                    <a:pt x="29744" y="43667"/>
                    <a:pt x="29744" y="43500"/>
                  </a:cubicBezTo>
                  <a:cubicBezTo>
                    <a:pt x="29977" y="43500"/>
                    <a:pt x="30211" y="43333"/>
                    <a:pt x="30378" y="43100"/>
                  </a:cubicBezTo>
                  <a:close/>
                  <a:moveTo>
                    <a:pt x="28543" y="44167"/>
                  </a:moveTo>
                  <a:cubicBezTo>
                    <a:pt x="28543" y="44201"/>
                    <a:pt x="28576" y="44201"/>
                    <a:pt x="28576" y="44201"/>
                  </a:cubicBezTo>
                  <a:cubicBezTo>
                    <a:pt x="28410" y="44267"/>
                    <a:pt x="28276" y="44334"/>
                    <a:pt x="28109" y="44367"/>
                  </a:cubicBezTo>
                  <a:cubicBezTo>
                    <a:pt x="28143" y="44334"/>
                    <a:pt x="28209" y="44267"/>
                    <a:pt x="28243" y="44201"/>
                  </a:cubicBezTo>
                  <a:cubicBezTo>
                    <a:pt x="28310" y="44201"/>
                    <a:pt x="28443" y="44201"/>
                    <a:pt x="28543" y="44167"/>
                  </a:cubicBezTo>
                  <a:close/>
                  <a:moveTo>
                    <a:pt x="26708" y="44668"/>
                  </a:moveTo>
                  <a:cubicBezTo>
                    <a:pt x="26742" y="44668"/>
                    <a:pt x="26742" y="44701"/>
                    <a:pt x="26775" y="44701"/>
                  </a:cubicBezTo>
                  <a:cubicBezTo>
                    <a:pt x="26642" y="44734"/>
                    <a:pt x="26575" y="44734"/>
                    <a:pt x="26442" y="44768"/>
                  </a:cubicBezTo>
                  <a:cubicBezTo>
                    <a:pt x="26041" y="44901"/>
                    <a:pt x="25608" y="45001"/>
                    <a:pt x="25207" y="45101"/>
                  </a:cubicBezTo>
                  <a:cubicBezTo>
                    <a:pt x="25274" y="45068"/>
                    <a:pt x="25374" y="45001"/>
                    <a:pt x="25407" y="44868"/>
                  </a:cubicBezTo>
                  <a:cubicBezTo>
                    <a:pt x="25468" y="44885"/>
                    <a:pt x="25533" y="44893"/>
                    <a:pt x="25599" y="44893"/>
                  </a:cubicBezTo>
                  <a:cubicBezTo>
                    <a:pt x="25789" y="44893"/>
                    <a:pt x="25993" y="44825"/>
                    <a:pt x="26141" y="44701"/>
                  </a:cubicBezTo>
                  <a:cubicBezTo>
                    <a:pt x="26210" y="44715"/>
                    <a:pt x="26291" y="44723"/>
                    <a:pt x="26373" y="44723"/>
                  </a:cubicBezTo>
                  <a:cubicBezTo>
                    <a:pt x="26490" y="44723"/>
                    <a:pt x="26611" y="44707"/>
                    <a:pt x="26708" y="44668"/>
                  </a:cubicBezTo>
                  <a:close/>
                  <a:moveTo>
                    <a:pt x="24307" y="45168"/>
                  </a:moveTo>
                  <a:cubicBezTo>
                    <a:pt x="24440" y="45235"/>
                    <a:pt x="24574" y="45268"/>
                    <a:pt x="24740" y="45268"/>
                  </a:cubicBezTo>
                  <a:cubicBezTo>
                    <a:pt x="24540" y="45335"/>
                    <a:pt x="24373" y="45368"/>
                    <a:pt x="24140" y="45435"/>
                  </a:cubicBezTo>
                  <a:cubicBezTo>
                    <a:pt x="24207" y="45368"/>
                    <a:pt x="24240" y="45268"/>
                    <a:pt x="24240" y="45201"/>
                  </a:cubicBezTo>
                  <a:cubicBezTo>
                    <a:pt x="24273" y="45201"/>
                    <a:pt x="24273" y="45168"/>
                    <a:pt x="24307" y="45168"/>
                  </a:cubicBezTo>
                  <a:close/>
                  <a:moveTo>
                    <a:pt x="17702" y="18415"/>
                  </a:moveTo>
                  <a:cubicBezTo>
                    <a:pt x="18869" y="21484"/>
                    <a:pt x="20471" y="24353"/>
                    <a:pt x="21705" y="27389"/>
                  </a:cubicBezTo>
                  <a:cubicBezTo>
                    <a:pt x="19737" y="28089"/>
                    <a:pt x="17802" y="28823"/>
                    <a:pt x="15767" y="29257"/>
                  </a:cubicBezTo>
                  <a:cubicBezTo>
                    <a:pt x="15400" y="29357"/>
                    <a:pt x="15133" y="29824"/>
                    <a:pt x="15267" y="30157"/>
                  </a:cubicBezTo>
                  <a:cubicBezTo>
                    <a:pt x="17035" y="35494"/>
                    <a:pt x="20371" y="40164"/>
                    <a:pt x="21705" y="45602"/>
                  </a:cubicBezTo>
                  <a:cubicBezTo>
                    <a:pt x="21738" y="45868"/>
                    <a:pt x="21905" y="46002"/>
                    <a:pt x="22072" y="46069"/>
                  </a:cubicBezTo>
                  <a:cubicBezTo>
                    <a:pt x="17735" y="47603"/>
                    <a:pt x="13432" y="49338"/>
                    <a:pt x="8862" y="49705"/>
                  </a:cubicBezTo>
                  <a:cubicBezTo>
                    <a:pt x="6127" y="40598"/>
                    <a:pt x="5727" y="30991"/>
                    <a:pt x="2691" y="22018"/>
                  </a:cubicBezTo>
                  <a:cubicBezTo>
                    <a:pt x="7695" y="20851"/>
                    <a:pt x="12698" y="19683"/>
                    <a:pt x="17702" y="18415"/>
                  </a:cubicBezTo>
                  <a:close/>
                  <a:moveTo>
                    <a:pt x="80534" y="0"/>
                  </a:moveTo>
                  <a:cubicBezTo>
                    <a:pt x="80517" y="0"/>
                    <a:pt x="80499" y="1"/>
                    <a:pt x="80480" y="2"/>
                  </a:cubicBezTo>
                  <a:cubicBezTo>
                    <a:pt x="74476" y="403"/>
                    <a:pt x="68605" y="1637"/>
                    <a:pt x="62834" y="3205"/>
                  </a:cubicBezTo>
                  <a:cubicBezTo>
                    <a:pt x="62772" y="3178"/>
                    <a:pt x="62704" y="3165"/>
                    <a:pt x="62635" y="3165"/>
                  </a:cubicBezTo>
                  <a:cubicBezTo>
                    <a:pt x="62447" y="3165"/>
                    <a:pt x="62247" y="3258"/>
                    <a:pt x="62100" y="3405"/>
                  </a:cubicBezTo>
                  <a:cubicBezTo>
                    <a:pt x="55396" y="5339"/>
                    <a:pt x="48757" y="7708"/>
                    <a:pt x="42119" y="9976"/>
                  </a:cubicBezTo>
                  <a:cubicBezTo>
                    <a:pt x="29077" y="14379"/>
                    <a:pt x="15567" y="17648"/>
                    <a:pt x="2124" y="20717"/>
                  </a:cubicBezTo>
                  <a:cubicBezTo>
                    <a:pt x="1957" y="20250"/>
                    <a:pt x="1791" y="19783"/>
                    <a:pt x="1590" y="19349"/>
                  </a:cubicBezTo>
                  <a:cubicBezTo>
                    <a:pt x="1459" y="19020"/>
                    <a:pt x="1161" y="18878"/>
                    <a:pt x="871" y="18878"/>
                  </a:cubicBezTo>
                  <a:cubicBezTo>
                    <a:pt x="426" y="18878"/>
                    <a:pt x="1" y="19212"/>
                    <a:pt x="223" y="19716"/>
                  </a:cubicBezTo>
                  <a:cubicBezTo>
                    <a:pt x="390" y="20183"/>
                    <a:pt x="590" y="20650"/>
                    <a:pt x="757" y="21051"/>
                  </a:cubicBezTo>
                  <a:cubicBezTo>
                    <a:pt x="207" y="21374"/>
                    <a:pt x="503" y="22355"/>
                    <a:pt x="1159" y="22355"/>
                  </a:cubicBezTo>
                  <a:cubicBezTo>
                    <a:pt x="1180" y="22355"/>
                    <a:pt x="1202" y="22354"/>
                    <a:pt x="1224" y="22352"/>
                  </a:cubicBezTo>
                  <a:cubicBezTo>
                    <a:pt x="4392" y="31525"/>
                    <a:pt x="4726" y="41399"/>
                    <a:pt x="7595" y="50672"/>
                  </a:cubicBezTo>
                  <a:cubicBezTo>
                    <a:pt x="7695" y="50939"/>
                    <a:pt x="7962" y="51206"/>
                    <a:pt x="8295" y="51206"/>
                  </a:cubicBezTo>
                  <a:cubicBezTo>
                    <a:pt x="14366" y="50872"/>
                    <a:pt x="20004" y="48337"/>
                    <a:pt x="25741" y="46502"/>
                  </a:cubicBezTo>
                  <a:cubicBezTo>
                    <a:pt x="30511" y="45001"/>
                    <a:pt x="35448" y="43667"/>
                    <a:pt x="40318" y="42366"/>
                  </a:cubicBezTo>
                  <a:cubicBezTo>
                    <a:pt x="40447" y="42623"/>
                    <a:pt x="40695" y="42737"/>
                    <a:pt x="40945" y="42737"/>
                  </a:cubicBezTo>
                  <a:cubicBezTo>
                    <a:pt x="41343" y="42737"/>
                    <a:pt x="41747" y="42450"/>
                    <a:pt x="41686" y="41999"/>
                  </a:cubicBezTo>
                  <a:cubicBezTo>
                    <a:pt x="43187" y="41565"/>
                    <a:pt x="44688" y="41198"/>
                    <a:pt x="46189" y="40765"/>
                  </a:cubicBezTo>
                  <a:cubicBezTo>
                    <a:pt x="52860" y="38964"/>
                    <a:pt x="59498" y="37396"/>
                    <a:pt x="66103" y="35228"/>
                  </a:cubicBezTo>
                  <a:cubicBezTo>
                    <a:pt x="72775" y="32959"/>
                    <a:pt x="79379" y="30691"/>
                    <a:pt x="86384" y="29690"/>
                  </a:cubicBezTo>
                  <a:cubicBezTo>
                    <a:pt x="86685" y="29657"/>
                    <a:pt x="86951" y="29257"/>
                    <a:pt x="86951" y="28956"/>
                  </a:cubicBezTo>
                  <a:cubicBezTo>
                    <a:pt x="86451" y="24553"/>
                    <a:pt x="84450" y="20517"/>
                    <a:pt x="83149" y="16214"/>
                  </a:cubicBezTo>
                  <a:cubicBezTo>
                    <a:pt x="81681" y="11244"/>
                    <a:pt x="81748" y="5806"/>
                    <a:pt x="81181" y="703"/>
                  </a:cubicBezTo>
                  <a:cubicBezTo>
                    <a:pt x="81149" y="351"/>
                    <a:pt x="80933" y="0"/>
                    <a:pt x="80534"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20;p45"/>
            <p:cNvSpPr/>
            <p:nvPr/>
          </p:nvSpPr>
          <p:spPr>
            <a:xfrm>
              <a:off x="2260359" y="3767653"/>
              <a:ext cx="120935" cy="72094"/>
            </a:xfrm>
            <a:custGeom>
              <a:avLst/>
              <a:gdLst/>
              <a:ahLst/>
              <a:cxnLst/>
              <a:rect l="l" t="t" r="r" b="b"/>
              <a:pathLst>
                <a:path w="7094" h="4229" extrusionOk="0">
                  <a:moveTo>
                    <a:pt x="3724" y="1427"/>
                  </a:moveTo>
                  <a:cubicBezTo>
                    <a:pt x="3780" y="1427"/>
                    <a:pt x="3836" y="1430"/>
                    <a:pt x="3892" y="1434"/>
                  </a:cubicBezTo>
                  <a:cubicBezTo>
                    <a:pt x="3825" y="1601"/>
                    <a:pt x="3792" y="1768"/>
                    <a:pt x="3792" y="1935"/>
                  </a:cubicBezTo>
                  <a:cubicBezTo>
                    <a:pt x="3792" y="2168"/>
                    <a:pt x="3925" y="2368"/>
                    <a:pt x="4125" y="2502"/>
                  </a:cubicBezTo>
                  <a:cubicBezTo>
                    <a:pt x="3781" y="2682"/>
                    <a:pt x="3421" y="2798"/>
                    <a:pt x="3056" y="2798"/>
                  </a:cubicBezTo>
                  <a:cubicBezTo>
                    <a:pt x="2679" y="2798"/>
                    <a:pt x="2297" y="2674"/>
                    <a:pt x="1924" y="2368"/>
                  </a:cubicBezTo>
                  <a:cubicBezTo>
                    <a:pt x="2356" y="1812"/>
                    <a:pt x="3019" y="1427"/>
                    <a:pt x="3724" y="1427"/>
                  </a:cubicBezTo>
                  <a:close/>
                  <a:moveTo>
                    <a:pt x="3844" y="1"/>
                  </a:moveTo>
                  <a:cubicBezTo>
                    <a:pt x="2104" y="1"/>
                    <a:pt x="398" y="1172"/>
                    <a:pt x="89" y="3169"/>
                  </a:cubicBezTo>
                  <a:cubicBezTo>
                    <a:pt x="1" y="3719"/>
                    <a:pt x="450" y="4066"/>
                    <a:pt x="862" y="4066"/>
                  </a:cubicBezTo>
                  <a:cubicBezTo>
                    <a:pt x="1074" y="4066"/>
                    <a:pt x="1276" y="3974"/>
                    <a:pt x="1390" y="3769"/>
                  </a:cubicBezTo>
                  <a:cubicBezTo>
                    <a:pt x="1907" y="4092"/>
                    <a:pt x="2425" y="4228"/>
                    <a:pt x="2942" y="4228"/>
                  </a:cubicBezTo>
                  <a:cubicBezTo>
                    <a:pt x="4190" y="4228"/>
                    <a:pt x="5433" y="3432"/>
                    <a:pt x="6660" y="2535"/>
                  </a:cubicBezTo>
                  <a:cubicBezTo>
                    <a:pt x="7061" y="2268"/>
                    <a:pt x="7094" y="1801"/>
                    <a:pt x="6794" y="1434"/>
                  </a:cubicBezTo>
                  <a:cubicBezTo>
                    <a:pt x="6015" y="451"/>
                    <a:pt x="4923" y="1"/>
                    <a:pt x="3844"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21;p45"/>
            <p:cNvSpPr/>
            <p:nvPr/>
          </p:nvSpPr>
          <p:spPr>
            <a:xfrm>
              <a:off x="2999467" y="3791845"/>
              <a:ext cx="116008" cy="65514"/>
            </a:xfrm>
            <a:custGeom>
              <a:avLst/>
              <a:gdLst/>
              <a:ahLst/>
              <a:cxnLst/>
              <a:rect l="l" t="t" r="r" b="b"/>
              <a:pathLst>
                <a:path w="6805" h="3843" extrusionOk="0">
                  <a:moveTo>
                    <a:pt x="2834" y="1359"/>
                  </a:moveTo>
                  <a:cubicBezTo>
                    <a:pt x="3091" y="1359"/>
                    <a:pt x="3352" y="1431"/>
                    <a:pt x="3603" y="1550"/>
                  </a:cubicBezTo>
                  <a:cubicBezTo>
                    <a:pt x="3469" y="1750"/>
                    <a:pt x="3436" y="2050"/>
                    <a:pt x="3569" y="2284"/>
                  </a:cubicBezTo>
                  <a:cubicBezTo>
                    <a:pt x="3603" y="2317"/>
                    <a:pt x="3603" y="2384"/>
                    <a:pt x="3636" y="2451"/>
                  </a:cubicBezTo>
                  <a:cubicBezTo>
                    <a:pt x="3494" y="2464"/>
                    <a:pt x="3351" y="2472"/>
                    <a:pt x="3210" y="2472"/>
                  </a:cubicBezTo>
                  <a:cubicBezTo>
                    <a:pt x="2659" y="2472"/>
                    <a:pt x="2133" y="2349"/>
                    <a:pt x="1735" y="1950"/>
                  </a:cubicBezTo>
                  <a:cubicBezTo>
                    <a:pt x="2057" y="1527"/>
                    <a:pt x="2441" y="1359"/>
                    <a:pt x="2834" y="1359"/>
                  </a:cubicBezTo>
                  <a:close/>
                  <a:moveTo>
                    <a:pt x="2792" y="0"/>
                  </a:moveTo>
                  <a:cubicBezTo>
                    <a:pt x="1924" y="0"/>
                    <a:pt x="1082" y="407"/>
                    <a:pt x="400" y="1416"/>
                  </a:cubicBezTo>
                  <a:cubicBezTo>
                    <a:pt x="134" y="1617"/>
                    <a:pt x="0" y="1950"/>
                    <a:pt x="234" y="2284"/>
                  </a:cubicBezTo>
                  <a:cubicBezTo>
                    <a:pt x="910" y="3492"/>
                    <a:pt x="2007" y="3842"/>
                    <a:pt x="3194" y="3842"/>
                  </a:cubicBezTo>
                  <a:cubicBezTo>
                    <a:pt x="3646" y="3842"/>
                    <a:pt x="4110" y="3792"/>
                    <a:pt x="4570" y="3718"/>
                  </a:cubicBezTo>
                  <a:cubicBezTo>
                    <a:pt x="4637" y="3718"/>
                    <a:pt x="4770" y="3718"/>
                    <a:pt x="4837" y="3685"/>
                  </a:cubicBezTo>
                  <a:cubicBezTo>
                    <a:pt x="5304" y="3585"/>
                    <a:pt x="5771" y="3451"/>
                    <a:pt x="6171" y="3351"/>
                  </a:cubicBezTo>
                  <a:cubicBezTo>
                    <a:pt x="6772" y="3218"/>
                    <a:pt x="6805" y="2551"/>
                    <a:pt x="6505" y="2184"/>
                  </a:cubicBezTo>
                  <a:cubicBezTo>
                    <a:pt x="5533" y="969"/>
                    <a:pt x="4131" y="0"/>
                    <a:pt x="2792"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22;p45"/>
            <p:cNvSpPr/>
            <p:nvPr/>
          </p:nvSpPr>
          <p:spPr>
            <a:xfrm>
              <a:off x="2737532" y="3607754"/>
              <a:ext cx="124873" cy="80788"/>
            </a:xfrm>
            <a:custGeom>
              <a:avLst/>
              <a:gdLst/>
              <a:ahLst/>
              <a:cxnLst/>
              <a:rect l="l" t="t" r="r" b="b"/>
              <a:pathLst>
                <a:path w="7325" h="4739" extrusionOk="0">
                  <a:moveTo>
                    <a:pt x="3621" y="1394"/>
                  </a:moveTo>
                  <a:cubicBezTo>
                    <a:pt x="3700" y="1394"/>
                    <a:pt x="3778" y="1398"/>
                    <a:pt x="3856" y="1407"/>
                  </a:cubicBezTo>
                  <a:cubicBezTo>
                    <a:pt x="3823" y="1507"/>
                    <a:pt x="3823" y="1573"/>
                    <a:pt x="3823" y="1674"/>
                  </a:cubicBezTo>
                  <a:lnTo>
                    <a:pt x="3823" y="2741"/>
                  </a:lnTo>
                  <a:cubicBezTo>
                    <a:pt x="3823" y="2974"/>
                    <a:pt x="3956" y="3175"/>
                    <a:pt x="4089" y="3308"/>
                  </a:cubicBezTo>
                  <a:cubicBezTo>
                    <a:pt x="3940" y="3326"/>
                    <a:pt x="3788" y="3336"/>
                    <a:pt x="3633" y="3336"/>
                  </a:cubicBezTo>
                  <a:cubicBezTo>
                    <a:pt x="3201" y="3336"/>
                    <a:pt x="2746" y="3253"/>
                    <a:pt x="2255" y="3008"/>
                  </a:cubicBezTo>
                  <a:cubicBezTo>
                    <a:pt x="2126" y="2953"/>
                    <a:pt x="2018" y="2928"/>
                    <a:pt x="1919" y="2928"/>
                  </a:cubicBezTo>
                  <a:cubicBezTo>
                    <a:pt x="1838" y="2928"/>
                    <a:pt x="1763" y="2944"/>
                    <a:pt x="1688" y="2974"/>
                  </a:cubicBezTo>
                  <a:cubicBezTo>
                    <a:pt x="1841" y="1904"/>
                    <a:pt x="2751" y="1394"/>
                    <a:pt x="3621" y="1394"/>
                  </a:cubicBezTo>
                  <a:close/>
                  <a:moveTo>
                    <a:pt x="3578" y="1"/>
                  </a:moveTo>
                  <a:cubicBezTo>
                    <a:pt x="1753" y="1"/>
                    <a:pt x="0" y="1239"/>
                    <a:pt x="253" y="3642"/>
                  </a:cubicBezTo>
                  <a:cubicBezTo>
                    <a:pt x="302" y="4076"/>
                    <a:pt x="681" y="4318"/>
                    <a:pt x="1039" y="4318"/>
                  </a:cubicBezTo>
                  <a:cubicBezTo>
                    <a:pt x="1176" y="4318"/>
                    <a:pt x="1310" y="4283"/>
                    <a:pt x="1421" y="4209"/>
                  </a:cubicBezTo>
                  <a:cubicBezTo>
                    <a:pt x="1454" y="4209"/>
                    <a:pt x="1454" y="4242"/>
                    <a:pt x="1488" y="4242"/>
                  </a:cubicBezTo>
                  <a:cubicBezTo>
                    <a:pt x="2173" y="4585"/>
                    <a:pt x="2854" y="4739"/>
                    <a:pt x="3524" y="4739"/>
                  </a:cubicBezTo>
                  <a:cubicBezTo>
                    <a:pt x="4680" y="4739"/>
                    <a:pt x="5802" y="4281"/>
                    <a:pt x="6858" y="3542"/>
                  </a:cubicBezTo>
                  <a:cubicBezTo>
                    <a:pt x="7158" y="3341"/>
                    <a:pt x="7325" y="3041"/>
                    <a:pt x="7192" y="2708"/>
                  </a:cubicBezTo>
                  <a:cubicBezTo>
                    <a:pt x="6718" y="888"/>
                    <a:pt x="5122" y="1"/>
                    <a:pt x="3578"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23;p45"/>
            <p:cNvSpPr/>
            <p:nvPr/>
          </p:nvSpPr>
          <p:spPr>
            <a:xfrm>
              <a:off x="2338134" y="4102471"/>
              <a:ext cx="590525" cy="199643"/>
            </a:xfrm>
            <a:custGeom>
              <a:avLst/>
              <a:gdLst/>
              <a:ahLst/>
              <a:cxnLst/>
              <a:rect l="l" t="t" r="r" b="b"/>
              <a:pathLst>
                <a:path w="34640" h="11711" extrusionOk="0">
                  <a:moveTo>
                    <a:pt x="33693" y="1"/>
                  </a:moveTo>
                  <a:cubicBezTo>
                    <a:pt x="33619" y="1"/>
                    <a:pt x="33539" y="14"/>
                    <a:pt x="33454" y="42"/>
                  </a:cubicBezTo>
                  <a:cubicBezTo>
                    <a:pt x="22680" y="3678"/>
                    <a:pt x="11872" y="7380"/>
                    <a:pt x="831" y="10316"/>
                  </a:cubicBezTo>
                  <a:cubicBezTo>
                    <a:pt x="0" y="10531"/>
                    <a:pt x="276" y="11710"/>
                    <a:pt x="1003" y="11710"/>
                  </a:cubicBezTo>
                  <a:cubicBezTo>
                    <a:pt x="1065" y="11710"/>
                    <a:pt x="1130" y="11702"/>
                    <a:pt x="1198" y="11683"/>
                  </a:cubicBezTo>
                  <a:cubicBezTo>
                    <a:pt x="12239" y="8748"/>
                    <a:pt x="23013" y="5045"/>
                    <a:pt x="33854" y="1409"/>
                  </a:cubicBezTo>
                  <a:cubicBezTo>
                    <a:pt x="34640" y="1198"/>
                    <a:pt x="34413" y="1"/>
                    <a:pt x="33693"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24;p45"/>
            <p:cNvSpPr/>
            <p:nvPr/>
          </p:nvSpPr>
          <p:spPr>
            <a:xfrm>
              <a:off x="2338407" y="4277748"/>
              <a:ext cx="289535" cy="81504"/>
            </a:xfrm>
            <a:custGeom>
              <a:avLst/>
              <a:gdLst/>
              <a:ahLst/>
              <a:cxnLst/>
              <a:rect l="l" t="t" r="r" b="b"/>
              <a:pathLst>
                <a:path w="16984" h="4781" extrusionOk="0">
                  <a:moveTo>
                    <a:pt x="16043" y="1"/>
                  </a:moveTo>
                  <a:cubicBezTo>
                    <a:pt x="15974" y="1"/>
                    <a:pt x="15902" y="11"/>
                    <a:pt x="15825" y="35"/>
                  </a:cubicBezTo>
                  <a:cubicBezTo>
                    <a:pt x="10889" y="1436"/>
                    <a:pt x="5685" y="1736"/>
                    <a:pt x="815" y="3371"/>
                  </a:cubicBezTo>
                  <a:cubicBezTo>
                    <a:pt x="0" y="3612"/>
                    <a:pt x="249" y="4780"/>
                    <a:pt x="946" y="4780"/>
                  </a:cubicBezTo>
                  <a:cubicBezTo>
                    <a:pt x="1020" y="4780"/>
                    <a:pt x="1098" y="4767"/>
                    <a:pt x="1182" y="4738"/>
                  </a:cubicBezTo>
                  <a:cubicBezTo>
                    <a:pt x="6052" y="3104"/>
                    <a:pt x="11255" y="2803"/>
                    <a:pt x="16192" y="1402"/>
                  </a:cubicBezTo>
                  <a:cubicBezTo>
                    <a:pt x="16983" y="1159"/>
                    <a:pt x="16748" y="1"/>
                    <a:pt x="16043"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25;p45"/>
            <p:cNvSpPr/>
            <p:nvPr/>
          </p:nvSpPr>
          <p:spPr>
            <a:xfrm>
              <a:off x="2346983" y="4387063"/>
              <a:ext cx="252661" cy="98040"/>
            </a:xfrm>
            <a:custGeom>
              <a:avLst/>
              <a:gdLst/>
              <a:ahLst/>
              <a:cxnLst/>
              <a:rect l="l" t="t" r="r" b="b"/>
              <a:pathLst>
                <a:path w="14821" h="5751" extrusionOk="0">
                  <a:moveTo>
                    <a:pt x="13848" y="1"/>
                  </a:moveTo>
                  <a:cubicBezTo>
                    <a:pt x="13787" y="1"/>
                    <a:pt x="13722" y="9"/>
                    <a:pt x="13655" y="27"/>
                  </a:cubicBezTo>
                  <a:cubicBezTo>
                    <a:pt x="9318" y="1328"/>
                    <a:pt x="5015" y="2696"/>
                    <a:pt x="745" y="4331"/>
                  </a:cubicBezTo>
                  <a:cubicBezTo>
                    <a:pt x="1" y="4628"/>
                    <a:pt x="187" y="5750"/>
                    <a:pt x="876" y="5750"/>
                  </a:cubicBezTo>
                  <a:cubicBezTo>
                    <a:pt x="959" y="5750"/>
                    <a:pt x="1049" y="5734"/>
                    <a:pt x="1146" y="5698"/>
                  </a:cubicBezTo>
                  <a:cubicBezTo>
                    <a:pt x="5349" y="4064"/>
                    <a:pt x="9652" y="2696"/>
                    <a:pt x="14021" y="1395"/>
                  </a:cubicBezTo>
                  <a:cubicBezTo>
                    <a:pt x="14821" y="1180"/>
                    <a:pt x="14572" y="1"/>
                    <a:pt x="13848"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26;p45"/>
            <p:cNvSpPr/>
            <p:nvPr/>
          </p:nvSpPr>
          <p:spPr>
            <a:xfrm>
              <a:off x="2349216" y="4492952"/>
              <a:ext cx="239176" cy="76799"/>
            </a:xfrm>
            <a:custGeom>
              <a:avLst/>
              <a:gdLst/>
              <a:ahLst/>
              <a:cxnLst/>
              <a:rect l="l" t="t" r="r" b="b"/>
              <a:pathLst>
                <a:path w="14030" h="4505" extrusionOk="0">
                  <a:moveTo>
                    <a:pt x="12966" y="1"/>
                  </a:moveTo>
                  <a:cubicBezTo>
                    <a:pt x="12909" y="1"/>
                    <a:pt x="12851" y="7"/>
                    <a:pt x="12790" y="21"/>
                  </a:cubicBezTo>
                  <a:cubicBezTo>
                    <a:pt x="8787" y="988"/>
                    <a:pt x="4917" y="2356"/>
                    <a:pt x="881" y="3123"/>
                  </a:cubicBezTo>
                  <a:cubicBezTo>
                    <a:pt x="1" y="3280"/>
                    <a:pt x="336" y="4505"/>
                    <a:pt x="1104" y="4505"/>
                  </a:cubicBezTo>
                  <a:cubicBezTo>
                    <a:pt x="1150" y="4505"/>
                    <a:pt x="1198" y="4500"/>
                    <a:pt x="1248" y="4491"/>
                  </a:cubicBezTo>
                  <a:cubicBezTo>
                    <a:pt x="5284" y="3757"/>
                    <a:pt x="9187" y="2356"/>
                    <a:pt x="13190" y="1422"/>
                  </a:cubicBezTo>
                  <a:cubicBezTo>
                    <a:pt x="14030" y="1204"/>
                    <a:pt x="13739" y="1"/>
                    <a:pt x="12966"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27;p45"/>
            <p:cNvSpPr/>
            <p:nvPr/>
          </p:nvSpPr>
          <p:spPr>
            <a:xfrm>
              <a:off x="2704049" y="4302059"/>
              <a:ext cx="266282" cy="89039"/>
            </a:xfrm>
            <a:custGeom>
              <a:avLst/>
              <a:gdLst/>
              <a:ahLst/>
              <a:cxnLst/>
              <a:rect l="l" t="t" r="r" b="b"/>
              <a:pathLst>
                <a:path w="15620" h="5223" extrusionOk="0">
                  <a:moveTo>
                    <a:pt x="14512" y="1"/>
                  </a:moveTo>
                  <a:cubicBezTo>
                    <a:pt x="14473" y="1"/>
                    <a:pt x="14434" y="4"/>
                    <a:pt x="14393" y="10"/>
                  </a:cubicBezTo>
                  <a:cubicBezTo>
                    <a:pt x="9723" y="810"/>
                    <a:pt x="5286" y="2378"/>
                    <a:pt x="783" y="3813"/>
                  </a:cubicBezTo>
                  <a:cubicBezTo>
                    <a:pt x="1" y="4083"/>
                    <a:pt x="223" y="5223"/>
                    <a:pt x="910" y="5223"/>
                  </a:cubicBezTo>
                  <a:cubicBezTo>
                    <a:pt x="985" y="5223"/>
                    <a:pt x="1065" y="5210"/>
                    <a:pt x="1150" y="5180"/>
                  </a:cubicBezTo>
                  <a:cubicBezTo>
                    <a:pt x="5653" y="3746"/>
                    <a:pt x="10090" y="2145"/>
                    <a:pt x="14760" y="1377"/>
                  </a:cubicBezTo>
                  <a:cubicBezTo>
                    <a:pt x="15619" y="1282"/>
                    <a:pt x="15324" y="1"/>
                    <a:pt x="14512"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28;p45"/>
            <p:cNvSpPr/>
            <p:nvPr/>
          </p:nvSpPr>
          <p:spPr>
            <a:xfrm>
              <a:off x="2751819" y="4371720"/>
              <a:ext cx="237983" cy="72929"/>
            </a:xfrm>
            <a:custGeom>
              <a:avLst/>
              <a:gdLst/>
              <a:ahLst/>
              <a:cxnLst/>
              <a:rect l="l" t="t" r="r" b="b"/>
              <a:pathLst>
                <a:path w="13960" h="4278" extrusionOk="0">
                  <a:moveTo>
                    <a:pt x="12981" y="1"/>
                  </a:moveTo>
                  <a:cubicBezTo>
                    <a:pt x="12921" y="1"/>
                    <a:pt x="12858" y="9"/>
                    <a:pt x="12792" y="27"/>
                  </a:cubicBezTo>
                  <a:cubicBezTo>
                    <a:pt x="8789" y="761"/>
                    <a:pt x="4919" y="2095"/>
                    <a:pt x="850" y="2896"/>
                  </a:cubicBezTo>
                  <a:cubicBezTo>
                    <a:pt x="1" y="3053"/>
                    <a:pt x="308" y="4277"/>
                    <a:pt x="1100" y="4277"/>
                  </a:cubicBezTo>
                  <a:cubicBezTo>
                    <a:pt x="1148" y="4277"/>
                    <a:pt x="1198" y="4273"/>
                    <a:pt x="1250" y="4263"/>
                  </a:cubicBezTo>
                  <a:cubicBezTo>
                    <a:pt x="5253" y="3463"/>
                    <a:pt x="9122" y="2195"/>
                    <a:pt x="13158" y="1394"/>
                  </a:cubicBezTo>
                  <a:cubicBezTo>
                    <a:pt x="13959" y="1210"/>
                    <a:pt x="13708" y="1"/>
                    <a:pt x="12981"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29;p45"/>
            <p:cNvSpPr/>
            <p:nvPr/>
          </p:nvSpPr>
          <p:spPr>
            <a:xfrm>
              <a:off x="2749807" y="4423258"/>
              <a:ext cx="251297" cy="74071"/>
            </a:xfrm>
            <a:custGeom>
              <a:avLst/>
              <a:gdLst/>
              <a:ahLst/>
              <a:cxnLst/>
              <a:rect l="l" t="t" r="r" b="b"/>
              <a:pathLst>
                <a:path w="14741" h="4345" extrusionOk="0">
                  <a:moveTo>
                    <a:pt x="13905" y="1"/>
                  </a:moveTo>
                  <a:cubicBezTo>
                    <a:pt x="13875" y="1"/>
                    <a:pt x="13843" y="2"/>
                    <a:pt x="13810" y="6"/>
                  </a:cubicBezTo>
                  <a:cubicBezTo>
                    <a:pt x="9407" y="340"/>
                    <a:pt x="5371" y="2508"/>
                    <a:pt x="934" y="2908"/>
                  </a:cubicBezTo>
                  <a:cubicBezTo>
                    <a:pt x="22" y="3006"/>
                    <a:pt x="1" y="4345"/>
                    <a:pt x="871" y="4345"/>
                  </a:cubicBezTo>
                  <a:cubicBezTo>
                    <a:pt x="891" y="4345"/>
                    <a:pt x="913" y="4344"/>
                    <a:pt x="934" y="4342"/>
                  </a:cubicBezTo>
                  <a:cubicBezTo>
                    <a:pt x="5137" y="3942"/>
                    <a:pt x="8973" y="1941"/>
                    <a:pt x="13143" y="1507"/>
                  </a:cubicBezTo>
                  <a:lnTo>
                    <a:pt x="13310" y="1507"/>
                  </a:lnTo>
                  <a:cubicBezTo>
                    <a:pt x="13477" y="1507"/>
                    <a:pt x="13643" y="1440"/>
                    <a:pt x="13810" y="1407"/>
                  </a:cubicBezTo>
                  <a:cubicBezTo>
                    <a:pt x="14679" y="1278"/>
                    <a:pt x="14741" y="1"/>
                    <a:pt x="13905"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30;p45"/>
            <p:cNvSpPr/>
            <p:nvPr/>
          </p:nvSpPr>
          <p:spPr>
            <a:xfrm>
              <a:off x="2744284" y="4492697"/>
              <a:ext cx="243796" cy="73424"/>
            </a:xfrm>
            <a:custGeom>
              <a:avLst/>
              <a:gdLst/>
              <a:ahLst/>
              <a:cxnLst/>
              <a:rect l="l" t="t" r="r" b="b"/>
              <a:pathLst>
                <a:path w="14301" h="4307" extrusionOk="0">
                  <a:moveTo>
                    <a:pt x="13462" y="0"/>
                  </a:moveTo>
                  <a:cubicBezTo>
                    <a:pt x="13442" y="0"/>
                    <a:pt x="13421" y="1"/>
                    <a:pt x="13400" y="3"/>
                  </a:cubicBezTo>
                  <a:cubicBezTo>
                    <a:pt x="9097" y="536"/>
                    <a:pt x="4894" y="1470"/>
                    <a:pt x="791" y="2871"/>
                  </a:cubicBezTo>
                  <a:cubicBezTo>
                    <a:pt x="0" y="3145"/>
                    <a:pt x="236" y="4307"/>
                    <a:pt x="967" y="4307"/>
                  </a:cubicBezTo>
                  <a:cubicBezTo>
                    <a:pt x="1037" y="4307"/>
                    <a:pt x="1112" y="4296"/>
                    <a:pt x="1192" y="4272"/>
                  </a:cubicBezTo>
                  <a:cubicBezTo>
                    <a:pt x="5128" y="2871"/>
                    <a:pt x="9231" y="1937"/>
                    <a:pt x="13400" y="1437"/>
                  </a:cubicBezTo>
                  <a:cubicBezTo>
                    <a:pt x="14280" y="1339"/>
                    <a:pt x="14300" y="0"/>
                    <a:pt x="13462"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31;p45"/>
            <p:cNvSpPr/>
            <p:nvPr/>
          </p:nvSpPr>
          <p:spPr>
            <a:xfrm>
              <a:off x="3035696" y="4016477"/>
              <a:ext cx="220424" cy="91886"/>
            </a:xfrm>
            <a:custGeom>
              <a:avLst/>
              <a:gdLst/>
              <a:ahLst/>
              <a:cxnLst/>
              <a:rect l="l" t="t" r="r" b="b"/>
              <a:pathLst>
                <a:path w="12930" h="5390" extrusionOk="0">
                  <a:moveTo>
                    <a:pt x="11922" y="1"/>
                  </a:moveTo>
                  <a:cubicBezTo>
                    <a:pt x="11805" y="1"/>
                    <a:pt x="11679" y="36"/>
                    <a:pt x="11552" y="116"/>
                  </a:cubicBezTo>
                  <a:cubicBezTo>
                    <a:pt x="8283" y="2184"/>
                    <a:pt x="4046" y="2117"/>
                    <a:pt x="677" y="4052"/>
                  </a:cubicBezTo>
                  <a:cubicBezTo>
                    <a:pt x="0" y="4447"/>
                    <a:pt x="420" y="5390"/>
                    <a:pt x="1030" y="5390"/>
                  </a:cubicBezTo>
                  <a:cubicBezTo>
                    <a:pt x="1141" y="5390"/>
                    <a:pt x="1259" y="5358"/>
                    <a:pt x="1378" y="5286"/>
                  </a:cubicBezTo>
                  <a:cubicBezTo>
                    <a:pt x="4780" y="3351"/>
                    <a:pt x="8983" y="3418"/>
                    <a:pt x="12285" y="1383"/>
                  </a:cubicBezTo>
                  <a:cubicBezTo>
                    <a:pt x="12930" y="963"/>
                    <a:pt x="12539" y="1"/>
                    <a:pt x="11922"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32;p45"/>
            <p:cNvSpPr/>
            <p:nvPr/>
          </p:nvSpPr>
          <p:spPr>
            <a:xfrm>
              <a:off x="3060621" y="4080546"/>
              <a:ext cx="247086" cy="91579"/>
            </a:xfrm>
            <a:custGeom>
              <a:avLst/>
              <a:gdLst/>
              <a:ahLst/>
              <a:cxnLst/>
              <a:rect l="l" t="t" r="r" b="b"/>
              <a:pathLst>
                <a:path w="14494" h="5372" extrusionOk="0">
                  <a:moveTo>
                    <a:pt x="13515" y="1"/>
                  </a:moveTo>
                  <a:cubicBezTo>
                    <a:pt x="13455" y="1"/>
                    <a:pt x="13391" y="9"/>
                    <a:pt x="13325" y="27"/>
                  </a:cubicBezTo>
                  <a:cubicBezTo>
                    <a:pt x="9055" y="1128"/>
                    <a:pt x="4986" y="2662"/>
                    <a:pt x="816" y="3963"/>
                  </a:cubicBezTo>
                  <a:cubicBezTo>
                    <a:pt x="0" y="4175"/>
                    <a:pt x="252" y="5372"/>
                    <a:pt x="952" y="5372"/>
                  </a:cubicBezTo>
                  <a:cubicBezTo>
                    <a:pt x="1024" y="5372"/>
                    <a:pt x="1102" y="5359"/>
                    <a:pt x="1183" y="5331"/>
                  </a:cubicBezTo>
                  <a:cubicBezTo>
                    <a:pt x="5353" y="4030"/>
                    <a:pt x="9422" y="2495"/>
                    <a:pt x="13692" y="1428"/>
                  </a:cubicBezTo>
                  <a:cubicBezTo>
                    <a:pt x="14493" y="1212"/>
                    <a:pt x="14241" y="1"/>
                    <a:pt x="13515"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33;p45"/>
            <p:cNvSpPr/>
            <p:nvPr/>
          </p:nvSpPr>
          <p:spPr>
            <a:xfrm>
              <a:off x="3054330" y="4159805"/>
              <a:ext cx="265600" cy="85698"/>
            </a:xfrm>
            <a:custGeom>
              <a:avLst/>
              <a:gdLst/>
              <a:ahLst/>
              <a:cxnLst/>
              <a:rect l="l" t="t" r="r" b="b"/>
              <a:pathLst>
                <a:path w="15580" h="5027" extrusionOk="0">
                  <a:moveTo>
                    <a:pt x="14539" y="0"/>
                  </a:moveTo>
                  <a:cubicBezTo>
                    <a:pt x="14492" y="0"/>
                    <a:pt x="14444" y="5"/>
                    <a:pt x="14395" y="15"/>
                  </a:cubicBezTo>
                  <a:cubicBezTo>
                    <a:pt x="9858" y="1049"/>
                    <a:pt x="5255" y="2149"/>
                    <a:pt x="785" y="3617"/>
                  </a:cubicBezTo>
                  <a:cubicBezTo>
                    <a:pt x="1" y="3858"/>
                    <a:pt x="226" y="5027"/>
                    <a:pt x="941" y="5027"/>
                  </a:cubicBezTo>
                  <a:cubicBezTo>
                    <a:pt x="1017" y="5027"/>
                    <a:pt x="1099" y="5014"/>
                    <a:pt x="1185" y="4985"/>
                  </a:cubicBezTo>
                  <a:cubicBezTo>
                    <a:pt x="5622" y="3517"/>
                    <a:pt x="10192" y="2450"/>
                    <a:pt x="14762" y="1382"/>
                  </a:cubicBezTo>
                  <a:cubicBezTo>
                    <a:pt x="15579" y="1225"/>
                    <a:pt x="15300" y="0"/>
                    <a:pt x="14539"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34;p45"/>
            <p:cNvSpPr/>
            <p:nvPr/>
          </p:nvSpPr>
          <p:spPr>
            <a:xfrm>
              <a:off x="3062121" y="4260682"/>
              <a:ext cx="278948" cy="84777"/>
            </a:xfrm>
            <a:custGeom>
              <a:avLst/>
              <a:gdLst/>
              <a:ahLst/>
              <a:cxnLst/>
              <a:rect l="l" t="t" r="r" b="b"/>
              <a:pathLst>
                <a:path w="16363" h="4973" extrusionOk="0">
                  <a:moveTo>
                    <a:pt x="15397" y="1"/>
                  </a:moveTo>
                  <a:cubicBezTo>
                    <a:pt x="15327" y="1"/>
                    <a:pt x="15251" y="12"/>
                    <a:pt x="15172" y="35"/>
                  </a:cubicBezTo>
                  <a:cubicBezTo>
                    <a:pt x="10335" y="1269"/>
                    <a:pt x="5298" y="1570"/>
                    <a:pt x="728" y="3638"/>
                  </a:cubicBezTo>
                  <a:cubicBezTo>
                    <a:pt x="0" y="3987"/>
                    <a:pt x="442" y="4973"/>
                    <a:pt x="1121" y="4973"/>
                  </a:cubicBezTo>
                  <a:cubicBezTo>
                    <a:pt x="1219" y="4973"/>
                    <a:pt x="1323" y="4952"/>
                    <a:pt x="1429" y="4905"/>
                  </a:cubicBezTo>
                  <a:cubicBezTo>
                    <a:pt x="5899" y="2870"/>
                    <a:pt x="10835" y="2604"/>
                    <a:pt x="15572" y="1403"/>
                  </a:cubicBezTo>
                  <a:cubicBezTo>
                    <a:pt x="16363" y="1159"/>
                    <a:pt x="16128" y="1"/>
                    <a:pt x="15397"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35;p45"/>
            <p:cNvSpPr/>
            <p:nvPr/>
          </p:nvSpPr>
          <p:spPr>
            <a:xfrm>
              <a:off x="3083943" y="4346419"/>
              <a:ext cx="237233" cy="72639"/>
            </a:xfrm>
            <a:custGeom>
              <a:avLst/>
              <a:gdLst/>
              <a:ahLst/>
              <a:cxnLst/>
              <a:rect l="l" t="t" r="r" b="b"/>
              <a:pathLst>
                <a:path w="13916" h="4261" extrusionOk="0">
                  <a:moveTo>
                    <a:pt x="12776" y="1"/>
                  </a:moveTo>
                  <a:cubicBezTo>
                    <a:pt x="12737" y="1"/>
                    <a:pt x="12698" y="4"/>
                    <a:pt x="12658" y="10"/>
                  </a:cubicBezTo>
                  <a:cubicBezTo>
                    <a:pt x="8655" y="577"/>
                    <a:pt x="4852" y="2211"/>
                    <a:pt x="849" y="2878"/>
                  </a:cubicBezTo>
                  <a:cubicBezTo>
                    <a:pt x="0" y="3036"/>
                    <a:pt x="278" y="4260"/>
                    <a:pt x="1067" y="4260"/>
                  </a:cubicBezTo>
                  <a:cubicBezTo>
                    <a:pt x="1115" y="4260"/>
                    <a:pt x="1165" y="4256"/>
                    <a:pt x="1216" y="4246"/>
                  </a:cubicBezTo>
                  <a:cubicBezTo>
                    <a:pt x="5219" y="3579"/>
                    <a:pt x="9022" y="1944"/>
                    <a:pt x="13025" y="1377"/>
                  </a:cubicBezTo>
                  <a:cubicBezTo>
                    <a:pt x="13915" y="1250"/>
                    <a:pt x="13562" y="1"/>
                    <a:pt x="12776"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36;p45"/>
            <p:cNvSpPr/>
            <p:nvPr/>
          </p:nvSpPr>
          <p:spPr>
            <a:xfrm>
              <a:off x="3093286" y="4409704"/>
              <a:ext cx="237727" cy="75520"/>
            </a:xfrm>
            <a:custGeom>
              <a:avLst/>
              <a:gdLst/>
              <a:ahLst/>
              <a:cxnLst/>
              <a:rect l="l" t="t" r="r" b="b"/>
              <a:pathLst>
                <a:path w="13945" h="4430" extrusionOk="0">
                  <a:moveTo>
                    <a:pt x="12977" y="0"/>
                  </a:moveTo>
                  <a:cubicBezTo>
                    <a:pt x="8741" y="134"/>
                    <a:pt x="4905" y="2069"/>
                    <a:pt x="802" y="3036"/>
                  </a:cubicBezTo>
                  <a:cubicBezTo>
                    <a:pt x="1" y="3221"/>
                    <a:pt x="252" y="4430"/>
                    <a:pt x="979" y="4430"/>
                  </a:cubicBezTo>
                  <a:cubicBezTo>
                    <a:pt x="1039" y="4430"/>
                    <a:pt x="1102" y="4421"/>
                    <a:pt x="1169" y="4404"/>
                  </a:cubicBezTo>
                  <a:cubicBezTo>
                    <a:pt x="5105" y="3470"/>
                    <a:pt x="8841" y="1501"/>
                    <a:pt x="12977" y="1401"/>
                  </a:cubicBezTo>
                  <a:cubicBezTo>
                    <a:pt x="13944" y="1401"/>
                    <a:pt x="13944" y="0"/>
                    <a:pt x="12977"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37;p45"/>
            <p:cNvSpPr/>
            <p:nvPr/>
          </p:nvSpPr>
          <p:spPr>
            <a:xfrm>
              <a:off x="3361512" y="3946783"/>
              <a:ext cx="252133" cy="92159"/>
            </a:xfrm>
            <a:custGeom>
              <a:avLst/>
              <a:gdLst/>
              <a:ahLst/>
              <a:cxnLst/>
              <a:rect l="l" t="t" r="r" b="b"/>
              <a:pathLst>
                <a:path w="14790" h="5406" extrusionOk="0">
                  <a:moveTo>
                    <a:pt x="13919" y="0"/>
                  </a:moveTo>
                  <a:cubicBezTo>
                    <a:pt x="13909" y="0"/>
                    <a:pt x="13899" y="0"/>
                    <a:pt x="13889" y="1"/>
                  </a:cubicBezTo>
                  <a:cubicBezTo>
                    <a:pt x="11721" y="34"/>
                    <a:pt x="9553" y="701"/>
                    <a:pt x="7451" y="1335"/>
                  </a:cubicBezTo>
                  <a:cubicBezTo>
                    <a:pt x="5116" y="2002"/>
                    <a:pt x="2748" y="2803"/>
                    <a:pt x="680" y="4037"/>
                  </a:cubicBezTo>
                  <a:cubicBezTo>
                    <a:pt x="0" y="4433"/>
                    <a:pt x="402" y="5406"/>
                    <a:pt x="1028" y="5406"/>
                  </a:cubicBezTo>
                  <a:cubicBezTo>
                    <a:pt x="1140" y="5406"/>
                    <a:pt x="1259" y="5375"/>
                    <a:pt x="1380" y="5304"/>
                  </a:cubicBezTo>
                  <a:cubicBezTo>
                    <a:pt x="3382" y="4104"/>
                    <a:pt x="5617" y="3370"/>
                    <a:pt x="7818" y="2769"/>
                  </a:cubicBezTo>
                  <a:cubicBezTo>
                    <a:pt x="9753" y="2169"/>
                    <a:pt x="11821" y="1535"/>
                    <a:pt x="13889" y="1502"/>
                  </a:cubicBezTo>
                  <a:cubicBezTo>
                    <a:pt x="14780" y="1436"/>
                    <a:pt x="14790" y="0"/>
                    <a:pt x="13919"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38;p45"/>
            <p:cNvSpPr/>
            <p:nvPr/>
          </p:nvSpPr>
          <p:spPr>
            <a:xfrm>
              <a:off x="3385516" y="4023212"/>
              <a:ext cx="159991" cy="57569"/>
            </a:xfrm>
            <a:custGeom>
              <a:avLst/>
              <a:gdLst/>
              <a:ahLst/>
              <a:cxnLst/>
              <a:rect l="l" t="t" r="r" b="b"/>
              <a:pathLst>
                <a:path w="9385" h="3377" extrusionOk="0">
                  <a:moveTo>
                    <a:pt x="8348" y="1"/>
                  </a:moveTo>
                  <a:cubicBezTo>
                    <a:pt x="8294" y="1"/>
                    <a:pt x="8237" y="7"/>
                    <a:pt x="8178" y="21"/>
                  </a:cubicBezTo>
                  <a:cubicBezTo>
                    <a:pt x="5710" y="621"/>
                    <a:pt x="3308" y="1388"/>
                    <a:pt x="840" y="1989"/>
                  </a:cubicBezTo>
                  <a:cubicBezTo>
                    <a:pt x="0" y="2175"/>
                    <a:pt x="291" y="3376"/>
                    <a:pt x="1037" y="3376"/>
                  </a:cubicBezTo>
                  <a:cubicBezTo>
                    <a:pt x="1091" y="3376"/>
                    <a:pt x="1148" y="3370"/>
                    <a:pt x="1206" y="3357"/>
                  </a:cubicBezTo>
                  <a:cubicBezTo>
                    <a:pt x="3675" y="2789"/>
                    <a:pt x="6110" y="1989"/>
                    <a:pt x="8545" y="1388"/>
                  </a:cubicBezTo>
                  <a:cubicBezTo>
                    <a:pt x="9385" y="1202"/>
                    <a:pt x="9094" y="1"/>
                    <a:pt x="8348"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39;p45"/>
            <p:cNvSpPr/>
            <p:nvPr/>
          </p:nvSpPr>
          <p:spPr>
            <a:xfrm>
              <a:off x="3436219" y="4129339"/>
              <a:ext cx="31282" cy="24463"/>
            </a:xfrm>
            <a:custGeom>
              <a:avLst/>
              <a:gdLst/>
              <a:ahLst/>
              <a:cxnLst/>
              <a:rect l="l" t="t" r="r" b="b"/>
              <a:pathLst>
                <a:path w="1835" h="1435" extrusionOk="0">
                  <a:moveTo>
                    <a:pt x="901" y="0"/>
                  </a:moveTo>
                  <a:cubicBezTo>
                    <a:pt x="0" y="0"/>
                    <a:pt x="0" y="1435"/>
                    <a:pt x="901" y="1435"/>
                  </a:cubicBezTo>
                  <a:cubicBezTo>
                    <a:pt x="1835" y="1435"/>
                    <a:pt x="1835" y="0"/>
                    <a:pt x="901"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40;p45"/>
            <p:cNvSpPr/>
            <p:nvPr/>
          </p:nvSpPr>
          <p:spPr>
            <a:xfrm>
              <a:off x="2003112" y="3378092"/>
              <a:ext cx="2296810" cy="1873742"/>
            </a:xfrm>
            <a:custGeom>
              <a:avLst/>
              <a:gdLst/>
              <a:ahLst/>
              <a:cxnLst/>
              <a:rect l="l" t="t" r="r" b="b"/>
              <a:pathLst>
                <a:path w="134730" h="109913" extrusionOk="0">
                  <a:moveTo>
                    <a:pt x="117618" y="0"/>
                  </a:moveTo>
                  <a:lnTo>
                    <a:pt x="96269" y="267"/>
                  </a:lnTo>
                  <a:lnTo>
                    <a:pt x="70384" y="2169"/>
                  </a:lnTo>
                  <a:cubicBezTo>
                    <a:pt x="70384" y="2169"/>
                    <a:pt x="31356" y="11942"/>
                    <a:pt x="15912" y="17313"/>
                  </a:cubicBezTo>
                  <a:cubicBezTo>
                    <a:pt x="6750" y="20476"/>
                    <a:pt x="11101" y="24658"/>
                    <a:pt x="10367" y="24658"/>
                  </a:cubicBezTo>
                  <a:cubicBezTo>
                    <a:pt x="10350" y="24658"/>
                    <a:pt x="10330" y="24656"/>
                    <a:pt x="10308" y="24651"/>
                  </a:cubicBezTo>
                  <a:lnTo>
                    <a:pt x="0" y="30522"/>
                  </a:lnTo>
                  <a:lnTo>
                    <a:pt x="3503" y="38328"/>
                  </a:lnTo>
                  <a:lnTo>
                    <a:pt x="18080" y="68016"/>
                  </a:lnTo>
                  <a:lnTo>
                    <a:pt x="19514" y="98938"/>
                  </a:lnTo>
                  <a:lnTo>
                    <a:pt x="26519" y="109912"/>
                  </a:lnTo>
                  <a:lnTo>
                    <a:pt x="62879" y="102540"/>
                  </a:lnTo>
                  <a:lnTo>
                    <a:pt x="117951" y="89031"/>
                  </a:lnTo>
                  <a:lnTo>
                    <a:pt x="130927" y="80925"/>
                  </a:lnTo>
                  <a:lnTo>
                    <a:pt x="134730" y="71218"/>
                  </a:lnTo>
                  <a:lnTo>
                    <a:pt x="117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41;p45"/>
            <p:cNvSpPr/>
            <p:nvPr/>
          </p:nvSpPr>
          <p:spPr>
            <a:xfrm>
              <a:off x="3522093" y="4260136"/>
              <a:ext cx="32424" cy="26083"/>
            </a:xfrm>
            <a:custGeom>
              <a:avLst/>
              <a:gdLst/>
              <a:ahLst/>
              <a:cxnLst/>
              <a:rect l="l" t="t" r="r" b="b"/>
              <a:pathLst>
                <a:path w="1902" h="1530" extrusionOk="0">
                  <a:moveTo>
                    <a:pt x="701" y="0"/>
                  </a:moveTo>
                  <a:cubicBezTo>
                    <a:pt x="334" y="0"/>
                    <a:pt x="0" y="334"/>
                    <a:pt x="0" y="734"/>
                  </a:cubicBezTo>
                  <a:cubicBezTo>
                    <a:pt x="0" y="1101"/>
                    <a:pt x="301" y="1401"/>
                    <a:pt x="634" y="1435"/>
                  </a:cubicBezTo>
                  <a:lnTo>
                    <a:pt x="667" y="1435"/>
                  </a:lnTo>
                  <a:cubicBezTo>
                    <a:pt x="701" y="1435"/>
                    <a:pt x="768" y="1435"/>
                    <a:pt x="801" y="1468"/>
                  </a:cubicBezTo>
                  <a:cubicBezTo>
                    <a:pt x="916" y="1491"/>
                    <a:pt x="1015" y="1530"/>
                    <a:pt x="1120" y="1530"/>
                  </a:cubicBezTo>
                  <a:cubicBezTo>
                    <a:pt x="1168" y="1530"/>
                    <a:pt x="1216" y="1522"/>
                    <a:pt x="1268" y="1501"/>
                  </a:cubicBezTo>
                  <a:cubicBezTo>
                    <a:pt x="1835" y="1301"/>
                    <a:pt x="1902" y="567"/>
                    <a:pt x="1435" y="167"/>
                  </a:cubicBezTo>
                  <a:cubicBezTo>
                    <a:pt x="1368" y="134"/>
                    <a:pt x="1335" y="134"/>
                    <a:pt x="1268" y="100"/>
                  </a:cubicBezTo>
                  <a:cubicBezTo>
                    <a:pt x="1134" y="0"/>
                    <a:pt x="968" y="0"/>
                    <a:pt x="801"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42;p45"/>
            <p:cNvSpPr/>
            <p:nvPr/>
          </p:nvSpPr>
          <p:spPr>
            <a:xfrm>
              <a:off x="2300781" y="3072120"/>
              <a:ext cx="915025" cy="348724"/>
            </a:xfrm>
            <a:custGeom>
              <a:avLst/>
              <a:gdLst/>
              <a:ahLst/>
              <a:cxnLst/>
              <a:rect l="l" t="t" r="r" b="b"/>
              <a:pathLst>
                <a:path w="53675" h="20456" extrusionOk="0">
                  <a:moveTo>
                    <a:pt x="48554" y="7306"/>
                  </a:moveTo>
                  <a:cubicBezTo>
                    <a:pt x="49055" y="7773"/>
                    <a:pt x="49488" y="8307"/>
                    <a:pt x="49822" y="8908"/>
                  </a:cubicBezTo>
                  <a:cubicBezTo>
                    <a:pt x="50456" y="9975"/>
                    <a:pt x="49488" y="10742"/>
                    <a:pt x="48654" y="11209"/>
                  </a:cubicBezTo>
                  <a:cubicBezTo>
                    <a:pt x="48416" y="11339"/>
                    <a:pt x="48121" y="11610"/>
                    <a:pt x="47935" y="11610"/>
                  </a:cubicBezTo>
                  <a:cubicBezTo>
                    <a:pt x="47834" y="11610"/>
                    <a:pt x="47765" y="11531"/>
                    <a:pt x="47754" y="11309"/>
                  </a:cubicBezTo>
                  <a:cubicBezTo>
                    <a:pt x="47654" y="10742"/>
                    <a:pt x="47820" y="10108"/>
                    <a:pt x="47920" y="9541"/>
                  </a:cubicBezTo>
                  <a:cubicBezTo>
                    <a:pt x="48087" y="8774"/>
                    <a:pt x="48287" y="8040"/>
                    <a:pt x="48554" y="7306"/>
                  </a:cubicBezTo>
                  <a:close/>
                  <a:moveTo>
                    <a:pt x="40852" y="0"/>
                  </a:moveTo>
                  <a:cubicBezTo>
                    <a:pt x="40535" y="0"/>
                    <a:pt x="40210" y="191"/>
                    <a:pt x="40115" y="535"/>
                  </a:cubicBezTo>
                  <a:cubicBezTo>
                    <a:pt x="39781" y="1936"/>
                    <a:pt x="39114" y="3137"/>
                    <a:pt x="38247" y="4271"/>
                  </a:cubicBezTo>
                  <a:cubicBezTo>
                    <a:pt x="37813" y="3871"/>
                    <a:pt x="37279" y="3537"/>
                    <a:pt x="36646" y="3270"/>
                  </a:cubicBezTo>
                  <a:cubicBezTo>
                    <a:pt x="36578" y="3242"/>
                    <a:pt x="36511" y="3230"/>
                    <a:pt x="36446" y="3230"/>
                  </a:cubicBezTo>
                  <a:cubicBezTo>
                    <a:pt x="35964" y="3230"/>
                    <a:pt x="35585" y="3922"/>
                    <a:pt x="35878" y="4304"/>
                  </a:cubicBezTo>
                  <a:cubicBezTo>
                    <a:pt x="36279" y="4971"/>
                    <a:pt x="36879" y="5438"/>
                    <a:pt x="37313" y="6106"/>
                  </a:cubicBezTo>
                  <a:cubicBezTo>
                    <a:pt x="37463" y="6315"/>
                    <a:pt x="37747" y="6444"/>
                    <a:pt x="37996" y="6444"/>
                  </a:cubicBezTo>
                  <a:cubicBezTo>
                    <a:pt x="38025" y="6444"/>
                    <a:pt x="38053" y="6443"/>
                    <a:pt x="38080" y="6439"/>
                  </a:cubicBezTo>
                  <a:lnTo>
                    <a:pt x="38080" y="6439"/>
                  </a:lnTo>
                  <a:cubicBezTo>
                    <a:pt x="38814" y="8407"/>
                    <a:pt x="38047" y="11243"/>
                    <a:pt x="37213" y="13077"/>
                  </a:cubicBezTo>
                  <a:cubicBezTo>
                    <a:pt x="34711" y="11743"/>
                    <a:pt x="34111" y="7240"/>
                    <a:pt x="33577" y="4805"/>
                  </a:cubicBezTo>
                  <a:cubicBezTo>
                    <a:pt x="33492" y="4467"/>
                    <a:pt x="33169" y="4292"/>
                    <a:pt x="32857" y="4292"/>
                  </a:cubicBezTo>
                  <a:cubicBezTo>
                    <a:pt x="32552" y="4292"/>
                    <a:pt x="32259" y="4459"/>
                    <a:pt x="32209" y="4805"/>
                  </a:cubicBezTo>
                  <a:cubicBezTo>
                    <a:pt x="31575" y="8240"/>
                    <a:pt x="32209" y="12277"/>
                    <a:pt x="30541" y="15446"/>
                  </a:cubicBezTo>
                  <a:cubicBezTo>
                    <a:pt x="28040" y="13144"/>
                    <a:pt x="27873" y="9275"/>
                    <a:pt x="27873" y="6106"/>
                  </a:cubicBezTo>
                  <a:cubicBezTo>
                    <a:pt x="27873" y="5656"/>
                    <a:pt x="27484" y="5396"/>
                    <a:pt x="27107" y="5396"/>
                  </a:cubicBezTo>
                  <a:cubicBezTo>
                    <a:pt x="26813" y="5396"/>
                    <a:pt x="26526" y="5554"/>
                    <a:pt x="26438" y="5905"/>
                  </a:cubicBezTo>
                  <a:cubicBezTo>
                    <a:pt x="25538" y="9341"/>
                    <a:pt x="25571" y="13978"/>
                    <a:pt x="23036" y="16780"/>
                  </a:cubicBezTo>
                  <a:cubicBezTo>
                    <a:pt x="22651" y="17207"/>
                    <a:pt x="22290" y="17384"/>
                    <a:pt x="21959" y="17384"/>
                  </a:cubicBezTo>
                  <a:cubicBezTo>
                    <a:pt x="20714" y="17384"/>
                    <a:pt x="19885" y="14877"/>
                    <a:pt x="19700" y="13744"/>
                  </a:cubicBezTo>
                  <a:cubicBezTo>
                    <a:pt x="19734" y="13511"/>
                    <a:pt x="19800" y="13311"/>
                    <a:pt x="19867" y="13144"/>
                  </a:cubicBezTo>
                  <a:cubicBezTo>
                    <a:pt x="20401" y="11143"/>
                    <a:pt x="20934" y="8741"/>
                    <a:pt x="20601" y="6639"/>
                  </a:cubicBezTo>
                  <a:cubicBezTo>
                    <a:pt x="20529" y="6282"/>
                    <a:pt x="20247" y="6116"/>
                    <a:pt x="19949" y="6116"/>
                  </a:cubicBezTo>
                  <a:cubicBezTo>
                    <a:pt x="19691" y="6116"/>
                    <a:pt x="19421" y="6240"/>
                    <a:pt x="19267" y="6472"/>
                  </a:cubicBezTo>
                  <a:cubicBezTo>
                    <a:pt x="18066" y="8474"/>
                    <a:pt x="17899" y="11409"/>
                    <a:pt x="18233" y="13744"/>
                  </a:cubicBezTo>
                  <a:cubicBezTo>
                    <a:pt x="17799" y="15179"/>
                    <a:pt x="17098" y="16813"/>
                    <a:pt x="15864" y="17280"/>
                  </a:cubicBezTo>
                  <a:cubicBezTo>
                    <a:pt x="15738" y="17329"/>
                    <a:pt x="15618" y="17352"/>
                    <a:pt x="15504" y="17352"/>
                  </a:cubicBezTo>
                  <a:cubicBezTo>
                    <a:pt x="14053" y="17352"/>
                    <a:pt x="13579" y="13671"/>
                    <a:pt x="13362" y="12744"/>
                  </a:cubicBezTo>
                  <a:cubicBezTo>
                    <a:pt x="12895" y="10942"/>
                    <a:pt x="12629" y="8741"/>
                    <a:pt x="11528" y="7173"/>
                  </a:cubicBezTo>
                  <a:cubicBezTo>
                    <a:pt x="11361" y="6956"/>
                    <a:pt x="11127" y="6848"/>
                    <a:pt x="10894" y="6848"/>
                  </a:cubicBezTo>
                  <a:cubicBezTo>
                    <a:pt x="10660" y="6848"/>
                    <a:pt x="10427" y="6956"/>
                    <a:pt x="10260" y="7173"/>
                  </a:cubicBezTo>
                  <a:cubicBezTo>
                    <a:pt x="8792" y="9174"/>
                    <a:pt x="8392" y="11576"/>
                    <a:pt x="8292" y="13978"/>
                  </a:cubicBezTo>
                  <a:cubicBezTo>
                    <a:pt x="7592" y="11309"/>
                    <a:pt x="6758" y="8674"/>
                    <a:pt x="5056" y="6439"/>
                  </a:cubicBezTo>
                  <a:cubicBezTo>
                    <a:pt x="4874" y="6211"/>
                    <a:pt x="4629" y="6094"/>
                    <a:pt x="4395" y="6094"/>
                  </a:cubicBezTo>
                  <a:cubicBezTo>
                    <a:pt x="4115" y="6094"/>
                    <a:pt x="3849" y="6261"/>
                    <a:pt x="3722" y="6606"/>
                  </a:cubicBezTo>
                  <a:cubicBezTo>
                    <a:pt x="2488" y="9808"/>
                    <a:pt x="887" y="12977"/>
                    <a:pt x="120" y="16313"/>
                  </a:cubicBezTo>
                  <a:cubicBezTo>
                    <a:pt x="1" y="16868"/>
                    <a:pt x="436" y="17223"/>
                    <a:pt x="858" y="17223"/>
                  </a:cubicBezTo>
                  <a:cubicBezTo>
                    <a:pt x="1145" y="17223"/>
                    <a:pt x="1426" y="17058"/>
                    <a:pt x="1521" y="16680"/>
                  </a:cubicBezTo>
                  <a:cubicBezTo>
                    <a:pt x="2154" y="13811"/>
                    <a:pt x="3455" y="11076"/>
                    <a:pt x="4589" y="8307"/>
                  </a:cubicBezTo>
                  <a:cubicBezTo>
                    <a:pt x="6724" y="11810"/>
                    <a:pt x="7191" y="16079"/>
                    <a:pt x="8426" y="19949"/>
                  </a:cubicBezTo>
                  <a:cubicBezTo>
                    <a:pt x="8545" y="20293"/>
                    <a:pt x="8846" y="20456"/>
                    <a:pt x="9141" y="20456"/>
                  </a:cubicBezTo>
                  <a:cubicBezTo>
                    <a:pt x="9504" y="20456"/>
                    <a:pt x="9860" y="20209"/>
                    <a:pt x="9860" y="19749"/>
                  </a:cubicBezTo>
                  <a:cubicBezTo>
                    <a:pt x="9793" y="16246"/>
                    <a:pt x="9259" y="12277"/>
                    <a:pt x="10861" y="9074"/>
                  </a:cubicBezTo>
                  <a:cubicBezTo>
                    <a:pt x="11859" y="12220"/>
                    <a:pt x="12308" y="18766"/>
                    <a:pt x="15417" y="18766"/>
                  </a:cubicBezTo>
                  <a:cubicBezTo>
                    <a:pt x="15737" y="18766"/>
                    <a:pt x="16085" y="18697"/>
                    <a:pt x="16465" y="18548"/>
                  </a:cubicBezTo>
                  <a:cubicBezTo>
                    <a:pt x="17565" y="18114"/>
                    <a:pt x="18299" y="17147"/>
                    <a:pt x="18800" y="16046"/>
                  </a:cubicBezTo>
                  <a:cubicBezTo>
                    <a:pt x="19355" y="17465"/>
                    <a:pt x="20309" y="18741"/>
                    <a:pt x="21873" y="18741"/>
                  </a:cubicBezTo>
                  <a:cubicBezTo>
                    <a:pt x="22001" y="18741"/>
                    <a:pt x="22133" y="18732"/>
                    <a:pt x="22269" y="18715"/>
                  </a:cubicBezTo>
                  <a:cubicBezTo>
                    <a:pt x="24537" y="18381"/>
                    <a:pt x="25471" y="15579"/>
                    <a:pt x="26105" y="13711"/>
                  </a:cubicBezTo>
                  <a:cubicBezTo>
                    <a:pt x="26405" y="12777"/>
                    <a:pt x="26605" y="11910"/>
                    <a:pt x="26805" y="10942"/>
                  </a:cubicBezTo>
                  <a:cubicBezTo>
                    <a:pt x="27272" y="13311"/>
                    <a:pt x="28273" y="15579"/>
                    <a:pt x="30375" y="17080"/>
                  </a:cubicBezTo>
                  <a:cubicBezTo>
                    <a:pt x="30476" y="17151"/>
                    <a:pt x="30587" y="17182"/>
                    <a:pt x="30699" y="17182"/>
                  </a:cubicBezTo>
                  <a:cubicBezTo>
                    <a:pt x="30954" y="17182"/>
                    <a:pt x="31213" y="17022"/>
                    <a:pt x="31375" y="16813"/>
                  </a:cubicBezTo>
                  <a:cubicBezTo>
                    <a:pt x="32876" y="14612"/>
                    <a:pt x="33076" y="11976"/>
                    <a:pt x="33210" y="9308"/>
                  </a:cubicBezTo>
                  <a:cubicBezTo>
                    <a:pt x="33910" y="11710"/>
                    <a:pt x="35111" y="13911"/>
                    <a:pt x="37380" y="14612"/>
                  </a:cubicBezTo>
                  <a:cubicBezTo>
                    <a:pt x="37439" y="14634"/>
                    <a:pt x="37504" y="14645"/>
                    <a:pt x="37572" y="14645"/>
                  </a:cubicBezTo>
                  <a:cubicBezTo>
                    <a:pt x="37809" y="14645"/>
                    <a:pt x="38069" y="14512"/>
                    <a:pt x="38147" y="14278"/>
                  </a:cubicBezTo>
                  <a:cubicBezTo>
                    <a:pt x="39414" y="11710"/>
                    <a:pt x="40448" y="7940"/>
                    <a:pt x="39114" y="5372"/>
                  </a:cubicBezTo>
                  <a:cubicBezTo>
                    <a:pt x="39948" y="4371"/>
                    <a:pt x="40615" y="3304"/>
                    <a:pt x="41082" y="2103"/>
                  </a:cubicBezTo>
                  <a:cubicBezTo>
                    <a:pt x="42050" y="3037"/>
                    <a:pt x="43417" y="3737"/>
                    <a:pt x="44418" y="4371"/>
                  </a:cubicBezTo>
                  <a:cubicBezTo>
                    <a:pt x="45385" y="4971"/>
                    <a:pt x="46453" y="5605"/>
                    <a:pt x="47453" y="6306"/>
                  </a:cubicBezTo>
                  <a:cubicBezTo>
                    <a:pt x="46953" y="7573"/>
                    <a:pt x="46586" y="8874"/>
                    <a:pt x="46419" y="10209"/>
                  </a:cubicBezTo>
                  <a:cubicBezTo>
                    <a:pt x="46286" y="11109"/>
                    <a:pt x="46253" y="12544"/>
                    <a:pt x="47320" y="12910"/>
                  </a:cubicBezTo>
                  <a:cubicBezTo>
                    <a:pt x="47503" y="12980"/>
                    <a:pt x="47693" y="13011"/>
                    <a:pt x="47885" y="13011"/>
                  </a:cubicBezTo>
                  <a:cubicBezTo>
                    <a:pt x="48984" y="13011"/>
                    <a:pt x="50169" y="11991"/>
                    <a:pt x="50822" y="11309"/>
                  </a:cubicBezTo>
                  <a:cubicBezTo>
                    <a:pt x="52624" y="9475"/>
                    <a:pt x="51423" y="7640"/>
                    <a:pt x="49321" y="5939"/>
                  </a:cubicBezTo>
                  <a:cubicBezTo>
                    <a:pt x="49788" y="5538"/>
                    <a:pt x="50456" y="5105"/>
                    <a:pt x="50822" y="4805"/>
                  </a:cubicBezTo>
                  <a:cubicBezTo>
                    <a:pt x="51590" y="4304"/>
                    <a:pt x="52424" y="3704"/>
                    <a:pt x="53157" y="2970"/>
                  </a:cubicBezTo>
                  <a:cubicBezTo>
                    <a:pt x="53675" y="2504"/>
                    <a:pt x="53189" y="1757"/>
                    <a:pt x="52633" y="1757"/>
                  </a:cubicBezTo>
                  <a:cubicBezTo>
                    <a:pt x="52473" y="1757"/>
                    <a:pt x="52306" y="1820"/>
                    <a:pt x="52157" y="1969"/>
                  </a:cubicBezTo>
                  <a:cubicBezTo>
                    <a:pt x="51056" y="3037"/>
                    <a:pt x="49221" y="3971"/>
                    <a:pt x="48154" y="5238"/>
                  </a:cubicBezTo>
                  <a:cubicBezTo>
                    <a:pt x="45452" y="3304"/>
                    <a:pt x="42083" y="1636"/>
                    <a:pt x="41449" y="335"/>
                  </a:cubicBezTo>
                  <a:cubicBezTo>
                    <a:pt x="41321" y="107"/>
                    <a:pt x="41089" y="0"/>
                    <a:pt x="40852"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43;p45"/>
            <p:cNvSpPr/>
            <p:nvPr/>
          </p:nvSpPr>
          <p:spPr>
            <a:xfrm>
              <a:off x="2664360" y="4488468"/>
              <a:ext cx="264015" cy="77413"/>
            </a:xfrm>
            <a:custGeom>
              <a:avLst/>
              <a:gdLst/>
              <a:ahLst/>
              <a:cxnLst/>
              <a:rect l="l" t="t" r="r" b="b"/>
              <a:pathLst>
                <a:path w="15487" h="4541" extrusionOk="0">
                  <a:moveTo>
                    <a:pt x="13912" y="0"/>
                  </a:moveTo>
                  <a:cubicBezTo>
                    <a:pt x="9495" y="0"/>
                    <a:pt x="5031" y="2103"/>
                    <a:pt x="809" y="3119"/>
                  </a:cubicBezTo>
                  <a:cubicBezTo>
                    <a:pt x="1" y="3337"/>
                    <a:pt x="265" y="4540"/>
                    <a:pt x="1034" y="4540"/>
                  </a:cubicBezTo>
                  <a:cubicBezTo>
                    <a:pt x="1090" y="4540"/>
                    <a:pt x="1149" y="4534"/>
                    <a:pt x="1210" y="4520"/>
                  </a:cubicBezTo>
                  <a:cubicBezTo>
                    <a:pt x="5298" y="3498"/>
                    <a:pt x="9723" y="1405"/>
                    <a:pt x="14016" y="1405"/>
                  </a:cubicBezTo>
                  <a:cubicBezTo>
                    <a:pt x="14206" y="1405"/>
                    <a:pt x="14396" y="1410"/>
                    <a:pt x="14586" y="1418"/>
                  </a:cubicBezTo>
                  <a:cubicBezTo>
                    <a:pt x="14596" y="1418"/>
                    <a:pt x="14607" y="1419"/>
                    <a:pt x="14617" y="1419"/>
                  </a:cubicBezTo>
                  <a:cubicBezTo>
                    <a:pt x="15486" y="1419"/>
                    <a:pt x="15476" y="50"/>
                    <a:pt x="14586" y="17"/>
                  </a:cubicBezTo>
                  <a:cubicBezTo>
                    <a:pt x="14361" y="6"/>
                    <a:pt x="14137" y="0"/>
                    <a:pt x="13912"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44;p45"/>
            <p:cNvSpPr/>
            <p:nvPr/>
          </p:nvSpPr>
          <p:spPr>
            <a:xfrm>
              <a:off x="2757479" y="3795834"/>
              <a:ext cx="1022441" cy="222180"/>
            </a:xfrm>
            <a:custGeom>
              <a:avLst/>
              <a:gdLst/>
              <a:ahLst/>
              <a:cxnLst/>
              <a:rect l="l" t="t" r="r" b="b"/>
              <a:pathLst>
                <a:path w="59976" h="13033" extrusionOk="0">
                  <a:moveTo>
                    <a:pt x="58881" y="1"/>
                  </a:moveTo>
                  <a:cubicBezTo>
                    <a:pt x="58831" y="1"/>
                    <a:pt x="58779" y="5"/>
                    <a:pt x="58726" y="15"/>
                  </a:cubicBezTo>
                  <a:cubicBezTo>
                    <a:pt x="49286" y="1716"/>
                    <a:pt x="39946" y="3818"/>
                    <a:pt x="30472" y="5619"/>
                  </a:cubicBezTo>
                  <a:cubicBezTo>
                    <a:pt x="20532" y="7487"/>
                    <a:pt x="10358" y="8221"/>
                    <a:pt x="785" y="11623"/>
                  </a:cubicBezTo>
                  <a:cubicBezTo>
                    <a:pt x="0" y="11865"/>
                    <a:pt x="225" y="13033"/>
                    <a:pt x="916" y="13033"/>
                  </a:cubicBezTo>
                  <a:cubicBezTo>
                    <a:pt x="990" y="13033"/>
                    <a:pt x="1068" y="13020"/>
                    <a:pt x="1151" y="12991"/>
                  </a:cubicBezTo>
                  <a:cubicBezTo>
                    <a:pt x="10758" y="9655"/>
                    <a:pt x="20899" y="8821"/>
                    <a:pt x="30839" y="6987"/>
                  </a:cubicBezTo>
                  <a:cubicBezTo>
                    <a:pt x="40279" y="5285"/>
                    <a:pt x="49653" y="3117"/>
                    <a:pt x="59126" y="1383"/>
                  </a:cubicBezTo>
                  <a:cubicBezTo>
                    <a:pt x="59975" y="1225"/>
                    <a:pt x="59698" y="1"/>
                    <a:pt x="58881"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45;p45"/>
            <p:cNvSpPr/>
            <p:nvPr/>
          </p:nvSpPr>
          <p:spPr>
            <a:xfrm>
              <a:off x="2640048" y="3821066"/>
              <a:ext cx="1480797" cy="865553"/>
            </a:xfrm>
            <a:custGeom>
              <a:avLst/>
              <a:gdLst/>
              <a:ahLst/>
              <a:cxnLst/>
              <a:rect l="l" t="t" r="r" b="b"/>
              <a:pathLst>
                <a:path w="86863" h="50773" extrusionOk="0">
                  <a:moveTo>
                    <a:pt x="29255" y="15147"/>
                  </a:moveTo>
                  <a:cubicBezTo>
                    <a:pt x="29755" y="16414"/>
                    <a:pt x="30289" y="17715"/>
                    <a:pt x="30856" y="18983"/>
                  </a:cubicBezTo>
                  <a:cubicBezTo>
                    <a:pt x="30756" y="18983"/>
                    <a:pt x="30722" y="18916"/>
                    <a:pt x="30656" y="18916"/>
                  </a:cubicBezTo>
                  <a:cubicBezTo>
                    <a:pt x="27253" y="19050"/>
                    <a:pt x="24018" y="20884"/>
                    <a:pt x="21182" y="22585"/>
                  </a:cubicBezTo>
                  <a:cubicBezTo>
                    <a:pt x="20415" y="21018"/>
                    <a:pt x="19681" y="19417"/>
                    <a:pt x="19047" y="17749"/>
                  </a:cubicBezTo>
                  <a:cubicBezTo>
                    <a:pt x="22483" y="16981"/>
                    <a:pt x="25852" y="16047"/>
                    <a:pt x="29255" y="15147"/>
                  </a:cubicBezTo>
                  <a:close/>
                  <a:moveTo>
                    <a:pt x="31256" y="19884"/>
                  </a:moveTo>
                  <a:cubicBezTo>
                    <a:pt x="31356" y="20084"/>
                    <a:pt x="31423" y="20317"/>
                    <a:pt x="31556" y="20517"/>
                  </a:cubicBezTo>
                  <a:cubicBezTo>
                    <a:pt x="31256" y="20684"/>
                    <a:pt x="31023" y="20918"/>
                    <a:pt x="30989" y="21184"/>
                  </a:cubicBezTo>
                  <a:cubicBezTo>
                    <a:pt x="30884" y="21119"/>
                    <a:pt x="30770" y="21090"/>
                    <a:pt x="30658" y="21090"/>
                  </a:cubicBezTo>
                  <a:cubicBezTo>
                    <a:pt x="30309" y="21090"/>
                    <a:pt x="29972" y="21373"/>
                    <a:pt x="29922" y="21752"/>
                  </a:cubicBezTo>
                  <a:cubicBezTo>
                    <a:pt x="29855" y="21685"/>
                    <a:pt x="29755" y="21551"/>
                    <a:pt x="29688" y="21485"/>
                  </a:cubicBezTo>
                  <a:cubicBezTo>
                    <a:pt x="29564" y="21319"/>
                    <a:pt x="29401" y="21256"/>
                    <a:pt x="29232" y="21256"/>
                  </a:cubicBezTo>
                  <a:cubicBezTo>
                    <a:pt x="29129" y="21256"/>
                    <a:pt x="29022" y="21280"/>
                    <a:pt x="28921" y="21318"/>
                  </a:cubicBezTo>
                  <a:lnTo>
                    <a:pt x="28888" y="21251"/>
                  </a:lnTo>
                  <a:cubicBezTo>
                    <a:pt x="28762" y="21012"/>
                    <a:pt x="28543" y="20909"/>
                    <a:pt x="28319" y="20909"/>
                  </a:cubicBezTo>
                  <a:cubicBezTo>
                    <a:pt x="27886" y="20909"/>
                    <a:pt x="27433" y="21291"/>
                    <a:pt x="27587" y="21818"/>
                  </a:cubicBezTo>
                  <a:cubicBezTo>
                    <a:pt x="27320" y="21818"/>
                    <a:pt x="26986" y="22018"/>
                    <a:pt x="26886" y="22352"/>
                  </a:cubicBezTo>
                  <a:cubicBezTo>
                    <a:pt x="26853" y="22252"/>
                    <a:pt x="26820" y="22219"/>
                    <a:pt x="26753" y="22152"/>
                  </a:cubicBezTo>
                  <a:cubicBezTo>
                    <a:pt x="26579" y="21915"/>
                    <a:pt x="26347" y="21813"/>
                    <a:pt x="26128" y="21813"/>
                  </a:cubicBezTo>
                  <a:cubicBezTo>
                    <a:pt x="25884" y="21813"/>
                    <a:pt x="25658" y="21941"/>
                    <a:pt x="25552" y="22152"/>
                  </a:cubicBezTo>
                  <a:cubicBezTo>
                    <a:pt x="25152" y="22185"/>
                    <a:pt x="24751" y="22552"/>
                    <a:pt x="24918" y="23019"/>
                  </a:cubicBezTo>
                  <a:lnTo>
                    <a:pt x="25185" y="23753"/>
                  </a:lnTo>
                  <a:cubicBezTo>
                    <a:pt x="25152" y="23753"/>
                    <a:pt x="25152" y="23720"/>
                    <a:pt x="25085" y="23720"/>
                  </a:cubicBezTo>
                  <a:cubicBezTo>
                    <a:pt x="25052" y="23620"/>
                    <a:pt x="25018" y="23586"/>
                    <a:pt x="25018" y="23519"/>
                  </a:cubicBezTo>
                  <a:cubicBezTo>
                    <a:pt x="24894" y="23272"/>
                    <a:pt x="24668" y="23169"/>
                    <a:pt x="24435" y="23169"/>
                  </a:cubicBezTo>
                  <a:cubicBezTo>
                    <a:pt x="23978" y="23169"/>
                    <a:pt x="23496" y="23567"/>
                    <a:pt x="23717" y="24053"/>
                  </a:cubicBezTo>
                  <a:cubicBezTo>
                    <a:pt x="23881" y="24412"/>
                    <a:pt x="24012" y="24772"/>
                    <a:pt x="24174" y="25162"/>
                  </a:cubicBezTo>
                  <a:lnTo>
                    <a:pt x="24174" y="25162"/>
                  </a:lnTo>
                  <a:cubicBezTo>
                    <a:pt x="24169" y="25157"/>
                    <a:pt x="24162" y="25154"/>
                    <a:pt x="24151" y="25154"/>
                  </a:cubicBezTo>
                  <a:cubicBezTo>
                    <a:pt x="24051" y="24987"/>
                    <a:pt x="23884" y="24887"/>
                    <a:pt x="23751" y="24854"/>
                  </a:cubicBezTo>
                  <a:cubicBezTo>
                    <a:pt x="23717" y="24754"/>
                    <a:pt x="23684" y="24687"/>
                    <a:pt x="23584" y="24587"/>
                  </a:cubicBezTo>
                  <a:cubicBezTo>
                    <a:pt x="23426" y="24350"/>
                    <a:pt x="23201" y="24248"/>
                    <a:pt x="22980" y="24248"/>
                  </a:cubicBezTo>
                  <a:cubicBezTo>
                    <a:pt x="22641" y="24248"/>
                    <a:pt x="22310" y="24490"/>
                    <a:pt x="22250" y="24854"/>
                  </a:cubicBezTo>
                  <a:cubicBezTo>
                    <a:pt x="22150" y="24520"/>
                    <a:pt x="21949" y="24220"/>
                    <a:pt x="21816" y="23886"/>
                  </a:cubicBezTo>
                  <a:cubicBezTo>
                    <a:pt x="24485" y="22319"/>
                    <a:pt x="27487" y="20484"/>
                    <a:pt x="30656" y="20351"/>
                  </a:cubicBezTo>
                  <a:cubicBezTo>
                    <a:pt x="30989" y="20351"/>
                    <a:pt x="31189" y="20150"/>
                    <a:pt x="31256" y="19884"/>
                  </a:cubicBezTo>
                  <a:close/>
                  <a:moveTo>
                    <a:pt x="22416" y="28356"/>
                  </a:moveTo>
                  <a:lnTo>
                    <a:pt x="22416" y="28356"/>
                  </a:lnTo>
                  <a:cubicBezTo>
                    <a:pt x="22350" y="28556"/>
                    <a:pt x="22250" y="28823"/>
                    <a:pt x="22183" y="29023"/>
                  </a:cubicBezTo>
                  <a:lnTo>
                    <a:pt x="22150" y="29023"/>
                  </a:lnTo>
                  <a:cubicBezTo>
                    <a:pt x="22150" y="28823"/>
                    <a:pt x="22016" y="28623"/>
                    <a:pt x="21883" y="28523"/>
                  </a:cubicBezTo>
                  <a:cubicBezTo>
                    <a:pt x="22049" y="28490"/>
                    <a:pt x="22250" y="28390"/>
                    <a:pt x="22416" y="28356"/>
                  </a:cubicBezTo>
                  <a:close/>
                  <a:moveTo>
                    <a:pt x="79957" y="1470"/>
                  </a:moveTo>
                  <a:cubicBezTo>
                    <a:pt x="80391" y="6140"/>
                    <a:pt x="80525" y="10877"/>
                    <a:pt x="81492" y="15414"/>
                  </a:cubicBezTo>
                  <a:cubicBezTo>
                    <a:pt x="82459" y="19884"/>
                    <a:pt x="84761" y="23920"/>
                    <a:pt x="85328" y="28490"/>
                  </a:cubicBezTo>
                  <a:cubicBezTo>
                    <a:pt x="84094" y="28690"/>
                    <a:pt x="82826" y="28923"/>
                    <a:pt x="81592" y="29190"/>
                  </a:cubicBezTo>
                  <a:cubicBezTo>
                    <a:pt x="79924" y="20017"/>
                    <a:pt x="77889" y="10877"/>
                    <a:pt x="74987" y="2004"/>
                  </a:cubicBezTo>
                  <a:cubicBezTo>
                    <a:pt x="76622" y="1737"/>
                    <a:pt x="78290" y="1570"/>
                    <a:pt x="79957" y="1470"/>
                  </a:cubicBezTo>
                  <a:close/>
                  <a:moveTo>
                    <a:pt x="73553" y="2238"/>
                  </a:moveTo>
                  <a:cubicBezTo>
                    <a:pt x="76455" y="11144"/>
                    <a:pt x="78523" y="20317"/>
                    <a:pt x="80191" y="29524"/>
                  </a:cubicBezTo>
                  <a:cubicBezTo>
                    <a:pt x="79190" y="29724"/>
                    <a:pt x="78223" y="29991"/>
                    <a:pt x="77222" y="30258"/>
                  </a:cubicBezTo>
                  <a:cubicBezTo>
                    <a:pt x="76522" y="28556"/>
                    <a:pt x="76088" y="26722"/>
                    <a:pt x="75621" y="24920"/>
                  </a:cubicBezTo>
                  <a:cubicBezTo>
                    <a:pt x="75021" y="22519"/>
                    <a:pt x="74253" y="20084"/>
                    <a:pt x="73453" y="17715"/>
                  </a:cubicBezTo>
                  <a:cubicBezTo>
                    <a:pt x="71852" y="12879"/>
                    <a:pt x="70050" y="8075"/>
                    <a:pt x="68850" y="3138"/>
                  </a:cubicBezTo>
                  <a:cubicBezTo>
                    <a:pt x="70384" y="2805"/>
                    <a:pt x="71952" y="2504"/>
                    <a:pt x="73553" y="2238"/>
                  </a:cubicBezTo>
                  <a:close/>
                  <a:moveTo>
                    <a:pt x="17480" y="29991"/>
                  </a:moveTo>
                  <a:lnTo>
                    <a:pt x="17480" y="29991"/>
                  </a:lnTo>
                  <a:cubicBezTo>
                    <a:pt x="17346" y="30158"/>
                    <a:pt x="17346" y="30358"/>
                    <a:pt x="17379" y="30524"/>
                  </a:cubicBezTo>
                  <a:cubicBezTo>
                    <a:pt x="17346" y="30424"/>
                    <a:pt x="17313" y="30391"/>
                    <a:pt x="17246" y="30324"/>
                  </a:cubicBezTo>
                  <a:cubicBezTo>
                    <a:pt x="17179" y="30224"/>
                    <a:pt x="17146" y="30158"/>
                    <a:pt x="17046" y="30091"/>
                  </a:cubicBezTo>
                  <a:cubicBezTo>
                    <a:pt x="17179" y="30057"/>
                    <a:pt x="17346" y="30024"/>
                    <a:pt x="17480" y="29991"/>
                  </a:cubicBezTo>
                  <a:close/>
                  <a:moveTo>
                    <a:pt x="30856" y="30424"/>
                  </a:moveTo>
                  <a:cubicBezTo>
                    <a:pt x="30889" y="30524"/>
                    <a:pt x="30989" y="30658"/>
                    <a:pt x="31023" y="30758"/>
                  </a:cubicBezTo>
                  <a:cubicBezTo>
                    <a:pt x="31056" y="30825"/>
                    <a:pt x="31056" y="30858"/>
                    <a:pt x="31089" y="30891"/>
                  </a:cubicBezTo>
                  <a:cubicBezTo>
                    <a:pt x="30822" y="31025"/>
                    <a:pt x="30489" y="31192"/>
                    <a:pt x="30222" y="31258"/>
                  </a:cubicBezTo>
                  <a:cubicBezTo>
                    <a:pt x="30222" y="31158"/>
                    <a:pt x="30222" y="31058"/>
                    <a:pt x="30189" y="30925"/>
                  </a:cubicBezTo>
                  <a:cubicBezTo>
                    <a:pt x="30422" y="30891"/>
                    <a:pt x="30722" y="30725"/>
                    <a:pt x="30856" y="30424"/>
                  </a:cubicBezTo>
                  <a:close/>
                  <a:moveTo>
                    <a:pt x="67515" y="3472"/>
                  </a:moveTo>
                  <a:cubicBezTo>
                    <a:pt x="68749" y="8409"/>
                    <a:pt x="70551" y="13245"/>
                    <a:pt x="72185" y="18082"/>
                  </a:cubicBezTo>
                  <a:cubicBezTo>
                    <a:pt x="72952" y="20484"/>
                    <a:pt x="73686" y="22886"/>
                    <a:pt x="74353" y="25321"/>
                  </a:cubicBezTo>
                  <a:cubicBezTo>
                    <a:pt x="74787" y="27089"/>
                    <a:pt x="75221" y="28890"/>
                    <a:pt x="75921" y="30591"/>
                  </a:cubicBezTo>
                  <a:cubicBezTo>
                    <a:pt x="74787" y="30925"/>
                    <a:pt x="73720" y="31225"/>
                    <a:pt x="72686" y="31559"/>
                  </a:cubicBezTo>
                  <a:cubicBezTo>
                    <a:pt x="70784" y="22185"/>
                    <a:pt x="66048" y="13646"/>
                    <a:pt x="63612" y="4406"/>
                  </a:cubicBezTo>
                  <a:cubicBezTo>
                    <a:pt x="64913" y="4072"/>
                    <a:pt x="66214" y="3739"/>
                    <a:pt x="67515" y="3472"/>
                  </a:cubicBezTo>
                  <a:close/>
                  <a:moveTo>
                    <a:pt x="27053" y="31925"/>
                  </a:moveTo>
                  <a:cubicBezTo>
                    <a:pt x="27086" y="32026"/>
                    <a:pt x="27153" y="32159"/>
                    <a:pt x="27186" y="32226"/>
                  </a:cubicBezTo>
                  <a:cubicBezTo>
                    <a:pt x="26886" y="32326"/>
                    <a:pt x="26553" y="32392"/>
                    <a:pt x="26252" y="32493"/>
                  </a:cubicBezTo>
                  <a:cubicBezTo>
                    <a:pt x="26386" y="32426"/>
                    <a:pt x="26486" y="32392"/>
                    <a:pt x="26586" y="32292"/>
                  </a:cubicBezTo>
                  <a:cubicBezTo>
                    <a:pt x="26820" y="32259"/>
                    <a:pt x="26986" y="32092"/>
                    <a:pt x="27053" y="31925"/>
                  </a:cubicBezTo>
                  <a:close/>
                  <a:moveTo>
                    <a:pt x="25685" y="32392"/>
                  </a:moveTo>
                  <a:cubicBezTo>
                    <a:pt x="25797" y="32481"/>
                    <a:pt x="25923" y="32511"/>
                    <a:pt x="26044" y="32511"/>
                  </a:cubicBezTo>
                  <a:cubicBezTo>
                    <a:pt x="26096" y="32511"/>
                    <a:pt x="26147" y="32506"/>
                    <a:pt x="26196" y="32497"/>
                  </a:cubicBezTo>
                  <a:lnTo>
                    <a:pt x="26196" y="32497"/>
                  </a:lnTo>
                  <a:cubicBezTo>
                    <a:pt x="25668" y="32597"/>
                    <a:pt x="25077" y="32761"/>
                    <a:pt x="24518" y="32859"/>
                  </a:cubicBezTo>
                  <a:cubicBezTo>
                    <a:pt x="24885" y="32726"/>
                    <a:pt x="25318" y="32559"/>
                    <a:pt x="25685" y="32392"/>
                  </a:cubicBezTo>
                  <a:close/>
                  <a:moveTo>
                    <a:pt x="18547" y="33427"/>
                  </a:moveTo>
                  <a:cubicBezTo>
                    <a:pt x="18647" y="33593"/>
                    <a:pt x="18814" y="33693"/>
                    <a:pt x="18981" y="33693"/>
                  </a:cubicBezTo>
                  <a:cubicBezTo>
                    <a:pt x="18881" y="33693"/>
                    <a:pt x="18814" y="33693"/>
                    <a:pt x="18714" y="33727"/>
                  </a:cubicBezTo>
                  <a:cubicBezTo>
                    <a:pt x="18547" y="33727"/>
                    <a:pt x="18380" y="33827"/>
                    <a:pt x="18313" y="33894"/>
                  </a:cubicBezTo>
                  <a:cubicBezTo>
                    <a:pt x="18247" y="33760"/>
                    <a:pt x="18180" y="33593"/>
                    <a:pt x="18147" y="33493"/>
                  </a:cubicBezTo>
                  <a:cubicBezTo>
                    <a:pt x="18247" y="33493"/>
                    <a:pt x="18414" y="33493"/>
                    <a:pt x="18547" y="33427"/>
                  </a:cubicBezTo>
                  <a:close/>
                  <a:moveTo>
                    <a:pt x="34458" y="38697"/>
                  </a:moveTo>
                  <a:lnTo>
                    <a:pt x="34358" y="38830"/>
                  </a:lnTo>
                  <a:cubicBezTo>
                    <a:pt x="34225" y="38830"/>
                    <a:pt x="34091" y="38897"/>
                    <a:pt x="33991" y="38997"/>
                  </a:cubicBezTo>
                  <a:cubicBezTo>
                    <a:pt x="33925" y="38931"/>
                    <a:pt x="33891" y="38897"/>
                    <a:pt x="33858" y="38897"/>
                  </a:cubicBezTo>
                  <a:cubicBezTo>
                    <a:pt x="34058" y="38830"/>
                    <a:pt x="34258" y="38764"/>
                    <a:pt x="34458" y="38697"/>
                  </a:cubicBezTo>
                  <a:close/>
                  <a:moveTo>
                    <a:pt x="38795" y="37963"/>
                  </a:moveTo>
                  <a:cubicBezTo>
                    <a:pt x="38962" y="38430"/>
                    <a:pt x="39128" y="38864"/>
                    <a:pt x="39262" y="39297"/>
                  </a:cubicBezTo>
                  <a:cubicBezTo>
                    <a:pt x="39162" y="39231"/>
                    <a:pt x="39062" y="39231"/>
                    <a:pt x="39028" y="39231"/>
                  </a:cubicBezTo>
                  <a:lnTo>
                    <a:pt x="38628" y="38497"/>
                  </a:lnTo>
                  <a:cubicBezTo>
                    <a:pt x="38522" y="38224"/>
                    <a:pt x="38320" y="38110"/>
                    <a:pt x="38105" y="38110"/>
                  </a:cubicBezTo>
                  <a:cubicBezTo>
                    <a:pt x="37848" y="38110"/>
                    <a:pt x="37573" y="38275"/>
                    <a:pt x="37427" y="38530"/>
                  </a:cubicBezTo>
                  <a:cubicBezTo>
                    <a:pt x="37360" y="38530"/>
                    <a:pt x="37294" y="38564"/>
                    <a:pt x="37227" y="38564"/>
                  </a:cubicBezTo>
                  <a:cubicBezTo>
                    <a:pt x="37194" y="38464"/>
                    <a:pt x="37094" y="38397"/>
                    <a:pt x="37060" y="38330"/>
                  </a:cubicBezTo>
                  <a:cubicBezTo>
                    <a:pt x="37027" y="38230"/>
                    <a:pt x="36960" y="38197"/>
                    <a:pt x="36893" y="38130"/>
                  </a:cubicBezTo>
                  <a:cubicBezTo>
                    <a:pt x="37527" y="38063"/>
                    <a:pt x="38128" y="37963"/>
                    <a:pt x="38761" y="37963"/>
                  </a:cubicBezTo>
                  <a:close/>
                  <a:moveTo>
                    <a:pt x="62178" y="4839"/>
                  </a:moveTo>
                  <a:cubicBezTo>
                    <a:pt x="64580" y="14079"/>
                    <a:pt x="69350" y="22652"/>
                    <a:pt x="71251" y="32059"/>
                  </a:cubicBezTo>
                  <a:cubicBezTo>
                    <a:pt x="69617" y="32526"/>
                    <a:pt x="67916" y="33093"/>
                    <a:pt x="66248" y="33660"/>
                  </a:cubicBezTo>
                  <a:cubicBezTo>
                    <a:pt x="59676" y="35828"/>
                    <a:pt x="53038" y="37363"/>
                    <a:pt x="46367" y="39097"/>
                  </a:cubicBezTo>
                  <a:cubicBezTo>
                    <a:pt x="44599" y="39564"/>
                    <a:pt x="42898" y="40031"/>
                    <a:pt x="41163" y="40532"/>
                  </a:cubicBezTo>
                  <a:cubicBezTo>
                    <a:pt x="38261" y="31692"/>
                    <a:pt x="34058" y="23386"/>
                    <a:pt x="30656" y="14747"/>
                  </a:cubicBezTo>
                  <a:cubicBezTo>
                    <a:pt x="34425" y="13679"/>
                    <a:pt x="38194" y="12545"/>
                    <a:pt x="41930" y="11344"/>
                  </a:cubicBezTo>
                  <a:cubicBezTo>
                    <a:pt x="42364" y="11211"/>
                    <a:pt x="42831" y="11044"/>
                    <a:pt x="43231" y="10910"/>
                  </a:cubicBezTo>
                  <a:cubicBezTo>
                    <a:pt x="44399" y="13579"/>
                    <a:pt x="45099" y="16414"/>
                    <a:pt x="46233" y="19083"/>
                  </a:cubicBezTo>
                  <a:cubicBezTo>
                    <a:pt x="45066" y="19350"/>
                    <a:pt x="43932" y="19650"/>
                    <a:pt x="42764" y="19817"/>
                  </a:cubicBezTo>
                  <a:cubicBezTo>
                    <a:pt x="42264" y="19884"/>
                    <a:pt x="42164" y="20484"/>
                    <a:pt x="42364" y="20851"/>
                  </a:cubicBezTo>
                  <a:cubicBezTo>
                    <a:pt x="44899" y="26088"/>
                    <a:pt x="46667" y="31692"/>
                    <a:pt x="48602" y="37163"/>
                  </a:cubicBezTo>
                  <a:cubicBezTo>
                    <a:pt x="48721" y="37506"/>
                    <a:pt x="49012" y="37656"/>
                    <a:pt x="49302" y="37656"/>
                  </a:cubicBezTo>
                  <a:cubicBezTo>
                    <a:pt x="49745" y="37656"/>
                    <a:pt x="50184" y="37306"/>
                    <a:pt x="50003" y="36762"/>
                  </a:cubicBezTo>
                  <a:cubicBezTo>
                    <a:pt x="48068" y="31458"/>
                    <a:pt x="46367" y="26088"/>
                    <a:pt x="43998" y="21018"/>
                  </a:cubicBezTo>
                  <a:cubicBezTo>
                    <a:pt x="45166" y="20818"/>
                    <a:pt x="46267" y="20484"/>
                    <a:pt x="47434" y="20284"/>
                  </a:cubicBezTo>
                  <a:cubicBezTo>
                    <a:pt x="47935" y="20217"/>
                    <a:pt x="48068" y="19650"/>
                    <a:pt x="47868" y="19250"/>
                  </a:cubicBezTo>
                  <a:cubicBezTo>
                    <a:pt x="46534" y="16414"/>
                    <a:pt x="45766" y="13346"/>
                    <a:pt x="44566" y="10477"/>
                  </a:cubicBezTo>
                  <a:cubicBezTo>
                    <a:pt x="48735" y="9076"/>
                    <a:pt x="52905" y="7641"/>
                    <a:pt x="57074" y="6341"/>
                  </a:cubicBezTo>
                  <a:cubicBezTo>
                    <a:pt x="59009" y="15480"/>
                    <a:pt x="62412" y="24220"/>
                    <a:pt x="64513" y="33326"/>
                  </a:cubicBezTo>
                  <a:cubicBezTo>
                    <a:pt x="64593" y="33686"/>
                    <a:pt x="64859" y="33844"/>
                    <a:pt x="65137" y="33844"/>
                  </a:cubicBezTo>
                  <a:cubicBezTo>
                    <a:pt x="65556" y="33844"/>
                    <a:pt x="66001" y="33487"/>
                    <a:pt x="65881" y="32926"/>
                  </a:cubicBezTo>
                  <a:cubicBezTo>
                    <a:pt x="63779" y="23786"/>
                    <a:pt x="60377" y="15047"/>
                    <a:pt x="58409" y="5907"/>
                  </a:cubicBezTo>
                  <a:cubicBezTo>
                    <a:pt x="59676" y="5540"/>
                    <a:pt x="60911" y="5173"/>
                    <a:pt x="62178" y="4839"/>
                  </a:cubicBezTo>
                  <a:close/>
                  <a:moveTo>
                    <a:pt x="36026" y="30925"/>
                  </a:moveTo>
                  <a:cubicBezTo>
                    <a:pt x="36827" y="32826"/>
                    <a:pt x="37561" y="34694"/>
                    <a:pt x="38261" y="36596"/>
                  </a:cubicBezTo>
                  <a:cubicBezTo>
                    <a:pt x="32590" y="36896"/>
                    <a:pt x="27220" y="40231"/>
                    <a:pt x="22049" y="42200"/>
                  </a:cubicBezTo>
                  <a:cubicBezTo>
                    <a:pt x="21149" y="39731"/>
                    <a:pt x="20015" y="37429"/>
                    <a:pt x="18914" y="35161"/>
                  </a:cubicBezTo>
                  <a:cubicBezTo>
                    <a:pt x="22183" y="34861"/>
                    <a:pt x="25352" y="34261"/>
                    <a:pt x="28521" y="33360"/>
                  </a:cubicBezTo>
                  <a:cubicBezTo>
                    <a:pt x="29855" y="32993"/>
                    <a:pt x="31156" y="32493"/>
                    <a:pt x="32424" y="31992"/>
                  </a:cubicBezTo>
                  <a:cubicBezTo>
                    <a:pt x="33253" y="31685"/>
                    <a:pt x="34395" y="31009"/>
                    <a:pt x="35352" y="31009"/>
                  </a:cubicBezTo>
                  <a:cubicBezTo>
                    <a:pt x="35433" y="31009"/>
                    <a:pt x="35514" y="31014"/>
                    <a:pt x="35592" y="31025"/>
                  </a:cubicBezTo>
                  <a:cubicBezTo>
                    <a:pt x="35634" y="31033"/>
                    <a:pt x="35674" y="31037"/>
                    <a:pt x="35712" y="31037"/>
                  </a:cubicBezTo>
                  <a:cubicBezTo>
                    <a:pt x="35826" y="31037"/>
                    <a:pt x="35926" y="31000"/>
                    <a:pt x="36026" y="30925"/>
                  </a:cubicBezTo>
                  <a:close/>
                  <a:moveTo>
                    <a:pt x="33691" y="41899"/>
                  </a:moveTo>
                  <a:cubicBezTo>
                    <a:pt x="33758" y="41966"/>
                    <a:pt x="33825" y="42066"/>
                    <a:pt x="33891" y="42133"/>
                  </a:cubicBezTo>
                  <a:cubicBezTo>
                    <a:pt x="34025" y="42266"/>
                    <a:pt x="34091" y="42366"/>
                    <a:pt x="34225" y="42400"/>
                  </a:cubicBezTo>
                  <a:cubicBezTo>
                    <a:pt x="33491" y="42667"/>
                    <a:pt x="32657" y="42867"/>
                    <a:pt x="31856" y="43067"/>
                  </a:cubicBezTo>
                  <a:cubicBezTo>
                    <a:pt x="31890" y="43033"/>
                    <a:pt x="31923" y="43000"/>
                    <a:pt x="31990" y="42900"/>
                  </a:cubicBezTo>
                  <a:cubicBezTo>
                    <a:pt x="32223" y="42900"/>
                    <a:pt x="32524" y="42733"/>
                    <a:pt x="32690" y="42500"/>
                  </a:cubicBezTo>
                  <a:cubicBezTo>
                    <a:pt x="32772" y="42540"/>
                    <a:pt x="32857" y="42559"/>
                    <a:pt x="32942" y="42559"/>
                  </a:cubicBezTo>
                  <a:cubicBezTo>
                    <a:pt x="33277" y="42559"/>
                    <a:pt x="33611" y="42272"/>
                    <a:pt x="33691" y="41899"/>
                  </a:cubicBezTo>
                  <a:close/>
                  <a:moveTo>
                    <a:pt x="30189" y="42867"/>
                  </a:moveTo>
                  <a:cubicBezTo>
                    <a:pt x="30289" y="43000"/>
                    <a:pt x="30389" y="43100"/>
                    <a:pt x="30522" y="43200"/>
                  </a:cubicBezTo>
                  <a:cubicBezTo>
                    <a:pt x="30589" y="43267"/>
                    <a:pt x="30656" y="43334"/>
                    <a:pt x="30722" y="43367"/>
                  </a:cubicBezTo>
                  <a:cubicBezTo>
                    <a:pt x="30289" y="43500"/>
                    <a:pt x="29888" y="43601"/>
                    <a:pt x="29455" y="43701"/>
                  </a:cubicBezTo>
                  <a:cubicBezTo>
                    <a:pt x="29521" y="43567"/>
                    <a:pt x="29555" y="43400"/>
                    <a:pt x="29555" y="43234"/>
                  </a:cubicBezTo>
                  <a:cubicBezTo>
                    <a:pt x="29788" y="43234"/>
                    <a:pt x="30055" y="43067"/>
                    <a:pt x="30189" y="42867"/>
                  </a:cubicBezTo>
                  <a:close/>
                  <a:moveTo>
                    <a:pt x="28387" y="43867"/>
                  </a:moveTo>
                  <a:cubicBezTo>
                    <a:pt x="28387" y="43901"/>
                    <a:pt x="28421" y="43901"/>
                    <a:pt x="28421" y="43901"/>
                  </a:cubicBezTo>
                  <a:cubicBezTo>
                    <a:pt x="28254" y="44034"/>
                    <a:pt x="28087" y="44068"/>
                    <a:pt x="27987" y="44068"/>
                  </a:cubicBezTo>
                  <a:cubicBezTo>
                    <a:pt x="28020" y="44034"/>
                    <a:pt x="28054" y="44001"/>
                    <a:pt x="28087" y="43901"/>
                  </a:cubicBezTo>
                  <a:cubicBezTo>
                    <a:pt x="28187" y="43901"/>
                    <a:pt x="28321" y="43901"/>
                    <a:pt x="28387" y="43867"/>
                  </a:cubicBezTo>
                  <a:close/>
                  <a:moveTo>
                    <a:pt x="26553" y="44401"/>
                  </a:moveTo>
                  <a:cubicBezTo>
                    <a:pt x="26586" y="44401"/>
                    <a:pt x="26586" y="44434"/>
                    <a:pt x="26653" y="44434"/>
                  </a:cubicBezTo>
                  <a:cubicBezTo>
                    <a:pt x="26519" y="44434"/>
                    <a:pt x="26386" y="44501"/>
                    <a:pt x="26319" y="44535"/>
                  </a:cubicBezTo>
                  <a:cubicBezTo>
                    <a:pt x="25886" y="44601"/>
                    <a:pt x="25485" y="44735"/>
                    <a:pt x="25052" y="44868"/>
                  </a:cubicBezTo>
                  <a:cubicBezTo>
                    <a:pt x="25152" y="44835"/>
                    <a:pt x="25218" y="44735"/>
                    <a:pt x="25252" y="44601"/>
                  </a:cubicBezTo>
                  <a:cubicBezTo>
                    <a:pt x="25325" y="44629"/>
                    <a:pt x="25401" y="44641"/>
                    <a:pt x="25477" y="44641"/>
                  </a:cubicBezTo>
                  <a:cubicBezTo>
                    <a:pt x="25676" y="44641"/>
                    <a:pt x="25874" y="44555"/>
                    <a:pt x="26019" y="44434"/>
                  </a:cubicBezTo>
                  <a:cubicBezTo>
                    <a:pt x="26088" y="44448"/>
                    <a:pt x="26163" y="44456"/>
                    <a:pt x="26239" y="44456"/>
                  </a:cubicBezTo>
                  <a:cubicBezTo>
                    <a:pt x="26346" y="44456"/>
                    <a:pt x="26455" y="44440"/>
                    <a:pt x="26553" y="44401"/>
                  </a:cubicBezTo>
                  <a:close/>
                  <a:moveTo>
                    <a:pt x="24151" y="44868"/>
                  </a:moveTo>
                  <a:cubicBezTo>
                    <a:pt x="24251" y="44935"/>
                    <a:pt x="24384" y="45002"/>
                    <a:pt x="24551" y="45002"/>
                  </a:cubicBezTo>
                  <a:cubicBezTo>
                    <a:pt x="24351" y="45035"/>
                    <a:pt x="24184" y="45102"/>
                    <a:pt x="23984" y="45168"/>
                  </a:cubicBezTo>
                  <a:cubicBezTo>
                    <a:pt x="24018" y="45068"/>
                    <a:pt x="24051" y="45002"/>
                    <a:pt x="24051" y="44901"/>
                  </a:cubicBezTo>
                  <a:cubicBezTo>
                    <a:pt x="24084" y="44901"/>
                    <a:pt x="24084" y="44868"/>
                    <a:pt x="24151" y="44868"/>
                  </a:cubicBezTo>
                  <a:close/>
                  <a:moveTo>
                    <a:pt x="17646" y="18082"/>
                  </a:moveTo>
                  <a:cubicBezTo>
                    <a:pt x="18747" y="21184"/>
                    <a:pt x="20415" y="24020"/>
                    <a:pt x="21582" y="27055"/>
                  </a:cubicBezTo>
                  <a:cubicBezTo>
                    <a:pt x="19648" y="27722"/>
                    <a:pt x="17713" y="28490"/>
                    <a:pt x="15678" y="28890"/>
                  </a:cubicBezTo>
                  <a:cubicBezTo>
                    <a:pt x="15278" y="28990"/>
                    <a:pt x="15044" y="29390"/>
                    <a:pt x="15178" y="29757"/>
                  </a:cubicBezTo>
                  <a:cubicBezTo>
                    <a:pt x="16912" y="35094"/>
                    <a:pt x="20215" y="39798"/>
                    <a:pt x="21516" y="45268"/>
                  </a:cubicBezTo>
                  <a:cubicBezTo>
                    <a:pt x="21549" y="45535"/>
                    <a:pt x="21716" y="45669"/>
                    <a:pt x="21883" y="45735"/>
                  </a:cubicBezTo>
                  <a:cubicBezTo>
                    <a:pt x="17546" y="47270"/>
                    <a:pt x="13243" y="49004"/>
                    <a:pt x="8640" y="49338"/>
                  </a:cubicBezTo>
                  <a:cubicBezTo>
                    <a:pt x="5971" y="40231"/>
                    <a:pt x="5638" y="30591"/>
                    <a:pt x="2636" y="21585"/>
                  </a:cubicBezTo>
                  <a:cubicBezTo>
                    <a:pt x="7639" y="20484"/>
                    <a:pt x="12643" y="19350"/>
                    <a:pt x="17646" y="18082"/>
                  </a:cubicBezTo>
                  <a:close/>
                  <a:moveTo>
                    <a:pt x="80646" y="1"/>
                  </a:moveTo>
                  <a:cubicBezTo>
                    <a:pt x="80628" y="1"/>
                    <a:pt x="80610" y="1"/>
                    <a:pt x="80591" y="3"/>
                  </a:cubicBezTo>
                  <a:cubicBezTo>
                    <a:pt x="74587" y="370"/>
                    <a:pt x="68716" y="1537"/>
                    <a:pt x="62945" y="3072"/>
                  </a:cubicBezTo>
                  <a:cubicBezTo>
                    <a:pt x="62889" y="3055"/>
                    <a:pt x="62828" y="3047"/>
                    <a:pt x="62766" y="3047"/>
                  </a:cubicBezTo>
                  <a:cubicBezTo>
                    <a:pt x="62572" y="3047"/>
                    <a:pt x="62363" y="3128"/>
                    <a:pt x="62211" y="3305"/>
                  </a:cubicBezTo>
                  <a:cubicBezTo>
                    <a:pt x="55440" y="5173"/>
                    <a:pt x="48835" y="7508"/>
                    <a:pt x="42197" y="9710"/>
                  </a:cubicBezTo>
                  <a:cubicBezTo>
                    <a:pt x="29088" y="14046"/>
                    <a:pt x="15578" y="17215"/>
                    <a:pt x="2135" y="20250"/>
                  </a:cubicBezTo>
                  <a:cubicBezTo>
                    <a:pt x="1935" y="19817"/>
                    <a:pt x="1802" y="19350"/>
                    <a:pt x="1568" y="18883"/>
                  </a:cubicBezTo>
                  <a:cubicBezTo>
                    <a:pt x="1434" y="18549"/>
                    <a:pt x="1135" y="18402"/>
                    <a:pt x="845" y="18402"/>
                  </a:cubicBezTo>
                  <a:cubicBezTo>
                    <a:pt x="412" y="18402"/>
                    <a:pt x="1" y="18730"/>
                    <a:pt x="201" y="19250"/>
                  </a:cubicBezTo>
                  <a:cubicBezTo>
                    <a:pt x="367" y="19717"/>
                    <a:pt x="567" y="20184"/>
                    <a:pt x="734" y="20584"/>
                  </a:cubicBezTo>
                  <a:cubicBezTo>
                    <a:pt x="192" y="20903"/>
                    <a:pt x="442" y="21892"/>
                    <a:pt x="1106" y="21892"/>
                  </a:cubicBezTo>
                  <a:cubicBezTo>
                    <a:pt x="1137" y="21892"/>
                    <a:pt x="1169" y="21889"/>
                    <a:pt x="1201" y="21885"/>
                  </a:cubicBezTo>
                  <a:cubicBezTo>
                    <a:pt x="4303" y="31058"/>
                    <a:pt x="4570" y="40932"/>
                    <a:pt x="7406" y="50239"/>
                  </a:cubicBezTo>
                  <a:cubicBezTo>
                    <a:pt x="7506" y="50539"/>
                    <a:pt x="7806" y="50772"/>
                    <a:pt x="8073" y="50772"/>
                  </a:cubicBezTo>
                  <a:cubicBezTo>
                    <a:pt x="14144" y="50505"/>
                    <a:pt x="19848" y="47937"/>
                    <a:pt x="25552" y="46202"/>
                  </a:cubicBezTo>
                  <a:cubicBezTo>
                    <a:pt x="30355" y="44701"/>
                    <a:pt x="35259" y="43434"/>
                    <a:pt x="40196" y="42200"/>
                  </a:cubicBezTo>
                  <a:cubicBezTo>
                    <a:pt x="40326" y="42459"/>
                    <a:pt x="40577" y="42572"/>
                    <a:pt x="40829" y="42572"/>
                  </a:cubicBezTo>
                  <a:cubicBezTo>
                    <a:pt x="41225" y="42572"/>
                    <a:pt x="41625" y="42294"/>
                    <a:pt x="41563" y="41866"/>
                  </a:cubicBezTo>
                  <a:cubicBezTo>
                    <a:pt x="43064" y="41499"/>
                    <a:pt x="44566" y="41065"/>
                    <a:pt x="46067" y="40698"/>
                  </a:cubicBezTo>
                  <a:cubicBezTo>
                    <a:pt x="52738" y="38897"/>
                    <a:pt x="59409" y="37396"/>
                    <a:pt x="65947" y="35261"/>
                  </a:cubicBezTo>
                  <a:cubicBezTo>
                    <a:pt x="72619" y="33060"/>
                    <a:pt x="79290" y="30825"/>
                    <a:pt x="86295" y="29857"/>
                  </a:cubicBezTo>
                  <a:cubicBezTo>
                    <a:pt x="86596" y="29824"/>
                    <a:pt x="86862" y="29424"/>
                    <a:pt x="86862" y="29190"/>
                  </a:cubicBezTo>
                  <a:cubicBezTo>
                    <a:pt x="86395" y="24654"/>
                    <a:pt x="84427" y="20584"/>
                    <a:pt x="83193" y="16248"/>
                  </a:cubicBezTo>
                  <a:cubicBezTo>
                    <a:pt x="81759" y="11311"/>
                    <a:pt x="81859" y="5840"/>
                    <a:pt x="81292" y="703"/>
                  </a:cubicBezTo>
                  <a:cubicBezTo>
                    <a:pt x="81260" y="352"/>
                    <a:pt x="81044" y="1"/>
                    <a:pt x="80646"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46;p45"/>
            <p:cNvSpPr/>
            <p:nvPr/>
          </p:nvSpPr>
          <p:spPr>
            <a:xfrm>
              <a:off x="2746006" y="4222271"/>
              <a:ext cx="121532" cy="72418"/>
            </a:xfrm>
            <a:custGeom>
              <a:avLst/>
              <a:gdLst/>
              <a:ahLst/>
              <a:cxnLst/>
              <a:rect l="l" t="t" r="r" b="b"/>
              <a:pathLst>
                <a:path w="7129" h="4248" extrusionOk="0">
                  <a:moveTo>
                    <a:pt x="3926" y="1387"/>
                  </a:moveTo>
                  <a:cubicBezTo>
                    <a:pt x="3859" y="1554"/>
                    <a:pt x="3826" y="1721"/>
                    <a:pt x="3826" y="1888"/>
                  </a:cubicBezTo>
                  <a:cubicBezTo>
                    <a:pt x="3826" y="2155"/>
                    <a:pt x="3959" y="2355"/>
                    <a:pt x="4159" y="2488"/>
                  </a:cubicBezTo>
                  <a:cubicBezTo>
                    <a:pt x="3799" y="2669"/>
                    <a:pt x="3438" y="2784"/>
                    <a:pt x="3078" y="2784"/>
                  </a:cubicBezTo>
                  <a:cubicBezTo>
                    <a:pt x="2704" y="2784"/>
                    <a:pt x="2331" y="2660"/>
                    <a:pt x="1958" y="2355"/>
                  </a:cubicBezTo>
                  <a:cubicBezTo>
                    <a:pt x="2392" y="1721"/>
                    <a:pt x="3159" y="1387"/>
                    <a:pt x="3926" y="1387"/>
                  </a:cubicBezTo>
                  <a:close/>
                  <a:moveTo>
                    <a:pt x="3849" y="0"/>
                  </a:moveTo>
                  <a:cubicBezTo>
                    <a:pt x="2126" y="0"/>
                    <a:pt x="437" y="1152"/>
                    <a:pt x="90" y="3155"/>
                  </a:cubicBezTo>
                  <a:cubicBezTo>
                    <a:pt x="1" y="3713"/>
                    <a:pt x="449" y="4062"/>
                    <a:pt x="855" y="4062"/>
                  </a:cubicBezTo>
                  <a:cubicBezTo>
                    <a:pt x="1056" y="4062"/>
                    <a:pt x="1247" y="3977"/>
                    <a:pt x="1357" y="3789"/>
                  </a:cubicBezTo>
                  <a:cubicBezTo>
                    <a:pt x="1885" y="4111"/>
                    <a:pt x="2406" y="4248"/>
                    <a:pt x="2925" y="4248"/>
                  </a:cubicBezTo>
                  <a:cubicBezTo>
                    <a:pt x="4177" y="4248"/>
                    <a:pt x="5411" y="3451"/>
                    <a:pt x="6661" y="2555"/>
                  </a:cubicBezTo>
                  <a:cubicBezTo>
                    <a:pt x="7095" y="2288"/>
                    <a:pt x="7128" y="1821"/>
                    <a:pt x="6828" y="1454"/>
                  </a:cubicBezTo>
                  <a:cubicBezTo>
                    <a:pt x="6040" y="460"/>
                    <a:pt x="4938" y="0"/>
                    <a:pt x="3849"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47;p45"/>
            <p:cNvSpPr/>
            <p:nvPr/>
          </p:nvSpPr>
          <p:spPr>
            <a:xfrm>
              <a:off x="3485694" y="4249515"/>
              <a:ext cx="116025" cy="66349"/>
            </a:xfrm>
            <a:custGeom>
              <a:avLst/>
              <a:gdLst/>
              <a:ahLst/>
              <a:cxnLst/>
              <a:rect l="l" t="t" r="r" b="b"/>
              <a:pathLst>
                <a:path w="6806" h="3892" extrusionOk="0">
                  <a:moveTo>
                    <a:pt x="2854" y="1402"/>
                  </a:moveTo>
                  <a:cubicBezTo>
                    <a:pt x="3103" y="1402"/>
                    <a:pt x="3356" y="1474"/>
                    <a:pt x="3603" y="1591"/>
                  </a:cubicBezTo>
                  <a:cubicBezTo>
                    <a:pt x="3470" y="1791"/>
                    <a:pt x="3436" y="2091"/>
                    <a:pt x="3570" y="2358"/>
                  </a:cubicBezTo>
                  <a:cubicBezTo>
                    <a:pt x="3603" y="2391"/>
                    <a:pt x="3603" y="2425"/>
                    <a:pt x="3636" y="2525"/>
                  </a:cubicBezTo>
                  <a:cubicBezTo>
                    <a:pt x="3494" y="2538"/>
                    <a:pt x="3351" y="2546"/>
                    <a:pt x="3211" y="2546"/>
                  </a:cubicBezTo>
                  <a:cubicBezTo>
                    <a:pt x="2659" y="2546"/>
                    <a:pt x="2134" y="2423"/>
                    <a:pt x="1735" y="2024"/>
                  </a:cubicBezTo>
                  <a:cubicBezTo>
                    <a:pt x="2081" y="1577"/>
                    <a:pt x="2464" y="1402"/>
                    <a:pt x="2854" y="1402"/>
                  </a:cubicBezTo>
                  <a:close/>
                  <a:moveTo>
                    <a:pt x="2804" y="0"/>
                  </a:moveTo>
                  <a:cubicBezTo>
                    <a:pt x="1940" y="0"/>
                    <a:pt x="1098" y="412"/>
                    <a:pt x="401" y="1424"/>
                  </a:cubicBezTo>
                  <a:cubicBezTo>
                    <a:pt x="134" y="1624"/>
                    <a:pt x="0" y="1958"/>
                    <a:pt x="234" y="2291"/>
                  </a:cubicBezTo>
                  <a:cubicBezTo>
                    <a:pt x="892" y="3510"/>
                    <a:pt x="2013" y="3892"/>
                    <a:pt x="3220" y="3892"/>
                  </a:cubicBezTo>
                  <a:cubicBezTo>
                    <a:pt x="3665" y="3892"/>
                    <a:pt x="4121" y="3840"/>
                    <a:pt x="4570" y="3759"/>
                  </a:cubicBezTo>
                  <a:cubicBezTo>
                    <a:pt x="4637" y="3759"/>
                    <a:pt x="4771" y="3759"/>
                    <a:pt x="4837" y="3726"/>
                  </a:cubicBezTo>
                  <a:cubicBezTo>
                    <a:pt x="5304" y="3626"/>
                    <a:pt x="5771" y="3492"/>
                    <a:pt x="6172" y="3392"/>
                  </a:cubicBezTo>
                  <a:cubicBezTo>
                    <a:pt x="6739" y="3259"/>
                    <a:pt x="6805" y="2625"/>
                    <a:pt x="6505" y="2225"/>
                  </a:cubicBezTo>
                  <a:cubicBezTo>
                    <a:pt x="5515" y="972"/>
                    <a:pt x="4133" y="0"/>
                    <a:pt x="2804"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48;p45"/>
            <p:cNvSpPr/>
            <p:nvPr/>
          </p:nvSpPr>
          <p:spPr>
            <a:xfrm>
              <a:off x="3224918" y="4065254"/>
              <a:ext cx="124293" cy="80959"/>
            </a:xfrm>
            <a:custGeom>
              <a:avLst/>
              <a:gdLst/>
              <a:ahLst/>
              <a:cxnLst/>
              <a:rect l="l" t="t" r="r" b="b"/>
              <a:pathLst>
                <a:path w="7291" h="4749" extrusionOk="0">
                  <a:moveTo>
                    <a:pt x="3572" y="1370"/>
                  </a:moveTo>
                  <a:cubicBezTo>
                    <a:pt x="3677" y="1370"/>
                    <a:pt x="3783" y="1377"/>
                    <a:pt x="3888" y="1391"/>
                  </a:cubicBezTo>
                  <a:cubicBezTo>
                    <a:pt x="3855" y="1491"/>
                    <a:pt x="3855" y="1558"/>
                    <a:pt x="3855" y="1658"/>
                  </a:cubicBezTo>
                  <a:lnTo>
                    <a:pt x="3855" y="2725"/>
                  </a:lnTo>
                  <a:cubicBezTo>
                    <a:pt x="3855" y="2925"/>
                    <a:pt x="3955" y="3159"/>
                    <a:pt x="4088" y="3259"/>
                  </a:cubicBezTo>
                  <a:cubicBezTo>
                    <a:pt x="3900" y="3290"/>
                    <a:pt x="3712" y="3309"/>
                    <a:pt x="3522" y="3309"/>
                  </a:cubicBezTo>
                  <a:cubicBezTo>
                    <a:pt x="3105" y="3309"/>
                    <a:pt x="2678" y="3221"/>
                    <a:pt x="2220" y="2992"/>
                  </a:cubicBezTo>
                  <a:cubicBezTo>
                    <a:pt x="2115" y="2929"/>
                    <a:pt x="1982" y="2905"/>
                    <a:pt x="1857" y="2905"/>
                  </a:cubicBezTo>
                  <a:cubicBezTo>
                    <a:pt x="1784" y="2905"/>
                    <a:pt x="1714" y="2913"/>
                    <a:pt x="1653" y="2925"/>
                  </a:cubicBezTo>
                  <a:cubicBezTo>
                    <a:pt x="1803" y="1880"/>
                    <a:pt x="2673" y="1370"/>
                    <a:pt x="3572" y="1370"/>
                  </a:cubicBezTo>
                  <a:close/>
                  <a:moveTo>
                    <a:pt x="3580" y="0"/>
                  </a:moveTo>
                  <a:cubicBezTo>
                    <a:pt x="1753" y="0"/>
                    <a:pt x="1" y="1220"/>
                    <a:pt x="252" y="3592"/>
                  </a:cubicBezTo>
                  <a:cubicBezTo>
                    <a:pt x="326" y="4056"/>
                    <a:pt x="719" y="4287"/>
                    <a:pt x="1069" y="4287"/>
                  </a:cubicBezTo>
                  <a:cubicBezTo>
                    <a:pt x="1198" y="4287"/>
                    <a:pt x="1321" y="4256"/>
                    <a:pt x="1420" y="4193"/>
                  </a:cubicBezTo>
                  <a:cubicBezTo>
                    <a:pt x="1453" y="4193"/>
                    <a:pt x="1453" y="4226"/>
                    <a:pt x="1520" y="4226"/>
                  </a:cubicBezTo>
                  <a:cubicBezTo>
                    <a:pt x="2216" y="4587"/>
                    <a:pt x="2908" y="4748"/>
                    <a:pt x="3588" y="4748"/>
                  </a:cubicBezTo>
                  <a:cubicBezTo>
                    <a:pt x="4733" y="4748"/>
                    <a:pt x="5844" y="4291"/>
                    <a:pt x="6890" y="3559"/>
                  </a:cubicBezTo>
                  <a:cubicBezTo>
                    <a:pt x="7124" y="3359"/>
                    <a:pt x="7291" y="3059"/>
                    <a:pt x="7224" y="2725"/>
                  </a:cubicBezTo>
                  <a:cubicBezTo>
                    <a:pt x="6762" y="894"/>
                    <a:pt x="5144" y="0"/>
                    <a:pt x="3580"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49;p45"/>
            <p:cNvSpPr/>
            <p:nvPr/>
          </p:nvSpPr>
          <p:spPr>
            <a:xfrm>
              <a:off x="2821497" y="4560959"/>
              <a:ext cx="591224" cy="196097"/>
            </a:xfrm>
            <a:custGeom>
              <a:avLst/>
              <a:gdLst/>
              <a:ahLst/>
              <a:cxnLst/>
              <a:rect l="l" t="t" r="r" b="b"/>
              <a:pathLst>
                <a:path w="34681" h="11503" extrusionOk="0">
                  <a:moveTo>
                    <a:pt x="33747" y="0"/>
                  </a:moveTo>
                  <a:cubicBezTo>
                    <a:pt x="33676" y="0"/>
                    <a:pt x="33602" y="11"/>
                    <a:pt x="33522" y="35"/>
                  </a:cubicBezTo>
                  <a:cubicBezTo>
                    <a:pt x="22681" y="3604"/>
                    <a:pt x="11873" y="7273"/>
                    <a:pt x="832" y="10109"/>
                  </a:cubicBezTo>
                  <a:cubicBezTo>
                    <a:pt x="1" y="10293"/>
                    <a:pt x="221" y="11502"/>
                    <a:pt x="996" y="11502"/>
                  </a:cubicBezTo>
                  <a:cubicBezTo>
                    <a:pt x="1060" y="11502"/>
                    <a:pt x="1128" y="11494"/>
                    <a:pt x="1199" y="11476"/>
                  </a:cubicBezTo>
                  <a:cubicBezTo>
                    <a:pt x="12240" y="8641"/>
                    <a:pt x="23048" y="4972"/>
                    <a:pt x="33889" y="1436"/>
                  </a:cubicBezTo>
                  <a:cubicBezTo>
                    <a:pt x="34680" y="1162"/>
                    <a:pt x="34472" y="0"/>
                    <a:pt x="33747"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50;p45"/>
            <p:cNvSpPr/>
            <p:nvPr/>
          </p:nvSpPr>
          <p:spPr>
            <a:xfrm>
              <a:off x="2821787" y="4733969"/>
              <a:ext cx="289688" cy="80226"/>
            </a:xfrm>
            <a:custGeom>
              <a:avLst/>
              <a:gdLst/>
              <a:ahLst/>
              <a:cxnLst/>
              <a:rect l="l" t="t" r="r" b="b"/>
              <a:pathLst>
                <a:path w="16993" h="4706" extrusionOk="0">
                  <a:moveTo>
                    <a:pt x="16026" y="1"/>
                  </a:moveTo>
                  <a:cubicBezTo>
                    <a:pt x="15963" y="1"/>
                    <a:pt x="15896" y="9"/>
                    <a:pt x="15826" y="27"/>
                  </a:cubicBezTo>
                  <a:cubicBezTo>
                    <a:pt x="10856" y="1395"/>
                    <a:pt x="5685" y="1662"/>
                    <a:pt x="815" y="3296"/>
                  </a:cubicBezTo>
                  <a:cubicBezTo>
                    <a:pt x="1" y="3538"/>
                    <a:pt x="250" y="4706"/>
                    <a:pt x="946" y="4706"/>
                  </a:cubicBezTo>
                  <a:cubicBezTo>
                    <a:pt x="1020" y="4706"/>
                    <a:pt x="1099" y="4693"/>
                    <a:pt x="1182" y="4664"/>
                  </a:cubicBezTo>
                  <a:cubicBezTo>
                    <a:pt x="6052" y="3029"/>
                    <a:pt x="11256" y="2829"/>
                    <a:pt x="16193" y="1395"/>
                  </a:cubicBezTo>
                  <a:cubicBezTo>
                    <a:pt x="16992" y="1180"/>
                    <a:pt x="16771" y="1"/>
                    <a:pt x="16026"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51;p45"/>
            <p:cNvSpPr/>
            <p:nvPr/>
          </p:nvSpPr>
          <p:spPr>
            <a:xfrm>
              <a:off x="3187411" y="4760343"/>
              <a:ext cx="266146" cy="87982"/>
            </a:xfrm>
            <a:custGeom>
              <a:avLst/>
              <a:gdLst/>
              <a:ahLst/>
              <a:cxnLst/>
              <a:rect l="l" t="t" r="r" b="b"/>
              <a:pathLst>
                <a:path w="15612" h="5161" extrusionOk="0">
                  <a:moveTo>
                    <a:pt x="14540" y="1"/>
                  </a:moveTo>
                  <a:cubicBezTo>
                    <a:pt x="14493" y="1"/>
                    <a:pt x="14445" y="5"/>
                    <a:pt x="14394" y="15"/>
                  </a:cubicBezTo>
                  <a:cubicBezTo>
                    <a:pt x="9724" y="782"/>
                    <a:pt x="5288" y="2350"/>
                    <a:pt x="785" y="3751"/>
                  </a:cubicBezTo>
                  <a:cubicBezTo>
                    <a:pt x="0" y="3992"/>
                    <a:pt x="225" y="5160"/>
                    <a:pt x="916" y="5160"/>
                  </a:cubicBezTo>
                  <a:cubicBezTo>
                    <a:pt x="990" y="5160"/>
                    <a:pt x="1068" y="5147"/>
                    <a:pt x="1151" y="5118"/>
                  </a:cubicBezTo>
                  <a:cubicBezTo>
                    <a:pt x="5655" y="3684"/>
                    <a:pt x="10091" y="2150"/>
                    <a:pt x="14761" y="1416"/>
                  </a:cubicBezTo>
                  <a:cubicBezTo>
                    <a:pt x="15611" y="1258"/>
                    <a:pt x="15332" y="1"/>
                    <a:pt x="14540"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52;p45"/>
            <p:cNvSpPr/>
            <p:nvPr/>
          </p:nvSpPr>
          <p:spPr>
            <a:xfrm>
              <a:off x="3234619" y="4829731"/>
              <a:ext cx="238818" cy="71565"/>
            </a:xfrm>
            <a:custGeom>
              <a:avLst/>
              <a:gdLst/>
              <a:ahLst/>
              <a:cxnLst/>
              <a:rect l="l" t="t" r="r" b="b"/>
              <a:pathLst>
                <a:path w="14009" h="4198" extrusionOk="0">
                  <a:moveTo>
                    <a:pt x="12942" y="0"/>
                  </a:moveTo>
                  <a:cubicBezTo>
                    <a:pt x="12894" y="0"/>
                    <a:pt x="12844" y="5"/>
                    <a:pt x="12793" y="14"/>
                  </a:cubicBezTo>
                  <a:cubicBezTo>
                    <a:pt x="8790" y="748"/>
                    <a:pt x="4854" y="2049"/>
                    <a:pt x="851" y="2783"/>
                  </a:cubicBezTo>
                  <a:cubicBezTo>
                    <a:pt x="1" y="2940"/>
                    <a:pt x="280" y="4198"/>
                    <a:pt x="1072" y="4198"/>
                  </a:cubicBezTo>
                  <a:cubicBezTo>
                    <a:pt x="1119" y="4198"/>
                    <a:pt x="1167" y="4193"/>
                    <a:pt x="1218" y="4184"/>
                  </a:cubicBezTo>
                  <a:cubicBezTo>
                    <a:pt x="5221" y="3417"/>
                    <a:pt x="9157" y="2116"/>
                    <a:pt x="13160" y="1382"/>
                  </a:cubicBezTo>
                  <a:cubicBezTo>
                    <a:pt x="14009" y="1225"/>
                    <a:pt x="13731" y="0"/>
                    <a:pt x="12942"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53;p45"/>
            <p:cNvSpPr/>
            <p:nvPr/>
          </p:nvSpPr>
          <p:spPr>
            <a:xfrm>
              <a:off x="3520081" y="4476551"/>
              <a:ext cx="221055" cy="91289"/>
            </a:xfrm>
            <a:custGeom>
              <a:avLst/>
              <a:gdLst/>
              <a:ahLst/>
              <a:cxnLst/>
              <a:rect l="l" t="t" r="r" b="b"/>
              <a:pathLst>
                <a:path w="12967" h="5355" extrusionOk="0">
                  <a:moveTo>
                    <a:pt x="11964" y="1"/>
                  </a:moveTo>
                  <a:cubicBezTo>
                    <a:pt x="11847" y="1"/>
                    <a:pt x="11721" y="36"/>
                    <a:pt x="11593" y="116"/>
                  </a:cubicBezTo>
                  <a:cubicBezTo>
                    <a:pt x="8257" y="2150"/>
                    <a:pt x="4088" y="2050"/>
                    <a:pt x="652" y="3985"/>
                  </a:cubicBezTo>
                  <a:cubicBezTo>
                    <a:pt x="1" y="4381"/>
                    <a:pt x="407" y="5354"/>
                    <a:pt x="1034" y="5354"/>
                  </a:cubicBezTo>
                  <a:cubicBezTo>
                    <a:pt x="1146" y="5354"/>
                    <a:pt x="1265" y="5323"/>
                    <a:pt x="1386" y="5253"/>
                  </a:cubicBezTo>
                  <a:cubicBezTo>
                    <a:pt x="4788" y="3318"/>
                    <a:pt x="8958" y="3418"/>
                    <a:pt x="12294" y="1383"/>
                  </a:cubicBezTo>
                  <a:cubicBezTo>
                    <a:pt x="12966" y="963"/>
                    <a:pt x="12579" y="1"/>
                    <a:pt x="11964"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54;p45"/>
            <p:cNvSpPr/>
            <p:nvPr/>
          </p:nvSpPr>
          <p:spPr>
            <a:xfrm>
              <a:off x="3545126" y="4540722"/>
              <a:ext cx="247717" cy="89789"/>
            </a:xfrm>
            <a:custGeom>
              <a:avLst/>
              <a:gdLst/>
              <a:ahLst/>
              <a:cxnLst/>
              <a:rect l="l" t="t" r="r" b="b"/>
              <a:pathLst>
                <a:path w="14531" h="5267" extrusionOk="0">
                  <a:moveTo>
                    <a:pt x="13469" y="1"/>
                  </a:moveTo>
                  <a:cubicBezTo>
                    <a:pt x="13413" y="1"/>
                    <a:pt x="13354" y="7"/>
                    <a:pt x="13293" y="21"/>
                  </a:cubicBezTo>
                  <a:cubicBezTo>
                    <a:pt x="9023" y="1055"/>
                    <a:pt x="4954" y="2623"/>
                    <a:pt x="784" y="3857"/>
                  </a:cubicBezTo>
                  <a:cubicBezTo>
                    <a:pt x="0" y="4098"/>
                    <a:pt x="225" y="5267"/>
                    <a:pt x="916" y="5267"/>
                  </a:cubicBezTo>
                  <a:cubicBezTo>
                    <a:pt x="989" y="5267"/>
                    <a:pt x="1068" y="5253"/>
                    <a:pt x="1151" y="5225"/>
                  </a:cubicBezTo>
                  <a:cubicBezTo>
                    <a:pt x="5321" y="3990"/>
                    <a:pt x="9457" y="2456"/>
                    <a:pt x="13660" y="1389"/>
                  </a:cubicBezTo>
                  <a:cubicBezTo>
                    <a:pt x="14531" y="1202"/>
                    <a:pt x="14242" y="1"/>
                    <a:pt x="13469"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55;p45"/>
            <p:cNvSpPr/>
            <p:nvPr/>
          </p:nvSpPr>
          <p:spPr>
            <a:xfrm>
              <a:off x="3538374" y="4620340"/>
              <a:ext cx="265890" cy="84112"/>
            </a:xfrm>
            <a:custGeom>
              <a:avLst/>
              <a:gdLst/>
              <a:ahLst/>
              <a:cxnLst/>
              <a:rect l="l" t="t" r="r" b="b"/>
              <a:pathLst>
                <a:path w="15597" h="4934" extrusionOk="0">
                  <a:moveTo>
                    <a:pt x="14559" y="1"/>
                  </a:moveTo>
                  <a:cubicBezTo>
                    <a:pt x="14505" y="1"/>
                    <a:pt x="14448" y="7"/>
                    <a:pt x="14390" y="21"/>
                  </a:cubicBezTo>
                  <a:cubicBezTo>
                    <a:pt x="9820" y="1022"/>
                    <a:pt x="5250" y="2056"/>
                    <a:pt x="813" y="3523"/>
                  </a:cubicBezTo>
                  <a:cubicBezTo>
                    <a:pt x="1" y="3794"/>
                    <a:pt x="247" y="4934"/>
                    <a:pt x="940" y="4934"/>
                  </a:cubicBezTo>
                  <a:cubicBezTo>
                    <a:pt x="1015" y="4934"/>
                    <a:pt x="1095" y="4920"/>
                    <a:pt x="1180" y="4891"/>
                  </a:cubicBezTo>
                  <a:cubicBezTo>
                    <a:pt x="5650" y="3490"/>
                    <a:pt x="10220" y="2389"/>
                    <a:pt x="14757" y="1389"/>
                  </a:cubicBezTo>
                  <a:cubicBezTo>
                    <a:pt x="15596" y="1202"/>
                    <a:pt x="15305" y="1"/>
                    <a:pt x="14559"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56;p45"/>
            <p:cNvSpPr/>
            <p:nvPr/>
          </p:nvSpPr>
          <p:spPr>
            <a:xfrm>
              <a:off x="3545501" y="4720432"/>
              <a:ext cx="279272" cy="83396"/>
            </a:xfrm>
            <a:custGeom>
              <a:avLst/>
              <a:gdLst/>
              <a:ahLst/>
              <a:cxnLst/>
              <a:rect l="l" t="t" r="r" b="b"/>
              <a:pathLst>
                <a:path w="16382" h="4892" extrusionOk="0">
                  <a:moveTo>
                    <a:pt x="15348" y="1"/>
                  </a:moveTo>
                  <a:cubicBezTo>
                    <a:pt x="15292" y="1"/>
                    <a:pt x="15234" y="7"/>
                    <a:pt x="15172" y="21"/>
                  </a:cubicBezTo>
                  <a:cubicBezTo>
                    <a:pt x="10336" y="1255"/>
                    <a:pt x="5299" y="1488"/>
                    <a:pt x="729" y="3590"/>
                  </a:cubicBezTo>
                  <a:cubicBezTo>
                    <a:pt x="1" y="3910"/>
                    <a:pt x="442" y="4892"/>
                    <a:pt x="1121" y="4892"/>
                  </a:cubicBezTo>
                  <a:cubicBezTo>
                    <a:pt x="1220" y="4892"/>
                    <a:pt x="1323" y="4871"/>
                    <a:pt x="1429" y="4824"/>
                  </a:cubicBezTo>
                  <a:cubicBezTo>
                    <a:pt x="5899" y="2823"/>
                    <a:pt x="10836" y="2623"/>
                    <a:pt x="15573" y="1422"/>
                  </a:cubicBezTo>
                  <a:cubicBezTo>
                    <a:pt x="16381" y="1204"/>
                    <a:pt x="16117" y="1"/>
                    <a:pt x="15348"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57;p45"/>
            <p:cNvSpPr/>
            <p:nvPr/>
          </p:nvSpPr>
          <p:spPr>
            <a:xfrm>
              <a:off x="3566198" y="4805999"/>
              <a:ext cx="237421" cy="71412"/>
            </a:xfrm>
            <a:custGeom>
              <a:avLst/>
              <a:gdLst/>
              <a:ahLst/>
              <a:cxnLst/>
              <a:rect l="l" t="t" r="r" b="b"/>
              <a:pathLst>
                <a:path w="13927" h="4189" extrusionOk="0">
                  <a:moveTo>
                    <a:pt x="12754" y="0"/>
                  </a:moveTo>
                  <a:cubicBezTo>
                    <a:pt x="12723" y="0"/>
                    <a:pt x="12690" y="2"/>
                    <a:pt x="12658" y="5"/>
                  </a:cubicBezTo>
                  <a:cubicBezTo>
                    <a:pt x="8688" y="572"/>
                    <a:pt x="4885" y="2174"/>
                    <a:pt x="882" y="2807"/>
                  </a:cubicBezTo>
                  <a:cubicBezTo>
                    <a:pt x="1" y="2933"/>
                    <a:pt x="278" y="4189"/>
                    <a:pt x="1098" y="4189"/>
                  </a:cubicBezTo>
                  <a:cubicBezTo>
                    <a:pt x="1147" y="4189"/>
                    <a:pt x="1197" y="4184"/>
                    <a:pt x="1249" y="4175"/>
                  </a:cubicBezTo>
                  <a:cubicBezTo>
                    <a:pt x="5252" y="3575"/>
                    <a:pt x="9055" y="1940"/>
                    <a:pt x="13058" y="1406"/>
                  </a:cubicBezTo>
                  <a:cubicBezTo>
                    <a:pt x="13927" y="1278"/>
                    <a:pt x="13616" y="0"/>
                    <a:pt x="12754"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58;p45"/>
            <p:cNvSpPr/>
            <p:nvPr/>
          </p:nvSpPr>
          <p:spPr>
            <a:xfrm>
              <a:off x="2238950" y="4441625"/>
              <a:ext cx="723600" cy="872800"/>
            </a:xfrm>
            <a:custGeom>
              <a:avLst/>
              <a:gdLst/>
              <a:ahLst/>
              <a:cxnLst/>
              <a:rect l="l" t="t" r="r" b="b"/>
              <a:pathLst>
                <a:path w="28944" h="34912" extrusionOk="0">
                  <a:moveTo>
                    <a:pt x="0" y="0"/>
                  </a:moveTo>
                  <a:lnTo>
                    <a:pt x="2984" y="26408"/>
                  </a:lnTo>
                  <a:lnTo>
                    <a:pt x="7013" y="33718"/>
                  </a:lnTo>
                  <a:lnTo>
                    <a:pt x="10295" y="34912"/>
                  </a:lnTo>
                  <a:lnTo>
                    <a:pt x="22380" y="31331"/>
                  </a:lnTo>
                  <a:lnTo>
                    <a:pt x="28944" y="28646"/>
                  </a:lnTo>
                  <a:close/>
                </a:path>
              </a:pathLst>
            </a:custGeom>
            <a:solidFill>
              <a:schemeClr val="accent4"/>
            </a:solidFill>
            <a:ln>
              <a:noFill/>
            </a:ln>
          </p:spPr>
        </p:sp>
        <p:sp>
          <p:nvSpPr>
            <p:cNvPr id="78" name="Google Shape;3059;p45"/>
            <p:cNvSpPr/>
            <p:nvPr/>
          </p:nvSpPr>
          <p:spPr>
            <a:xfrm>
              <a:off x="1960627" y="3357412"/>
              <a:ext cx="2363176" cy="1956235"/>
            </a:xfrm>
            <a:custGeom>
              <a:avLst/>
              <a:gdLst/>
              <a:ahLst/>
              <a:cxnLst/>
              <a:rect l="l" t="t" r="r" b="b"/>
              <a:pathLst>
                <a:path w="138623" h="114752" extrusionOk="0">
                  <a:moveTo>
                    <a:pt x="77413" y="4049"/>
                  </a:moveTo>
                  <a:cubicBezTo>
                    <a:pt x="75211" y="4549"/>
                    <a:pt x="73009" y="5049"/>
                    <a:pt x="70774" y="5583"/>
                  </a:cubicBezTo>
                  <a:cubicBezTo>
                    <a:pt x="66905" y="6551"/>
                    <a:pt x="63102" y="7585"/>
                    <a:pt x="59200" y="8385"/>
                  </a:cubicBezTo>
                  <a:cubicBezTo>
                    <a:pt x="59068" y="8412"/>
                    <a:pt x="58957" y="8417"/>
                    <a:pt x="58833" y="8451"/>
                  </a:cubicBezTo>
                  <a:lnTo>
                    <a:pt x="58833" y="8451"/>
                  </a:lnTo>
                  <a:cubicBezTo>
                    <a:pt x="61568" y="7529"/>
                    <a:pt x="64304" y="6641"/>
                    <a:pt x="67072" y="5883"/>
                  </a:cubicBezTo>
                  <a:cubicBezTo>
                    <a:pt x="70441" y="4983"/>
                    <a:pt x="73910" y="4182"/>
                    <a:pt x="77413" y="4049"/>
                  </a:cubicBezTo>
                  <a:close/>
                  <a:moveTo>
                    <a:pt x="128215" y="74399"/>
                  </a:moveTo>
                  <a:lnTo>
                    <a:pt x="128215" y="74399"/>
                  </a:lnTo>
                  <a:cubicBezTo>
                    <a:pt x="128516" y="77301"/>
                    <a:pt x="128082" y="80370"/>
                    <a:pt x="127215" y="83239"/>
                  </a:cubicBezTo>
                  <a:cubicBezTo>
                    <a:pt x="127415" y="82405"/>
                    <a:pt x="127582" y="81538"/>
                    <a:pt x="127682" y="80704"/>
                  </a:cubicBezTo>
                  <a:cubicBezTo>
                    <a:pt x="127815" y="80103"/>
                    <a:pt x="127882" y="79469"/>
                    <a:pt x="127915" y="78902"/>
                  </a:cubicBezTo>
                  <a:cubicBezTo>
                    <a:pt x="128049" y="77468"/>
                    <a:pt x="128082" y="76034"/>
                    <a:pt x="128049" y="74566"/>
                  </a:cubicBezTo>
                  <a:lnTo>
                    <a:pt x="128049" y="74466"/>
                  </a:lnTo>
                  <a:cubicBezTo>
                    <a:pt x="128082" y="74432"/>
                    <a:pt x="128149" y="74432"/>
                    <a:pt x="128215" y="74399"/>
                  </a:cubicBezTo>
                  <a:close/>
                  <a:moveTo>
                    <a:pt x="123646" y="76401"/>
                  </a:moveTo>
                  <a:cubicBezTo>
                    <a:pt x="124146" y="78469"/>
                    <a:pt x="124279" y="80604"/>
                    <a:pt x="124580" y="82738"/>
                  </a:cubicBezTo>
                  <a:lnTo>
                    <a:pt x="124580" y="83205"/>
                  </a:lnTo>
                  <a:cubicBezTo>
                    <a:pt x="124179" y="83372"/>
                    <a:pt x="123879" y="83572"/>
                    <a:pt x="123445" y="83639"/>
                  </a:cubicBezTo>
                  <a:cubicBezTo>
                    <a:pt x="123045" y="83739"/>
                    <a:pt x="122878" y="84139"/>
                    <a:pt x="122945" y="84506"/>
                  </a:cubicBezTo>
                  <a:cubicBezTo>
                    <a:pt x="123112" y="85474"/>
                    <a:pt x="123245" y="86408"/>
                    <a:pt x="123279" y="87342"/>
                  </a:cubicBezTo>
                  <a:lnTo>
                    <a:pt x="123279" y="87408"/>
                  </a:lnTo>
                  <a:cubicBezTo>
                    <a:pt x="120543" y="88876"/>
                    <a:pt x="117541" y="89977"/>
                    <a:pt x="114572" y="90911"/>
                  </a:cubicBezTo>
                  <a:cubicBezTo>
                    <a:pt x="115940" y="87108"/>
                    <a:pt x="115673" y="82939"/>
                    <a:pt x="115807" y="78969"/>
                  </a:cubicBezTo>
                  <a:cubicBezTo>
                    <a:pt x="118475" y="78269"/>
                    <a:pt x="121110" y="77435"/>
                    <a:pt x="123646" y="76401"/>
                  </a:cubicBezTo>
                  <a:close/>
                  <a:moveTo>
                    <a:pt x="108467" y="2539"/>
                  </a:moveTo>
                  <a:cubicBezTo>
                    <a:pt x="112381" y="2539"/>
                    <a:pt x="116284" y="2870"/>
                    <a:pt x="120076" y="3749"/>
                  </a:cubicBezTo>
                  <a:cubicBezTo>
                    <a:pt x="119743" y="14389"/>
                    <a:pt x="122378" y="24864"/>
                    <a:pt x="125280" y="35038"/>
                  </a:cubicBezTo>
                  <a:cubicBezTo>
                    <a:pt x="127982" y="44444"/>
                    <a:pt x="132885" y="53284"/>
                    <a:pt x="134720" y="62958"/>
                  </a:cubicBezTo>
                  <a:cubicBezTo>
                    <a:pt x="136088" y="70196"/>
                    <a:pt x="134954" y="77601"/>
                    <a:pt x="129583" y="82939"/>
                  </a:cubicBezTo>
                  <a:cubicBezTo>
                    <a:pt x="129183" y="83305"/>
                    <a:pt x="128816" y="83639"/>
                    <a:pt x="128449" y="83973"/>
                  </a:cubicBezTo>
                  <a:cubicBezTo>
                    <a:pt x="129583" y="80470"/>
                    <a:pt x="130083" y="76734"/>
                    <a:pt x="129450" y="73132"/>
                  </a:cubicBezTo>
                  <a:cubicBezTo>
                    <a:pt x="129402" y="72821"/>
                    <a:pt x="129080" y="72647"/>
                    <a:pt x="128767" y="72647"/>
                  </a:cubicBezTo>
                  <a:cubicBezTo>
                    <a:pt x="128643" y="72647"/>
                    <a:pt x="128520" y="72674"/>
                    <a:pt x="128416" y="72731"/>
                  </a:cubicBezTo>
                  <a:cubicBezTo>
                    <a:pt x="124146" y="74899"/>
                    <a:pt x="119609" y="76601"/>
                    <a:pt x="114973" y="77768"/>
                  </a:cubicBezTo>
                  <a:cubicBezTo>
                    <a:pt x="114606" y="77868"/>
                    <a:pt x="114439" y="78202"/>
                    <a:pt x="114472" y="78469"/>
                  </a:cubicBezTo>
                  <a:cubicBezTo>
                    <a:pt x="114472" y="78535"/>
                    <a:pt x="114472" y="78569"/>
                    <a:pt x="114439" y="78635"/>
                  </a:cubicBezTo>
                  <a:cubicBezTo>
                    <a:pt x="114272" y="82872"/>
                    <a:pt x="114739" y="87575"/>
                    <a:pt x="112871" y="91478"/>
                  </a:cubicBezTo>
                  <a:cubicBezTo>
                    <a:pt x="112804" y="91478"/>
                    <a:pt x="112738" y="91545"/>
                    <a:pt x="112704" y="91545"/>
                  </a:cubicBezTo>
                  <a:cubicBezTo>
                    <a:pt x="107100" y="93146"/>
                    <a:pt x="101396" y="94213"/>
                    <a:pt x="95726" y="95381"/>
                  </a:cubicBezTo>
                  <a:cubicBezTo>
                    <a:pt x="88520" y="96815"/>
                    <a:pt x="81449" y="98950"/>
                    <a:pt x="74377" y="100885"/>
                  </a:cubicBezTo>
                  <a:cubicBezTo>
                    <a:pt x="69674" y="102152"/>
                    <a:pt x="64904" y="103420"/>
                    <a:pt x="60167" y="104587"/>
                  </a:cubicBezTo>
                  <a:cubicBezTo>
                    <a:pt x="56031" y="105621"/>
                    <a:pt x="51894" y="106555"/>
                    <a:pt x="47858" y="107956"/>
                  </a:cubicBezTo>
                  <a:cubicBezTo>
                    <a:pt x="43688" y="109424"/>
                    <a:pt x="38885" y="111459"/>
                    <a:pt x="34182" y="112126"/>
                  </a:cubicBezTo>
                  <a:cubicBezTo>
                    <a:pt x="35649" y="111092"/>
                    <a:pt x="36850" y="109658"/>
                    <a:pt x="37684" y="108123"/>
                  </a:cubicBezTo>
                  <a:cubicBezTo>
                    <a:pt x="40586" y="102553"/>
                    <a:pt x="40720" y="95548"/>
                    <a:pt x="40653" y="89410"/>
                  </a:cubicBezTo>
                  <a:cubicBezTo>
                    <a:pt x="40553" y="82305"/>
                    <a:pt x="39752" y="75433"/>
                    <a:pt x="38051" y="68562"/>
                  </a:cubicBezTo>
                  <a:cubicBezTo>
                    <a:pt x="35516" y="58354"/>
                    <a:pt x="31546" y="48547"/>
                    <a:pt x="28211" y="38573"/>
                  </a:cubicBezTo>
                  <a:cubicBezTo>
                    <a:pt x="26409" y="33203"/>
                    <a:pt x="24875" y="27766"/>
                    <a:pt x="23841" y="22228"/>
                  </a:cubicBezTo>
                  <a:cubicBezTo>
                    <a:pt x="23841" y="22162"/>
                    <a:pt x="23808" y="22095"/>
                    <a:pt x="23808" y="22062"/>
                  </a:cubicBezTo>
                  <a:cubicBezTo>
                    <a:pt x="30646" y="17158"/>
                    <a:pt x="38918" y="15023"/>
                    <a:pt x="47058" y="13289"/>
                  </a:cubicBezTo>
                  <a:cubicBezTo>
                    <a:pt x="51160" y="12455"/>
                    <a:pt x="55230" y="11754"/>
                    <a:pt x="59366" y="10920"/>
                  </a:cubicBezTo>
                  <a:cubicBezTo>
                    <a:pt x="63269" y="10186"/>
                    <a:pt x="67105" y="9119"/>
                    <a:pt x="71041" y="8185"/>
                  </a:cubicBezTo>
                  <a:cubicBezTo>
                    <a:pt x="79347" y="6084"/>
                    <a:pt x="87753" y="4382"/>
                    <a:pt x="96226" y="3382"/>
                  </a:cubicBezTo>
                  <a:cubicBezTo>
                    <a:pt x="100240" y="2903"/>
                    <a:pt x="104360" y="2539"/>
                    <a:pt x="108467" y="2539"/>
                  </a:cubicBezTo>
                  <a:close/>
                  <a:moveTo>
                    <a:pt x="108540" y="1"/>
                  </a:moveTo>
                  <a:cubicBezTo>
                    <a:pt x="104590" y="1"/>
                    <a:pt x="100630" y="322"/>
                    <a:pt x="96760" y="746"/>
                  </a:cubicBezTo>
                  <a:cubicBezTo>
                    <a:pt x="93224" y="1147"/>
                    <a:pt x="89721" y="1680"/>
                    <a:pt x="86219" y="2314"/>
                  </a:cubicBezTo>
                  <a:cubicBezTo>
                    <a:pt x="82916" y="2714"/>
                    <a:pt x="79581" y="2514"/>
                    <a:pt x="76278" y="2681"/>
                  </a:cubicBezTo>
                  <a:cubicBezTo>
                    <a:pt x="73076" y="2848"/>
                    <a:pt x="69807" y="3682"/>
                    <a:pt x="66738" y="4516"/>
                  </a:cubicBezTo>
                  <a:cubicBezTo>
                    <a:pt x="59867" y="6350"/>
                    <a:pt x="53262" y="8986"/>
                    <a:pt x="46357" y="10653"/>
                  </a:cubicBezTo>
                  <a:cubicBezTo>
                    <a:pt x="34882" y="13422"/>
                    <a:pt x="22040" y="13656"/>
                    <a:pt x="12233" y="20994"/>
                  </a:cubicBezTo>
                  <a:cubicBezTo>
                    <a:pt x="11999" y="21161"/>
                    <a:pt x="11766" y="21495"/>
                    <a:pt x="11899" y="21761"/>
                  </a:cubicBezTo>
                  <a:cubicBezTo>
                    <a:pt x="12233" y="22662"/>
                    <a:pt x="12566" y="23563"/>
                    <a:pt x="12933" y="24430"/>
                  </a:cubicBezTo>
                  <a:lnTo>
                    <a:pt x="12833" y="24430"/>
                  </a:lnTo>
                  <a:cubicBezTo>
                    <a:pt x="11666" y="24530"/>
                    <a:pt x="10698" y="24897"/>
                    <a:pt x="9931" y="25831"/>
                  </a:cubicBezTo>
                  <a:cubicBezTo>
                    <a:pt x="9597" y="26198"/>
                    <a:pt x="9698" y="26665"/>
                    <a:pt x="10064" y="26932"/>
                  </a:cubicBezTo>
                  <a:cubicBezTo>
                    <a:pt x="15602" y="31235"/>
                    <a:pt x="16936" y="38874"/>
                    <a:pt x="19938" y="44845"/>
                  </a:cubicBezTo>
                  <a:cubicBezTo>
                    <a:pt x="20073" y="45104"/>
                    <a:pt x="20286" y="45212"/>
                    <a:pt x="20502" y="45212"/>
                  </a:cubicBezTo>
                  <a:cubicBezTo>
                    <a:pt x="20982" y="45212"/>
                    <a:pt x="21481" y="44685"/>
                    <a:pt x="21206" y="44111"/>
                  </a:cubicBezTo>
                  <a:cubicBezTo>
                    <a:pt x="18204" y="38106"/>
                    <a:pt x="16736" y="30868"/>
                    <a:pt x="11532" y="26265"/>
                  </a:cubicBezTo>
                  <a:cubicBezTo>
                    <a:pt x="11899" y="26031"/>
                    <a:pt x="12333" y="25864"/>
                    <a:pt x="12833" y="25864"/>
                  </a:cubicBezTo>
                  <a:cubicBezTo>
                    <a:pt x="13100" y="25831"/>
                    <a:pt x="13267" y="25698"/>
                    <a:pt x="13400" y="25497"/>
                  </a:cubicBezTo>
                  <a:cubicBezTo>
                    <a:pt x="18003" y="36339"/>
                    <a:pt x="24675" y="46879"/>
                    <a:pt x="24074" y="59021"/>
                  </a:cubicBezTo>
                  <a:cubicBezTo>
                    <a:pt x="24058" y="59472"/>
                    <a:pt x="24400" y="59697"/>
                    <a:pt x="24754" y="59697"/>
                  </a:cubicBezTo>
                  <a:cubicBezTo>
                    <a:pt x="25109" y="59697"/>
                    <a:pt x="25475" y="59472"/>
                    <a:pt x="25509" y="59021"/>
                  </a:cubicBezTo>
                  <a:cubicBezTo>
                    <a:pt x="26176" y="45445"/>
                    <a:pt x="18037" y="34004"/>
                    <a:pt x="13500" y="21761"/>
                  </a:cubicBezTo>
                  <a:cubicBezTo>
                    <a:pt x="19004" y="17859"/>
                    <a:pt x="25409" y="16057"/>
                    <a:pt x="32047" y="14723"/>
                  </a:cubicBezTo>
                  <a:lnTo>
                    <a:pt x="32047" y="14723"/>
                  </a:lnTo>
                  <a:cubicBezTo>
                    <a:pt x="28711" y="16024"/>
                    <a:pt x="25509" y="17658"/>
                    <a:pt x="22573" y="19727"/>
                  </a:cubicBezTo>
                  <a:lnTo>
                    <a:pt x="22340" y="19993"/>
                  </a:lnTo>
                  <a:cubicBezTo>
                    <a:pt x="20439" y="20761"/>
                    <a:pt x="18571" y="21661"/>
                    <a:pt x="16903" y="22829"/>
                  </a:cubicBezTo>
                  <a:cubicBezTo>
                    <a:pt x="16569" y="23062"/>
                    <a:pt x="16436" y="23396"/>
                    <a:pt x="16669" y="23763"/>
                  </a:cubicBezTo>
                  <a:cubicBezTo>
                    <a:pt x="20872" y="32769"/>
                    <a:pt x="24441" y="42043"/>
                    <a:pt x="27010" y="51616"/>
                  </a:cubicBezTo>
                  <a:cubicBezTo>
                    <a:pt x="28845" y="58688"/>
                    <a:pt x="29912" y="65860"/>
                    <a:pt x="31213" y="72965"/>
                  </a:cubicBezTo>
                  <a:cubicBezTo>
                    <a:pt x="32347" y="79303"/>
                    <a:pt x="33381" y="85707"/>
                    <a:pt x="33281" y="92145"/>
                  </a:cubicBezTo>
                  <a:cubicBezTo>
                    <a:pt x="33214" y="96882"/>
                    <a:pt x="32514" y="102819"/>
                    <a:pt x="28411" y="105722"/>
                  </a:cubicBezTo>
                  <a:cubicBezTo>
                    <a:pt x="28411" y="105722"/>
                    <a:pt x="28411" y="105655"/>
                    <a:pt x="28378" y="105655"/>
                  </a:cubicBezTo>
                  <a:cubicBezTo>
                    <a:pt x="28444" y="105588"/>
                    <a:pt x="28544" y="105488"/>
                    <a:pt x="28578" y="105321"/>
                  </a:cubicBezTo>
                  <a:cubicBezTo>
                    <a:pt x="30713" y="98483"/>
                    <a:pt x="31180" y="91144"/>
                    <a:pt x="31046" y="84039"/>
                  </a:cubicBezTo>
                  <a:cubicBezTo>
                    <a:pt x="30913" y="77068"/>
                    <a:pt x="30179" y="69863"/>
                    <a:pt x="27911" y="63258"/>
                  </a:cubicBezTo>
                  <a:cubicBezTo>
                    <a:pt x="27791" y="62912"/>
                    <a:pt x="27502" y="62762"/>
                    <a:pt x="27216" y="62762"/>
                  </a:cubicBezTo>
                  <a:cubicBezTo>
                    <a:pt x="26785" y="62762"/>
                    <a:pt x="26362" y="63103"/>
                    <a:pt x="26543" y="63625"/>
                  </a:cubicBezTo>
                  <a:cubicBezTo>
                    <a:pt x="28778" y="70129"/>
                    <a:pt x="29445" y="77201"/>
                    <a:pt x="29612" y="84039"/>
                  </a:cubicBezTo>
                  <a:cubicBezTo>
                    <a:pt x="29745" y="89743"/>
                    <a:pt x="29445" y="95614"/>
                    <a:pt x="28211" y="101252"/>
                  </a:cubicBezTo>
                  <a:cubicBezTo>
                    <a:pt x="28211" y="100985"/>
                    <a:pt x="28211" y="100718"/>
                    <a:pt x="28177" y="100451"/>
                  </a:cubicBezTo>
                  <a:cubicBezTo>
                    <a:pt x="28077" y="98717"/>
                    <a:pt x="28077" y="96982"/>
                    <a:pt x="28044" y="95247"/>
                  </a:cubicBezTo>
                  <a:cubicBezTo>
                    <a:pt x="28044" y="91978"/>
                    <a:pt x="28077" y="88709"/>
                    <a:pt x="28011" y="85440"/>
                  </a:cubicBezTo>
                  <a:cubicBezTo>
                    <a:pt x="27877" y="79536"/>
                    <a:pt x="26843" y="73865"/>
                    <a:pt x="25709" y="68061"/>
                  </a:cubicBezTo>
                  <a:cubicBezTo>
                    <a:pt x="23908" y="58688"/>
                    <a:pt x="22407" y="47947"/>
                    <a:pt x="15902" y="40508"/>
                  </a:cubicBezTo>
                  <a:cubicBezTo>
                    <a:pt x="15759" y="40333"/>
                    <a:pt x="15591" y="40261"/>
                    <a:pt x="15427" y="40261"/>
                  </a:cubicBezTo>
                  <a:cubicBezTo>
                    <a:pt x="14903" y="40261"/>
                    <a:pt x="14419" y="41001"/>
                    <a:pt x="14901" y="41509"/>
                  </a:cubicBezTo>
                  <a:cubicBezTo>
                    <a:pt x="21406" y="48948"/>
                    <a:pt x="22707" y="60022"/>
                    <a:pt x="24541" y="69362"/>
                  </a:cubicBezTo>
                  <a:cubicBezTo>
                    <a:pt x="25709" y="75400"/>
                    <a:pt x="26543" y="81237"/>
                    <a:pt x="26610" y="87408"/>
                  </a:cubicBezTo>
                  <a:cubicBezTo>
                    <a:pt x="26676" y="90444"/>
                    <a:pt x="26610" y="93479"/>
                    <a:pt x="26610" y="96548"/>
                  </a:cubicBezTo>
                  <a:cubicBezTo>
                    <a:pt x="26610" y="98049"/>
                    <a:pt x="26676" y="99584"/>
                    <a:pt x="26743" y="101085"/>
                  </a:cubicBezTo>
                  <a:cubicBezTo>
                    <a:pt x="26776" y="101752"/>
                    <a:pt x="26776" y="102486"/>
                    <a:pt x="26843" y="103220"/>
                  </a:cubicBezTo>
                  <a:cubicBezTo>
                    <a:pt x="24742" y="99050"/>
                    <a:pt x="24508" y="93946"/>
                    <a:pt x="24441" y="89376"/>
                  </a:cubicBezTo>
                  <a:cubicBezTo>
                    <a:pt x="24375" y="82939"/>
                    <a:pt x="24708" y="76734"/>
                    <a:pt x="23507" y="70363"/>
                  </a:cubicBezTo>
                  <a:cubicBezTo>
                    <a:pt x="22073" y="62591"/>
                    <a:pt x="19371" y="55085"/>
                    <a:pt x="16502" y="47780"/>
                  </a:cubicBezTo>
                  <a:cubicBezTo>
                    <a:pt x="15235" y="44678"/>
                    <a:pt x="14001" y="41542"/>
                    <a:pt x="12333" y="38607"/>
                  </a:cubicBezTo>
                  <a:cubicBezTo>
                    <a:pt x="11566" y="37273"/>
                    <a:pt x="10632" y="36038"/>
                    <a:pt x="9564" y="34904"/>
                  </a:cubicBezTo>
                  <a:cubicBezTo>
                    <a:pt x="9331" y="34671"/>
                    <a:pt x="9064" y="34404"/>
                    <a:pt x="8764" y="34170"/>
                  </a:cubicBezTo>
                  <a:cubicBezTo>
                    <a:pt x="9264" y="33703"/>
                    <a:pt x="9698" y="33203"/>
                    <a:pt x="10165" y="32703"/>
                  </a:cubicBezTo>
                  <a:cubicBezTo>
                    <a:pt x="10732" y="33603"/>
                    <a:pt x="11165" y="34604"/>
                    <a:pt x="11399" y="35671"/>
                  </a:cubicBezTo>
                  <a:cubicBezTo>
                    <a:pt x="11479" y="36031"/>
                    <a:pt x="11750" y="36189"/>
                    <a:pt x="12032" y="36189"/>
                  </a:cubicBezTo>
                  <a:cubicBezTo>
                    <a:pt x="12457" y="36189"/>
                    <a:pt x="12907" y="35832"/>
                    <a:pt x="12766" y="35271"/>
                  </a:cubicBezTo>
                  <a:cubicBezTo>
                    <a:pt x="12166" y="32603"/>
                    <a:pt x="10498" y="30201"/>
                    <a:pt x="8196" y="28666"/>
                  </a:cubicBezTo>
                  <a:cubicBezTo>
                    <a:pt x="8096" y="28600"/>
                    <a:pt x="7971" y="28566"/>
                    <a:pt x="7846" y="28566"/>
                  </a:cubicBezTo>
                  <a:cubicBezTo>
                    <a:pt x="7721" y="28566"/>
                    <a:pt x="7596" y="28600"/>
                    <a:pt x="7496" y="28666"/>
                  </a:cubicBezTo>
                  <a:cubicBezTo>
                    <a:pt x="6062" y="29534"/>
                    <a:pt x="4761" y="30568"/>
                    <a:pt x="3526" y="31602"/>
                  </a:cubicBezTo>
                  <a:cubicBezTo>
                    <a:pt x="2978" y="32072"/>
                    <a:pt x="3473" y="32788"/>
                    <a:pt x="4049" y="32788"/>
                  </a:cubicBezTo>
                  <a:cubicBezTo>
                    <a:pt x="4209" y="32788"/>
                    <a:pt x="4375" y="32733"/>
                    <a:pt x="4527" y="32603"/>
                  </a:cubicBezTo>
                  <a:cubicBezTo>
                    <a:pt x="5595" y="31735"/>
                    <a:pt x="6695" y="30901"/>
                    <a:pt x="7830" y="30167"/>
                  </a:cubicBezTo>
                  <a:cubicBezTo>
                    <a:pt x="8363" y="30568"/>
                    <a:pt x="8864" y="31035"/>
                    <a:pt x="9331" y="31568"/>
                  </a:cubicBezTo>
                  <a:cubicBezTo>
                    <a:pt x="9264" y="31602"/>
                    <a:pt x="9231" y="31602"/>
                    <a:pt x="9231" y="31669"/>
                  </a:cubicBezTo>
                  <a:cubicBezTo>
                    <a:pt x="8830" y="32069"/>
                    <a:pt x="8430" y="32536"/>
                    <a:pt x="8030" y="32936"/>
                  </a:cubicBezTo>
                  <a:cubicBezTo>
                    <a:pt x="7729" y="33270"/>
                    <a:pt x="7096" y="33537"/>
                    <a:pt x="7096" y="34037"/>
                  </a:cubicBezTo>
                  <a:cubicBezTo>
                    <a:pt x="7096" y="35104"/>
                    <a:pt x="8663" y="36005"/>
                    <a:pt x="9331" y="36739"/>
                  </a:cubicBezTo>
                  <a:cubicBezTo>
                    <a:pt x="11832" y="39608"/>
                    <a:pt x="13267" y="43544"/>
                    <a:pt x="14668" y="47046"/>
                  </a:cubicBezTo>
                  <a:cubicBezTo>
                    <a:pt x="17737" y="54718"/>
                    <a:pt x="20539" y="62591"/>
                    <a:pt x="22106" y="70730"/>
                  </a:cubicBezTo>
                  <a:cubicBezTo>
                    <a:pt x="23407" y="77435"/>
                    <a:pt x="22874" y="84106"/>
                    <a:pt x="23040" y="90911"/>
                  </a:cubicBezTo>
                  <a:cubicBezTo>
                    <a:pt x="23174" y="96281"/>
                    <a:pt x="23841" y="102052"/>
                    <a:pt x="27177" y="106422"/>
                  </a:cubicBezTo>
                  <a:cubicBezTo>
                    <a:pt x="26457" y="106768"/>
                    <a:pt x="26905" y="107735"/>
                    <a:pt x="27557" y="107735"/>
                  </a:cubicBezTo>
                  <a:cubicBezTo>
                    <a:pt x="27660" y="107735"/>
                    <a:pt x="27768" y="107711"/>
                    <a:pt x="27877" y="107656"/>
                  </a:cubicBezTo>
                  <a:cubicBezTo>
                    <a:pt x="27944" y="107623"/>
                    <a:pt x="28011" y="107590"/>
                    <a:pt x="28077" y="107556"/>
                  </a:cubicBezTo>
                  <a:cubicBezTo>
                    <a:pt x="28219" y="107707"/>
                    <a:pt x="28383" y="107771"/>
                    <a:pt x="28542" y="107771"/>
                  </a:cubicBezTo>
                  <a:cubicBezTo>
                    <a:pt x="28982" y="107771"/>
                    <a:pt x="29392" y="107287"/>
                    <a:pt x="29245" y="106822"/>
                  </a:cubicBezTo>
                  <a:cubicBezTo>
                    <a:pt x="33181" y="104054"/>
                    <a:pt x="34282" y="98750"/>
                    <a:pt x="34582" y="94113"/>
                  </a:cubicBezTo>
                  <a:cubicBezTo>
                    <a:pt x="35049" y="87408"/>
                    <a:pt x="33948" y="80604"/>
                    <a:pt x="32781" y="74066"/>
                  </a:cubicBezTo>
                  <a:cubicBezTo>
                    <a:pt x="31513" y="66627"/>
                    <a:pt x="30346" y="59121"/>
                    <a:pt x="28511" y="51850"/>
                  </a:cubicBezTo>
                  <a:cubicBezTo>
                    <a:pt x="26043" y="42109"/>
                    <a:pt x="22373" y="32736"/>
                    <a:pt x="18170" y="23663"/>
                  </a:cubicBezTo>
                  <a:cubicBezTo>
                    <a:pt x="19238" y="22929"/>
                    <a:pt x="20405" y="22328"/>
                    <a:pt x="21606" y="21761"/>
                  </a:cubicBezTo>
                  <a:lnTo>
                    <a:pt x="21606" y="21761"/>
                  </a:lnTo>
                  <a:cubicBezTo>
                    <a:pt x="21439" y="22028"/>
                    <a:pt x="21373" y="22362"/>
                    <a:pt x="21439" y="22729"/>
                  </a:cubicBezTo>
                  <a:cubicBezTo>
                    <a:pt x="23407" y="33036"/>
                    <a:pt x="27177" y="42877"/>
                    <a:pt x="30612" y="52784"/>
                  </a:cubicBezTo>
                  <a:cubicBezTo>
                    <a:pt x="33781" y="61857"/>
                    <a:pt x="37117" y="71297"/>
                    <a:pt x="37784" y="80937"/>
                  </a:cubicBezTo>
                  <a:cubicBezTo>
                    <a:pt x="38251" y="87041"/>
                    <a:pt x="38518" y="93246"/>
                    <a:pt x="37617" y="99317"/>
                  </a:cubicBezTo>
                  <a:cubicBezTo>
                    <a:pt x="36966" y="103875"/>
                    <a:pt x="35203" y="111072"/>
                    <a:pt x="29504" y="111072"/>
                  </a:cubicBezTo>
                  <a:cubicBezTo>
                    <a:pt x="29364" y="111072"/>
                    <a:pt x="29222" y="111067"/>
                    <a:pt x="29078" y="111059"/>
                  </a:cubicBezTo>
                  <a:cubicBezTo>
                    <a:pt x="24375" y="110758"/>
                    <a:pt x="22840" y="103620"/>
                    <a:pt x="22073" y="100084"/>
                  </a:cubicBezTo>
                  <a:cubicBezTo>
                    <a:pt x="20906" y="94614"/>
                    <a:pt x="20705" y="88976"/>
                    <a:pt x="20505" y="83439"/>
                  </a:cubicBezTo>
                  <a:cubicBezTo>
                    <a:pt x="19871" y="66127"/>
                    <a:pt x="15201" y="48781"/>
                    <a:pt x="4894" y="34671"/>
                  </a:cubicBezTo>
                  <a:cubicBezTo>
                    <a:pt x="4160" y="33603"/>
                    <a:pt x="3360" y="32669"/>
                    <a:pt x="2559" y="31669"/>
                  </a:cubicBezTo>
                  <a:cubicBezTo>
                    <a:pt x="2315" y="31360"/>
                    <a:pt x="2024" y="31231"/>
                    <a:pt x="1737" y="31231"/>
                  </a:cubicBezTo>
                  <a:cubicBezTo>
                    <a:pt x="847" y="31231"/>
                    <a:pt x="1" y="32470"/>
                    <a:pt x="758" y="33403"/>
                  </a:cubicBezTo>
                  <a:cubicBezTo>
                    <a:pt x="12166" y="47346"/>
                    <a:pt x="17336" y="65393"/>
                    <a:pt x="17937" y="83139"/>
                  </a:cubicBezTo>
                  <a:cubicBezTo>
                    <a:pt x="18170" y="88709"/>
                    <a:pt x="18437" y="94247"/>
                    <a:pt x="19438" y="99717"/>
                  </a:cubicBezTo>
                  <a:cubicBezTo>
                    <a:pt x="20205" y="103820"/>
                    <a:pt x="21439" y="108924"/>
                    <a:pt x="24842" y="111793"/>
                  </a:cubicBezTo>
                  <a:cubicBezTo>
                    <a:pt x="24508" y="112426"/>
                    <a:pt x="24608" y="113394"/>
                    <a:pt x="25509" y="113727"/>
                  </a:cubicBezTo>
                  <a:cubicBezTo>
                    <a:pt x="27398" y="114453"/>
                    <a:pt x="29357" y="114751"/>
                    <a:pt x="31347" y="114751"/>
                  </a:cubicBezTo>
                  <a:cubicBezTo>
                    <a:pt x="37687" y="114751"/>
                    <a:pt x="44340" y="111721"/>
                    <a:pt x="50026" y="109791"/>
                  </a:cubicBezTo>
                  <a:cubicBezTo>
                    <a:pt x="54863" y="108123"/>
                    <a:pt x="59933" y="107156"/>
                    <a:pt x="64904" y="105888"/>
                  </a:cubicBezTo>
                  <a:cubicBezTo>
                    <a:pt x="70574" y="104421"/>
                    <a:pt x="76212" y="102886"/>
                    <a:pt x="81816" y="101318"/>
                  </a:cubicBezTo>
                  <a:cubicBezTo>
                    <a:pt x="88887" y="99384"/>
                    <a:pt x="95892" y="97816"/>
                    <a:pt x="103064" y="96315"/>
                  </a:cubicBezTo>
                  <a:cubicBezTo>
                    <a:pt x="109602" y="94947"/>
                    <a:pt x="116207" y="93413"/>
                    <a:pt x="122311" y="90644"/>
                  </a:cubicBezTo>
                  <a:cubicBezTo>
                    <a:pt x="127348" y="88409"/>
                    <a:pt x="131985" y="85073"/>
                    <a:pt x="134920" y="80303"/>
                  </a:cubicBezTo>
                  <a:cubicBezTo>
                    <a:pt x="138623" y="74066"/>
                    <a:pt x="138223" y="66260"/>
                    <a:pt x="136488" y="59422"/>
                  </a:cubicBezTo>
                  <a:cubicBezTo>
                    <a:pt x="135421" y="55052"/>
                    <a:pt x="133653" y="50882"/>
                    <a:pt x="131985" y="46713"/>
                  </a:cubicBezTo>
                  <a:cubicBezTo>
                    <a:pt x="130284" y="42443"/>
                    <a:pt x="128783" y="38173"/>
                    <a:pt x="127482" y="33703"/>
                  </a:cubicBezTo>
                  <a:cubicBezTo>
                    <a:pt x="124580" y="23663"/>
                    <a:pt x="122078" y="13255"/>
                    <a:pt x="122578" y="2714"/>
                  </a:cubicBezTo>
                  <a:cubicBezTo>
                    <a:pt x="122611" y="2181"/>
                    <a:pt x="122178" y="1647"/>
                    <a:pt x="121644" y="1514"/>
                  </a:cubicBezTo>
                  <a:cubicBezTo>
                    <a:pt x="117379" y="403"/>
                    <a:pt x="112965" y="1"/>
                    <a:pt x="108540"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60;p45"/>
            <p:cNvSpPr/>
            <p:nvPr/>
          </p:nvSpPr>
          <p:spPr>
            <a:xfrm>
              <a:off x="2829817" y="4843591"/>
              <a:ext cx="252508" cy="96455"/>
            </a:xfrm>
            <a:custGeom>
              <a:avLst/>
              <a:gdLst/>
              <a:ahLst/>
              <a:cxnLst/>
              <a:rect l="l" t="t" r="r" b="b"/>
              <a:pathLst>
                <a:path w="14812" h="5658" extrusionOk="0">
                  <a:moveTo>
                    <a:pt x="13853" y="1"/>
                  </a:moveTo>
                  <a:cubicBezTo>
                    <a:pt x="13780" y="1"/>
                    <a:pt x="13703" y="12"/>
                    <a:pt x="13620" y="35"/>
                  </a:cubicBezTo>
                  <a:cubicBezTo>
                    <a:pt x="9284" y="1269"/>
                    <a:pt x="4948" y="2637"/>
                    <a:pt x="745" y="4238"/>
                  </a:cubicBezTo>
                  <a:cubicBezTo>
                    <a:pt x="0" y="4536"/>
                    <a:pt x="186" y="5658"/>
                    <a:pt x="852" y="5658"/>
                  </a:cubicBezTo>
                  <a:cubicBezTo>
                    <a:pt x="931" y="5658"/>
                    <a:pt x="1018" y="5642"/>
                    <a:pt x="1111" y="5606"/>
                  </a:cubicBezTo>
                  <a:cubicBezTo>
                    <a:pt x="5348" y="4038"/>
                    <a:pt x="9684" y="2637"/>
                    <a:pt x="14021" y="1403"/>
                  </a:cubicBezTo>
                  <a:cubicBezTo>
                    <a:pt x="14812" y="1160"/>
                    <a:pt x="14604" y="1"/>
                    <a:pt x="13853"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61;p45"/>
            <p:cNvSpPr/>
            <p:nvPr/>
          </p:nvSpPr>
          <p:spPr>
            <a:xfrm>
              <a:off x="2831436" y="4948952"/>
              <a:ext cx="239023" cy="75759"/>
            </a:xfrm>
            <a:custGeom>
              <a:avLst/>
              <a:gdLst/>
              <a:ahLst/>
              <a:cxnLst/>
              <a:rect l="l" t="t" r="r" b="b"/>
              <a:pathLst>
                <a:path w="14021" h="4444" extrusionOk="0">
                  <a:moveTo>
                    <a:pt x="12989" y="0"/>
                  </a:moveTo>
                  <a:cubicBezTo>
                    <a:pt x="12926" y="0"/>
                    <a:pt x="12860" y="8"/>
                    <a:pt x="12792" y="26"/>
                  </a:cubicBezTo>
                  <a:cubicBezTo>
                    <a:pt x="8789" y="960"/>
                    <a:pt x="4886" y="2295"/>
                    <a:pt x="850" y="3062"/>
                  </a:cubicBezTo>
                  <a:cubicBezTo>
                    <a:pt x="1" y="3219"/>
                    <a:pt x="278" y="4444"/>
                    <a:pt x="1095" y="4444"/>
                  </a:cubicBezTo>
                  <a:cubicBezTo>
                    <a:pt x="1145" y="4444"/>
                    <a:pt x="1196" y="4439"/>
                    <a:pt x="1250" y="4430"/>
                  </a:cubicBezTo>
                  <a:cubicBezTo>
                    <a:pt x="5286" y="3729"/>
                    <a:pt x="9156" y="2361"/>
                    <a:pt x="13158" y="1394"/>
                  </a:cubicBezTo>
                  <a:cubicBezTo>
                    <a:pt x="14021" y="1209"/>
                    <a:pt x="13746" y="0"/>
                    <a:pt x="12989"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62;p45"/>
            <p:cNvSpPr/>
            <p:nvPr/>
          </p:nvSpPr>
          <p:spPr>
            <a:xfrm>
              <a:off x="3232062" y="4881115"/>
              <a:ext cx="251314" cy="72315"/>
            </a:xfrm>
            <a:custGeom>
              <a:avLst/>
              <a:gdLst/>
              <a:ahLst/>
              <a:cxnLst/>
              <a:rect l="l" t="t" r="r" b="b"/>
              <a:pathLst>
                <a:path w="14742" h="4242" extrusionOk="0">
                  <a:moveTo>
                    <a:pt x="13905" y="0"/>
                  </a:moveTo>
                  <a:cubicBezTo>
                    <a:pt x="13885" y="0"/>
                    <a:pt x="13864" y="1"/>
                    <a:pt x="13843" y="2"/>
                  </a:cubicBezTo>
                  <a:cubicBezTo>
                    <a:pt x="9440" y="269"/>
                    <a:pt x="5337" y="2438"/>
                    <a:pt x="934" y="2838"/>
                  </a:cubicBezTo>
                  <a:cubicBezTo>
                    <a:pt x="22" y="2903"/>
                    <a:pt x="1" y="4241"/>
                    <a:pt x="871" y="4241"/>
                  </a:cubicBezTo>
                  <a:cubicBezTo>
                    <a:pt x="891" y="4241"/>
                    <a:pt x="912" y="4240"/>
                    <a:pt x="934" y="4239"/>
                  </a:cubicBezTo>
                  <a:cubicBezTo>
                    <a:pt x="5137" y="3872"/>
                    <a:pt x="9007" y="1904"/>
                    <a:pt x="13176" y="1437"/>
                  </a:cubicBezTo>
                  <a:lnTo>
                    <a:pt x="13343" y="1437"/>
                  </a:lnTo>
                  <a:cubicBezTo>
                    <a:pt x="13510" y="1437"/>
                    <a:pt x="13677" y="1403"/>
                    <a:pt x="13843" y="1403"/>
                  </a:cubicBezTo>
                  <a:cubicBezTo>
                    <a:pt x="14691" y="1338"/>
                    <a:pt x="14742" y="0"/>
                    <a:pt x="13905"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063;p45"/>
            <p:cNvSpPr/>
            <p:nvPr/>
          </p:nvSpPr>
          <p:spPr>
            <a:xfrm>
              <a:off x="3226674" y="4951015"/>
              <a:ext cx="243643" cy="71906"/>
            </a:xfrm>
            <a:custGeom>
              <a:avLst/>
              <a:gdLst/>
              <a:ahLst/>
              <a:cxnLst/>
              <a:rect l="l" t="t" r="r" b="b"/>
              <a:pathLst>
                <a:path w="14292" h="4218" extrusionOk="0">
                  <a:moveTo>
                    <a:pt x="13450" y="0"/>
                  </a:moveTo>
                  <a:cubicBezTo>
                    <a:pt x="13421" y="0"/>
                    <a:pt x="13390" y="2"/>
                    <a:pt x="13359" y="5"/>
                  </a:cubicBezTo>
                  <a:cubicBezTo>
                    <a:pt x="9056" y="506"/>
                    <a:pt x="4853" y="1440"/>
                    <a:pt x="783" y="2807"/>
                  </a:cubicBezTo>
                  <a:cubicBezTo>
                    <a:pt x="1" y="3078"/>
                    <a:pt x="223" y="4218"/>
                    <a:pt x="911" y="4218"/>
                  </a:cubicBezTo>
                  <a:cubicBezTo>
                    <a:pt x="985" y="4218"/>
                    <a:pt x="1065" y="4204"/>
                    <a:pt x="1150" y="4175"/>
                  </a:cubicBezTo>
                  <a:cubicBezTo>
                    <a:pt x="5120" y="2841"/>
                    <a:pt x="9189" y="1940"/>
                    <a:pt x="13359" y="1440"/>
                  </a:cubicBezTo>
                  <a:cubicBezTo>
                    <a:pt x="14261" y="1343"/>
                    <a:pt x="14292" y="0"/>
                    <a:pt x="13450"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064;p45"/>
            <p:cNvSpPr/>
            <p:nvPr/>
          </p:nvSpPr>
          <p:spPr>
            <a:xfrm>
              <a:off x="3574927" y="4870340"/>
              <a:ext cx="238870" cy="74856"/>
            </a:xfrm>
            <a:custGeom>
              <a:avLst/>
              <a:gdLst/>
              <a:ahLst/>
              <a:cxnLst/>
              <a:rect l="l" t="t" r="r" b="b"/>
              <a:pathLst>
                <a:path w="14012" h="4391" extrusionOk="0">
                  <a:moveTo>
                    <a:pt x="13080" y="0"/>
                  </a:moveTo>
                  <a:cubicBezTo>
                    <a:pt x="13069" y="0"/>
                    <a:pt x="13058" y="0"/>
                    <a:pt x="13046" y="1"/>
                  </a:cubicBezTo>
                  <a:cubicBezTo>
                    <a:pt x="8776" y="67"/>
                    <a:pt x="4940" y="2035"/>
                    <a:pt x="871" y="3003"/>
                  </a:cubicBezTo>
                  <a:cubicBezTo>
                    <a:pt x="0" y="3189"/>
                    <a:pt x="289" y="4390"/>
                    <a:pt x="1062" y="4390"/>
                  </a:cubicBezTo>
                  <a:cubicBezTo>
                    <a:pt x="1118" y="4390"/>
                    <a:pt x="1177" y="4384"/>
                    <a:pt x="1238" y="4370"/>
                  </a:cubicBezTo>
                  <a:cubicBezTo>
                    <a:pt x="5174" y="3470"/>
                    <a:pt x="8943" y="1502"/>
                    <a:pt x="13046" y="1402"/>
                  </a:cubicBezTo>
                  <a:cubicBezTo>
                    <a:pt x="13936" y="1369"/>
                    <a:pt x="14012" y="0"/>
                    <a:pt x="13080"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65;p45"/>
            <p:cNvSpPr/>
            <p:nvPr/>
          </p:nvSpPr>
          <p:spPr>
            <a:xfrm>
              <a:off x="3846034" y="4409090"/>
              <a:ext cx="253275" cy="90505"/>
            </a:xfrm>
            <a:custGeom>
              <a:avLst/>
              <a:gdLst/>
              <a:ahLst/>
              <a:cxnLst/>
              <a:rect l="l" t="t" r="r" b="b"/>
              <a:pathLst>
                <a:path w="14857" h="5309" extrusionOk="0">
                  <a:moveTo>
                    <a:pt x="14015" y="1"/>
                  </a:moveTo>
                  <a:cubicBezTo>
                    <a:pt x="13996" y="1"/>
                    <a:pt x="13976" y="2"/>
                    <a:pt x="13956" y="3"/>
                  </a:cubicBezTo>
                  <a:cubicBezTo>
                    <a:pt x="11788" y="36"/>
                    <a:pt x="9553" y="704"/>
                    <a:pt x="7518" y="1271"/>
                  </a:cubicBezTo>
                  <a:cubicBezTo>
                    <a:pt x="5183" y="1938"/>
                    <a:pt x="2815" y="2705"/>
                    <a:pt x="680" y="3939"/>
                  </a:cubicBezTo>
                  <a:cubicBezTo>
                    <a:pt x="1" y="4335"/>
                    <a:pt x="426" y="5308"/>
                    <a:pt x="1040" y="5308"/>
                  </a:cubicBezTo>
                  <a:cubicBezTo>
                    <a:pt x="1149" y="5308"/>
                    <a:pt x="1264" y="5277"/>
                    <a:pt x="1381" y="5207"/>
                  </a:cubicBezTo>
                  <a:cubicBezTo>
                    <a:pt x="3382" y="4039"/>
                    <a:pt x="5650" y="3339"/>
                    <a:pt x="7852" y="2672"/>
                  </a:cubicBezTo>
                  <a:cubicBezTo>
                    <a:pt x="9753" y="2071"/>
                    <a:pt x="11855" y="1437"/>
                    <a:pt x="13889" y="1404"/>
                  </a:cubicBezTo>
                  <a:cubicBezTo>
                    <a:pt x="14835" y="1404"/>
                    <a:pt x="14856" y="1"/>
                    <a:pt x="14015"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66;p45"/>
            <p:cNvSpPr/>
            <p:nvPr/>
          </p:nvSpPr>
          <p:spPr>
            <a:xfrm>
              <a:off x="3870072" y="4484428"/>
              <a:ext cx="160536" cy="56990"/>
            </a:xfrm>
            <a:custGeom>
              <a:avLst/>
              <a:gdLst/>
              <a:ahLst/>
              <a:cxnLst/>
              <a:rect l="l" t="t" r="r" b="b"/>
              <a:pathLst>
                <a:path w="9417" h="3343" extrusionOk="0">
                  <a:moveTo>
                    <a:pt x="8358" y="1"/>
                  </a:moveTo>
                  <a:cubicBezTo>
                    <a:pt x="8300" y="1"/>
                    <a:pt x="8240" y="7"/>
                    <a:pt x="8176" y="21"/>
                  </a:cubicBezTo>
                  <a:cubicBezTo>
                    <a:pt x="5741" y="588"/>
                    <a:pt x="3306" y="1355"/>
                    <a:pt x="871" y="1955"/>
                  </a:cubicBezTo>
                  <a:cubicBezTo>
                    <a:pt x="1" y="2142"/>
                    <a:pt x="260" y="3343"/>
                    <a:pt x="1056" y="3343"/>
                  </a:cubicBezTo>
                  <a:cubicBezTo>
                    <a:pt x="1114" y="3343"/>
                    <a:pt x="1175" y="3336"/>
                    <a:pt x="1238" y="3323"/>
                  </a:cubicBezTo>
                  <a:cubicBezTo>
                    <a:pt x="3707" y="2756"/>
                    <a:pt x="6108" y="1955"/>
                    <a:pt x="8577" y="1422"/>
                  </a:cubicBezTo>
                  <a:cubicBezTo>
                    <a:pt x="9416" y="1204"/>
                    <a:pt x="9154" y="1"/>
                    <a:pt x="8358"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67;p45"/>
            <p:cNvSpPr/>
            <p:nvPr/>
          </p:nvSpPr>
          <p:spPr>
            <a:xfrm>
              <a:off x="3920741" y="4591118"/>
              <a:ext cx="31299" cy="23901"/>
            </a:xfrm>
            <a:custGeom>
              <a:avLst/>
              <a:gdLst/>
              <a:ahLst/>
              <a:cxnLst/>
              <a:rect l="l" t="t" r="r" b="b"/>
              <a:pathLst>
                <a:path w="1836" h="1402" extrusionOk="0">
                  <a:moveTo>
                    <a:pt x="935" y="0"/>
                  </a:moveTo>
                  <a:cubicBezTo>
                    <a:pt x="1" y="0"/>
                    <a:pt x="1" y="1401"/>
                    <a:pt x="935" y="1401"/>
                  </a:cubicBezTo>
                  <a:cubicBezTo>
                    <a:pt x="1835" y="1401"/>
                    <a:pt x="1835" y="0"/>
                    <a:pt x="935"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68;p45"/>
            <p:cNvSpPr/>
            <p:nvPr/>
          </p:nvSpPr>
          <p:spPr>
            <a:xfrm>
              <a:off x="4005472" y="4722444"/>
              <a:ext cx="32441" cy="25878"/>
            </a:xfrm>
            <a:custGeom>
              <a:avLst/>
              <a:gdLst/>
              <a:ahLst/>
              <a:cxnLst/>
              <a:rect l="l" t="t" r="r" b="b"/>
              <a:pathLst>
                <a:path w="1903" h="1518" extrusionOk="0">
                  <a:moveTo>
                    <a:pt x="655" y="1"/>
                  </a:moveTo>
                  <a:cubicBezTo>
                    <a:pt x="307" y="1"/>
                    <a:pt x="1" y="352"/>
                    <a:pt x="1" y="703"/>
                  </a:cubicBezTo>
                  <a:cubicBezTo>
                    <a:pt x="1" y="1070"/>
                    <a:pt x="301" y="1370"/>
                    <a:pt x="635" y="1404"/>
                  </a:cubicBezTo>
                  <a:lnTo>
                    <a:pt x="668" y="1404"/>
                  </a:lnTo>
                  <a:cubicBezTo>
                    <a:pt x="701" y="1404"/>
                    <a:pt x="768" y="1404"/>
                    <a:pt x="801" y="1471"/>
                  </a:cubicBezTo>
                  <a:cubicBezTo>
                    <a:pt x="919" y="1494"/>
                    <a:pt x="1021" y="1518"/>
                    <a:pt x="1129" y="1518"/>
                  </a:cubicBezTo>
                  <a:cubicBezTo>
                    <a:pt x="1174" y="1518"/>
                    <a:pt x="1220" y="1514"/>
                    <a:pt x="1268" y="1504"/>
                  </a:cubicBezTo>
                  <a:cubicBezTo>
                    <a:pt x="1836" y="1304"/>
                    <a:pt x="1902" y="503"/>
                    <a:pt x="1435" y="170"/>
                  </a:cubicBezTo>
                  <a:cubicBezTo>
                    <a:pt x="1369" y="136"/>
                    <a:pt x="1335" y="136"/>
                    <a:pt x="1268" y="70"/>
                  </a:cubicBezTo>
                  <a:cubicBezTo>
                    <a:pt x="1135" y="3"/>
                    <a:pt x="968" y="3"/>
                    <a:pt x="801" y="3"/>
                  </a:cubicBezTo>
                  <a:lnTo>
                    <a:pt x="701" y="3"/>
                  </a:lnTo>
                  <a:cubicBezTo>
                    <a:pt x="686" y="1"/>
                    <a:pt x="670" y="1"/>
                    <a:pt x="655" y="1"/>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69;p45"/>
            <p:cNvSpPr/>
            <p:nvPr/>
          </p:nvSpPr>
          <p:spPr>
            <a:xfrm>
              <a:off x="2788695" y="3530029"/>
              <a:ext cx="916815" cy="346593"/>
            </a:xfrm>
            <a:custGeom>
              <a:avLst/>
              <a:gdLst/>
              <a:ahLst/>
              <a:cxnLst/>
              <a:rect l="l" t="t" r="r" b="b"/>
              <a:pathLst>
                <a:path w="53780" h="20331" extrusionOk="0">
                  <a:moveTo>
                    <a:pt x="48689" y="7400"/>
                  </a:moveTo>
                  <a:cubicBezTo>
                    <a:pt x="49189" y="7867"/>
                    <a:pt x="49656" y="8401"/>
                    <a:pt x="49990" y="8968"/>
                  </a:cubicBezTo>
                  <a:cubicBezTo>
                    <a:pt x="50557" y="10069"/>
                    <a:pt x="49623" y="10802"/>
                    <a:pt x="48789" y="11269"/>
                  </a:cubicBezTo>
                  <a:cubicBezTo>
                    <a:pt x="48524" y="11402"/>
                    <a:pt x="48216" y="11695"/>
                    <a:pt x="48028" y="11695"/>
                  </a:cubicBezTo>
                  <a:cubicBezTo>
                    <a:pt x="47931" y="11695"/>
                    <a:pt x="47866" y="11618"/>
                    <a:pt x="47855" y="11403"/>
                  </a:cubicBezTo>
                  <a:cubicBezTo>
                    <a:pt x="47822" y="10802"/>
                    <a:pt x="47955" y="10169"/>
                    <a:pt x="48055" y="9602"/>
                  </a:cubicBezTo>
                  <a:cubicBezTo>
                    <a:pt x="48222" y="8868"/>
                    <a:pt x="48456" y="8101"/>
                    <a:pt x="48689" y="7400"/>
                  </a:cubicBezTo>
                  <a:close/>
                  <a:moveTo>
                    <a:pt x="40905" y="0"/>
                  </a:moveTo>
                  <a:cubicBezTo>
                    <a:pt x="40593" y="0"/>
                    <a:pt x="40277" y="190"/>
                    <a:pt x="40183" y="528"/>
                  </a:cubicBezTo>
                  <a:cubicBezTo>
                    <a:pt x="39849" y="1929"/>
                    <a:pt x="39182" y="3130"/>
                    <a:pt x="38315" y="4264"/>
                  </a:cubicBezTo>
                  <a:cubicBezTo>
                    <a:pt x="37881" y="3864"/>
                    <a:pt x="37381" y="3531"/>
                    <a:pt x="36714" y="3230"/>
                  </a:cubicBezTo>
                  <a:cubicBezTo>
                    <a:pt x="36636" y="3194"/>
                    <a:pt x="36559" y="3177"/>
                    <a:pt x="36485" y="3177"/>
                  </a:cubicBezTo>
                  <a:cubicBezTo>
                    <a:pt x="36016" y="3177"/>
                    <a:pt x="35650" y="3833"/>
                    <a:pt x="35880" y="4264"/>
                  </a:cubicBezTo>
                  <a:cubicBezTo>
                    <a:pt x="36314" y="4932"/>
                    <a:pt x="36881" y="5432"/>
                    <a:pt x="37314" y="6066"/>
                  </a:cubicBezTo>
                  <a:cubicBezTo>
                    <a:pt x="37464" y="6275"/>
                    <a:pt x="37721" y="6404"/>
                    <a:pt x="37966" y="6404"/>
                  </a:cubicBezTo>
                  <a:cubicBezTo>
                    <a:pt x="37993" y="6404"/>
                    <a:pt x="38021" y="6403"/>
                    <a:pt x="38048" y="6399"/>
                  </a:cubicBezTo>
                  <a:lnTo>
                    <a:pt x="38048" y="6399"/>
                  </a:lnTo>
                  <a:cubicBezTo>
                    <a:pt x="38815" y="8367"/>
                    <a:pt x="37981" y="11203"/>
                    <a:pt x="37147" y="13037"/>
                  </a:cubicBezTo>
                  <a:cubicBezTo>
                    <a:pt x="34646" y="11636"/>
                    <a:pt x="34112" y="7200"/>
                    <a:pt x="33545" y="4731"/>
                  </a:cubicBezTo>
                  <a:cubicBezTo>
                    <a:pt x="33494" y="4394"/>
                    <a:pt x="33179" y="4219"/>
                    <a:pt x="32862" y="4219"/>
                  </a:cubicBezTo>
                  <a:cubicBezTo>
                    <a:pt x="32553" y="4219"/>
                    <a:pt x="32243" y="4385"/>
                    <a:pt x="32177" y="4731"/>
                  </a:cubicBezTo>
                  <a:cubicBezTo>
                    <a:pt x="31543" y="8134"/>
                    <a:pt x="32144" y="12203"/>
                    <a:pt x="30476" y="15372"/>
                  </a:cubicBezTo>
                  <a:cubicBezTo>
                    <a:pt x="27974" y="13071"/>
                    <a:pt x="27841" y="9201"/>
                    <a:pt x="27841" y="5966"/>
                  </a:cubicBezTo>
                  <a:cubicBezTo>
                    <a:pt x="27841" y="5530"/>
                    <a:pt x="27454" y="5267"/>
                    <a:pt x="27083" y="5267"/>
                  </a:cubicBezTo>
                  <a:cubicBezTo>
                    <a:pt x="26800" y="5267"/>
                    <a:pt x="26526" y="5419"/>
                    <a:pt x="26440" y="5766"/>
                  </a:cubicBezTo>
                  <a:cubicBezTo>
                    <a:pt x="25472" y="9235"/>
                    <a:pt x="25472" y="13871"/>
                    <a:pt x="22971" y="16607"/>
                  </a:cubicBezTo>
                  <a:cubicBezTo>
                    <a:pt x="22576" y="17036"/>
                    <a:pt x="22210" y="17215"/>
                    <a:pt x="21876" y="17215"/>
                  </a:cubicBezTo>
                  <a:cubicBezTo>
                    <a:pt x="20627" y="17215"/>
                    <a:pt x="19826" y="14729"/>
                    <a:pt x="19668" y="13571"/>
                  </a:cubicBezTo>
                  <a:cubicBezTo>
                    <a:pt x="19702" y="13371"/>
                    <a:pt x="19802" y="13137"/>
                    <a:pt x="19835" y="12971"/>
                  </a:cubicBezTo>
                  <a:cubicBezTo>
                    <a:pt x="20436" y="10969"/>
                    <a:pt x="20969" y="8568"/>
                    <a:pt x="20636" y="6466"/>
                  </a:cubicBezTo>
                  <a:cubicBezTo>
                    <a:pt x="20582" y="6109"/>
                    <a:pt x="20299" y="5943"/>
                    <a:pt x="19996" y="5943"/>
                  </a:cubicBezTo>
                  <a:cubicBezTo>
                    <a:pt x="19733" y="5943"/>
                    <a:pt x="19456" y="6067"/>
                    <a:pt x="19301" y="6299"/>
                  </a:cubicBezTo>
                  <a:cubicBezTo>
                    <a:pt x="18034" y="8301"/>
                    <a:pt x="17867" y="11236"/>
                    <a:pt x="18201" y="13571"/>
                  </a:cubicBezTo>
                  <a:cubicBezTo>
                    <a:pt x="17800" y="15039"/>
                    <a:pt x="17100" y="16607"/>
                    <a:pt x="15832" y="17107"/>
                  </a:cubicBezTo>
                  <a:cubicBezTo>
                    <a:pt x="15708" y="17156"/>
                    <a:pt x="15590" y="17178"/>
                    <a:pt x="15478" y="17178"/>
                  </a:cubicBezTo>
                  <a:cubicBezTo>
                    <a:pt x="14055" y="17178"/>
                    <a:pt x="13580" y="13498"/>
                    <a:pt x="13364" y="12570"/>
                  </a:cubicBezTo>
                  <a:cubicBezTo>
                    <a:pt x="12964" y="10769"/>
                    <a:pt x="12663" y="8568"/>
                    <a:pt x="11596" y="7033"/>
                  </a:cubicBezTo>
                  <a:cubicBezTo>
                    <a:pt x="11429" y="6800"/>
                    <a:pt x="11196" y="6683"/>
                    <a:pt x="10962" y="6683"/>
                  </a:cubicBezTo>
                  <a:cubicBezTo>
                    <a:pt x="10729" y="6683"/>
                    <a:pt x="10495" y="6800"/>
                    <a:pt x="10328" y="7033"/>
                  </a:cubicBezTo>
                  <a:cubicBezTo>
                    <a:pt x="8861" y="9035"/>
                    <a:pt x="8427" y="11403"/>
                    <a:pt x="8327" y="13805"/>
                  </a:cubicBezTo>
                  <a:cubicBezTo>
                    <a:pt x="7660" y="11136"/>
                    <a:pt x="6826" y="8534"/>
                    <a:pt x="5125" y="6266"/>
                  </a:cubicBezTo>
                  <a:cubicBezTo>
                    <a:pt x="4957" y="6038"/>
                    <a:pt x="4714" y="5921"/>
                    <a:pt x="4476" y="5921"/>
                  </a:cubicBezTo>
                  <a:cubicBezTo>
                    <a:pt x="4193" y="5921"/>
                    <a:pt x="3917" y="6088"/>
                    <a:pt x="3790" y="6433"/>
                  </a:cubicBezTo>
                  <a:cubicBezTo>
                    <a:pt x="2589" y="9602"/>
                    <a:pt x="922" y="12804"/>
                    <a:pt x="121" y="16140"/>
                  </a:cubicBezTo>
                  <a:cubicBezTo>
                    <a:pt x="1" y="16701"/>
                    <a:pt x="446" y="17057"/>
                    <a:pt x="865" y="17057"/>
                  </a:cubicBezTo>
                  <a:cubicBezTo>
                    <a:pt x="1143" y="17057"/>
                    <a:pt x="1409" y="16900"/>
                    <a:pt x="1489" y="16540"/>
                  </a:cubicBezTo>
                  <a:cubicBezTo>
                    <a:pt x="2156" y="13638"/>
                    <a:pt x="3490" y="10903"/>
                    <a:pt x="4624" y="8201"/>
                  </a:cubicBezTo>
                  <a:cubicBezTo>
                    <a:pt x="6692" y="11736"/>
                    <a:pt x="7159" y="15940"/>
                    <a:pt x="8360" y="19809"/>
                  </a:cubicBezTo>
                  <a:cubicBezTo>
                    <a:pt x="8483" y="20161"/>
                    <a:pt x="8794" y="20330"/>
                    <a:pt x="9096" y="20330"/>
                  </a:cubicBezTo>
                  <a:cubicBezTo>
                    <a:pt x="9452" y="20330"/>
                    <a:pt x="9795" y="20094"/>
                    <a:pt x="9795" y="19642"/>
                  </a:cubicBezTo>
                  <a:cubicBezTo>
                    <a:pt x="9795" y="16140"/>
                    <a:pt x="9261" y="12203"/>
                    <a:pt x="10829" y="8968"/>
                  </a:cubicBezTo>
                  <a:cubicBezTo>
                    <a:pt x="11827" y="12115"/>
                    <a:pt x="12249" y="18692"/>
                    <a:pt x="15381" y="18692"/>
                  </a:cubicBezTo>
                  <a:cubicBezTo>
                    <a:pt x="15702" y="18692"/>
                    <a:pt x="16051" y="18623"/>
                    <a:pt x="16433" y="18475"/>
                  </a:cubicBezTo>
                  <a:cubicBezTo>
                    <a:pt x="17500" y="18074"/>
                    <a:pt x="18267" y="17107"/>
                    <a:pt x="18801" y="16040"/>
                  </a:cubicBezTo>
                  <a:cubicBezTo>
                    <a:pt x="19326" y="17461"/>
                    <a:pt x="20309" y="18767"/>
                    <a:pt x="21829" y="18767"/>
                  </a:cubicBezTo>
                  <a:cubicBezTo>
                    <a:pt x="21950" y="18767"/>
                    <a:pt x="22075" y="18759"/>
                    <a:pt x="22203" y="18742"/>
                  </a:cubicBezTo>
                  <a:cubicBezTo>
                    <a:pt x="24472" y="18408"/>
                    <a:pt x="25472" y="15639"/>
                    <a:pt x="26040" y="13771"/>
                  </a:cubicBezTo>
                  <a:cubicBezTo>
                    <a:pt x="26340" y="12871"/>
                    <a:pt x="26540" y="11970"/>
                    <a:pt x="26773" y="11069"/>
                  </a:cubicBezTo>
                  <a:cubicBezTo>
                    <a:pt x="27207" y="13471"/>
                    <a:pt x="28174" y="15706"/>
                    <a:pt x="30276" y="17240"/>
                  </a:cubicBezTo>
                  <a:cubicBezTo>
                    <a:pt x="30378" y="17312"/>
                    <a:pt x="30489" y="17343"/>
                    <a:pt x="30601" y="17343"/>
                  </a:cubicBezTo>
                  <a:cubicBezTo>
                    <a:pt x="30855" y="17343"/>
                    <a:pt x="31114" y="17182"/>
                    <a:pt x="31277" y="16974"/>
                  </a:cubicBezTo>
                  <a:cubicBezTo>
                    <a:pt x="32811" y="14772"/>
                    <a:pt x="33011" y="12137"/>
                    <a:pt x="33145" y="9468"/>
                  </a:cubicBezTo>
                  <a:cubicBezTo>
                    <a:pt x="33845" y="11870"/>
                    <a:pt x="35013" y="14071"/>
                    <a:pt x="37281" y="14805"/>
                  </a:cubicBezTo>
                  <a:cubicBezTo>
                    <a:pt x="37340" y="14827"/>
                    <a:pt x="37406" y="14838"/>
                    <a:pt x="37474" y="14838"/>
                  </a:cubicBezTo>
                  <a:cubicBezTo>
                    <a:pt x="37713" y="14838"/>
                    <a:pt x="37985" y="14706"/>
                    <a:pt x="38115" y="14472"/>
                  </a:cubicBezTo>
                  <a:cubicBezTo>
                    <a:pt x="39349" y="11937"/>
                    <a:pt x="40450" y="8134"/>
                    <a:pt x="39116" y="5565"/>
                  </a:cubicBezTo>
                  <a:cubicBezTo>
                    <a:pt x="39949" y="4598"/>
                    <a:pt x="40617" y="3531"/>
                    <a:pt x="41050" y="2363"/>
                  </a:cubicBezTo>
                  <a:cubicBezTo>
                    <a:pt x="42018" y="3264"/>
                    <a:pt x="43385" y="3964"/>
                    <a:pt x="44386" y="4631"/>
                  </a:cubicBezTo>
                  <a:cubicBezTo>
                    <a:pt x="45353" y="5265"/>
                    <a:pt x="46454" y="5899"/>
                    <a:pt x="47388" y="6633"/>
                  </a:cubicBezTo>
                  <a:cubicBezTo>
                    <a:pt x="46888" y="7900"/>
                    <a:pt x="46487" y="9201"/>
                    <a:pt x="46354" y="10536"/>
                  </a:cubicBezTo>
                  <a:cubicBezTo>
                    <a:pt x="46221" y="11436"/>
                    <a:pt x="46187" y="12871"/>
                    <a:pt x="47221" y="13238"/>
                  </a:cubicBezTo>
                  <a:cubicBezTo>
                    <a:pt x="47409" y="13309"/>
                    <a:pt x="47602" y="13340"/>
                    <a:pt x="47797" y="13340"/>
                  </a:cubicBezTo>
                  <a:cubicBezTo>
                    <a:pt x="48886" y="13340"/>
                    <a:pt x="50045" y="12354"/>
                    <a:pt x="50724" y="11703"/>
                  </a:cubicBezTo>
                  <a:cubicBezTo>
                    <a:pt x="52525" y="9835"/>
                    <a:pt x="51358" y="8034"/>
                    <a:pt x="49289" y="6299"/>
                  </a:cubicBezTo>
                  <a:cubicBezTo>
                    <a:pt x="49723" y="5899"/>
                    <a:pt x="50390" y="5465"/>
                    <a:pt x="50757" y="5165"/>
                  </a:cubicBezTo>
                  <a:cubicBezTo>
                    <a:pt x="51725" y="4398"/>
                    <a:pt x="52525" y="3797"/>
                    <a:pt x="53259" y="3097"/>
                  </a:cubicBezTo>
                  <a:cubicBezTo>
                    <a:pt x="53779" y="2603"/>
                    <a:pt x="53285" y="1865"/>
                    <a:pt x="52726" y="1865"/>
                  </a:cubicBezTo>
                  <a:cubicBezTo>
                    <a:pt x="52568" y="1865"/>
                    <a:pt x="52405" y="1923"/>
                    <a:pt x="52258" y="2063"/>
                  </a:cubicBezTo>
                  <a:cubicBezTo>
                    <a:pt x="51157" y="3097"/>
                    <a:pt x="49323" y="4031"/>
                    <a:pt x="48222" y="5265"/>
                  </a:cubicBezTo>
                  <a:cubicBezTo>
                    <a:pt x="45520" y="3364"/>
                    <a:pt x="42184" y="1629"/>
                    <a:pt x="41517" y="362"/>
                  </a:cubicBezTo>
                  <a:cubicBezTo>
                    <a:pt x="41386" y="114"/>
                    <a:pt x="41147" y="0"/>
                    <a:pt x="40905" y="0"/>
                  </a:cubicBezTo>
                  <a:close/>
                </a:path>
              </a:pathLst>
            </a:custGeom>
            <a:solidFill>
              <a:srgbClr val="204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9" name="Picture 88" descr="3893124.png"/>
          <p:cNvPicPr>
            <a:picLocks noChangeAspect="1"/>
          </p:cNvPicPr>
          <p:nvPr/>
        </p:nvPicPr>
        <p:blipFill>
          <a:blip r:embed="rId4"/>
          <a:stretch>
            <a:fillRect/>
          </a:stretch>
        </p:blipFill>
        <p:spPr>
          <a:xfrm>
            <a:off x="7848600" y="3714750"/>
            <a:ext cx="762000" cy="762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C173A-8EB1-291A-A9F7-10317AB06CA7}"/>
              </a:ext>
            </a:extLst>
          </p:cNvPr>
          <p:cNvSpPr>
            <a:spLocks noGrp="1"/>
          </p:cNvSpPr>
          <p:nvPr>
            <p:ph type="title"/>
          </p:nvPr>
        </p:nvSpPr>
        <p:spPr/>
        <p:txBody>
          <a:bodyPr/>
          <a:lstStyle/>
          <a:p>
            <a:r>
              <a:rPr lang="hi-IN" b="1" dirty="0" smtClean="0">
                <a:solidFill>
                  <a:srgbClr val="FF0000"/>
                </a:solidFill>
                <a:latin typeface="Nirmala UI" panose="020B0502040204020203" pitchFamily="34" charset="0"/>
                <a:ea typeface="Nirmala UI" panose="020B0502040204020203" pitchFamily="34" charset="0"/>
                <a:cs typeface="Nirmala UI" panose="020B0502040204020203" pitchFamily="34" charset="0"/>
              </a:rPr>
              <a:t>मीडिया साक्षरता और अहिंसक संवाद के बीच संबंध</a:t>
            </a:r>
            <a:endParaRPr lang="en-IN"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Text Placeholder 2">
            <a:extLst>
              <a:ext uri="{FF2B5EF4-FFF2-40B4-BE49-F238E27FC236}">
                <a16:creationId xmlns:a16="http://schemas.microsoft.com/office/drawing/2014/main" xmlns="" id="{4E6D5B2F-479D-4C37-ED6E-980440543F35}"/>
              </a:ext>
            </a:extLst>
          </p:cNvPr>
          <p:cNvSpPr>
            <a:spLocks noGrp="1"/>
          </p:cNvSpPr>
          <p:nvPr>
            <p:ph type="body" idx="1"/>
          </p:nvPr>
        </p:nvSpPr>
        <p:spPr/>
        <p:txBody>
          <a:bodyPr/>
          <a:lstStyle/>
          <a:p>
            <a:pPr algn="just"/>
            <a:r>
              <a:rPr lang="hi-IN" sz="1400" b="1" dirty="0" smtClean="0">
                <a:solidFill>
                  <a:srgbClr val="0070C0"/>
                </a:solidFill>
                <a:latin typeface="Nirmala UI" pitchFamily="34" charset="0"/>
                <a:ea typeface="Nirmala UI" pitchFamily="34" charset="0"/>
                <a:cs typeface="Nirmala UI" pitchFamily="34" charset="0"/>
              </a:rPr>
              <a:t>आलोचनात्मक सोच और भावनात्मक बुद्धिमत्ता (</a:t>
            </a:r>
            <a:r>
              <a:rPr lang="en-US" sz="1400" b="1" dirty="0" smtClean="0">
                <a:solidFill>
                  <a:srgbClr val="0070C0"/>
                </a:solidFill>
                <a:latin typeface="Nirmala UI" pitchFamily="34" charset="0"/>
                <a:ea typeface="Nirmala UI" pitchFamily="34" charset="0"/>
                <a:cs typeface="Nirmala UI" pitchFamily="34" charset="0"/>
              </a:rPr>
              <a:t>Critical Thinking and Emotional Intelligence):</a:t>
            </a:r>
            <a:endParaRPr lang="en-US" sz="1400" dirty="0" smtClean="0">
              <a:solidFill>
                <a:srgbClr val="0070C0"/>
              </a:solidFill>
              <a:latin typeface="Nirmala UI" pitchFamily="34" charset="0"/>
              <a:ea typeface="Nirmala UI" pitchFamily="34" charset="0"/>
              <a:cs typeface="Nirmala UI" pitchFamily="34" charset="0"/>
            </a:endParaRPr>
          </a:p>
          <a:p>
            <a:pPr algn="just">
              <a:lnSpc>
                <a:spcPct val="150000"/>
              </a:lnSpc>
              <a:buNone/>
            </a:pPr>
            <a:r>
              <a:rPr lang="en-US" sz="1400" dirty="0" smtClean="0">
                <a:latin typeface="Nirmala UI" pitchFamily="34" charset="0"/>
                <a:ea typeface="Nirmala UI" pitchFamily="34" charset="0"/>
                <a:cs typeface="Nirmala UI" pitchFamily="34" charset="0"/>
              </a:rPr>
              <a:t>	</a:t>
            </a:r>
            <a:r>
              <a:rPr lang="hi-IN" sz="1400" dirty="0" smtClean="0">
                <a:latin typeface="Nirmala UI" pitchFamily="34" charset="0"/>
                <a:ea typeface="Nirmala UI" pitchFamily="34" charset="0"/>
                <a:cs typeface="Nirmala UI" pitchFamily="34" charset="0"/>
              </a:rPr>
              <a:t>मीडिया </a:t>
            </a:r>
            <a:r>
              <a:rPr lang="hi-IN" sz="1400" dirty="0" smtClean="0">
                <a:latin typeface="Nirmala UI" pitchFamily="34" charset="0"/>
                <a:ea typeface="Nirmala UI" pitchFamily="34" charset="0"/>
                <a:cs typeface="Nirmala UI" pitchFamily="34" charset="0"/>
              </a:rPr>
              <a:t>साक्षरता व्यक्ति को आलोचनात्मक सोच विकसित करने में मदद करती है, जिससे वह मीडिया संदेशों का विश्लेषण कर सके और उनकी विश्वसनीयता की जांच कर सके। अहिंसक संवाद के दौरान यह आलोचनात्मक सोच व्यक्ति को सहानुभूतिपूर्ण और समझदारी से प्रतिक्रिया देने में सक्षम बनाती है</a:t>
            </a:r>
            <a:r>
              <a:rPr lang="hi-IN" sz="1400" dirty="0" smtClean="0">
                <a:latin typeface="Nirmala UI" pitchFamily="34" charset="0"/>
                <a:ea typeface="Nirmala UI" pitchFamily="34" charset="0"/>
                <a:cs typeface="Nirmala UI" pitchFamily="34" charset="0"/>
              </a:rPr>
              <a:t>।</a:t>
            </a:r>
            <a:endParaRPr lang="en-US" sz="1400" dirty="0" smtClean="0">
              <a:latin typeface="Nirmala UI" pitchFamily="34" charset="0"/>
              <a:ea typeface="Nirmala UI" pitchFamily="34" charset="0"/>
              <a:cs typeface="Nirmala UI" pitchFamily="34" charset="0"/>
            </a:endParaRPr>
          </a:p>
          <a:p>
            <a:pPr algn="just">
              <a:lnSpc>
                <a:spcPct val="150000"/>
              </a:lnSpc>
              <a:buNone/>
            </a:pPr>
            <a:endParaRPr lang="en-US" sz="1400" dirty="0" smtClean="0">
              <a:latin typeface="Nirmala UI" pitchFamily="34" charset="0"/>
              <a:ea typeface="Nirmala UI" pitchFamily="34" charset="0"/>
              <a:cs typeface="Nirmala UI" pitchFamily="34" charset="0"/>
            </a:endParaRPr>
          </a:p>
          <a:p>
            <a:pPr algn="just">
              <a:buNone/>
            </a:pPr>
            <a:endParaRPr lang="hi-IN" sz="1200" dirty="0" smtClean="0">
              <a:latin typeface="Nirmala UI" pitchFamily="34" charset="0"/>
              <a:ea typeface="Nirmala UI" pitchFamily="34" charset="0"/>
              <a:cs typeface="Nirmala UI" pitchFamily="34" charset="0"/>
            </a:endParaRPr>
          </a:p>
          <a:p>
            <a:r>
              <a:rPr lang="hi-IN" sz="1400" b="1" dirty="0" smtClean="0">
                <a:solidFill>
                  <a:srgbClr val="0070C0"/>
                </a:solidFill>
                <a:latin typeface="Nirmala UI" pitchFamily="34" charset="0"/>
                <a:ea typeface="Nirmala UI" pitchFamily="34" charset="0"/>
                <a:cs typeface="Nirmala UI" pitchFamily="34" charset="0"/>
              </a:rPr>
              <a:t>सूचना का सही उपयोग और नैतिक संवाद (</a:t>
            </a:r>
            <a:r>
              <a:rPr lang="en-US" sz="1400" b="1" dirty="0" smtClean="0">
                <a:solidFill>
                  <a:srgbClr val="0070C0"/>
                </a:solidFill>
                <a:latin typeface="Nirmala UI" pitchFamily="34" charset="0"/>
                <a:ea typeface="Nirmala UI" pitchFamily="34" charset="0"/>
                <a:cs typeface="Nirmala UI" pitchFamily="34" charset="0"/>
              </a:rPr>
              <a:t>Ethical Use of Information and Responsible Communication):</a:t>
            </a:r>
            <a:endParaRPr lang="en-US" sz="1400" dirty="0" smtClean="0">
              <a:solidFill>
                <a:srgbClr val="0070C0"/>
              </a:solidFill>
              <a:latin typeface="Nirmala UI" pitchFamily="34" charset="0"/>
              <a:ea typeface="Nirmala UI" pitchFamily="34" charset="0"/>
              <a:cs typeface="Nirmala UI" pitchFamily="34" charset="0"/>
            </a:endParaRPr>
          </a:p>
          <a:p>
            <a:pPr>
              <a:lnSpc>
                <a:spcPct val="150000"/>
              </a:lnSpc>
              <a:buNone/>
            </a:pPr>
            <a:r>
              <a:rPr lang="en-US" sz="1400" dirty="0" smtClean="0">
                <a:latin typeface="Nirmala UI" pitchFamily="34" charset="0"/>
                <a:ea typeface="Nirmala UI" pitchFamily="34" charset="0"/>
                <a:cs typeface="Nirmala UI" pitchFamily="34" charset="0"/>
              </a:rPr>
              <a:t>	</a:t>
            </a:r>
            <a:r>
              <a:rPr lang="hi-IN" sz="1400" dirty="0" smtClean="0">
                <a:latin typeface="Nirmala UI" pitchFamily="34" charset="0"/>
                <a:ea typeface="Nirmala UI" pitchFamily="34" charset="0"/>
                <a:cs typeface="Nirmala UI" pitchFamily="34" charset="0"/>
              </a:rPr>
              <a:t>मीडिया </a:t>
            </a:r>
            <a:r>
              <a:rPr lang="hi-IN" sz="1400" dirty="0" smtClean="0">
                <a:latin typeface="Nirmala UI" pitchFamily="34" charset="0"/>
                <a:ea typeface="Nirmala UI" pitchFamily="34" charset="0"/>
                <a:cs typeface="Nirmala UI" pitchFamily="34" charset="0"/>
              </a:rPr>
              <a:t>साक्षरता व्यक्ति को यह समझने में मदद करती है कि किस प्रकार की जानकारी और स्रोत विश्वसनीय हैं। यह सटीक जानकारी </a:t>
            </a:r>
            <a:r>
              <a:rPr lang="en-US" sz="1400" dirty="0" smtClean="0">
                <a:latin typeface="Nirmala UI" pitchFamily="34" charset="0"/>
                <a:ea typeface="Nirmala UI" pitchFamily="34" charset="0"/>
                <a:cs typeface="Nirmala UI" pitchFamily="34" charset="0"/>
              </a:rPr>
              <a:t>NVC </a:t>
            </a:r>
            <a:r>
              <a:rPr lang="hi-IN" sz="1400" dirty="0" smtClean="0">
                <a:latin typeface="Nirmala UI" pitchFamily="34" charset="0"/>
                <a:ea typeface="Nirmala UI" pitchFamily="34" charset="0"/>
                <a:cs typeface="Nirmala UI" pitchFamily="34" charset="0"/>
              </a:rPr>
              <a:t>के दौरान महत्वपूर्ण होती है, क्योंकि सही और नैतिक संवाद किसी भी प्रकार के गलतफहमी या संघर्ष से बचने में सहायक होता है।</a:t>
            </a:r>
          </a:p>
          <a:p>
            <a:endParaRPr lang="en-IN" sz="1600" dirty="0"/>
          </a:p>
        </p:txBody>
      </p:sp>
    </p:spTree>
    <p:extLst>
      <p:ext uri="{BB962C8B-B14F-4D97-AF65-F5344CB8AC3E}">
        <p14:creationId xmlns:p14="http://schemas.microsoft.com/office/powerpoint/2010/main" xmlns="" val="2030642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50EDE7B-3E63-D001-7D93-E681ECCDA003}"/>
              </a:ext>
            </a:extLst>
          </p:cNvPr>
          <p:cNvSpPr>
            <a:spLocks noGrp="1"/>
          </p:cNvSpPr>
          <p:nvPr>
            <p:ph type="body" idx="1"/>
          </p:nvPr>
        </p:nvSpPr>
        <p:spPr>
          <a:xfrm>
            <a:off x="710275" y="666750"/>
            <a:ext cx="7723500" cy="3940225"/>
          </a:xfrm>
        </p:spPr>
        <p:txBody>
          <a:bodyPr/>
          <a:lstStyle/>
          <a:p>
            <a:pPr algn="just"/>
            <a:r>
              <a:rPr lang="hi-IN" sz="1400" b="1" dirty="0" smtClean="0">
                <a:solidFill>
                  <a:srgbClr val="0070C0"/>
                </a:solidFill>
                <a:latin typeface="Nirmala UI" pitchFamily="34" charset="0"/>
                <a:ea typeface="Nirmala UI" pitchFamily="34" charset="0"/>
                <a:cs typeface="Nirmala UI" pitchFamily="34" charset="0"/>
              </a:rPr>
              <a:t>हिंसात्मक सामग्री की पहचान और अस्वीकार (</a:t>
            </a:r>
            <a:r>
              <a:rPr lang="en-US" sz="1400" b="1" dirty="0" smtClean="0">
                <a:solidFill>
                  <a:srgbClr val="0070C0"/>
                </a:solidFill>
                <a:latin typeface="Nirmala UI" pitchFamily="34" charset="0"/>
                <a:ea typeface="Nirmala UI" pitchFamily="34" charset="0"/>
                <a:cs typeface="Nirmala UI" pitchFamily="34" charset="0"/>
              </a:rPr>
              <a:t>Identifying and Rejecting Violent Content):</a:t>
            </a:r>
            <a:endParaRPr lang="en-US" sz="1400" dirty="0" smtClean="0">
              <a:solidFill>
                <a:srgbClr val="0070C0"/>
              </a:solidFill>
              <a:latin typeface="Nirmala UI" pitchFamily="34" charset="0"/>
              <a:ea typeface="Nirmala UI" pitchFamily="34" charset="0"/>
              <a:cs typeface="Nirmala UI" pitchFamily="34" charset="0"/>
            </a:endParaRPr>
          </a:p>
          <a:p>
            <a:pPr algn="just">
              <a:lnSpc>
                <a:spcPct val="150000"/>
              </a:lnSpc>
              <a:buNone/>
            </a:pPr>
            <a:r>
              <a:rPr lang="en-US" sz="1400" dirty="0" smtClean="0">
                <a:latin typeface="Nirmala UI" pitchFamily="34" charset="0"/>
                <a:ea typeface="Nirmala UI" pitchFamily="34" charset="0"/>
                <a:cs typeface="Nirmala UI" pitchFamily="34" charset="0"/>
              </a:rPr>
              <a:t>	</a:t>
            </a:r>
            <a:r>
              <a:rPr lang="hi-IN" sz="1400" dirty="0" smtClean="0">
                <a:latin typeface="Nirmala UI" pitchFamily="34" charset="0"/>
                <a:ea typeface="Nirmala UI" pitchFamily="34" charset="0"/>
                <a:cs typeface="Nirmala UI" pitchFamily="34" charset="0"/>
              </a:rPr>
              <a:t>मीडिया </a:t>
            </a:r>
            <a:r>
              <a:rPr lang="hi-IN" sz="1400" dirty="0" smtClean="0">
                <a:latin typeface="Nirmala UI" pitchFamily="34" charset="0"/>
                <a:ea typeface="Nirmala UI" pitchFamily="34" charset="0"/>
                <a:cs typeface="Nirmala UI" pitchFamily="34" charset="0"/>
              </a:rPr>
              <a:t>साक्षरता लोगों को हिंसात्मक और पूर्वाग्रहपूर्ण सामग्री को पहचानने और उसे अस्वीकार करने की क्षमता देती है। </a:t>
            </a:r>
            <a:r>
              <a:rPr lang="en-US" sz="1400" dirty="0" smtClean="0">
                <a:latin typeface="Nirmala UI" pitchFamily="34" charset="0"/>
                <a:ea typeface="Nirmala UI" pitchFamily="34" charset="0"/>
                <a:cs typeface="Nirmala UI" pitchFamily="34" charset="0"/>
              </a:rPr>
              <a:t>NVC </a:t>
            </a:r>
            <a:r>
              <a:rPr lang="hi-IN" sz="1400" dirty="0" smtClean="0">
                <a:latin typeface="Nirmala UI" pitchFamily="34" charset="0"/>
                <a:ea typeface="Nirmala UI" pitchFamily="34" charset="0"/>
                <a:cs typeface="Nirmala UI" pitchFamily="34" charset="0"/>
              </a:rPr>
              <a:t>के संदर्भ में, यह महत्वपूर्ण है क्योंकि यह विधि संवाद में किसी भी प्रकार की हिंसा को समाप्त करने की दिशा में काम करती है</a:t>
            </a:r>
            <a:r>
              <a:rPr lang="hi-IN" sz="1400" dirty="0" smtClean="0">
                <a:latin typeface="Nirmala UI" pitchFamily="34" charset="0"/>
                <a:ea typeface="Nirmala UI" pitchFamily="34" charset="0"/>
                <a:cs typeface="Nirmala UI" pitchFamily="34" charset="0"/>
              </a:rPr>
              <a:t>।</a:t>
            </a:r>
            <a:endParaRPr lang="en-US" sz="1400" dirty="0" smtClean="0">
              <a:latin typeface="Nirmala UI" pitchFamily="34" charset="0"/>
              <a:ea typeface="Nirmala UI" pitchFamily="34" charset="0"/>
              <a:cs typeface="Nirmala UI" pitchFamily="34" charset="0"/>
            </a:endParaRPr>
          </a:p>
          <a:p>
            <a:pPr algn="just"/>
            <a:endParaRPr lang="en-US" sz="1400" dirty="0" smtClean="0">
              <a:latin typeface="Nirmala UI" pitchFamily="34" charset="0"/>
              <a:ea typeface="Nirmala UI" pitchFamily="34" charset="0"/>
              <a:cs typeface="Nirmala UI" pitchFamily="34" charset="0"/>
            </a:endParaRPr>
          </a:p>
          <a:p>
            <a:pPr algn="just"/>
            <a:endParaRPr lang="en-US" sz="1400" dirty="0" smtClean="0">
              <a:latin typeface="Nirmala UI" pitchFamily="34" charset="0"/>
              <a:ea typeface="Nirmala UI" pitchFamily="34" charset="0"/>
              <a:cs typeface="Nirmala UI" pitchFamily="34" charset="0"/>
            </a:endParaRPr>
          </a:p>
          <a:p>
            <a:pPr algn="just"/>
            <a:endParaRPr lang="hi-IN" sz="1400" dirty="0" smtClean="0">
              <a:latin typeface="Nirmala UI" pitchFamily="34" charset="0"/>
              <a:ea typeface="Nirmala UI" pitchFamily="34" charset="0"/>
              <a:cs typeface="Nirmala UI" pitchFamily="34" charset="0"/>
            </a:endParaRPr>
          </a:p>
          <a:p>
            <a:pPr algn="just"/>
            <a:r>
              <a:rPr lang="hi-IN" sz="1400" b="1" dirty="0" smtClean="0">
                <a:solidFill>
                  <a:srgbClr val="0070C0"/>
                </a:solidFill>
                <a:latin typeface="Nirmala UI" pitchFamily="34" charset="0"/>
                <a:ea typeface="Nirmala UI" pitchFamily="34" charset="0"/>
                <a:cs typeface="Nirmala UI" pitchFamily="34" charset="0"/>
              </a:rPr>
              <a:t>सहानुभूति और सहयोग (</a:t>
            </a:r>
            <a:r>
              <a:rPr lang="en-US" sz="1400" b="1" dirty="0" smtClean="0">
                <a:solidFill>
                  <a:srgbClr val="0070C0"/>
                </a:solidFill>
                <a:latin typeface="Nirmala UI" pitchFamily="34" charset="0"/>
                <a:ea typeface="Nirmala UI" pitchFamily="34" charset="0"/>
                <a:cs typeface="Nirmala UI" pitchFamily="34" charset="0"/>
              </a:rPr>
              <a:t>Empathy and Cooperation):</a:t>
            </a:r>
            <a:endParaRPr lang="en-US" sz="1400" dirty="0" smtClean="0">
              <a:solidFill>
                <a:srgbClr val="0070C0"/>
              </a:solidFill>
              <a:latin typeface="Nirmala UI" pitchFamily="34" charset="0"/>
              <a:ea typeface="Nirmala UI" pitchFamily="34" charset="0"/>
              <a:cs typeface="Nirmala UI" pitchFamily="34" charset="0"/>
            </a:endParaRPr>
          </a:p>
          <a:p>
            <a:pPr algn="just">
              <a:lnSpc>
                <a:spcPct val="150000"/>
              </a:lnSpc>
              <a:buNone/>
            </a:pPr>
            <a:r>
              <a:rPr lang="en-US" sz="1400" dirty="0" smtClean="0">
                <a:latin typeface="Nirmala UI" pitchFamily="34" charset="0"/>
                <a:ea typeface="Nirmala UI" pitchFamily="34" charset="0"/>
                <a:cs typeface="Nirmala UI" pitchFamily="34" charset="0"/>
              </a:rPr>
              <a:t>	</a:t>
            </a:r>
            <a:r>
              <a:rPr lang="hi-IN" sz="1400" dirty="0" smtClean="0">
                <a:latin typeface="Nirmala UI" pitchFamily="34" charset="0"/>
                <a:ea typeface="Nirmala UI" pitchFamily="34" charset="0"/>
                <a:cs typeface="Nirmala UI" pitchFamily="34" charset="0"/>
              </a:rPr>
              <a:t>मीडिया </a:t>
            </a:r>
            <a:r>
              <a:rPr lang="hi-IN" sz="1400" dirty="0" smtClean="0">
                <a:latin typeface="Nirmala UI" pitchFamily="34" charset="0"/>
                <a:ea typeface="Nirmala UI" pitchFamily="34" charset="0"/>
                <a:cs typeface="Nirmala UI" pitchFamily="34" charset="0"/>
              </a:rPr>
              <a:t>साक्षरता व्यक्ति को विभिन्न दृष्टिकोणों को समझने और उनकी सराहना करने में सक्षम बनाती है। </a:t>
            </a:r>
            <a:r>
              <a:rPr lang="en-US" sz="1400" dirty="0" smtClean="0">
                <a:latin typeface="Nirmala UI" pitchFamily="34" charset="0"/>
                <a:ea typeface="Nirmala UI" pitchFamily="34" charset="0"/>
                <a:cs typeface="Nirmala UI" pitchFamily="34" charset="0"/>
              </a:rPr>
              <a:t>NVC </a:t>
            </a:r>
            <a:r>
              <a:rPr lang="hi-IN" sz="1400" dirty="0" smtClean="0">
                <a:latin typeface="Nirmala UI" pitchFamily="34" charset="0"/>
                <a:ea typeface="Nirmala UI" pitchFamily="34" charset="0"/>
                <a:cs typeface="Nirmala UI" pitchFamily="34" charset="0"/>
              </a:rPr>
              <a:t>में, यह सहानुभूतिपूर्ण संवाद का आधार है, जो लोगों को एक-दूसरे की भावनाओं और आवश्यकताओं को समझने और सम्मानपूर्वक संवाद करने में सक्षम बनाता </a:t>
            </a:r>
            <a:r>
              <a:rPr lang="hi-IN" sz="1400" dirty="0" smtClean="0">
                <a:latin typeface="Nirmala UI" pitchFamily="34" charset="0"/>
                <a:ea typeface="Nirmala UI" pitchFamily="34" charset="0"/>
                <a:cs typeface="Nirmala UI" pitchFamily="34" charset="0"/>
              </a:rPr>
              <a:t>है</a:t>
            </a:r>
            <a:r>
              <a:rPr lang="en-US" sz="1400" dirty="0" smtClean="0">
                <a:latin typeface="Nirmala UI" pitchFamily="34" charset="0"/>
                <a:ea typeface="Nirmala UI" pitchFamily="34" charset="0"/>
                <a:cs typeface="Nirmala UI" pitchFamily="34" charset="0"/>
              </a:rPr>
              <a:t> I</a:t>
            </a:r>
            <a:endParaRPr lang="hi-IN" sz="1400" dirty="0" smtClean="0">
              <a:latin typeface="Nirmala UI" pitchFamily="34" charset="0"/>
              <a:ea typeface="Nirmala UI" pitchFamily="34" charset="0"/>
              <a:cs typeface="Nirmala UI" pitchFamily="34" charset="0"/>
            </a:endParaRPr>
          </a:p>
          <a:p>
            <a:endParaRPr lang="en-IN" dirty="0"/>
          </a:p>
        </p:txBody>
      </p:sp>
    </p:spTree>
    <p:extLst>
      <p:ext uri="{BB962C8B-B14F-4D97-AF65-F5344CB8AC3E}">
        <p14:creationId xmlns:p14="http://schemas.microsoft.com/office/powerpoint/2010/main" xmlns="" val="335004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0275" y="590550"/>
            <a:ext cx="7723500" cy="4016425"/>
          </a:xfrm>
        </p:spPr>
        <p:txBody>
          <a:bodyPr/>
          <a:lstStyle/>
          <a:p>
            <a:pPr>
              <a:lnSpc>
                <a:spcPct val="150000"/>
              </a:lnSpc>
            </a:pPr>
            <a:r>
              <a:rPr lang="hi-IN" sz="1400" b="1" dirty="0" smtClean="0">
                <a:solidFill>
                  <a:srgbClr val="0070C0"/>
                </a:solidFill>
              </a:rPr>
              <a:t>प्रभावी संवाद की क्षमता (</a:t>
            </a:r>
            <a:r>
              <a:rPr lang="en-US" sz="1400" b="1" dirty="0" smtClean="0">
                <a:solidFill>
                  <a:srgbClr val="0070C0"/>
                </a:solidFill>
              </a:rPr>
              <a:t>Ability to Communicate Effectively):</a:t>
            </a:r>
            <a:endParaRPr lang="en-US" sz="1400" dirty="0" smtClean="0">
              <a:solidFill>
                <a:srgbClr val="0070C0"/>
              </a:solidFill>
            </a:endParaRPr>
          </a:p>
          <a:p>
            <a:pPr>
              <a:lnSpc>
                <a:spcPct val="150000"/>
              </a:lnSpc>
              <a:buNone/>
            </a:pPr>
            <a:r>
              <a:rPr lang="en-US" sz="1400" dirty="0" smtClean="0">
                <a:solidFill>
                  <a:schemeClr val="tx1"/>
                </a:solidFill>
              </a:rPr>
              <a:t>	</a:t>
            </a:r>
            <a:r>
              <a:rPr lang="hi-IN" sz="1400" dirty="0" smtClean="0">
                <a:solidFill>
                  <a:schemeClr val="tx1"/>
                </a:solidFill>
              </a:rPr>
              <a:t>मीडिया </a:t>
            </a:r>
            <a:r>
              <a:rPr lang="hi-IN" sz="1400" dirty="0" smtClean="0">
                <a:solidFill>
                  <a:schemeClr val="tx1"/>
                </a:solidFill>
              </a:rPr>
              <a:t>साक्षरता व्यक्ति को मीडिया के माध्यम से प्राप्त जानकारी को प्रभावी ढंग से साझा करने की क्षमता देती है। </a:t>
            </a:r>
            <a:r>
              <a:rPr lang="en-US" sz="1400" dirty="0" smtClean="0">
                <a:solidFill>
                  <a:schemeClr val="tx1"/>
                </a:solidFill>
              </a:rPr>
              <a:t>NVC </a:t>
            </a:r>
            <a:r>
              <a:rPr lang="hi-IN" sz="1400" dirty="0" smtClean="0">
                <a:solidFill>
                  <a:schemeClr val="tx1"/>
                </a:solidFill>
              </a:rPr>
              <a:t>में, यह जानकारी इस प्रकार प्रस्तुत की जाती है कि संवाद में किसी प्रकार की हिंसा या आक्रोश न हो, बल्कि वह समझ और सहयोग पर आधारित हो</a:t>
            </a:r>
            <a:r>
              <a:rPr lang="hi-IN" sz="1400" dirty="0" smtClean="0">
                <a:solidFill>
                  <a:schemeClr val="tx1"/>
                </a:solidFill>
              </a:rPr>
              <a:t>।</a:t>
            </a:r>
            <a:endParaRPr lang="en-US" sz="1400" dirty="0" smtClean="0">
              <a:solidFill>
                <a:schemeClr val="tx1"/>
              </a:solidFill>
            </a:endParaRPr>
          </a:p>
          <a:p>
            <a:pPr>
              <a:lnSpc>
                <a:spcPct val="150000"/>
              </a:lnSpc>
              <a:buNone/>
            </a:pPr>
            <a:endParaRPr lang="hi-IN" sz="1400" dirty="0" smtClean="0">
              <a:solidFill>
                <a:srgbClr val="0070C0"/>
              </a:solidFill>
            </a:endParaRPr>
          </a:p>
          <a:p>
            <a:pPr>
              <a:lnSpc>
                <a:spcPct val="150000"/>
              </a:lnSpc>
            </a:pPr>
            <a:r>
              <a:rPr lang="hi-IN" sz="1400" b="1" dirty="0" smtClean="0">
                <a:solidFill>
                  <a:srgbClr val="0070C0"/>
                </a:solidFill>
              </a:rPr>
              <a:t>सामाजिक और सांस्कृतिक संवेदनशीलता (</a:t>
            </a:r>
            <a:r>
              <a:rPr lang="en-US" sz="1400" b="1" dirty="0" smtClean="0">
                <a:solidFill>
                  <a:srgbClr val="0070C0"/>
                </a:solidFill>
              </a:rPr>
              <a:t>Social and Cultural Sensitivity):</a:t>
            </a:r>
            <a:endParaRPr lang="en-US" sz="1400" dirty="0" smtClean="0">
              <a:solidFill>
                <a:srgbClr val="0070C0"/>
              </a:solidFill>
            </a:endParaRPr>
          </a:p>
          <a:p>
            <a:pPr>
              <a:lnSpc>
                <a:spcPct val="150000"/>
              </a:lnSpc>
              <a:buNone/>
            </a:pPr>
            <a:r>
              <a:rPr lang="en-US" sz="1400" dirty="0" smtClean="0">
                <a:solidFill>
                  <a:srgbClr val="0070C0"/>
                </a:solidFill>
              </a:rPr>
              <a:t>	</a:t>
            </a:r>
            <a:r>
              <a:rPr lang="hi-IN" sz="1400" dirty="0" smtClean="0">
                <a:solidFill>
                  <a:schemeClr val="tx1"/>
                </a:solidFill>
              </a:rPr>
              <a:t>मीडिया </a:t>
            </a:r>
            <a:r>
              <a:rPr lang="hi-IN" sz="1400" dirty="0" smtClean="0">
                <a:solidFill>
                  <a:schemeClr val="tx1"/>
                </a:solidFill>
              </a:rPr>
              <a:t>साक्षरता लोगों को विभिन्न सामाजिक और सांस्कृतिक संदर्भों को समझने में मदद करती है। </a:t>
            </a:r>
            <a:r>
              <a:rPr lang="en-US" sz="1400" dirty="0" smtClean="0">
                <a:solidFill>
                  <a:schemeClr val="tx1"/>
                </a:solidFill>
              </a:rPr>
              <a:t>NVC </a:t>
            </a:r>
            <a:r>
              <a:rPr lang="hi-IN" sz="1400" dirty="0" smtClean="0">
                <a:solidFill>
                  <a:schemeClr val="tx1"/>
                </a:solidFill>
              </a:rPr>
              <a:t>के दौरान, यह संवेदनशीलता महत्वपूर्ण होती है, क्योंकि यह संवाद को अधिक समावेशी और सम्मानजनक बनाती है।</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117F4DE-B2E3-1616-FE5C-AB6F9F19B66D}"/>
              </a:ext>
            </a:extLst>
          </p:cNvPr>
          <p:cNvPicPr>
            <a:picLocks noChangeAspect="1"/>
          </p:cNvPicPr>
          <p:nvPr/>
        </p:nvPicPr>
        <p:blipFill>
          <a:blip r:embed="rId2"/>
          <a:stretch>
            <a:fillRect/>
          </a:stretch>
        </p:blipFill>
        <p:spPr>
          <a:xfrm>
            <a:off x="1752600" y="-247650"/>
            <a:ext cx="5562600" cy="5562600"/>
          </a:xfrm>
          <a:prstGeom prst="rect">
            <a:avLst/>
          </a:prstGeom>
        </p:spPr>
      </p:pic>
    </p:spTree>
    <p:extLst>
      <p:ext uri="{BB962C8B-B14F-4D97-AF65-F5344CB8AC3E}">
        <p14:creationId xmlns="" xmlns:p14="http://schemas.microsoft.com/office/powerpoint/2010/main" val="422152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96" name="Google Shape;796;p25"/>
          <p:cNvSpPr txBox="1">
            <a:spLocks noGrp="1"/>
          </p:cNvSpPr>
          <p:nvPr>
            <p:ph type="title"/>
          </p:nvPr>
        </p:nvSpPr>
        <p:spPr>
          <a:xfrm>
            <a:off x="381000" y="209550"/>
            <a:ext cx="6400800" cy="481200"/>
          </a:xfrm>
          <a:prstGeom prst="rect">
            <a:avLst/>
          </a:prstGeom>
        </p:spPr>
        <p:txBody>
          <a:bodyPr spcFirstLastPara="1" wrap="square" lIns="91425" tIns="91425" rIns="91425" bIns="91425" anchor="ctr" anchorCtr="0">
            <a:noAutofit/>
          </a:bodyPr>
          <a:lstStyle/>
          <a:p>
            <a:pPr lvl="0"/>
            <a:r>
              <a:rPr lang="hi-IN" sz="2400" b="1" dirty="0">
                <a:solidFill>
                  <a:srgbClr val="FF0000"/>
                </a:solidFill>
                <a:latin typeface="Nirmala UI" pitchFamily="34" charset="0"/>
                <a:ea typeface="Nirmala UI" pitchFamily="34" charset="0"/>
                <a:cs typeface="Nirmala UI" pitchFamily="34" charset="0"/>
              </a:rPr>
              <a:t>संवर्धन सिद्धांत</a:t>
            </a:r>
            <a:r>
              <a:rPr lang="en-US" sz="2400" b="1" dirty="0">
                <a:solidFill>
                  <a:srgbClr val="FF0000"/>
                </a:solidFill>
                <a:latin typeface="Nirmala UI" pitchFamily="34" charset="0"/>
                <a:ea typeface="Nirmala UI" pitchFamily="34" charset="0"/>
                <a:cs typeface="Nirmala UI" pitchFamily="34" charset="0"/>
              </a:rPr>
              <a:t> (Cultivation Theory</a:t>
            </a:r>
            <a:r>
              <a:rPr lang="en-US" b="1" dirty="0">
                <a:solidFill>
                  <a:srgbClr val="FF0000"/>
                </a:solidFill>
                <a:latin typeface="Nirmala UI" pitchFamily="34" charset="0"/>
                <a:ea typeface="Nirmala UI" pitchFamily="34" charset="0"/>
                <a:cs typeface="Nirmala UI" pitchFamily="34" charset="0"/>
              </a:rPr>
              <a:t>)</a:t>
            </a:r>
            <a:endParaRPr b="1">
              <a:solidFill>
                <a:srgbClr val="FF0000"/>
              </a:solidFill>
              <a:latin typeface="Nirmala UI" pitchFamily="34" charset="0"/>
              <a:ea typeface="Nirmala UI" pitchFamily="34" charset="0"/>
              <a:cs typeface="Nirmala UI" pitchFamily="34" charset="0"/>
            </a:endParaRPr>
          </a:p>
        </p:txBody>
      </p:sp>
      <p:pic>
        <p:nvPicPr>
          <p:cNvPr id="131" name="Picture 130" descr="1_gB2Ggri7-_n7lsKFGjdv5A.png"/>
          <p:cNvPicPr>
            <a:picLocks noChangeAspect="1"/>
          </p:cNvPicPr>
          <p:nvPr/>
        </p:nvPicPr>
        <p:blipFill>
          <a:blip r:embed="rId3"/>
          <a:stretch>
            <a:fillRect/>
          </a:stretch>
        </p:blipFill>
        <p:spPr>
          <a:xfrm>
            <a:off x="2590800" y="2266950"/>
            <a:ext cx="1785384" cy="2362200"/>
          </a:xfrm>
          <a:prstGeom prst="rect">
            <a:avLst/>
          </a:prstGeom>
        </p:spPr>
      </p:pic>
      <p:sp>
        <p:nvSpPr>
          <p:cNvPr id="132" name="TextBox 131"/>
          <p:cNvSpPr txBox="1"/>
          <p:nvPr/>
        </p:nvSpPr>
        <p:spPr>
          <a:xfrm>
            <a:off x="838200" y="1047750"/>
            <a:ext cx="4343400" cy="1076449"/>
          </a:xfrm>
          <a:prstGeom prst="rect">
            <a:avLst/>
          </a:prstGeom>
          <a:noFill/>
        </p:spPr>
        <p:txBody>
          <a:bodyPr wrap="square" rtlCol="0">
            <a:spAutoFit/>
          </a:bodyPr>
          <a:lstStyle/>
          <a:p>
            <a:pPr algn="just">
              <a:lnSpc>
                <a:spcPct val="150000"/>
              </a:lnSpc>
            </a:pPr>
            <a:r>
              <a:rPr lang="hi-IN" sz="1100" dirty="0">
                <a:latin typeface="Nirmala UI" pitchFamily="34" charset="0"/>
                <a:ea typeface="Nirmala UI" pitchFamily="34" charset="0"/>
                <a:cs typeface="Nirmala UI" pitchFamily="34" charset="0"/>
              </a:rPr>
              <a:t>मीडिया अध्ययन का एक महत्वपूर्ण सिद्धांत है, जिसे जॉर्ज गेरबनर ने विकसित किया। यह सिद्धांत बताता है कि लंबे समय तक मीडिया के संपर्क में रहने से लोगों की वास्तविकता की धारणाएँ प्रभावित होती हैं और वे मीडिया की प्रस्तुत की गई दुनिया को अपने जीवन की वास्तविकता मानने लगते हैं।</a:t>
            </a:r>
            <a:endParaRPr lang="en-US" sz="1100" dirty="0">
              <a:latin typeface="Nirmala UI" pitchFamily="34" charset="0"/>
              <a:ea typeface="Nirmala UI" pitchFamily="34" charset="0"/>
              <a:cs typeface="Nirmala UI" pitchFamily="34" charset="0"/>
            </a:endParaRPr>
          </a:p>
        </p:txBody>
      </p:sp>
      <p:pic>
        <p:nvPicPr>
          <p:cNvPr id="133" name="Picture 132" descr="relationship-10-july-02_1720608431.jpg"/>
          <p:cNvPicPr>
            <a:picLocks noChangeAspect="1"/>
          </p:cNvPicPr>
          <p:nvPr/>
        </p:nvPicPr>
        <p:blipFill>
          <a:blip r:embed="rId4"/>
          <a:stretch>
            <a:fillRect/>
          </a:stretch>
        </p:blipFill>
        <p:spPr>
          <a:xfrm>
            <a:off x="6019800" y="133350"/>
            <a:ext cx="2674260" cy="4883273"/>
          </a:xfrm>
          <a:prstGeom prst="rect">
            <a:avLst/>
          </a:prstGeom>
        </p:spPr>
      </p:pic>
      <p:sp>
        <p:nvSpPr>
          <p:cNvPr id="134" name="Rectangle 133"/>
          <p:cNvSpPr/>
          <p:nvPr/>
        </p:nvSpPr>
        <p:spPr>
          <a:xfrm>
            <a:off x="6172200" y="4897279"/>
            <a:ext cx="2590800" cy="246221"/>
          </a:xfrm>
          <a:prstGeom prst="rect">
            <a:avLst/>
          </a:prstGeom>
        </p:spPr>
        <p:txBody>
          <a:bodyPr wrap="square">
            <a:spAutoFit/>
          </a:bodyPr>
          <a:lstStyle/>
          <a:p>
            <a:r>
              <a:rPr lang="en-US" sz="500" dirty="0"/>
              <a:t>https://www.bhaskar.com/lifestyle/news/mirzapur-season-3-violence-story-kaleen-bhaiya-mental-health-133301538.html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 b="1" dirty="0">
                <a:solidFill>
                  <a:srgbClr val="FF0000"/>
                </a:solidFill>
              </a:rPr>
              <a:t>उदाहरण:</a:t>
            </a:r>
          </a:p>
        </p:txBody>
      </p:sp>
      <p:sp>
        <p:nvSpPr>
          <p:cNvPr id="3" name="Text Placeholder 2"/>
          <p:cNvSpPr>
            <a:spLocks noGrp="1"/>
          </p:cNvSpPr>
          <p:nvPr>
            <p:ph type="body" idx="1"/>
          </p:nvPr>
        </p:nvSpPr>
        <p:spPr/>
        <p:txBody>
          <a:bodyPr/>
          <a:lstStyle/>
          <a:p>
            <a:pPr>
              <a:lnSpc>
                <a:spcPct val="150000"/>
              </a:lnSpc>
            </a:pPr>
            <a:r>
              <a:rPr lang="hi" sz="2000" b="1" dirty="0">
                <a:solidFill>
                  <a:schemeClr val="accent6">
                    <a:lumMod val="75000"/>
                  </a:schemeClr>
                </a:solidFill>
              </a:rPr>
              <a:t>अपराध की धारणा और मीडिया एक्सपोजर</a:t>
            </a:r>
          </a:p>
          <a:p>
            <a:pPr>
              <a:lnSpc>
                <a:spcPct val="150000"/>
              </a:lnSpc>
            </a:pPr>
            <a:r>
              <a:rPr lang="hi" sz="2000" b="1" dirty="0">
                <a:solidFill>
                  <a:schemeClr val="accent6">
                    <a:lumMod val="75000"/>
                  </a:schemeClr>
                </a:solidFill>
              </a:rPr>
              <a:t>भारतीय धारावाहिकों में लैंगिक भूमिकाएँ</a:t>
            </a:r>
          </a:p>
          <a:p>
            <a:pPr>
              <a:lnSpc>
                <a:spcPct val="150000"/>
              </a:lnSpc>
            </a:pPr>
            <a:r>
              <a:rPr lang="hi" sz="2000" b="1" dirty="0">
                <a:solidFill>
                  <a:schemeClr val="accent6">
                    <a:lumMod val="75000"/>
                  </a:schemeClr>
                </a:solidFill>
              </a:rPr>
              <a:t>सोशल मीडिया और युवा व्यवहार</a:t>
            </a:r>
          </a:p>
          <a:p>
            <a:pPr>
              <a:lnSpc>
                <a:spcPct val="150000"/>
              </a:lnSpc>
            </a:pPr>
            <a:r>
              <a:rPr lang="hi" sz="2000" b="1" dirty="0">
                <a:solidFill>
                  <a:schemeClr val="accent6">
                    <a:lumMod val="75000"/>
                  </a:schemeClr>
                </a:solidFill>
              </a:rPr>
              <a:t>मीडिया के माध्यम से ग्रामीण जीवन की धारणा</a:t>
            </a:r>
            <a:endParaRPr lang="sv-SE" sz="2000" b="1" dirty="0">
              <a:solidFill>
                <a:schemeClr val="accent6">
                  <a:lumMod val="75000"/>
                </a:schemeClr>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grpSp>
        <p:nvGrpSpPr>
          <p:cNvPr id="2" name="Google Shape;787;p25"/>
          <p:cNvGrpSpPr/>
          <p:nvPr/>
        </p:nvGrpSpPr>
        <p:grpSpPr>
          <a:xfrm>
            <a:off x="6064575" y="3019475"/>
            <a:ext cx="719853" cy="1713721"/>
            <a:chOff x="6064575" y="3019475"/>
            <a:chExt cx="719853" cy="1713721"/>
          </a:xfrm>
        </p:grpSpPr>
        <p:sp>
          <p:nvSpPr>
            <p:cNvPr id="788" name="Google Shape;788;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rgbClr val="DB6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oogle Shape;790;p25"/>
          <p:cNvGrpSpPr/>
          <p:nvPr/>
        </p:nvGrpSpPr>
        <p:grpSpPr>
          <a:xfrm>
            <a:off x="7198188" y="3597007"/>
            <a:ext cx="719853" cy="1130028"/>
            <a:chOff x="6064575" y="3019475"/>
            <a:chExt cx="719853" cy="1713721"/>
          </a:xfrm>
        </p:grpSpPr>
        <p:sp>
          <p:nvSpPr>
            <p:cNvPr id="791" name="Google Shape;791;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793;p25"/>
          <p:cNvGrpSpPr/>
          <p:nvPr/>
        </p:nvGrpSpPr>
        <p:grpSpPr>
          <a:xfrm>
            <a:off x="4945477" y="3979367"/>
            <a:ext cx="719853" cy="747696"/>
            <a:chOff x="6064575" y="3019475"/>
            <a:chExt cx="719853" cy="1713721"/>
          </a:xfrm>
        </p:grpSpPr>
        <p:sp>
          <p:nvSpPr>
            <p:cNvPr id="794" name="Google Shape;794;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25"/>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lvl="0"/>
            <a:r>
              <a:rPr lang="hi"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मीडिया और सूचना साक्षरता</a:t>
            </a:r>
            <a:endParaRPr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grpSp>
        <p:nvGrpSpPr>
          <p:cNvPr id="5" name="Google Shape;797;p25"/>
          <p:cNvGrpSpPr/>
          <p:nvPr/>
        </p:nvGrpSpPr>
        <p:grpSpPr>
          <a:xfrm>
            <a:off x="4314550" y="2656907"/>
            <a:ext cx="1644000" cy="1325225"/>
            <a:chOff x="4314550" y="2656907"/>
            <a:chExt cx="1644000" cy="1325225"/>
          </a:xfrm>
        </p:grpSpPr>
        <p:grpSp>
          <p:nvGrpSpPr>
            <p:cNvPr id="6" name="Google Shape;798;p25"/>
            <p:cNvGrpSpPr/>
            <p:nvPr/>
          </p:nvGrpSpPr>
          <p:grpSpPr>
            <a:xfrm>
              <a:off x="4314550" y="2656907"/>
              <a:ext cx="1644000" cy="1325225"/>
              <a:chOff x="2588925" y="2656907"/>
              <a:chExt cx="1644000" cy="1325225"/>
            </a:xfrm>
          </p:grpSpPr>
          <p:sp>
            <p:nvSpPr>
              <p:cNvPr id="799" name="Google Shape;799;p25"/>
              <p:cNvSpPr/>
              <p:nvPr/>
            </p:nvSpPr>
            <p:spPr>
              <a:xfrm>
                <a:off x="3222025" y="2886925"/>
                <a:ext cx="621478" cy="620491"/>
              </a:xfrm>
              <a:custGeom>
                <a:avLst/>
                <a:gdLst/>
                <a:ahLst/>
                <a:cxnLst/>
                <a:rect l="l" t="t" r="r" b="b"/>
                <a:pathLst>
                  <a:path w="42831" h="41031" extrusionOk="0">
                    <a:moveTo>
                      <a:pt x="42697" y="1"/>
                    </a:moveTo>
                    <a:lnTo>
                      <a:pt x="0" y="167"/>
                    </a:lnTo>
                    <a:lnTo>
                      <a:pt x="134" y="34225"/>
                    </a:lnTo>
                    <a:cubicBezTo>
                      <a:pt x="134" y="37974"/>
                      <a:pt x="3169" y="41030"/>
                      <a:pt x="6944" y="41030"/>
                    </a:cubicBezTo>
                    <a:cubicBezTo>
                      <a:pt x="6964" y="41030"/>
                      <a:pt x="6985" y="41030"/>
                      <a:pt x="7005" y="41030"/>
                    </a:cubicBezTo>
                    <a:lnTo>
                      <a:pt x="42831" y="40897"/>
                    </a:lnTo>
                    <a:lnTo>
                      <a:pt x="42697" y="1"/>
                    </a:ln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a:off x="2588925" y="3000446"/>
                <a:ext cx="306216" cy="160419"/>
              </a:xfrm>
              <a:custGeom>
                <a:avLst/>
                <a:gdLst/>
                <a:ahLst/>
                <a:cxnLst/>
                <a:rect l="l" t="t" r="r" b="b"/>
                <a:pathLst>
                  <a:path w="20249" h="10608" extrusionOk="0">
                    <a:moveTo>
                      <a:pt x="17613" y="0"/>
                    </a:moveTo>
                    <a:lnTo>
                      <a:pt x="1" y="5304"/>
                    </a:lnTo>
                    <a:lnTo>
                      <a:pt x="17613" y="10608"/>
                    </a:lnTo>
                    <a:lnTo>
                      <a:pt x="20249" y="10608"/>
                    </a:lnTo>
                    <a:lnTo>
                      <a:pt x="20249"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5"/>
              <p:cNvSpPr/>
              <p:nvPr/>
            </p:nvSpPr>
            <p:spPr>
              <a:xfrm>
                <a:off x="2588925" y="3049882"/>
                <a:ext cx="102924" cy="61549"/>
              </a:xfrm>
              <a:custGeom>
                <a:avLst/>
                <a:gdLst/>
                <a:ahLst/>
                <a:cxnLst/>
                <a:rect l="l" t="t" r="r" b="b"/>
                <a:pathLst>
                  <a:path w="6806" h="4070" extrusionOk="0">
                    <a:moveTo>
                      <a:pt x="6806" y="0"/>
                    </a:moveTo>
                    <a:lnTo>
                      <a:pt x="1" y="2035"/>
                    </a:lnTo>
                    <a:lnTo>
                      <a:pt x="6806" y="4070"/>
                    </a:lnTo>
                    <a:lnTo>
                      <a:pt x="68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a:off x="2854268" y="3000446"/>
                <a:ext cx="1378658" cy="52974"/>
              </a:xfrm>
              <a:custGeom>
                <a:avLst/>
                <a:gdLst/>
                <a:ahLst/>
                <a:cxnLst/>
                <a:rect l="l" t="t" r="r" b="b"/>
                <a:pathLst>
                  <a:path w="91166" h="3503" extrusionOk="0">
                    <a:moveTo>
                      <a:pt x="1" y="0"/>
                    </a:moveTo>
                    <a:lnTo>
                      <a:pt x="1435" y="1768"/>
                    </a:lnTo>
                    <a:lnTo>
                      <a:pt x="1" y="3503"/>
                    </a:lnTo>
                    <a:lnTo>
                      <a:pt x="91166" y="3503"/>
                    </a:lnTo>
                    <a:lnTo>
                      <a:pt x="91166" y="0"/>
                    </a:lnTo>
                    <a:close/>
                  </a:path>
                </a:pathLst>
              </a:custGeom>
              <a:solidFill>
                <a:srgbClr val="FCD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a:off x="2854268" y="3053406"/>
                <a:ext cx="1378658" cy="53488"/>
              </a:xfrm>
              <a:custGeom>
                <a:avLst/>
                <a:gdLst/>
                <a:ahLst/>
                <a:cxnLst/>
                <a:rect l="l" t="t" r="r" b="b"/>
                <a:pathLst>
                  <a:path w="91166" h="3537" extrusionOk="0">
                    <a:moveTo>
                      <a:pt x="1" y="1"/>
                    </a:moveTo>
                    <a:lnTo>
                      <a:pt x="1435" y="1802"/>
                    </a:lnTo>
                    <a:lnTo>
                      <a:pt x="1" y="3536"/>
                    </a:lnTo>
                    <a:lnTo>
                      <a:pt x="91166" y="3536"/>
                    </a:lnTo>
                    <a:lnTo>
                      <a:pt x="911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a:off x="2854268" y="3106879"/>
                <a:ext cx="1378658" cy="53987"/>
              </a:xfrm>
              <a:custGeom>
                <a:avLst/>
                <a:gdLst/>
                <a:ahLst/>
                <a:cxnLst/>
                <a:rect l="l" t="t" r="r" b="b"/>
                <a:pathLst>
                  <a:path w="91166" h="3570" extrusionOk="0">
                    <a:moveTo>
                      <a:pt x="1" y="0"/>
                    </a:moveTo>
                    <a:lnTo>
                      <a:pt x="1435" y="1802"/>
                    </a:lnTo>
                    <a:lnTo>
                      <a:pt x="1" y="3570"/>
                    </a:lnTo>
                    <a:lnTo>
                      <a:pt x="91166" y="3570"/>
                    </a:lnTo>
                    <a:lnTo>
                      <a:pt x="91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3303744" y="3312183"/>
                <a:ext cx="539752" cy="442409"/>
              </a:xfrm>
              <a:custGeom>
                <a:avLst/>
                <a:gdLst/>
                <a:ahLst/>
                <a:cxnLst/>
                <a:rect l="l" t="t" r="r" b="b"/>
                <a:pathLst>
                  <a:path w="35692" h="29255" extrusionOk="0">
                    <a:moveTo>
                      <a:pt x="35592" y="1"/>
                    </a:moveTo>
                    <a:lnTo>
                      <a:pt x="0" y="134"/>
                    </a:lnTo>
                    <a:lnTo>
                      <a:pt x="133" y="29255"/>
                    </a:lnTo>
                    <a:lnTo>
                      <a:pt x="35692" y="29122"/>
                    </a:lnTo>
                    <a:lnTo>
                      <a:pt x="35592" y="1"/>
                    </a:ln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3544860" y="2656907"/>
                <a:ext cx="161947" cy="461085"/>
              </a:xfrm>
              <a:custGeom>
                <a:avLst/>
                <a:gdLst/>
                <a:ahLst/>
                <a:cxnLst/>
                <a:rect l="l" t="t" r="r" b="b"/>
                <a:pathLst>
                  <a:path w="10709" h="30490" extrusionOk="0">
                    <a:moveTo>
                      <a:pt x="2469" y="1"/>
                    </a:moveTo>
                    <a:cubicBezTo>
                      <a:pt x="1102" y="1"/>
                      <a:pt x="1" y="1135"/>
                      <a:pt x="1" y="2469"/>
                    </a:cubicBezTo>
                    <a:lnTo>
                      <a:pt x="101" y="28021"/>
                    </a:lnTo>
                    <a:cubicBezTo>
                      <a:pt x="34" y="29355"/>
                      <a:pt x="1168" y="30489"/>
                      <a:pt x="2536" y="30489"/>
                    </a:cubicBezTo>
                    <a:lnTo>
                      <a:pt x="8273" y="30489"/>
                    </a:lnTo>
                    <a:cubicBezTo>
                      <a:pt x="9641" y="30489"/>
                      <a:pt x="10708" y="29355"/>
                      <a:pt x="10708" y="28021"/>
                    </a:cubicBezTo>
                    <a:lnTo>
                      <a:pt x="10642" y="2469"/>
                    </a:lnTo>
                    <a:cubicBezTo>
                      <a:pt x="10642" y="1068"/>
                      <a:pt x="9508" y="1"/>
                      <a:pt x="8173"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3383441" y="2675568"/>
                <a:ext cx="161932" cy="423264"/>
              </a:xfrm>
              <a:custGeom>
                <a:avLst/>
                <a:gdLst/>
                <a:ahLst/>
                <a:cxnLst/>
                <a:rect l="l" t="t" r="r" b="b"/>
                <a:pathLst>
                  <a:path w="10708" h="27989" extrusionOk="0">
                    <a:moveTo>
                      <a:pt x="2469" y="1"/>
                    </a:moveTo>
                    <a:cubicBezTo>
                      <a:pt x="1068" y="1"/>
                      <a:pt x="0" y="1135"/>
                      <a:pt x="0" y="2469"/>
                    </a:cubicBezTo>
                    <a:lnTo>
                      <a:pt x="101" y="25519"/>
                    </a:lnTo>
                    <a:cubicBezTo>
                      <a:pt x="35" y="26900"/>
                      <a:pt x="1135" y="27988"/>
                      <a:pt x="2475" y="27988"/>
                    </a:cubicBezTo>
                    <a:cubicBezTo>
                      <a:pt x="2495" y="27988"/>
                      <a:pt x="2515" y="27988"/>
                      <a:pt x="2536" y="27988"/>
                    </a:cubicBezTo>
                    <a:lnTo>
                      <a:pt x="8240" y="27988"/>
                    </a:lnTo>
                    <a:cubicBezTo>
                      <a:pt x="9641" y="27988"/>
                      <a:pt x="10708" y="26854"/>
                      <a:pt x="10708" y="25519"/>
                    </a:cubicBezTo>
                    <a:lnTo>
                      <a:pt x="10641" y="2469"/>
                    </a:lnTo>
                    <a:cubicBezTo>
                      <a:pt x="10641" y="1102"/>
                      <a:pt x="9507" y="1"/>
                      <a:pt x="8173"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3706295" y="2684657"/>
                <a:ext cx="161932" cy="423249"/>
              </a:xfrm>
              <a:custGeom>
                <a:avLst/>
                <a:gdLst/>
                <a:ahLst/>
                <a:cxnLst/>
                <a:rect l="l" t="t" r="r" b="b"/>
                <a:pathLst>
                  <a:path w="10708" h="27988" extrusionOk="0">
                    <a:moveTo>
                      <a:pt x="2468" y="0"/>
                    </a:moveTo>
                    <a:cubicBezTo>
                      <a:pt x="1101" y="0"/>
                      <a:pt x="0" y="1135"/>
                      <a:pt x="0" y="2469"/>
                    </a:cubicBezTo>
                    <a:lnTo>
                      <a:pt x="100" y="25519"/>
                    </a:lnTo>
                    <a:cubicBezTo>
                      <a:pt x="33" y="26853"/>
                      <a:pt x="1168" y="27987"/>
                      <a:pt x="2535" y="27987"/>
                    </a:cubicBezTo>
                    <a:lnTo>
                      <a:pt x="8273" y="27987"/>
                    </a:lnTo>
                    <a:cubicBezTo>
                      <a:pt x="9640" y="27987"/>
                      <a:pt x="10708" y="26853"/>
                      <a:pt x="10708" y="25519"/>
                    </a:cubicBezTo>
                    <a:lnTo>
                      <a:pt x="10641" y="2469"/>
                    </a:lnTo>
                    <a:cubicBezTo>
                      <a:pt x="10641" y="1068"/>
                      <a:pt x="9507" y="0"/>
                      <a:pt x="8173" y="0"/>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3222021" y="2733079"/>
                <a:ext cx="161932" cy="385427"/>
              </a:xfrm>
              <a:custGeom>
                <a:avLst/>
                <a:gdLst/>
                <a:ahLst/>
                <a:cxnLst/>
                <a:rect l="l" t="t" r="r" b="b"/>
                <a:pathLst>
                  <a:path w="10708" h="25487" extrusionOk="0">
                    <a:moveTo>
                      <a:pt x="2469" y="1"/>
                    </a:moveTo>
                    <a:cubicBezTo>
                      <a:pt x="1101" y="1"/>
                      <a:pt x="0" y="1135"/>
                      <a:pt x="0" y="2469"/>
                    </a:cubicBezTo>
                    <a:lnTo>
                      <a:pt x="100" y="23017"/>
                    </a:lnTo>
                    <a:cubicBezTo>
                      <a:pt x="34" y="24365"/>
                      <a:pt x="1135" y="25486"/>
                      <a:pt x="2476" y="25486"/>
                    </a:cubicBezTo>
                    <a:cubicBezTo>
                      <a:pt x="2496" y="25486"/>
                      <a:pt x="2516" y="25486"/>
                      <a:pt x="2535" y="25486"/>
                    </a:cubicBezTo>
                    <a:lnTo>
                      <a:pt x="8273" y="25486"/>
                    </a:lnTo>
                    <a:cubicBezTo>
                      <a:pt x="9640" y="25486"/>
                      <a:pt x="10708" y="24351"/>
                      <a:pt x="10708" y="23017"/>
                    </a:cubicBezTo>
                    <a:lnTo>
                      <a:pt x="10641" y="2469"/>
                    </a:lnTo>
                    <a:cubicBezTo>
                      <a:pt x="10641" y="1101"/>
                      <a:pt x="9507" y="1"/>
                      <a:pt x="8173"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3299714" y="3283209"/>
                <a:ext cx="303675" cy="470853"/>
              </a:xfrm>
              <a:custGeom>
                <a:avLst/>
                <a:gdLst/>
                <a:ahLst/>
                <a:cxnLst/>
                <a:rect l="l" t="t" r="r" b="b"/>
                <a:pathLst>
                  <a:path w="20081" h="29155" extrusionOk="0">
                    <a:moveTo>
                      <a:pt x="19948" y="0"/>
                    </a:moveTo>
                    <a:lnTo>
                      <a:pt x="0" y="67"/>
                    </a:lnTo>
                    <a:lnTo>
                      <a:pt x="100" y="29155"/>
                    </a:lnTo>
                    <a:lnTo>
                      <a:pt x="20081" y="29088"/>
                    </a:lnTo>
                    <a:lnTo>
                      <a:pt x="19948" y="0"/>
                    </a:ln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3300704" y="3688509"/>
                <a:ext cx="543306" cy="66085"/>
              </a:xfrm>
              <a:custGeom>
                <a:avLst/>
                <a:gdLst/>
                <a:ahLst/>
                <a:cxnLst/>
                <a:rect l="l" t="t" r="r" b="b"/>
                <a:pathLst>
                  <a:path w="35927" h="4370" extrusionOk="0">
                    <a:moveTo>
                      <a:pt x="1" y="0"/>
                    </a:moveTo>
                    <a:lnTo>
                      <a:pt x="68" y="4370"/>
                    </a:lnTo>
                    <a:lnTo>
                      <a:pt x="35927" y="4370"/>
                    </a:lnTo>
                    <a:lnTo>
                      <a:pt x="35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3539824" y="3078282"/>
                <a:ext cx="486793" cy="503428"/>
              </a:xfrm>
              <a:custGeom>
                <a:avLst/>
                <a:gdLst/>
                <a:ahLst/>
                <a:cxnLst/>
                <a:rect l="l" t="t" r="r" b="b"/>
                <a:pathLst>
                  <a:path w="32190" h="33290" extrusionOk="0">
                    <a:moveTo>
                      <a:pt x="23362" y="1"/>
                    </a:moveTo>
                    <a:cubicBezTo>
                      <a:pt x="18553" y="1"/>
                      <a:pt x="12283" y="3896"/>
                      <a:pt x="7539" y="10331"/>
                    </a:cubicBezTo>
                    <a:cubicBezTo>
                      <a:pt x="1268" y="18837"/>
                      <a:pt x="0" y="28544"/>
                      <a:pt x="4737" y="32046"/>
                    </a:cubicBezTo>
                    <a:cubicBezTo>
                      <a:pt x="5880" y="32890"/>
                      <a:pt x="7274" y="33289"/>
                      <a:pt x="8818" y="33289"/>
                    </a:cubicBezTo>
                    <a:cubicBezTo>
                      <a:pt x="13628" y="33289"/>
                      <a:pt x="19904" y="29412"/>
                      <a:pt x="24651" y="22973"/>
                    </a:cubicBezTo>
                    <a:cubicBezTo>
                      <a:pt x="30922" y="14467"/>
                      <a:pt x="32190" y="4727"/>
                      <a:pt x="27453" y="1258"/>
                    </a:cubicBezTo>
                    <a:cubicBezTo>
                      <a:pt x="26308" y="405"/>
                      <a:pt x="24911" y="1"/>
                      <a:pt x="23362"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3258125" y="3734925"/>
                <a:ext cx="628453" cy="247206"/>
              </a:xfrm>
              <a:custGeom>
                <a:avLst/>
                <a:gdLst/>
                <a:ahLst/>
                <a:cxnLst/>
                <a:rect l="l" t="t" r="r" b="b"/>
                <a:pathLst>
                  <a:path w="35927" h="22784" extrusionOk="0">
                    <a:moveTo>
                      <a:pt x="1" y="0"/>
                    </a:moveTo>
                    <a:lnTo>
                      <a:pt x="1" y="22783"/>
                    </a:lnTo>
                    <a:lnTo>
                      <a:pt x="35927" y="22783"/>
                    </a:lnTo>
                    <a:lnTo>
                      <a:pt x="35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3258126" y="3860533"/>
                <a:ext cx="628453" cy="121585"/>
              </a:xfrm>
              <a:custGeom>
                <a:avLst/>
                <a:gdLst/>
                <a:ahLst/>
                <a:cxnLst/>
                <a:rect l="l" t="t" r="r" b="b"/>
                <a:pathLst>
                  <a:path w="35927" h="8040" extrusionOk="0">
                    <a:moveTo>
                      <a:pt x="35927" y="0"/>
                    </a:moveTo>
                    <a:lnTo>
                      <a:pt x="1" y="8039"/>
                    </a:lnTo>
                    <a:lnTo>
                      <a:pt x="35927" y="8039"/>
                    </a:lnTo>
                    <a:lnTo>
                      <a:pt x="359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3336530" y="3817641"/>
                <a:ext cx="89797" cy="89298"/>
              </a:xfrm>
              <a:custGeom>
                <a:avLst/>
                <a:gdLst/>
                <a:ahLst/>
                <a:cxnLst/>
                <a:rect l="l" t="t" r="r" b="b"/>
                <a:pathLst>
                  <a:path w="5938" h="5905" extrusionOk="0">
                    <a:moveTo>
                      <a:pt x="2969" y="1"/>
                    </a:moveTo>
                    <a:cubicBezTo>
                      <a:pt x="1335" y="1"/>
                      <a:pt x="0" y="1335"/>
                      <a:pt x="0" y="2969"/>
                    </a:cubicBezTo>
                    <a:cubicBezTo>
                      <a:pt x="0" y="4571"/>
                      <a:pt x="1368" y="5905"/>
                      <a:pt x="2969" y="5905"/>
                    </a:cubicBezTo>
                    <a:cubicBezTo>
                      <a:pt x="4604" y="5905"/>
                      <a:pt x="5938" y="4604"/>
                      <a:pt x="5938" y="2969"/>
                    </a:cubicBezTo>
                    <a:cubicBezTo>
                      <a:pt x="5938" y="1335"/>
                      <a:pt x="4604" y="1"/>
                      <a:pt x="2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6" name="Google Shape;816;p25"/>
              <p:cNvCxnSpPr/>
              <p:nvPr/>
            </p:nvCxnSpPr>
            <p:spPr>
              <a:xfrm rot="10800000">
                <a:off x="3386352" y="2750153"/>
                <a:ext cx="0" cy="318300"/>
              </a:xfrm>
              <a:prstGeom prst="straightConnector1">
                <a:avLst/>
              </a:prstGeom>
              <a:noFill/>
              <a:ln w="19050" cap="flat" cmpd="sng">
                <a:solidFill>
                  <a:srgbClr val="2A2B2B"/>
                </a:solidFill>
                <a:prstDash val="solid"/>
                <a:round/>
                <a:headEnd type="none" w="med" len="med"/>
                <a:tailEnd type="none" w="med" len="med"/>
              </a:ln>
            </p:spPr>
          </p:cxnSp>
          <p:cxnSp>
            <p:nvCxnSpPr>
              <p:cNvPr id="817" name="Google Shape;817;p25"/>
              <p:cNvCxnSpPr/>
              <p:nvPr/>
            </p:nvCxnSpPr>
            <p:spPr>
              <a:xfrm rot="10800000">
                <a:off x="3546244" y="2698253"/>
                <a:ext cx="0" cy="370200"/>
              </a:xfrm>
              <a:prstGeom prst="straightConnector1">
                <a:avLst/>
              </a:prstGeom>
              <a:noFill/>
              <a:ln w="19050" cap="flat" cmpd="sng">
                <a:solidFill>
                  <a:srgbClr val="2A2B2B"/>
                </a:solidFill>
                <a:prstDash val="solid"/>
                <a:round/>
                <a:headEnd type="none" w="med" len="med"/>
                <a:tailEnd type="none" w="med" len="med"/>
              </a:ln>
            </p:spPr>
          </p:cxnSp>
          <p:cxnSp>
            <p:nvCxnSpPr>
              <p:cNvPr id="818" name="Google Shape;818;p25"/>
              <p:cNvCxnSpPr/>
              <p:nvPr/>
            </p:nvCxnSpPr>
            <p:spPr>
              <a:xfrm rot="10800000">
                <a:off x="3706136" y="2698253"/>
                <a:ext cx="0" cy="370200"/>
              </a:xfrm>
              <a:prstGeom prst="straightConnector1">
                <a:avLst/>
              </a:prstGeom>
              <a:noFill/>
              <a:ln w="19050" cap="flat" cmpd="sng">
                <a:solidFill>
                  <a:srgbClr val="2A2B2B"/>
                </a:solidFill>
                <a:prstDash val="solid"/>
                <a:round/>
                <a:headEnd type="none" w="med" len="med"/>
                <a:tailEnd type="none" w="med" len="med"/>
              </a:ln>
            </p:spPr>
          </p:cxnSp>
        </p:grpSp>
        <p:sp>
          <p:nvSpPr>
            <p:cNvPr id="819" name="Google Shape;819;p25"/>
            <p:cNvSpPr/>
            <p:nvPr/>
          </p:nvSpPr>
          <p:spPr>
            <a:xfrm>
              <a:off x="5445728" y="2929866"/>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823;p25"/>
          <p:cNvGrpSpPr/>
          <p:nvPr/>
        </p:nvGrpSpPr>
        <p:grpSpPr>
          <a:xfrm>
            <a:off x="6582221" y="2255683"/>
            <a:ext cx="2104570" cy="1345691"/>
            <a:chOff x="6582221" y="2251393"/>
            <a:chExt cx="2104570" cy="1345691"/>
          </a:xfrm>
        </p:grpSpPr>
        <p:grpSp>
          <p:nvGrpSpPr>
            <p:cNvPr id="9" name="Google Shape;824;p25"/>
            <p:cNvGrpSpPr/>
            <p:nvPr/>
          </p:nvGrpSpPr>
          <p:grpSpPr>
            <a:xfrm>
              <a:off x="6582221" y="2251393"/>
              <a:ext cx="2104570" cy="1345691"/>
              <a:chOff x="4450346" y="2251393"/>
              <a:chExt cx="2104570" cy="1345691"/>
            </a:xfrm>
          </p:grpSpPr>
          <p:sp>
            <p:nvSpPr>
              <p:cNvPr id="825" name="Google Shape;825;p25"/>
              <p:cNvSpPr/>
              <p:nvPr/>
            </p:nvSpPr>
            <p:spPr>
              <a:xfrm>
                <a:off x="5119253" y="3373081"/>
                <a:ext cx="602813" cy="217431"/>
              </a:xfrm>
              <a:custGeom>
                <a:avLst/>
                <a:gdLst/>
                <a:ahLst/>
                <a:cxnLst/>
                <a:rect l="l" t="t" r="r" b="b"/>
                <a:pathLst>
                  <a:path w="39862" h="14378" extrusionOk="0">
                    <a:moveTo>
                      <a:pt x="0" y="1"/>
                    </a:moveTo>
                    <a:lnTo>
                      <a:pt x="0" y="14378"/>
                    </a:lnTo>
                    <a:lnTo>
                      <a:pt x="39862" y="14378"/>
                    </a:lnTo>
                    <a:lnTo>
                      <a:pt x="398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5069824" y="2505437"/>
                <a:ext cx="620999" cy="611450"/>
              </a:xfrm>
              <a:custGeom>
                <a:avLst/>
                <a:gdLst/>
                <a:ahLst/>
                <a:cxnLst/>
                <a:rect l="l" t="t" r="r" b="b"/>
                <a:pathLst>
                  <a:path w="42798" h="41030" extrusionOk="0">
                    <a:moveTo>
                      <a:pt x="42698" y="0"/>
                    </a:moveTo>
                    <a:lnTo>
                      <a:pt x="0" y="167"/>
                    </a:lnTo>
                    <a:lnTo>
                      <a:pt x="100" y="34225"/>
                    </a:lnTo>
                    <a:cubicBezTo>
                      <a:pt x="100" y="37994"/>
                      <a:pt x="3203" y="41030"/>
                      <a:pt x="7005" y="41030"/>
                    </a:cubicBezTo>
                    <a:lnTo>
                      <a:pt x="42798" y="40896"/>
                    </a:lnTo>
                    <a:lnTo>
                      <a:pt x="42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5151540" y="2930185"/>
                <a:ext cx="539253" cy="442409"/>
              </a:xfrm>
              <a:custGeom>
                <a:avLst/>
                <a:gdLst/>
                <a:ahLst/>
                <a:cxnLst/>
                <a:rect l="l" t="t" r="r" b="b"/>
                <a:pathLst>
                  <a:path w="35659" h="29255" extrusionOk="0">
                    <a:moveTo>
                      <a:pt x="35559" y="0"/>
                    </a:moveTo>
                    <a:lnTo>
                      <a:pt x="0" y="133"/>
                    </a:lnTo>
                    <a:lnTo>
                      <a:pt x="100" y="29254"/>
                    </a:lnTo>
                    <a:lnTo>
                      <a:pt x="35659" y="29121"/>
                    </a:lnTo>
                    <a:lnTo>
                      <a:pt x="35559"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5147003" y="2931698"/>
                <a:ext cx="303675" cy="441396"/>
              </a:xfrm>
              <a:custGeom>
                <a:avLst/>
                <a:gdLst/>
                <a:ahLst/>
                <a:cxnLst/>
                <a:rect l="l" t="t" r="r" b="b"/>
                <a:pathLst>
                  <a:path w="20081" h="29188" extrusionOk="0">
                    <a:moveTo>
                      <a:pt x="19981" y="0"/>
                    </a:moveTo>
                    <a:lnTo>
                      <a:pt x="0" y="67"/>
                    </a:lnTo>
                    <a:lnTo>
                      <a:pt x="100" y="29188"/>
                    </a:lnTo>
                    <a:lnTo>
                      <a:pt x="20081" y="29088"/>
                    </a:lnTo>
                    <a:lnTo>
                      <a:pt x="199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5848181" y="2251393"/>
                <a:ext cx="706735" cy="628143"/>
              </a:xfrm>
              <a:custGeom>
                <a:avLst/>
                <a:gdLst/>
                <a:ahLst/>
                <a:cxnLst/>
                <a:rect l="l" t="t" r="r" b="b"/>
                <a:pathLst>
                  <a:path w="46734" h="41537" extrusionOk="0">
                    <a:moveTo>
                      <a:pt x="23380" y="1"/>
                    </a:moveTo>
                    <a:cubicBezTo>
                      <a:pt x="21125" y="1"/>
                      <a:pt x="18830" y="372"/>
                      <a:pt x="16579" y="1155"/>
                    </a:cubicBezTo>
                    <a:cubicBezTo>
                      <a:pt x="5738" y="4891"/>
                      <a:pt x="0" y="16699"/>
                      <a:pt x="3736" y="27540"/>
                    </a:cubicBezTo>
                    <a:cubicBezTo>
                      <a:pt x="6697" y="36130"/>
                      <a:pt x="14725" y="41537"/>
                      <a:pt x="23324" y="41537"/>
                    </a:cubicBezTo>
                    <a:cubicBezTo>
                      <a:pt x="25578" y="41537"/>
                      <a:pt x="27871" y="41166"/>
                      <a:pt x="30122" y="40383"/>
                    </a:cubicBezTo>
                    <a:cubicBezTo>
                      <a:pt x="40963" y="36647"/>
                      <a:pt x="46734" y="24838"/>
                      <a:pt x="42998" y="13997"/>
                    </a:cubicBezTo>
                    <a:cubicBezTo>
                      <a:pt x="40038" y="5407"/>
                      <a:pt x="31989" y="1"/>
                      <a:pt x="2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4661716" y="2423216"/>
                <a:ext cx="1342833" cy="596265"/>
              </a:xfrm>
              <a:custGeom>
                <a:avLst/>
                <a:gdLst/>
                <a:ahLst/>
                <a:cxnLst/>
                <a:rect l="l" t="t" r="r" b="b"/>
                <a:pathLst>
                  <a:path w="88797" h="39429" extrusionOk="0">
                    <a:moveTo>
                      <a:pt x="83460" y="0"/>
                    </a:moveTo>
                    <a:lnTo>
                      <a:pt x="16913" y="14110"/>
                    </a:lnTo>
                    <a:lnTo>
                      <a:pt x="0" y="24684"/>
                    </a:lnTo>
                    <a:lnTo>
                      <a:pt x="2536" y="36626"/>
                    </a:lnTo>
                    <a:lnTo>
                      <a:pt x="22250" y="39428"/>
                    </a:lnTo>
                    <a:lnTo>
                      <a:pt x="88797" y="25318"/>
                    </a:lnTo>
                    <a:lnTo>
                      <a:pt x="83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5843130" y="2421688"/>
                <a:ext cx="161433" cy="399536"/>
              </a:xfrm>
              <a:custGeom>
                <a:avLst/>
                <a:gdLst/>
                <a:ahLst/>
                <a:cxnLst/>
                <a:rect l="l" t="t" r="r" b="b"/>
                <a:pathLst>
                  <a:path w="10675" h="26420" extrusionOk="0">
                    <a:moveTo>
                      <a:pt x="5338" y="1"/>
                    </a:moveTo>
                    <a:lnTo>
                      <a:pt x="1" y="1135"/>
                    </a:lnTo>
                    <a:lnTo>
                      <a:pt x="5338" y="26420"/>
                    </a:lnTo>
                    <a:lnTo>
                      <a:pt x="10675" y="25286"/>
                    </a:lnTo>
                    <a:lnTo>
                      <a:pt x="53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4661716" y="2636595"/>
                <a:ext cx="336476" cy="382887"/>
              </a:xfrm>
              <a:custGeom>
                <a:avLst/>
                <a:gdLst/>
                <a:ahLst/>
                <a:cxnLst/>
                <a:rect l="l" t="t" r="r" b="b"/>
                <a:pathLst>
                  <a:path w="22250" h="25319" extrusionOk="0">
                    <a:moveTo>
                      <a:pt x="16913" y="0"/>
                    </a:moveTo>
                    <a:lnTo>
                      <a:pt x="0" y="10574"/>
                    </a:lnTo>
                    <a:lnTo>
                      <a:pt x="2536" y="22516"/>
                    </a:lnTo>
                    <a:lnTo>
                      <a:pt x="22250" y="25318"/>
                    </a:lnTo>
                    <a:lnTo>
                      <a:pt x="22250" y="25318"/>
                    </a:lnTo>
                    <a:lnTo>
                      <a:pt x="169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6012126" y="2265820"/>
                <a:ext cx="223480" cy="612779"/>
              </a:xfrm>
              <a:custGeom>
                <a:avLst/>
                <a:gdLst/>
                <a:ahLst/>
                <a:cxnLst/>
                <a:rect l="l" t="t" r="r" b="b"/>
                <a:pathLst>
                  <a:path w="14778" h="40521" extrusionOk="0">
                    <a:moveTo>
                      <a:pt x="6238" y="1"/>
                    </a:moveTo>
                    <a:cubicBezTo>
                      <a:pt x="3937" y="734"/>
                      <a:pt x="1835" y="1835"/>
                      <a:pt x="1" y="3236"/>
                    </a:cubicBezTo>
                    <a:lnTo>
                      <a:pt x="7773" y="39929"/>
                    </a:lnTo>
                    <a:cubicBezTo>
                      <a:pt x="9312" y="40320"/>
                      <a:pt x="10930" y="40520"/>
                      <a:pt x="12561" y="40520"/>
                    </a:cubicBezTo>
                    <a:cubicBezTo>
                      <a:pt x="13299" y="40520"/>
                      <a:pt x="14040" y="40479"/>
                      <a:pt x="14778" y="40396"/>
                    </a:cubicBezTo>
                    <a:lnTo>
                      <a:pt x="6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6138235" y="2260270"/>
                <a:ext cx="129660" cy="611403"/>
              </a:xfrm>
              <a:custGeom>
                <a:avLst/>
                <a:gdLst/>
                <a:ahLst/>
                <a:cxnLst/>
                <a:rect l="l" t="t" r="r" b="b"/>
                <a:pathLst>
                  <a:path w="8574" h="40430" fill="none" extrusionOk="0">
                    <a:moveTo>
                      <a:pt x="8574" y="40430"/>
                    </a:moveTo>
                    <a:lnTo>
                      <a:pt x="1" y="1"/>
                    </a:lnTo>
                  </a:path>
                </a:pathLst>
              </a:custGeom>
              <a:solidFill>
                <a:schemeClr val="accent6"/>
              </a:solidFill>
              <a:ln w="1117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4661716" y="2796502"/>
                <a:ext cx="38351" cy="180608"/>
              </a:xfrm>
              <a:custGeom>
                <a:avLst/>
                <a:gdLst/>
                <a:ahLst/>
                <a:cxnLst/>
                <a:rect l="l" t="t" r="r" b="b"/>
                <a:pathLst>
                  <a:path w="2536" h="11943" fill="none" extrusionOk="0">
                    <a:moveTo>
                      <a:pt x="2536" y="11942"/>
                    </a:moveTo>
                    <a:lnTo>
                      <a:pt x="0" y="0"/>
                    </a:lnTo>
                  </a:path>
                </a:pathLst>
              </a:custGeom>
              <a:solidFill>
                <a:schemeClr val="dk1"/>
              </a:solidFill>
              <a:ln w="86725"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5413843" y="2566321"/>
                <a:ext cx="386425" cy="251170"/>
              </a:xfrm>
              <a:custGeom>
                <a:avLst/>
                <a:gdLst/>
                <a:ahLst/>
                <a:cxnLst/>
                <a:rect l="l" t="t" r="r" b="b"/>
                <a:pathLst>
                  <a:path w="25553" h="16609" extrusionOk="0">
                    <a:moveTo>
                      <a:pt x="21419" y="1"/>
                    </a:moveTo>
                    <a:cubicBezTo>
                      <a:pt x="21275" y="1"/>
                      <a:pt x="21129" y="15"/>
                      <a:pt x="20983" y="44"/>
                    </a:cubicBezTo>
                    <a:lnTo>
                      <a:pt x="1936" y="4113"/>
                    </a:lnTo>
                    <a:cubicBezTo>
                      <a:pt x="768" y="4347"/>
                      <a:pt x="1" y="5481"/>
                      <a:pt x="268" y="6682"/>
                    </a:cubicBezTo>
                    <a:lnTo>
                      <a:pt x="2002" y="14888"/>
                    </a:lnTo>
                    <a:cubicBezTo>
                      <a:pt x="2233" y="15898"/>
                      <a:pt x="3114" y="16609"/>
                      <a:pt x="4103" y="16609"/>
                    </a:cubicBezTo>
                    <a:cubicBezTo>
                      <a:pt x="4257" y="16609"/>
                      <a:pt x="4414" y="16592"/>
                      <a:pt x="4571" y="16556"/>
                    </a:cubicBezTo>
                    <a:lnTo>
                      <a:pt x="23651" y="12519"/>
                    </a:lnTo>
                    <a:cubicBezTo>
                      <a:pt x="24819" y="12286"/>
                      <a:pt x="25553" y="11118"/>
                      <a:pt x="25319" y="9951"/>
                    </a:cubicBezTo>
                    <a:lnTo>
                      <a:pt x="23551" y="1712"/>
                    </a:lnTo>
                    <a:cubicBezTo>
                      <a:pt x="23347" y="690"/>
                      <a:pt x="22427" y="1"/>
                      <a:pt x="214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5567202" y="2674931"/>
                <a:ext cx="114523" cy="24226"/>
              </a:xfrm>
              <a:custGeom>
                <a:avLst/>
                <a:gdLst/>
                <a:ahLst/>
                <a:cxnLst/>
                <a:rect l="l" t="t" r="r" b="b"/>
                <a:pathLst>
                  <a:path w="7573" h="1602" fill="none" extrusionOk="0">
                    <a:moveTo>
                      <a:pt x="7573" y="0"/>
                    </a:moveTo>
                    <a:lnTo>
                      <a:pt x="1" y="1601"/>
                    </a:lnTo>
                  </a:path>
                </a:pathLst>
              </a:custGeom>
              <a:noFill/>
              <a:ln w="825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4450346" y="2884772"/>
                <a:ext cx="239117" cy="50464"/>
              </a:xfrm>
              <a:custGeom>
                <a:avLst/>
                <a:gdLst/>
                <a:ahLst/>
                <a:cxnLst/>
                <a:rect l="l" t="t" r="r" b="b"/>
                <a:pathLst>
                  <a:path w="15812" h="3337" fill="none" extrusionOk="0">
                    <a:moveTo>
                      <a:pt x="15812" y="1"/>
                    </a:moveTo>
                    <a:lnTo>
                      <a:pt x="1" y="3337"/>
                    </a:lnTo>
                    <a:close/>
                  </a:path>
                </a:pathLst>
              </a:custGeom>
              <a:solidFill>
                <a:schemeClr val="dk1"/>
              </a:solidFill>
              <a:ln w="86725"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5392656" y="2274394"/>
                <a:ext cx="161947" cy="461085"/>
              </a:xfrm>
              <a:custGeom>
                <a:avLst/>
                <a:gdLst/>
                <a:ahLst/>
                <a:cxnLst/>
                <a:rect l="l" t="t" r="r" b="b"/>
                <a:pathLst>
                  <a:path w="10709" h="30490" extrusionOk="0">
                    <a:moveTo>
                      <a:pt x="2436" y="1"/>
                    </a:moveTo>
                    <a:cubicBezTo>
                      <a:pt x="1068" y="1"/>
                      <a:pt x="1" y="1135"/>
                      <a:pt x="1" y="2469"/>
                    </a:cubicBezTo>
                    <a:lnTo>
                      <a:pt x="68" y="28021"/>
                    </a:lnTo>
                    <a:cubicBezTo>
                      <a:pt x="34" y="29422"/>
                      <a:pt x="1168" y="30489"/>
                      <a:pt x="2536" y="30489"/>
                    </a:cubicBezTo>
                    <a:lnTo>
                      <a:pt x="8240" y="30489"/>
                    </a:lnTo>
                    <a:cubicBezTo>
                      <a:pt x="9608" y="30489"/>
                      <a:pt x="10709" y="29355"/>
                      <a:pt x="10709" y="28021"/>
                    </a:cubicBezTo>
                    <a:lnTo>
                      <a:pt x="10609" y="2469"/>
                    </a:lnTo>
                    <a:cubicBezTo>
                      <a:pt x="10609" y="1101"/>
                      <a:pt x="9508"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5231236" y="2294069"/>
                <a:ext cx="161947" cy="423249"/>
              </a:xfrm>
              <a:custGeom>
                <a:avLst/>
                <a:gdLst/>
                <a:ahLst/>
                <a:cxnLst/>
                <a:rect l="l" t="t" r="r" b="b"/>
                <a:pathLst>
                  <a:path w="10709" h="27988" extrusionOk="0">
                    <a:moveTo>
                      <a:pt x="2436" y="1"/>
                    </a:moveTo>
                    <a:cubicBezTo>
                      <a:pt x="1068" y="1"/>
                      <a:pt x="1" y="1135"/>
                      <a:pt x="1" y="2469"/>
                    </a:cubicBezTo>
                    <a:lnTo>
                      <a:pt x="67" y="25519"/>
                    </a:lnTo>
                    <a:cubicBezTo>
                      <a:pt x="34" y="26887"/>
                      <a:pt x="1168" y="27987"/>
                      <a:pt x="2536" y="27987"/>
                    </a:cubicBezTo>
                    <a:lnTo>
                      <a:pt x="8240" y="27987"/>
                    </a:lnTo>
                    <a:cubicBezTo>
                      <a:pt x="9608" y="27987"/>
                      <a:pt x="10708" y="26853"/>
                      <a:pt x="10708" y="25519"/>
                    </a:cubicBezTo>
                    <a:lnTo>
                      <a:pt x="10608" y="2469"/>
                    </a:lnTo>
                    <a:cubicBezTo>
                      <a:pt x="10608" y="1101"/>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5554091" y="2302144"/>
                <a:ext cx="161932" cy="423233"/>
              </a:xfrm>
              <a:custGeom>
                <a:avLst/>
                <a:gdLst/>
                <a:ahLst/>
                <a:cxnLst/>
                <a:rect l="l" t="t" r="r" b="b"/>
                <a:pathLst>
                  <a:path w="10708" h="27987" extrusionOk="0">
                    <a:moveTo>
                      <a:pt x="2435" y="0"/>
                    </a:moveTo>
                    <a:cubicBezTo>
                      <a:pt x="1068" y="0"/>
                      <a:pt x="0" y="1134"/>
                      <a:pt x="0" y="2469"/>
                    </a:cubicBezTo>
                    <a:lnTo>
                      <a:pt x="67" y="25519"/>
                    </a:lnTo>
                    <a:cubicBezTo>
                      <a:pt x="34" y="26920"/>
                      <a:pt x="1168" y="27987"/>
                      <a:pt x="2535" y="27987"/>
                    </a:cubicBezTo>
                    <a:lnTo>
                      <a:pt x="8239" y="27987"/>
                    </a:lnTo>
                    <a:cubicBezTo>
                      <a:pt x="9607" y="27987"/>
                      <a:pt x="10708" y="26853"/>
                      <a:pt x="10708" y="25519"/>
                    </a:cubicBezTo>
                    <a:lnTo>
                      <a:pt x="10608" y="2469"/>
                    </a:lnTo>
                    <a:cubicBezTo>
                      <a:pt x="10608" y="1101"/>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5069817" y="2351580"/>
                <a:ext cx="161932" cy="385412"/>
              </a:xfrm>
              <a:custGeom>
                <a:avLst/>
                <a:gdLst/>
                <a:ahLst/>
                <a:cxnLst/>
                <a:rect l="l" t="t" r="r" b="b"/>
                <a:pathLst>
                  <a:path w="10708" h="25486" extrusionOk="0">
                    <a:moveTo>
                      <a:pt x="2435" y="0"/>
                    </a:moveTo>
                    <a:cubicBezTo>
                      <a:pt x="1068" y="0"/>
                      <a:pt x="0" y="1134"/>
                      <a:pt x="0" y="2469"/>
                    </a:cubicBezTo>
                    <a:lnTo>
                      <a:pt x="67" y="23017"/>
                    </a:lnTo>
                    <a:cubicBezTo>
                      <a:pt x="34" y="24384"/>
                      <a:pt x="1168" y="25485"/>
                      <a:pt x="2536" y="25485"/>
                    </a:cubicBezTo>
                    <a:lnTo>
                      <a:pt x="8240" y="25485"/>
                    </a:lnTo>
                    <a:cubicBezTo>
                      <a:pt x="9607" y="25485"/>
                      <a:pt x="10708" y="24351"/>
                      <a:pt x="10708" y="23017"/>
                    </a:cubicBezTo>
                    <a:lnTo>
                      <a:pt x="10608" y="2469"/>
                    </a:lnTo>
                    <a:cubicBezTo>
                      <a:pt x="10608" y="1068"/>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5148515" y="3311285"/>
                <a:ext cx="542792" cy="66100"/>
              </a:xfrm>
              <a:custGeom>
                <a:avLst/>
                <a:gdLst/>
                <a:ahLst/>
                <a:cxnLst/>
                <a:rect l="l" t="t" r="r" b="b"/>
                <a:pathLst>
                  <a:path w="35893" h="4371" extrusionOk="0">
                    <a:moveTo>
                      <a:pt x="0" y="1"/>
                    </a:moveTo>
                    <a:lnTo>
                      <a:pt x="33" y="4371"/>
                    </a:lnTo>
                    <a:lnTo>
                      <a:pt x="35892" y="4371"/>
                    </a:lnTo>
                    <a:lnTo>
                      <a:pt x="358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5387620" y="2696557"/>
                <a:ext cx="486793" cy="503564"/>
              </a:xfrm>
              <a:custGeom>
                <a:avLst/>
                <a:gdLst/>
                <a:ahLst/>
                <a:cxnLst/>
                <a:rect l="l" t="t" r="r" b="b"/>
                <a:pathLst>
                  <a:path w="32190" h="33299" extrusionOk="0">
                    <a:moveTo>
                      <a:pt x="23375" y="1"/>
                    </a:moveTo>
                    <a:cubicBezTo>
                      <a:pt x="18558" y="1"/>
                      <a:pt x="12292" y="3899"/>
                      <a:pt x="7539" y="10345"/>
                    </a:cubicBezTo>
                    <a:cubicBezTo>
                      <a:pt x="1268" y="18851"/>
                      <a:pt x="0" y="28558"/>
                      <a:pt x="4737" y="32061"/>
                    </a:cubicBezTo>
                    <a:cubicBezTo>
                      <a:pt x="5876" y="32901"/>
                      <a:pt x="7263" y="33299"/>
                      <a:pt x="8801" y="33299"/>
                    </a:cubicBezTo>
                    <a:cubicBezTo>
                      <a:pt x="13614" y="33299"/>
                      <a:pt x="19899" y="29401"/>
                      <a:pt x="24651" y="22954"/>
                    </a:cubicBezTo>
                    <a:cubicBezTo>
                      <a:pt x="30922" y="14448"/>
                      <a:pt x="32190" y="4741"/>
                      <a:pt x="27453" y="1239"/>
                    </a:cubicBezTo>
                    <a:cubicBezTo>
                      <a:pt x="26306" y="399"/>
                      <a:pt x="24915" y="1"/>
                      <a:pt x="23375"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a:off x="5118250" y="3509784"/>
                <a:ext cx="603826" cy="87300"/>
              </a:xfrm>
              <a:custGeom>
                <a:avLst/>
                <a:gdLst/>
                <a:ahLst/>
                <a:cxnLst/>
                <a:rect l="l" t="t" r="r" b="b"/>
                <a:pathLst>
                  <a:path w="39929" h="4538" extrusionOk="0">
                    <a:moveTo>
                      <a:pt x="39929" y="0"/>
                    </a:moveTo>
                    <a:lnTo>
                      <a:pt x="1" y="4537"/>
                    </a:lnTo>
                    <a:lnTo>
                      <a:pt x="39862" y="4537"/>
                    </a:lnTo>
                    <a:lnTo>
                      <a:pt x="39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a:off x="5185838" y="3434629"/>
                <a:ext cx="89298" cy="89797"/>
              </a:xfrm>
              <a:custGeom>
                <a:avLst/>
                <a:gdLst/>
                <a:ahLst/>
                <a:cxnLst/>
                <a:rect l="l" t="t" r="r" b="b"/>
                <a:pathLst>
                  <a:path w="5905" h="5938" extrusionOk="0">
                    <a:moveTo>
                      <a:pt x="2936" y="0"/>
                    </a:moveTo>
                    <a:cubicBezTo>
                      <a:pt x="1301" y="0"/>
                      <a:pt x="1" y="1335"/>
                      <a:pt x="1" y="2969"/>
                    </a:cubicBezTo>
                    <a:cubicBezTo>
                      <a:pt x="1" y="4604"/>
                      <a:pt x="1335" y="5938"/>
                      <a:pt x="2936" y="5938"/>
                    </a:cubicBezTo>
                    <a:cubicBezTo>
                      <a:pt x="4570" y="5938"/>
                      <a:pt x="5905" y="4604"/>
                      <a:pt x="5905" y="2969"/>
                    </a:cubicBezTo>
                    <a:cubicBezTo>
                      <a:pt x="5905" y="1335"/>
                      <a:pt x="4604" y="0"/>
                      <a:pt x="2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7" name="Google Shape;847;p25"/>
              <p:cNvCxnSpPr/>
              <p:nvPr/>
            </p:nvCxnSpPr>
            <p:spPr>
              <a:xfrm rot="10800000">
                <a:off x="5235868" y="2369153"/>
                <a:ext cx="0" cy="318300"/>
              </a:xfrm>
              <a:prstGeom prst="straightConnector1">
                <a:avLst/>
              </a:prstGeom>
              <a:noFill/>
              <a:ln w="19050" cap="flat" cmpd="sng">
                <a:solidFill>
                  <a:schemeClr val="accent3"/>
                </a:solidFill>
                <a:prstDash val="solid"/>
                <a:round/>
                <a:headEnd type="none" w="med" len="med"/>
                <a:tailEnd type="none" w="med" len="med"/>
              </a:ln>
            </p:spPr>
          </p:cxnSp>
          <p:cxnSp>
            <p:nvCxnSpPr>
              <p:cNvPr id="848" name="Google Shape;848;p25"/>
              <p:cNvCxnSpPr/>
              <p:nvPr/>
            </p:nvCxnSpPr>
            <p:spPr>
              <a:xfrm rot="10800000">
                <a:off x="5395760" y="2317253"/>
                <a:ext cx="0" cy="370200"/>
              </a:xfrm>
              <a:prstGeom prst="straightConnector1">
                <a:avLst/>
              </a:prstGeom>
              <a:noFill/>
              <a:ln w="19050" cap="flat" cmpd="sng">
                <a:solidFill>
                  <a:schemeClr val="accent3"/>
                </a:solidFill>
                <a:prstDash val="solid"/>
                <a:round/>
                <a:headEnd type="none" w="med" len="med"/>
                <a:tailEnd type="none" w="med" len="med"/>
              </a:ln>
            </p:spPr>
          </p:cxnSp>
          <p:cxnSp>
            <p:nvCxnSpPr>
              <p:cNvPr id="849" name="Google Shape;849;p25"/>
              <p:cNvCxnSpPr/>
              <p:nvPr/>
            </p:nvCxnSpPr>
            <p:spPr>
              <a:xfrm rot="10800000">
                <a:off x="5555652" y="2317253"/>
                <a:ext cx="0" cy="370200"/>
              </a:xfrm>
              <a:prstGeom prst="straightConnector1">
                <a:avLst/>
              </a:prstGeom>
              <a:noFill/>
              <a:ln w="19050" cap="flat" cmpd="sng">
                <a:solidFill>
                  <a:schemeClr val="accent3"/>
                </a:solidFill>
                <a:prstDash val="solid"/>
                <a:round/>
                <a:headEnd type="none" w="med" len="med"/>
                <a:tailEnd type="none" w="med" len="med"/>
              </a:ln>
            </p:spPr>
          </p:cxnSp>
        </p:grpSp>
        <p:sp>
          <p:nvSpPr>
            <p:cNvPr id="850" name="Google Shape;850;p25"/>
            <p:cNvSpPr/>
            <p:nvPr/>
          </p:nvSpPr>
          <p:spPr>
            <a:xfrm>
              <a:off x="7712678" y="255839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57;p25"/>
          <p:cNvGrpSpPr/>
          <p:nvPr/>
        </p:nvGrpSpPr>
        <p:grpSpPr>
          <a:xfrm>
            <a:off x="5759392" y="1325800"/>
            <a:ext cx="1316096" cy="1693683"/>
            <a:chOff x="5759392" y="1325800"/>
            <a:chExt cx="1316096" cy="1693683"/>
          </a:xfrm>
        </p:grpSpPr>
        <p:sp>
          <p:nvSpPr>
            <p:cNvPr id="858" name="Google Shape;858;p25"/>
            <p:cNvSpPr/>
            <p:nvPr/>
          </p:nvSpPr>
          <p:spPr>
            <a:xfrm>
              <a:off x="6354137" y="2619446"/>
              <a:ext cx="141244" cy="160419"/>
            </a:xfrm>
            <a:custGeom>
              <a:avLst/>
              <a:gdLst/>
              <a:ahLst/>
              <a:cxnLst/>
              <a:rect l="l" t="t" r="r" b="b"/>
              <a:pathLst>
                <a:path w="9340" h="10608" extrusionOk="0">
                  <a:moveTo>
                    <a:pt x="0" y="0"/>
                  </a:moveTo>
                  <a:lnTo>
                    <a:pt x="0" y="10608"/>
                  </a:lnTo>
                  <a:lnTo>
                    <a:pt x="8439" y="10608"/>
                  </a:lnTo>
                  <a:cubicBezTo>
                    <a:pt x="8940" y="10608"/>
                    <a:pt x="9340" y="10174"/>
                    <a:pt x="9340" y="9674"/>
                  </a:cubicBezTo>
                  <a:lnTo>
                    <a:pt x="9340" y="934"/>
                  </a:lnTo>
                  <a:cubicBezTo>
                    <a:pt x="9340" y="434"/>
                    <a:pt x="8940" y="0"/>
                    <a:pt x="8439" y="0"/>
                  </a:cubicBezTo>
                  <a:close/>
                </a:path>
              </a:pathLst>
            </a:custGeom>
            <a:solidFill>
              <a:srgbClr val="E5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6354137" y="2699642"/>
              <a:ext cx="141758" cy="80225"/>
            </a:xfrm>
            <a:custGeom>
              <a:avLst/>
              <a:gdLst/>
              <a:ahLst/>
              <a:cxnLst/>
              <a:rect l="l" t="t" r="r" b="b"/>
              <a:pathLst>
                <a:path w="9374" h="5305" extrusionOk="0">
                  <a:moveTo>
                    <a:pt x="0" y="1"/>
                  </a:moveTo>
                  <a:lnTo>
                    <a:pt x="0" y="5305"/>
                  </a:lnTo>
                  <a:lnTo>
                    <a:pt x="7706" y="5305"/>
                  </a:lnTo>
                  <a:cubicBezTo>
                    <a:pt x="8640" y="5305"/>
                    <a:pt x="9373" y="4537"/>
                    <a:pt x="9373" y="3637"/>
                  </a:cubicBezTo>
                  <a:lnTo>
                    <a:pt x="9373" y="1"/>
                  </a:lnTo>
                  <a:close/>
                </a:path>
              </a:pathLst>
            </a:custGeom>
            <a:solidFill>
              <a:srgbClr val="DE7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6186653" y="2618932"/>
              <a:ext cx="167482" cy="159920"/>
            </a:xfrm>
            <a:custGeom>
              <a:avLst/>
              <a:gdLst/>
              <a:ahLst/>
              <a:cxnLst/>
              <a:rect l="l" t="t" r="r" b="b"/>
              <a:pathLst>
                <a:path w="11075" h="10575" extrusionOk="0">
                  <a:moveTo>
                    <a:pt x="1" y="1"/>
                  </a:moveTo>
                  <a:lnTo>
                    <a:pt x="1" y="10575"/>
                  </a:lnTo>
                  <a:lnTo>
                    <a:pt x="11075" y="10575"/>
                  </a:lnTo>
                  <a:lnTo>
                    <a:pt x="11075" y="1"/>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5"/>
            <p:cNvSpPr/>
            <p:nvPr/>
          </p:nvSpPr>
          <p:spPr>
            <a:xfrm>
              <a:off x="6352111" y="2619446"/>
              <a:ext cx="42887" cy="159920"/>
            </a:xfrm>
            <a:custGeom>
              <a:avLst/>
              <a:gdLst/>
              <a:ahLst/>
              <a:cxnLst/>
              <a:rect l="l" t="t" r="r" b="b"/>
              <a:pathLst>
                <a:path w="2836" h="10575" extrusionOk="0">
                  <a:moveTo>
                    <a:pt x="1" y="0"/>
                  </a:moveTo>
                  <a:lnTo>
                    <a:pt x="1" y="10574"/>
                  </a:lnTo>
                  <a:lnTo>
                    <a:pt x="2836" y="10574"/>
                  </a:lnTo>
                  <a:lnTo>
                    <a:pt x="28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a:off x="6341525" y="2619446"/>
              <a:ext cx="0" cy="160419"/>
            </a:xfrm>
            <a:custGeom>
              <a:avLst/>
              <a:gdLst/>
              <a:ahLst/>
              <a:cxnLst/>
              <a:rect l="l" t="t" r="r" b="b"/>
              <a:pathLst>
                <a:path h="10608" fill="none" extrusionOk="0">
                  <a:moveTo>
                    <a:pt x="0" y="0"/>
                  </a:moveTo>
                  <a:lnTo>
                    <a:pt x="0"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5"/>
            <p:cNvSpPr/>
            <p:nvPr/>
          </p:nvSpPr>
          <p:spPr>
            <a:xfrm>
              <a:off x="6202789" y="2619446"/>
              <a:ext cx="15" cy="160419"/>
            </a:xfrm>
            <a:custGeom>
              <a:avLst/>
              <a:gdLst/>
              <a:ahLst/>
              <a:cxnLst/>
              <a:rect l="l" t="t" r="r" b="b"/>
              <a:pathLst>
                <a:path w="1" h="10608" fill="none" extrusionOk="0">
                  <a:moveTo>
                    <a:pt x="1" y="0"/>
                  </a:moveTo>
                  <a:lnTo>
                    <a:pt x="1"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5"/>
            <p:cNvSpPr/>
            <p:nvPr/>
          </p:nvSpPr>
          <p:spPr>
            <a:xfrm>
              <a:off x="6156393" y="2229495"/>
              <a:ext cx="540765" cy="443422"/>
            </a:xfrm>
            <a:custGeom>
              <a:avLst/>
              <a:gdLst/>
              <a:ahLst/>
              <a:cxnLst/>
              <a:rect l="l" t="t" r="r" b="b"/>
              <a:pathLst>
                <a:path w="35759" h="29322" extrusionOk="0">
                  <a:moveTo>
                    <a:pt x="35559" y="1"/>
                  </a:moveTo>
                  <a:lnTo>
                    <a:pt x="0" y="234"/>
                  </a:lnTo>
                  <a:lnTo>
                    <a:pt x="200" y="29322"/>
                  </a:lnTo>
                  <a:lnTo>
                    <a:pt x="35759" y="29088"/>
                  </a:lnTo>
                  <a:lnTo>
                    <a:pt x="35559" y="1"/>
                  </a:ln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5"/>
            <p:cNvSpPr/>
            <p:nvPr/>
          </p:nvSpPr>
          <p:spPr>
            <a:xfrm>
              <a:off x="6151841" y="2231008"/>
              <a:ext cx="305202" cy="442424"/>
            </a:xfrm>
            <a:custGeom>
              <a:avLst/>
              <a:gdLst/>
              <a:ahLst/>
              <a:cxnLst/>
              <a:rect l="l" t="t" r="r" b="b"/>
              <a:pathLst>
                <a:path w="20182" h="29256" extrusionOk="0">
                  <a:moveTo>
                    <a:pt x="19982" y="1"/>
                  </a:moveTo>
                  <a:lnTo>
                    <a:pt x="1" y="134"/>
                  </a:lnTo>
                  <a:lnTo>
                    <a:pt x="201" y="29255"/>
                  </a:lnTo>
                  <a:lnTo>
                    <a:pt x="20182" y="29122"/>
                  </a:lnTo>
                  <a:lnTo>
                    <a:pt x="19982" y="1"/>
                  </a:ln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5"/>
            <p:cNvSpPr/>
            <p:nvPr/>
          </p:nvSpPr>
          <p:spPr>
            <a:xfrm>
              <a:off x="6073657" y="1804248"/>
              <a:ext cx="649224" cy="622503"/>
            </a:xfrm>
            <a:custGeom>
              <a:avLst/>
              <a:gdLst/>
              <a:ahLst/>
              <a:cxnLst/>
              <a:rect l="l" t="t" r="r" b="b"/>
              <a:pathLst>
                <a:path w="42931" h="41164" extrusionOk="0">
                  <a:moveTo>
                    <a:pt x="42698" y="1"/>
                  </a:moveTo>
                  <a:lnTo>
                    <a:pt x="1" y="301"/>
                  </a:lnTo>
                  <a:lnTo>
                    <a:pt x="201" y="34359"/>
                  </a:lnTo>
                  <a:cubicBezTo>
                    <a:pt x="234" y="38141"/>
                    <a:pt x="3303" y="41164"/>
                    <a:pt x="7077" y="41164"/>
                  </a:cubicBezTo>
                  <a:cubicBezTo>
                    <a:pt x="7098" y="41164"/>
                    <a:pt x="7118" y="41164"/>
                    <a:pt x="7139" y="41164"/>
                  </a:cubicBezTo>
                  <a:lnTo>
                    <a:pt x="42931" y="40897"/>
                  </a:lnTo>
                  <a:lnTo>
                    <a:pt x="42698" y="1"/>
                  </a:lnTo>
                  <a:close/>
                </a:path>
              </a:pathLst>
            </a:custGeom>
            <a:solidFill>
              <a:srgbClr val="BF7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a:off x="5759392" y="1325800"/>
              <a:ext cx="1316096" cy="1092933"/>
            </a:xfrm>
            <a:custGeom>
              <a:avLst/>
              <a:gdLst/>
              <a:ahLst/>
              <a:cxnLst/>
              <a:rect l="l" t="t" r="r" b="b"/>
              <a:pathLst>
                <a:path w="87029" h="72272" extrusionOk="0">
                  <a:moveTo>
                    <a:pt x="66402" y="1"/>
                  </a:moveTo>
                  <a:cubicBezTo>
                    <a:pt x="65943" y="1"/>
                    <a:pt x="65477" y="113"/>
                    <a:pt x="65046" y="350"/>
                  </a:cubicBezTo>
                  <a:lnTo>
                    <a:pt x="1768" y="36842"/>
                  </a:lnTo>
                  <a:cubicBezTo>
                    <a:pt x="467" y="37610"/>
                    <a:pt x="0" y="39278"/>
                    <a:pt x="767" y="40612"/>
                  </a:cubicBezTo>
                  <a:lnTo>
                    <a:pt x="18246" y="70900"/>
                  </a:lnTo>
                  <a:cubicBezTo>
                    <a:pt x="18739" y="71774"/>
                    <a:pt x="19669" y="72272"/>
                    <a:pt x="20620" y="72272"/>
                  </a:cubicBezTo>
                  <a:cubicBezTo>
                    <a:pt x="21085" y="72272"/>
                    <a:pt x="21555" y="72153"/>
                    <a:pt x="21982" y="71901"/>
                  </a:cubicBezTo>
                  <a:lnTo>
                    <a:pt x="85294" y="35441"/>
                  </a:lnTo>
                  <a:cubicBezTo>
                    <a:pt x="86562" y="34674"/>
                    <a:pt x="87029" y="33006"/>
                    <a:pt x="86295" y="31672"/>
                  </a:cubicBezTo>
                  <a:lnTo>
                    <a:pt x="68816" y="1350"/>
                  </a:lnTo>
                  <a:cubicBezTo>
                    <a:pt x="68296" y="492"/>
                    <a:pt x="67364" y="1"/>
                    <a:pt x="66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a:off x="5952085" y="1414812"/>
              <a:ext cx="987711" cy="879268"/>
            </a:xfrm>
            <a:custGeom>
              <a:avLst/>
              <a:gdLst/>
              <a:ahLst/>
              <a:cxnLst/>
              <a:rect l="l" t="t" r="r" b="b"/>
              <a:pathLst>
                <a:path w="65314" h="58143" extrusionOk="0">
                  <a:moveTo>
                    <a:pt x="47634" y="1"/>
                  </a:moveTo>
                  <a:lnTo>
                    <a:pt x="0" y="27454"/>
                  </a:lnTo>
                  <a:lnTo>
                    <a:pt x="17680" y="58143"/>
                  </a:lnTo>
                  <a:lnTo>
                    <a:pt x="65314" y="30656"/>
                  </a:lnTo>
                  <a:lnTo>
                    <a:pt x="476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5"/>
            <p:cNvSpPr/>
            <p:nvPr/>
          </p:nvSpPr>
          <p:spPr>
            <a:xfrm>
              <a:off x="6731023" y="1566657"/>
              <a:ext cx="62048" cy="107460"/>
            </a:xfrm>
            <a:custGeom>
              <a:avLst/>
              <a:gdLst/>
              <a:ahLst/>
              <a:cxnLst/>
              <a:rect l="l" t="t" r="r" b="b"/>
              <a:pathLst>
                <a:path w="4103" h="7106" fill="none" extrusionOk="0">
                  <a:moveTo>
                    <a:pt x="0" y="1"/>
                  </a:moveTo>
                  <a:lnTo>
                    <a:pt x="4103" y="7106"/>
                  </a:lnTo>
                </a:path>
              </a:pathLst>
            </a:custGeom>
            <a:noFill/>
            <a:ln w="15850" cap="rnd" cmpd="sng">
              <a:solidFill>
                <a:srgbClr val="35353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5"/>
            <p:cNvSpPr/>
            <p:nvPr/>
          </p:nvSpPr>
          <p:spPr>
            <a:xfrm>
              <a:off x="5929386" y="2039329"/>
              <a:ext cx="144783" cy="145297"/>
            </a:xfrm>
            <a:custGeom>
              <a:avLst/>
              <a:gdLst/>
              <a:ahLst/>
              <a:cxnLst/>
              <a:rect l="l" t="t" r="r" b="b"/>
              <a:pathLst>
                <a:path w="9574" h="9608" fill="none" extrusionOk="0">
                  <a:moveTo>
                    <a:pt x="6872" y="8440"/>
                  </a:moveTo>
                  <a:cubicBezTo>
                    <a:pt x="4871" y="9607"/>
                    <a:pt x="2335" y="8873"/>
                    <a:pt x="1168" y="6872"/>
                  </a:cubicBezTo>
                  <a:cubicBezTo>
                    <a:pt x="0" y="4870"/>
                    <a:pt x="701" y="2335"/>
                    <a:pt x="2702" y="1168"/>
                  </a:cubicBezTo>
                  <a:cubicBezTo>
                    <a:pt x="4704" y="0"/>
                    <a:pt x="7239" y="701"/>
                    <a:pt x="8406" y="2702"/>
                  </a:cubicBezTo>
                  <a:cubicBezTo>
                    <a:pt x="9574" y="4704"/>
                    <a:pt x="8873" y="7272"/>
                    <a:pt x="6872" y="8440"/>
                  </a:cubicBezTo>
                  <a:close/>
                </a:path>
              </a:pathLst>
            </a:custGeom>
            <a:noFill/>
            <a:ln w="10850"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6785495" y="1588948"/>
              <a:ext cx="24226" cy="21368"/>
            </a:xfrm>
            <a:custGeom>
              <a:avLst/>
              <a:gdLst/>
              <a:ahLst/>
              <a:cxnLst/>
              <a:rect l="l" t="t" r="r" b="b"/>
              <a:pathLst>
                <a:path w="1602" h="1413" extrusionOk="0">
                  <a:moveTo>
                    <a:pt x="782" y="0"/>
                  </a:moveTo>
                  <a:cubicBezTo>
                    <a:pt x="662" y="0"/>
                    <a:pt x="541" y="30"/>
                    <a:pt x="434" y="94"/>
                  </a:cubicBezTo>
                  <a:cubicBezTo>
                    <a:pt x="101" y="261"/>
                    <a:pt x="1" y="728"/>
                    <a:pt x="201" y="1062"/>
                  </a:cubicBezTo>
                  <a:cubicBezTo>
                    <a:pt x="310" y="1280"/>
                    <a:pt x="548" y="1413"/>
                    <a:pt x="793" y="1413"/>
                  </a:cubicBezTo>
                  <a:cubicBezTo>
                    <a:pt x="922" y="1413"/>
                    <a:pt x="1053" y="1376"/>
                    <a:pt x="1168" y="1295"/>
                  </a:cubicBezTo>
                  <a:cubicBezTo>
                    <a:pt x="1535" y="1128"/>
                    <a:pt x="1602" y="695"/>
                    <a:pt x="1402" y="361"/>
                  </a:cubicBezTo>
                  <a:cubicBezTo>
                    <a:pt x="1289" y="135"/>
                    <a:pt x="1037" y="0"/>
                    <a:pt x="782" y="0"/>
                  </a:cubicBez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6102978" y="13820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5"/>
            <p:cNvSpPr/>
            <p:nvPr/>
          </p:nvSpPr>
          <p:spPr>
            <a:xfrm>
              <a:off x="5973331" y="1479687"/>
              <a:ext cx="248206" cy="270587"/>
            </a:xfrm>
            <a:custGeom>
              <a:avLst/>
              <a:gdLst/>
              <a:ahLst/>
              <a:cxnLst/>
              <a:rect l="l" t="t" r="r" b="b"/>
              <a:pathLst>
                <a:path w="16413" h="17893" extrusionOk="0">
                  <a:moveTo>
                    <a:pt x="6591" y="0"/>
                  </a:moveTo>
                  <a:cubicBezTo>
                    <a:pt x="5838" y="0"/>
                    <a:pt x="5073" y="197"/>
                    <a:pt x="4371" y="615"/>
                  </a:cubicBezTo>
                  <a:lnTo>
                    <a:pt x="2870" y="1482"/>
                  </a:lnTo>
                  <a:cubicBezTo>
                    <a:pt x="735" y="2749"/>
                    <a:pt x="1" y="5451"/>
                    <a:pt x="1235" y="7586"/>
                  </a:cubicBezTo>
                  <a:lnTo>
                    <a:pt x="5938" y="15659"/>
                  </a:lnTo>
                  <a:cubicBezTo>
                    <a:pt x="6789" y="17091"/>
                    <a:pt x="8285" y="17892"/>
                    <a:pt x="9822" y="17892"/>
                  </a:cubicBezTo>
                  <a:cubicBezTo>
                    <a:pt x="10576" y="17892"/>
                    <a:pt x="11340" y="17699"/>
                    <a:pt x="12043" y="17293"/>
                  </a:cubicBezTo>
                  <a:lnTo>
                    <a:pt x="13544" y="16426"/>
                  </a:lnTo>
                  <a:cubicBezTo>
                    <a:pt x="15679" y="15158"/>
                    <a:pt x="16413" y="12456"/>
                    <a:pt x="15178" y="10321"/>
                  </a:cubicBezTo>
                  <a:lnTo>
                    <a:pt x="10442" y="2249"/>
                  </a:lnTo>
                  <a:cubicBezTo>
                    <a:pt x="9614" y="817"/>
                    <a:pt x="8126" y="0"/>
                    <a:pt x="6591" y="0"/>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5"/>
            <p:cNvSpPr/>
            <p:nvPr/>
          </p:nvSpPr>
          <p:spPr>
            <a:xfrm>
              <a:off x="6257335" y="1325830"/>
              <a:ext cx="248705" cy="270587"/>
            </a:xfrm>
            <a:custGeom>
              <a:avLst/>
              <a:gdLst/>
              <a:ahLst/>
              <a:cxnLst/>
              <a:rect l="l" t="t" r="r" b="b"/>
              <a:pathLst>
                <a:path w="16446" h="17893" extrusionOk="0">
                  <a:moveTo>
                    <a:pt x="6610" y="0"/>
                  </a:moveTo>
                  <a:cubicBezTo>
                    <a:pt x="5857" y="0"/>
                    <a:pt x="5096" y="197"/>
                    <a:pt x="4404" y="615"/>
                  </a:cubicBezTo>
                  <a:lnTo>
                    <a:pt x="2903" y="1482"/>
                  </a:lnTo>
                  <a:cubicBezTo>
                    <a:pt x="768" y="2749"/>
                    <a:pt x="1" y="5451"/>
                    <a:pt x="1268" y="7586"/>
                  </a:cubicBezTo>
                  <a:lnTo>
                    <a:pt x="5972" y="15659"/>
                  </a:lnTo>
                  <a:cubicBezTo>
                    <a:pt x="6822" y="17091"/>
                    <a:pt x="8318" y="17892"/>
                    <a:pt x="9855" y="17892"/>
                  </a:cubicBezTo>
                  <a:cubicBezTo>
                    <a:pt x="10609" y="17892"/>
                    <a:pt x="11373" y="17699"/>
                    <a:pt x="12076" y="17293"/>
                  </a:cubicBezTo>
                  <a:lnTo>
                    <a:pt x="13577" y="16426"/>
                  </a:lnTo>
                  <a:cubicBezTo>
                    <a:pt x="15679" y="15158"/>
                    <a:pt x="16446" y="12456"/>
                    <a:pt x="15178" y="10322"/>
                  </a:cubicBezTo>
                  <a:lnTo>
                    <a:pt x="10475" y="2249"/>
                  </a:lnTo>
                  <a:cubicBezTo>
                    <a:pt x="9647" y="817"/>
                    <a:pt x="8144" y="0"/>
                    <a:pt x="6610" y="0"/>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5"/>
            <p:cNvSpPr/>
            <p:nvPr/>
          </p:nvSpPr>
          <p:spPr>
            <a:xfrm>
              <a:off x="5862361" y="1610846"/>
              <a:ext cx="229529" cy="237287"/>
            </a:xfrm>
            <a:custGeom>
              <a:avLst/>
              <a:gdLst/>
              <a:ahLst/>
              <a:cxnLst/>
              <a:rect l="l" t="t" r="r" b="b"/>
              <a:pathLst>
                <a:path w="15178" h="15691" extrusionOk="0">
                  <a:moveTo>
                    <a:pt x="6590" y="0"/>
                  </a:moveTo>
                  <a:cubicBezTo>
                    <a:pt x="5837" y="0"/>
                    <a:pt x="5073" y="197"/>
                    <a:pt x="4370" y="614"/>
                  </a:cubicBezTo>
                  <a:lnTo>
                    <a:pt x="2869" y="1482"/>
                  </a:lnTo>
                  <a:cubicBezTo>
                    <a:pt x="734" y="2749"/>
                    <a:pt x="0" y="5451"/>
                    <a:pt x="1234" y="7586"/>
                  </a:cubicBezTo>
                  <a:lnTo>
                    <a:pt x="4704" y="13457"/>
                  </a:lnTo>
                  <a:cubicBezTo>
                    <a:pt x="5532" y="14889"/>
                    <a:pt x="7035" y="15691"/>
                    <a:pt x="8569" y="15691"/>
                  </a:cubicBezTo>
                  <a:cubicBezTo>
                    <a:pt x="9322" y="15691"/>
                    <a:pt x="10083" y="15498"/>
                    <a:pt x="10775" y="15091"/>
                  </a:cubicBezTo>
                  <a:lnTo>
                    <a:pt x="12276" y="14191"/>
                  </a:lnTo>
                  <a:cubicBezTo>
                    <a:pt x="14411" y="12957"/>
                    <a:pt x="15178" y="10255"/>
                    <a:pt x="13910" y="8120"/>
                  </a:cubicBezTo>
                  <a:lnTo>
                    <a:pt x="10441" y="2249"/>
                  </a:lnTo>
                  <a:cubicBezTo>
                    <a:pt x="9613" y="817"/>
                    <a:pt x="8125" y="0"/>
                    <a:pt x="6590" y="0"/>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5"/>
            <p:cNvSpPr/>
            <p:nvPr/>
          </p:nvSpPr>
          <p:spPr>
            <a:xfrm>
              <a:off x="6109981" y="2668882"/>
              <a:ext cx="629550" cy="350600"/>
            </a:xfrm>
            <a:custGeom>
              <a:avLst/>
              <a:gdLst/>
              <a:ahLst/>
              <a:cxnLst/>
              <a:rect l="l" t="t" r="r" b="b"/>
              <a:pathLst>
                <a:path w="41630" h="23184" extrusionOk="0">
                  <a:moveTo>
                    <a:pt x="100" y="0"/>
                  </a:moveTo>
                  <a:lnTo>
                    <a:pt x="0" y="23117"/>
                  </a:lnTo>
                  <a:lnTo>
                    <a:pt x="41497" y="23183"/>
                  </a:lnTo>
                  <a:lnTo>
                    <a:pt x="41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5"/>
            <p:cNvSpPr/>
            <p:nvPr/>
          </p:nvSpPr>
          <p:spPr>
            <a:xfrm>
              <a:off x="6109981" y="2843911"/>
              <a:ext cx="629550" cy="175572"/>
            </a:xfrm>
            <a:custGeom>
              <a:avLst/>
              <a:gdLst/>
              <a:ahLst/>
              <a:cxnLst/>
              <a:rect l="l" t="t" r="r" b="b"/>
              <a:pathLst>
                <a:path w="41630" h="11610" extrusionOk="0">
                  <a:moveTo>
                    <a:pt x="41630" y="1"/>
                  </a:moveTo>
                  <a:lnTo>
                    <a:pt x="0" y="11609"/>
                  </a:lnTo>
                  <a:lnTo>
                    <a:pt x="41497" y="11609"/>
                  </a:lnTo>
                  <a:lnTo>
                    <a:pt x="41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5"/>
            <p:cNvSpPr/>
            <p:nvPr/>
          </p:nvSpPr>
          <p:spPr>
            <a:xfrm>
              <a:off x="6154881" y="2605821"/>
              <a:ext cx="542792" cy="68112"/>
            </a:xfrm>
            <a:custGeom>
              <a:avLst/>
              <a:gdLst/>
              <a:ahLst/>
              <a:cxnLst/>
              <a:rect l="l" t="t" r="r" b="b"/>
              <a:pathLst>
                <a:path w="35893" h="4504" extrusionOk="0">
                  <a:moveTo>
                    <a:pt x="35892" y="0"/>
                  </a:moveTo>
                  <a:lnTo>
                    <a:pt x="0" y="100"/>
                  </a:lnTo>
                  <a:lnTo>
                    <a:pt x="33" y="4504"/>
                  </a:lnTo>
                  <a:lnTo>
                    <a:pt x="35892" y="4370"/>
                  </a:lnTo>
                  <a:lnTo>
                    <a:pt x="35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a:off x="6391959" y="2051609"/>
              <a:ext cx="501432" cy="494022"/>
            </a:xfrm>
            <a:custGeom>
              <a:avLst/>
              <a:gdLst/>
              <a:ahLst/>
              <a:cxnLst/>
              <a:rect l="l" t="t" r="r" b="b"/>
              <a:pathLst>
                <a:path w="33158" h="32668" extrusionOk="0">
                  <a:moveTo>
                    <a:pt x="24168" y="1"/>
                  </a:moveTo>
                  <a:cubicBezTo>
                    <a:pt x="19400" y="1"/>
                    <a:pt x="13174" y="3591"/>
                    <a:pt x="8307" y="9662"/>
                  </a:cubicBezTo>
                  <a:cubicBezTo>
                    <a:pt x="1669" y="17902"/>
                    <a:pt x="1" y="27542"/>
                    <a:pt x="4571" y="31245"/>
                  </a:cubicBezTo>
                  <a:cubicBezTo>
                    <a:pt x="5773" y="32210"/>
                    <a:pt x="7287" y="32667"/>
                    <a:pt x="8986" y="32667"/>
                  </a:cubicBezTo>
                  <a:cubicBezTo>
                    <a:pt x="13746" y="32667"/>
                    <a:pt x="19960" y="29077"/>
                    <a:pt x="24852" y="23005"/>
                  </a:cubicBezTo>
                  <a:cubicBezTo>
                    <a:pt x="31490" y="14766"/>
                    <a:pt x="33158" y="5126"/>
                    <a:pt x="28588" y="1423"/>
                  </a:cubicBezTo>
                  <a:cubicBezTo>
                    <a:pt x="27386" y="458"/>
                    <a:pt x="25870" y="1"/>
                    <a:pt x="24168"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5"/>
            <p:cNvSpPr/>
            <p:nvPr/>
          </p:nvSpPr>
          <p:spPr>
            <a:xfrm>
              <a:off x="6157905" y="2799027"/>
              <a:ext cx="89797" cy="89797"/>
            </a:xfrm>
            <a:custGeom>
              <a:avLst/>
              <a:gdLst/>
              <a:ahLst/>
              <a:cxnLst/>
              <a:rect l="l" t="t" r="r" b="b"/>
              <a:pathLst>
                <a:path w="5938" h="5938" extrusionOk="0">
                  <a:moveTo>
                    <a:pt x="2969" y="0"/>
                  </a:moveTo>
                  <a:cubicBezTo>
                    <a:pt x="1334" y="0"/>
                    <a:pt x="0" y="1334"/>
                    <a:pt x="0" y="2969"/>
                  </a:cubicBezTo>
                  <a:cubicBezTo>
                    <a:pt x="0" y="4603"/>
                    <a:pt x="1334" y="5938"/>
                    <a:pt x="2969" y="5938"/>
                  </a:cubicBezTo>
                  <a:cubicBezTo>
                    <a:pt x="4603" y="5938"/>
                    <a:pt x="5938" y="4603"/>
                    <a:pt x="5938" y="2969"/>
                  </a:cubicBezTo>
                  <a:cubicBezTo>
                    <a:pt x="5938" y="1301"/>
                    <a:pt x="4603" y="0"/>
                    <a:pt x="2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1" name="Google Shape;881;p25"/>
            <p:cNvCxnSpPr/>
            <p:nvPr/>
          </p:nvCxnSpPr>
          <p:spPr>
            <a:xfrm rot="10800000">
              <a:off x="6010031" y="1627621"/>
              <a:ext cx="57900" cy="100500"/>
            </a:xfrm>
            <a:prstGeom prst="straightConnector1">
              <a:avLst/>
            </a:prstGeom>
            <a:noFill/>
            <a:ln w="19050" cap="flat" cmpd="sng">
              <a:solidFill>
                <a:srgbClr val="2A2B2B"/>
              </a:solidFill>
              <a:prstDash val="solid"/>
              <a:round/>
              <a:headEnd type="none" w="med" len="med"/>
              <a:tailEnd type="none" w="med" len="med"/>
            </a:ln>
          </p:spPr>
        </p:cxnSp>
        <p:cxnSp>
          <p:nvCxnSpPr>
            <p:cNvPr id="882" name="Google Shape;882;p25"/>
            <p:cNvCxnSpPr/>
            <p:nvPr/>
          </p:nvCxnSpPr>
          <p:spPr>
            <a:xfrm rot="10800000">
              <a:off x="6125226" y="1500946"/>
              <a:ext cx="88200" cy="149400"/>
            </a:xfrm>
            <a:prstGeom prst="straightConnector1">
              <a:avLst/>
            </a:prstGeom>
            <a:noFill/>
            <a:ln w="19050" cap="flat" cmpd="sng">
              <a:solidFill>
                <a:srgbClr val="2A2B2B"/>
              </a:solidFill>
              <a:prstDash val="solid"/>
              <a:round/>
              <a:headEnd type="none" w="med" len="med"/>
              <a:tailEnd type="none" w="med" len="med"/>
            </a:ln>
          </p:spPr>
        </p:cxnSp>
        <p:cxnSp>
          <p:nvCxnSpPr>
            <p:cNvPr id="883" name="Google Shape;883;p25"/>
            <p:cNvCxnSpPr/>
            <p:nvPr/>
          </p:nvCxnSpPr>
          <p:spPr>
            <a:xfrm rot="10800000">
              <a:off x="6264945" y="1420282"/>
              <a:ext cx="88200" cy="149400"/>
            </a:xfrm>
            <a:prstGeom prst="straightConnector1">
              <a:avLst/>
            </a:prstGeom>
            <a:noFill/>
            <a:ln w="19050" cap="flat" cmpd="sng">
              <a:solidFill>
                <a:srgbClr val="2A2B2B"/>
              </a:solidFill>
              <a:prstDash val="solid"/>
              <a:round/>
              <a:headEnd type="none" w="med" len="med"/>
              <a:tailEnd type="none" w="med" len="med"/>
            </a:ln>
          </p:spPr>
        </p:cxnSp>
        <p:sp>
          <p:nvSpPr>
            <p:cNvPr id="884" name="Google Shape;884;p25"/>
            <p:cNvSpPr/>
            <p:nvPr/>
          </p:nvSpPr>
          <p:spPr>
            <a:xfrm>
              <a:off x="6583978" y="18916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7B4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xmlns="" id="{72877A37-C440-B691-A5AC-548ECECAE0F3}"/>
              </a:ext>
            </a:extLst>
          </p:cNvPr>
          <p:cNvSpPr txBox="1"/>
          <p:nvPr/>
        </p:nvSpPr>
        <p:spPr>
          <a:xfrm>
            <a:off x="522463" y="1282963"/>
            <a:ext cx="3771576" cy="3216265"/>
          </a:xfrm>
          <a:prstGeom prst="rect">
            <a:avLst/>
          </a:prstGeom>
          <a:noFill/>
        </p:spPr>
        <p:txBody>
          <a:bodyPr wrap="square" rtlCol="0">
            <a:spAutoFit/>
          </a:bodyPr>
          <a:lstStyle/>
          <a:p>
            <a:pPr algn="just">
              <a:lnSpc>
                <a:spcPct val="150000"/>
              </a:lnSpc>
              <a:buNone/>
            </a:pPr>
            <a:r>
              <a:rPr lang="hi" dirty="0"/>
              <a:t> </a:t>
            </a:r>
            <a:r>
              <a:rPr lang="hi" b="1" dirty="0">
                <a:latin typeface="Nirmala UI" panose="020B0502040204020203" pitchFamily="34" charset="0"/>
                <a:ea typeface="Nirmala UI" panose="020B0502040204020203" pitchFamily="34" charset="0"/>
                <a:cs typeface="Nirmala UI" panose="020B0502040204020203" pitchFamily="34" charset="0"/>
              </a:rPr>
              <a:t>मीडिया साक्षरता का मतलब है विभिन्न रूपों में </a:t>
            </a:r>
            <a:r>
              <a:rPr lang="hi" sz="14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मीडिया तक पहुँचने, उसका विश्लेषण करने, उसका मूल्यांकन करने </a:t>
            </a:r>
            <a:r>
              <a:rPr lang="hi" sz="1400" b="1" dirty="0">
                <a:latin typeface="Nirmala UI" panose="020B0502040204020203" pitchFamily="34" charset="0"/>
                <a:ea typeface="Nirmala UI" panose="020B0502040204020203" pitchFamily="34" charset="0"/>
                <a:cs typeface="Nirmala UI" panose="020B0502040204020203" pitchFamily="34" charset="0"/>
              </a:rPr>
              <a:t>और उसे बनाने की क्षमता। टेलीविज़न, रेडियो, इंटरनेट, समाचार-पत्रों और अन्य मीडिया आउटलेट से हमें मिलने वाले जटिल संदेशों को समझने के लिए यह बहुत ज़रूरी है।</a:t>
            </a:r>
          </a:p>
          <a:p>
            <a:pPr algn="just">
              <a:lnSpc>
                <a:spcPct val="150000"/>
              </a:lnSpc>
              <a:buNone/>
            </a:pPr>
            <a:r>
              <a:rPr lang="hi" sz="1400" b="1" dirty="0">
                <a:latin typeface="Nirmala UI" panose="020B0502040204020203" pitchFamily="34" charset="0"/>
                <a:ea typeface="Nirmala UI" panose="020B0502040204020203" pitchFamily="34" charset="0"/>
                <a:cs typeface="Nirmala UI" panose="020B0502040204020203" pitchFamily="34" charset="0"/>
              </a:rPr>
              <a:t> </a:t>
            </a:r>
            <a:r>
              <a:rPr lang="hi" sz="1400" b="1" i="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मीडिया साक्षर व्यक्ति </a:t>
            </a:r>
            <a:r>
              <a:rPr lang="hi" sz="1400" b="1" i="1"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तथ्यात्मक समाचार </a:t>
            </a:r>
            <a:r>
              <a:rPr lang="hi" sz="1400" b="1" i="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रिपोर्ट और </a:t>
            </a:r>
            <a:r>
              <a:rPr lang="hi" sz="1400" b="1" i="1"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भ्रामक लेख </a:t>
            </a:r>
            <a:r>
              <a:rPr lang="hi" sz="1400" b="1" i="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के बीच अंतर कर सकता है</a:t>
            </a:r>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3"/>
        <p:cNvGrpSpPr/>
        <p:nvPr/>
      </p:nvGrpSpPr>
      <p:grpSpPr>
        <a:xfrm>
          <a:off x="0" y="0"/>
          <a:ext cx="0" cy="0"/>
          <a:chOff x="0" y="0"/>
          <a:chExt cx="0" cy="0"/>
        </a:xfrm>
      </p:grpSpPr>
      <p:sp>
        <p:nvSpPr>
          <p:cNvPr id="1924" name="Google Shape;1924;p36"/>
          <p:cNvSpPr txBox="1">
            <a:spLocks noGrp="1"/>
          </p:cNvSpPr>
          <p:nvPr>
            <p:ph type="title"/>
          </p:nvPr>
        </p:nvSpPr>
        <p:spPr>
          <a:xfrm>
            <a:off x="1247720" y="376198"/>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i-IN" b="1" dirty="0">
                <a:solidFill>
                  <a:srgbClr val="FF0000"/>
                </a:solidFill>
              </a:rPr>
              <a:t>मुख्य तत्व</a:t>
            </a:r>
            <a:endParaRPr b="1" dirty="0">
              <a:solidFill>
                <a:srgbClr val="FF0000"/>
              </a:solidFill>
            </a:endParaRPr>
          </a:p>
        </p:txBody>
      </p:sp>
      <p:grpSp>
        <p:nvGrpSpPr>
          <p:cNvPr id="1925" name="Google Shape;1925;p36"/>
          <p:cNvGrpSpPr/>
          <p:nvPr/>
        </p:nvGrpSpPr>
        <p:grpSpPr>
          <a:xfrm>
            <a:off x="4876800" y="1252145"/>
            <a:ext cx="3962400" cy="3006124"/>
            <a:chOff x="456800" y="1325800"/>
            <a:chExt cx="4904724" cy="3400321"/>
          </a:xfrm>
        </p:grpSpPr>
        <p:sp>
          <p:nvSpPr>
            <p:cNvPr id="1926" name="Google Shape;1926;p36"/>
            <p:cNvSpPr/>
            <p:nvPr/>
          </p:nvSpPr>
          <p:spPr>
            <a:xfrm>
              <a:off x="3048316" y="2360652"/>
              <a:ext cx="2313207" cy="2312568"/>
            </a:xfrm>
            <a:custGeom>
              <a:avLst/>
              <a:gdLst/>
              <a:ahLst/>
              <a:cxnLst/>
              <a:rect l="l" t="t" r="r" b="b"/>
              <a:pathLst>
                <a:path w="119453" h="119420" extrusionOk="0">
                  <a:moveTo>
                    <a:pt x="59710" y="1"/>
                  </a:moveTo>
                  <a:cubicBezTo>
                    <a:pt x="26720" y="1"/>
                    <a:pt x="1" y="26753"/>
                    <a:pt x="1" y="59710"/>
                  </a:cubicBezTo>
                  <a:cubicBezTo>
                    <a:pt x="1" y="92700"/>
                    <a:pt x="26720" y="119420"/>
                    <a:pt x="59710" y="119420"/>
                  </a:cubicBezTo>
                  <a:cubicBezTo>
                    <a:pt x="92700" y="119420"/>
                    <a:pt x="119419" y="92700"/>
                    <a:pt x="119419" y="59710"/>
                  </a:cubicBezTo>
                  <a:cubicBezTo>
                    <a:pt x="119453" y="26787"/>
                    <a:pt x="92700" y="1"/>
                    <a:pt x="59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6"/>
            <p:cNvSpPr/>
            <p:nvPr/>
          </p:nvSpPr>
          <p:spPr>
            <a:xfrm>
              <a:off x="4670277" y="1898172"/>
              <a:ext cx="313306" cy="313306"/>
            </a:xfrm>
            <a:custGeom>
              <a:avLst/>
              <a:gdLst/>
              <a:ahLst/>
              <a:cxnLst/>
              <a:rect l="l" t="t" r="r" b="b"/>
              <a:pathLst>
                <a:path w="16179" h="16179" extrusionOk="0">
                  <a:moveTo>
                    <a:pt x="8106" y="0"/>
                  </a:moveTo>
                  <a:cubicBezTo>
                    <a:pt x="3637" y="0"/>
                    <a:pt x="1" y="3636"/>
                    <a:pt x="1" y="8106"/>
                  </a:cubicBezTo>
                  <a:cubicBezTo>
                    <a:pt x="1" y="12542"/>
                    <a:pt x="3637" y="16178"/>
                    <a:pt x="8106" y="16178"/>
                  </a:cubicBezTo>
                  <a:cubicBezTo>
                    <a:pt x="12576" y="16178"/>
                    <a:pt x="16179" y="12542"/>
                    <a:pt x="16179" y="8106"/>
                  </a:cubicBezTo>
                  <a:cubicBezTo>
                    <a:pt x="16179" y="3636"/>
                    <a:pt x="12576" y="0"/>
                    <a:pt x="8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6"/>
            <p:cNvSpPr/>
            <p:nvPr/>
          </p:nvSpPr>
          <p:spPr>
            <a:xfrm>
              <a:off x="519463" y="4133771"/>
              <a:ext cx="279727" cy="279708"/>
            </a:xfrm>
            <a:custGeom>
              <a:avLst/>
              <a:gdLst/>
              <a:ahLst/>
              <a:cxnLst/>
              <a:rect l="l" t="t" r="r" b="b"/>
              <a:pathLst>
                <a:path w="14445" h="14444" extrusionOk="0">
                  <a:moveTo>
                    <a:pt x="7206" y="0"/>
                  </a:moveTo>
                  <a:cubicBezTo>
                    <a:pt x="3203" y="0"/>
                    <a:pt x="1" y="3236"/>
                    <a:pt x="1" y="7239"/>
                  </a:cubicBezTo>
                  <a:cubicBezTo>
                    <a:pt x="1" y="11242"/>
                    <a:pt x="3203" y="14444"/>
                    <a:pt x="7206" y="14444"/>
                  </a:cubicBezTo>
                  <a:cubicBezTo>
                    <a:pt x="11209" y="14444"/>
                    <a:pt x="14444" y="11242"/>
                    <a:pt x="14444" y="7239"/>
                  </a:cubicBezTo>
                  <a:cubicBezTo>
                    <a:pt x="14444" y="3269"/>
                    <a:pt x="11175" y="0"/>
                    <a:pt x="7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6"/>
            <p:cNvSpPr/>
            <p:nvPr/>
          </p:nvSpPr>
          <p:spPr>
            <a:xfrm>
              <a:off x="5002938" y="1717948"/>
              <a:ext cx="242256" cy="242256"/>
            </a:xfrm>
            <a:custGeom>
              <a:avLst/>
              <a:gdLst/>
              <a:ahLst/>
              <a:cxnLst/>
              <a:rect l="l" t="t" r="r" b="b"/>
              <a:pathLst>
                <a:path w="12510" h="12510" extrusionOk="0">
                  <a:moveTo>
                    <a:pt x="6332" y="0"/>
                  </a:moveTo>
                  <a:cubicBezTo>
                    <a:pt x="6312" y="0"/>
                    <a:pt x="6292" y="0"/>
                    <a:pt x="6272" y="0"/>
                  </a:cubicBezTo>
                  <a:cubicBezTo>
                    <a:pt x="2803" y="0"/>
                    <a:pt x="1" y="2802"/>
                    <a:pt x="1" y="6272"/>
                  </a:cubicBezTo>
                  <a:cubicBezTo>
                    <a:pt x="1" y="9741"/>
                    <a:pt x="2803" y="12509"/>
                    <a:pt x="6272" y="12509"/>
                  </a:cubicBezTo>
                  <a:cubicBezTo>
                    <a:pt x="9741" y="12509"/>
                    <a:pt x="12510" y="9741"/>
                    <a:pt x="12510" y="6272"/>
                  </a:cubicBezTo>
                  <a:cubicBezTo>
                    <a:pt x="12510" y="2823"/>
                    <a:pt x="9773"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56800" y="2665932"/>
              <a:ext cx="1432119" cy="1411960"/>
            </a:xfrm>
            <a:custGeom>
              <a:avLst/>
              <a:gdLst/>
              <a:ahLst/>
              <a:cxnLst/>
              <a:rect l="l" t="t" r="r" b="b"/>
              <a:pathLst>
                <a:path w="73954" h="72913" extrusionOk="0">
                  <a:moveTo>
                    <a:pt x="37010" y="1"/>
                  </a:moveTo>
                  <a:cubicBezTo>
                    <a:pt x="36683" y="1"/>
                    <a:pt x="36355" y="5"/>
                    <a:pt x="36027" y="14"/>
                  </a:cubicBezTo>
                  <a:cubicBezTo>
                    <a:pt x="15879" y="547"/>
                    <a:pt x="1" y="17259"/>
                    <a:pt x="535" y="37407"/>
                  </a:cubicBezTo>
                  <a:cubicBezTo>
                    <a:pt x="1060" y="57225"/>
                    <a:pt x="17238" y="72912"/>
                    <a:pt x="36942" y="72912"/>
                  </a:cubicBezTo>
                  <a:cubicBezTo>
                    <a:pt x="37270" y="72912"/>
                    <a:pt x="37598" y="72908"/>
                    <a:pt x="37928" y="72899"/>
                  </a:cubicBezTo>
                  <a:cubicBezTo>
                    <a:pt x="58076" y="72366"/>
                    <a:pt x="73954" y="55620"/>
                    <a:pt x="73420" y="35506"/>
                  </a:cubicBezTo>
                  <a:cubicBezTo>
                    <a:pt x="72895" y="15688"/>
                    <a:pt x="56652" y="1"/>
                    <a:pt x="37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709370" y="1677244"/>
              <a:ext cx="160865" cy="174440"/>
            </a:xfrm>
            <a:custGeom>
              <a:avLst/>
              <a:gdLst/>
              <a:ahLst/>
              <a:cxnLst/>
              <a:rect l="l" t="t" r="r" b="b"/>
              <a:pathLst>
                <a:path w="8307" h="9008" extrusionOk="0">
                  <a:moveTo>
                    <a:pt x="5071" y="1"/>
                  </a:moveTo>
                  <a:lnTo>
                    <a:pt x="1" y="9007"/>
                  </a:lnTo>
                  <a:lnTo>
                    <a:pt x="3203" y="9007"/>
                  </a:lnTo>
                  <a:lnTo>
                    <a:pt x="8307"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820483" y="1677244"/>
              <a:ext cx="160846" cy="174440"/>
            </a:xfrm>
            <a:custGeom>
              <a:avLst/>
              <a:gdLst/>
              <a:ahLst/>
              <a:cxnLst/>
              <a:rect l="l" t="t" r="r" b="b"/>
              <a:pathLst>
                <a:path w="8306" h="9008" extrusionOk="0">
                  <a:moveTo>
                    <a:pt x="5104" y="1"/>
                  </a:moveTo>
                  <a:lnTo>
                    <a:pt x="0" y="9007"/>
                  </a:lnTo>
                  <a:lnTo>
                    <a:pt x="3236" y="9007"/>
                  </a:lnTo>
                  <a:lnTo>
                    <a:pt x="8306"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932215" y="1677244"/>
              <a:ext cx="159568" cy="174440"/>
            </a:xfrm>
            <a:custGeom>
              <a:avLst/>
              <a:gdLst/>
              <a:ahLst/>
              <a:cxnLst/>
              <a:rect l="l" t="t" r="r" b="b"/>
              <a:pathLst>
                <a:path w="8240" h="9008" extrusionOk="0">
                  <a:moveTo>
                    <a:pt x="5038" y="1"/>
                  </a:moveTo>
                  <a:lnTo>
                    <a:pt x="1" y="9007"/>
                  </a:lnTo>
                  <a:lnTo>
                    <a:pt x="3203" y="9007"/>
                  </a:lnTo>
                  <a:lnTo>
                    <a:pt x="8240"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a:off x="4025637" y="4310103"/>
              <a:ext cx="198317" cy="215784"/>
            </a:xfrm>
            <a:custGeom>
              <a:avLst/>
              <a:gdLst/>
              <a:ahLst/>
              <a:cxnLst/>
              <a:rect l="l" t="t" r="r" b="b"/>
              <a:pathLst>
                <a:path w="10241" h="11143" extrusionOk="0">
                  <a:moveTo>
                    <a:pt x="6271" y="1"/>
                  </a:moveTo>
                  <a:lnTo>
                    <a:pt x="0" y="11142"/>
                  </a:lnTo>
                  <a:lnTo>
                    <a:pt x="3936" y="11142"/>
                  </a:lnTo>
                  <a:lnTo>
                    <a:pt x="10241"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6"/>
            <p:cNvSpPr/>
            <p:nvPr/>
          </p:nvSpPr>
          <p:spPr>
            <a:xfrm>
              <a:off x="4163221" y="4310103"/>
              <a:ext cx="199614" cy="215784"/>
            </a:xfrm>
            <a:custGeom>
              <a:avLst/>
              <a:gdLst/>
              <a:ahLst/>
              <a:cxnLst/>
              <a:rect l="l" t="t" r="r" b="b"/>
              <a:pathLst>
                <a:path w="10308" h="11143" extrusionOk="0">
                  <a:moveTo>
                    <a:pt x="6305" y="1"/>
                  </a:moveTo>
                  <a:lnTo>
                    <a:pt x="0" y="11142"/>
                  </a:lnTo>
                  <a:lnTo>
                    <a:pt x="3970"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6"/>
            <p:cNvSpPr/>
            <p:nvPr/>
          </p:nvSpPr>
          <p:spPr>
            <a:xfrm>
              <a:off x="4301444" y="4310103"/>
              <a:ext cx="199614" cy="215784"/>
            </a:xfrm>
            <a:custGeom>
              <a:avLst/>
              <a:gdLst/>
              <a:ahLst/>
              <a:cxnLst/>
              <a:rect l="l" t="t" r="r" b="b"/>
              <a:pathLst>
                <a:path w="10308" h="11143" extrusionOk="0">
                  <a:moveTo>
                    <a:pt x="6305" y="1"/>
                  </a:moveTo>
                  <a:lnTo>
                    <a:pt x="1" y="11142"/>
                  </a:lnTo>
                  <a:lnTo>
                    <a:pt x="4004"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6"/>
            <p:cNvSpPr/>
            <p:nvPr/>
          </p:nvSpPr>
          <p:spPr>
            <a:xfrm>
              <a:off x="4439686" y="4310103"/>
              <a:ext cx="199614" cy="215784"/>
            </a:xfrm>
            <a:custGeom>
              <a:avLst/>
              <a:gdLst/>
              <a:ahLst/>
              <a:cxnLst/>
              <a:rect l="l" t="t" r="r" b="b"/>
              <a:pathLst>
                <a:path w="10308" h="11143" extrusionOk="0">
                  <a:moveTo>
                    <a:pt x="6305" y="1"/>
                  </a:moveTo>
                  <a:lnTo>
                    <a:pt x="0" y="11142"/>
                  </a:lnTo>
                  <a:lnTo>
                    <a:pt x="4003"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6"/>
            <p:cNvSpPr/>
            <p:nvPr/>
          </p:nvSpPr>
          <p:spPr>
            <a:xfrm>
              <a:off x="4577909" y="4310103"/>
              <a:ext cx="198975" cy="215784"/>
            </a:xfrm>
            <a:custGeom>
              <a:avLst/>
              <a:gdLst/>
              <a:ahLst/>
              <a:cxnLst/>
              <a:rect l="l" t="t" r="r" b="b"/>
              <a:pathLst>
                <a:path w="10275" h="11143" extrusionOk="0">
                  <a:moveTo>
                    <a:pt x="6272" y="1"/>
                  </a:moveTo>
                  <a:lnTo>
                    <a:pt x="1" y="11142"/>
                  </a:lnTo>
                  <a:lnTo>
                    <a:pt x="4003" y="11142"/>
                  </a:lnTo>
                  <a:lnTo>
                    <a:pt x="10275"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6"/>
            <p:cNvSpPr/>
            <p:nvPr/>
          </p:nvSpPr>
          <p:spPr>
            <a:xfrm>
              <a:off x="507186" y="1678542"/>
              <a:ext cx="173782" cy="174421"/>
            </a:xfrm>
            <a:custGeom>
              <a:avLst/>
              <a:gdLst/>
              <a:ahLst/>
              <a:cxnLst/>
              <a:rect l="l" t="t" r="r" b="b"/>
              <a:pathLst>
                <a:path w="8974" h="9007" extrusionOk="0">
                  <a:moveTo>
                    <a:pt x="6906" y="1"/>
                  </a:moveTo>
                  <a:lnTo>
                    <a:pt x="1" y="6939"/>
                  </a:lnTo>
                  <a:lnTo>
                    <a:pt x="2069" y="9007"/>
                  </a:lnTo>
                  <a:lnTo>
                    <a:pt x="8974" y="2069"/>
                  </a:lnTo>
                  <a:lnTo>
                    <a:pt x="6906"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507186" y="1679181"/>
              <a:ext cx="174440" cy="174440"/>
            </a:xfrm>
            <a:custGeom>
              <a:avLst/>
              <a:gdLst/>
              <a:ahLst/>
              <a:cxnLst/>
              <a:rect l="l" t="t" r="r" b="b"/>
              <a:pathLst>
                <a:path w="9008" h="9008" extrusionOk="0">
                  <a:moveTo>
                    <a:pt x="2069" y="1"/>
                  </a:moveTo>
                  <a:lnTo>
                    <a:pt x="1" y="2069"/>
                  </a:lnTo>
                  <a:lnTo>
                    <a:pt x="6939" y="9007"/>
                  </a:lnTo>
                  <a:lnTo>
                    <a:pt x="9007" y="6939"/>
                  </a:lnTo>
                  <a:lnTo>
                    <a:pt x="2069"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5064304" y="2265050"/>
              <a:ext cx="113053" cy="252442"/>
            </a:xfrm>
            <a:custGeom>
              <a:avLst/>
              <a:gdLst/>
              <a:ahLst/>
              <a:cxnLst/>
              <a:rect l="l" t="t" r="r" b="b"/>
              <a:pathLst>
                <a:path w="5838" h="13036" extrusionOk="0">
                  <a:moveTo>
                    <a:pt x="1552" y="1"/>
                  </a:moveTo>
                  <a:cubicBezTo>
                    <a:pt x="1210" y="1"/>
                    <a:pt x="868" y="134"/>
                    <a:pt x="601" y="401"/>
                  </a:cubicBezTo>
                  <a:cubicBezTo>
                    <a:pt x="67" y="935"/>
                    <a:pt x="67" y="1769"/>
                    <a:pt x="601" y="2336"/>
                  </a:cubicBezTo>
                  <a:cubicBezTo>
                    <a:pt x="2903" y="4671"/>
                    <a:pt x="2903" y="8407"/>
                    <a:pt x="568" y="10709"/>
                  </a:cubicBezTo>
                  <a:cubicBezTo>
                    <a:pt x="1" y="11242"/>
                    <a:pt x="1" y="12076"/>
                    <a:pt x="568" y="12610"/>
                  </a:cubicBezTo>
                  <a:cubicBezTo>
                    <a:pt x="834" y="12893"/>
                    <a:pt x="1176" y="13035"/>
                    <a:pt x="1518" y="13035"/>
                  </a:cubicBezTo>
                  <a:cubicBezTo>
                    <a:pt x="1860" y="13035"/>
                    <a:pt x="2202" y="12893"/>
                    <a:pt x="2469" y="12610"/>
                  </a:cubicBezTo>
                  <a:cubicBezTo>
                    <a:pt x="5838" y="9241"/>
                    <a:pt x="5838" y="3770"/>
                    <a:pt x="2502" y="401"/>
                  </a:cubicBezTo>
                  <a:cubicBezTo>
                    <a:pt x="2235" y="134"/>
                    <a:pt x="1894" y="1"/>
                    <a:pt x="155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5137946" y="2191427"/>
              <a:ext cx="154397" cy="399306"/>
            </a:xfrm>
            <a:custGeom>
              <a:avLst/>
              <a:gdLst/>
              <a:ahLst/>
              <a:cxnLst/>
              <a:rect l="l" t="t" r="r" b="b"/>
              <a:pathLst>
                <a:path w="7973" h="20620" extrusionOk="0">
                  <a:moveTo>
                    <a:pt x="1585" y="0"/>
                  </a:moveTo>
                  <a:cubicBezTo>
                    <a:pt x="1243" y="0"/>
                    <a:pt x="901" y="134"/>
                    <a:pt x="634" y="400"/>
                  </a:cubicBezTo>
                  <a:cubicBezTo>
                    <a:pt x="100" y="968"/>
                    <a:pt x="100" y="1801"/>
                    <a:pt x="634" y="2335"/>
                  </a:cubicBezTo>
                  <a:cubicBezTo>
                    <a:pt x="5004" y="6738"/>
                    <a:pt x="5004" y="13910"/>
                    <a:pt x="534" y="18347"/>
                  </a:cubicBezTo>
                  <a:cubicBezTo>
                    <a:pt x="0" y="18880"/>
                    <a:pt x="0" y="19714"/>
                    <a:pt x="534" y="20248"/>
                  </a:cubicBezTo>
                  <a:cubicBezTo>
                    <a:pt x="813" y="20494"/>
                    <a:pt x="1156" y="20619"/>
                    <a:pt x="1497" y="20619"/>
                  </a:cubicBezTo>
                  <a:cubicBezTo>
                    <a:pt x="1849" y="20619"/>
                    <a:pt x="2198" y="20486"/>
                    <a:pt x="2469" y="20215"/>
                  </a:cubicBezTo>
                  <a:cubicBezTo>
                    <a:pt x="7939" y="14811"/>
                    <a:pt x="7973" y="5904"/>
                    <a:pt x="2535" y="400"/>
                  </a:cubicBezTo>
                  <a:cubicBezTo>
                    <a:pt x="2269" y="134"/>
                    <a:pt x="1927" y="0"/>
                    <a:pt x="158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4963531" y="2341113"/>
              <a:ext cx="112414" cy="102886"/>
            </a:xfrm>
            <a:custGeom>
              <a:avLst/>
              <a:gdLst/>
              <a:ahLst/>
              <a:cxnLst/>
              <a:rect l="l" t="t" r="r" b="b"/>
              <a:pathLst>
                <a:path w="5805" h="5313" extrusionOk="0">
                  <a:moveTo>
                    <a:pt x="2932" y="1"/>
                  </a:moveTo>
                  <a:cubicBezTo>
                    <a:pt x="2252" y="1"/>
                    <a:pt x="1569" y="259"/>
                    <a:pt x="1035" y="776"/>
                  </a:cubicBezTo>
                  <a:cubicBezTo>
                    <a:pt x="1" y="1810"/>
                    <a:pt x="1" y="3478"/>
                    <a:pt x="1035" y="4512"/>
                  </a:cubicBezTo>
                  <a:cubicBezTo>
                    <a:pt x="1569" y="5046"/>
                    <a:pt x="2252" y="5313"/>
                    <a:pt x="2932" y="5313"/>
                  </a:cubicBezTo>
                  <a:cubicBezTo>
                    <a:pt x="3612" y="5313"/>
                    <a:pt x="4287" y="5046"/>
                    <a:pt x="4804" y="4512"/>
                  </a:cubicBezTo>
                  <a:cubicBezTo>
                    <a:pt x="5805" y="3478"/>
                    <a:pt x="5805" y="1810"/>
                    <a:pt x="4804" y="776"/>
                  </a:cubicBezTo>
                  <a:cubicBezTo>
                    <a:pt x="4287" y="259"/>
                    <a:pt x="3612" y="1"/>
                    <a:pt x="293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505908" y="1995052"/>
              <a:ext cx="396634" cy="371440"/>
            </a:xfrm>
            <a:custGeom>
              <a:avLst/>
              <a:gdLst/>
              <a:ahLst/>
              <a:cxnLst/>
              <a:rect l="l" t="t" r="r" b="b"/>
              <a:pathLst>
                <a:path w="20482" h="19181" extrusionOk="0">
                  <a:moveTo>
                    <a:pt x="10241" y="5938"/>
                  </a:moveTo>
                  <a:cubicBezTo>
                    <a:pt x="12943" y="5938"/>
                    <a:pt x="15178" y="8140"/>
                    <a:pt x="15178" y="10875"/>
                  </a:cubicBezTo>
                  <a:cubicBezTo>
                    <a:pt x="15144" y="13610"/>
                    <a:pt x="12909" y="15812"/>
                    <a:pt x="10207" y="15812"/>
                  </a:cubicBezTo>
                  <a:cubicBezTo>
                    <a:pt x="7505" y="15812"/>
                    <a:pt x="5304" y="13610"/>
                    <a:pt x="5304" y="10842"/>
                  </a:cubicBezTo>
                  <a:cubicBezTo>
                    <a:pt x="5304" y="8140"/>
                    <a:pt x="7505" y="5938"/>
                    <a:pt x="10241" y="5938"/>
                  </a:cubicBezTo>
                  <a:close/>
                  <a:moveTo>
                    <a:pt x="6838" y="1"/>
                  </a:moveTo>
                  <a:cubicBezTo>
                    <a:pt x="6571" y="1"/>
                    <a:pt x="6371" y="134"/>
                    <a:pt x="6238" y="301"/>
                  </a:cubicBezTo>
                  <a:lnTo>
                    <a:pt x="4537" y="2669"/>
                  </a:lnTo>
                  <a:lnTo>
                    <a:pt x="3369" y="2669"/>
                  </a:lnTo>
                  <a:cubicBezTo>
                    <a:pt x="1535" y="2669"/>
                    <a:pt x="33" y="4170"/>
                    <a:pt x="0" y="6005"/>
                  </a:cubicBezTo>
                  <a:lnTo>
                    <a:pt x="0" y="15779"/>
                  </a:lnTo>
                  <a:cubicBezTo>
                    <a:pt x="0" y="17613"/>
                    <a:pt x="1501" y="19114"/>
                    <a:pt x="3336" y="19148"/>
                  </a:cubicBezTo>
                  <a:lnTo>
                    <a:pt x="17079" y="19181"/>
                  </a:lnTo>
                  <a:cubicBezTo>
                    <a:pt x="18914" y="19181"/>
                    <a:pt x="20415" y="17680"/>
                    <a:pt x="20448" y="15845"/>
                  </a:cubicBezTo>
                  <a:lnTo>
                    <a:pt x="20448" y="6105"/>
                  </a:lnTo>
                  <a:cubicBezTo>
                    <a:pt x="20481" y="4270"/>
                    <a:pt x="18914" y="2703"/>
                    <a:pt x="17079" y="2703"/>
                  </a:cubicBezTo>
                  <a:lnTo>
                    <a:pt x="15911" y="2703"/>
                  </a:lnTo>
                  <a:lnTo>
                    <a:pt x="14210" y="301"/>
                  </a:lnTo>
                  <a:cubicBezTo>
                    <a:pt x="14077" y="101"/>
                    <a:pt x="13877" y="1"/>
                    <a:pt x="13643"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639619" y="2142338"/>
              <a:ext cx="127267" cy="125969"/>
            </a:xfrm>
            <a:custGeom>
              <a:avLst/>
              <a:gdLst/>
              <a:ahLst/>
              <a:cxnLst/>
              <a:rect l="l" t="t" r="r" b="b"/>
              <a:pathLst>
                <a:path w="6572" h="6505" extrusionOk="0">
                  <a:moveTo>
                    <a:pt x="3302" y="0"/>
                  </a:moveTo>
                  <a:cubicBezTo>
                    <a:pt x="1501" y="0"/>
                    <a:pt x="67" y="1434"/>
                    <a:pt x="0" y="3236"/>
                  </a:cubicBezTo>
                  <a:cubicBezTo>
                    <a:pt x="0" y="5037"/>
                    <a:pt x="1468" y="6505"/>
                    <a:pt x="3269" y="6505"/>
                  </a:cubicBezTo>
                  <a:cubicBezTo>
                    <a:pt x="5070" y="6505"/>
                    <a:pt x="6505" y="5037"/>
                    <a:pt x="6571" y="3236"/>
                  </a:cubicBezTo>
                  <a:cubicBezTo>
                    <a:pt x="6571" y="1434"/>
                    <a:pt x="5104" y="0"/>
                    <a:pt x="3302"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4833712" y="4235183"/>
              <a:ext cx="229959" cy="291985"/>
            </a:xfrm>
            <a:custGeom>
              <a:avLst/>
              <a:gdLst/>
              <a:ahLst/>
              <a:cxnLst/>
              <a:rect l="l" t="t" r="r" b="b"/>
              <a:pathLst>
                <a:path w="11875" h="15078" extrusionOk="0">
                  <a:moveTo>
                    <a:pt x="9073" y="0"/>
                  </a:moveTo>
                  <a:cubicBezTo>
                    <a:pt x="7639" y="0"/>
                    <a:pt x="6471" y="1201"/>
                    <a:pt x="6471" y="2669"/>
                  </a:cubicBezTo>
                  <a:lnTo>
                    <a:pt x="6471" y="4537"/>
                  </a:lnTo>
                  <a:lnTo>
                    <a:pt x="2135" y="4570"/>
                  </a:lnTo>
                  <a:lnTo>
                    <a:pt x="1401" y="4570"/>
                  </a:lnTo>
                  <a:cubicBezTo>
                    <a:pt x="634" y="4570"/>
                    <a:pt x="0" y="5237"/>
                    <a:pt x="0" y="6005"/>
                  </a:cubicBezTo>
                  <a:cubicBezTo>
                    <a:pt x="0" y="6538"/>
                    <a:pt x="334" y="7005"/>
                    <a:pt x="734" y="7239"/>
                  </a:cubicBezTo>
                  <a:cubicBezTo>
                    <a:pt x="300" y="7506"/>
                    <a:pt x="0" y="7973"/>
                    <a:pt x="0" y="8506"/>
                  </a:cubicBezTo>
                  <a:cubicBezTo>
                    <a:pt x="0" y="9040"/>
                    <a:pt x="334" y="9507"/>
                    <a:pt x="734" y="9741"/>
                  </a:cubicBezTo>
                  <a:cubicBezTo>
                    <a:pt x="300" y="10008"/>
                    <a:pt x="0" y="10475"/>
                    <a:pt x="0" y="11008"/>
                  </a:cubicBezTo>
                  <a:cubicBezTo>
                    <a:pt x="0" y="11575"/>
                    <a:pt x="367" y="12142"/>
                    <a:pt x="901" y="12343"/>
                  </a:cubicBezTo>
                  <a:cubicBezTo>
                    <a:pt x="367" y="12543"/>
                    <a:pt x="0" y="13043"/>
                    <a:pt x="33" y="13677"/>
                  </a:cubicBezTo>
                  <a:cubicBezTo>
                    <a:pt x="33" y="14477"/>
                    <a:pt x="701" y="15078"/>
                    <a:pt x="1468" y="15078"/>
                  </a:cubicBezTo>
                  <a:lnTo>
                    <a:pt x="2168" y="15078"/>
                  </a:lnTo>
                  <a:lnTo>
                    <a:pt x="8573" y="15045"/>
                  </a:lnTo>
                  <a:lnTo>
                    <a:pt x="9173" y="15045"/>
                  </a:lnTo>
                  <a:cubicBezTo>
                    <a:pt x="10608" y="15045"/>
                    <a:pt x="11842" y="13844"/>
                    <a:pt x="11842" y="12376"/>
                  </a:cubicBezTo>
                  <a:lnTo>
                    <a:pt x="11775" y="7239"/>
                  </a:lnTo>
                  <a:cubicBezTo>
                    <a:pt x="11875" y="5871"/>
                    <a:pt x="11008" y="4871"/>
                    <a:pt x="9840" y="4570"/>
                  </a:cubicBezTo>
                  <a:lnTo>
                    <a:pt x="9807" y="668"/>
                  </a:lnTo>
                  <a:cubicBezTo>
                    <a:pt x="9807" y="267"/>
                    <a:pt x="9507" y="0"/>
                    <a:pt x="9073"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5083687" y="4341764"/>
              <a:ext cx="78816" cy="161504"/>
            </a:xfrm>
            <a:custGeom>
              <a:avLst/>
              <a:gdLst/>
              <a:ahLst/>
              <a:cxnLst/>
              <a:rect l="l" t="t" r="r" b="b"/>
              <a:pathLst>
                <a:path w="4070" h="8340" extrusionOk="0">
                  <a:moveTo>
                    <a:pt x="1001" y="0"/>
                  </a:moveTo>
                  <a:cubicBezTo>
                    <a:pt x="467" y="0"/>
                    <a:pt x="0" y="434"/>
                    <a:pt x="0" y="1001"/>
                  </a:cubicBezTo>
                  <a:lnTo>
                    <a:pt x="67" y="7339"/>
                  </a:lnTo>
                  <a:cubicBezTo>
                    <a:pt x="67" y="7873"/>
                    <a:pt x="501" y="8340"/>
                    <a:pt x="1068" y="8340"/>
                  </a:cubicBezTo>
                  <a:lnTo>
                    <a:pt x="3069" y="8340"/>
                  </a:lnTo>
                  <a:cubicBezTo>
                    <a:pt x="3603" y="8340"/>
                    <a:pt x="4070" y="7873"/>
                    <a:pt x="4070" y="7339"/>
                  </a:cubicBezTo>
                  <a:lnTo>
                    <a:pt x="4003" y="1001"/>
                  </a:lnTo>
                  <a:cubicBezTo>
                    <a:pt x="3970" y="434"/>
                    <a:pt x="3569" y="0"/>
                    <a:pt x="3002"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1244853" y="1868448"/>
              <a:ext cx="3486281" cy="2287374"/>
            </a:xfrm>
            <a:custGeom>
              <a:avLst/>
              <a:gdLst/>
              <a:ahLst/>
              <a:cxnLst/>
              <a:rect l="l" t="t" r="r" b="b"/>
              <a:pathLst>
                <a:path w="180030" h="118119" extrusionOk="0">
                  <a:moveTo>
                    <a:pt x="1" y="1"/>
                  </a:moveTo>
                  <a:lnTo>
                    <a:pt x="1" y="118118"/>
                  </a:lnTo>
                  <a:lnTo>
                    <a:pt x="180029" y="118118"/>
                  </a:lnTo>
                  <a:lnTo>
                    <a:pt x="180029" y="1"/>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1275216" y="1927877"/>
              <a:ext cx="3427489" cy="41364"/>
            </a:xfrm>
            <a:custGeom>
              <a:avLst/>
              <a:gdLst/>
              <a:ahLst/>
              <a:cxnLst/>
              <a:rect l="l" t="t" r="r" b="b"/>
              <a:pathLst>
                <a:path w="176994" h="2136" extrusionOk="0">
                  <a:moveTo>
                    <a:pt x="0" y="0"/>
                  </a:moveTo>
                  <a:lnTo>
                    <a:pt x="0" y="2135"/>
                  </a:lnTo>
                  <a:lnTo>
                    <a:pt x="176994" y="2135"/>
                  </a:lnTo>
                  <a:lnTo>
                    <a:pt x="176994"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3812474" y="1680478"/>
              <a:ext cx="719623" cy="74962"/>
            </a:xfrm>
            <a:custGeom>
              <a:avLst/>
              <a:gdLst/>
              <a:ahLst/>
              <a:cxnLst/>
              <a:rect l="l" t="t" r="r" b="b"/>
              <a:pathLst>
                <a:path w="37161" h="3871" extrusionOk="0">
                  <a:moveTo>
                    <a:pt x="0" y="1"/>
                  </a:moveTo>
                  <a:lnTo>
                    <a:pt x="0" y="3870"/>
                  </a:lnTo>
                  <a:lnTo>
                    <a:pt x="37160" y="3870"/>
                  </a:lnTo>
                  <a:lnTo>
                    <a:pt x="37160"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1253257" y="1706969"/>
              <a:ext cx="3477877" cy="220935"/>
            </a:xfrm>
            <a:custGeom>
              <a:avLst/>
              <a:gdLst/>
              <a:ahLst/>
              <a:cxnLst/>
              <a:rect l="l" t="t" r="r" b="b"/>
              <a:pathLst>
                <a:path w="179596" h="11409" extrusionOk="0">
                  <a:moveTo>
                    <a:pt x="3636" y="0"/>
                  </a:moveTo>
                  <a:lnTo>
                    <a:pt x="0" y="3303"/>
                  </a:lnTo>
                  <a:lnTo>
                    <a:pt x="0" y="11408"/>
                  </a:lnTo>
                  <a:lnTo>
                    <a:pt x="179595" y="11408"/>
                  </a:lnTo>
                  <a:lnTo>
                    <a:pt x="179595" y="6305"/>
                  </a:lnTo>
                  <a:lnTo>
                    <a:pt x="176226"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a:off x="4581143" y="1780611"/>
              <a:ext cx="65899" cy="66538"/>
            </a:xfrm>
            <a:custGeom>
              <a:avLst/>
              <a:gdLst/>
              <a:ahLst/>
              <a:cxnLst/>
              <a:rect l="l" t="t" r="r" b="b"/>
              <a:pathLst>
                <a:path w="3403" h="3436" fill="none" extrusionOk="0">
                  <a:moveTo>
                    <a:pt x="0" y="0"/>
                  </a:moveTo>
                  <a:lnTo>
                    <a:pt x="3403" y="3436"/>
                  </a:lnTo>
                </a:path>
              </a:pathLst>
            </a:custGeom>
            <a:noFill/>
            <a:ln w="317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a:off x="4581143" y="1780611"/>
              <a:ext cx="65899" cy="66538"/>
            </a:xfrm>
            <a:custGeom>
              <a:avLst/>
              <a:gdLst/>
              <a:ahLst/>
              <a:cxnLst/>
              <a:rect l="l" t="t" r="r" b="b"/>
              <a:pathLst>
                <a:path w="3403" h="3436" fill="none" extrusionOk="0">
                  <a:moveTo>
                    <a:pt x="3403" y="0"/>
                  </a:moveTo>
                  <a:lnTo>
                    <a:pt x="0" y="3436"/>
                  </a:lnTo>
                </a:path>
              </a:pathLst>
            </a:custGeom>
            <a:noFill/>
            <a:ln w="317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3716872" y="3140301"/>
              <a:ext cx="1216354" cy="1215735"/>
            </a:xfrm>
            <a:custGeom>
              <a:avLst/>
              <a:gdLst/>
              <a:ahLst/>
              <a:cxnLst/>
              <a:rect l="l" t="t" r="r" b="b"/>
              <a:pathLst>
                <a:path w="62812" h="62780" extrusionOk="0">
                  <a:moveTo>
                    <a:pt x="31390" y="14611"/>
                  </a:moveTo>
                  <a:cubicBezTo>
                    <a:pt x="40663" y="14611"/>
                    <a:pt x="48168" y="22117"/>
                    <a:pt x="48168" y="31390"/>
                  </a:cubicBezTo>
                  <a:cubicBezTo>
                    <a:pt x="48168" y="40630"/>
                    <a:pt x="40663" y="48135"/>
                    <a:pt x="31390" y="48135"/>
                  </a:cubicBezTo>
                  <a:cubicBezTo>
                    <a:pt x="22150" y="48135"/>
                    <a:pt x="14644" y="40630"/>
                    <a:pt x="14644" y="31390"/>
                  </a:cubicBezTo>
                  <a:cubicBezTo>
                    <a:pt x="14644" y="22117"/>
                    <a:pt x="22150" y="14611"/>
                    <a:pt x="31390" y="14611"/>
                  </a:cubicBezTo>
                  <a:close/>
                  <a:moveTo>
                    <a:pt x="31390" y="1"/>
                  </a:moveTo>
                  <a:cubicBezTo>
                    <a:pt x="14044" y="1"/>
                    <a:pt x="1" y="14044"/>
                    <a:pt x="1" y="31390"/>
                  </a:cubicBezTo>
                  <a:cubicBezTo>
                    <a:pt x="1" y="48736"/>
                    <a:pt x="14044" y="62779"/>
                    <a:pt x="31390" y="62779"/>
                  </a:cubicBezTo>
                  <a:cubicBezTo>
                    <a:pt x="48735" y="62779"/>
                    <a:pt x="62812" y="48736"/>
                    <a:pt x="62812" y="31390"/>
                  </a:cubicBezTo>
                  <a:cubicBezTo>
                    <a:pt x="62812" y="14044"/>
                    <a:pt x="48735" y="1"/>
                    <a:pt x="3139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3384850" y="2063525"/>
              <a:ext cx="748051" cy="748051"/>
            </a:xfrm>
            <a:custGeom>
              <a:avLst/>
              <a:gdLst/>
              <a:ahLst/>
              <a:cxnLst/>
              <a:rect l="l" t="t" r="r" b="b"/>
              <a:pathLst>
                <a:path w="38629" h="38629" extrusionOk="0">
                  <a:moveTo>
                    <a:pt x="19315" y="8974"/>
                  </a:moveTo>
                  <a:cubicBezTo>
                    <a:pt x="24985" y="8974"/>
                    <a:pt x="29622" y="13577"/>
                    <a:pt x="29622" y="19281"/>
                  </a:cubicBezTo>
                  <a:cubicBezTo>
                    <a:pt x="29622" y="24985"/>
                    <a:pt x="25019" y="29588"/>
                    <a:pt x="19315" y="29588"/>
                  </a:cubicBezTo>
                  <a:cubicBezTo>
                    <a:pt x="13644" y="29588"/>
                    <a:pt x="9007" y="24985"/>
                    <a:pt x="9007" y="19281"/>
                  </a:cubicBezTo>
                  <a:cubicBezTo>
                    <a:pt x="9007" y="13610"/>
                    <a:pt x="13611" y="8974"/>
                    <a:pt x="19315" y="8974"/>
                  </a:cubicBezTo>
                  <a:close/>
                  <a:moveTo>
                    <a:pt x="19315" y="0"/>
                  </a:moveTo>
                  <a:cubicBezTo>
                    <a:pt x="8640" y="0"/>
                    <a:pt x="1" y="8640"/>
                    <a:pt x="1" y="19314"/>
                  </a:cubicBezTo>
                  <a:cubicBezTo>
                    <a:pt x="1" y="29989"/>
                    <a:pt x="8640" y="38628"/>
                    <a:pt x="19315" y="38628"/>
                  </a:cubicBezTo>
                  <a:cubicBezTo>
                    <a:pt x="29989" y="38628"/>
                    <a:pt x="38629" y="29989"/>
                    <a:pt x="38629" y="19314"/>
                  </a:cubicBezTo>
                  <a:cubicBezTo>
                    <a:pt x="38629" y="8640"/>
                    <a:pt x="29989" y="0"/>
                    <a:pt x="19315"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762331" y="2595774"/>
              <a:ext cx="826847" cy="826847"/>
            </a:xfrm>
            <a:custGeom>
              <a:avLst/>
              <a:gdLst/>
              <a:ahLst/>
              <a:cxnLst/>
              <a:rect l="l" t="t" r="r" b="b"/>
              <a:pathLst>
                <a:path w="42698" h="42698" extrusionOk="0">
                  <a:moveTo>
                    <a:pt x="21349" y="9975"/>
                  </a:moveTo>
                  <a:cubicBezTo>
                    <a:pt x="27654" y="9975"/>
                    <a:pt x="32758" y="15078"/>
                    <a:pt x="32758" y="21349"/>
                  </a:cubicBezTo>
                  <a:cubicBezTo>
                    <a:pt x="32758" y="27654"/>
                    <a:pt x="27654" y="32724"/>
                    <a:pt x="21349" y="32724"/>
                  </a:cubicBezTo>
                  <a:cubicBezTo>
                    <a:pt x="15045" y="32724"/>
                    <a:pt x="9975" y="27654"/>
                    <a:pt x="9975" y="21349"/>
                  </a:cubicBezTo>
                  <a:cubicBezTo>
                    <a:pt x="9975" y="15078"/>
                    <a:pt x="15045" y="9975"/>
                    <a:pt x="21349" y="9975"/>
                  </a:cubicBezTo>
                  <a:close/>
                  <a:moveTo>
                    <a:pt x="21349" y="1"/>
                  </a:moveTo>
                  <a:cubicBezTo>
                    <a:pt x="9574" y="1"/>
                    <a:pt x="1" y="9574"/>
                    <a:pt x="1" y="21349"/>
                  </a:cubicBezTo>
                  <a:cubicBezTo>
                    <a:pt x="1" y="33158"/>
                    <a:pt x="9574" y="42698"/>
                    <a:pt x="21349" y="42698"/>
                  </a:cubicBezTo>
                  <a:cubicBezTo>
                    <a:pt x="33158" y="42698"/>
                    <a:pt x="42698" y="33158"/>
                    <a:pt x="42698" y="21349"/>
                  </a:cubicBezTo>
                  <a:cubicBezTo>
                    <a:pt x="42698" y="9541"/>
                    <a:pt x="33158" y="1"/>
                    <a:pt x="21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1692499" y="1927238"/>
              <a:ext cx="1530300" cy="2190472"/>
            </a:xfrm>
            <a:custGeom>
              <a:avLst/>
              <a:gdLst/>
              <a:ahLst/>
              <a:cxnLst/>
              <a:rect l="l" t="t" r="r" b="b"/>
              <a:pathLst>
                <a:path w="79024" h="113115" extrusionOk="0">
                  <a:moveTo>
                    <a:pt x="37494" y="0"/>
                  </a:moveTo>
                  <a:cubicBezTo>
                    <a:pt x="25619" y="5371"/>
                    <a:pt x="18980" y="32390"/>
                    <a:pt x="23517" y="49369"/>
                  </a:cubicBezTo>
                  <a:cubicBezTo>
                    <a:pt x="734" y="79557"/>
                    <a:pt x="0" y="104175"/>
                    <a:pt x="3469" y="113114"/>
                  </a:cubicBezTo>
                  <a:lnTo>
                    <a:pt x="3469" y="113081"/>
                  </a:lnTo>
                  <a:lnTo>
                    <a:pt x="74720" y="113081"/>
                  </a:lnTo>
                  <a:cubicBezTo>
                    <a:pt x="79023" y="59876"/>
                    <a:pt x="58275" y="500"/>
                    <a:pt x="58275" y="500"/>
                  </a:cubicBezTo>
                  <a:lnTo>
                    <a:pt x="37494"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4052360" y="1325800"/>
              <a:ext cx="451940" cy="797664"/>
            </a:xfrm>
            <a:custGeom>
              <a:avLst/>
              <a:gdLst/>
              <a:ahLst/>
              <a:cxnLst/>
              <a:rect l="l" t="t" r="r" b="b"/>
              <a:pathLst>
                <a:path w="23338" h="41191" extrusionOk="0">
                  <a:moveTo>
                    <a:pt x="15367" y="0"/>
                  </a:moveTo>
                  <a:cubicBezTo>
                    <a:pt x="14813" y="0"/>
                    <a:pt x="14239" y="680"/>
                    <a:pt x="13631" y="1638"/>
                  </a:cubicBezTo>
                  <a:cubicBezTo>
                    <a:pt x="12864" y="2839"/>
                    <a:pt x="12530" y="4273"/>
                    <a:pt x="11963" y="5708"/>
                  </a:cubicBezTo>
                  <a:cubicBezTo>
                    <a:pt x="11396" y="7142"/>
                    <a:pt x="11129" y="9644"/>
                    <a:pt x="10662" y="10945"/>
                  </a:cubicBezTo>
                  <a:cubicBezTo>
                    <a:pt x="9728" y="13513"/>
                    <a:pt x="8527" y="14514"/>
                    <a:pt x="8394" y="14647"/>
                  </a:cubicBezTo>
                  <a:cubicBezTo>
                    <a:pt x="8341" y="14692"/>
                    <a:pt x="8285" y="14729"/>
                    <a:pt x="8229" y="14729"/>
                  </a:cubicBezTo>
                  <a:cubicBezTo>
                    <a:pt x="8034" y="14729"/>
                    <a:pt x="7830" y="14295"/>
                    <a:pt x="7727" y="12279"/>
                  </a:cubicBezTo>
                  <a:cubicBezTo>
                    <a:pt x="8849" y="8442"/>
                    <a:pt x="6684" y="5382"/>
                    <a:pt x="5560" y="5382"/>
                  </a:cubicBezTo>
                  <a:cubicBezTo>
                    <a:pt x="5248" y="5382"/>
                    <a:pt x="5016" y="5619"/>
                    <a:pt x="4958" y="6141"/>
                  </a:cubicBezTo>
                  <a:cubicBezTo>
                    <a:pt x="4958" y="7175"/>
                    <a:pt x="5158" y="6975"/>
                    <a:pt x="5158" y="8843"/>
                  </a:cubicBezTo>
                  <a:cubicBezTo>
                    <a:pt x="5158" y="9410"/>
                    <a:pt x="4691" y="10111"/>
                    <a:pt x="4625" y="10745"/>
                  </a:cubicBezTo>
                  <a:cubicBezTo>
                    <a:pt x="4458" y="12012"/>
                    <a:pt x="4691" y="12079"/>
                    <a:pt x="4491" y="13580"/>
                  </a:cubicBezTo>
                  <a:cubicBezTo>
                    <a:pt x="3857" y="18016"/>
                    <a:pt x="4791" y="19684"/>
                    <a:pt x="5125" y="21719"/>
                  </a:cubicBezTo>
                  <a:cubicBezTo>
                    <a:pt x="4224" y="25222"/>
                    <a:pt x="1389" y="36663"/>
                    <a:pt x="555" y="39098"/>
                  </a:cubicBezTo>
                  <a:cubicBezTo>
                    <a:pt x="1" y="40962"/>
                    <a:pt x="4943" y="41190"/>
                    <a:pt x="7397" y="41190"/>
                  </a:cubicBezTo>
                  <a:cubicBezTo>
                    <a:pt x="8193" y="41190"/>
                    <a:pt x="8727" y="41166"/>
                    <a:pt x="8727" y="41166"/>
                  </a:cubicBezTo>
                  <a:cubicBezTo>
                    <a:pt x="8727" y="41166"/>
                    <a:pt x="12463" y="28991"/>
                    <a:pt x="12864" y="27390"/>
                  </a:cubicBezTo>
                  <a:cubicBezTo>
                    <a:pt x="14698" y="25388"/>
                    <a:pt x="17867" y="21519"/>
                    <a:pt x="18835" y="18817"/>
                  </a:cubicBezTo>
                  <a:cubicBezTo>
                    <a:pt x="19302" y="17549"/>
                    <a:pt x="19969" y="16349"/>
                    <a:pt x="20503" y="15214"/>
                  </a:cubicBezTo>
                  <a:cubicBezTo>
                    <a:pt x="20836" y="14481"/>
                    <a:pt x="21503" y="13246"/>
                    <a:pt x="21904" y="12512"/>
                  </a:cubicBezTo>
                  <a:cubicBezTo>
                    <a:pt x="22137" y="12179"/>
                    <a:pt x="22471" y="11378"/>
                    <a:pt x="22804" y="10544"/>
                  </a:cubicBezTo>
                  <a:cubicBezTo>
                    <a:pt x="23204" y="9477"/>
                    <a:pt x="23338" y="9143"/>
                    <a:pt x="23038" y="8343"/>
                  </a:cubicBezTo>
                  <a:cubicBezTo>
                    <a:pt x="22992" y="8181"/>
                    <a:pt x="22786" y="7924"/>
                    <a:pt x="22531" y="7924"/>
                  </a:cubicBezTo>
                  <a:cubicBezTo>
                    <a:pt x="22417" y="7924"/>
                    <a:pt x="22294" y="7976"/>
                    <a:pt x="22170" y="8109"/>
                  </a:cubicBezTo>
                  <a:cubicBezTo>
                    <a:pt x="21837" y="8443"/>
                    <a:pt x="21303" y="9210"/>
                    <a:pt x="20970" y="10144"/>
                  </a:cubicBezTo>
                  <a:cubicBezTo>
                    <a:pt x="20136" y="11445"/>
                    <a:pt x="19502" y="12879"/>
                    <a:pt x="19001" y="13713"/>
                  </a:cubicBezTo>
                  <a:cubicBezTo>
                    <a:pt x="18917" y="13851"/>
                    <a:pt x="18839" y="13898"/>
                    <a:pt x="18772" y="13898"/>
                  </a:cubicBezTo>
                  <a:cubicBezTo>
                    <a:pt x="18628" y="13898"/>
                    <a:pt x="18534" y="13680"/>
                    <a:pt x="18534" y="13680"/>
                  </a:cubicBezTo>
                  <a:cubicBezTo>
                    <a:pt x="18501" y="13613"/>
                    <a:pt x="19402" y="11879"/>
                    <a:pt x="20136" y="10644"/>
                  </a:cubicBezTo>
                  <a:cubicBezTo>
                    <a:pt x="20669" y="9677"/>
                    <a:pt x="21170" y="8209"/>
                    <a:pt x="21470" y="7809"/>
                  </a:cubicBezTo>
                  <a:cubicBezTo>
                    <a:pt x="22070" y="6808"/>
                    <a:pt x="22170" y="6108"/>
                    <a:pt x="22170" y="5708"/>
                  </a:cubicBezTo>
                  <a:cubicBezTo>
                    <a:pt x="22192" y="5054"/>
                    <a:pt x="21972" y="4471"/>
                    <a:pt x="21575" y="4471"/>
                  </a:cubicBezTo>
                  <a:cubicBezTo>
                    <a:pt x="21364" y="4471"/>
                    <a:pt x="21104" y="4636"/>
                    <a:pt x="20803" y="5040"/>
                  </a:cubicBezTo>
                  <a:cubicBezTo>
                    <a:pt x="19569" y="6675"/>
                    <a:pt x="17400" y="11278"/>
                    <a:pt x="16466" y="12679"/>
                  </a:cubicBezTo>
                  <a:cubicBezTo>
                    <a:pt x="16415" y="12750"/>
                    <a:pt x="16366" y="12779"/>
                    <a:pt x="16320" y="12779"/>
                  </a:cubicBezTo>
                  <a:cubicBezTo>
                    <a:pt x="16130" y="12779"/>
                    <a:pt x="15999" y="12279"/>
                    <a:pt x="15999" y="12279"/>
                  </a:cubicBezTo>
                  <a:cubicBezTo>
                    <a:pt x="15899" y="12146"/>
                    <a:pt x="16800" y="10144"/>
                    <a:pt x="17967" y="7876"/>
                  </a:cubicBezTo>
                  <a:cubicBezTo>
                    <a:pt x="18501" y="6808"/>
                    <a:pt x="19068" y="5674"/>
                    <a:pt x="19468" y="4774"/>
                  </a:cubicBezTo>
                  <a:cubicBezTo>
                    <a:pt x="20169" y="3106"/>
                    <a:pt x="20202" y="2339"/>
                    <a:pt x="19669" y="1771"/>
                  </a:cubicBezTo>
                  <a:cubicBezTo>
                    <a:pt x="19586" y="1689"/>
                    <a:pt x="19439" y="1635"/>
                    <a:pt x="19257" y="1635"/>
                  </a:cubicBezTo>
                  <a:cubicBezTo>
                    <a:pt x="18854" y="1635"/>
                    <a:pt x="18281" y="1900"/>
                    <a:pt x="17867" y="2705"/>
                  </a:cubicBezTo>
                  <a:cubicBezTo>
                    <a:pt x="17500" y="3439"/>
                    <a:pt x="17033" y="4140"/>
                    <a:pt x="16400" y="5274"/>
                  </a:cubicBezTo>
                  <a:cubicBezTo>
                    <a:pt x="14807" y="8292"/>
                    <a:pt x="13578" y="11212"/>
                    <a:pt x="13499" y="11212"/>
                  </a:cubicBezTo>
                  <a:cubicBezTo>
                    <a:pt x="13498" y="11212"/>
                    <a:pt x="13498" y="11212"/>
                    <a:pt x="13498" y="11212"/>
                  </a:cubicBezTo>
                  <a:cubicBezTo>
                    <a:pt x="13397" y="11145"/>
                    <a:pt x="14198" y="7309"/>
                    <a:pt x="14632" y="6008"/>
                  </a:cubicBezTo>
                  <a:cubicBezTo>
                    <a:pt x="15132" y="4674"/>
                    <a:pt x="15132" y="4273"/>
                    <a:pt x="15566" y="3206"/>
                  </a:cubicBezTo>
                  <a:cubicBezTo>
                    <a:pt x="16199" y="1805"/>
                    <a:pt x="16333" y="704"/>
                    <a:pt x="16066" y="404"/>
                  </a:cubicBezTo>
                  <a:cubicBezTo>
                    <a:pt x="15836" y="124"/>
                    <a:pt x="15604" y="0"/>
                    <a:pt x="15367"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3167814" y="1929427"/>
              <a:ext cx="1220828" cy="1587543"/>
            </a:xfrm>
            <a:custGeom>
              <a:avLst/>
              <a:gdLst/>
              <a:ahLst/>
              <a:cxnLst/>
              <a:rect l="l" t="t" r="r" b="b"/>
              <a:pathLst>
                <a:path w="63043" h="81980" extrusionOk="0">
                  <a:moveTo>
                    <a:pt x="47635" y="1"/>
                  </a:moveTo>
                  <a:cubicBezTo>
                    <a:pt x="45317" y="1"/>
                    <a:pt x="43389" y="874"/>
                    <a:pt x="42498" y="3089"/>
                  </a:cubicBezTo>
                  <a:cubicBezTo>
                    <a:pt x="39029" y="11696"/>
                    <a:pt x="31890" y="37581"/>
                    <a:pt x="29856" y="37914"/>
                  </a:cubicBezTo>
                  <a:cubicBezTo>
                    <a:pt x="22873" y="38841"/>
                    <a:pt x="5931" y="46064"/>
                    <a:pt x="952" y="46064"/>
                  </a:cubicBezTo>
                  <a:cubicBezTo>
                    <a:pt x="555" y="46064"/>
                    <a:pt x="235" y="46018"/>
                    <a:pt x="1" y="45920"/>
                  </a:cubicBezTo>
                  <a:lnTo>
                    <a:pt x="1" y="45920"/>
                  </a:lnTo>
                  <a:lnTo>
                    <a:pt x="6205" y="81979"/>
                  </a:lnTo>
                  <a:cubicBezTo>
                    <a:pt x="8874" y="72773"/>
                    <a:pt x="40196" y="60097"/>
                    <a:pt x="43132" y="56094"/>
                  </a:cubicBezTo>
                  <a:cubicBezTo>
                    <a:pt x="46034" y="52091"/>
                    <a:pt x="61245" y="14698"/>
                    <a:pt x="62312" y="9894"/>
                  </a:cubicBezTo>
                  <a:cubicBezTo>
                    <a:pt x="63043" y="6388"/>
                    <a:pt x="53906" y="1"/>
                    <a:pt x="47635"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4040315" y="1814518"/>
              <a:ext cx="286234" cy="236079"/>
            </a:xfrm>
            <a:custGeom>
              <a:avLst/>
              <a:gdLst/>
              <a:ahLst/>
              <a:cxnLst/>
              <a:rect l="l" t="t" r="r" b="b"/>
              <a:pathLst>
                <a:path w="14781" h="12191" extrusionOk="0">
                  <a:moveTo>
                    <a:pt x="5398" y="1"/>
                  </a:moveTo>
                  <a:cubicBezTo>
                    <a:pt x="4787" y="1"/>
                    <a:pt x="4380" y="136"/>
                    <a:pt x="4313" y="451"/>
                  </a:cubicBezTo>
                  <a:cubicBezTo>
                    <a:pt x="3946" y="2185"/>
                    <a:pt x="2178" y="5121"/>
                    <a:pt x="777" y="7356"/>
                  </a:cubicBezTo>
                  <a:cubicBezTo>
                    <a:pt x="0" y="8575"/>
                    <a:pt x="8623" y="12191"/>
                    <a:pt x="11560" y="12191"/>
                  </a:cubicBezTo>
                  <a:cubicBezTo>
                    <a:pt x="12157" y="12191"/>
                    <a:pt x="12518" y="12041"/>
                    <a:pt x="12518" y="11692"/>
                  </a:cubicBezTo>
                  <a:cubicBezTo>
                    <a:pt x="12485" y="10424"/>
                    <a:pt x="12652" y="7022"/>
                    <a:pt x="14019" y="4187"/>
                  </a:cubicBezTo>
                  <a:cubicBezTo>
                    <a:pt x="14781" y="2637"/>
                    <a:pt x="8095" y="1"/>
                    <a:pt x="5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6"/>
            <p:cNvSpPr/>
            <p:nvPr/>
          </p:nvSpPr>
          <p:spPr>
            <a:xfrm>
              <a:off x="4253652" y="1887832"/>
              <a:ext cx="40705" cy="147949"/>
            </a:xfrm>
            <a:custGeom>
              <a:avLst/>
              <a:gdLst/>
              <a:ahLst/>
              <a:cxnLst/>
              <a:rect l="l" t="t" r="r" b="b"/>
              <a:pathLst>
                <a:path w="2102" h="7640" extrusionOk="0">
                  <a:moveTo>
                    <a:pt x="2102" y="0"/>
                  </a:moveTo>
                  <a:cubicBezTo>
                    <a:pt x="167" y="2902"/>
                    <a:pt x="0" y="7639"/>
                    <a:pt x="0" y="7639"/>
                  </a:cubicBezTo>
                  <a:lnTo>
                    <a:pt x="21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a:off x="4230396" y="1874916"/>
              <a:ext cx="40705" cy="147929"/>
            </a:xfrm>
            <a:custGeom>
              <a:avLst/>
              <a:gdLst/>
              <a:ahLst/>
              <a:cxnLst/>
              <a:rect l="l" t="t" r="r" b="b"/>
              <a:pathLst>
                <a:path w="2102" h="7639" extrusionOk="0">
                  <a:moveTo>
                    <a:pt x="2102" y="0"/>
                  </a:moveTo>
                  <a:cubicBezTo>
                    <a:pt x="167" y="2902"/>
                    <a:pt x="0" y="7639"/>
                    <a:pt x="0" y="7639"/>
                  </a:cubicBezTo>
                  <a:lnTo>
                    <a:pt x="21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a:off x="4200032" y="1865873"/>
              <a:ext cx="45876" cy="147929"/>
            </a:xfrm>
            <a:custGeom>
              <a:avLst/>
              <a:gdLst/>
              <a:ahLst/>
              <a:cxnLst/>
              <a:rect l="l" t="t" r="r" b="b"/>
              <a:pathLst>
                <a:path w="2369" h="7639" extrusionOk="0">
                  <a:moveTo>
                    <a:pt x="2369" y="0"/>
                  </a:moveTo>
                  <a:lnTo>
                    <a:pt x="2369" y="0"/>
                  </a:lnTo>
                  <a:cubicBezTo>
                    <a:pt x="101" y="3036"/>
                    <a:pt x="1" y="7639"/>
                    <a:pt x="1" y="7639"/>
                  </a:cubicBezTo>
                  <a:lnTo>
                    <a:pt x="2369"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6"/>
            <p:cNvSpPr/>
            <p:nvPr/>
          </p:nvSpPr>
          <p:spPr>
            <a:xfrm>
              <a:off x="4174200" y="1855532"/>
              <a:ext cx="47173" cy="147949"/>
            </a:xfrm>
            <a:custGeom>
              <a:avLst/>
              <a:gdLst/>
              <a:ahLst/>
              <a:cxnLst/>
              <a:rect l="l" t="t" r="r" b="b"/>
              <a:pathLst>
                <a:path w="2436" h="7640" extrusionOk="0">
                  <a:moveTo>
                    <a:pt x="2435" y="0"/>
                  </a:moveTo>
                  <a:cubicBezTo>
                    <a:pt x="167" y="3036"/>
                    <a:pt x="0" y="7639"/>
                    <a:pt x="0" y="7639"/>
                  </a:cubicBezTo>
                  <a:lnTo>
                    <a:pt x="2435"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6"/>
            <p:cNvSpPr/>
            <p:nvPr/>
          </p:nvSpPr>
          <p:spPr>
            <a:xfrm>
              <a:off x="4138667" y="1846489"/>
              <a:ext cx="58812" cy="144076"/>
            </a:xfrm>
            <a:custGeom>
              <a:avLst/>
              <a:gdLst/>
              <a:ahLst/>
              <a:cxnLst/>
              <a:rect l="l" t="t" r="r" b="b"/>
              <a:pathLst>
                <a:path w="3037" h="7440" extrusionOk="0">
                  <a:moveTo>
                    <a:pt x="3036" y="0"/>
                  </a:moveTo>
                  <a:lnTo>
                    <a:pt x="3036" y="0"/>
                  </a:lnTo>
                  <a:cubicBezTo>
                    <a:pt x="835" y="2502"/>
                    <a:pt x="1" y="7439"/>
                    <a:pt x="1" y="7439"/>
                  </a:cubicBezTo>
                  <a:lnTo>
                    <a:pt x="3036"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4114771" y="1836807"/>
              <a:ext cx="59451" cy="144056"/>
            </a:xfrm>
            <a:custGeom>
              <a:avLst/>
              <a:gdLst/>
              <a:ahLst/>
              <a:cxnLst/>
              <a:rect l="l" t="t" r="r" b="b"/>
              <a:pathLst>
                <a:path w="3070" h="7439" extrusionOk="0">
                  <a:moveTo>
                    <a:pt x="3069" y="0"/>
                  </a:moveTo>
                  <a:cubicBezTo>
                    <a:pt x="834" y="2502"/>
                    <a:pt x="1" y="7439"/>
                    <a:pt x="1" y="7439"/>
                  </a:cubicBezTo>
                  <a:lnTo>
                    <a:pt x="3069"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4082471" y="1832275"/>
              <a:ext cx="69133" cy="132437"/>
            </a:xfrm>
            <a:custGeom>
              <a:avLst/>
              <a:gdLst/>
              <a:ahLst/>
              <a:cxnLst/>
              <a:rect l="l" t="t" r="r" b="b"/>
              <a:pathLst>
                <a:path w="3570" h="6839" extrusionOk="0">
                  <a:moveTo>
                    <a:pt x="3570" y="1"/>
                  </a:moveTo>
                  <a:lnTo>
                    <a:pt x="3570" y="1"/>
                  </a:lnTo>
                  <a:cubicBezTo>
                    <a:pt x="1268" y="2236"/>
                    <a:pt x="1" y="6839"/>
                    <a:pt x="1" y="6839"/>
                  </a:cubicBezTo>
                  <a:lnTo>
                    <a:pt x="3570"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2335203" y="1764597"/>
              <a:ext cx="892726" cy="1250960"/>
            </a:xfrm>
            <a:custGeom>
              <a:avLst/>
              <a:gdLst/>
              <a:ahLst/>
              <a:cxnLst/>
              <a:rect l="l" t="t" r="r" b="b"/>
              <a:pathLst>
                <a:path w="46100" h="64599" extrusionOk="0">
                  <a:moveTo>
                    <a:pt x="27002" y="1"/>
                  </a:moveTo>
                  <a:cubicBezTo>
                    <a:pt x="25532" y="1"/>
                    <a:pt x="24053" y="275"/>
                    <a:pt x="22617" y="860"/>
                  </a:cubicBezTo>
                  <a:cubicBezTo>
                    <a:pt x="22507" y="857"/>
                    <a:pt x="22398" y="855"/>
                    <a:pt x="22290" y="855"/>
                  </a:cubicBezTo>
                  <a:cubicBezTo>
                    <a:pt x="17174" y="855"/>
                    <a:pt x="13889" y="4694"/>
                    <a:pt x="11309" y="9333"/>
                  </a:cubicBezTo>
                  <a:cubicBezTo>
                    <a:pt x="6338" y="18273"/>
                    <a:pt x="11175" y="28180"/>
                    <a:pt x="8340" y="30715"/>
                  </a:cubicBezTo>
                  <a:cubicBezTo>
                    <a:pt x="3703" y="34885"/>
                    <a:pt x="1" y="38087"/>
                    <a:pt x="134" y="42924"/>
                  </a:cubicBezTo>
                  <a:cubicBezTo>
                    <a:pt x="334" y="50096"/>
                    <a:pt x="5505" y="52397"/>
                    <a:pt x="4437" y="57734"/>
                  </a:cubicBezTo>
                  <a:cubicBezTo>
                    <a:pt x="3337" y="62902"/>
                    <a:pt x="7538" y="64598"/>
                    <a:pt x="13529" y="64598"/>
                  </a:cubicBezTo>
                  <a:cubicBezTo>
                    <a:pt x="24979" y="64598"/>
                    <a:pt x="42965" y="58402"/>
                    <a:pt x="42965" y="58402"/>
                  </a:cubicBezTo>
                  <a:cubicBezTo>
                    <a:pt x="40496" y="52564"/>
                    <a:pt x="46100" y="21575"/>
                    <a:pt x="40663" y="9700"/>
                  </a:cubicBezTo>
                  <a:cubicBezTo>
                    <a:pt x="38024" y="3922"/>
                    <a:pt x="32569" y="1"/>
                    <a:pt x="2700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2508321" y="2378738"/>
              <a:ext cx="178294" cy="430232"/>
            </a:xfrm>
            <a:custGeom>
              <a:avLst/>
              <a:gdLst/>
              <a:ahLst/>
              <a:cxnLst/>
              <a:rect l="l" t="t" r="r" b="b"/>
              <a:pathLst>
                <a:path w="9207" h="22217" extrusionOk="0">
                  <a:moveTo>
                    <a:pt x="4804" y="1"/>
                  </a:moveTo>
                  <a:lnTo>
                    <a:pt x="1335" y="401"/>
                  </a:lnTo>
                  <a:cubicBezTo>
                    <a:pt x="0" y="6472"/>
                    <a:pt x="3803" y="9574"/>
                    <a:pt x="4337" y="12910"/>
                  </a:cubicBezTo>
                  <a:cubicBezTo>
                    <a:pt x="4837" y="16012"/>
                    <a:pt x="4237" y="20382"/>
                    <a:pt x="1368" y="22217"/>
                  </a:cubicBezTo>
                  <a:lnTo>
                    <a:pt x="7539" y="20882"/>
                  </a:lnTo>
                  <a:lnTo>
                    <a:pt x="9207" y="8007"/>
                  </a:lnTo>
                  <a:lnTo>
                    <a:pt x="4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2175660" y="2757912"/>
              <a:ext cx="1195692" cy="1467441"/>
            </a:xfrm>
            <a:custGeom>
              <a:avLst/>
              <a:gdLst/>
              <a:ahLst/>
              <a:cxnLst/>
              <a:rect l="l" t="t" r="r" b="b"/>
              <a:pathLst>
                <a:path w="61745" h="75778" extrusionOk="0">
                  <a:moveTo>
                    <a:pt x="24651" y="0"/>
                  </a:moveTo>
                  <a:cubicBezTo>
                    <a:pt x="17079" y="2669"/>
                    <a:pt x="5071" y="9340"/>
                    <a:pt x="2536" y="15245"/>
                  </a:cubicBezTo>
                  <a:cubicBezTo>
                    <a:pt x="0" y="21149"/>
                    <a:pt x="4871" y="47201"/>
                    <a:pt x="4537" y="54473"/>
                  </a:cubicBezTo>
                  <a:cubicBezTo>
                    <a:pt x="4237" y="61711"/>
                    <a:pt x="4037" y="65948"/>
                    <a:pt x="3870" y="69884"/>
                  </a:cubicBezTo>
                  <a:cubicBezTo>
                    <a:pt x="3734" y="73600"/>
                    <a:pt x="20425" y="75778"/>
                    <a:pt x="34505" y="75778"/>
                  </a:cubicBezTo>
                  <a:cubicBezTo>
                    <a:pt x="44689" y="75778"/>
                    <a:pt x="53507" y="74639"/>
                    <a:pt x="53605" y="72119"/>
                  </a:cubicBezTo>
                  <a:cubicBezTo>
                    <a:pt x="53772" y="68149"/>
                    <a:pt x="53939" y="63946"/>
                    <a:pt x="54272" y="56674"/>
                  </a:cubicBezTo>
                  <a:cubicBezTo>
                    <a:pt x="54606" y="49369"/>
                    <a:pt x="61744" y="23851"/>
                    <a:pt x="59743" y="17780"/>
                  </a:cubicBezTo>
                  <a:cubicBezTo>
                    <a:pt x="57742" y="11675"/>
                    <a:pt x="46367" y="4003"/>
                    <a:pt x="39062" y="668"/>
                  </a:cubicBezTo>
                  <a:lnTo>
                    <a:pt x="24651"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3034122" y="2210810"/>
              <a:ext cx="166036" cy="200951"/>
            </a:xfrm>
            <a:custGeom>
              <a:avLst/>
              <a:gdLst/>
              <a:ahLst/>
              <a:cxnLst/>
              <a:rect l="l" t="t" r="r" b="b"/>
              <a:pathLst>
                <a:path w="8574" h="10377" extrusionOk="0">
                  <a:moveTo>
                    <a:pt x="5386" y="1"/>
                  </a:moveTo>
                  <a:cubicBezTo>
                    <a:pt x="5231" y="1"/>
                    <a:pt x="5070" y="11"/>
                    <a:pt x="4904" y="33"/>
                  </a:cubicBezTo>
                  <a:cubicBezTo>
                    <a:pt x="2569" y="400"/>
                    <a:pt x="1001" y="1801"/>
                    <a:pt x="500" y="4670"/>
                  </a:cubicBezTo>
                  <a:cubicBezTo>
                    <a:pt x="0" y="7572"/>
                    <a:pt x="1368" y="9140"/>
                    <a:pt x="3069" y="10140"/>
                  </a:cubicBezTo>
                  <a:cubicBezTo>
                    <a:pt x="3356" y="10302"/>
                    <a:pt x="3649" y="10376"/>
                    <a:pt x="3940" y="10376"/>
                  </a:cubicBezTo>
                  <a:cubicBezTo>
                    <a:pt x="5816" y="10376"/>
                    <a:pt x="7673" y="7319"/>
                    <a:pt x="8106" y="4837"/>
                  </a:cubicBezTo>
                  <a:cubicBezTo>
                    <a:pt x="8573" y="2157"/>
                    <a:pt x="7585" y="1"/>
                    <a:pt x="5386"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3109043" y="2211178"/>
              <a:ext cx="72367" cy="44210"/>
            </a:xfrm>
            <a:custGeom>
              <a:avLst/>
              <a:gdLst/>
              <a:ahLst/>
              <a:cxnLst/>
              <a:rect l="l" t="t" r="r" b="b"/>
              <a:pathLst>
                <a:path w="3737" h="2283" extrusionOk="0">
                  <a:moveTo>
                    <a:pt x="1576" y="1"/>
                  </a:moveTo>
                  <a:cubicBezTo>
                    <a:pt x="901" y="1"/>
                    <a:pt x="367" y="214"/>
                    <a:pt x="367" y="214"/>
                  </a:cubicBezTo>
                  <a:lnTo>
                    <a:pt x="0" y="2283"/>
                  </a:lnTo>
                  <a:cubicBezTo>
                    <a:pt x="477" y="1063"/>
                    <a:pt x="1498" y="671"/>
                    <a:pt x="2361" y="671"/>
                  </a:cubicBezTo>
                  <a:cubicBezTo>
                    <a:pt x="3007" y="671"/>
                    <a:pt x="3565" y="891"/>
                    <a:pt x="3736" y="1148"/>
                  </a:cubicBezTo>
                  <a:cubicBezTo>
                    <a:pt x="3736" y="1148"/>
                    <a:pt x="3336" y="314"/>
                    <a:pt x="2102" y="48"/>
                  </a:cubicBezTo>
                  <a:cubicBezTo>
                    <a:pt x="1922" y="14"/>
                    <a:pt x="1744" y="1"/>
                    <a:pt x="1576"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2461072" y="2183855"/>
              <a:ext cx="155791" cy="202965"/>
            </a:xfrm>
            <a:custGeom>
              <a:avLst/>
              <a:gdLst/>
              <a:ahLst/>
              <a:cxnLst/>
              <a:rect l="l" t="t" r="r" b="b"/>
              <a:pathLst>
                <a:path w="8045" h="10481" extrusionOk="0">
                  <a:moveTo>
                    <a:pt x="3048" y="0"/>
                  </a:moveTo>
                  <a:cubicBezTo>
                    <a:pt x="1063" y="0"/>
                    <a:pt x="1" y="2005"/>
                    <a:pt x="239" y="4594"/>
                  </a:cubicBezTo>
                  <a:cubicBezTo>
                    <a:pt x="445" y="7186"/>
                    <a:pt x="2108" y="10481"/>
                    <a:pt x="4010" y="10481"/>
                  </a:cubicBezTo>
                  <a:cubicBezTo>
                    <a:pt x="4262" y="10481"/>
                    <a:pt x="4518" y="10423"/>
                    <a:pt x="4775" y="10298"/>
                  </a:cubicBezTo>
                  <a:cubicBezTo>
                    <a:pt x="6577" y="9464"/>
                    <a:pt x="8044" y="8030"/>
                    <a:pt x="7811" y="5095"/>
                  </a:cubicBezTo>
                  <a:cubicBezTo>
                    <a:pt x="7544" y="2192"/>
                    <a:pt x="6110" y="691"/>
                    <a:pt x="3808" y="91"/>
                  </a:cubicBezTo>
                  <a:cubicBezTo>
                    <a:pt x="3542" y="30"/>
                    <a:pt x="3288" y="0"/>
                    <a:pt x="3048"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2481830" y="2184475"/>
              <a:ext cx="69772" cy="46360"/>
            </a:xfrm>
            <a:custGeom>
              <a:avLst/>
              <a:gdLst/>
              <a:ahLst/>
              <a:cxnLst/>
              <a:rect l="l" t="t" r="r" b="b"/>
              <a:pathLst>
                <a:path w="3603" h="2394" extrusionOk="0">
                  <a:moveTo>
                    <a:pt x="2077" y="0"/>
                  </a:moveTo>
                  <a:cubicBezTo>
                    <a:pt x="1956" y="0"/>
                    <a:pt x="1831" y="8"/>
                    <a:pt x="1702" y="26"/>
                  </a:cubicBezTo>
                  <a:cubicBezTo>
                    <a:pt x="434" y="159"/>
                    <a:pt x="1" y="926"/>
                    <a:pt x="1" y="926"/>
                  </a:cubicBezTo>
                  <a:cubicBezTo>
                    <a:pt x="187" y="728"/>
                    <a:pt x="649" y="576"/>
                    <a:pt x="1188" y="576"/>
                  </a:cubicBezTo>
                  <a:cubicBezTo>
                    <a:pt x="2098" y="576"/>
                    <a:pt x="3226" y="1011"/>
                    <a:pt x="3603" y="2394"/>
                  </a:cubicBezTo>
                  <a:lnTo>
                    <a:pt x="3436" y="326"/>
                  </a:lnTo>
                  <a:cubicBezTo>
                    <a:pt x="3436" y="326"/>
                    <a:pt x="2860" y="0"/>
                    <a:pt x="2077"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2488298" y="2542813"/>
              <a:ext cx="529691" cy="881766"/>
            </a:xfrm>
            <a:custGeom>
              <a:avLst/>
              <a:gdLst/>
              <a:ahLst/>
              <a:cxnLst/>
              <a:rect l="l" t="t" r="r" b="b"/>
              <a:pathLst>
                <a:path w="27353" h="45534" extrusionOk="0">
                  <a:moveTo>
                    <a:pt x="7406" y="1"/>
                  </a:moveTo>
                  <a:lnTo>
                    <a:pt x="7406" y="1"/>
                  </a:lnTo>
                  <a:cubicBezTo>
                    <a:pt x="8206" y="3203"/>
                    <a:pt x="6605" y="10275"/>
                    <a:pt x="6338" y="12076"/>
                  </a:cubicBezTo>
                  <a:cubicBezTo>
                    <a:pt x="5671" y="12343"/>
                    <a:pt x="1234" y="14344"/>
                    <a:pt x="1234" y="14344"/>
                  </a:cubicBezTo>
                  <a:cubicBezTo>
                    <a:pt x="0" y="18714"/>
                    <a:pt x="3569" y="22216"/>
                    <a:pt x="6939" y="26853"/>
                  </a:cubicBezTo>
                  <a:cubicBezTo>
                    <a:pt x="10775" y="32057"/>
                    <a:pt x="15178" y="39596"/>
                    <a:pt x="14844" y="45466"/>
                  </a:cubicBezTo>
                  <a:lnTo>
                    <a:pt x="16245" y="45533"/>
                  </a:lnTo>
                  <a:cubicBezTo>
                    <a:pt x="19447" y="33291"/>
                    <a:pt x="27353" y="18347"/>
                    <a:pt x="25485" y="13077"/>
                  </a:cubicBezTo>
                  <a:cubicBezTo>
                    <a:pt x="25285" y="12376"/>
                    <a:pt x="23984" y="6372"/>
                    <a:pt x="25318" y="1201"/>
                  </a:cubicBezTo>
                  <a:lnTo>
                    <a:pt x="7406"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6"/>
            <p:cNvSpPr/>
            <p:nvPr/>
          </p:nvSpPr>
          <p:spPr>
            <a:xfrm>
              <a:off x="2632330" y="2557665"/>
              <a:ext cx="342373" cy="206799"/>
            </a:xfrm>
            <a:custGeom>
              <a:avLst/>
              <a:gdLst/>
              <a:ahLst/>
              <a:cxnLst/>
              <a:rect l="l" t="t" r="r" b="b"/>
              <a:pathLst>
                <a:path w="17680" h="10679" extrusionOk="0">
                  <a:moveTo>
                    <a:pt x="17680" y="1"/>
                  </a:moveTo>
                  <a:lnTo>
                    <a:pt x="134" y="1102"/>
                  </a:lnTo>
                  <a:cubicBezTo>
                    <a:pt x="134" y="1102"/>
                    <a:pt x="234" y="2236"/>
                    <a:pt x="1" y="4137"/>
                  </a:cubicBezTo>
                  <a:cubicBezTo>
                    <a:pt x="1" y="4137"/>
                    <a:pt x="4938" y="10508"/>
                    <a:pt x="8640" y="10675"/>
                  </a:cubicBezTo>
                  <a:cubicBezTo>
                    <a:pt x="8696" y="10678"/>
                    <a:pt x="8753" y="10679"/>
                    <a:pt x="8809" y="10679"/>
                  </a:cubicBezTo>
                  <a:cubicBezTo>
                    <a:pt x="12493" y="10679"/>
                    <a:pt x="17347" y="5405"/>
                    <a:pt x="17347" y="5405"/>
                  </a:cubicBezTo>
                  <a:cubicBezTo>
                    <a:pt x="17347" y="5405"/>
                    <a:pt x="17447" y="1602"/>
                    <a:pt x="17680"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6"/>
            <p:cNvSpPr/>
            <p:nvPr/>
          </p:nvSpPr>
          <p:spPr>
            <a:xfrm>
              <a:off x="2543196" y="1859676"/>
              <a:ext cx="583313" cy="596210"/>
            </a:xfrm>
            <a:custGeom>
              <a:avLst/>
              <a:gdLst/>
              <a:ahLst/>
              <a:cxnLst/>
              <a:rect l="l" t="t" r="r" b="b"/>
              <a:pathLst>
                <a:path w="30122" h="30788" extrusionOk="0">
                  <a:moveTo>
                    <a:pt x="14844" y="1"/>
                  </a:moveTo>
                  <a:cubicBezTo>
                    <a:pt x="7110" y="1"/>
                    <a:pt x="753" y="4965"/>
                    <a:pt x="334" y="15464"/>
                  </a:cubicBezTo>
                  <a:cubicBezTo>
                    <a:pt x="1" y="23537"/>
                    <a:pt x="6238" y="30375"/>
                    <a:pt x="14344" y="30775"/>
                  </a:cubicBezTo>
                  <a:cubicBezTo>
                    <a:pt x="14550" y="30784"/>
                    <a:pt x="14755" y="30788"/>
                    <a:pt x="14959" y="30788"/>
                  </a:cubicBezTo>
                  <a:cubicBezTo>
                    <a:pt x="22761" y="30788"/>
                    <a:pt x="29264" y="24632"/>
                    <a:pt x="29622" y="16765"/>
                  </a:cubicBezTo>
                  <a:cubicBezTo>
                    <a:pt x="30122" y="6124"/>
                    <a:pt x="23784" y="354"/>
                    <a:pt x="15678" y="20"/>
                  </a:cubicBezTo>
                  <a:cubicBezTo>
                    <a:pt x="15399" y="7"/>
                    <a:pt x="15120" y="1"/>
                    <a:pt x="14844"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2537387" y="2159127"/>
              <a:ext cx="579440" cy="534106"/>
            </a:xfrm>
            <a:custGeom>
              <a:avLst/>
              <a:gdLst/>
              <a:ahLst/>
              <a:cxnLst/>
              <a:rect l="l" t="t" r="r" b="b"/>
              <a:pathLst>
                <a:path w="29922" h="27581" extrusionOk="0">
                  <a:moveTo>
                    <a:pt x="634" y="0"/>
                  </a:moveTo>
                  <a:lnTo>
                    <a:pt x="634" y="0"/>
                  </a:lnTo>
                  <a:cubicBezTo>
                    <a:pt x="267" y="7839"/>
                    <a:pt x="0" y="14444"/>
                    <a:pt x="2769" y="18814"/>
                  </a:cubicBezTo>
                  <a:cubicBezTo>
                    <a:pt x="4404" y="21316"/>
                    <a:pt x="8540" y="25819"/>
                    <a:pt x="11842" y="27153"/>
                  </a:cubicBezTo>
                  <a:cubicBezTo>
                    <a:pt x="12442" y="27393"/>
                    <a:pt x="13852" y="27581"/>
                    <a:pt x="14907" y="27581"/>
                  </a:cubicBezTo>
                  <a:cubicBezTo>
                    <a:pt x="15319" y="27581"/>
                    <a:pt x="15677" y="27552"/>
                    <a:pt x="15912" y="27487"/>
                  </a:cubicBezTo>
                  <a:cubicBezTo>
                    <a:pt x="19348" y="26486"/>
                    <a:pt x="24218" y="22316"/>
                    <a:pt x="26119" y="19815"/>
                  </a:cubicBezTo>
                  <a:cubicBezTo>
                    <a:pt x="29321" y="15678"/>
                    <a:pt x="29588" y="9140"/>
                    <a:pt x="29922" y="1301"/>
                  </a:cubicBezTo>
                  <a:lnTo>
                    <a:pt x="634"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2930755" y="2248861"/>
              <a:ext cx="71070" cy="93746"/>
            </a:xfrm>
            <a:custGeom>
              <a:avLst/>
              <a:gdLst/>
              <a:ahLst/>
              <a:cxnLst/>
              <a:rect l="l" t="t" r="r" b="b"/>
              <a:pathLst>
                <a:path w="3670" h="4841" extrusionOk="0">
                  <a:moveTo>
                    <a:pt x="1913" y="0"/>
                  </a:moveTo>
                  <a:cubicBezTo>
                    <a:pt x="949" y="0"/>
                    <a:pt x="100" y="1043"/>
                    <a:pt x="68" y="2338"/>
                  </a:cubicBezTo>
                  <a:cubicBezTo>
                    <a:pt x="1" y="3672"/>
                    <a:pt x="735" y="4773"/>
                    <a:pt x="1735" y="4840"/>
                  </a:cubicBezTo>
                  <a:cubicBezTo>
                    <a:pt x="1751" y="4840"/>
                    <a:pt x="1766" y="4841"/>
                    <a:pt x="1781" y="4841"/>
                  </a:cubicBezTo>
                  <a:cubicBezTo>
                    <a:pt x="2730" y="4841"/>
                    <a:pt x="3571" y="3818"/>
                    <a:pt x="3603" y="2505"/>
                  </a:cubicBezTo>
                  <a:cubicBezTo>
                    <a:pt x="3670" y="1170"/>
                    <a:pt x="2903" y="36"/>
                    <a:pt x="2002" y="3"/>
                  </a:cubicBezTo>
                  <a:cubicBezTo>
                    <a:pt x="1973" y="1"/>
                    <a:pt x="1943" y="0"/>
                    <a:pt x="19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2660757" y="2234687"/>
              <a:ext cx="73006" cy="93746"/>
            </a:xfrm>
            <a:custGeom>
              <a:avLst/>
              <a:gdLst/>
              <a:ahLst/>
              <a:cxnLst/>
              <a:rect l="l" t="t" r="r" b="b"/>
              <a:pathLst>
                <a:path w="3770" h="4841" extrusionOk="0">
                  <a:moveTo>
                    <a:pt x="1955" y="0"/>
                  </a:moveTo>
                  <a:cubicBezTo>
                    <a:pt x="974" y="0"/>
                    <a:pt x="133" y="1023"/>
                    <a:pt x="101" y="2336"/>
                  </a:cubicBezTo>
                  <a:cubicBezTo>
                    <a:pt x="1" y="3670"/>
                    <a:pt x="768" y="4805"/>
                    <a:pt x="1769" y="4838"/>
                  </a:cubicBezTo>
                  <a:cubicBezTo>
                    <a:pt x="1798" y="4840"/>
                    <a:pt x="1828" y="4841"/>
                    <a:pt x="1857" y="4841"/>
                  </a:cubicBezTo>
                  <a:cubicBezTo>
                    <a:pt x="2820" y="4841"/>
                    <a:pt x="3638" y="3798"/>
                    <a:pt x="3670" y="2503"/>
                  </a:cubicBezTo>
                  <a:cubicBezTo>
                    <a:pt x="3770" y="1169"/>
                    <a:pt x="3003" y="101"/>
                    <a:pt x="2002" y="1"/>
                  </a:cubicBezTo>
                  <a:cubicBezTo>
                    <a:pt x="1986" y="1"/>
                    <a:pt x="1971" y="0"/>
                    <a:pt x="19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2882964" y="2150510"/>
              <a:ext cx="190571" cy="59664"/>
            </a:xfrm>
            <a:custGeom>
              <a:avLst/>
              <a:gdLst/>
              <a:ahLst/>
              <a:cxnLst/>
              <a:rect l="l" t="t" r="r" b="b"/>
              <a:pathLst>
                <a:path w="9841" h="3081" extrusionOk="0">
                  <a:moveTo>
                    <a:pt x="3269" y="0"/>
                  </a:moveTo>
                  <a:cubicBezTo>
                    <a:pt x="3079" y="0"/>
                    <a:pt x="2890" y="4"/>
                    <a:pt x="2702" y="12"/>
                  </a:cubicBezTo>
                  <a:cubicBezTo>
                    <a:pt x="1835" y="112"/>
                    <a:pt x="1001" y="245"/>
                    <a:pt x="167" y="512"/>
                  </a:cubicBezTo>
                  <a:cubicBezTo>
                    <a:pt x="134" y="579"/>
                    <a:pt x="67" y="612"/>
                    <a:pt x="34" y="679"/>
                  </a:cubicBezTo>
                  <a:cubicBezTo>
                    <a:pt x="0" y="812"/>
                    <a:pt x="34" y="946"/>
                    <a:pt x="167" y="979"/>
                  </a:cubicBezTo>
                  <a:cubicBezTo>
                    <a:pt x="1735" y="1646"/>
                    <a:pt x="3303" y="1946"/>
                    <a:pt x="4837" y="2280"/>
                  </a:cubicBezTo>
                  <a:cubicBezTo>
                    <a:pt x="5638" y="2447"/>
                    <a:pt x="6372" y="2580"/>
                    <a:pt x="7139" y="2680"/>
                  </a:cubicBezTo>
                  <a:lnTo>
                    <a:pt x="9507" y="3081"/>
                  </a:lnTo>
                  <a:cubicBezTo>
                    <a:pt x="9541" y="3081"/>
                    <a:pt x="9641" y="3081"/>
                    <a:pt x="9674" y="3014"/>
                  </a:cubicBezTo>
                  <a:cubicBezTo>
                    <a:pt x="9807" y="2947"/>
                    <a:pt x="9841" y="2814"/>
                    <a:pt x="9741" y="2680"/>
                  </a:cubicBezTo>
                  <a:cubicBezTo>
                    <a:pt x="9240" y="1913"/>
                    <a:pt x="8507" y="1379"/>
                    <a:pt x="7706" y="979"/>
                  </a:cubicBezTo>
                  <a:cubicBezTo>
                    <a:pt x="6905" y="579"/>
                    <a:pt x="6071" y="312"/>
                    <a:pt x="5238" y="178"/>
                  </a:cubicBezTo>
                  <a:cubicBezTo>
                    <a:pt x="4591" y="49"/>
                    <a:pt x="3924" y="0"/>
                    <a:pt x="32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2594880" y="2152659"/>
              <a:ext cx="187337" cy="56972"/>
            </a:xfrm>
            <a:custGeom>
              <a:avLst/>
              <a:gdLst/>
              <a:ahLst/>
              <a:cxnLst/>
              <a:rect l="l" t="t" r="r" b="b"/>
              <a:pathLst>
                <a:path w="9674" h="2942" extrusionOk="0">
                  <a:moveTo>
                    <a:pt x="6171" y="1"/>
                  </a:moveTo>
                  <a:cubicBezTo>
                    <a:pt x="5615" y="1"/>
                    <a:pt x="5059" y="45"/>
                    <a:pt x="4503" y="134"/>
                  </a:cubicBezTo>
                  <a:cubicBezTo>
                    <a:pt x="3703" y="234"/>
                    <a:pt x="2869" y="468"/>
                    <a:pt x="2068" y="835"/>
                  </a:cubicBezTo>
                  <a:cubicBezTo>
                    <a:pt x="1334" y="1202"/>
                    <a:pt x="534" y="1702"/>
                    <a:pt x="34" y="2469"/>
                  </a:cubicBezTo>
                  <a:cubicBezTo>
                    <a:pt x="0" y="2503"/>
                    <a:pt x="0" y="2603"/>
                    <a:pt x="0" y="2669"/>
                  </a:cubicBezTo>
                  <a:cubicBezTo>
                    <a:pt x="0" y="2819"/>
                    <a:pt x="134" y="2941"/>
                    <a:pt x="282" y="2941"/>
                  </a:cubicBezTo>
                  <a:cubicBezTo>
                    <a:pt x="299" y="2941"/>
                    <a:pt x="316" y="2940"/>
                    <a:pt x="334" y="2936"/>
                  </a:cubicBezTo>
                  <a:lnTo>
                    <a:pt x="2602" y="2536"/>
                  </a:lnTo>
                  <a:cubicBezTo>
                    <a:pt x="3336" y="2402"/>
                    <a:pt x="4070" y="2302"/>
                    <a:pt x="4837" y="2169"/>
                  </a:cubicBezTo>
                  <a:cubicBezTo>
                    <a:pt x="5571" y="2036"/>
                    <a:pt x="6338" y="1902"/>
                    <a:pt x="7072" y="1735"/>
                  </a:cubicBezTo>
                  <a:cubicBezTo>
                    <a:pt x="7872" y="1569"/>
                    <a:pt x="8606" y="1402"/>
                    <a:pt x="9407" y="1135"/>
                  </a:cubicBezTo>
                  <a:cubicBezTo>
                    <a:pt x="9507" y="1068"/>
                    <a:pt x="9540" y="1035"/>
                    <a:pt x="9607" y="935"/>
                  </a:cubicBezTo>
                  <a:cubicBezTo>
                    <a:pt x="9674" y="801"/>
                    <a:pt x="9607" y="568"/>
                    <a:pt x="9440" y="534"/>
                  </a:cubicBezTo>
                  <a:cubicBezTo>
                    <a:pt x="8673" y="234"/>
                    <a:pt x="7839" y="134"/>
                    <a:pt x="7005" y="34"/>
                  </a:cubicBezTo>
                  <a:cubicBezTo>
                    <a:pt x="6727" y="12"/>
                    <a:pt x="6449" y="1"/>
                    <a:pt x="6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2759593" y="2440317"/>
              <a:ext cx="115725" cy="23102"/>
            </a:xfrm>
            <a:custGeom>
              <a:avLst/>
              <a:gdLst/>
              <a:ahLst/>
              <a:cxnLst/>
              <a:rect l="l" t="t" r="r" b="b"/>
              <a:pathLst>
                <a:path w="5976" h="1193" extrusionOk="0">
                  <a:moveTo>
                    <a:pt x="2403" y="1"/>
                  </a:moveTo>
                  <a:cubicBezTo>
                    <a:pt x="1673" y="1"/>
                    <a:pt x="1005" y="60"/>
                    <a:pt x="667" y="190"/>
                  </a:cubicBezTo>
                  <a:cubicBezTo>
                    <a:pt x="0" y="523"/>
                    <a:pt x="2168" y="1157"/>
                    <a:pt x="2936" y="1191"/>
                  </a:cubicBezTo>
                  <a:cubicBezTo>
                    <a:pt x="2966" y="1192"/>
                    <a:pt x="2998" y="1193"/>
                    <a:pt x="3033" y="1193"/>
                  </a:cubicBezTo>
                  <a:cubicBezTo>
                    <a:pt x="3879" y="1193"/>
                    <a:pt x="5976" y="807"/>
                    <a:pt x="5271" y="390"/>
                  </a:cubicBezTo>
                  <a:cubicBezTo>
                    <a:pt x="4843" y="146"/>
                    <a:pt x="3546" y="1"/>
                    <a:pt x="2403"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2750318" y="2597633"/>
              <a:ext cx="108793" cy="14892"/>
            </a:xfrm>
            <a:custGeom>
              <a:avLst/>
              <a:gdLst/>
              <a:ahLst/>
              <a:cxnLst/>
              <a:rect l="l" t="t" r="r" b="b"/>
              <a:pathLst>
                <a:path w="5618" h="769" extrusionOk="0">
                  <a:moveTo>
                    <a:pt x="2687" y="0"/>
                  </a:moveTo>
                  <a:cubicBezTo>
                    <a:pt x="1452" y="0"/>
                    <a:pt x="1" y="543"/>
                    <a:pt x="457" y="543"/>
                  </a:cubicBezTo>
                  <a:cubicBezTo>
                    <a:pt x="482" y="543"/>
                    <a:pt x="511" y="542"/>
                    <a:pt x="546" y="539"/>
                  </a:cubicBezTo>
                  <a:cubicBezTo>
                    <a:pt x="943" y="490"/>
                    <a:pt x="1493" y="464"/>
                    <a:pt x="2095" y="464"/>
                  </a:cubicBezTo>
                  <a:cubicBezTo>
                    <a:pt x="3162" y="464"/>
                    <a:pt x="4397" y="547"/>
                    <a:pt x="5249" y="739"/>
                  </a:cubicBezTo>
                  <a:cubicBezTo>
                    <a:pt x="5325" y="759"/>
                    <a:pt x="5374" y="769"/>
                    <a:pt x="5399" y="769"/>
                  </a:cubicBezTo>
                  <a:cubicBezTo>
                    <a:pt x="5617" y="769"/>
                    <a:pt x="4048" y="65"/>
                    <a:pt x="2881" y="5"/>
                  </a:cubicBezTo>
                  <a:cubicBezTo>
                    <a:pt x="2817" y="2"/>
                    <a:pt x="2753" y="0"/>
                    <a:pt x="2687"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2722685" y="2500560"/>
              <a:ext cx="184820" cy="73413"/>
            </a:xfrm>
            <a:custGeom>
              <a:avLst/>
              <a:gdLst/>
              <a:ahLst/>
              <a:cxnLst/>
              <a:rect l="l" t="t" r="r" b="b"/>
              <a:pathLst>
                <a:path w="9544" h="3791" extrusionOk="0">
                  <a:moveTo>
                    <a:pt x="5" y="0"/>
                  </a:moveTo>
                  <a:cubicBezTo>
                    <a:pt x="0" y="0"/>
                    <a:pt x="20" y="32"/>
                    <a:pt x="72" y="114"/>
                  </a:cubicBezTo>
                  <a:cubicBezTo>
                    <a:pt x="505" y="915"/>
                    <a:pt x="2407" y="3684"/>
                    <a:pt x="4608" y="3784"/>
                  </a:cubicBezTo>
                  <a:cubicBezTo>
                    <a:pt x="4687" y="3788"/>
                    <a:pt x="4765" y="3790"/>
                    <a:pt x="4843" y="3790"/>
                  </a:cubicBezTo>
                  <a:cubicBezTo>
                    <a:pt x="7025" y="3790"/>
                    <a:pt x="8629" y="2027"/>
                    <a:pt x="9145" y="1415"/>
                  </a:cubicBezTo>
                  <a:cubicBezTo>
                    <a:pt x="9388" y="1118"/>
                    <a:pt x="9544" y="996"/>
                    <a:pt x="9416" y="996"/>
                  </a:cubicBezTo>
                  <a:cubicBezTo>
                    <a:pt x="9387" y="996"/>
                    <a:pt x="9341" y="1002"/>
                    <a:pt x="9278" y="1015"/>
                  </a:cubicBezTo>
                  <a:cubicBezTo>
                    <a:pt x="8444" y="1078"/>
                    <a:pt x="7531" y="1121"/>
                    <a:pt x="6584" y="1121"/>
                  </a:cubicBezTo>
                  <a:cubicBezTo>
                    <a:pt x="4502" y="1121"/>
                    <a:pt x="2254" y="913"/>
                    <a:pt x="305" y="248"/>
                  </a:cubicBezTo>
                  <a:cubicBezTo>
                    <a:pt x="144" y="156"/>
                    <a:pt x="15"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2512194" y="2257343"/>
              <a:ext cx="65899" cy="86542"/>
            </a:xfrm>
            <a:custGeom>
              <a:avLst/>
              <a:gdLst/>
              <a:ahLst/>
              <a:cxnLst/>
              <a:rect l="l" t="t" r="r" b="b"/>
              <a:pathLst>
                <a:path w="3403" h="4469" extrusionOk="0">
                  <a:moveTo>
                    <a:pt x="2547" y="1"/>
                  </a:moveTo>
                  <a:cubicBezTo>
                    <a:pt x="2355" y="1"/>
                    <a:pt x="2082" y="126"/>
                    <a:pt x="1702" y="432"/>
                  </a:cubicBezTo>
                  <a:cubicBezTo>
                    <a:pt x="1301" y="766"/>
                    <a:pt x="1001" y="1099"/>
                    <a:pt x="801" y="1400"/>
                  </a:cubicBezTo>
                  <a:cubicBezTo>
                    <a:pt x="0" y="2634"/>
                    <a:pt x="668" y="3635"/>
                    <a:pt x="1802" y="4468"/>
                  </a:cubicBezTo>
                  <a:lnTo>
                    <a:pt x="2669" y="2467"/>
                  </a:lnTo>
                  <a:cubicBezTo>
                    <a:pt x="2669" y="2467"/>
                    <a:pt x="3402" y="1"/>
                    <a:pt x="2547"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2711279" y="2491381"/>
              <a:ext cx="213054" cy="35961"/>
            </a:xfrm>
            <a:custGeom>
              <a:avLst/>
              <a:gdLst/>
              <a:ahLst/>
              <a:cxnLst/>
              <a:rect l="l" t="t" r="r" b="b"/>
              <a:pathLst>
                <a:path w="11002" h="1857" extrusionOk="0">
                  <a:moveTo>
                    <a:pt x="3656" y="0"/>
                  </a:moveTo>
                  <a:cubicBezTo>
                    <a:pt x="2822" y="0"/>
                    <a:pt x="1851" y="202"/>
                    <a:pt x="929" y="202"/>
                  </a:cubicBezTo>
                  <a:cubicBezTo>
                    <a:pt x="690" y="202"/>
                    <a:pt x="455" y="189"/>
                    <a:pt x="227" y="155"/>
                  </a:cubicBezTo>
                  <a:cubicBezTo>
                    <a:pt x="184" y="142"/>
                    <a:pt x="149" y="137"/>
                    <a:pt x="122" y="137"/>
                  </a:cubicBezTo>
                  <a:cubicBezTo>
                    <a:pt x="0" y="137"/>
                    <a:pt x="30" y="246"/>
                    <a:pt x="194" y="355"/>
                  </a:cubicBezTo>
                  <a:cubicBezTo>
                    <a:pt x="2318" y="1524"/>
                    <a:pt x="4712" y="1856"/>
                    <a:pt x="6707" y="1856"/>
                  </a:cubicBezTo>
                  <a:cubicBezTo>
                    <a:pt x="8752" y="1856"/>
                    <a:pt x="10378" y="1508"/>
                    <a:pt x="10868" y="1356"/>
                  </a:cubicBezTo>
                  <a:cubicBezTo>
                    <a:pt x="11001" y="1356"/>
                    <a:pt x="10935" y="1256"/>
                    <a:pt x="10901" y="1256"/>
                  </a:cubicBezTo>
                  <a:cubicBezTo>
                    <a:pt x="9464" y="1256"/>
                    <a:pt x="7699" y="293"/>
                    <a:pt x="6313" y="293"/>
                  </a:cubicBezTo>
                  <a:cubicBezTo>
                    <a:pt x="5929" y="293"/>
                    <a:pt x="5575" y="367"/>
                    <a:pt x="5264" y="555"/>
                  </a:cubicBezTo>
                  <a:cubicBezTo>
                    <a:pt x="4869" y="122"/>
                    <a:pt x="4304" y="0"/>
                    <a:pt x="3656"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6"/>
            <p:cNvSpPr/>
            <p:nvPr/>
          </p:nvSpPr>
          <p:spPr>
            <a:xfrm>
              <a:off x="2717611" y="2498894"/>
              <a:ext cx="196380" cy="81178"/>
            </a:xfrm>
            <a:custGeom>
              <a:avLst/>
              <a:gdLst/>
              <a:ahLst/>
              <a:cxnLst/>
              <a:rect l="l" t="t" r="r" b="b"/>
              <a:pathLst>
                <a:path w="10141" h="4192" extrusionOk="0">
                  <a:moveTo>
                    <a:pt x="0" y="0"/>
                  </a:moveTo>
                  <a:cubicBezTo>
                    <a:pt x="0" y="1"/>
                    <a:pt x="1401" y="2335"/>
                    <a:pt x="2435" y="3303"/>
                  </a:cubicBezTo>
                  <a:cubicBezTo>
                    <a:pt x="3043" y="3870"/>
                    <a:pt x="4304" y="4191"/>
                    <a:pt x="5462" y="4191"/>
                  </a:cubicBezTo>
                  <a:cubicBezTo>
                    <a:pt x="6209" y="4191"/>
                    <a:pt x="6914" y="4057"/>
                    <a:pt x="7372" y="3770"/>
                  </a:cubicBezTo>
                  <a:cubicBezTo>
                    <a:pt x="8406" y="3036"/>
                    <a:pt x="10140" y="1001"/>
                    <a:pt x="10141" y="1001"/>
                  </a:cubicBezTo>
                  <a:lnTo>
                    <a:pt x="10141" y="1001"/>
                  </a:lnTo>
                  <a:lnTo>
                    <a:pt x="9740" y="1134"/>
                  </a:lnTo>
                  <a:cubicBezTo>
                    <a:pt x="8740" y="1735"/>
                    <a:pt x="8139" y="2335"/>
                    <a:pt x="7038" y="2702"/>
                  </a:cubicBezTo>
                  <a:cubicBezTo>
                    <a:pt x="6434" y="2915"/>
                    <a:pt x="5811" y="3024"/>
                    <a:pt x="5190" y="3024"/>
                  </a:cubicBezTo>
                  <a:cubicBezTo>
                    <a:pt x="4644" y="3024"/>
                    <a:pt x="4099" y="2940"/>
                    <a:pt x="3569" y="2769"/>
                  </a:cubicBezTo>
                  <a:cubicBezTo>
                    <a:pt x="2102" y="2302"/>
                    <a:pt x="1801" y="1201"/>
                    <a:pt x="801" y="367"/>
                  </a:cubicBezTo>
                  <a:lnTo>
                    <a:pt x="300" y="100"/>
                  </a:lnTo>
                  <a:lnTo>
                    <a:pt x="0"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6"/>
            <p:cNvSpPr/>
            <p:nvPr/>
          </p:nvSpPr>
          <p:spPr>
            <a:xfrm>
              <a:off x="2736976" y="2508577"/>
              <a:ext cx="164738" cy="25020"/>
            </a:xfrm>
            <a:custGeom>
              <a:avLst/>
              <a:gdLst/>
              <a:ahLst/>
              <a:cxnLst/>
              <a:rect l="l" t="t" r="r" b="b"/>
              <a:pathLst>
                <a:path w="8507" h="1292" extrusionOk="0">
                  <a:moveTo>
                    <a:pt x="1" y="1"/>
                  </a:moveTo>
                  <a:lnTo>
                    <a:pt x="1" y="1"/>
                  </a:lnTo>
                  <a:cubicBezTo>
                    <a:pt x="735" y="601"/>
                    <a:pt x="2202" y="1135"/>
                    <a:pt x="4004" y="1268"/>
                  </a:cubicBezTo>
                  <a:cubicBezTo>
                    <a:pt x="4219" y="1285"/>
                    <a:pt x="4436" y="1292"/>
                    <a:pt x="4652" y="1292"/>
                  </a:cubicBezTo>
                  <a:cubicBezTo>
                    <a:pt x="6634" y="1292"/>
                    <a:pt x="8506" y="668"/>
                    <a:pt x="8507" y="668"/>
                  </a:cubicBezTo>
                  <a:lnTo>
                    <a:pt x="8507" y="668"/>
                  </a:lnTo>
                  <a:cubicBezTo>
                    <a:pt x="8506" y="668"/>
                    <a:pt x="6521" y="943"/>
                    <a:pt x="4632" y="943"/>
                  </a:cubicBezTo>
                  <a:cubicBezTo>
                    <a:pt x="4443" y="943"/>
                    <a:pt x="4255" y="941"/>
                    <a:pt x="4070" y="935"/>
                  </a:cubicBezTo>
                  <a:cubicBezTo>
                    <a:pt x="1936" y="835"/>
                    <a:pt x="2" y="1"/>
                    <a:pt x="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2534153" y="1871043"/>
              <a:ext cx="632403" cy="478664"/>
            </a:xfrm>
            <a:custGeom>
              <a:avLst/>
              <a:gdLst/>
              <a:ahLst/>
              <a:cxnLst/>
              <a:rect l="l" t="t" r="r" b="b"/>
              <a:pathLst>
                <a:path w="32657" h="24718" extrusionOk="0">
                  <a:moveTo>
                    <a:pt x="10408" y="0"/>
                  </a:moveTo>
                  <a:lnTo>
                    <a:pt x="2135" y="10908"/>
                  </a:lnTo>
                  <a:lnTo>
                    <a:pt x="1" y="18513"/>
                  </a:lnTo>
                  <a:lnTo>
                    <a:pt x="668" y="24417"/>
                  </a:lnTo>
                  <a:cubicBezTo>
                    <a:pt x="668" y="19948"/>
                    <a:pt x="2302" y="13576"/>
                    <a:pt x="5138" y="11041"/>
                  </a:cubicBezTo>
                  <a:cubicBezTo>
                    <a:pt x="7157" y="9221"/>
                    <a:pt x="10244" y="7328"/>
                    <a:pt x="10778" y="4410"/>
                  </a:cubicBezTo>
                  <a:lnTo>
                    <a:pt x="10778" y="4410"/>
                  </a:lnTo>
                  <a:cubicBezTo>
                    <a:pt x="10925" y="5995"/>
                    <a:pt x="11637" y="8434"/>
                    <a:pt x="14378" y="10241"/>
                  </a:cubicBezTo>
                  <a:cubicBezTo>
                    <a:pt x="17546" y="12342"/>
                    <a:pt x="32657" y="12542"/>
                    <a:pt x="28154" y="24718"/>
                  </a:cubicBezTo>
                  <a:lnTo>
                    <a:pt x="29855" y="23050"/>
                  </a:lnTo>
                  <a:lnTo>
                    <a:pt x="30089" y="16845"/>
                  </a:lnTo>
                  <a:lnTo>
                    <a:pt x="25919" y="10674"/>
                  </a:lnTo>
                  <a:lnTo>
                    <a:pt x="10408"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2731166" y="1845192"/>
              <a:ext cx="406975" cy="510326"/>
            </a:xfrm>
            <a:custGeom>
              <a:avLst/>
              <a:gdLst/>
              <a:ahLst/>
              <a:cxnLst/>
              <a:rect l="l" t="t" r="r" b="b"/>
              <a:pathLst>
                <a:path w="21016" h="26353" extrusionOk="0">
                  <a:moveTo>
                    <a:pt x="5871" y="1"/>
                  </a:moveTo>
                  <a:lnTo>
                    <a:pt x="534" y="534"/>
                  </a:lnTo>
                  <a:cubicBezTo>
                    <a:pt x="1" y="4104"/>
                    <a:pt x="1168" y="7873"/>
                    <a:pt x="4537" y="10375"/>
                  </a:cubicBezTo>
                  <a:cubicBezTo>
                    <a:pt x="8140" y="13043"/>
                    <a:pt x="12309" y="11776"/>
                    <a:pt x="16712" y="16079"/>
                  </a:cubicBezTo>
                  <a:cubicBezTo>
                    <a:pt x="19848" y="19114"/>
                    <a:pt x="19481" y="22283"/>
                    <a:pt x="19348" y="26353"/>
                  </a:cubicBezTo>
                  <a:cubicBezTo>
                    <a:pt x="19348" y="26353"/>
                    <a:pt x="20248" y="23751"/>
                    <a:pt x="20649" y="19648"/>
                  </a:cubicBezTo>
                  <a:cubicBezTo>
                    <a:pt x="21016" y="15512"/>
                    <a:pt x="20415" y="13010"/>
                    <a:pt x="20415" y="13010"/>
                  </a:cubicBezTo>
                  <a:lnTo>
                    <a:pt x="17413" y="5872"/>
                  </a:lnTo>
                  <a:lnTo>
                    <a:pt x="11309" y="1001"/>
                  </a:lnTo>
                  <a:lnTo>
                    <a:pt x="5871"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2516067" y="1856171"/>
              <a:ext cx="244832" cy="488366"/>
            </a:xfrm>
            <a:custGeom>
              <a:avLst/>
              <a:gdLst/>
              <a:ahLst/>
              <a:cxnLst/>
              <a:rect l="l" t="t" r="r" b="b"/>
              <a:pathLst>
                <a:path w="12643" h="25219" extrusionOk="0">
                  <a:moveTo>
                    <a:pt x="12643" y="1"/>
                  </a:moveTo>
                  <a:lnTo>
                    <a:pt x="12643" y="1"/>
                  </a:lnTo>
                  <a:cubicBezTo>
                    <a:pt x="2436" y="3170"/>
                    <a:pt x="1668" y="8273"/>
                    <a:pt x="835" y="14144"/>
                  </a:cubicBezTo>
                  <a:cubicBezTo>
                    <a:pt x="1" y="20048"/>
                    <a:pt x="1602" y="25219"/>
                    <a:pt x="1602" y="25219"/>
                  </a:cubicBezTo>
                  <a:cubicBezTo>
                    <a:pt x="1402" y="22650"/>
                    <a:pt x="2002" y="13110"/>
                    <a:pt x="7072" y="9641"/>
                  </a:cubicBezTo>
                  <a:cubicBezTo>
                    <a:pt x="12109" y="6172"/>
                    <a:pt x="11776" y="3637"/>
                    <a:pt x="11776" y="3637"/>
                  </a:cubicBezTo>
                  <a:lnTo>
                    <a:pt x="12643"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2705334" y="1780611"/>
              <a:ext cx="67836" cy="144056"/>
            </a:xfrm>
            <a:custGeom>
              <a:avLst/>
              <a:gdLst/>
              <a:ahLst/>
              <a:cxnLst/>
              <a:rect l="l" t="t" r="r" b="b"/>
              <a:pathLst>
                <a:path w="3503" h="7439" extrusionOk="0">
                  <a:moveTo>
                    <a:pt x="3503" y="0"/>
                  </a:moveTo>
                  <a:cubicBezTo>
                    <a:pt x="3502" y="0"/>
                    <a:pt x="1534" y="167"/>
                    <a:pt x="734" y="2702"/>
                  </a:cubicBezTo>
                  <a:cubicBezTo>
                    <a:pt x="0" y="5070"/>
                    <a:pt x="1968" y="7439"/>
                    <a:pt x="1968" y="7439"/>
                  </a:cubicBezTo>
                  <a:cubicBezTo>
                    <a:pt x="1968" y="7439"/>
                    <a:pt x="1201" y="2535"/>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2450189" y="2818968"/>
              <a:ext cx="355290" cy="1334229"/>
            </a:xfrm>
            <a:custGeom>
              <a:avLst/>
              <a:gdLst/>
              <a:ahLst/>
              <a:cxnLst/>
              <a:rect l="l" t="t" r="r" b="b"/>
              <a:pathLst>
                <a:path w="18347" h="68899" extrusionOk="0">
                  <a:moveTo>
                    <a:pt x="2598" y="0"/>
                  </a:moveTo>
                  <a:cubicBezTo>
                    <a:pt x="2053" y="0"/>
                    <a:pt x="1237" y="217"/>
                    <a:pt x="701" y="1351"/>
                  </a:cubicBezTo>
                  <a:cubicBezTo>
                    <a:pt x="0" y="5487"/>
                    <a:pt x="2635" y="8589"/>
                    <a:pt x="6672" y="14126"/>
                  </a:cubicBezTo>
                  <a:cubicBezTo>
                    <a:pt x="10708" y="19664"/>
                    <a:pt x="15178" y="25501"/>
                    <a:pt x="15511" y="31105"/>
                  </a:cubicBezTo>
                  <a:cubicBezTo>
                    <a:pt x="15878" y="37510"/>
                    <a:pt x="12976" y="68799"/>
                    <a:pt x="12976" y="68799"/>
                  </a:cubicBezTo>
                  <a:lnTo>
                    <a:pt x="15978" y="68899"/>
                  </a:lnTo>
                  <a:lnTo>
                    <a:pt x="18213" y="31205"/>
                  </a:lnTo>
                  <a:cubicBezTo>
                    <a:pt x="18347" y="26802"/>
                    <a:pt x="15378" y="22099"/>
                    <a:pt x="13110" y="18330"/>
                  </a:cubicBezTo>
                  <a:cubicBezTo>
                    <a:pt x="10908" y="14593"/>
                    <a:pt x="5537" y="8289"/>
                    <a:pt x="4370" y="5921"/>
                  </a:cubicBezTo>
                  <a:cubicBezTo>
                    <a:pt x="3236" y="3519"/>
                    <a:pt x="2702" y="1951"/>
                    <a:pt x="3169" y="83"/>
                  </a:cubicBezTo>
                  <a:cubicBezTo>
                    <a:pt x="3169" y="83"/>
                    <a:pt x="2935" y="0"/>
                    <a:pt x="2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2780913" y="3222677"/>
              <a:ext cx="122735" cy="418497"/>
            </a:xfrm>
            <a:custGeom>
              <a:avLst/>
              <a:gdLst/>
              <a:ahLst/>
              <a:cxnLst/>
              <a:rect l="l" t="t" r="r" b="b"/>
              <a:pathLst>
                <a:path w="6338" h="21611" extrusionOk="0">
                  <a:moveTo>
                    <a:pt x="4818" y="0"/>
                  </a:moveTo>
                  <a:cubicBezTo>
                    <a:pt x="4636" y="0"/>
                    <a:pt x="4459" y="138"/>
                    <a:pt x="4303" y="484"/>
                  </a:cubicBezTo>
                  <a:cubicBezTo>
                    <a:pt x="3569" y="2152"/>
                    <a:pt x="1501" y="7756"/>
                    <a:pt x="934" y="9824"/>
                  </a:cubicBezTo>
                  <a:lnTo>
                    <a:pt x="0" y="13526"/>
                  </a:lnTo>
                  <a:cubicBezTo>
                    <a:pt x="0" y="13526"/>
                    <a:pt x="70" y="21611"/>
                    <a:pt x="306" y="21611"/>
                  </a:cubicBezTo>
                  <a:cubicBezTo>
                    <a:pt x="353" y="21611"/>
                    <a:pt x="406" y="21293"/>
                    <a:pt x="467" y="20531"/>
                  </a:cubicBezTo>
                  <a:cubicBezTo>
                    <a:pt x="901" y="15961"/>
                    <a:pt x="6338" y="2118"/>
                    <a:pt x="6338" y="2118"/>
                  </a:cubicBezTo>
                  <a:cubicBezTo>
                    <a:pt x="6338" y="2118"/>
                    <a:pt x="5533" y="0"/>
                    <a:pt x="4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3287331" y="3014994"/>
              <a:ext cx="714433" cy="501282"/>
            </a:xfrm>
            <a:custGeom>
              <a:avLst/>
              <a:gdLst/>
              <a:ahLst/>
              <a:cxnLst/>
              <a:rect l="l" t="t" r="r" b="b"/>
              <a:pathLst>
                <a:path w="36893" h="25886" extrusionOk="0">
                  <a:moveTo>
                    <a:pt x="36893" y="1"/>
                  </a:moveTo>
                  <a:cubicBezTo>
                    <a:pt x="36892" y="2"/>
                    <a:pt x="36358" y="869"/>
                    <a:pt x="34825" y="1835"/>
                  </a:cubicBezTo>
                  <a:cubicBezTo>
                    <a:pt x="34710" y="1907"/>
                    <a:pt x="34591" y="1980"/>
                    <a:pt x="34468" y="2055"/>
                  </a:cubicBezTo>
                  <a:lnTo>
                    <a:pt x="34468" y="2055"/>
                  </a:lnTo>
                  <a:cubicBezTo>
                    <a:pt x="35699" y="1334"/>
                    <a:pt x="36560" y="638"/>
                    <a:pt x="36893" y="1"/>
                  </a:cubicBezTo>
                  <a:close/>
                  <a:moveTo>
                    <a:pt x="34468" y="2055"/>
                  </a:moveTo>
                  <a:lnTo>
                    <a:pt x="34468" y="2055"/>
                  </a:lnTo>
                  <a:cubicBezTo>
                    <a:pt x="27793" y="5965"/>
                    <a:pt x="10213" y="10614"/>
                    <a:pt x="6536" y="10614"/>
                  </a:cubicBezTo>
                  <a:cubicBezTo>
                    <a:pt x="6274" y="10614"/>
                    <a:pt x="6083" y="10591"/>
                    <a:pt x="5971" y="10542"/>
                  </a:cubicBezTo>
                  <a:cubicBezTo>
                    <a:pt x="4694" y="9979"/>
                    <a:pt x="3052" y="7675"/>
                    <a:pt x="2339" y="7675"/>
                  </a:cubicBezTo>
                  <a:cubicBezTo>
                    <a:pt x="1953" y="7675"/>
                    <a:pt x="1838" y="8350"/>
                    <a:pt x="2202" y="10341"/>
                  </a:cubicBezTo>
                  <a:cubicBezTo>
                    <a:pt x="3267" y="16032"/>
                    <a:pt x="679" y="22487"/>
                    <a:pt x="5" y="25862"/>
                  </a:cubicBezTo>
                  <a:lnTo>
                    <a:pt x="5" y="25862"/>
                  </a:lnTo>
                  <a:cubicBezTo>
                    <a:pt x="559" y="23124"/>
                    <a:pt x="5045" y="18557"/>
                    <a:pt x="19347" y="10475"/>
                  </a:cubicBezTo>
                  <a:cubicBezTo>
                    <a:pt x="25450" y="7006"/>
                    <a:pt x="31274" y="4001"/>
                    <a:pt x="34468" y="2055"/>
                  </a:cubicBezTo>
                  <a:close/>
                  <a:moveTo>
                    <a:pt x="5" y="25862"/>
                  </a:moveTo>
                  <a:cubicBezTo>
                    <a:pt x="3" y="25870"/>
                    <a:pt x="2" y="25878"/>
                    <a:pt x="0" y="25886"/>
                  </a:cubicBezTo>
                  <a:cubicBezTo>
                    <a:pt x="2" y="25878"/>
                    <a:pt x="3" y="25870"/>
                    <a:pt x="5" y="25862"/>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3565713" y="2605476"/>
              <a:ext cx="269696" cy="152829"/>
            </a:xfrm>
            <a:custGeom>
              <a:avLst/>
              <a:gdLst/>
              <a:ahLst/>
              <a:cxnLst/>
              <a:rect l="l" t="t" r="r" b="b"/>
              <a:pathLst>
                <a:path w="13927" h="7892" extrusionOk="0">
                  <a:moveTo>
                    <a:pt x="76" y="5446"/>
                  </a:moveTo>
                  <a:lnTo>
                    <a:pt x="76" y="5446"/>
                  </a:lnTo>
                  <a:cubicBezTo>
                    <a:pt x="50" y="5454"/>
                    <a:pt x="25" y="5463"/>
                    <a:pt x="1" y="5471"/>
                  </a:cubicBezTo>
                  <a:cubicBezTo>
                    <a:pt x="26" y="5463"/>
                    <a:pt x="51" y="5454"/>
                    <a:pt x="76" y="5446"/>
                  </a:cubicBezTo>
                  <a:close/>
                  <a:moveTo>
                    <a:pt x="11109" y="0"/>
                  </a:moveTo>
                  <a:lnTo>
                    <a:pt x="11109" y="0"/>
                  </a:lnTo>
                  <a:cubicBezTo>
                    <a:pt x="10408" y="1768"/>
                    <a:pt x="9975" y="2435"/>
                    <a:pt x="9508" y="2902"/>
                  </a:cubicBezTo>
                  <a:cubicBezTo>
                    <a:pt x="8743" y="3301"/>
                    <a:pt x="8310" y="2772"/>
                    <a:pt x="76" y="5446"/>
                  </a:cubicBezTo>
                  <a:lnTo>
                    <a:pt x="76" y="5446"/>
                  </a:lnTo>
                  <a:cubicBezTo>
                    <a:pt x="1030" y="5144"/>
                    <a:pt x="3215" y="4712"/>
                    <a:pt x="5482" y="4712"/>
                  </a:cubicBezTo>
                  <a:cubicBezTo>
                    <a:pt x="7768" y="4712"/>
                    <a:pt x="10137" y="5151"/>
                    <a:pt x="11409" y="6605"/>
                  </a:cubicBezTo>
                  <a:cubicBezTo>
                    <a:pt x="12229" y="7543"/>
                    <a:pt x="12801" y="7892"/>
                    <a:pt x="13165" y="7892"/>
                  </a:cubicBezTo>
                  <a:cubicBezTo>
                    <a:pt x="13927" y="7892"/>
                    <a:pt x="13777" y="6362"/>
                    <a:pt x="13077" y="5504"/>
                  </a:cubicBezTo>
                  <a:cubicBezTo>
                    <a:pt x="12010" y="4270"/>
                    <a:pt x="10942" y="1034"/>
                    <a:pt x="1110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3965568" y="1962114"/>
              <a:ext cx="414043" cy="287473"/>
            </a:xfrm>
            <a:custGeom>
              <a:avLst/>
              <a:gdLst/>
              <a:ahLst/>
              <a:cxnLst/>
              <a:rect l="l" t="t" r="r" b="b"/>
              <a:pathLst>
                <a:path w="21381" h="14845" extrusionOk="0">
                  <a:moveTo>
                    <a:pt x="2168" y="0"/>
                  </a:moveTo>
                  <a:lnTo>
                    <a:pt x="2168" y="0"/>
                  </a:lnTo>
                  <a:cubicBezTo>
                    <a:pt x="1601" y="501"/>
                    <a:pt x="1201" y="1568"/>
                    <a:pt x="0" y="4937"/>
                  </a:cubicBezTo>
                  <a:cubicBezTo>
                    <a:pt x="887" y="3297"/>
                    <a:pt x="1479" y="2540"/>
                    <a:pt x="2050" y="2540"/>
                  </a:cubicBezTo>
                  <a:cubicBezTo>
                    <a:pt x="2339" y="2540"/>
                    <a:pt x="2622" y="2733"/>
                    <a:pt x="2935" y="3103"/>
                  </a:cubicBezTo>
                  <a:cubicBezTo>
                    <a:pt x="6972" y="7906"/>
                    <a:pt x="14177" y="9707"/>
                    <a:pt x="17379" y="10008"/>
                  </a:cubicBezTo>
                  <a:cubicBezTo>
                    <a:pt x="20114" y="10208"/>
                    <a:pt x="18847" y="14844"/>
                    <a:pt x="18847" y="14844"/>
                  </a:cubicBezTo>
                  <a:cubicBezTo>
                    <a:pt x="21381" y="8242"/>
                    <a:pt x="21149" y="7706"/>
                    <a:pt x="21148" y="7706"/>
                  </a:cubicBezTo>
                  <a:lnTo>
                    <a:pt x="21148" y="7706"/>
                  </a:lnTo>
                  <a:cubicBezTo>
                    <a:pt x="21040" y="7923"/>
                    <a:pt x="20628" y="8045"/>
                    <a:pt x="19917" y="8045"/>
                  </a:cubicBezTo>
                  <a:cubicBezTo>
                    <a:pt x="18442" y="8045"/>
                    <a:pt x="15681" y="7521"/>
                    <a:pt x="11675" y="6238"/>
                  </a:cubicBezTo>
                  <a:cubicBezTo>
                    <a:pt x="5771" y="4370"/>
                    <a:pt x="1534" y="901"/>
                    <a:pt x="21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2275774" y="3377979"/>
              <a:ext cx="480620" cy="845611"/>
            </a:xfrm>
            <a:custGeom>
              <a:avLst/>
              <a:gdLst/>
              <a:ahLst/>
              <a:cxnLst/>
              <a:rect l="l" t="t" r="r" b="b"/>
              <a:pathLst>
                <a:path w="24819" h="43667" extrusionOk="0">
                  <a:moveTo>
                    <a:pt x="4940" y="1"/>
                  </a:moveTo>
                  <a:cubicBezTo>
                    <a:pt x="4715" y="1"/>
                    <a:pt x="4559" y="41"/>
                    <a:pt x="4504" y="136"/>
                  </a:cubicBezTo>
                  <a:cubicBezTo>
                    <a:pt x="4170" y="670"/>
                    <a:pt x="1035" y="8475"/>
                    <a:pt x="501" y="9476"/>
                  </a:cubicBezTo>
                  <a:cubicBezTo>
                    <a:pt x="1" y="10477"/>
                    <a:pt x="4070" y="25487"/>
                    <a:pt x="4070" y="25487"/>
                  </a:cubicBezTo>
                  <a:cubicBezTo>
                    <a:pt x="4070" y="25487"/>
                    <a:pt x="18214" y="40298"/>
                    <a:pt x="22183" y="43634"/>
                  </a:cubicBezTo>
                  <a:lnTo>
                    <a:pt x="23584" y="43667"/>
                  </a:lnTo>
                  <a:cubicBezTo>
                    <a:pt x="23251" y="43000"/>
                    <a:pt x="24818" y="38330"/>
                    <a:pt x="23651" y="36529"/>
                  </a:cubicBezTo>
                  <a:cubicBezTo>
                    <a:pt x="20916" y="32359"/>
                    <a:pt x="8674" y="21651"/>
                    <a:pt x="8507" y="20484"/>
                  </a:cubicBezTo>
                  <a:cubicBezTo>
                    <a:pt x="8418" y="19930"/>
                    <a:pt x="8800" y="19792"/>
                    <a:pt x="9349" y="19792"/>
                  </a:cubicBezTo>
                  <a:cubicBezTo>
                    <a:pt x="9899" y="19792"/>
                    <a:pt x="10617" y="19930"/>
                    <a:pt x="11200" y="19930"/>
                  </a:cubicBezTo>
                  <a:cubicBezTo>
                    <a:pt x="11790" y="19930"/>
                    <a:pt x="12243" y="19788"/>
                    <a:pt x="12243" y="19216"/>
                  </a:cubicBezTo>
                  <a:cubicBezTo>
                    <a:pt x="12243" y="17482"/>
                    <a:pt x="8640" y="16881"/>
                    <a:pt x="6906" y="14413"/>
                  </a:cubicBezTo>
                  <a:cubicBezTo>
                    <a:pt x="5238" y="11911"/>
                    <a:pt x="9741" y="1303"/>
                    <a:pt x="9741" y="1303"/>
                  </a:cubicBezTo>
                  <a:cubicBezTo>
                    <a:pt x="9741" y="1303"/>
                    <a:pt x="6219" y="1"/>
                    <a:pt x="4940"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6"/>
            <p:cNvSpPr/>
            <p:nvPr/>
          </p:nvSpPr>
          <p:spPr>
            <a:xfrm>
              <a:off x="1801656" y="3014994"/>
              <a:ext cx="1031574" cy="1434249"/>
            </a:xfrm>
            <a:custGeom>
              <a:avLst/>
              <a:gdLst/>
              <a:ahLst/>
              <a:cxnLst/>
              <a:rect l="l" t="t" r="r" b="b"/>
              <a:pathLst>
                <a:path w="53270" h="74064" extrusionOk="0">
                  <a:moveTo>
                    <a:pt x="23017" y="1"/>
                  </a:moveTo>
                  <a:cubicBezTo>
                    <a:pt x="18447" y="3703"/>
                    <a:pt x="1" y="34992"/>
                    <a:pt x="2469" y="45400"/>
                  </a:cubicBezTo>
                  <a:cubicBezTo>
                    <a:pt x="4537" y="54273"/>
                    <a:pt x="27687" y="73053"/>
                    <a:pt x="31156" y="73954"/>
                  </a:cubicBezTo>
                  <a:cubicBezTo>
                    <a:pt x="31437" y="74028"/>
                    <a:pt x="31740" y="74064"/>
                    <a:pt x="32062" y="74064"/>
                  </a:cubicBezTo>
                  <a:cubicBezTo>
                    <a:pt x="38670" y="74064"/>
                    <a:pt x="53270" y="59040"/>
                    <a:pt x="45700" y="54873"/>
                  </a:cubicBezTo>
                  <a:cubicBezTo>
                    <a:pt x="37794" y="50503"/>
                    <a:pt x="27754" y="37728"/>
                    <a:pt x="27253" y="36093"/>
                  </a:cubicBezTo>
                  <a:cubicBezTo>
                    <a:pt x="26786" y="34425"/>
                    <a:pt x="35359" y="17647"/>
                    <a:pt x="35359" y="17647"/>
                  </a:cubicBezTo>
                  <a:lnTo>
                    <a:pt x="23017" y="1"/>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6"/>
            <p:cNvSpPr/>
            <p:nvPr/>
          </p:nvSpPr>
          <p:spPr>
            <a:xfrm>
              <a:off x="3099361" y="3641567"/>
              <a:ext cx="162782" cy="478025"/>
            </a:xfrm>
            <a:custGeom>
              <a:avLst/>
              <a:gdLst/>
              <a:ahLst/>
              <a:cxnLst/>
              <a:rect l="l" t="t" r="r" b="b"/>
              <a:pathLst>
                <a:path w="8406" h="24685" extrusionOk="0">
                  <a:moveTo>
                    <a:pt x="8406" y="0"/>
                  </a:moveTo>
                  <a:cubicBezTo>
                    <a:pt x="6805" y="3703"/>
                    <a:pt x="0" y="11709"/>
                    <a:pt x="434" y="14644"/>
                  </a:cubicBezTo>
                  <a:cubicBezTo>
                    <a:pt x="869" y="17346"/>
                    <a:pt x="5699" y="19701"/>
                    <a:pt x="6013" y="23755"/>
                  </a:cubicBezTo>
                  <a:lnTo>
                    <a:pt x="6013" y="23755"/>
                  </a:lnTo>
                  <a:cubicBezTo>
                    <a:pt x="6059" y="20403"/>
                    <a:pt x="6366" y="8672"/>
                    <a:pt x="8406" y="0"/>
                  </a:cubicBezTo>
                  <a:close/>
                  <a:moveTo>
                    <a:pt x="6013" y="23755"/>
                  </a:moveTo>
                  <a:cubicBezTo>
                    <a:pt x="6004" y="24349"/>
                    <a:pt x="6004" y="24679"/>
                    <a:pt x="6004" y="24684"/>
                  </a:cubicBezTo>
                  <a:cubicBezTo>
                    <a:pt x="6034" y="24365"/>
                    <a:pt x="6036" y="24055"/>
                    <a:pt x="6013" y="23755"/>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6"/>
            <p:cNvSpPr/>
            <p:nvPr/>
          </p:nvSpPr>
          <p:spPr>
            <a:xfrm>
              <a:off x="2795766" y="3125448"/>
              <a:ext cx="65899" cy="176376"/>
            </a:xfrm>
            <a:custGeom>
              <a:avLst/>
              <a:gdLst/>
              <a:ahLst/>
              <a:cxnLst/>
              <a:rect l="l" t="t" r="r" b="b"/>
              <a:pathLst>
                <a:path w="3403" h="9108" extrusionOk="0">
                  <a:moveTo>
                    <a:pt x="0" y="1"/>
                  </a:moveTo>
                  <a:cubicBezTo>
                    <a:pt x="234" y="2636"/>
                    <a:pt x="2135" y="9107"/>
                    <a:pt x="2135" y="9107"/>
                  </a:cubicBezTo>
                  <a:lnTo>
                    <a:pt x="3403" y="5938"/>
                  </a:lnTo>
                  <a:cubicBezTo>
                    <a:pt x="3403" y="5938"/>
                    <a:pt x="501" y="44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6"/>
            <p:cNvSpPr/>
            <p:nvPr/>
          </p:nvSpPr>
          <p:spPr>
            <a:xfrm>
              <a:off x="2837109" y="3015633"/>
              <a:ext cx="450875" cy="325332"/>
            </a:xfrm>
            <a:custGeom>
              <a:avLst/>
              <a:gdLst/>
              <a:ahLst/>
              <a:cxnLst/>
              <a:rect l="l" t="t" r="r" b="b"/>
              <a:pathLst>
                <a:path w="23283" h="16800" extrusionOk="0">
                  <a:moveTo>
                    <a:pt x="21582" y="1"/>
                  </a:moveTo>
                  <a:lnTo>
                    <a:pt x="1301" y="11643"/>
                  </a:lnTo>
                  <a:lnTo>
                    <a:pt x="0" y="14812"/>
                  </a:lnTo>
                  <a:cubicBezTo>
                    <a:pt x="1318" y="15843"/>
                    <a:pt x="4675" y="16800"/>
                    <a:pt x="8303" y="16800"/>
                  </a:cubicBezTo>
                  <a:cubicBezTo>
                    <a:pt x="12299" y="16800"/>
                    <a:pt x="16623" y="15640"/>
                    <a:pt x="18914" y="12143"/>
                  </a:cubicBezTo>
                  <a:cubicBezTo>
                    <a:pt x="23283" y="5472"/>
                    <a:pt x="21582" y="2"/>
                    <a:pt x="21582"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6"/>
            <p:cNvSpPr/>
            <p:nvPr/>
          </p:nvSpPr>
          <p:spPr>
            <a:xfrm>
              <a:off x="1828147" y="3830176"/>
              <a:ext cx="741563" cy="618073"/>
            </a:xfrm>
            <a:custGeom>
              <a:avLst/>
              <a:gdLst/>
              <a:ahLst/>
              <a:cxnLst/>
              <a:rect l="l" t="t" r="r" b="b"/>
              <a:pathLst>
                <a:path w="38294" h="31917" extrusionOk="0">
                  <a:moveTo>
                    <a:pt x="834" y="0"/>
                  </a:moveTo>
                  <a:cubicBezTo>
                    <a:pt x="734" y="668"/>
                    <a:pt x="0" y="2836"/>
                    <a:pt x="3336" y="7939"/>
                  </a:cubicBezTo>
                  <a:cubicBezTo>
                    <a:pt x="9073" y="17013"/>
                    <a:pt x="27253" y="31590"/>
                    <a:pt x="29788" y="31857"/>
                  </a:cubicBezTo>
                  <a:cubicBezTo>
                    <a:pt x="30054" y="31898"/>
                    <a:pt x="30324" y="31917"/>
                    <a:pt x="30595" y="31917"/>
                  </a:cubicBezTo>
                  <a:cubicBezTo>
                    <a:pt x="34296" y="31917"/>
                    <a:pt x="38292" y="28356"/>
                    <a:pt x="38294" y="28354"/>
                  </a:cubicBezTo>
                  <a:lnTo>
                    <a:pt x="38294" y="28354"/>
                  </a:lnTo>
                  <a:cubicBezTo>
                    <a:pt x="37900" y="28631"/>
                    <a:pt x="37395" y="28760"/>
                    <a:pt x="36794" y="28760"/>
                  </a:cubicBezTo>
                  <a:cubicBezTo>
                    <a:pt x="28341" y="28760"/>
                    <a:pt x="1052" y="3084"/>
                    <a:pt x="83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6"/>
            <p:cNvSpPr/>
            <p:nvPr/>
          </p:nvSpPr>
          <p:spPr>
            <a:xfrm>
              <a:off x="3262154" y="2809570"/>
              <a:ext cx="142139" cy="142139"/>
            </a:xfrm>
            <a:custGeom>
              <a:avLst/>
              <a:gdLst/>
              <a:ahLst/>
              <a:cxnLst/>
              <a:rect l="l" t="t" r="r" b="b"/>
              <a:pathLst>
                <a:path w="7340" h="7340" extrusionOk="0">
                  <a:moveTo>
                    <a:pt x="3729" y="1"/>
                  </a:moveTo>
                  <a:cubicBezTo>
                    <a:pt x="3709" y="1"/>
                    <a:pt x="3690" y="1"/>
                    <a:pt x="3670" y="1"/>
                  </a:cubicBezTo>
                  <a:cubicBezTo>
                    <a:pt x="1669" y="1"/>
                    <a:pt x="1" y="1669"/>
                    <a:pt x="1" y="3671"/>
                  </a:cubicBezTo>
                  <a:cubicBezTo>
                    <a:pt x="1" y="5672"/>
                    <a:pt x="1635" y="7340"/>
                    <a:pt x="3670" y="7340"/>
                  </a:cubicBezTo>
                  <a:cubicBezTo>
                    <a:pt x="5671" y="7340"/>
                    <a:pt x="7339" y="5705"/>
                    <a:pt x="7339" y="3671"/>
                  </a:cubicBezTo>
                  <a:cubicBezTo>
                    <a:pt x="7339" y="1656"/>
                    <a:pt x="5704" y="1"/>
                    <a:pt x="3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6"/>
            <p:cNvSpPr/>
            <p:nvPr/>
          </p:nvSpPr>
          <p:spPr>
            <a:xfrm>
              <a:off x="3470770" y="2957501"/>
              <a:ext cx="142120" cy="142139"/>
            </a:xfrm>
            <a:custGeom>
              <a:avLst/>
              <a:gdLst/>
              <a:ahLst/>
              <a:cxnLst/>
              <a:rect l="l" t="t" r="r" b="b"/>
              <a:pathLst>
                <a:path w="7339" h="7340" extrusionOk="0">
                  <a:moveTo>
                    <a:pt x="3730" y="0"/>
                  </a:moveTo>
                  <a:cubicBezTo>
                    <a:pt x="3710" y="0"/>
                    <a:pt x="3690" y="1"/>
                    <a:pt x="3670" y="1"/>
                  </a:cubicBezTo>
                  <a:cubicBezTo>
                    <a:pt x="1668" y="1"/>
                    <a:pt x="0" y="1635"/>
                    <a:pt x="0" y="3670"/>
                  </a:cubicBezTo>
                  <a:cubicBezTo>
                    <a:pt x="0" y="5672"/>
                    <a:pt x="1635" y="7339"/>
                    <a:pt x="3670" y="7339"/>
                  </a:cubicBezTo>
                  <a:cubicBezTo>
                    <a:pt x="5671" y="7339"/>
                    <a:pt x="7339" y="5705"/>
                    <a:pt x="7339" y="3670"/>
                  </a:cubicBezTo>
                  <a:cubicBezTo>
                    <a:pt x="7339" y="1655"/>
                    <a:pt x="5737" y="0"/>
                    <a:pt x="3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6"/>
            <p:cNvSpPr/>
            <p:nvPr/>
          </p:nvSpPr>
          <p:spPr>
            <a:xfrm>
              <a:off x="3580617" y="2734977"/>
              <a:ext cx="142120" cy="142158"/>
            </a:xfrm>
            <a:custGeom>
              <a:avLst/>
              <a:gdLst/>
              <a:ahLst/>
              <a:cxnLst/>
              <a:rect l="l" t="t" r="r" b="b"/>
              <a:pathLst>
                <a:path w="7339" h="7341" extrusionOk="0">
                  <a:moveTo>
                    <a:pt x="3786" y="0"/>
                  </a:moveTo>
                  <a:cubicBezTo>
                    <a:pt x="3747" y="0"/>
                    <a:pt x="3709" y="1"/>
                    <a:pt x="3670" y="2"/>
                  </a:cubicBezTo>
                  <a:cubicBezTo>
                    <a:pt x="1668" y="2"/>
                    <a:pt x="1" y="1603"/>
                    <a:pt x="1" y="3672"/>
                  </a:cubicBezTo>
                  <a:cubicBezTo>
                    <a:pt x="1" y="5673"/>
                    <a:pt x="1635" y="7341"/>
                    <a:pt x="3670" y="7341"/>
                  </a:cubicBezTo>
                  <a:cubicBezTo>
                    <a:pt x="5671" y="7341"/>
                    <a:pt x="7339" y="5706"/>
                    <a:pt x="7339" y="3672"/>
                  </a:cubicBezTo>
                  <a:cubicBezTo>
                    <a:pt x="7339" y="1643"/>
                    <a:pt x="5735" y="0"/>
                    <a:pt x="3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6"/>
            <p:cNvSpPr/>
            <p:nvPr/>
          </p:nvSpPr>
          <p:spPr>
            <a:xfrm>
              <a:off x="3855757" y="2882076"/>
              <a:ext cx="142120" cy="142139"/>
            </a:xfrm>
            <a:custGeom>
              <a:avLst/>
              <a:gdLst/>
              <a:ahLst/>
              <a:cxnLst/>
              <a:rect l="l" t="t" r="r" b="b"/>
              <a:pathLst>
                <a:path w="7339" h="7340" extrusionOk="0">
                  <a:moveTo>
                    <a:pt x="3728" y="0"/>
                  </a:moveTo>
                  <a:cubicBezTo>
                    <a:pt x="3709" y="0"/>
                    <a:pt x="3689" y="1"/>
                    <a:pt x="3669" y="1"/>
                  </a:cubicBezTo>
                  <a:cubicBezTo>
                    <a:pt x="1668" y="1"/>
                    <a:pt x="0" y="1635"/>
                    <a:pt x="0" y="3670"/>
                  </a:cubicBezTo>
                  <a:cubicBezTo>
                    <a:pt x="0" y="5672"/>
                    <a:pt x="1601" y="7339"/>
                    <a:pt x="3669" y="7339"/>
                  </a:cubicBezTo>
                  <a:cubicBezTo>
                    <a:pt x="5671" y="7339"/>
                    <a:pt x="7339" y="5705"/>
                    <a:pt x="7339" y="3670"/>
                  </a:cubicBezTo>
                  <a:cubicBezTo>
                    <a:pt x="7339" y="1655"/>
                    <a:pt x="5703" y="0"/>
                    <a:pt x="3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6"/>
            <p:cNvSpPr/>
            <p:nvPr/>
          </p:nvSpPr>
          <p:spPr>
            <a:xfrm>
              <a:off x="3966511" y="2623871"/>
              <a:ext cx="142120" cy="142139"/>
            </a:xfrm>
            <a:custGeom>
              <a:avLst/>
              <a:gdLst/>
              <a:ahLst/>
              <a:cxnLst/>
              <a:rect l="l" t="t" r="r" b="b"/>
              <a:pathLst>
                <a:path w="7339" h="7340" extrusionOk="0">
                  <a:moveTo>
                    <a:pt x="3670" y="1"/>
                  </a:moveTo>
                  <a:cubicBezTo>
                    <a:pt x="1635" y="1"/>
                    <a:pt x="0" y="1635"/>
                    <a:pt x="0" y="3670"/>
                  </a:cubicBezTo>
                  <a:cubicBezTo>
                    <a:pt x="0" y="5705"/>
                    <a:pt x="1635" y="7339"/>
                    <a:pt x="3670" y="7339"/>
                  </a:cubicBezTo>
                  <a:cubicBezTo>
                    <a:pt x="5704" y="7339"/>
                    <a:pt x="7339" y="5705"/>
                    <a:pt x="7339" y="3670"/>
                  </a:cubicBezTo>
                  <a:cubicBezTo>
                    <a:pt x="7339" y="1635"/>
                    <a:pt x="5704"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6"/>
            <p:cNvSpPr/>
            <p:nvPr/>
          </p:nvSpPr>
          <p:spPr>
            <a:xfrm>
              <a:off x="3191070" y="3360571"/>
              <a:ext cx="142139" cy="142139"/>
            </a:xfrm>
            <a:custGeom>
              <a:avLst/>
              <a:gdLst/>
              <a:ahLst/>
              <a:cxnLst/>
              <a:rect l="l" t="t" r="r" b="b"/>
              <a:pathLst>
                <a:path w="7340" h="7340" extrusionOk="0">
                  <a:moveTo>
                    <a:pt x="3670" y="1"/>
                  </a:moveTo>
                  <a:cubicBezTo>
                    <a:pt x="1669" y="1"/>
                    <a:pt x="1" y="1635"/>
                    <a:pt x="1" y="3670"/>
                  </a:cubicBezTo>
                  <a:cubicBezTo>
                    <a:pt x="1" y="5671"/>
                    <a:pt x="1635" y="7339"/>
                    <a:pt x="3670" y="7339"/>
                  </a:cubicBezTo>
                  <a:cubicBezTo>
                    <a:pt x="5672" y="7339"/>
                    <a:pt x="7339" y="5705"/>
                    <a:pt x="7339" y="3670"/>
                  </a:cubicBezTo>
                  <a:cubicBezTo>
                    <a:pt x="7339" y="1635"/>
                    <a:pt x="5672"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6"/>
            <p:cNvSpPr/>
            <p:nvPr/>
          </p:nvSpPr>
          <p:spPr>
            <a:xfrm>
              <a:off x="2968261" y="3684741"/>
              <a:ext cx="142120" cy="142139"/>
            </a:xfrm>
            <a:custGeom>
              <a:avLst/>
              <a:gdLst/>
              <a:ahLst/>
              <a:cxnLst/>
              <a:rect l="l" t="t" r="r" b="b"/>
              <a:pathLst>
                <a:path w="7339" h="7340" extrusionOk="0">
                  <a:moveTo>
                    <a:pt x="3670" y="0"/>
                  </a:moveTo>
                  <a:cubicBezTo>
                    <a:pt x="1668" y="0"/>
                    <a:pt x="0" y="1635"/>
                    <a:pt x="0" y="3670"/>
                  </a:cubicBezTo>
                  <a:cubicBezTo>
                    <a:pt x="0" y="5671"/>
                    <a:pt x="1668" y="7339"/>
                    <a:pt x="3670" y="7339"/>
                  </a:cubicBezTo>
                  <a:cubicBezTo>
                    <a:pt x="5671" y="7339"/>
                    <a:pt x="7339" y="5705"/>
                    <a:pt x="7339" y="3670"/>
                  </a:cubicBezTo>
                  <a:cubicBezTo>
                    <a:pt x="7339" y="1635"/>
                    <a:pt x="5671"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6"/>
            <p:cNvSpPr/>
            <p:nvPr/>
          </p:nvSpPr>
          <p:spPr>
            <a:xfrm>
              <a:off x="3061891" y="3900585"/>
              <a:ext cx="142120" cy="142120"/>
            </a:xfrm>
            <a:custGeom>
              <a:avLst/>
              <a:gdLst/>
              <a:ahLst/>
              <a:cxnLst/>
              <a:rect l="l" t="t" r="r" b="b"/>
              <a:pathLst>
                <a:path w="7339" h="7339" extrusionOk="0">
                  <a:moveTo>
                    <a:pt x="3670" y="0"/>
                  </a:moveTo>
                  <a:cubicBezTo>
                    <a:pt x="1668" y="0"/>
                    <a:pt x="0" y="1668"/>
                    <a:pt x="0" y="3670"/>
                  </a:cubicBezTo>
                  <a:cubicBezTo>
                    <a:pt x="0" y="5671"/>
                    <a:pt x="1635" y="7339"/>
                    <a:pt x="3670" y="7339"/>
                  </a:cubicBezTo>
                  <a:cubicBezTo>
                    <a:pt x="5671" y="7339"/>
                    <a:pt x="7339" y="5704"/>
                    <a:pt x="7339" y="3670"/>
                  </a:cubicBezTo>
                  <a:cubicBezTo>
                    <a:pt x="7339" y="1635"/>
                    <a:pt x="5738" y="0"/>
                    <a:pt x="3670"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a:off x="2815789" y="4154394"/>
              <a:ext cx="142120" cy="142178"/>
            </a:xfrm>
            <a:custGeom>
              <a:avLst/>
              <a:gdLst/>
              <a:ahLst/>
              <a:cxnLst/>
              <a:rect l="l" t="t" r="r" b="b"/>
              <a:pathLst>
                <a:path w="7339" h="7342" extrusionOk="0">
                  <a:moveTo>
                    <a:pt x="3786" y="1"/>
                  </a:moveTo>
                  <a:cubicBezTo>
                    <a:pt x="3747" y="1"/>
                    <a:pt x="3708" y="1"/>
                    <a:pt x="3670" y="3"/>
                  </a:cubicBezTo>
                  <a:cubicBezTo>
                    <a:pt x="1668" y="3"/>
                    <a:pt x="0" y="1671"/>
                    <a:pt x="0" y="3672"/>
                  </a:cubicBezTo>
                  <a:cubicBezTo>
                    <a:pt x="0" y="5673"/>
                    <a:pt x="1635" y="7341"/>
                    <a:pt x="3670" y="7341"/>
                  </a:cubicBezTo>
                  <a:cubicBezTo>
                    <a:pt x="5671" y="7341"/>
                    <a:pt x="7339" y="5707"/>
                    <a:pt x="7339" y="3672"/>
                  </a:cubicBezTo>
                  <a:cubicBezTo>
                    <a:pt x="7339" y="1644"/>
                    <a:pt x="5735" y="1"/>
                    <a:pt x="3786"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6"/>
            <p:cNvSpPr/>
            <p:nvPr/>
          </p:nvSpPr>
          <p:spPr>
            <a:xfrm>
              <a:off x="2457935" y="3945801"/>
              <a:ext cx="142120" cy="142120"/>
            </a:xfrm>
            <a:custGeom>
              <a:avLst/>
              <a:gdLst/>
              <a:ahLst/>
              <a:cxnLst/>
              <a:rect l="l" t="t" r="r" b="b"/>
              <a:pathLst>
                <a:path w="7339" h="7339" extrusionOk="0">
                  <a:moveTo>
                    <a:pt x="3303" y="0"/>
                  </a:moveTo>
                  <a:cubicBezTo>
                    <a:pt x="1468" y="201"/>
                    <a:pt x="0" y="1768"/>
                    <a:pt x="0" y="3670"/>
                  </a:cubicBezTo>
                  <a:cubicBezTo>
                    <a:pt x="0" y="5671"/>
                    <a:pt x="1635" y="7339"/>
                    <a:pt x="3670" y="7339"/>
                  </a:cubicBezTo>
                  <a:cubicBezTo>
                    <a:pt x="5671" y="7339"/>
                    <a:pt x="7339" y="5738"/>
                    <a:pt x="7339" y="3670"/>
                  </a:cubicBezTo>
                  <a:cubicBezTo>
                    <a:pt x="5238" y="2035"/>
                    <a:pt x="3403" y="0"/>
                    <a:pt x="3303"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6"/>
            <p:cNvSpPr/>
            <p:nvPr/>
          </p:nvSpPr>
          <p:spPr>
            <a:xfrm>
              <a:off x="2286115" y="4348174"/>
              <a:ext cx="142120" cy="142178"/>
            </a:xfrm>
            <a:custGeom>
              <a:avLst/>
              <a:gdLst/>
              <a:ahLst/>
              <a:cxnLst/>
              <a:rect l="l" t="t" r="r" b="b"/>
              <a:pathLst>
                <a:path w="7339" h="7342" extrusionOk="0">
                  <a:moveTo>
                    <a:pt x="3788" y="1"/>
                  </a:moveTo>
                  <a:cubicBezTo>
                    <a:pt x="3748" y="1"/>
                    <a:pt x="3709" y="2"/>
                    <a:pt x="3670" y="3"/>
                  </a:cubicBezTo>
                  <a:cubicBezTo>
                    <a:pt x="1668" y="3"/>
                    <a:pt x="0" y="1671"/>
                    <a:pt x="0" y="3672"/>
                  </a:cubicBezTo>
                  <a:cubicBezTo>
                    <a:pt x="0" y="5674"/>
                    <a:pt x="1635" y="7342"/>
                    <a:pt x="3670" y="7342"/>
                  </a:cubicBezTo>
                  <a:cubicBezTo>
                    <a:pt x="5671" y="7342"/>
                    <a:pt x="7339" y="5707"/>
                    <a:pt x="7339" y="3672"/>
                  </a:cubicBezTo>
                  <a:cubicBezTo>
                    <a:pt x="7339" y="1644"/>
                    <a:pt x="5767" y="1"/>
                    <a:pt x="3788"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2063269" y="3978740"/>
              <a:ext cx="142120" cy="142139"/>
            </a:xfrm>
            <a:custGeom>
              <a:avLst/>
              <a:gdLst/>
              <a:ahLst/>
              <a:cxnLst/>
              <a:rect l="l" t="t" r="r" b="b"/>
              <a:pathLst>
                <a:path w="7339" h="7340" extrusionOk="0">
                  <a:moveTo>
                    <a:pt x="3670" y="1"/>
                  </a:moveTo>
                  <a:cubicBezTo>
                    <a:pt x="1668" y="1"/>
                    <a:pt x="0" y="1635"/>
                    <a:pt x="0" y="3670"/>
                  </a:cubicBezTo>
                  <a:cubicBezTo>
                    <a:pt x="0" y="5671"/>
                    <a:pt x="1635" y="7339"/>
                    <a:pt x="3670" y="7339"/>
                  </a:cubicBezTo>
                  <a:cubicBezTo>
                    <a:pt x="5671" y="7339"/>
                    <a:pt x="7339" y="5738"/>
                    <a:pt x="7339" y="3670"/>
                  </a:cubicBezTo>
                  <a:cubicBezTo>
                    <a:pt x="7339" y="1635"/>
                    <a:pt x="5704" y="1"/>
                    <a:pt x="367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6"/>
            <p:cNvSpPr/>
            <p:nvPr/>
          </p:nvSpPr>
          <p:spPr>
            <a:xfrm>
              <a:off x="2929469" y="3411396"/>
              <a:ext cx="142120" cy="142139"/>
            </a:xfrm>
            <a:custGeom>
              <a:avLst/>
              <a:gdLst/>
              <a:ahLst/>
              <a:cxnLst/>
              <a:rect l="l" t="t" r="r" b="b"/>
              <a:pathLst>
                <a:path w="7339" h="7340" extrusionOk="0">
                  <a:moveTo>
                    <a:pt x="3728" y="1"/>
                  </a:moveTo>
                  <a:cubicBezTo>
                    <a:pt x="3709" y="1"/>
                    <a:pt x="3689" y="1"/>
                    <a:pt x="3669" y="1"/>
                  </a:cubicBezTo>
                  <a:cubicBezTo>
                    <a:pt x="1668" y="1"/>
                    <a:pt x="0" y="1636"/>
                    <a:pt x="0" y="3671"/>
                  </a:cubicBezTo>
                  <a:cubicBezTo>
                    <a:pt x="0" y="5672"/>
                    <a:pt x="1635" y="7340"/>
                    <a:pt x="3669" y="7340"/>
                  </a:cubicBezTo>
                  <a:cubicBezTo>
                    <a:pt x="5671" y="7340"/>
                    <a:pt x="7339" y="5705"/>
                    <a:pt x="7339" y="3671"/>
                  </a:cubicBezTo>
                  <a:cubicBezTo>
                    <a:pt x="7339" y="1656"/>
                    <a:pt x="5703" y="1"/>
                    <a:pt x="3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6"/>
            <p:cNvSpPr/>
            <p:nvPr/>
          </p:nvSpPr>
          <p:spPr>
            <a:xfrm>
              <a:off x="1921810" y="3678373"/>
              <a:ext cx="142120" cy="142139"/>
            </a:xfrm>
            <a:custGeom>
              <a:avLst/>
              <a:gdLst/>
              <a:ahLst/>
              <a:cxnLst/>
              <a:rect l="l" t="t" r="r" b="b"/>
              <a:pathLst>
                <a:path w="7339" h="7340" extrusionOk="0">
                  <a:moveTo>
                    <a:pt x="3669" y="1"/>
                  </a:moveTo>
                  <a:cubicBezTo>
                    <a:pt x="1668" y="1"/>
                    <a:pt x="0" y="1635"/>
                    <a:pt x="0" y="3670"/>
                  </a:cubicBezTo>
                  <a:cubicBezTo>
                    <a:pt x="0" y="5672"/>
                    <a:pt x="1601" y="7340"/>
                    <a:pt x="3669" y="7340"/>
                  </a:cubicBezTo>
                  <a:cubicBezTo>
                    <a:pt x="5671" y="7340"/>
                    <a:pt x="7339" y="5738"/>
                    <a:pt x="7339" y="3670"/>
                  </a:cubicBezTo>
                  <a:cubicBezTo>
                    <a:pt x="7339" y="1669"/>
                    <a:pt x="5704" y="1"/>
                    <a:pt x="3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6"/>
            <p:cNvSpPr/>
            <p:nvPr/>
          </p:nvSpPr>
          <p:spPr>
            <a:xfrm>
              <a:off x="2286115" y="3305673"/>
              <a:ext cx="142120" cy="142120"/>
            </a:xfrm>
            <a:custGeom>
              <a:avLst/>
              <a:gdLst/>
              <a:ahLst/>
              <a:cxnLst/>
              <a:rect l="l" t="t" r="r" b="b"/>
              <a:pathLst>
                <a:path w="7339" h="7339" extrusionOk="0">
                  <a:moveTo>
                    <a:pt x="3670" y="0"/>
                  </a:moveTo>
                  <a:cubicBezTo>
                    <a:pt x="1668" y="0"/>
                    <a:pt x="0" y="1635"/>
                    <a:pt x="0" y="3670"/>
                  </a:cubicBezTo>
                  <a:cubicBezTo>
                    <a:pt x="0" y="5671"/>
                    <a:pt x="1635" y="7339"/>
                    <a:pt x="3670" y="7339"/>
                  </a:cubicBezTo>
                  <a:cubicBezTo>
                    <a:pt x="5671" y="7339"/>
                    <a:pt x="7339" y="5704"/>
                    <a:pt x="7339" y="3670"/>
                  </a:cubicBezTo>
                  <a:cubicBezTo>
                    <a:pt x="7339" y="1668"/>
                    <a:pt x="5705"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6"/>
            <p:cNvSpPr/>
            <p:nvPr/>
          </p:nvSpPr>
          <p:spPr>
            <a:xfrm>
              <a:off x="2023852" y="3360572"/>
              <a:ext cx="142139" cy="142139"/>
            </a:xfrm>
            <a:custGeom>
              <a:avLst/>
              <a:gdLst/>
              <a:ahLst/>
              <a:cxnLst/>
              <a:rect l="l" t="t" r="r" b="b"/>
              <a:pathLst>
                <a:path w="7340" h="7340" extrusionOk="0">
                  <a:moveTo>
                    <a:pt x="3729" y="1"/>
                  </a:moveTo>
                  <a:cubicBezTo>
                    <a:pt x="3710" y="1"/>
                    <a:pt x="3690" y="1"/>
                    <a:pt x="3670" y="1"/>
                  </a:cubicBezTo>
                  <a:cubicBezTo>
                    <a:pt x="1669" y="1"/>
                    <a:pt x="1" y="1669"/>
                    <a:pt x="1" y="3671"/>
                  </a:cubicBezTo>
                  <a:cubicBezTo>
                    <a:pt x="1" y="5672"/>
                    <a:pt x="1635" y="7340"/>
                    <a:pt x="3670" y="7340"/>
                  </a:cubicBezTo>
                  <a:cubicBezTo>
                    <a:pt x="5672" y="7340"/>
                    <a:pt x="7340" y="5705"/>
                    <a:pt x="7340" y="3671"/>
                  </a:cubicBezTo>
                  <a:cubicBezTo>
                    <a:pt x="7340" y="1656"/>
                    <a:pt x="5704" y="1"/>
                    <a:pt x="3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6"/>
            <p:cNvSpPr/>
            <p:nvPr/>
          </p:nvSpPr>
          <p:spPr>
            <a:xfrm>
              <a:off x="2271289" y="3004698"/>
              <a:ext cx="142120" cy="142139"/>
            </a:xfrm>
            <a:custGeom>
              <a:avLst/>
              <a:gdLst/>
              <a:ahLst/>
              <a:cxnLst/>
              <a:rect l="l" t="t" r="r" b="b"/>
              <a:pathLst>
                <a:path w="7339" h="7340" extrusionOk="0">
                  <a:moveTo>
                    <a:pt x="3670" y="1"/>
                  </a:moveTo>
                  <a:cubicBezTo>
                    <a:pt x="1669" y="1"/>
                    <a:pt x="1" y="1635"/>
                    <a:pt x="1" y="3670"/>
                  </a:cubicBezTo>
                  <a:cubicBezTo>
                    <a:pt x="1" y="5672"/>
                    <a:pt x="1669" y="7339"/>
                    <a:pt x="3670" y="7339"/>
                  </a:cubicBezTo>
                  <a:cubicBezTo>
                    <a:pt x="5671" y="7339"/>
                    <a:pt x="7339" y="5738"/>
                    <a:pt x="7339" y="3670"/>
                  </a:cubicBezTo>
                  <a:cubicBezTo>
                    <a:pt x="7339" y="1635"/>
                    <a:pt x="5671"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6"/>
            <p:cNvSpPr/>
            <p:nvPr/>
          </p:nvSpPr>
          <p:spPr>
            <a:xfrm>
              <a:off x="2541899" y="3503325"/>
              <a:ext cx="142139" cy="142139"/>
            </a:xfrm>
            <a:custGeom>
              <a:avLst/>
              <a:gdLst/>
              <a:ahLst/>
              <a:cxnLst/>
              <a:rect l="l" t="t" r="r" b="b"/>
              <a:pathLst>
                <a:path w="7340" h="7340" extrusionOk="0">
                  <a:moveTo>
                    <a:pt x="3670" y="1"/>
                  </a:moveTo>
                  <a:cubicBezTo>
                    <a:pt x="1669" y="1"/>
                    <a:pt x="1" y="1635"/>
                    <a:pt x="1" y="3670"/>
                  </a:cubicBezTo>
                  <a:cubicBezTo>
                    <a:pt x="1" y="5671"/>
                    <a:pt x="1669" y="7339"/>
                    <a:pt x="3670" y="7339"/>
                  </a:cubicBezTo>
                  <a:cubicBezTo>
                    <a:pt x="5672" y="7339"/>
                    <a:pt x="7339" y="5705"/>
                    <a:pt x="7339" y="3670"/>
                  </a:cubicBezTo>
                  <a:cubicBezTo>
                    <a:pt x="7339" y="1635"/>
                    <a:pt x="5672"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6"/>
            <p:cNvSpPr/>
            <p:nvPr/>
          </p:nvSpPr>
          <p:spPr>
            <a:xfrm>
              <a:off x="2562580" y="3117064"/>
              <a:ext cx="114989" cy="132437"/>
            </a:xfrm>
            <a:custGeom>
              <a:avLst/>
              <a:gdLst/>
              <a:ahLst/>
              <a:cxnLst/>
              <a:rect l="l" t="t" r="r" b="b"/>
              <a:pathLst>
                <a:path w="5938" h="6839" extrusionOk="0">
                  <a:moveTo>
                    <a:pt x="1768" y="0"/>
                  </a:moveTo>
                  <a:cubicBezTo>
                    <a:pt x="701" y="601"/>
                    <a:pt x="0" y="1835"/>
                    <a:pt x="0" y="3169"/>
                  </a:cubicBezTo>
                  <a:cubicBezTo>
                    <a:pt x="0" y="5170"/>
                    <a:pt x="1601" y="6838"/>
                    <a:pt x="3670" y="6838"/>
                  </a:cubicBezTo>
                  <a:cubicBezTo>
                    <a:pt x="4537" y="6838"/>
                    <a:pt x="5337" y="6538"/>
                    <a:pt x="5938" y="6038"/>
                  </a:cubicBezTo>
                  <a:cubicBezTo>
                    <a:pt x="4203" y="3536"/>
                    <a:pt x="2669" y="1401"/>
                    <a:pt x="1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6"/>
            <p:cNvSpPr/>
            <p:nvPr/>
          </p:nvSpPr>
          <p:spPr>
            <a:xfrm>
              <a:off x="3872873" y="2365654"/>
              <a:ext cx="142120" cy="142139"/>
            </a:xfrm>
            <a:custGeom>
              <a:avLst/>
              <a:gdLst/>
              <a:ahLst/>
              <a:cxnLst/>
              <a:rect l="l" t="t" r="r" b="b"/>
              <a:pathLst>
                <a:path w="7339" h="7340" extrusionOk="0">
                  <a:moveTo>
                    <a:pt x="3669" y="1"/>
                  </a:moveTo>
                  <a:cubicBezTo>
                    <a:pt x="1668" y="1"/>
                    <a:pt x="0" y="1669"/>
                    <a:pt x="0" y="3670"/>
                  </a:cubicBezTo>
                  <a:cubicBezTo>
                    <a:pt x="0" y="5671"/>
                    <a:pt x="1668" y="7339"/>
                    <a:pt x="3669" y="7339"/>
                  </a:cubicBezTo>
                  <a:cubicBezTo>
                    <a:pt x="5671" y="7339"/>
                    <a:pt x="7339" y="5705"/>
                    <a:pt x="7339" y="3670"/>
                  </a:cubicBezTo>
                  <a:cubicBezTo>
                    <a:pt x="7339" y="1669"/>
                    <a:pt x="5671" y="1"/>
                    <a:pt x="3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6"/>
            <p:cNvSpPr/>
            <p:nvPr/>
          </p:nvSpPr>
          <p:spPr>
            <a:xfrm>
              <a:off x="4111864" y="2219845"/>
              <a:ext cx="142139" cy="142178"/>
            </a:xfrm>
            <a:custGeom>
              <a:avLst/>
              <a:gdLst/>
              <a:ahLst/>
              <a:cxnLst/>
              <a:rect l="l" t="t" r="r" b="b"/>
              <a:pathLst>
                <a:path w="7340" h="7342" extrusionOk="0">
                  <a:moveTo>
                    <a:pt x="3786" y="1"/>
                  </a:moveTo>
                  <a:cubicBezTo>
                    <a:pt x="3747" y="1"/>
                    <a:pt x="3709" y="1"/>
                    <a:pt x="3670" y="3"/>
                  </a:cubicBezTo>
                  <a:cubicBezTo>
                    <a:pt x="1669" y="3"/>
                    <a:pt x="1" y="1604"/>
                    <a:pt x="1" y="3672"/>
                  </a:cubicBezTo>
                  <a:cubicBezTo>
                    <a:pt x="1" y="5673"/>
                    <a:pt x="1635" y="7341"/>
                    <a:pt x="3670" y="7341"/>
                  </a:cubicBezTo>
                  <a:cubicBezTo>
                    <a:pt x="5671" y="7341"/>
                    <a:pt x="7339" y="5707"/>
                    <a:pt x="7339" y="3672"/>
                  </a:cubicBezTo>
                  <a:cubicBezTo>
                    <a:pt x="7339" y="1644"/>
                    <a:pt x="5735" y="1"/>
                    <a:pt x="3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6"/>
            <p:cNvSpPr/>
            <p:nvPr/>
          </p:nvSpPr>
          <p:spPr>
            <a:xfrm>
              <a:off x="3993337" y="2029289"/>
              <a:ext cx="142120" cy="142139"/>
            </a:xfrm>
            <a:custGeom>
              <a:avLst/>
              <a:gdLst/>
              <a:ahLst/>
              <a:cxnLst/>
              <a:rect l="l" t="t" r="r" b="b"/>
              <a:pathLst>
                <a:path w="7339" h="7340" extrusionOk="0">
                  <a:moveTo>
                    <a:pt x="3670" y="1"/>
                  </a:moveTo>
                  <a:cubicBezTo>
                    <a:pt x="1668" y="1"/>
                    <a:pt x="0" y="1602"/>
                    <a:pt x="0" y="3670"/>
                  </a:cubicBezTo>
                  <a:cubicBezTo>
                    <a:pt x="0" y="5671"/>
                    <a:pt x="1602" y="7339"/>
                    <a:pt x="3670" y="7339"/>
                  </a:cubicBezTo>
                  <a:cubicBezTo>
                    <a:pt x="5671" y="7339"/>
                    <a:pt x="7339" y="5705"/>
                    <a:pt x="7339" y="3670"/>
                  </a:cubicBezTo>
                  <a:cubicBezTo>
                    <a:pt x="7339" y="2736"/>
                    <a:pt x="7005" y="1902"/>
                    <a:pt x="6438" y="1268"/>
                  </a:cubicBezTo>
                  <a:cubicBezTo>
                    <a:pt x="6438" y="1268"/>
                    <a:pt x="5271" y="768"/>
                    <a:pt x="4103" y="34"/>
                  </a:cubicBezTo>
                  <a:cubicBezTo>
                    <a:pt x="3937" y="1"/>
                    <a:pt x="3836"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6"/>
            <p:cNvSpPr/>
            <p:nvPr/>
          </p:nvSpPr>
          <p:spPr>
            <a:xfrm>
              <a:off x="3287331" y="3014994"/>
              <a:ext cx="714433" cy="501282"/>
            </a:xfrm>
            <a:custGeom>
              <a:avLst/>
              <a:gdLst/>
              <a:ahLst/>
              <a:cxnLst/>
              <a:rect l="l" t="t" r="r" b="b"/>
              <a:pathLst>
                <a:path w="36893" h="25886" extrusionOk="0">
                  <a:moveTo>
                    <a:pt x="36893" y="1"/>
                  </a:moveTo>
                  <a:cubicBezTo>
                    <a:pt x="36892" y="2"/>
                    <a:pt x="36358" y="869"/>
                    <a:pt x="34825" y="1835"/>
                  </a:cubicBezTo>
                  <a:cubicBezTo>
                    <a:pt x="34710" y="1907"/>
                    <a:pt x="34591" y="1980"/>
                    <a:pt x="34468" y="2055"/>
                  </a:cubicBezTo>
                  <a:lnTo>
                    <a:pt x="34468" y="2055"/>
                  </a:lnTo>
                  <a:cubicBezTo>
                    <a:pt x="35699" y="1334"/>
                    <a:pt x="36560" y="638"/>
                    <a:pt x="36893" y="1"/>
                  </a:cubicBezTo>
                  <a:close/>
                  <a:moveTo>
                    <a:pt x="34468" y="2055"/>
                  </a:moveTo>
                  <a:lnTo>
                    <a:pt x="34468" y="2055"/>
                  </a:lnTo>
                  <a:cubicBezTo>
                    <a:pt x="27793" y="5965"/>
                    <a:pt x="10213" y="10614"/>
                    <a:pt x="6536" y="10614"/>
                  </a:cubicBezTo>
                  <a:cubicBezTo>
                    <a:pt x="6274" y="10614"/>
                    <a:pt x="6083" y="10591"/>
                    <a:pt x="5971" y="10542"/>
                  </a:cubicBezTo>
                  <a:cubicBezTo>
                    <a:pt x="4694" y="9979"/>
                    <a:pt x="3052" y="7675"/>
                    <a:pt x="2339" y="7675"/>
                  </a:cubicBezTo>
                  <a:cubicBezTo>
                    <a:pt x="1953" y="7675"/>
                    <a:pt x="1838" y="8350"/>
                    <a:pt x="2202" y="10341"/>
                  </a:cubicBezTo>
                  <a:cubicBezTo>
                    <a:pt x="3267" y="16032"/>
                    <a:pt x="679" y="22487"/>
                    <a:pt x="5" y="25862"/>
                  </a:cubicBezTo>
                  <a:lnTo>
                    <a:pt x="5" y="25862"/>
                  </a:lnTo>
                  <a:cubicBezTo>
                    <a:pt x="559" y="23124"/>
                    <a:pt x="5045" y="18557"/>
                    <a:pt x="19347" y="10475"/>
                  </a:cubicBezTo>
                  <a:cubicBezTo>
                    <a:pt x="25450" y="7006"/>
                    <a:pt x="31274" y="4001"/>
                    <a:pt x="34468" y="2055"/>
                  </a:cubicBezTo>
                  <a:close/>
                  <a:moveTo>
                    <a:pt x="5" y="25862"/>
                  </a:moveTo>
                  <a:cubicBezTo>
                    <a:pt x="3" y="25870"/>
                    <a:pt x="2" y="25878"/>
                    <a:pt x="0" y="25886"/>
                  </a:cubicBezTo>
                  <a:cubicBezTo>
                    <a:pt x="2" y="25878"/>
                    <a:pt x="3" y="25870"/>
                    <a:pt x="5" y="25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6"/>
            <p:cNvSpPr/>
            <p:nvPr/>
          </p:nvSpPr>
          <p:spPr>
            <a:xfrm>
              <a:off x="3565713" y="2605476"/>
              <a:ext cx="269696" cy="152829"/>
            </a:xfrm>
            <a:custGeom>
              <a:avLst/>
              <a:gdLst/>
              <a:ahLst/>
              <a:cxnLst/>
              <a:rect l="l" t="t" r="r" b="b"/>
              <a:pathLst>
                <a:path w="13927" h="7892" extrusionOk="0">
                  <a:moveTo>
                    <a:pt x="76" y="5446"/>
                  </a:moveTo>
                  <a:lnTo>
                    <a:pt x="76" y="5446"/>
                  </a:lnTo>
                  <a:cubicBezTo>
                    <a:pt x="50" y="5454"/>
                    <a:pt x="25" y="5463"/>
                    <a:pt x="1" y="5471"/>
                  </a:cubicBezTo>
                  <a:cubicBezTo>
                    <a:pt x="26" y="5463"/>
                    <a:pt x="51" y="5454"/>
                    <a:pt x="76" y="5446"/>
                  </a:cubicBezTo>
                  <a:close/>
                  <a:moveTo>
                    <a:pt x="11109" y="0"/>
                  </a:moveTo>
                  <a:lnTo>
                    <a:pt x="11109" y="0"/>
                  </a:lnTo>
                  <a:cubicBezTo>
                    <a:pt x="10408" y="1768"/>
                    <a:pt x="9975" y="2435"/>
                    <a:pt x="9508" y="2902"/>
                  </a:cubicBezTo>
                  <a:cubicBezTo>
                    <a:pt x="8743" y="3301"/>
                    <a:pt x="8310" y="2772"/>
                    <a:pt x="76" y="5446"/>
                  </a:cubicBezTo>
                  <a:lnTo>
                    <a:pt x="76" y="5446"/>
                  </a:lnTo>
                  <a:cubicBezTo>
                    <a:pt x="1030" y="5144"/>
                    <a:pt x="3215" y="4712"/>
                    <a:pt x="5482" y="4712"/>
                  </a:cubicBezTo>
                  <a:cubicBezTo>
                    <a:pt x="7768" y="4712"/>
                    <a:pt x="10137" y="5151"/>
                    <a:pt x="11409" y="6605"/>
                  </a:cubicBezTo>
                  <a:cubicBezTo>
                    <a:pt x="12229" y="7543"/>
                    <a:pt x="12801" y="7892"/>
                    <a:pt x="13165" y="7892"/>
                  </a:cubicBezTo>
                  <a:cubicBezTo>
                    <a:pt x="13927" y="7892"/>
                    <a:pt x="13777" y="6362"/>
                    <a:pt x="13077" y="5504"/>
                  </a:cubicBezTo>
                  <a:cubicBezTo>
                    <a:pt x="12010" y="4270"/>
                    <a:pt x="10942" y="1034"/>
                    <a:pt x="1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6"/>
            <p:cNvSpPr/>
            <p:nvPr/>
          </p:nvSpPr>
          <p:spPr>
            <a:xfrm>
              <a:off x="3965568" y="1962114"/>
              <a:ext cx="414043" cy="287473"/>
            </a:xfrm>
            <a:custGeom>
              <a:avLst/>
              <a:gdLst/>
              <a:ahLst/>
              <a:cxnLst/>
              <a:rect l="l" t="t" r="r" b="b"/>
              <a:pathLst>
                <a:path w="21381" h="14845" extrusionOk="0">
                  <a:moveTo>
                    <a:pt x="2168" y="0"/>
                  </a:moveTo>
                  <a:lnTo>
                    <a:pt x="2168" y="0"/>
                  </a:lnTo>
                  <a:cubicBezTo>
                    <a:pt x="1601" y="501"/>
                    <a:pt x="1201" y="1568"/>
                    <a:pt x="0" y="4937"/>
                  </a:cubicBezTo>
                  <a:cubicBezTo>
                    <a:pt x="887" y="3297"/>
                    <a:pt x="1479" y="2540"/>
                    <a:pt x="2050" y="2540"/>
                  </a:cubicBezTo>
                  <a:cubicBezTo>
                    <a:pt x="2339" y="2540"/>
                    <a:pt x="2622" y="2733"/>
                    <a:pt x="2935" y="3103"/>
                  </a:cubicBezTo>
                  <a:cubicBezTo>
                    <a:pt x="6972" y="7906"/>
                    <a:pt x="14177" y="9707"/>
                    <a:pt x="17379" y="10008"/>
                  </a:cubicBezTo>
                  <a:cubicBezTo>
                    <a:pt x="20114" y="10208"/>
                    <a:pt x="18847" y="14844"/>
                    <a:pt x="18847" y="14844"/>
                  </a:cubicBezTo>
                  <a:cubicBezTo>
                    <a:pt x="21381" y="8242"/>
                    <a:pt x="21149" y="7706"/>
                    <a:pt x="21148" y="7706"/>
                  </a:cubicBezTo>
                  <a:lnTo>
                    <a:pt x="21148" y="7706"/>
                  </a:lnTo>
                  <a:cubicBezTo>
                    <a:pt x="21040" y="7923"/>
                    <a:pt x="20628" y="8045"/>
                    <a:pt x="19917" y="8045"/>
                  </a:cubicBezTo>
                  <a:cubicBezTo>
                    <a:pt x="18442" y="8045"/>
                    <a:pt x="15681" y="7521"/>
                    <a:pt x="11675" y="6238"/>
                  </a:cubicBezTo>
                  <a:cubicBezTo>
                    <a:pt x="5771" y="4370"/>
                    <a:pt x="1534" y="901"/>
                    <a:pt x="2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p:nvPr/>
          </p:nvSpPr>
          <p:spPr>
            <a:xfrm>
              <a:off x="2331331" y="3403211"/>
              <a:ext cx="425062" cy="820379"/>
            </a:xfrm>
            <a:custGeom>
              <a:avLst/>
              <a:gdLst/>
              <a:ahLst/>
              <a:cxnLst/>
              <a:rect l="l" t="t" r="r" b="b"/>
              <a:pathLst>
                <a:path w="21950" h="42364" extrusionOk="0">
                  <a:moveTo>
                    <a:pt x="6872" y="0"/>
                  </a:moveTo>
                  <a:cubicBezTo>
                    <a:pt x="6869" y="6"/>
                    <a:pt x="2502" y="8441"/>
                    <a:pt x="434" y="14144"/>
                  </a:cubicBezTo>
                  <a:cubicBezTo>
                    <a:pt x="0" y="15211"/>
                    <a:pt x="267" y="16779"/>
                    <a:pt x="267" y="16779"/>
                  </a:cubicBezTo>
                  <a:cubicBezTo>
                    <a:pt x="267" y="16779"/>
                    <a:pt x="8773" y="29388"/>
                    <a:pt x="17680" y="34492"/>
                  </a:cubicBezTo>
                  <a:cubicBezTo>
                    <a:pt x="20849" y="36160"/>
                    <a:pt x="21182" y="38495"/>
                    <a:pt x="19314" y="42331"/>
                  </a:cubicBezTo>
                  <a:lnTo>
                    <a:pt x="20715" y="42364"/>
                  </a:lnTo>
                  <a:cubicBezTo>
                    <a:pt x="20382" y="41697"/>
                    <a:pt x="21949" y="37027"/>
                    <a:pt x="20782" y="35226"/>
                  </a:cubicBezTo>
                  <a:cubicBezTo>
                    <a:pt x="18047" y="31056"/>
                    <a:pt x="5805" y="20348"/>
                    <a:pt x="5638" y="19181"/>
                  </a:cubicBezTo>
                  <a:cubicBezTo>
                    <a:pt x="5549" y="18627"/>
                    <a:pt x="5931" y="18489"/>
                    <a:pt x="6480" y="18489"/>
                  </a:cubicBezTo>
                  <a:cubicBezTo>
                    <a:pt x="7030" y="18489"/>
                    <a:pt x="7748" y="18627"/>
                    <a:pt x="8331" y="18627"/>
                  </a:cubicBezTo>
                  <a:cubicBezTo>
                    <a:pt x="8921" y="18627"/>
                    <a:pt x="9374" y="18485"/>
                    <a:pt x="9374" y="17913"/>
                  </a:cubicBezTo>
                  <a:cubicBezTo>
                    <a:pt x="9374" y="16179"/>
                    <a:pt x="5771" y="15578"/>
                    <a:pt x="4037" y="13110"/>
                  </a:cubicBezTo>
                  <a:cubicBezTo>
                    <a:pt x="2369" y="10609"/>
                    <a:pt x="6870" y="6"/>
                    <a:pt x="6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6"/>
            <p:cNvSpPr/>
            <p:nvPr/>
          </p:nvSpPr>
          <p:spPr>
            <a:xfrm>
              <a:off x="3099361" y="3641567"/>
              <a:ext cx="162782" cy="478025"/>
            </a:xfrm>
            <a:custGeom>
              <a:avLst/>
              <a:gdLst/>
              <a:ahLst/>
              <a:cxnLst/>
              <a:rect l="l" t="t" r="r" b="b"/>
              <a:pathLst>
                <a:path w="8406" h="24685" extrusionOk="0">
                  <a:moveTo>
                    <a:pt x="8406" y="0"/>
                  </a:moveTo>
                  <a:cubicBezTo>
                    <a:pt x="6805" y="3703"/>
                    <a:pt x="0" y="11709"/>
                    <a:pt x="434" y="14644"/>
                  </a:cubicBezTo>
                  <a:cubicBezTo>
                    <a:pt x="869" y="17346"/>
                    <a:pt x="5699" y="19701"/>
                    <a:pt x="6013" y="23755"/>
                  </a:cubicBezTo>
                  <a:lnTo>
                    <a:pt x="6013" y="23755"/>
                  </a:lnTo>
                  <a:cubicBezTo>
                    <a:pt x="6059" y="20403"/>
                    <a:pt x="6366" y="8672"/>
                    <a:pt x="8406" y="0"/>
                  </a:cubicBezTo>
                  <a:close/>
                  <a:moveTo>
                    <a:pt x="6013" y="23755"/>
                  </a:moveTo>
                  <a:cubicBezTo>
                    <a:pt x="6004" y="24349"/>
                    <a:pt x="6004" y="24679"/>
                    <a:pt x="6004" y="24684"/>
                  </a:cubicBezTo>
                  <a:cubicBezTo>
                    <a:pt x="6034" y="24365"/>
                    <a:pt x="6036" y="24055"/>
                    <a:pt x="6013" y="237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6"/>
            <p:cNvSpPr/>
            <p:nvPr/>
          </p:nvSpPr>
          <p:spPr>
            <a:xfrm>
              <a:off x="2837109" y="3015633"/>
              <a:ext cx="450875" cy="325332"/>
            </a:xfrm>
            <a:custGeom>
              <a:avLst/>
              <a:gdLst/>
              <a:ahLst/>
              <a:cxnLst/>
              <a:rect l="l" t="t" r="r" b="b"/>
              <a:pathLst>
                <a:path w="23283" h="16800" extrusionOk="0">
                  <a:moveTo>
                    <a:pt x="21582" y="1"/>
                  </a:moveTo>
                  <a:lnTo>
                    <a:pt x="1301" y="11643"/>
                  </a:lnTo>
                  <a:lnTo>
                    <a:pt x="0" y="14812"/>
                  </a:lnTo>
                  <a:cubicBezTo>
                    <a:pt x="1318" y="15843"/>
                    <a:pt x="4675" y="16800"/>
                    <a:pt x="8303" y="16800"/>
                  </a:cubicBezTo>
                  <a:cubicBezTo>
                    <a:pt x="12299" y="16800"/>
                    <a:pt x="16623" y="15640"/>
                    <a:pt x="18914" y="12143"/>
                  </a:cubicBezTo>
                  <a:cubicBezTo>
                    <a:pt x="23283" y="5472"/>
                    <a:pt x="21582" y="2"/>
                    <a:pt x="21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6"/>
            <p:cNvSpPr/>
            <p:nvPr/>
          </p:nvSpPr>
          <p:spPr>
            <a:xfrm>
              <a:off x="1828147" y="3830176"/>
              <a:ext cx="741563" cy="618073"/>
            </a:xfrm>
            <a:custGeom>
              <a:avLst/>
              <a:gdLst/>
              <a:ahLst/>
              <a:cxnLst/>
              <a:rect l="l" t="t" r="r" b="b"/>
              <a:pathLst>
                <a:path w="38294" h="31917" extrusionOk="0">
                  <a:moveTo>
                    <a:pt x="834" y="0"/>
                  </a:moveTo>
                  <a:cubicBezTo>
                    <a:pt x="734" y="668"/>
                    <a:pt x="0" y="2836"/>
                    <a:pt x="3336" y="7939"/>
                  </a:cubicBezTo>
                  <a:cubicBezTo>
                    <a:pt x="9073" y="17013"/>
                    <a:pt x="27253" y="31590"/>
                    <a:pt x="29788" y="31857"/>
                  </a:cubicBezTo>
                  <a:cubicBezTo>
                    <a:pt x="30054" y="31898"/>
                    <a:pt x="30324" y="31917"/>
                    <a:pt x="30595" y="31917"/>
                  </a:cubicBezTo>
                  <a:cubicBezTo>
                    <a:pt x="34296" y="31917"/>
                    <a:pt x="38292" y="28356"/>
                    <a:pt x="38294" y="28354"/>
                  </a:cubicBezTo>
                  <a:lnTo>
                    <a:pt x="38294" y="28354"/>
                  </a:lnTo>
                  <a:cubicBezTo>
                    <a:pt x="37900" y="28631"/>
                    <a:pt x="37395" y="28760"/>
                    <a:pt x="36794" y="28760"/>
                  </a:cubicBezTo>
                  <a:cubicBezTo>
                    <a:pt x="28341" y="28760"/>
                    <a:pt x="1052" y="3084"/>
                    <a:pt x="83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6"/>
            <p:cNvSpPr/>
            <p:nvPr/>
          </p:nvSpPr>
          <p:spPr>
            <a:xfrm>
              <a:off x="2766042" y="2020885"/>
              <a:ext cx="591717" cy="1259287"/>
            </a:xfrm>
            <a:custGeom>
              <a:avLst/>
              <a:gdLst/>
              <a:ahLst/>
              <a:cxnLst/>
              <a:rect l="l" t="t" r="r" b="b"/>
              <a:pathLst>
                <a:path w="30556" h="65029" extrusionOk="0">
                  <a:moveTo>
                    <a:pt x="19581" y="1"/>
                  </a:moveTo>
                  <a:cubicBezTo>
                    <a:pt x="19581" y="1"/>
                    <a:pt x="17728" y="4271"/>
                    <a:pt x="17714" y="4271"/>
                  </a:cubicBezTo>
                  <a:cubicBezTo>
                    <a:pt x="17713" y="4271"/>
                    <a:pt x="17713" y="4271"/>
                    <a:pt x="17713" y="4271"/>
                  </a:cubicBezTo>
                  <a:cubicBezTo>
                    <a:pt x="16046" y="7506"/>
                    <a:pt x="17713" y="9107"/>
                    <a:pt x="17580" y="12677"/>
                  </a:cubicBezTo>
                  <a:cubicBezTo>
                    <a:pt x="17347" y="20582"/>
                    <a:pt x="2736" y="26687"/>
                    <a:pt x="8273" y="35960"/>
                  </a:cubicBezTo>
                  <a:cubicBezTo>
                    <a:pt x="9508" y="37961"/>
                    <a:pt x="10742" y="39663"/>
                    <a:pt x="10542" y="42098"/>
                  </a:cubicBezTo>
                  <a:cubicBezTo>
                    <a:pt x="10342" y="44466"/>
                    <a:pt x="8407" y="45700"/>
                    <a:pt x="6872" y="47201"/>
                  </a:cubicBezTo>
                  <a:cubicBezTo>
                    <a:pt x="3437" y="50504"/>
                    <a:pt x="1" y="54507"/>
                    <a:pt x="2236" y="59644"/>
                  </a:cubicBezTo>
                  <a:cubicBezTo>
                    <a:pt x="3946" y="63596"/>
                    <a:pt x="7988" y="65028"/>
                    <a:pt x="11987" y="65028"/>
                  </a:cubicBezTo>
                  <a:cubicBezTo>
                    <a:pt x="12746" y="65028"/>
                    <a:pt x="13504" y="64976"/>
                    <a:pt x="14244" y="64881"/>
                  </a:cubicBezTo>
                  <a:cubicBezTo>
                    <a:pt x="18047" y="64447"/>
                    <a:pt x="21916" y="62145"/>
                    <a:pt x="24118" y="58710"/>
                  </a:cubicBezTo>
                  <a:cubicBezTo>
                    <a:pt x="26753" y="54673"/>
                    <a:pt x="24919" y="49269"/>
                    <a:pt x="23117" y="45200"/>
                  </a:cubicBezTo>
                  <a:cubicBezTo>
                    <a:pt x="22250" y="43198"/>
                    <a:pt x="20582" y="41030"/>
                    <a:pt x="20749" y="38829"/>
                  </a:cubicBezTo>
                  <a:cubicBezTo>
                    <a:pt x="20949" y="35860"/>
                    <a:pt x="23918" y="34292"/>
                    <a:pt x="25586" y="32191"/>
                  </a:cubicBezTo>
                  <a:cubicBezTo>
                    <a:pt x="30556" y="26020"/>
                    <a:pt x="25452" y="17380"/>
                    <a:pt x="23051" y="13210"/>
                  </a:cubicBezTo>
                  <a:cubicBezTo>
                    <a:pt x="19915" y="7706"/>
                    <a:pt x="21049" y="6606"/>
                    <a:pt x="19581"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6"/>
            <p:cNvSpPr/>
            <p:nvPr/>
          </p:nvSpPr>
          <p:spPr>
            <a:xfrm>
              <a:off x="2789957" y="2663608"/>
              <a:ext cx="295858" cy="406975"/>
            </a:xfrm>
            <a:custGeom>
              <a:avLst/>
              <a:gdLst/>
              <a:ahLst/>
              <a:cxnLst/>
              <a:rect l="l" t="t" r="r" b="b"/>
              <a:pathLst>
                <a:path w="15278" h="21016" extrusionOk="0">
                  <a:moveTo>
                    <a:pt x="5938" y="0"/>
                  </a:moveTo>
                  <a:cubicBezTo>
                    <a:pt x="6004" y="2335"/>
                    <a:pt x="7772" y="5037"/>
                    <a:pt x="7339" y="6672"/>
                  </a:cubicBezTo>
                  <a:cubicBezTo>
                    <a:pt x="6705" y="9607"/>
                    <a:pt x="4437" y="11342"/>
                    <a:pt x="2835" y="13643"/>
                  </a:cubicBezTo>
                  <a:cubicBezTo>
                    <a:pt x="0" y="17813"/>
                    <a:pt x="600" y="20782"/>
                    <a:pt x="600" y="20782"/>
                  </a:cubicBezTo>
                  <a:lnTo>
                    <a:pt x="600" y="21015"/>
                  </a:lnTo>
                  <a:cubicBezTo>
                    <a:pt x="3002" y="14844"/>
                    <a:pt x="15278" y="8707"/>
                    <a:pt x="15211" y="6605"/>
                  </a:cubicBezTo>
                  <a:cubicBezTo>
                    <a:pt x="15178" y="4437"/>
                    <a:pt x="11208" y="3036"/>
                    <a:pt x="5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6"/>
            <p:cNvSpPr/>
            <p:nvPr/>
          </p:nvSpPr>
          <p:spPr>
            <a:xfrm>
              <a:off x="2826129" y="3589884"/>
              <a:ext cx="85923" cy="90454"/>
            </a:xfrm>
            <a:custGeom>
              <a:avLst/>
              <a:gdLst/>
              <a:ahLst/>
              <a:cxnLst/>
              <a:rect l="l" t="t" r="r" b="b"/>
              <a:pathLst>
                <a:path w="4437" h="4671" extrusionOk="0">
                  <a:moveTo>
                    <a:pt x="2235" y="1"/>
                  </a:moveTo>
                  <a:cubicBezTo>
                    <a:pt x="1001" y="1"/>
                    <a:pt x="0" y="1035"/>
                    <a:pt x="0" y="2336"/>
                  </a:cubicBezTo>
                  <a:cubicBezTo>
                    <a:pt x="0" y="3636"/>
                    <a:pt x="1001" y="4671"/>
                    <a:pt x="2235" y="4671"/>
                  </a:cubicBezTo>
                  <a:cubicBezTo>
                    <a:pt x="3436" y="4671"/>
                    <a:pt x="4437" y="3636"/>
                    <a:pt x="4437" y="2336"/>
                  </a:cubicBezTo>
                  <a:cubicBezTo>
                    <a:pt x="4437" y="1035"/>
                    <a:pt x="3469" y="1"/>
                    <a:pt x="2235"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2806087" y="3971633"/>
              <a:ext cx="85942" cy="90454"/>
            </a:xfrm>
            <a:custGeom>
              <a:avLst/>
              <a:gdLst/>
              <a:ahLst/>
              <a:cxnLst/>
              <a:rect l="l" t="t" r="r" b="b"/>
              <a:pathLst>
                <a:path w="4438" h="4671" extrusionOk="0">
                  <a:moveTo>
                    <a:pt x="2203" y="1"/>
                  </a:moveTo>
                  <a:cubicBezTo>
                    <a:pt x="1002" y="1"/>
                    <a:pt x="1" y="1068"/>
                    <a:pt x="1" y="2336"/>
                  </a:cubicBezTo>
                  <a:cubicBezTo>
                    <a:pt x="1" y="3637"/>
                    <a:pt x="1002" y="4671"/>
                    <a:pt x="2203" y="4671"/>
                  </a:cubicBezTo>
                  <a:cubicBezTo>
                    <a:pt x="3437" y="4671"/>
                    <a:pt x="4437" y="3637"/>
                    <a:pt x="4437" y="2336"/>
                  </a:cubicBezTo>
                  <a:cubicBezTo>
                    <a:pt x="4437" y="1035"/>
                    <a:pt x="3437" y="1"/>
                    <a:pt x="2203"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2843557" y="3646370"/>
              <a:ext cx="52983" cy="21689"/>
            </a:xfrm>
            <a:custGeom>
              <a:avLst/>
              <a:gdLst/>
              <a:ahLst/>
              <a:cxnLst/>
              <a:rect l="l" t="t" r="r" b="b"/>
              <a:pathLst>
                <a:path w="2736" h="1120" extrusionOk="0">
                  <a:moveTo>
                    <a:pt x="32" y="1"/>
                  </a:moveTo>
                  <a:cubicBezTo>
                    <a:pt x="11" y="1"/>
                    <a:pt x="1" y="16"/>
                    <a:pt x="1" y="52"/>
                  </a:cubicBezTo>
                  <a:cubicBezTo>
                    <a:pt x="1" y="619"/>
                    <a:pt x="601" y="1120"/>
                    <a:pt x="1368" y="1120"/>
                  </a:cubicBezTo>
                  <a:cubicBezTo>
                    <a:pt x="2102" y="1120"/>
                    <a:pt x="2736" y="619"/>
                    <a:pt x="2736" y="52"/>
                  </a:cubicBezTo>
                  <a:cubicBezTo>
                    <a:pt x="2736" y="31"/>
                    <a:pt x="2729" y="22"/>
                    <a:pt x="2716" y="22"/>
                  </a:cubicBezTo>
                  <a:cubicBezTo>
                    <a:pt x="2624" y="22"/>
                    <a:pt x="2212" y="453"/>
                    <a:pt x="1368" y="453"/>
                  </a:cubicBezTo>
                  <a:cubicBezTo>
                    <a:pt x="580" y="453"/>
                    <a:pt x="148" y="1"/>
                    <a:pt x="3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2822237" y="4028332"/>
              <a:ext cx="53641" cy="21476"/>
            </a:xfrm>
            <a:custGeom>
              <a:avLst/>
              <a:gdLst/>
              <a:ahLst/>
              <a:cxnLst/>
              <a:rect l="l" t="t" r="r" b="b"/>
              <a:pathLst>
                <a:path w="2770" h="1109" extrusionOk="0">
                  <a:moveTo>
                    <a:pt x="29" y="1"/>
                  </a:moveTo>
                  <a:cubicBezTo>
                    <a:pt x="10" y="1"/>
                    <a:pt x="1" y="13"/>
                    <a:pt x="1" y="41"/>
                  </a:cubicBezTo>
                  <a:cubicBezTo>
                    <a:pt x="1" y="609"/>
                    <a:pt x="635" y="1109"/>
                    <a:pt x="1369" y="1109"/>
                  </a:cubicBezTo>
                  <a:cubicBezTo>
                    <a:pt x="2136" y="1109"/>
                    <a:pt x="2770" y="675"/>
                    <a:pt x="2770" y="41"/>
                  </a:cubicBezTo>
                  <a:cubicBezTo>
                    <a:pt x="2770" y="20"/>
                    <a:pt x="2762" y="11"/>
                    <a:pt x="2748" y="11"/>
                  </a:cubicBezTo>
                  <a:cubicBezTo>
                    <a:pt x="2650" y="11"/>
                    <a:pt x="2212" y="442"/>
                    <a:pt x="1369" y="442"/>
                  </a:cubicBezTo>
                  <a:cubicBezTo>
                    <a:pt x="597" y="442"/>
                    <a:pt x="143" y="1"/>
                    <a:pt x="29"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2843557" y="3646370"/>
              <a:ext cx="52983" cy="21689"/>
            </a:xfrm>
            <a:custGeom>
              <a:avLst/>
              <a:gdLst/>
              <a:ahLst/>
              <a:cxnLst/>
              <a:rect l="l" t="t" r="r" b="b"/>
              <a:pathLst>
                <a:path w="2736" h="1120" extrusionOk="0">
                  <a:moveTo>
                    <a:pt x="32" y="1"/>
                  </a:moveTo>
                  <a:cubicBezTo>
                    <a:pt x="11" y="1"/>
                    <a:pt x="1" y="16"/>
                    <a:pt x="1" y="52"/>
                  </a:cubicBezTo>
                  <a:cubicBezTo>
                    <a:pt x="1" y="619"/>
                    <a:pt x="601" y="1120"/>
                    <a:pt x="1368" y="1120"/>
                  </a:cubicBezTo>
                  <a:cubicBezTo>
                    <a:pt x="2102" y="1120"/>
                    <a:pt x="2736" y="619"/>
                    <a:pt x="2736" y="52"/>
                  </a:cubicBezTo>
                  <a:cubicBezTo>
                    <a:pt x="2736" y="31"/>
                    <a:pt x="2729" y="22"/>
                    <a:pt x="2716" y="22"/>
                  </a:cubicBezTo>
                  <a:cubicBezTo>
                    <a:pt x="2624" y="22"/>
                    <a:pt x="2212" y="453"/>
                    <a:pt x="1368" y="453"/>
                  </a:cubicBezTo>
                  <a:cubicBezTo>
                    <a:pt x="580" y="453"/>
                    <a:pt x="148" y="1"/>
                    <a:pt x="3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a:off x="2822237" y="4028332"/>
              <a:ext cx="53641" cy="21476"/>
            </a:xfrm>
            <a:custGeom>
              <a:avLst/>
              <a:gdLst/>
              <a:ahLst/>
              <a:cxnLst/>
              <a:rect l="l" t="t" r="r" b="b"/>
              <a:pathLst>
                <a:path w="2770" h="1109" extrusionOk="0">
                  <a:moveTo>
                    <a:pt x="29" y="1"/>
                  </a:moveTo>
                  <a:cubicBezTo>
                    <a:pt x="10" y="1"/>
                    <a:pt x="1" y="13"/>
                    <a:pt x="1" y="41"/>
                  </a:cubicBezTo>
                  <a:cubicBezTo>
                    <a:pt x="1" y="609"/>
                    <a:pt x="635" y="1109"/>
                    <a:pt x="1369" y="1109"/>
                  </a:cubicBezTo>
                  <a:cubicBezTo>
                    <a:pt x="2136" y="1109"/>
                    <a:pt x="2770" y="675"/>
                    <a:pt x="2770" y="41"/>
                  </a:cubicBezTo>
                  <a:cubicBezTo>
                    <a:pt x="2770" y="20"/>
                    <a:pt x="2762" y="11"/>
                    <a:pt x="2748" y="11"/>
                  </a:cubicBezTo>
                  <a:cubicBezTo>
                    <a:pt x="2650" y="11"/>
                    <a:pt x="2212" y="442"/>
                    <a:pt x="1369" y="442"/>
                  </a:cubicBezTo>
                  <a:cubicBezTo>
                    <a:pt x="597" y="442"/>
                    <a:pt x="143" y="1"/>
                    <a:pt x="29"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a:off x="1275216" y="3911565"/>
              <a:ext cx="3455917" cy="244193"/>
            </a:xfrm>
            <a:custGeom>
              <a:avLst/>
              <a:gdLst/>
              <a:ahLst/>
              <a:cxnLst/>
              <a:rect l="l" t="t" r="r" b="b"/>
              <a:pathLst>
                <a:path w="178462" h="12610" extrusionOk="0">
                  <a:moveTo>
                    <a:pt x="0" y="0"/>
                  </a:moveTo>
                  <a:lnTo>
                    <a:pt x="0" y="12609"/>
                  </a:lnTo>
                  <a:lnTo>
                    <a:pt x="178461" y="12609"/>
                  </a:lnTo>
                  <a:lnTo>
                    <a:pt x="178461"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1275216" y="3887669"/>
              <a:ext cx="424403" cy="23916"/>
            </a:xfrm>
            <a:custGeom>
              <a:avLst/>
              <a:gdLst/>
              <a:ahLst/>
              <a:cxnLst/>
              <a:rect l="l" t="t" r="r" b="b"/>
              <a:pathLst>
                <a:path w="21916" h="1235" extrusionOk="0">
                  <a:moveTo>
                    <a:pt x="0" y="0"/>
                  </a:moveTo>
                  <a:lnTo>
                    <a:pt x="0" y="1234"/>
                  </a:lnTo>
                  <a:lnTo>
                    <a:pt x="21916" y="1234"/>
                  </a:lnTo>
                  <a:lnTo>
                    <a:pt x="219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a:off x="1811997" y="3887669"/>
              <a:ext cx="2890691" cy="23916"/>
            </a:xfrm>
            <a:custGeom>
              <a:avLst/>
              <a:gdLst/>
              <a:ahLst/>
              <a:cxnLst/>
              <a:rect l="l" t="t" r="r" b="b"/>
              <a:pathLst>
                <a:path w="149274" h="1235" extrusionOk="0">
                  <a:moveTo>
                    <a:pt x="0" y="0"/>
                  </a:moveTo>
                  <a:lnTo>
                    <a:pt x="0" y="1234"/>
                  </a:lnTo>
                  <a:lnTo>
                    <a:pt x="149274" y="1234"/>
                  </a:lnTo>
                  <a:lnTo>
                    <a:pt x="149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6"/>
            <p:cNvSpPr/>
            <p:nvPr/>
          </p:nvSpPr>
          <p:spPr>
            <a:xfrm>
              <a:off x="1706713" y="3887669"/>
              <a:ext cx="105307" cy="23916"/>
            </a:xfrm>
            <a:custGeom>
              <a:avLst/>
              <a:gdLst/>
              <a:ahLst/>
              <a:cxnLst/>
              <a:rect l="l" t="t" r="r" b="b"/>
              <a:pathLst>
                <a:path w="5438" h="1235" extrusionOk="0">
                  <a:moveTo>
                    <a:pt x="0" y="0"/>
                  </a:moveTo>
                  <a:lnTo>
                    <a:pt x="0" y="1234"/>
                  </a:lnTo>
                  <a:lnTo>
                    <a:pt x="5437" y="1234"/>
                  </a:lnTo>
                  <a:lnTo>
                    <a:pt x="54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6"/>
            <p:cNvSpPr/>
            <p:nvPr/>
          </p:nvSpPr>
          <p:spPr>
            <a:xfrm>
              <a:off x="4521713" y="3972292"/>
              <a:ext cx="31023" cy="30364"/>
            </a:xfrm>
            <a:custGeom>
              <a:avLst/>
              <a:gdLst/>
              <a:ahLst/>
              <a:cxnLst/>
              <a:rect l="l" t="t" r="r" b="b"/>
              <a:pathLst>
                <a:path w="1602" h="1568" fill="none" extrusionOk="0">
                  <a:moveTo>
                    <a:pt x="1602" y="0"/>
                  </a:moveTo>
                  <a:lnTo>
                    <a:pt x="1" y="0"/>
                  </a:lnTo>
                  <a:lnTo>
                    <a:pt x="1" y="1568"/>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6"/>
            <p:cNvSpPr/>
            <p:nvPr/>
          </p:nvSpPr>
          <p:spPr>
            <a:xfrm>
              <a:off x="4585655" y="3972292"/>
              <a:ext cx="29745" cy="30364"/>
            </a:xfrm>
            <a:custGeom>
              <a:avLst/>
              <a:gdLst/>
              <a:ahLst/>
              <a:cxnLst/>
              <a:rect l="l" t="t" r="r" b="b"/>
              <a:pathLst>
                <a:path w="1536" h="1568" fill="none" extrusionOk="0">
                  <a:moveTo>
                    <a:pt x="1535" y="1568"/>
                  </a:moveTo>
                  <a:lnTo>
                    <a:pt x="1535" y="0"/>
                  </a:lnTo>
                  <a:lnTo>
                    <a:pt x="1" y="0"/>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6"/>
            <p:cNvSpPr/>
            <p:nvPr/>
          </p:nvSpPr>
          <p:spPr>
            <a:xfrm>
              <a:off x="4585655" y="4035594"/>
              <a:ext cx="29745" cy="30364"/>
            </a:xfrm>
            <a:custGeom>
              <a:avLst/>
              <a:gdLst/>
              <a:ahLst/>
              <a:cxnLst/>
              <a:rect l="l" t="t" r="r" b="b"/>
              <a:pathLst>
                <a:path w="1536" h="1568" fill="none" extrusionOk="0">
                  <a:moveTo>
                    <a:pt x="1" y="1568"/>
                  </a:moveTo>
                  <a:lnTo>
                    <a:pt x="1535" y="1568"/>
                  </a:lnTo>
                  <a:lnTo>
                    <a:pt x="1535" y="0"/>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6"/>
            <p:cNvSpPr/>
            <p:nvPr/>
          </p:nvSpPr>
          <p:spPr>
            <a:xfrm>
              <a:off x="4521713" y="4035594"/>
              <a:ext cx="31023" cy="30364"/>
            </a:xfrm>
            <a:custGeom>
              <a:avLst/>
              <a:gdLst/>
              <a:ahLst/>
              <a:cxnLst/>
              <a:rect l="l" t="t" r="r" b="b"/>
              <a:pathLst>
                <a:path w="1602" h="1568" fill="none" extrusionOk="0">
                  <a:moveTo>
                    <a:pt x="1" y="0"/>
                  </a:moveTo>
                  <a:lnTo>
                    <a:pt x="1" y="1568"/>
                  </a:lnTo>
                  <a:lnTo>
                    <a:pt x="1602" y="1568"/>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a:off x="4365404" y="4003933"/>
              <a:ext cx="83328" cy="62685"/>
            </a:xfrm>
            <a:custGeom>
              <a:avLst/>
              <a:gdLst/>
              <a:ahLst/>
              <a:cxnLst/>
              <a:rect l="l" t="t" r="r" b="b"/>
              <a:pathLst>
                <a:path w="4303" h="3237" fill="none" extrusionOk="0">
                  <a:moveTo>
                    <a:pt x="0" y="1"/>
                  </a:moveTo>
                  <a:lnTo>
                    <a:pt x="4303" y="1"/>
                  </a:lnTo>
                  <a:lnTo>
                    <a:pt x="4303" y="3236"/>
                  </a:lnTo>
                  <a:lnTo>
                    <a:pt x="0" y="3236"/>
                  </a:lnTo>
                  <a:close/>
                </a:path>
              </a:pathLst>
            </a:custGeom>
            <a:noFill/>
            <a:ln w="31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1206744" y="1680478"/>
              <a:ext cx="3565716" cy="2513461"/>
            </a:xfrm>
            <a:custGeom>
              <a:avLst/>
              <a:gdLst/>
              <a:ahLst/>
              <a:cxnLst/>
              <a:rect l="l" t="t" r="r" b="b"/>
              <a:pathLst>
                <a:path w="184132" h="129794" extrusionOk="0">
                  <a:moveTo>
                    <a:pt x="2069" y="1"/>
                  </a:moveTo>
                  <a:cubicBezTo>
                    <a:pt x="901" y="1"/>
                    <a:pt x="1" y="901"/>
                    <a:pt x="1" y="2035"/>
                  </a:cubicBezTo>
                  <a:lnTo>
                    <a:pt x="1" y="6172"/>
                  </a:lnTo>
                  <a:lnTo>
                    <a:pt x="1" y="127725"/>
                  </a:lnTo>
                  <a:cubicBezTo>
                    <a:pt x="1" y="128860"/>
                    <a:pt x="968" y="129794"/>
                    <a:pt x="2069" y="129794"/>
                  </a:cubicBezTo>
                  <a:lnTo>
                    <a:pt x="182031" y="129794"/>
                  </a:lnTo>
                  <a:cubicBezTo>
                    <a:pt x="183198" y="129794"/>
                    <a:pt x="184132" y="128826"/>
                    <a:pt x="184132" y="127725"/>
                  </a:cubicBezTo>
                  <a:lnTo>
                    <a:pt x="184132" y="2102"/>
                  </a:lnTo>
                  <a:cubicBezTo>
                    <a:pt x="184132" y="968"/>
                    <a:pt x="183165" y="34"/>
                    <a:pt x="182031" y="34"/>
                  </a:cubicBezTo>
                  <a:lnTo>
                    <a:pt x="170122" y="34"/>
                  </a:lnTo>
                  <a:cubicBezTo>
                    <a:pt x="168955" y="34"/>
                    <a:pt x="167954" y="901"/>
                    <a:pt x="167820" y="2002"/>
                  </a:cubicBezTo>
                  <a:cubicBezTo>
                    <a:pt x="167687" y="3069"/>
                    <a:pt x="168521" y="3970"/>
                    <a:pt x="169688" y="3970"/>
                  </a:cubicBezTo>
                  <a:lnTo>
                    <a:pt x="178528" y="3970"/>
                  </a:lnTo>
                  <a:cubicBezTo>
                    <a:pt x="179696" y="3970"/>
                    <a:pt x="180630" y="4904"/>
                    <a:pt x="180630" y="6038"/>
                  </a:cubicBezTo>
                  <a:lnTo>
                    <a:pt x="180630" y="123889"/>
                  </a:lnTo>
                  <a:cubicBezTo>
                    <a:pt x="180630" y="125057"/>
                    <a:pt x="179662" y="125957"/>
                    <a:pt x="178528" y="125957"/>
                  </a:cubicBezTo>
                  <a:lnTo>
                    <a:pt x="5705" y="125957"/>
                  </a:lnTo>
                  <a:cubicBezTo>
                    <a:pt x="4537" y="125957"/>
                    <a:pt x="3637" y="124990"/>
                    <a:pt x="3637" y="123889"/>
                  </a:cubicBezTo>
                  <a:lnTo>
                    <a:pt x="3637" y="6038"/>
                  </a:lnTo>
                  <a:cubicBezTo>
                    <a:pt x="3637" y="4871"/>
                    <a:pt x="4571" y="3970"/>
                    <a:pt x="5705" y="3970"/>
                  </a:cubicBezTo>
                  <a:lnTo>
                    <a:pt x="142402" y="3970"/>
                  </a:lnTo>
                  <a:cubicBezTo>
                    <a:pt x="143570" y="3970"/>
                    <a:pt x="144470" y="3069"/>
                    <a:pt x="144437" y="2002"/>
                  </a:cubicBezTo>
                  <a:cubicBezTo>
                    <a:pt x="144404" y="901"/>
                    <a:pt x="143470" y="34"/>
                    <a:pt x="142302" y="34"/>
                  </a:cubicBezTo>
                  <a:lnTo>
                    <a:pt x="2069" y="34"/>
                  </a:lnTo>
                  <a:lnTo>
                    <a:pt x="2069"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4297571" y="3192953"/>
              <a:ext cx="697663" cy="519389"/>
            </a:xfrm>
            <a:custGeom>
              <a:avLst/>
              <a:gdLst/>
              <a:ahLst/>
              <a:cxnLst/>
              <a:rect l="l" t="t" r="r" b="b"/>
              <a:pathLst>
                <a:path w="36027" h="26821" extrusionOk="0">
                  <a:moveTo>
                    <a:pt x="27650" y="1"/>
                  </a:moveTo>
                  <a:cubicBezTo>
                    <a:pt x="21557" y="1"/>
                    <a:pt x="3422" y="4898"/>
                    <a:pt x="1835" y="8190"/>
                  </a:cubicBezTo>
                  <a:cubicBezTo>
                    <a:pt x="1" y="11959"/>
                    <a:pt x="4671" y="26469"/>
                    <a:pt x="7840" y="26803"/>
                  </a:cubicBezTo>
                  <a:cubicBezTo>
                    <a:pt x="7941" y="26815"/>
                    <a:pt x="8062" y="26821"/>
                    <a:pt x="8200" y="26821"/>
                  </a:cubicBezTo>
                  <a:cubicBezTo>
                    <a:pt x="12369" y="26821"/>
                    <a:pt x="32612" y="21592"/>
                    <a:pt x="34258" y="19364"/>
                  </a:cubicBezTo>
                  <a:cubicBezTo>
                    <a:pt x="36026" y="17063"/>
                    <a:pt x="31923" y="1885"/>
                    <a:pt x="29388" y="284"/>
                  </a:cubicBezTo>
                  <a:cubicBezTo>
                    <a:pt x="29075" y="90"/>
                    <a:pt x="28472" y="1"/>
                    <a:pt x="27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4566310" y="3372015"/>
              <a:ext cx="162124" cy="186407"/>
            </a:xfrm>
            <a:custGeom>
              <a:avLst/>
              <a:gdLst/>
              <a:ahLst/>
              <a:cxnLst/>
              <a:rect l="l" t="t" r="r" b="b"/>
              <a:pathLst>
                <a:path w="8372" h="9626" extrusionOk="0">
                  <a:moveTo>
                    <a:pt x="1100" y="1"/>
                  </a:moveTo>
                  <a:cubicBezTo>
                    <a:pt x="519" y="1"/>
                    <a:pt x="0" y="549"/>
                    <a:pt x="166" y="1211"/>
                  </a:cubicBezTo>
                  <a:lnTo>
                    <a:pt x="2101" y="8917"/>
                  </a:lnTo>
                  <a:cubicBezTo>
                    <a:pt x="2223" y="9364"/>
                    <a:pt x="2630" y="9625"/>
                    <a:pt x="3042" y="9625"/>
                  </a:cubicBezTo>
                  <a:cubicBezTo>
                    <a:pt x="3307" y="9625"/>
                    <a:pt x="3573" y="9518"/>
                    <a:pt x="3769" y="9283"/>
                  </a:cubicBezTo>
                  <a:lnTo>
                    <a:pt x="7938" y="4113"/>
                  </a:lnTo>
                  <a:cubicBezTo>
                    <a:pt x="8372" y="3613"/>
                    <a:pt x="8172" y="2912"/>
                    <a:pt x="7605" y="2645"/>
                  </a:cubicBezTo>
                  <a:lnTo>
                    <a:pt x="1467" y="77"/>
                  </a:lnTo>
                  <a:cubicBezTo>
                    <a:pt x="1346" y="25"/>
                    <a:pt x="1222" y="1"/>
                    <a:pt x="1100"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6"/>
            <p:cNvSpPr/>
            <p:nvPr/>
          </p:nvSpPr>
          <p:spPr>
            <a:xfrm>
              <a:off x="2060674" y="2450445"/>
              <a:ext cx="363055" cy="297892"/>
            </a:xfrm>
            <a:custGeom>
              <a:avLst/>
              <a:gdLst/>
              <a:ahLst/>
              <a:cxnLst/>
              <a:rect l="l" t="t" r="r" b="b"/>
              <a:pathLst>
                <a:path w="18748" h="15383" extrusionOk="0">
                  <a:moveTo>
                    <a:pt x="4437" y="5604"/>
                  </a:moveTo>
                  <a:cubicBezTo>
                    <a:pt x="5104" y="5604"/>
                    <a:pt x="5638" y="6138"/>
                    <a:pt x="5638" y="6805"/>
                  </a:cubicBezTo>
                  <a:cubicBezTo>
                    <a:pt x="5638" y="7472"/>
                    <a:pt x="5104" y="8006"/>
                    <a:pt x="4437" y="8006"/>
                  </a:cubicBezTo>
                  <a:cubicBezTo>
                    <a:pt x="3770" y="8006"/>
                    <a:pt x="3236" y="7472"/>
                    <a:pt x="3236" y="6805"/>
                  </a:cubicBezTo>
                  <a:cubicBezTo>
                    <a:pt x="3236" y="6138"/>
                    <a:pt x="3770" y="5604"/>
                    <a:pt x="4437" y="5604"/>
                  </a:cubicBezTo>
                  <a:close/>
                  <a:moveTo>
                    <a:pt x="9408" y="5604"/>
                  </a:moveTo>
                  <a:cubicBezTo>
                    <a:pt x="10075" y="5604"/>
                    <a:pt x="10608" y="6138"/>
                    <a:pt x="10608" y="6805"/>
                  </a:cubicBezTo>
                  <a:cubicBezTo>
                    <a:pt x="10608" y="7472"/>
                    <a:pt x="10075" y="8006"/>
                    <a:pt x="9408" y="8006"/>
                  </a:cubicBezTo>
                  <a:cubicBezTo>
                    <a:pt x="8740" y="8006"/>
                    <a:pt x="8173" y="7472"/>
                    <a:pt x="8173" y="6805"/>
                  </a:cubicBezTo>
                  <a:cubicBezTo>
                    <a:pt x="8173" y="6138"/>
                    <a:pt x="8740" y="5604"/>
                    <a:pt x="9408" y="5604"/>
                  </a:cubicBezTo>
                  <a:close/>
                  <a:moveTo>
                    <a:pt x="14344" y="5604"/>
                  </a:moveTo>
                  <a:cubicBezTo>
                    <a:pt x="15012" y="5604"/>
                    <a:pt x="15545" y="6138"/>
                    <a:pt x="15545" y="6805"/>
                  </a:cubicBezTo>
                  <a:cubicBezTo>
                    <a:pt x="15545" y="7472"/>
                    <a:pt x="15012" y="8006"/>
                    <a:pt x="14344" y="8006"/>
                  </a:cubicBezTo>
                  <a:cubicBezTo>
                    <a:pt x="13677" y="8006"/>
                    <a:pt x="13144" y="7472"/>
                    <a:pt x="13144" y="6805"/>
                  </a:cubicBezTo>
                  <a:cubicBezTo>
                    <a:pt x="13144" y="6138"/>
                    <a:pt x="13677" y="5604"/>
                    <a:pt x="14344" y="5604"/>
                  </a:cubicBezTo>
                  <a:close/>
                  <a:moveTo>
                    <a:pt x="4437" y="0"/>
                  </a:moveTo>
                  <a:cubicBezTo>
                    <a:pt x="2002" y="0"/>
                    <a:pt x="1" y="2002"/>
                    <a:pt x="1" y="4437"/>
                  </a:cubicBezTo>
                  <a:lnTo>
                    <a:pt x="1" y="8873"/>
                  </a:lnTo>
                  <a:cubicBezTo>
                    <a:pt x="1" y="11309"/>
                    <a:pt x="2002" y="13310"/>
                    <a:pt x="4437" y="13310"/>
                  </a:cubicBezTo>
                  <a:lnTo>
                    <a:pt x="11809" y="13310"/>
                  </a:lnTo>
                  <a:lnTo>
                    <a:pt x="13210" y="15145"/>
                  </a:lnTo>
                  <a:cubicBezTo>
                    <a:pt x="13342" y="15305"/>
                    <a:pt x="13531" y="15383"/>
                    <a:pt x="13718" y="15383"/>
                  </a:cubicBezTo>
                  <a:cubicBezTo>
                    <a:pt x="13959" y="15383"/>
                    <a:pt x="14198" y="15255"/>
                    <a:pt x="14311" y="15011"/>
                  </a:cubicBezTo>
                  <a:lnTo>
                    <a:pt x="15112" y="13277"/>
                  </a:lnTo>
                  <a:cubicBezTo>
                    <a:pt x="17146" y="12876"/>
                    <a:pt x="18714" y="11108"/>
                    <a:pt x="18714" y="8940"/>
                  </a:cubicBezTo>
                  <a:lnTo>
                    <a:pt x="18714" y="4470"/>
                  </a:lnTo>
                  <a:cubicBezTo>
                    <a:pt x="18748" y="1969"/>
                    <a:pt x="16746" y="0"/>
                    <a:pt x="14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6"/>
            <p:cNvSpPr/>
            <p:nvPr/>
          </p:nvSpPr>
          <p:spPr>
            <a:xfrm>
              <a:off x="3545051" y="3483418"/>
              <a:ext cx="294580" cy="231799"/>
            </a:xfrm>
            <a:custGeom>
              <a:avLst/>
              <a:gdLst/>
              <a:ahLst/>
              <a:cxnLst/>
              <a:rect l="l" t="t" r="r" b="b"/>
              <a:pathLst>
                <a:path w="15212" h="11970" extrusionOk="0">
                  <a:moveTo>
                    <a:pt x="11053" y="0"/>
                  </a:moveTo>
                  <a:cubicBezTo>
                    <a:pt x="9859" y="0"/>
                    <a:pt x="8684" y="583"/>
                    <a:pt x="8006" y="1662"/>
                  </a:cubicBezTo>
                  <a:lnTo>
                    <a:pt x="7006" y="3197"/>
                  </a:lnTo>
                  <a:lnTo>
                    <a:pt x="5238" y="2596"/>
                  </a:lnTo>
                  <a:cubicBezTo>
                    <a:pt x="4844" y="2456"/>
                    <a:pt x="4439" y="2389"/>
                    <a:pt x="4038" y="2389"/>
                  </a:cubicBezTo>
                  <a:cubicBezTo>
                    <a:pt x="2535" y="2389"/>
                    <a:pt x="1094" y="3324"/>
                    <a:pt x="568" y="4798"/>
                  </a:cubicBezTo>
                  <a:cubicBezTo>
                    <a:pt x="1" y="6666"/>
                    <a:pt x="1001" y="8734"/>
                    <a:pt x="2869" y="9401"/>
                  </a:cubicBezTo>
                  <a:lnTo>
                    <a:pt x="2903" y="9468"/>
                  </a:lnTo>
                  <a:lnTo>
                    <a:pt x="10008" y="11970"/>
                  </a:lnTo>
                  <a:lnTo>
                    <a:pt x="14077" y="5665"/>
                  </a:lnTo>
                  <a:lnTo>
                    <a:pt x="14144" y="5632"/>
                  </a:lnTo>
                  <a:cubicBezTo>
                    <a:pt x="15211" y="3964"/>
                    <a:pt x="14744" y="1662"/>
                    <a:pt x="13043" y="595"/>
                  </a:cubicBezTo>
                  <a:cubicBezTo>
                    <a:pt x="12434" y="193"/>
                    <a:pt x="11740" y="0"/>
                    <a:pt x="11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6"/>
            <p:cNvSpPr/>
            <p:nvPr/>
          </p:nvSpPr>
          <p:spPr>
            <a:xfrm>
              <a:off x="4358936" y="2670424"/>
              <a:ext cx="201551" cy="157263"/>
            </a:xfrm>
            <a:custGeom>
              <a:avLst/>
              <a:gdLst/>
              <a:ahLst/>
              <a:cxnLst/>
              <a:rect l="l" t="t" r="r" b="b"/>
              <a:pathLst>
                <a:path w="10408" h="8121" extrusionOk="0">
                  <a:moveTo>
                    <a:pt x="2844" y="1"/>
                  </a:moveTo>
                  <a:cubicBezTo>
                    <a:pt x="2374" y="1"/>
                    <a:pt x="1897" y="134"/>
                    <a:pt x="1468" y="416"/>
                  </a:cubicBezTo>
                  <a:cubicBezTo>
                    <a:pt x="301" y="1083"/>
                    <a:pt x="1" y="2617"/>
                    <a:pt x="734" y="3785"/>
                  </a:cubicBezTo>
                  <a:lnTo>
                    <a:pt x="3570" y="8121"/>
                  </a:lnTo>
                  <a:lnTo>
                    <a:pt x="8407" y="6420"/>
                  </a:lnTo>
                  <a:lnTo>
                    <a:pt x="8473" y="6420"/>
                  </a:lnTo>
                  <a:cubicBezTo>
                    <a:pt x="9741" y="5953"/>
                    <a:pt x="10408" y="4552"/>
                    <a:pt x="9974" y="3251"/>
                  </a:cubicBezTo>
                  <a:cubicBezTo>
                    <a:pt x="9608" y="2231"/>
                    <a:pt x="8648" y="1601"/>
                    <a:pt x="7639" y="1601"/>
                  </a:cubicBezTo>
                  <a:cubicBezTo>
                    <a:pt x="7361" y="1601"/>
                    <a:pt x="7079" y="1649"/>
                    <a:pt x="6805" y="1750"/>
                  </a:cubicBezTo>
                  <a:lnTo>
                    <a:pt x="5638" y="2150"/>
                  </a:lnTo>
                  <a:lnTo>
                    <a:pt x="4904" y="1116"/>
                  </a:lnTo>
                  <a:cubicBezTo>
                    <a:pt x="4439" y="398"/>
                    <a:pt x="3654" y="1"/>
                    <a:pt x="2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6"/>
            <p:cNvSpPr/>
            <p:nvPr/>
          </p:nvSpPr>
          <p:spPr>
            <a:xfrm>
              <a:off x="1608516" y="2133488"/>
              <a:ext cx="202848" cy="158716"/>
            </a:xfrm>
            <a:custGeom>
              <a:avLst/>
              <a:gdLst/>
              <a:ahLst/>
              <a:cxnLst/>
              <a:rect l="l" t="t" r="r" b="b"/>
              <a:pathLst>
                <a:path w="10475" h="8196" extrusionOk="0">
                  <a:moveTo>
                    <a:pt x="7688" y="0"/>
                  </a:moveTo>
                  <a:cubicBezTo>
                    <a:pt x="6866" y="0"/>
                    <a:pt x="6041" y="398"/>
                    <a:pt x="5571" y="1124"/>
                  </a:cubicBezTo>
                  <a:lnTo>
                    <a:pt x="4904" y="2158"/>
                  </a:lnTo>
                  <a:lnTo>
                    <a:pt x="3737" y="1758"/>
                  </a:lnTo>
                  <a:cubicBezTo>
                    <a:pt x="3455" y="1657"/>
                    <a:pt x="3166" y="1609"/>
                    <a:pt x="2882" y="1609"/>
                  </a:cubicBezTo>
                  <a:cubicBezTo>
                    <a:pt x="1859" y="1609"/>
                    <a:pt x="900" y="2233"/>
                    <a:pt x="534" y="3226"/>
                  </a:cubicBezTo>
                  <a:cubicBezTo>
                    <a:pt x="1" y="4627"/>
                    <a:pt x="735" y="6028"/>
                    <a:pt x="2002" y="6495"/>
                  </a:cubicBezTo>
                  <a:lnTo>
                    <a:pt x="2069" y="6495"/>
                  </a:lnTo>
                  <a:lnTo>
                    <a:pt x="6906" y="8196"/>
                  </a:lnTo>
                  <a:lnTo>
                    <a:pt x="9674" y="3893"/>
                  </a:lnTo>
                  <a:lnTo>
                    <a:pt x="9741" y="3859"/>
                  </a:lnTo>
                  <a:cubicBezTo>
                    <a:pt x="10475" y="2725"/>
                    <a:pt x="10141" y="1158"/>
                    <a:pt x="9007" y="390"/>
                  </a:cubicBezTo>
                  <a:cubicBezTo>
                    <a:pt x="8611" y="126"/>
                    <a:pt x="8150" y="0"/>
                    <a:pt x="7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6"/>
            <p:cNvSpPr/>
            <p:nvPr/>
          </p:nvSpPr>
          <p:spPr>
            <a:xfrm>
              <a:off x="925767" y="4333360"/>
              <a:ext cx="1107833" cy="392761"/>
            </a:xfrm>
            <a:custGeom>
              <a:avLst/>
              <a:gdLst/>
              <a:ahLst/>
              <a:cxnLst/>
              <a:rect l="l" t="t" r="r" b="b"/>
              <a:pathLst>
                <a:path w="57208" h="20282" extrusionOk="0">
                  <a:moveTo>
                    <a:pt x="28587" y="1"/>
                  </a:moveTo>
                  <a:cubicBezTo>
                    <a:pt x="12776" y="1"/>
                    <a:pt x="0" y="4537"/>
                    <a:pt x="0" y="10141"/>
                  </a:cubicBezTo>
                  <a:cubicBezTo>
                    <a:pt x="0" y="15712"/>
                    <a:pt x="12809" y="20282"/>
                    <a:pt x="28587" y="20282"/>
                  </a:cubicBezTo>
                  <a:cubicBezTo>
                    <a:pt x="44399" y="20282"/>
                    <a:pt x="57208" y="15745"/>
                    <a:pt x="57208" y="10141"/>
                  </a:cubicBezTo>
                  <a:cubicBezTo>
                    <a:pt x="57208" y="4537"/>
                    <a:pt x="44399" y="34"/>
                    <a:pt x="28587" y="1"/>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6"/>
            <p:cNvSpPr/>
            <p:nvPr/>
          </p:nvSpPr>
          <p:spPr>
            <a:xfrm>
              <a:off x="1441227" y="3089276"/>
              <a:ext cx="63324" cy="123394"/>
            </a:xfrm>
            <a:custGeom>
              <a:avLst/>
              <a:gdLst/>
              <a:ahLst/>
              <a:cxnLst/>
              <a:rect l="l" t="t" r="r" b="b"/>
              <a:pathLst>
                <a:path w="3270" h="6372" extrusionOk="0">
                  <a:moveTo>
                    <a:pt x="0" y="1"/>
                  </a:moveTo>
                  <a:lnTo>
                    <a:pt x="0" y="6372"/>
                  </a:lnTo>
                  <a:lnTo>
                    <a:pt x="3269" y="6372"/>
                  </a:lnTo>
                  <a:lnTo>
                    <a:pt x="326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6"/>
            <p:cNvSpPr/>
            <p:nvPr/>
          </p:nvSpPr>
          <p:spPr>
            <a:xfrm>
              <a:off x="1340455" y="2439465"/>
              <a:ext cx="222233" cy="133735"/>
            </a:xfrm>
            <a:custGeom>
              <a:avLst/>
              <a:gdLst/>
              <a:ahLst/>
              <a:cxnLst/>
              <a:rect l="l" t="t" r="r" b="b"/>
              <a:pathLst>
                <a:path w="11476" h="6906" extrusionOk="0">
                  <a:moveTo>
                    <a:pt x="2235" y="0"/>
                  </a:moveTo>
                  <a:cubicBezTo>
                    <a:pt x="1768" y="0"/>
                    <a:pt x="1301" y="367"/>
                    <a:pt x="1235" y="834"/>
                  </a:cubicBezTo>
                  <a:lnTo>
                    <a:pt x="101" y="6071"/>
                  </a:lnTo>
                  <a:cubicBezTo>
                    <a:pt x="1" y="6538"/>
                    <a:pt x="301" y="6905"/>
                    <a:pt x="768" y="6905"/>
                  </a:cubicBezTo>
                  <a:lnTo>
                    <a:pt x="10742" y="6905"/>
                  </a:lnTo>
                  <a:cubicBezTo>
                    <a:pt x="11175" y="6905"/>
                    <a:pt x="11475" y="6538"/>
                    <a:pt x="11409" y="6071"/>
                  </a:cubicBezTo>
                  <a:lnTo>
                    <a:pt x="10275" y="834"/>
                  </a:lnTo>
                  <a:cubicBezTo>
                    <a:pt x="10174" y="367"/>
                    <a:pt x="9741" y="0"/>
                    <a:pt x="9274"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6"/>
            <p:cNvSpPr/>
            <p:nvPr/>
          </p:nvSpPr>
          <p:spPr>
            <a:xfrm>
              <a:off x="1397948" y="2469828"/>
              <a:ext cx="106604" cy="58792"/>
            </a:xfrm>
            <a:custGeom>
              <a:avLst/>
              <a:gdLst/>
              <a:ahLst/>
              <a:cxnLst/>
              <a:rect l="l" t="t" r="r" b="b"/>
              <a:pathLst>
                <a:path w="5505" h="3036" extrusionOk="0">
                  <a:moveTo>
                    <a:pt x="834" y="0"/>
                  </a:moveTo>
                  <a:cubicBezTo>
                    <a:pt x="367" y="0"/>
                    <a:pt x="0" y="367"/>
                    <a:pt x="0" y="834"/>
                  </a:cubicBezTo>
                  <a:lnTo>
                    <a:pt x="0" y="2202"/>
                  </a:lnTo>
                  <a:cubicBezTo>
                    <a:pt x="0" y="2669"/>
                    <a:pt x="367" y="3036"/>
                    <a:pt x="834" y="3036"/>
                  </a:cubicBezTo>
                  <a:lnTo>
                    <a:pt x="4670" y="3036"/>
                  </a:lnTo>
                  <a:cubicBezTo>
                    <a:pt x="5137" y="3036"/>
                    <a:pt x="5504" y="2669"/>
                    <a:pt x="5504" y="2202"/>
                  </a:cubicBezTo>
                  <a:lnTo>
                    <a:pt x="5504" y="834"/>
                  </a:lnTo>
                  <a:cubicBezTo>
                    <a:pt x="5504" y="367"/>
                    <a:pt x="5137" y="0"/>
                    <a:pt x="4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6"/>
            <p:cNvSpPr/>
            <p:nvPr/>
          </p:nvSpPr>
          <p:spPr>
            <a:xfrm>
              <a:off x="1045264" y="2538301"/>
              <a:ext cx="839124" cy="535520"/>
            </a:xfrm>
            <a:custGeom>
              <a:avLst/>
              <a:gdLst/>
              <a:ahLst/>
              <a:cxnLst/>
              <a:rect l="l" t="t" r="r" b="b"/>
              <a:pathLst>
                <a:path w="43332" h="27654" extrusionOk="0">
                  <a:moveTo>
                    <a:pt x="2068" y="0"/>
                  </a:moveTo>
                  <a:cubicBezTo>
                    <a:pt x="968" y="0"/>
                    <a:pt x="0" y="934"/>
                    <a:pt x="0" y="2102"/>
                  </a:cubicBezTo>
                  <a:lnTo>
                    <a:pt x="0" y="25585"/>
                  </a:lnTo>
                  <a:cubicBezTo>
                    <a:pt x="0" y="26686"/>
                    <a:pt x="901" y="27653"/>
                    <a:pt x="2068" y="27653"/>
                  </a:cubicBezTo>
                  <a:lnTo>
                    <a:pt x="41230" y="27653"/>
                  </a:lnTo>
                  <a:cubicBezTo>
                    <a:pt x="42364" y="27653"/>
                    <a:pt x="43331" y="26752"/>
                    <a:pt x="43331" y="25585"/>
                  </a:cubicBezTo>
                  <a:lnTo>
                    <a:pt x="43331" y="2102"/>
                  </a:lnTo>
                  <a:cubicBezTo>
                    <a:pt x="43331" y="967"/>
                    <a:pt x="42397" y="0"/>
                    <a:pt x="41230"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6"/>
            <p:cNvSpPr/>
            <p:nvPr/>
          </p:nvSpPr>
          <p:spPr>
            <a:xfrm>
              <a:off x="1045264" y="2560260"/>
              <a:ext cx="839124" cy="535520"/>
            </a:xfrm>
            <a:custGeom>
              <a:avLst/>
              <a:gdLst/>
              <a:ahLst/>
              <a:cxnLst/>
              <a:rect l="l" t="t" r="r" b="b"/>
              <a:pathLst>
                <a:path w="43332" h="27654" extrusionOk="0">
                  <a:moveTo>
                    <a:pt x="2068" y="0"/>
                  </a:moveTo>
                  <a:cubicBezTo>
                    <a:pt x="968" y="0"/>
                    <a:pt x="0" y="934"/>
                    <a:pt x="0" y="2102"/>
                  </a:cubicBezTo>
                  <a:lnTo>
                    <a:pt x="0" y="25552"/>
                  </a:lnTo>
                  <a:cubicBezTo>
                    <a:pt x="0" y="26686"/>
                    <a:pt x="901" y="27653"/>
                    <a:pt x="2068" y="27653"/>
                  </a:cubicBezTo>
                  <a:lnTo>
                    <a:pt x="41230" y="27653"/>
                  </a:lnTo>
                  <a:cubicBezTo>
                    <a:pt x="42364" y="27653"/>
                    <a:pt x="43331" y="26719"/>
                    <a:pt x="43331" y="25552"/>
                  </a:cubicBezTo>
                  <a:lnTo>
                    <a:pt x="43331" y="2102"/>
                  </a:lnTo>
                  <a:cubicBezTo>
                    <a:pt x="43331" y="968"/>
                    <a:pt x="42397" y="0"/>
                    <a:pt x="41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6"/>
            <p:cNvSpPr/>
            <p:nvPr/>
          </p:nvSpPr>
          <p:spPr>
            <a:xfrm>
              <a:off x="1096928" y="2685567"/>
              <a:ext cx="467703" cy="337203"/>
            </a:xfrm>
            <a:custGeom>
              <a:avLst/>
              <a:gdLst/>
              <a:ahLst/>
              <a:cxnLst/>
              <a:rect l="l" t="t" r="r" b="b"/>
              <a:pathLst>
                <a:path w="24152" h="17413" extrusionOk="0">
                  <a:moveTo>
                    <a:pt x="2069" y="0"/>
                  </a:moveTo>
                  <a:cubicBezTo>
                    <a:pt x="968" y="0"/>
                    <a:pt x="1" y="901"/>
                    <a:pt x="1" y="2069"/>
                  </a:cubicBezTo>
                  <a:lnTo>
                    <a:pt x="1" y="15345"/>
                  </a:lnTo>
                  <a:cubicBezTo>
                    <a:pt x="1" y="16479"/>
                    <a:pt x="902" y="17413"/>
                    <a:pt x="2069" y="17413"/>
                  </a:cubicBezTo>
                  <a:lnTo>
                    <a:pt x="22050" y="17413"/>
                  </a:lnTo>
                  <a:cubicBezTo>
                    <a:pt x="23184" y="17413"/>
                    <a:pt x="24151" y="16512"/>
                    <a:pt x="24151" y="15345"/>
                  </a:cubicBezTo>
                  <a:lnTo>
                    <a:pt x="24151" y="2069"/>
                  </a:lnTo>
                  <a:cubicBezTo>
                    <a:pt x="24151" y="968"/>
                    <a:pt x="23217" y="0"/>
                    <a:pt x="22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6"/>
            <p:cNvSpPr/>
            <p:nvPr/>
          </p:nvSpPr>
          <p:spPr>
            <a:xfrm>
              <a:off x="1096928" y="2704951"/>
              <a:ext cx="467703" cy="337203"/>
            </a:xfrm>
            <a:custGeom>
              <a:avLst/>
              <a:gdLst/>
              <a:ahLst/>
              <a:cxnLst/>
              <a:rect l="l" t="t" r="r" b="b"/>
              <a:pathLst>
                <a:path w="24152" h="17413" extrusionOk="0">
                  <a:moveTo>
                    <a:pt x="2069" y="0"/>
                  </a:moveTo>
                  <a:cubicBezTo>
                    <a:pt x="968" y="0"/>
                    <a:pt x="1" y="901"/>
                    <a:pt x="1" y="2068"/>
                  </a:cubicBezTo>
                  <a:lnTo>
                    <a:pt x="1" y="15344"/>
                  </a:lnTo>
                  <a:cubicBezTo>
                    <a:pt x="1" y="16479"/>
                    <a:pt x="902" y="17413"/>
                    <a:pt x="2069" y="17413"/>
                  </a:cubicBezTo>
                  <a:lnTo>
                    <a:pt x="22050" y="17413"/>
                  </a:lnTo>
                  <a:cubicBezTo>
                    <a:pt x="23184" y="17413"/>
                    <a:pt x="24151" y="16512"/>
                    <a:pt x="24151" y="15344"/>
                  </a:cubicBezTo>
                  <a:lnTo>
                    <a:pt x="24151" y="2068"/>
                  </a:lnTo>
                  <a:cubicBezTo>
                    <a:pt x="24151" y="968"/>
                    <a:pt x="23217" y="0"/>
                    <a:pt x="22050"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6"/>
            <p:cNvSpPr/>
            <p:nvPr/>
          </p:nvSpPr>
          <p:spPr>
            <a:xfrm>
              <a:off x="1200935" y="2704292"/>
              <a:ext cx="154397" cy="337861"/>
            </a:xfrm>
            <a:custGeom>
              <a:avLst/>
              <a:gdLst/>
              <a:ahLst/>
              <a:cxnLst/>
              <a:rect l="l" t="t" r="r" b="b"/>
              <a:pathLst>
                <a:path w="7973" h="17447" extrusionOk="0">
                  <a:moveTo>
                    <a:pt x="5504" y="1"/>
                  </a:moveTo>
                  <a:lnTo>
                    <a:pt x="0" y="17447"/>
                  </a:lnTo>
                  <a:lnTo>
                    <a:pt x="2469" y="17447"/>
                  </a:lnTo>
                  <a:lnTo>
                    <a:pt x="79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1138930" y="2704292"/>
              <a:ext cx="115628" cy="337861"/>
            </a:xfrm>
            <a:custGeom>
              <a:avLst/>
              <a:gdLst/>
              <a:ahLst/>
              <a:cxnLst/>
              <a:rect l="l" t="t" r="r" b="b"/>
              <a:pathLst>
                <a:path w="5971" h="17447" extrusionOk="0">
                  <a:moveTo>
                    <a:pt x="5504" y="1"/>
                  </a:moveTo>
                  <a:lnTo>
                    <a:pt x="0" y="17447"/>
                  </a:lnTo>
                  <a:lnTo>
                    <a:pt x="467" y="17447"/>
                  </a:lnTo>
                  <a:lnTo>
                    <a:pt x="5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6"/>
            <p:cNvSpPr/>
            <p:nvPr/>
          </p:nvSpPr>
          <p:spPr>
            <a:xfrm>
              <a:off x="1277792" y="2704292"/>
              <a:ext cx="239681" cy="337861"/>
            </a:xfrm>
            <a:custGeom>
              <a:avLst/>
              <a:gdLst/>
              <a:ahLst/>
              <a:cxnLst/>
              <a:rect l="l" t="t" r="r" b="b"/>
              <a:pathLst>
                <a:path w="12377" h="17447" extrusionOk="0">
                  <a:moveTo>
                    <a:pt x="5505" y="1"/>
                  </a:moveTo>
                  <a:lnTo>
                    <a:pt x="1" y="17447"/>
                  </a:lnTo>
                  <a:lnTo>
                    <a:pt x="6872" y="17447"/>
                  </a:lnTo>
                  <a:lnTo>
                    <a:pt x="123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6"/>
            <p:cNvSpPr/>
            <p:nvPr/>
          </p:nvSpPr>
          <p:spPr>
            <a:xfrm>
              <a:off x="1646625" y="2616959"/>
              <a:ext cx="58812" cy="32456"/>
            </a:xfrm>
            <a:custGeom>
              <a:avLst/>
              <a:gdLst/>
              <a:ahLst/>
              <a:cxnLst/>
              <a:rect l="l" t="t" r="r" b="b"/>
              <a:pathLst>
                <a:path w="3037" h="1676" extrusionOk="0">
                  <a:moveTo>
                    <a:pt x="2304" y="0"/>
                  </a:moveTo>
                  <a:cubicBezTo>
                    <a:pt x="2271" y="0"/>
                    <a:pt x="2237" y="3"/>
                    <a:pt x="2202" y="8"/>
                  </a:cubicBezTo>
                  <a:lnTo>
                    <a:pt x="835" y="8"/>
                  </a:lnTo>
                  <a:cubicBezTo>
                    <a:pt x="368" y="8"/>
                    <a:pt x="1" y="375"/>
                    <a:pt x="1" y="842"/>
                  </a:cubicBezTo>
                  <a:cubicBezTo>
                    <a:pt x="1" y="1275"/>
                    <a:pt x="368" y="1675"/>
                    <a:pt x="835" y="1675"/>
                  </a:cubicBezTo>
                  <a:lnTo>
                    <a:pt x="2202" y="1675"/>
                  </a:lnTo>
                  <a:cubicBezTo>
                    <a:pt x="2669" y="1675"/>
                    <a:pt x="3036" y="1275"/>
                    <a:pt x="3036" y="842"/>
                  </a:cubicBezTo>
                  <a:cubicBezTo>
                    <a:pt x="3036" y="378"/>
                    <a:pt x="2721" y="0"/>
                    <a:pt x="2304"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1733842" y="2616959"/>
              <a:ext cx="58792" cy="32456"/>
            </a:xfrm>
            <a:custGeom>
              <a:avLst/>
              <a:gdLst/>
              <a:ahLst/>
              <a:cxnLst/>
              <a:rect l="l" t="t" r="r" b="b"/>
              <a:pathLst>
                <a:path w="3036" h="1676" extrusionOk="0">
                  <a:moveTo>
                    <a:pt x="2303" y="0"/>
                  </a:moveTo>
                  <a:cubicBezTo>
                    <a:pt x="2270" y="0"/>
                    <a:pt x="2236" y="3"/>
                    <a:pt x="2202" y="8"/>
                  </a:cubicBezTo>
                  <a:lnTo>
                    <a:pt x="834" y="8"/>
                  </a:lnTo>
                  <a:cubicBezTo>
                    <a:pt x="367" y="8"/>
                    <a:pt x="0" y="375"/>
                    <a:pt x="0" y="842"/>
                  </a:cubicBezTo>
                  <a:cubicBezTo>
                    <a:pt x="0" y="1275"/>
                    <a:pt x="367" y="1675"/>
                    <a:pt x="834" y="1675"/>
                  </a:cubicBezTo>
                  <a:lnTo>
                    <a:pt x="2202" y="1675"/>
                  </a:lnTo>
                  <a:cubicBezTo>
                    <a:pt x="2669" y="1675"/>
                    <a:pt x="3036" y="1275"/>
                    <a:pt x="3036" y="842"/>
                  </a:cubicBezTo>
                  <a:cubicBezTo>
                    <a:pt x="3036" y="378"/>
                    <a:pt x="2721" y="0"/>
                    <a:pt x="2303"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1646625" y="2671993"/>
              <a:ext cx="58812" cy="32320"/>
            </a:xfrm>
            <a:custGeom>
              <a:avLst/>
              <a:gdLst/>
              <a:ahLst/>
              <a:cxnLst/>
              <a:rect l="l" t="t" r="r" b="b"/>
              <a:pathLst>
                <a:path w="3037" h="1669" extrusionOk="0">
                  <a:moveTo>
                    <a:pt x="835" y="1"/>
                  </a:moveTo>
                  <a:cubicBezTo>
                    <a:pt x="368" y="1"/>
                    <a:pt x="1" y="368"/>
                    <a:pt x="1" y="835"/>
                  </a:cubicBezTo>
                  <a:cubicBezTo>
                    <a:pt x="1" y="1269"/>
                    <a:pt x="368" y="1669"/>
                    <a:pt x="835" y="1669"/>
                  </a:cubicBezTo>
                  <a:lnTo>
                    <a:pt x="2202" y="1669"/>
                  </a:lnTo>
                  <a:cubicBezTo>
                    <a:pt x="2669" y="1669"/>
                    <a:pt x="3036" y="1269"/>
                    <a:pt x="3036" y="835"/>
                  </a:cubicBezTo>
                  <a:cubicBezTo>
                    <a:pt x="3036" y="368"/>
                    <a:pt x="2669" y="1"/>
                    <a:pt x="220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1733842" y="2671993"/>
              <a:ext cx="58792" cy="32320"/>
            </a:xfrm>
            <a:custGeom>
              <a:avLst/>
              <a:gdLst/>
              <a:ahLst/>
              <a:cxnLst/>
              <a:rect l="l" t="t" r="r" b="b"/>
              <a:pathLst>
                <a:path w="3036" h="1669" extrusionOk="0">
                  <a:moveTo>
                    <a:pt x="834" y="1"/>
                  </a:moveTo>
                  <a:cubicBezTo>
                    <a:pt x="367" y="1"/>
                    <a:pt x="0" y="368"/>
                    <a:pt x="0" y="835"/>
                  </a:cubicBezTo>
                  <a:cubicBezTo>
                    <a:pt x="0" y="1269"/>
                    <a:pt x="367" y="1669"/>
                    <a:pt x="834" y="1669"/>
                  </a:cubicBezTo>
                  <a:lnTo>
                    <a:pt x="2202" y="1669"/>
                  </a:lnTo>
                  <a:cubicBezTo>
                    <a:pt x="2669" y="1669"/>
                    <a:pt x="3036" y="1269"/>
                    <a:pt x="3036" y="835"/>
                  </a:cubicBezTo>
                  <a:cubicBezTo>
                    <a:pt x="3036" y="368"/>
                    <a:pt x="2669" y="1"/>
                    <a:pt x="220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6"/>
            <p:cNvSpPr/>
            <p:nvPr/>
          </p:nvSpPr>
          <p:spPr>
            <a:xfrm>
              <a:off x="1646625" y="2727510"/>
              <a:ext cx="58812" cy="32359"/>
            </a:xfrm>
            <a:custGeom>
              <a:avLst/>
              <a:gdLst/>
              <a:ahLst/>
              <a:cxnLst/>
              <a:rect l="l" t="t" r="r" b="b"/>
              <a:pathLst>
                <a:path w="3037" h="1671" extrusionOk="0">
                  <a:moveTo>
                    <a:pt x="2261" y="1"/>
                  </a:moveTo>
                  <a:cubicBezTo>
                    <a:pt x="2242" y="1"/>
                    <a:pt x="2222" y="1"/>
                    <a:pt x="2202" y="3"/>
                  </a:cubicBezTo>
                  <a:lnTo>
                    <a:pt x="835" y="3"/>
                  </a:lnTo>
                  <a:cubicBezTo>
                    <a:pt x="368" y="3"/>
                    <a:pt x="1" y="370"/>
                    <a:pt x="1" y="837"/>
                  </a:cubicBezTo>
                  <a:cubicBezTo>
                    <a:pt x="1" y="1304"/>
                    <a:pt x="368" y="1671"/>
                    <a:pt x="835" y="1671"/>
                  </a:cubicBezTo>
                  <a:lnTo>
                    <a:pt x="2202" y="1671"/>
                  </a:lnTo>
                  <a:cubicBezTo>
                    <a:pt x="2669" y="1671"/>
                    <a:pt x="3036" y="1304"/>
                    <a:pt x="3036" y="837"/>
                  </a:cubicBezTo>
                  <a:cubicBezTo>
                    <a:pt x="3036" y="357"/>
                    <a:pt x="2700" y="1"/>
                    <a:pt x="226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6"/>
            <p:cNvSpPr/>
            <p:nvPr/>
          </p:nvSpPr>
          <p:spPr>
            <a:xfrm>
              <a:off x="1733842" y="2727510"/>
              <a:ext cx="58792" cy="32359"/>
            </a:xfrm>
            <a:custGeom>
              <a:avLst/>
              <a:gdLst/>
              <a:ahLst/>
              <a:cxnLst/>
              <a:rect l="l" t="t" r="r" b="b"/>
              <a:pathLst>
                <a:path w="3036" h="1671" extrusionOk="0">
                  <a:moveTo>
                    <a:pt x="2260" y="1"/>
                  </a:moveTo>
                  <a:cubicBezTo>
                    <a:pt x="2241" y="1"/>
                    <a:pt x="2221" y="1"/>
                    <a:pt x="2202" y="3"/>
                  </a:cubicBezTo>
                  <a:lnTo>
                    <a:pt x="834" y="3"/>
                  </a:lnTo>
                  <a:cubicBezTo>
                    <a:pt x="367" y="3"/>
                    <a:pt x="0" y="370"/>
                    <a:pt x="0" y="837"/>
                  </a:cubicBezTo>
                  <a:cubicBezTo>
                    <a:pt x="0" y="1304"/>
                    <a:pt x="367" y="1671"/>
                    <a:pt x="834" y="1671"/>
                  </a:cubicBezTo>
                  <a:lnTo>
                    <a:pt x="2202" y="1671"/>
                  </a:lnTo>
                  <a:cubicBezTo>
                    <a:pt x="2669" y="1671"/>
                    <a:pt x="3036" y="1304"/>
                    <a:pt x="3036" y="837"/>
                  </a:cubicBezTo>
                  <a:cubicBezTo>
                    <a:pt x="3036" y="357"/>
                    <a:pt x="2699" y="1"/>
                    <a:pt x="226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6"/>
            <p:cNvSpPr/>
            <p:nvPr/>
          </p:nvSpPr>
          <p:spPr>
            <a:xfrm>
              <a:off x="1622730" y="2827682"/>
              <a:ext cx="185401" cy="185401"/>
            </a:xfrm>
            <a:custGeom>
              <a:avLst/>
              <a:gdLst/>
              <a:ahLst/>
              <a:cxnLst/>
              <a:rect l="l" t="t" r="r" b="b"/>
              <a:pathLst>
                <a:path w="9574" h="9574" extrusionOk="0">
                  <a:moveTo>
                    <a:pt x="4771" y="0"/>
                  </a:moveTo>
                  <a:cubicBezTo>
                    <a:pt x="2169" y="0"/>
                    <a:pt x="1" y="2135"/>
                    <a:pt x="1" y="4803"/>
                  </a:cubicBezTo>
                  <a:cubicBezTo>
                    <a:pt x="1" y="7405"/>
                    <a:pt x="2102" y="9574"/>
                    <a:pt x="4771" y="9574"/>
                  </a:cubicBezTo>
                  <a:cubicBezTo>
                    <a:pt x="7406" y="9574"/>
                    <a:pt x="9574" y="7472"/>
                    <a:pt x="9574" y="4803"/>
                  </a:cubicBezTo>
                  <a:cubicBezTo>
                    <a:pt x="9574" y="2168"/>
                    <a:pt x="7439" y="0"/>
                    <a:pt x="4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6"/>
            <p:cNvSpPr/>
            <p:nvPr/>
          </p:nvSpPr>
          <p:spPr>
            <a:xfrm>
              <a:off x="1637582" y="2843174"/>
              <a:ext cx="155056" cy="155056"/>
            </a:xfrm>
            <a:custGeom>
              <a:avLst/>
              <a:gdLst/>
              <a:ahLst/>
              <a:cxnLst/>
              <a:rect l="l" t="t" r="r" b="b"/>
              <a:pathLst>
                <a:path w="8007" h="8007" extrusionOk="0">
                  <a:moveTo>
                    <a:pt x="4004" y="1"/>
                  </a:moveTo>
                  <a:cubicBezTo>
                    <a:pt x="1802" y="1"/>
                    <a:pt x="1" y="1769"/>
                    <a:pt x="1" y="4003"/>
                  </a:cubicBezTo>
                  <a:cubicBezTo>
                    <a:pt x="1" y="6205"/>
                    <a:pt x="1802" y="8006"/>
                    <a:pt x="4004" y="8006"/>
                  </a:cubicBezTo>
                  <a:cubicBezTo>
                    <a:pt x="6205" y="8006"/>
                    <a:pt x="8007" y="6205"/>
                    <a:pt x="8007" y="4003"/>
                  </a:cubicBezTo>
                  <a:cubicBezTo>
                    <a:pt x="8007" y="1769"/>
                    <a:pt x="6239" y="1"/>
                    <a:pt x="4004"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6"/>
            <p:cNvSpPr/>
            <p:nvPr/>
          </p:nvSpPr>
          <p:spPr>
            <a:xfrm>
              <a:off x="1659541" y="2864494"/>
              <a:ext cx="111775" cy="111775"/>
            </a:xfrm>
            <a:custGeom>
              <a:avLst/>
              <a:gdLst/>
              <a:ahLst/>
              <a:cxnLst/>
              <a:rect l="l" t="t" r="r" b="b"/>
              <a:pathLst>
                <a:path w="5772" h="5772" extrusionOk="0">
                  <a:moveTo>
                    <a:pt x="2870" y="0"/>
                  </a:moveTo>
                  <a:cubicBezTo>
                    <a:pt x="1302" y="0"/>
                    <a:pt x="1" y="1301"/>
                    <a:pt x="1" y="2902"/>
                  </a:cubicBezTo>
                  <a:cubicBezTo>
                    <a:pt x="1" y="4470"/>
                    <a:pt x="1302" y="5771"/>
                    <a:pt x="2870" y="5771"/>
                  </a:cubicBezTo>
                  <a:cubicBezTo>
                    <a:pt x="4471" y="5771"/>
                    <a:pt x="5772" y="4470"/>
                    <a:pt x="5772" y="2902"/>
                  </a:cubicBezTo>
                  <a:cubicBezTo>
                    <a:pt x="5772" y="1301"/>
                    <a:pt x="4504" y="0"/>
                    <a:pt x="2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a:off x="1365648" y="3199730"/>
              <a:ext cx="215126" cy="25872"/>
            </a:xfrm>
            <a:custGeom>
              <a:avLst/>
              <a:gdLst/>
              <a:ahLst/>
              <a:cxnLst/>
              <a:rect l="l" t="t" r="r" b="b"/>
              <a:pathLst>
                <a:path w="11109" h="1336" extrusionOk="0">
                  <a:moveTo>
                    <a:pt x="0" y="1"/>
                  </a:moveTo>
                  <a:lnTo>
                    <a:pt x="0" y="1335"/>
                  </a:lnTo>
                  <a:lnTo>
                    <a:pt x="11108" y="1335"/>
                  </a:lnTo>
                  <a:lnTo>
                    <a:pt x="11108"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6"/>
            <p:cNvSpPr/>
            <p:nvPr/>
          </p:nvSpPr>
          <p:spPr>
            <a:xfrm>
              <a:off x="1567173" y="3199730"/>
              <a:ext cx="26511" cy="25872"/>
            </a:xfrm>
            <a:custGeom>
              <a:avLst/>
              <a:gdLst/>
              <a:ahLst/>
              <a:cxnLst/>
              <a:rect l="l" t="t" r="r" b="b"/>
              <a:pathLst>
                <a:path w="1369" h="1336" extrusionOk="0">
                  <a:moveTo>
                    <a:pt x="668" y="1"/>
                  </a:moveTo>
                  <a:cubicBezTo>
                    <a:pt x="301" y="1"/>
                    <a:pt x="1" y="301"/>
                    <a:pt x="1" y="668"/>
                  </a:cubicBezTo>
                  <a:cubicBezTo>
                    <a:pt x="1" y="1035"/>
                    <a:pt x="301" y="1335"/>
                    <a:pt x="668" y="1335"/>
                  </a:cubicBezTo>
                  <a:cubicBezTo>
                    <a:pt x="1068" y="1335"/>
                    <a:pt x="1369" y="1035"/>
                    <a:pt x="1369" y="668"/>
                  </a:cubicBezTo>
                  <a:cubicBezTo>
                    <a:pt x="1369" y="301"/>
                    <a:pt x="1068" y="1"/>
                    <a:pt x="668"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6"/>
            <p:cNvSpPr/>
            <p:nvPr/>
          </p:nvSpPr>
          <p:spPr>
            <a:xfrm>
              <a:off x="1355307" y="3199730"/>
              <a:ext cx="25852" cy="25872"/>
            </a:xfrm>
            <a:custGeom>
              <a:avLst/>
              <a:gdLst/>
              <a:ahLst/>
              <a:cxnLst/>
              <a:rect l="l" t="t" r="r" b="b"/>
              <a:pathLst>
                <a:path w="1335" h="1336" extrusionOk="0">
                  <a:moveTo>
                    <a:pt x="668" y="1"/>
                  </a:moveTo>
                  <a:cubicBezTo>
                    <a:pt x="268" y="1"/>
                    <a:pt x="1" y="301"/>
                    <a:pt x="1" y="668"/>
                  </a:cubicBezTo>
                  <a:cubicBezTo>
                    <a:pt x="1" y="1035"/>
                    <a:pt x="268" y="1335"/>
                    <a:pt x="668" y="1335"/>
                  </a:cubicBezTo>
                  <a:cubicBezTo>
                    <a:pt x="1035" y="1335"/>
                    <a:pt x="1335" y="1035"/>
                    <a:pt x="1335" y="668"/>
                  </a:cubicBezTo>
                  <a:cubicBezTo>
                    <a:pt x="1335" y="301"/>
                    <a:pt x="1035" y="1"/>
                    <a:pt x="668"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6"/>
            <p:cNvSpPr/>
            <p:nvPr/>
          </p:nvSpPr>
          <p:spPr>
            <a:xfrm>
              <a:off x="1365648" y="3260457"/>
              <a:ext cx="215126" cy="25852"/>
            </a:xfrm>
            <a:custGeom>
              <a:avLst/>
              <a:gdLst/>
              <a:ahLst/>
              <a:cxnLst/>
              <a:rect l="l" t="t" r="r" b="b"/>
              <a:pathLst>
                <a:path w="11109" h="1335" extrusionOk="0">
                  <a:moveTo>
                    <a:pt x="0" y="0"/>
                  </a:moveTo>
                  <a:lnTo>
                    <a:pt x="0" y="1335"/>
                  </a:lnTo>
                  <a:lnTo>
                    <a:pt x="11108" y="1335"/>
                  </a:lnTo>
                  <a:lnTo>
                    <a:pt x="11108"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6"/>
            <p:cNvSpPr/>
            <p:nvPr/>
          </p:nvSpPr>
          <p:spPr>
            <a:xfrm>
              <a:off x="1567173" y="3260457"/>
              <a:ext cx="26511" cy="25852"/>
            </a:xfrm>
            <a:custGeom>
              <a:avLst/>
              <a:gdLst/>
              <a:ahLst/>
              <a:cxnLst/>
              <a:rect l="l" t="t" r="r" b="b"/>
              <a:pathLst>
                <a:path w="1369" h="1335" extrusionOk="0">
                  <a:moveTo>
                    <a:pt x="668" y="0"/>
                  </a:moveTo>
                  <a:cubicBezTo>
                    <a:pt x="301" y="0"/>
                    <a:pt x="1" y="301"/>
                    <a:pt x="1" y="668"/>
                  </a:cubicBezTo>
                  <a:cubicBezTo>
                    <a:pt x="1" y="1034"/>
                    <a:pt x="301" y="1335"/>
                    <a:pt x="668" y="1335"/>
                  </a:cubicBezTo>
                  <a:cubicBezTo>
                    <a:pt x="1068" y="1335"/>
                    <a:pt x="1369" y="1034"/>
                    <a:pt x="1369" y="668"/>
                  </a:cubicBezTo>
                  <a:cubicBezTo>
                    <a:pt x="1369" y="334"/>
                    <a:pt x="1068" y="0"/>
                    <a:pt x="668"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6"/>
            <p:cNvSpPr/>
            <p:nvPr/>
          </p:nvSpPr>
          <p:spPr>
            <a:xfrm>
              <a:off x="1355307" y="3260457"/>
              <a:ext cx="25852" cy="25852"/>
            </a:xfrm>
            <a:custGeom>
              <a:avLst/>
              <a:gdLst/>
              <a:ahLst/>
              <a:cxnLst/>
              <a:rect l="l" t="t" r="r" b="b"/>
              <a:pathLst>
                <a:path w="1335" h="1335" extrusionOk="0">
                  <a:moveTo>
                    <a:pt x="668" y="0"/>
                  </a:moveTo>
                  <a:cubicBezTo>
                    <a:pt x="268" y="0"/>
                    <a:pt x="1" y="301"/>
                    <a:pt x="1" y="668"/>
                  </a:cubicBezTo>
                  <a:cubicBezTo>
                    <a:pt x="1" y="1034"/>
                    <a:pt x="268" y="1335"/>
                    <a:pt x="668" y="1335"/>
                  </a:cubicBezTo>
                  <a:cubicBezTo>
                    <a:pt x="1035" y="1335"/>
                    <a:pt x="1335" y="1034"/>
                    <a:pt x="1335" y="668"/>
                  </a:cubicBezTo>
                  <a:cubicBezTo>
                    <a:pt x="1335" y="334"/>
                    <a:pt x="1035" y="0"/>
                    <a:pt x="668"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6"/>
            <p:cNvSpPr/>
            <p:nvPr/>
          </p:nvSpPr>
          <p:spPr>
            <a:xfrm>
              <a:off x="1372755" y="3212646"/>
              <a:ext cx="200253" cy="60748"/>
            </a:xfrm>
            <a:custGeom>
              <a:avLst/>
              <a:gdLst/>
              <a:ahLst/>
              <a:cxnLst/>
              <a:rect l="l" t="t" r="r" b="b"/>
              <a:pathLst>
                <a:path w="10341" h="3137" extrusionOk="0">
                  <a:moveTo>
                    <a:pt x="0" y="1"/>
                  </a:moveTo>
                  <a:lnTo>
                    <a:pt x="0" y="3137"/>
                  </a:lnTo>
                  <a:lnTo>
                    <a:pt x="10341" y="3137"/>
                  </a:lnTo>
                  <a:lnTo>
                    <a:pt x="10341"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6"/>
            <p:cNvSpPr/>
            <p:nvPr/>
          </p:nvSpPr>
          <p:spPr>
            <a:xfrm>
              <a:off x="1045264" y="3273373"/>
              <a:ext cx="395995" cy="1246080"/>
            </a:xfrm>
            <a:custGeom>
              <a:avLst/>
              <a:gdLst/>
              <a:ahLst/>
              <a:cxnLst/>
              <a:rect l="l" t="t" r="r" b="b"/>
              <a:pathLst>
                <a:path w="20449" h="64347" fill="none" extrusionOk="0">
                  <a:moveTo>
                    <a:pt x="20448" y="1"/>
                  </a:moveTo>
                  <a:lnTo>
                    <a:pt x="0" y="64347"/>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6"/>
            <p:cNvSpPr/>
            <p:nvPr/>
          </p:nvSpPr>
          <p:spPr>
            <a:xfrm>
              <a:off x="1517445" y="3273373"/>
              <a:ext cx="396634" cy="1246080"/>
            </a:xfrm>
            <a:custGeom>
              <a:avLst/>
              <a:gdLst/>
              <a:ahLst/>
              <a:cxnLst/>
              <a:rect l="l" t="t" r="r" b="b"/>
              <a:pathLst>
                <a:path w="20482" h="64347" fill="none" extrusionOk="0">
                  <a:moveTo>
                    <a:pt x="20482" y="64347"/>
                  </a:moveTo>
                  <a:lnTo>
                    <a:pt x="0" y="1"/>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6"/>
            <p:cNvSpPr/>
            <p:nvPr/>
          </p:nvSpPr>
          <p:spPr>
            <a:xfrm>
              <a:off x="1479336" y="3285650"/>
              <a:ext cx="19" cy="1333280"/>
            </a:xfrm>
            <a:custGeom>
              <a:avLst/>
              <a:gdLst/>
              <a:ahLst/>
              <a:cxnLst/>
              <a:rect l="l" t="t" r="r" b="b"/>
              <a:pathLst>
                <a:path w="1" h="68850" fill="none" extrusionOk="0">
                  <a:moveTo>
                    <a:pt x="0" y="0"/>
                  </a:moveTo>
                  <a:lnTo>
                    <a:pt x="0" y="68850"/>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6"/>
          <p:cNvSpPr/>
          <p:nvPr/>
        </p:nvSpPr>
        <p:spPr>
          <a:xfrm>
            <a:off x="443527" y="1436839"/>
            <a:ext cx="1210680" cy="467507"/>
          </a:xfrm>
          <a:custGeom>
            <a:avLst/>
            <a:gdLst/>
            <a:ahLst/>
            <a:cxnLst/>
            <a:rect l="l" t="t" r="r" b="b"/>
            <a:pathLst>
              <a:path w="46167" h="20357" extrusionOk="0">
                <a:moveTo>
                  <a:pt x="3169" y="0"/>
                </a:moveTo>
                <a:cubicBezTo>
                  <a:pt x="1401" y="0"/>
                  <a:pt x="0" y="1401"/>
                  <a:pt x="0" y="3169"/>
                </a:cubicBezTo>
                <a:lnTo>
                  <a:pt x="0" y="12009"/>
                </a:lnTo>
                <a:cubicBezTo>
                  <a:pt x="0" y="13743"/>
                  <a:pt x="1401" y="15178"/>
                  <a:pt x="3169" y="15178"/>
                </a:cubicBezTo>
                <a:lnTo>
                  <a:pt x="17246" y="15178"/>
                </a:lnTo>
                <a:lnTo>
                  <a:pt x="21949" y="19881"/>
                </a:lnTo>
                <a:cubicBezTo>
                  <a:pt x="22266" y="20198"/>
                  <a:pt x="22675" y="20357"/>
                  <a:pt x="23079" y="20357"/>
                </a:cubicBezTo>
                <a:cubicBezTo>
                  <a:pt x="23484" y="20357"/>
                  <a:pt x="23884" y="20198"/>
                  <a:pt x="24184" y="19881"/>
                </a:cubicBezTo>
                <a:lnTo>
                  <a:pt x="28888" y="15178"/>
                </a:lnTo>
                <a:lnTo>
                  <a:pt x="42998" y="15178"/>
                </a:lnTo>
                <a:cubicBezTo>
                  <a:pt x="44732" y="15178"/>
                  <a:pt x="46167" y="13743"/>
                  <a:pt x="46167" y="12009"/>
                </a:cubicBezTo>
                <a:lnTo>
                  <a:pt x="46167" y="3169"/>
                </a:lnTo>
                <a:cubicBezTo>
                  <a:pt x="46133" y="1401"/>
                  <a:pt x="44732" y="0"/>
                  <a:pt x="4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6"/>
          <p:cNvSpPr txBox="1"/>
          <p:nvPr/>
        </p:nvSpPr>
        <p:spPr>
          <a:xfrm>
            <a:off x="1827398" y="3587178"/>
            <a:ext cx="2871881" cy="5808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200"/>
              </a:spcAft>
              <a:buNone/>
            </a:pPr>
            <a:r>
              <a:rPr lang="hi-IN" sz="1200" b="1">
                <a:latin typeface="Nirmala UI" panose="020B0502040204020203" pitchFamily="34" charset="0"/>
                <a:ea typeface="Nirmala UI" panose="020B0502040204020203" pitchFamily="34" charset="0"/>
                <a:cs typeface="Nirmala UI" panose="020B0502040204020203" pitchFamily="34" charset="0"/>
              </a:rPr>
              <a:t>इसमें इंटरनेट और सोशल मीडिया का प्रभावी और नैतिक उपयोग, डेटा की सुरक्षा, और ऑनलाइन व्यवहार शामिल होते हैं</a:t>
            </a:r>
            <a:endParaRPr sz="1050" b="1" dirty="0">
              <a:solidFill>
                <a:srgbClr val="000000"/>
              </a:solidFill>
              <a:latin typeface="Nirmala UI" panose="020B0502040204020203" pitchFamily="34" charset="0"/>
              <a:ea typeface="Nirmala UI" panose="020B0502040204020203" pitchFamily="34" charset="0"/>
              <a:cs typeface="Nirmala UI" panose="020B0502040204020203" pitchFamily="34" charset="0"/>
              <a:sym typeface="Roboto"/>
            </a:endParaRPr>
          </a:p>
        </p:txBody>
      </p:sp>
      <p:sp>
        <p:nvSpPr>
          <p:cNvPr id="2094" name="Google Shape;2094;p36"/>
          <p:cNvSpPr txBox="1"/>
          <p:nvPr/>
        </p:nvSpPr>
        <p:spPr>
          <a:xfrm>
            <a:off x="1814732" y="2422658"/>
            <a:ext cx="2911792" cy="580800"/>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Clr>
                <a:srgbClr val="000000"/>
              </a:buClr>
              <a:buSzPts val="1100"/>
              <a:buFont typeface="Arial"/>
              <a:buNone/>
            </a:pPr>
            <a:r>
              <a:rPr lang="hi-IN" sz="1200" b="1" dirty="0"/>
              <a:t>सूचना की प्रासंगिकता और सत्यता का मूल्यांकन करने, स्रोतों की विश्वसनीयता की जाँच करने, और सूचनाओं का समुचित तरीके से उपयोग करने से संबंधित</a:t>
            </a:r>
            <a:endParaRPr sz="1050" b="1" dirty="0">
              <a:solidFill>
                <a:srgbClr val="000000"/>
              </a:solidFill>
              <a:latin typeface="Roboto"/>
              <a:ea typeface="Roboto"/>
              <a:cs typeface="Roboto"/>
              <a:sym typeface="Roboto"/>
            </a:endParaRPr>
          </a:p>
        </p:txBody>
      </p:sp>
      <p:sp>
        <p:nvSpPr>
          <p:cNvPr id="2095" name="Google Shape;2095;p36"/>
          <p:cNvSpPr txBox="1"/>
          <p:nvPr/>
        </p:nvSpPr>
        <p:spPr>
          <a:xfrm>
            <a:off x="1805451" y="1426645"/>
            <a:ext cx="2878394" cy="467507"/>
          </a:xfrm>
          <a:prstGeom prst="rect">
            <a:avLst/>
          </a:prstGeom>
          <a:noFill/>
          <a:ln>
            <a:noFill/>
          </a:ln>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hi-IN" sz="1200" b="1" dirty="0"/>
              <a:t>मीडिया संदेशों के पीछे क्या उद्देश्य, दृष्टिकोण, और संभावित प्रभाव</a:t>
            </a:r>
            <a:endParaRPr sz="1050" b="1" dirty="0">
              <a:solidFill>
                <a:srgbClr val="000000"/>
              </a:solidFill>
              <a:latin typeface="Roboto"/>
              <a:ea typeface="Roboto"/>
              <a:cs typeface="Roboto"/>
              <a:sym typeface="Roboto"/>
            </a:endParaRPr>
          </a:p>
        </p:txBody>
      </p:sp>
      <p:sp>
        <p:nvSpPr>
          <p:cNvPr id="2" name="TextBox 1">
            <a:extLst>
              <a:ext uri="{FF2B5EF4-FFF2-40B4-BE49-F238E27FC236}">
                <a16:creationId xmlns:a16="http://schemas.microsoft.com/office/drawing/2014/main" xmlns="" id="{F1C85D30-C101-8756-B70B-00886824B5FA}"/>
              </a:ext>
            </a:extLst>
          </p:cNvPr>
          <p:cNvSpPr txBox="1"/>
          <p:nvPr/>
        </p:nvSpPr>
        <p:spPr>
          <a:xfrm>
            <a:off x="351701" y="1467019"/>
            <a:ext cx="1390124" cy="307777"/>
          </a:xfrm>
          <a:prstGeom prst="rect">
            <a:avLst/>
          </a:prstGeom>
          <a:noFill/>
        </p:spPr>
        <p:txBody>
          <a:bodyPr wrap="none" rtlCol="0">
            <a:spAutoFit/>
          </a:bodyPr>
          <a:lstStyle/>
          <a:p>
            <a:r>
              <a:rPr lang="hi-IN" b="1" dirty="0"/>
              <a:t>मीडिया साक्षरता</a:t>
            </a:r>
            <a:endParaRPr lang="en-IN" b="1" dirty="0"/>
          </a:p>
        </p:txBody>
      </p:sp>
      <p:sp>
        <p:nvSpPr>
          <p:cNvPr id="3" name="Google Shape;2088;p36">
            <a:extLst>
              <a:ext uri="{FF2B5EF4-FFF2-40B4-BE49-F238E27FC236}">
                <a16:creationId xmlns:a16="http://schemas.microsoft.com/office/drawing/2014/main" xmlns="" id="{0676890B-C0E0-9C1A-D249-497375EDB916}"/>
              </a:ext>
            </a:extLst>
          </p:cNvPr>
          <p:cNvSpPr/>
          <p:nvPr/>
        </p:nvSpPr>
        <p:spPr>
          <a:xfrm>
            <a:off x="443527" y="2462862"/>
            <a:ext cx="1210680" cy="467507"/>
          </a:xfrm>
          <a:custGeom>
            <a:avLst/>
            <a:gdLst/>
            <a:ahLst/>
            <a:cxnLst/>
            <a:rect l="l" t="t" r="r" b="b"/>
            <a:pathLst>
              <a:path w="46167" h="20357" extrusionOk="0">
                <a:moveTo>
                  <a:pt x="3169" y="0"/>
                </a:moveTo>
                <a:cubicBezTo>
                  <a:pt x="1401" y="0"/>
                  <a:pt x="0" y="1401"/>
                  <a:pt x="0" y="3169"/>
                </a:cubicBezTo>
                <a:lnTo>
                  <a:pt x="0" y="12009"/>
                </a:lnTo>
                <a:cubicBezTo>
                  <a:pt x="0" y="13743"/>
                  <a:pt x="1401" y="15178"/>
                  <a:pt x="3169" y="15178"/>
                </a:cubicBezTo>
                <a:lnTo>
                  <a:pt x="17246" y="15178"/>
                </a:lnTo>
                <a:lnTo>
                  <a:pt x="21949" y="19881"/>
                </a:lnTo>
                <a:cubicBezTo>
                  <a:pt x="22266" y="20198"/>
                  <a:pt x="22675" y="20357"/>
                  <a:pt x="23079" y="20357"/>
                </a:cubicBezTo>
                <a:cubicBezTo>
                  <a:pt x="23484" y="20357"/>
                  <a:pt x="23884" y="20198"/>
                  <a:pt x="24184" y="19881"/>
                </a:cubicBezTo>
                <a:lnTo>
                  <a:pt x="28888" y="15178"/>
                </a:lnTo>
                <a:lnTo>
                  <a:pt x="42998" y="15178"/>
                </a:lnTo>
                <a:cubicBezTo>
                  <a:pt x="44732" y="15178"/>
                  <a:pt x="46167" y="13743"/>
                  <a:pt x="46167" y="12009"/>
                </a:cubicBezTo>
                <a:lnTo>
                  <a:pt x="46167" y="3169"/>
                </a:lnTo>
                <a:cubicBezTo>
                  <a:pt x="46133" y="1401"/>
                  <a:pt x="44732" y="0"/>
                  <a:pt x="4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88;p36">
            <a:extLst>
              <a:ext uri="{FF2B5EF4-FFF2-40B4-BE49-F238E27FC236}">
                <a16:creationId xmlns:a16="http://schemas.microsoft.com/office/drawing/2014/main" xmlns="" id="{C7B78984-98E4-A8FB-6900-211423339E71}"/>
              </a:ext>
            </a:extLst>
          </p:cNvPr>
          <p:cNvSpPr/>
          <p:nvPr/>
        </p:nvSpPr>
        <p:spPr>
          <a:xfrm>
            <a:off x="445190" y="3631232"/>
            <a:ext cx="1210680" cy="467507"/>
          </a:xfrm>
          <a:custGeom>
            <a:avLst/>
            <a:gdLst/>
            <a:ahLst/>
            <a:cxnLst/>
            <a:rect l="l" t="t" r="r" b="b"/>
            <a:pathLst>
              <a:path w="46167" h="20357" extrusionOk="0">
                <a:moveTo>
                  <a:pt x="3169" y="0"/>
                </a:moveTo>
                <a:cubicBezTo>
                  <a:pt x="1401" y="0"/>
                  <a:pt x="0" y="1401"/>
                  <a:pt x="0" y="3169"/>
                </a:cubicBezTo>
                <a:lnTo>
                  <a:pt x="0" y="12009"/>
                </a:lnTo>
                <a:cubicBezTo>
                  <a:pt x="0" y="13743"/>
                  <a:pt x="1401" y="15178"/>
                  <a:pt x="3169" y="15178"/>
                </a:cubicBezTo>
                <a:lnTo>
                  <a:pt x="17246" y="15178"/>
                </a:lnTo>
                <a:lnTo>
                  <a:pt x="21949" y="19881"/>
                </a:lnTo>
                <a:cubicBezTo>
                  <a:pt x="22266" y="20198"/>
                  <a:pt x="22675" y="20357"/>
                  <a:pt x="23079" y="20357"/>
                </a:cubicBezTo>
                <a:cubicBezTo>
                  <a:pt x="23484" y="20357"/>
                  <a:pt x="23884" y="20198"/>
                  <a:pt x="24184" y="19881"/>
                </a:cubicBezTo>
                <a:lnTo>
                  <a:pt x="28888" y="15178"/>
                </a:lnTo>
                <a:lnTo>
                  <a:pt x="42998" y="15178"/>
                </a:lnTo>
                <a:cubicBezTo>
                  <a:pt x="44732" y="15178"/>
                  <a:pt x="46167" y="13743"/>
                  <a:pt x="46167" y="12009"/>
                </a:cubicBezTo>
                <a:lnTo>
                  <a:pt x="46167" y="3169"/>
                </a:lnTo>
                <a:cubicBezTo>
                  <a:pt x="46133" y="1401"/>
                  <a:pt x="44732" y="0"/>
                  <a:pt x="4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61DD9D6D-E82D-E705-2DA7-4A29E49DA403}"/>
              </a:ext>
            </a:extLst>
          </p:cNvPr>
          <p:cNvSpPr txBox="1"/>
          <p:nvPr/>
        </p:nvSpPr>
        <p:spPr>
          <a:xfrm>
            <a:off x="398729" y="2483787"/>
            <a:ext cx="1293944" cy="307777"/>
          </a:xfrm>
          <a:prstGeom prst="rect">
            <a:avLst/>
          </a:prstGeom>
          <a:noFill/>
        </p:spPr>
        <p:txBody>
          <a:bodyPr wrap="none" rtlCol="0">
            <a:spAutoFit/>
          </a:bodyPr>
          <a:lstStyle/>
          <a:p>
            <a:r>
              <a:rPr lang="hi-IN" b="1" dirty="0"/>
              <a:t>सूचना साक्षरता</a:t>
            </a:r>
            <a:endParaRPr lang="en-IN" b="1" dirty="0"/>
          </a:p>
        </p:txBody>
      </p:sp>
      <p:sp>
        <p:nvSpPr>
          <p:cNvPr id="6" name="TextBox 5">
            <a:extLst>
              <a:ext uri="{FF2B5EF4-FFF2-40B4-BE49-F238E27FC236}">
                <a16:creationId xmlns:a16="http://schemas.microsoft.com/office/drawing/2014/main" xmlns="" id="{06DBB813-2B58-6B63-83EE-642908E5CD17}"/>
              </a:ext>
            </a:extLst>
          </p:cNvPr>
          <p:cNvSpPr txBox="1"/>
          <p:nvPr/>
        </p:nvSpPr>
        <p:spPr>
          <a:xfrm>
            <a:off x="353805" y="3657622"/>
            <a:ext cx="1390124" cy="307777"/>
          </a:xfrm>
          <a:prstGeom prst="rect">
            <a:avLst/>
          </a:prstGeom>
          <a:noFill/>
        </p:spPr>
        <p:txBody>
          <a:bodyPr wrap="none" rtlCol="0">
            <a:spAutoFit/>
          </a:bodyPr>
          <a:lstStyle/>
          <a:p>
            <a:r>
              <a:rPr lang="hi-IN" b="1" dirty="0"/>
              <a:t>मीडिया साक्षरता</a:t>
            </a:r>
            <a:endParaRPr lang="en-IN"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3"/>
          <p:cNvSpPr/>
          <p:nvPr/>
        </p:nvSpPr>
        <p:spPr>
          <a:xfrm rot="-5400000">
            <a:off x="2866109" y="1807950"/>
            <a:ext cx="2950500" cy="15276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3"/>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i-IN"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महत्व</a:t>
            </a:r>
            <a:endParaRPr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grpSp>
        <p:nvGrpSpPr>
          <p:cNvPr id="673" name="Google Shape;673;p23"/>
          <p:cNvGrpSpPr/>
          <p:nvPr/>
        </p:nvGrpSpPr>
        <p:grpSpPr>
          <a:xfrm>
            <a:off x="456907" y="1405431"/>
            <a:ext cx="3333544" cy="3457761"/>
            <a:chOff x="476456" y="1777525"/>
            <a:chExt cx="4073219" cy="3794786"/>
          </a:xfrm>
        </p:grpSpPr>
        <p:grpSp>
          <p:nvGrpSpPr>
            <p:cNvPr id="674" name="Google Shape;674;p23"/>
            <p:cNvGrpSpPr/>
            <p:nvPr/>
          </p:nvGrpSpPr>
          <p:grpSpPr>
            <a:xfrm>
              <a:off x="1660245" y="2962311"/>
              <a:ext cx="1638902" cy="2610000"/>
              <a:chOff x="1660245" y="2962311"/>
              <a:chExt cx="1638902" cy="2610000"/>
            </a:xfrm>
          </p:grpSpPr>
          <p:sp>
            <p:nvSpPr>
              <p:cNvPr id="675" name="Google Shape;675;p23"/>
              <p:cNvSpPr/>
              <p:nvPr/>
            </p:nvSpPr>
            <p:spPr>
              <a:xfrm rot="5403161">
                <a:off x="966437" y="4188711"/>
                <a:ext cx="2610001" cy="157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7200083" flipH="1">
                <a:off x="1273601" y="4188586"/>
                <a:ext cx="2609891" cy="157253"/>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4500704" flipH="1">
                <a:off x="768647" y="4188714"/>
                <a:ext cx="2609995" cy="157187"/>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23"/>
            <p:cNvGrpSpPr/>
            <p:nvPr/>
          </p:nvGrpSpPr>
          <p:grpSpPr>
            <a:xfrm>
              <a:off x="476456" y="1777525"/>
              <a:ext cx="4073219" cy="2159244"/>
              <a:chOff x="476456" y="1768000"/>
              <a:chExt cx="4073219" cy="2159244"/>
            </a:xfrm>
          </p:grpSpPr>
          <p:sp>
            <p:nvSpPr>
              <p:cNvPr id="679" name="Google Shape;679;p23"/>
              <p:cNvSpPr/>
              <p:nvPr/>
            </p:nvSpPr>
            <p:spPr>
              <a:xfrm flipH="1">
                <a:off x="1352612" y="1776690"/>
                <a:ext cx="572108" cy="601515"/>
              </a:xfrm>
              <a:custGeom>
                <a:avLst/>
                <a:gdLst/>
                <a:ahLst/>
                <a:cxnLst/>
                <a:rect l="l" t="t" r="r" b="b"/>
                <a:pathLst>
                  <a:path w="21716" h="21391" extrusionOk="0">
                    <a:moveTo>
                      <a:pt x="20048" y="0"/>
                    </a:moveTo>
                    <a:cubicBezTo>
                      <a:pt x="19664" y="0"/>
                      <a:pt x="19281" y="142"/>
                      <a:pt x="18980" y="426"/>
                    </a:cubicBezTo>
                    <a:lnTo>
                      <a:pt x="601" y="18839"/>
                    </a:lnTo>
                    <a:cubicBezTo>
                      <a:pt x="0" y="19406"/>
                      <a:pt x="0" y="20373"/>
                      <a:pt x="601" y="20940"/>
                    </a:cubicBezTo>
                    <a:cubicBezTo>
                      <a:pt x="884" y="21241"/>
                      <a:pt x="1268" y="21391"/>
                      <a:pt x="1656" y="21391"/>
                    </a:cubicBezTo>
                    <a:cubicBezTo>
                      <a:pt x="2043" y="21391"/>
                      <a:pt x="2435" y="21241"/>
                      <a:pt x="2736" y="20940"/>
                    </a:cubicBezTo>
                    <a:lnTo>
                      <a:pt x="21115" y="2561"/>
                    </a:lnTo>
                    <a:cubicBezTo>
                      <a:pt x="21716" y="1994"/>
                      <a:pt x="21716" y="1026"/>
                      <a:pt x="21115" y="426"/>
                    </a:cubicBezTo>
                    <a:cubicBezTo>
                      <a:pt x="20815" y="142"/>
                      <a:pt x="20432" y="0"/>
                      <a:pt x="20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flipH="1">
                <a:off x="726918" y="1768000"/>
                <a:ext cx="765454" cy="137929"/>
              </a:xfrm>
              <a:custGeom>
                <a:avLst/>
                <a:gdLst/>
                <a:ahLst/>
                <a:cxnLst/>
                <a:rect l="l" t="t" r="r" b="b"/>
                <a:pathLst>
                  <a:path w="29055" h="4905" extrusionOk="0">
                    <a:moveTo>
                      <a:pt x="2469" y="1"/>
                    </a:moveTo>
                    <a:cubicBezTo>
                      <a:pt x="1135" y="1"/>
                      <a:pt x="1" y="1135"/>
                      <a:pt x="1" y="2469"/>
                    </a:cubicBezTo>
                    <a:cubicBezTo>
                      <a:pt x="1" y="3804"/>
                      <a:pt x="1135" y="4904"/>
                      <a:pt x="2469" y="4904"/>
                    </a:cubicBezTo>
                    <a:lnTo>
                      <a:pt x="26553" y="4904"/>
                    </a:lnTo>
                    <a:cubicBezTo>
                      <a:pt x="27921" y="4904"/>
                      <a:pt x="29022" y="3837"/>
                      <a:pt x="29055" y="2469"/>
                    </a:cubicBezTo>
                    <a:cubicBezTo>
                      <a:pt x="29055" y="1135"/>
                      <a:pt x="27921" y="1"/>
                      <a:pt x="265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flipH="1">
                <a:off x="2633005" y="1867911"/>
                <a:ext cx="571239" cy="601515"/>
              </a:xfrm>
              <a:custGeom>
                <a:avLst/>
                <a:gdLst/>
                <a:ahLst/>
                <a:cxnLst/>
                <a:rect l="l" t="t" r="r" b="b"/>
                <a:pathLst>
                  <a:path w="21683" h="21391" extrusionOk="0">
                    <a:moveTo>
                      <a:pt x="1656" y="0"/>
                    </a:moveTo>
                    <a:cubicBezTo>
                      <a:pt x="1268" y="0"/>
                      <a:pt x="884" y="151"/>
                      <a:pt x="601" y="451"/>
                    </a:cubicBezTo>
                    <a:cubicBezTo>
                      <a:pt x="0" y="985"/>
                      <a:pt x="0" y="1985"/>
                      <a:pt x="601" y="2586"/>
                    </a:cubicBezTo>
                    <a:lnTo>
                      <a:pt x="18980" y="20965"/>
                    </a:lnTo>
                    <a:cubicBezTo>
                      <a:pt x="19281" y="21249"/>
                      <a:pt x="19664" y="21391"/>
                      <a:pt x="20048" y="21391"/>
                    </a:cubicBezTo>
                    <a:cubicBezTo>
                      <a:pt x="20431" y="21391"/>
                      <a:pt x="20815" y="21249"/>
                      <a:pt x="21115" y="20965"/>
                    </a:cubicBezTo>
                    <a:cubicBezTo>
                      <a:pt x="21682" y="20365"/>
                      <a:pt x="21682" y="19431"/>
                      <a:pt x="21115" y="18831"/>
                    </a:cubicBezTo>
                    <a:lnTo>
                      <a:pt x="2735" y="451"/>
                    </a:lnTo>
                    <a:cubicBezTo>
                      <a:pt x="2435" y="151"/>
                      <a:pt x="2043" y="0"/>
                      <a:pt x="16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flipH="1">
                <a:off x="3116357" y="1866505"/>
                <a:ext cx="279468" cy="98504"/>
              </a:xfrm>
              <a:custGeom>
                <a:avLst/>
                <a:gdLst/>
                <a:ahLst/>
                <a:cxnLst/>
                <a:rect l="l" t="t" r="r" b="b"/>
                <a:pathLst>
                  <a:path w="10608" h="3503" extrusionOk="0">
                    <a:moveTo>
                      <a:pt x="1735" y="0"/>
                    </a:moveTo>
                    <a:cubicBezTo>
                      <a:pt x="768" y="0"/>
                      <a:pt x="0" y="768"/>
                      <a:pt x="0" y="1735"/>
                    </a:cubicBezTo>
                    <a:cubicBezTo>
                      <a:pt x="0" y="2702"/>
                      <a:pt x="768" y="3503"/>
                      <a:pt x="1735" y="3503"/>
                    </a:cubicBezTo>
                    <a:lnTo>
                      <a:pt x="8873" y="3503"/>
                    </a:lnTo>
                    <a:cubicBezTo>
                      <a:pt x="9841" y="3503"/>
                      <a:pt x="10608" y="2702"/>
                      <a:pt x="10608" y="1735"/>
                    </a:cubicBezTo>
                    <a:cubicBezTo>
                      <a:pt x="10608" y="801"/>
                      <a:pt x="9841" y="0"/>
                      <a:pt x="8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flipH="1">
                <a:off x="3303538" y="1837429"/>
                <a:ext cx="207414" cy="181065"/>
              </a:xfrm>
              <a:custGeom>
                <a:avLst/>
                <a:gdLst/>
                <a:ahLst/>
                <a:cxnLst/>
                <a:rect l="l" t="t" r="r" b="b"/>
                <a:pathLst>
                  <a:path w="7873" h="6439" extrusionOk="0">
                    <a:moveTo>
                      <a:pt x="1802" y="0"/>
                    </a:moveTo>
                    <a:cubicBezTo>
                      <a:pt x="834" y="0"/>
                      <a:pt x="1" y="1435"/>
                      <a:pt x="1" y="3203"/>
                    </a:cubicBezTo>
                    <a:cubicBezTo>
                      <a:pt x="67" y="5004"/>
                      <a:pt x="834" y="6438"/>
                      <a:pt x="1802" y="6438"/>
                    </a:cubicBezTo>
                    <a:lnTo>
                      <a:pt x="6905" y="6438"/>
                    </a:lnTo>
                    <a:cubicBezTo>
                      <a:pt x="7873" y="6438"/>
                      <a:pt x="7873" y="0"/>
                      <a:pt x="6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flipH="1">
                <a:off x="618824" y="2589695"/>
                <a:ext cx="876182" cy="351781"/>
              </a:xfrm>
              <a:custGeom>
                <a:avLst/>
                <a:gdLst/>
                <a:ahLst/>
                <a:cxnLst/>
                <a:rect l="l" t="t" r="r" b="b"/>
                <a:pathLst>
                  <a:path w="33258" h="12510" extrusionOk="0">
                    <a:moveTo>
                      <a:pt x="2136" y="1"/>
                    </a:moveTo>
                    <a:cubicBezTo>
                      <a:pt x="968" y="1"/>
                      <a:pt x="1" y="501"/>
                      <a:pt x="1" y="1135"/>
                    </a:cubicBezTo>
                    <a:lnTo>
                      <a:pt x="1" y="11376"/>
                    </a:lnTo>
                    <a:cubicBezTo>
                      <a:pt x="1" y="12009"/>
                      <a:pt x="968" y="12510"/>
                      <a:pt x="2136" y="12510"/>
                    </a:cubicBezTo>
                    <a:lnTo>
                      <a:pt x="31123" y="12510"/>
                    </a:lnTo>
                    <a:cubicBezTo>
                      <a:pt x="32291" y="12510"/>
                      <a:pt x="33258" y="12009"/>
                      <a:pt x="33258" y="11376"/>
                    </a:cubicBezTo>
                    <a:lnTo>
                      <a:pt x="33258" y="1135"/>
                    </a:lnTo>
                    <a:cubicBezTo>
                      <a:pt x="33258" y="501"/>
                      <a:pt x="32291" y="1"/>
                      <a:pt x="311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3"/>
              <p:cNvSpPr/>
              <p:nvPr/>
            </p:nvSpPr>
            <p:spPr>
              <a:xfrm flipH="1">
                <a:off x="619694" y="2589695"/>
                <a:ext cx="875313" cy="69456"/>
              </a:xfrm>
              <a:custGeom>
                <a:avLst/>
                <a:gdLst/>
                <a:ahLst/>
                <a:cxnLst/>
                <a:rect l="l" t="t" r="r" b="b"/>
                <a:pathLst>
                  <a:path w="33225" h="2470" extrusionOk="0">
                    <a:moveTo>
                      <a:pt x="2136" y="1"/>
                    </a:moveTo>
                    <a:cubicBezTo>
                      <a:pt x="968" y="1"/>
                      <a:pt x="1" y="501"/>
                      <a:pt x="1" y="1135"/>
                    </a:cubicBezTo>
                    <a:lnTo>
                      <a:pt x="1" y="2469"/>
                    </a:lnTo>
                    <a:cubicBezTo>
                      <a:pt x="334" y="2202"/>
                      <a:pt x="1102" y="2002"/>
                      <a:pt x="1969" y="2002"/>
                    </a:cubicBezTo>
                    <a:lnTo>
                      <a:pt x="31290" y="2002"/>
                    </a:lnTo>
                    <a:cubicBezTo>
                      <a:pt x="32157" y="2002"/>
                      <a:pt x="32891" y="2169"/>
                      <a:pt x="33225" y="2469"/>
                    </a:cubicBezTo>
                    <a:lnTo>
                      <a:pt x="33225" y="1135"/>
                    </a:lnTo>
                    <a:cubicBezTo>
                      <a:pt x="33225" y="501"/>
                      <a:pt x="32291" y="1"/>
                      <a:pt x="31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flipH="1">
                <a:off x="620563" y="2872048"/>
                <a:ext cx="875313" cy="69428"/>
              </a:xfrm>
              <a:custGeom>
                <a:avLst/>
                <a:gdLst/>
                <a:ahLst/>
                <a:cxnLst/>
                <a:rect l="l" t="t" r="r" b="b"/>
                <a:pathLst>
                  <a:path w="33225" h="2469" extrusionOk="0">
                    <a:moveTo>
                      <a:pt x="1" y="0"/>
                    </a:moveTo>
                    <a:lnTo>
                      <a:pt x="1" y="1335"/>
                    </a:lnTo>
                    <a:cubicBezTo>
                      <a:pt x="1" y="1968"/>
                      <a:pt x="968" y="2469"/>
                      <a:pt x="2135" y="2469"/>
                    </a:cubicBezTo>
                    <a:lnTo>
                      <a:pt x="31123" y="2469"/>
                    </a:lnTo>
                    <a:cubicBezTo>
                      <a:pt x="32290" y="2469"/>
                      <a:pt x="33224" y="1968"/>
                      <a:pt x="33224" y="1335"/>
                    </a:cubicBezTo>
                    <a:lnTo>
                      <a:pt x="33224" y="0"/>
                    </a:lnTo>
                    <a:cubicBezTo>
                      <a:pt x="32891" y="267"/>
                      <a:pt x="32157" y="467"/>
                      <a:pt x="31290" y="467"/>
                    </a:cubicBezTo>
                    <a:lnTo>
                      <a:pt x="1969" y="467"/>
                    </a:lnTo>
                    <a:cubicBezTo>
                      <a:pt x="1068" y="467"/>
                      <a:pt x="334" y="301"/>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flipH="1">
                <a:off x="937810" y="2364594"/>
                <a:ext cx="2119692" cy="1350744"/>
              </a:xfrm>
              <a:custGeom>
                <a:avLst/>
                <a:gdLst/>
                <a:ahLst/>
                <a:cxnLst/>
                <a:rect l="l" t="t" r="r" b="b"/>
                <a:pathLst>
                  <a:path w="80459" h="48035" extrusionOk="0">
                    <a:moveTo>
                      <a:pt x="5205" y="0"/>
                    </a:moveTo>
                    <a:cubicBezTo>
                      <a:pt x="2336" y="0"/>
                      <a:pt x="1" y="1935"/>
                      <a:pt x="1" y="4303"/>
                    </a:cubicBezTo>
                    <a:lnTo>
                      <a:pt x="1" y="43731"/>
                    </a:lnTo>
                    <a:cubicBezTo>
                      <a:pt x="1" y="46133"/>
                      <a:pt x="2336" y="48035"/>
                      <a:pt x="5205" y="48035"/>
                    </a:cubicBezTo>
                    <a:lnTo>
                      <a:pt x="75288" y="48035"/>
                    </a:lnTo>
                    <a:cubicBezTo>
                      <a:pt x="78157" y="48035"/>
                      <a:pt x="80458" y="46100"/>
                      <a:pt x="80458" y="43731"/>
                    </a:cubicBezTo>
                    <a:lnTo>
                      <a:pt x="80458" y="4303"/>
                    </a:lnTo>
                    <a:cubicBezTo>
                      <a:pt x="80458" y="1901"/>
                      <a:pt x="78123" y="0"/>
                      <a:pt x="752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3"/>
              <p:cNvSpPr/>
              <p:nvPr/>
            </p:nvSpPr>
            <p:spPr>
              <a:xfrm flipH="1">
                <a:off x="937810" y="3466730"/>
                <a:ext cx="2120562" cy="248609"/>
              </a:xfrm>
              <a:custGeom>
                <a:avLst/>
                <a:gdLst/>
                <a:ahLst/>
                <a:cxnLst/>
                <a:rect l="l" t="t" r="r" b="b"/>
                <a:pathLst>
                  <a:path w="80492" h="8841" extrusionOk="0">
                    <a:moveTo>
                      <a:pt x="0" y="1"/>
                    </a:moveTo>
                    <a:lnTo>
                      <a:pt x="0" y="4537"/>
                    </a:lnTo>
                    <a:cubicBezTo>
                      <a:pt x="0" y="6939"/>
                      <a:pt x="2369" y="8841"/>
                      <a:pt x="5238" y="8841"/>
                    </a:cubicBezTo>
                    <a:lnTo>
                      <a:pt x="75321" y="8841"/>
                    </a:lnTo>
                    <a:cubicBezTo>
                      <a:pt x="78190" y="8841"/>
                      <a:pt x="80491" y="6906"/>
                      <a:pt x="80491" y="4537"/>
                    </a:cubicBezTo>
                    <a:lnTo>
                      <a:pt x="80491" y="1"/>
                    </a:lnTo>
                    <a:cubicBezTo>
                      <a:pt x="79991" y="1435"/>
                      <a:pt x="77889" y="2503"/>
                      <a:pt x="75388" y="2503"/>
                    </a:cubicBezTo>
                    <a:lnTo>
                      <a:pt x="5104" y="2503"/>
                    </a:lnTo>
                    <a:cubicBezTo>
                      <a:pt x="2602" y="2503"/>
                      <a:pt x="501" y="143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3"/>
              <p:cNvSpPr/>
              <p:nvPr/>
            </p:nvSpPr>
            <p:spPr>
              <a:xfrm flipH="1">
                <a:off x="937810" y="2365522"/>
                <a:ext cx="2119692" cy="248609"/>
              </a:xfrm>
              <a:custGeom>
                <a:avLst/>
                <a:gdLst/>
                <a:ahLst/>
                <a:cxnLst/>
                <a:rect l="l" t="t" r="r" b="b"/>
                <a:pathLst>
                  <a:path w="80459" h="8841" extrusionOk="0">
                    <a:moveTo>
                      <a:pt x="5205" y="0"/>
                    </a:moveTo>
                    <a:cubicBezTo>
                      <a:pt x="2336" y="0"/>
                      <a:pt x="1" y="1935"/>
                      <a:pt x="1" y="4304"/>
                    </a:cubicBezTo>
                    <a:lnTo>
                      <a:pt x="1" y="8840"/>
                    </a:lnTo>
                    <a:cubicBezTo>
                      <a:pt x="501" y="7406"/>
                      <a:pt x="2569" y="6338"/>
                      <a:pt x="5071" y="6338"/>
                    </a:cubicBezTo>
                    <a:lnTo>
                      <a:pt x="75388" y="6338"/>
                    </a:lnTo>
                    <a:cubicBezTo>
                      <a:pt x="77890" y="6338"/>
                      <a:pt x="79958" y="7439"/>
                      <a:pt x="80458" y="8840"/>
                    </a:cubicBezTo>
                    <a:lnTo>
                      <a:pt x="80458" y="4304"/>
                    </a:lnTo>
                    <a:cubicBezTo>
                      <a:pt x="80458" y="1935"/>
                      <a:pt x="78123" y="0"/>
                      <a:pt x="752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flipH="1">
                <a:off x="1266490" y="2270786"/>
                <a:ext cx="2119666" cy="1444553"/>
              </a:xfrm>
              <a:custGeom>
                <a:avLst/>
                <a:gdLst/>
                <a:ahLst/>
                <a:cxnLst/>
                <a:rect l="l" t="t" r="r" b="b"/>
                <a:pathLst>
                  <a:path w="80458" h="51371" extrusionOk="0">
                    <a:moveTo>
                      <a:pt x="5204" y="0"/>
                    </a:moveTo>
                    <a:cubicBezTo>
                      <a:pt x="2335" y="0"/>
                      <a:pt x="0" y="2035"/>
                      <a:pt x="0" y="4604"/>
                    </a:cubicBezTo>
                    <a:lnTo>
                      <a:pt x="0" y="46801"/>
                    </a:lnTo>
                    <a:cubicBezTo>
                      <a:pt x="0" y="49336"/>
                      <a:pt x="2335" y="51371"/>
                      <a:pt x="5204" y="51371"/>
                    </a:cubicBezTo>
                    <a:lnTo>
                      <a:pt x="75287" y="51371"/>
                    </a:lnTo>
                    <a:cubicBezTo>
                      <a:pt x="78189" y="51371"/>
                      <a:pt x="80458" y="49336"/>
                      <a:pt x="80458" y="46801"/>
                    </a:cubicBezTo>
                    <a:lnTo>
                      <a:pt x="80458" y="4604"/>
                    </a:lnTo>
                    <a:cubicBezTo>
                      <a:pt x="80458" y="2035"/>
                      <a:pt x="78123" y="0"/>
                      <a:pt x="752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flipH="1">
                <a:off x="1266490" y="2390858"/>
                <a:ext cx="2119666" cy="1205364"/>
              </a:xfrm>
              <a:custGeom>
                <a:avLst/>
                <a:gdLst/>
                <a:ahLst/>
                <a:cxnLst/>
                <a:rect l="l" t="t" r="r" b="b"/>
                <a:pathLst>
                  <a:path w="80458" h="42865" extrusionOk="0">
                    <a:moveTo>
                      <a:pt x="5204" y="0"/>
                    </a:moveTo>
                    <a:cubicBezTo>
                      <a:pt x="2335" y="0"/>
                      <a:pt x="0" y="1701"/>
                      <a:pt x="0" y="3836"/>
                    </a:cubicBezTo>
                    <a:lnTo>
                      <a:pt x="0" y="39028"/>
                    </a:lnTo>
                    <a:cubicBezTo>
                      <a:pt x="0" y="41130"/>
                      <a:pt x="2335" y="42864"/>
                      <a:pt x="5204" y="42864"/>
                    </a:cubicBezTo>
                    <a:lnTo>
                      <a:pt x="75287" y="42864"/>
                    </a:lnTo>
                    <a:cubicBezTo>
                      <a:pt x="78189" y="42864"/>
                      <a:pt x="80458" y="41130"/>
                      <a:pt x="80458" y="39028"/>
                    </a:cubicBezTo>
                    <a:lnTo>
                      <a:pt x="80458" y="3836"/>
                    </a:lnTo>
                    <a:cubicBezTo>
                      <a:pt x="80458" y="1701"/>
                      <a:pt x="78123" y="0"/>
                      <a:pt x="75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flipH="1">
                <a:off x="1266490" y="2514671"/>
                <a:ext cx="2119666" cy="957711"/>
              </a:xfrm>
              <a:custGeom>
                <a:avLst/>
                <a:gdLst/>
                <a:ahLst/>
                <a:cxnLst/>
                <a:rect l="l" t="t" r="r" b="b"/>
                <a:pathLst>
                  <a:path w="80458" h="34058" extrusionOk="0">
                    <a:moveTo>
                      <a:pt x="5204" y="0"/>
                    </a:moveTo>
                    <a:cubicBezTo>
                      <a:pt x="2335" y="0"/>
                      <a:pt x="0" y="1368"/>
                      <a:pt x="0" y="3036"/>
                    </a:cubicBezTo>
                    <a:lnTo>
                      <a:pt x="0" y="31022"/>
                    </a:lnTo>
                    <a:cubicBezTo>
                      <a:pt x="0" y="32690"/>
                      <a:pt x="2335" y="34058"/>
                      <a:pt x="5204" y="34058"/>
                    </a:cubicBezTo>
                    <a:lnTo>
                      <a:pt x="75287" y="34058"/>
                    </a:lnTo>
                    <a:cubicBezTo>
                      <a:pt x="78189" y="34058"/>
                      <a:pt x="80458" y="32690"/>
                      <a:pt x="80458" y="31022"/>
                    </a:cubicBezTo>
                    <a:lnTo>
                      <a:pt x="80458" y="3036"/>
                    </a:lnTo>
                    <a:cubicBezTo>
                      <a:pt x="80458" y="1368"/>
                      <a:pt x="78123" y="0"/>
                      <a:pt x="75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flipH="1">
                <a:off x="2726161" y="2745424"/>
                <a:ext cx="1119610" cy="495278"/>
              </a:xfrm>
              <a:custGeom>
                <a:avLst/>
                <a:gdLst/>
                <a:ahLst/>
                <a:cxnLst/>
                <a:rect l="l" t="t" r="r" b="b"/>
                <a:pathLst>
                  <a:path w="42498" h="17613" extrusionOk="0">
                    <a:moveTo>
                      <a:pt x="2769" y="0"/>
                    </a:moveTo>
                    <a:cubicBezTo>
                      <a:pt x="1268" y="0"/>
                      <a:pt x="0" y="734"/>
                      <a:pt x="0" y="1601"/>
                    </a:cubicBezTo>
                    <a:lnTo>
                      <a:pt x="0" y="16012"/>
                    </a:lnTo>
                    <a:cubicBezTo>
                      <a:pt x="0" y="16912"/>
                      <a:pt x="1201" y="17613"/>
                      <a:pt x="2769" y="17613"/>
                    </a:cubicBezTo>
                    <a:lnTo>
                      <a:pt x="39762" y="17613"/>
                    </a:lnTo>
                    <a:cubicBezTo>
                      <a:pt x="41263" y="17613"/>
                      <a:pt x="42497" y="16879"/>
                      <a:pt x="42497" y="16012"/>
                    </a:cubicBezTo>
                    <a:lnTo>
                      <a:pt x="42497" y="1601"/>
                    </a:lnTo>
                    <a:cubicBezTo>
                      <a:pt x="42497" y="734"/>
                      <a:pt x="41297" y="0"/>
                      <a:pt x="397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flipH="1">
                <a:off x="2725292" y="3089669"/>
                <a:ext cx="1118714" cy="151033"/>
              </a:xfrm>
              <a:custGeom>
                <a:avLst/>
                <a:gdLst/>
                <a:ahLst/>
                <a:cxnLst/>
                <a:rect l="l" t="t" r="r" b="b"/>
                <a:pathLst>
                  <a:path w="42464" h="5371" extrusionOk="0">
                    <a:moveTo>
                      <a:pt x="0" y="0"/>
                    </a:moveTo>
                    <a:lnTo>
                      <a:pt x="0" y="3770"/>
                    </a:lnTo>
                    <a:cubicBezTo>
                      <a:pt x="0" y="4670"/>
                      <a:pt x="1201" y="5371"/>
                      <a:pt x="2735" y="5371"/>
                    </a:cubicBezTo>
                    <a:lnTo>
                      <a:pt x="39729" y="5371"/>
                    </a:lnTo>
                    <a:cubicBezTo>
                      <a:pt x="41230" y="5371"/>
                      <a:pt x="42464" y="4670"/>
                      <a:pt x="42464" y="3770"/>
                    </a:cubicBezTo>
                    <a:lnTo>
                      <a:pt x="42464" y="0"/>
                    </a:lnTo>
                    <a:cubicBezTo>
                      <a:pt x="42430" y="401"/>
                      <a:pt x="41230" y="734"/>
                      <a:pt x="39729" y="734"/>
                    </a:cubicBezTo>
                    <a:lnTo>
                      <a:pt x="2735" y="734"/>
                    </a:lnTo>
                    <a:cubicBezTo>
                      <a:pt x="1234" y="734"/>
                      <a:pt x="0" y="40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flipH="1">
                <a:off x="2726161" y="2745424"/>
                <a:ext cx="1119610" cy="151960"/>
              </a:xfrm>
              <a:custGeom>
                <a:avLst/>
                <a:gdLst/>
                <a:ahLst/>
                <a:cxnLst/>
                <a:rect l="l" t="t" r="r" b="b"/>
                <a:pathLst>
                  <a:path w="42498" h="5404" extrusionOk="0">
                    <a:moveTo>
                      <a:pt x="2769" y="0"/>
                    </a:moveTo>
                    <a:cubicBezTo>
                      <a:pt x="1268" y="0"/>
                      <a:pt x="0" y="734"/>
                      <a:pt x="0" y="1601"/>
                    </a:cubicBezTo>
                    <a:lnTo>
                      <a:pt x="0" y="5404"/>
                    </a:lnTo>
                    <a:cubicBezTo>
                      <a:pt x="67" y="4970"/>
                      <a:pt x="1268" y="4637"/>
                      <a:pt x="2769" y="4637"/>
                    </a:cubicBezTo>
                    <a:lnTo>
                      <a:pt x="39762" y="4637"/>
                    </a:lnTo>
                    <a:cubicBezTo>
                      <a:pt x="41263" y="4637"/>
                      <a:pt x="42497" y="4970"/>
                      <a:pt x="42497" y="5404"/>
                    </a:cubicBezTo>
                    <a:lnTo>
                      <a:pt x="42497" y="1601"/>
                    </a:lnTo>
                    <a:cubicBezTo>
                      <a:pt x="42497" y="734"/>
                      <a:pt x="41297" y="0"/>
                      <a:pt x="397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flipH="1">
                <a:off x="2356198" y="2719159"/>
                <a:ext cx="1293592" cy="549690"/>
              </a:xfrm>
              <a:custGeom>
                <a:avLst/>
                <a:gdLst/>
                <a:ahLst/>
                <a:cxnLst/>
                <a:rect l="l" t="t" r="r" b="b"/>
                <a:pathLst>
                  <a:path w="49102" h="19548" extrusionOk="0">
                    <a:moveTo>
                      <a:pt x="3169" y="0"/>
                    </a:moveTo>
                    <a:cubicBezTo>
                      <a:pt x="1401" y="0"/>
                      <a:pt x="0" y="767"/>
                      <a:pt x="0" y="1735"/>
                    </a:cubicBezTo>
                    <a:lnTo>
                      <a:pt x="0" y="17780"/>
                    </a:lnTo>
                    <a:cubicBezTo>
                      <a:pt x="0" y="18747"/>
                      <a:pt x="1401" y="19547"/>
                      <a:pt x="3169" y="19547"/>
                    </a:cubicBezTo>
                    <a:lnTo>
                      <a:pt x="45933" y="19547"/>
                    </a:lnTo>
                    <a:cubicBezTo>
                      <a:pt x="47701" y="19547"/>
                      <a:pt x="49102" y="18747"/>
                      <a:pt x="49102" y="17780"/>
                    </a:cubicBezTo>
                    <a:lnTo>
                      <a:pt x="49102" y="1735"/>
                    </a:lnTo>
                    <a:cubicBezTo>
                      <a:pt x="49102" y="767"/>
                      <a:pt x="47701" y="0"/>
                      <a:pt x="459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flipH="1">
                <a:off x="2354433" y="3131877"/>
                <a:ext cx="1294488" cy="136973"/>
              </a:xfrm>
              <a:custGeom>
                <a:avLst/>
                <a:gdLst/>
                <a:ahLst/>
                <a:cxnLst/>
                <a:rect l="l" t="t" r="r" b="b"/>
                <a:pathLst>
                  <a:path w="49136" h="4871" extrusionOk="0">
                    <a:moveTo>
                      <a:pt x="0" y="0"/>
                    </a:moveTo>
                    <a:lnTo>
                      <a:pt x="0" y="3103"/>
                    </a:lnTo>
                    <a:cubicBezTo>
                      <a:pt x="0" y="4070"/>
                      <a:pt x="1401" y="4870"/>
                      <a:pt x="3169" y="4870"/>
                    </a:cubicBezTo>
                    <a:lnTo>
                      <a:pt x="45967" y="4870"/>
                    </a:lnTo>
                    <a:cubicBezTo>
                      <a:pt x="47701" y="4870"/>
                      <a:pt x="49136" y="4070"/>
                      <a:pt x="49136" y="3103"/>
                    </a:cubicBezTo>
                    <a:lnTo>
                      <a:pt x="49136" y="0"/>
                    </a:lnTo>
                    <a:cubicBezTo>
                      <a:pt x="48669" y="367"/>
                      <a:pt x="47501" y="601"/>
                      <a:pt x="46167" y="601"/>
                    </a:cubicBezTo>
                    <a:lnTo>
                      <a:pt x="2969" y="601"/>
                    </a:lnTo>
                    <a:cubicBezTo>
                      <a:pt x="1568" y="601"/>
                      <a:pt x="467" y="367"/>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flipH="1">
                <a:off x="2335831" y="2717275"/>
                <a:ext cx="1313970" cy="137900"/>
              </a:xfrm>
              <a:custGeom>
                <a:avLst/>
                <a:gdLst/>
                <a:ahLst/>
                <a:cxnLst/>
                <a:rect l="l" t="t" r="r" b="b"/>
                <a:pathLst>
                  <a:path w="49102" h="4904" extrusionOk="0">
                    <a:moveTo>
                      <a:pt x="3169" y="0"/>
                    </a:moveTo>
                    <a:cubicBezTo>
                      <a:pt x="1401" y="0"/>
                      <a:pt x="0" y="801"/>
                      <a:pt x="0" y="1768"/>
                    </a:cubicBezTo>
                    <a:lnTo>
                      <a:pt x="0" y="4904"/>
                    </a:lnTo>
                    <a:cubicBezTo>
                      <a:pt x="434" y="4504"/>
                      <a:pt x="1601" y="4270"/>
                      <a:pt x="2936" y="4270"/>
                    </a:cubicBezTo>
                    <a:lnTo>
                      <a:pt x="46133" y="4270"/>
                    </a:lnTo>
                    <a:cubicBezTo>
                      <a:pt x="47534" y="4270"/>
                      <a:pt x="48635" y="4504"/>
                      <a:pt x="49102" y="4904"/>
                    </a:cubicBezTo>
                    <a:lnTo>
                      <a:pt x="49102" y="1768"/>
                    </a:lnTo>
                    <a:cubicBezTo>
                      <a:pt x="49102" y="801"/>
                      <a:pt x="47701" y="0"/>
                      <a:pt x="45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flipH="1">
                <a:off x="3843971" y="2059850"/>
                <a:ext cx="705704" cy="1867394"/>
              </a:xfrm>
              <a:custGeom>
                <a:avLst/>
                <a:gdLst/>
                <a:ahLst/>
                <a:cxnLst/>
                <a:rect l="l" t="t" r="r" b="b"/>
                <a:pathLst>
                  <a:path w="26787" h="55540" extrusionOk="0">
                    <a:moveTo>
                      <a:pt x="0" y="0"/>
                    </a:moveTo>
                    <a:lnTo>
                      <a:pt x="0" y="13110"/>
                    </a:lnTo>
                    <a:lnTo>
                      <a:pt x="0" y="19681"/>
                    </a:lnTo>
                    <a:lnTo>
                      <a:pt x="0" y="23517"/>
                    </a:lnTo>
                    <a:lnTo>
                      <a:pt x="0" y="32057"/>
                    </a:lnTo>
                    <a:lnTo>
                      <a:pt x="0" y="35859"/>
                    </a:lnTo>
                    <a:lnTo>
                      <a:pt x="0" y="42431"/>
                    </a:lnTo>
                    <a:lnTo>
                      <a:pt x="0" y="55540"/>
                    </a:lnTo>
                    <a:lnTo>
                      <a:pt x="26786" y="35025"/>
                    </a:lnTo>
                    <a:lnTo>
                      <a:pt x="26786" y="33691"/>
                    </a:lnTo>
                    <a:lnTo>
                      <a:pt x="26786" y="31590"/>
                    </a:lnTo>
                    <a:lnTo>
                      <a:pt x="26786" y="31456"/>
                    </a:lnTo>
                    <a:lnTo>
                      <a:pt x="26786" y="30889"/>
                    </a:lnTo>
                    <a:lnTo>
                      <a:pt x="26786" y="29722"/>
                    </a:lnTo>
                    <a:lnTo>
                      <a:pt x="26786" y="25785"/>
                    </a:lnTo>
                    <a:lnTo>
                      <a:pt x="26786" y="24618"/>
                    </a:lnTo>
                    <a:lnTo>
                      <a:pt x="26786" y="24051"/>
                    </a:lnTo>
                    <a:lnTo>
                      <a:pt x="26786" y="23917"/>
                    </a:lnTo>
                    <a:lnTo>
                      <a:pt x="26786" y="21849"/>
                    </a:lnTo>
                    <a:lnTo>
                      <a:pt x="26786" y="2051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flipH="1">
                <a:off x="3843971" y="3133162"/>
                <a:ext cx="705704" cy="794063"/>
              </a:xfrm>
              <a:custGeom>
                <a:avLst/>
                <a:gdLst/>
                <a:ahLst/>
                <a:cxnLst/>
                <a:rect l="l" t="t" r="r" b="b"/>
                <a:pathLst>
                  <a:path w="26787" h="23617" extrusionOk="0">
                    <a:moveTo>
                      <a:pt x="26786" y="0"/>
                    </a:moveTo>
                    <a:lnTo>
                      <a:pt x="0" y="11875"/>
                    </a:lnTo>
                    <a:lnTo>
                      <a:pt x="0" y="23617"/>
                    </a:lnTo>
                    <a:lnTo>
                      <a:pt x="26786" y="3102"/>
                    </a:lnTo>
                    <a:lnTo>
                      <a:pt x="26786" y="1768"/>
                    </a:lnTo>
                    <a:lnTo>
                      <a:pt x="267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flipH="1">
                <a:off x="3843971" y="2059850"/>
                <a:ext cx="705704" cy="792953"/>
              </a:xfrm>
              <a:custGeom>
                <a:avLst/>
                <a:gdLst/>
                <a:ahLst/>
                <a:cxnLst/>
                <a:rect l="l" t="t" r="r" b="b"/>
                <a:pathLst>
                  <a:path w="26787" h="23584" extrusionOk="0">
                    <a:moveTo>
                      <a:pt x="0" y="0"/>
                    </a:moveTo>
                    <a:lnTo>
                      <a:pt x="0" y="11709"/>
                    </a:lnTo>
                    <a:lnTo>
                      <a:pt x="26786" y="23584"/>
                    </a:lnTo>
                    <a:lnTo>
                      <a:pt x="26786" y="21849"/>
                    </a:lnTo>
                    <a:lnTo>
                      <a:pt x="26786" y="20515"/>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flipH="1">
                <a:off x="476456" y="2499655"/>
                <a:ext cx="202145" cy="531890"/>
              </a:xfrm>
              <a:custGeom>
                <a:avLst/>
                <a:gdLst/>
                <a:ahLst/>
                <a:cxnLst/>
                <a:rect l="l" t="t" r="r" b="b"/>
                <a:pathLst>
                  <a:path w="7673" h="18915" extrusionOk="0">
                    <a:moveTo>
                      <a:pt x="1" y="1"/>
                    </a:moveTo>
                    <a:lnTo>
                      <a:pt x="1" y="18914"/>
                    </a:lnTo>
                    <a:lnTo>
                      <a:pt x="7673" y="18914"/>
                    </a:lnTo>
                    <a:lnTo>
                      <a:pt x="76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flipH="1">
                <a:off x="476456" y="2963972"/>
                <a:ext cx="202145" cy="67572"/>
              </a:xfrm>
              <a:custGeom>
                <a:avLst/>
                <a:gdLst/>
                <a:ahLst/>
                <a:cxnLst/>
                <a:rect l="l" t="t" r="r" b="b"/>
                <a:pathLst>
                  <a:path w="7673" h="2403" extrusionOk="0">
                    <a:moveTo>
                      <a:pt x="1" y="0"/>
                    </a:moveTo>
                    <a:lnTo>
                      <a:pt x="1" y="2402"/>
                    </a:lnTo>
                    <a:lnTo>
                      <a:pt x="7673" y="2402"/>
                    </a:lnTo>
                    <a:lnTo>
                      <a:pt x="76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flipH="1">
                <a:off x="476456" y="2499655"/>
                <a:ext cx="202145" cy="67572"/>
              </a:xfrm>
              <a:custGeom>
                <a:avLst/>
                <a:gdLst/>
                <a:ahLst/>
                <a:cxnLst/>
                <a:rect l="l" t="t" r="r" b="b"/>
                <a:pathLst>
                  <a:path w="7673" h="2403" extrusionOk="0">
                    <a:moveTo>
                      <a:pt x="1" y="1"/>
                    </a:moveTo>
                    <a:lnTo>
                      <a:pt x="1" y="2402"/>
                    </a:lnTo>
                    <a:lnTo>
                      <a:pt x="7673" y="2402"/>
                    </a:lnTo>
                    <a:lnTo>
                      <a:pt x="76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flipH="1">
                <a:off x="1396034" y="2600860"/>
                <a:ext cx="342780" cy="340351"/>
              </a:xfrm>
              <a:custGeom>
                <a:avLst/>
                <a:gdLst/>
                <a:ahLst/>
                <a:cxnLst/>
                <a:rect l="l" t="t" r="r" b="b"/>
                <a:pathLst>
                  <a:path w="5338" h="5338" extrusionOk="0">
                    <a:moveTo>
                      <a:pt x="2669" y="1"/>
                    </a:moveTo>
                    <a:cubicBezTo>
                      <a:pt x="1235" y="1"/>
                      <a:pt x="1" y="1201"/>
                      <a:pt x="1" y="2669"/>
                    </a:cubicBezTo>
                    <a:cubicBezTo>
                      <a:pt x="1" y="4170"/>
                      <a:pt x="1235" y="5338"/>
                      <a:pt x="2669" y="5338"/>
                    </a:cubicBezTo>
                    <a:cubicBezTo>
                      <a:pt x="4137" y="5338"/>
                      <a:pt x="5338" y="4137"/>
                      <a:pt x="5338" y="2669"/>
                    </a:cubicBezTo>
                    <a:cubicBezTo>
                      <a:pt x="5338" y="1201"/>
                      <a:pt x="4137" y="1"/>
                      <a:pt x="2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flipH="1">
                <a:off x="1419603" y="2600860"/>
                <a:ext cx="289224" cy="287175"/>
              </a:xfrm>
              <a:custGeom>
                <a:avLst/>
                <a:gdLst/>
                <a:ahLst/>
                <a:cxnLst/>
                <a:rect l="l" t="t" r="r" b="b"/>
                <a:pathLst>
                  <a:path w="4504" h="4504" extrusionOk="0">
                    <a:moveTo>
                      <a:pt x="2236" y="1"/>
                    </a:moveTo>
                    <a:cubicBezTo>
                      <a:pt x="1001" y="1"/>
                      <a:pt x="1" y="1001"/>
                      <a:pt x="1" y="2269"/>
                    </a:cubicBezTo>
                    <a:cubicBezTo>
                      <a:pt x="1" y="3503"/>
                      <a:pt x="1001" y="4504"/>
                      <a:pt x="2236" y="4504"/>
                    </a:cubicBezTo>
                    <a:cubicBezTo>
                      <a:pt x="3503" y="4504"/>
                      <a:pt x="4504" y="3503"/>
                      <a:pt x="4504" y="2269"/>
                    </a:cubicBezTo>
                    <a:cubicBezTo>
                      <a:pt x="4504" y="1001"/>
                      <a:pt x="3503" y="1"/>
                      <a:pt x="2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dk1"/>
                    </a:solidFill>
                    <a:latin typeface="Roboto"/>
                    <a:ea typeface="Roboto"/>
                    <a:cs typeface="Roboto"/>
                    <a:sym typeface="Roboto"/>
                  </a:rPr>
                  <a:t>1</a:t>
                </a:r>
                <a:endParaRPr b="1">
                  <a:solidFill>
                    <a:schemeClr val="dk1"/>
                  </a:solidFill>
                  <a:latin typeface="Roboto"/>
                  <a:ea typeface="Roboto"/>
                  <a:cs typeface="Roboto"/>
                  <a:sym typeface="Roboto"/>
                </a:endParaRPr>
              </a:p>
            </p:txBody>
          </p:sp>
          <p:sp>
            <p:nvSpPr>
              <p:cNvPr id="707" name="Google Shape;707;p23"/>
              <p:cNvSpPr/>
              <p:nvPr/>
            </p:nvSpPr>
            <p:spPr>
              <a:xfrm flipH="1">
                <a:off x="1881809" y="2600860"/>
                <a:ext cx="342780" cy="340351"/>
              </a:xfrm>
              <a:custGeom>
                <a:avLst/>
                <a:gdLst/>
                <a:ahLst/>
                <a:cxnLst/>
                <a:rect l="l" t="t" r="r" b="b"/>
                <a:pathLst>
                  <a:path w="5338" h="5338" extrusionOk="0">
                    <a:moveTo>
                      <a:pt x="2669" y="1"/>
                    </a:moveTo>
                    <a:cubicBezTo>
                      <a:pt x="1235" y="1"/>
                      <a:pt x="1" y="1201"/>
                      <a:pt x="1" y="2669"/>
                    </a:cubicBezTo>
                    <a:cubicBezTo>
                      <a:pt x="1" y="4170"/>
                      <a:pt x="1235" y="5338"/>
                      <a:pt x="2669" y="5338"/>
                    </a:cubicBezTo>
                    <a:cubicBezTo>
                      <a:pt x="4137" y="5338"/>
                      <a:pt x="5338" y="4137"/>
                      <a:pt x="5338" y="2669"/>
                    </a:cubicBezTo>
                    <a:cubicBezTo>
                      <a:pt x="5338" y="1201"/>
                      <a:pt x="4137" y="1"/>
                      <a:pt x="2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flipH="1">
                <a:off x="1905378" y="2600860"/>
                <a:ext cx="289224" cy="287175"/>
              </a:xfrm>
              <a:custGeom>
                <a:avLst/>
                <a:gdLst/>
                <a:ahLst/>
                <a:cxnLst/>
                <a:rect l="l" t="t" r="r" b="b"/>
                <a:pathLst>
                  <a:path w="4504" h="4504" extrusionOk="0">
                    <a:moveTo>
                      <a:pt x="2236" y="1"/>
                    </a:moveTo>
                    <a:cubicBezTo>
                      <a:pt x="1001" y="1"/>
                      <a:pt x="1" y="1001"/>
                      <a:pt x="1" y="2269"/>
                    </a:cubicBezTo>
                    <a:cubicBezTo>
                      <a:pt x="1" y="3503"/>
                      <a:pt x="1001" y="4504"/>
                      <a:pt x="2236" y="4504"/>
                    </a:cubicBezTo>
                    <a:cubicBezTo>
                      <a:pt x="3503" y="4504"/>
                      <a:pt x="4504" y="3503"/>
                      <a:pt x="4504" y="2269"/>
                    </a:cubicBezTo>
                    <a:cubicBezTo>
                      <a:pt x="4504" y="1001"/>
                      <a:pt x="3503" y="1"/>
                      <a:pt x="2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Roboto"/>
                    <a:ea typeface="Roboto"/>
                    <a:cs typeface="Roboto"/>
                    <a:sym typeface="Roboto"/>
                  </a:rPr>
                  <a:t>2</a:t>
                </a:r>
                <a:endParaRPr/>
              </a:p>
            </p:txBody>
          </p:sp>
          <p:sp>
            <p:nvSpPr>
              <p:cNvPr id="711" name="Google Shape;711;p23"/>
              <p:cNvSpPr/>
              <p:nvPr/>
            </p:nvSpPr>
            <p:spPr>
              <a:xfrm flipH="1">
                <a:off x="1644667" y="3044909"/>
                <a:ext cx="342780" cy="340351"/>
              </a:xfrm>
              <a:custGeom>
                <a:avLst/>
                <a:gdLst/>
                <a:ahLst/>
                <a:cxnLst/>
                <a:rect l="l" t="t" r="r" b="b"/>
                <a:pathLst>
                  <a:path w="5338" h="5338" extrusionOk="0">
                    <a:moveTo>
                      <a:pt x="2669" y="1"/>
                    </a:moveTo>
                    <a:cubicBezTo>
                      <a:pt x="1235" y="1"/>
                      <a:pt x="1" y="1201"/>
                      <a:pt x="1" y="2669"/>
                    </a:cubicBezTo>
                    <a:cubicBezTo>
                      <a:pt x="1" y="4170"/>
                      <a:pt x="1235" y="5338"/>
                      <a:pt x="2669" y="5338"/>
                    </a:cubicBezTo>
                    <a:cubicBezTo>
                      <a:pt x="4137" y="5338"/>
                      <a:pt x="5338" y="4137"/>
                      <a:pt x="5338" y="2669"/>
                    </a:cubicBezTo>
                    <a:cubicBezTo>
                      <a:pt x="5338" y="1201"/>
                      <a:pt x="4137" y="1"/>
                      <a:pt x="26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flipH="1">
                <a:off x="1669139" y="3044909"/>
                <a:ext cx="289224" cy="287175"/>
              </a:xfrm>
              <a:custGeom>
                <a:avLst/>
                <a:gdLst/>
                <a:ahLst/>
                <a:cxnLst/>
                <a:rect l="l" t="t" r="r" b="b"/>
                <a:pathLst>
                  <a:path w="4504" h="4504" extrusionOk="0">
                    <a:moveTo>
                      <a:pt x="2236" y="1"/>
                    </a:moveTo>
                    <a:cubicBezTo>
                      <a:pt x="1001" y="1"/>
                      <a:pt x="1" y="1001"/>
                      <a:pt x="1" y="2269"/>
                    </a:cubicBezTo>
                    <a:cubicBezTo>
                      <a:pt x="1" y="3503"/>
                      <a:pt x="1001" y="4504"/>
                      <a:pt x="2236" y="4504"/>
                    </a:cubicBezTo>
                    <a:cubicBezTo>
                      <a:pt x="3503" y="4504"/>
                      <a:pt x="4504" y="3503"/>
                      <a:pt x="4504" y="2269"/>
                    </a:cubicBezTo>
                    <a:cubicBezTo>
                      <a:pt x="4504" y="1001"/>
                      <a:pt x="3503" y="1"/>
                      <a:pt x="2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Roboto"/>
                    <a:ea typeface="Roboto"/>
                    <a:cs typeface="Roboto"/>
                    <a:sym typeface="Roboto"/>
                  </a:rPr>
                  <a:t>3</a:t>
                </a:r>
                <a:endParaRPr dirty="0"/>
              </a:p>
            </p:txBody>
          </p:sp>
        </p:grpSp>
      </p:grpSp>
      <p:sp>
        <p:nvSpPr>
          <p:cNvPr id="713" name="Google Shape;713;p23"/>
          <p:cNvSpPr/>
          <p:nvPr/>
        </p:nvSpPr>
        <p:spPr>
          <a:xfrm flipH="1">
            <a:off x="5105158" y="966552"/>
            <a:ext cx="3577645" cy="956893"/>
          </a:xfrm>
          <a:prstGeom prst="roundRect">
            <a:avLst>
              <a:gd name="adj" fmla="val 16667"/>
            </a:avLst>
          </a:prstGeom>
          <a:solidFill>
            <a:srgbClr val="EEEEEE"/>
          </a:solidFill>
          <a:ln>
            <a:noFill/>
          </a:ln>
        </p:spPr>
        <p:txBody>
          <a:bodyPr spcFirstLastPara="1" wrap="square" lIns="91425" tIns="91425" rIns="457200" bIns="91425" anchor="ctr" anchorCtr="0">
            <a:noAutofit/>
          </a:bodyPr>
          <a:lstStyle/>
          <a:p>
            <a:pPr marL="0" lvl="0" indent="0" algn="just" rtl="0">
              <a:spcBef>
                <a:spcPts val="0"/>
              </a:spcBef>
              <a:spcAft>
                <a:spcPts val="0"/>
              </a:spcAft>
              <a:buNone/>
            </a:pPr>
            <a:r>
              <a:rPr lang="hi-IN" sz="1600" b="1" dirty="0"/>
              <a:t>क्रिटिकल थिंकिंग</a:t>
            </a:r>
            <a:r>
              <a:rPr lang="en-IN" sz="1600" b="1" dirty="0"/>
              <a:t>: </a:t>
            </a:r>
            <a:r>
              <a:rPr lang="hi-IN" dirty="0">
                <a:latin typeface="Nirmala UI" panose="020B0502040204020203" pitchFamily="34" charset="0"/>
                <a:ea typeface="Nirmala UI" panose="020B0502040204020203" pitchFamily="34" charset="0"/>
                <a:cs typeface="Nirmala UI" panose="020B0502040204020203" pitchFamily="34" charset="0"/>
              </a:rPr>
              <a:t>व्यक्ति को सूचनाओं का आलोचनात्मक रूप से विश्लेषण करने और तथ्यों और विचारों के बीच अंतर करने में मदद करती है</a:t>
            </a:r>
            <a:r>
              <a:rPr lang="en-IN" dirty="0">
                <a:latin typeface="Nirmala UI" panose="020B0502040204020203" pitchFamily="34" charset="0"/>
                <a:ea typeface="Nirmala UI" panose="020B0502040204020203" pitchFamily="34" charset="0"/>
                <a:cs typeface="Nirmala UI" panose="020B0502040204020203" pitchFamily="34" charset="0"/>
              </a:rPr>
              <a:t> I</a:t>
            </a:r>
            <a:endParaRPr dirty="0">
              <a:solidFill>
                <a:srgbClr val="000000"/>
              </a:solidFill>
              <a:latin typeface="Nirmala UI" panose="020B0502040204020203" pitchFamily="34" charset="0"/>
              <a:ea typeface="Nirmala UI" panose="020B0502040204020203" pitchFamily="34" charset="0"/>
              <a:cs typeface="Nirmala UI" panose="020B0502040204020203" pitchFamily="34" charset="0"/>
              <a:sym typeface="Roboto"/>
            </a:endParaRPr>
          </a:p>
        </p:txBody>
      </p:sp>
      <p:sp>
        <p:nvSpPr>
          <p:cNvPr id="714" name="Google Shape;714;p23"/>
          <p:cNvSpPr/>
          <p:nvPr/>
        </p:nvSpPr>
        <p:spPr>
          <a:xfrm flipH="1">
            <a:off x="5075242" y="2111820"/>
            <a:ext cx="3388800" cy="841472"/>
          </a:xfrm>
          <a:prstGeom prst="roundRect">
            <a:avLst>
              <a:gd name="adj" fmla="val 16667"/>
            </a:avLst>
          </a:prstGeom>
          <a:solidFill>
            <a:srgbClr val="EEEEEE"/>
          </a:solidFill>
          <a:ln>
            <a:noFill/>
          </a:ln>
        </p:spPr>
        <p:txBody>
          <a:bodyPr spcFirstLastPara="1" wrap="square" lIns="91425" tIns="91425" rIns="457200" bIns="91425" anchor="ctr" anchorCtr="0">
            <a:noAutofit/>
          </a:bodyPr>
          <a:lstStyle/>
          <a:p>
            <a:pPr marL="0" lvl="0" indent="0" algn="just" rtl="0">
              <a:spcBef>
                <a:spcPts val="0"/>
              </a:spcBef>
              <a:spcAft>
                <a:spcPts val="0"/>
              </a:spcAft>
              <a:buClr>
                <a:srgbClr val="000000"/>
              </a:buClr>
              <a:buSzPts val="1100"/>
              <a:buFont typeface="Arial"/>
              <a:buNone/>
            </a:pPr>
            <a:r>
              <a:rPr lang="hi-IN" b="1" dirty="0"/>
              <a:t>जिम्मेदार</a:t>
            </a:r>
            <a:r>
              <a:rPr lang="en-IN" b="1" dirty="0"/>
              <a:t> </a:t>
            </a:r>
            <a:r>
              <a:rPr lang="hi-IN" b="1" dirty="0"/>
              <a:t>नागरिकता:</a:t>
            </a:r>
            <a:r>
              <a:rPr lang="hi-IN" dirty="0"/>
              <a:t> नागरिकों को अधिक जागरूक, जिम्मेदार, और सक्रिय बनने के लिए प्रोत्साहित करती है</a:t>
            </a:r>
            <a:r>
              <a:rPr lang="en-IN" dirty="0"/>
              <a:t>I #</a:t>
            </a:r>
            <a:r>
              <a:rPr lang="en-IN" sz="1400" dirty="0"/>
              <a:t>MeToo Movement</a:t>
            </a:r>
            <a:endParaRPr sz="1100" dirty="0">
              <a:solidFill>
                <a:srgbClr val="000000"/>
              </a:solidFill>
              <a:latin typeface="Roboto"/>
              <a:ea typeface="Roboto"/>
              <a:cs typeface="Roboto"/>
              <a:sym typeface="Roboto"/>
            </a:endParaRPr>
          </a:p>
        </p:txBody>
      </p:sp>
      <p:sp>
        <p:nvSpPr>
          <p:cNvPr id="716" name="Google Shape;716;p23"/>
          <p:cNvSpPr/>
          <p:nvPr/>
        </p:nvSpPr>
        <p:spPr>
          <a:xfrm flipH="1">
            <a:off x="5070479" y="3171657"/>
            <a:ext cx="3388800" cy="1000940"/>
          </a:xfrm>
          <a:prstGeom prst="roundRect">
            <a:avLst>
              <a:gd name="adj" fmla="val 16667"/>
            </a:avLst>
          </a:prstGeom>
          <a:solidFill>
            <a:srgbClr val="EEEEEE"/>
          </a:solidFill>
          <a:ln>
            <a:noFill/>
          </a:ln>
        </p:spPr>
        <p:txBody>
          <a:bodyPr spcFirstLastPara="1" wrap="square" lIns="91425" tIns="91425" rIns="457200" bIns="91425" anchor="ctr" anchorCtr="0">
            <a:noAutofit/>
          </a:bodyPr>
          <a:lstStyle/>
          <a:p>
            <a:pPr marL="0" lvl="0" indent="0" algn="just" rtl="0">
              <a:spcBef>
                <a:spcPts val="0"/>
              </a:spcBef>
              <a:spcAft>
                <a:spcPts val="0"/>
              </a:spcAft>
              <a:buClr>
                <a:srgbClr val="000000"/>
              </a:buClr>
              <a:buSzPts val="1100"/>
              <a:buFont typeface="Arial"/>
              <a:buNone/>
            </a:pPr>
            <a:r>
              <a:rPr lang="hi-IN" b="1" dirty="0"/>
              <a:t>मीडिया के प्रभावों की समझ</a:t>
            </a:r>
            <a:r>
              <a:rPr lang="en-IN" b="1" dirty="0"/>
              <a:t>:</a:t>
            </a:r>
            <a:r>
              <a:rPr lang="hi-IN" sz="1400" dirty="0"/>
              <a:t>मीडिया के प्रभावों, जैसे कि प्रचार, गलत सूचना को पहचानने और उनसे निपटने में सक्षम बनाता है</a:t>
            </a:r>
            <a:endParaRPr sz="1100" b="1" dirty="0">
              <a:solidFill>
                <a:srgbClr val="000000"/>
              </a:solidFill>
              <a:latin typeface="Roboto"/>
              <a:ea typeface="Roboto"/>
              <a:cs typeface="Roboto"/>
              <a:sym typeface="Roboto"/>
            </a:endParaRPr>
          </a:p>
        </p:txBody>
      </p:sp>
      <p:sp>
        <p:nvSpPr>
          <p:cNvPr id="717" name="Google Shape;717;p23"/>
          <p:cNvSpPr/>
          <p:nvPr/>
        </p:nvSpPr>
        <p:spPr>
          <a:xfrm flipH="1">
            <a:off x="8305800" y="1134911"/>
            <a:ext cx="547291" cy="546616"/>
          </a:xfrm>
          <a:custGeom>
            <a:avLst/>
            <a:gdLst/>
            <a:ahLst/>
            <a:cxnLst/>
            <a:rect l="l" t="t" r="r" b="b"/>
            <a:pathLst>
              <a:path w="27554" h="27520" extrusionOk="0">
                <a:moveTo>
                  <a:pt x="27553" y="13777"/>
                </a:moveTo>
                <a:cubicBezTo>
                  <a:pt x="27553" y="21382"/>
                  <a:pt x="21382" y="27520"/>
                  <a:pt x="13777" y="27520"/>
                </a:cubicBezTo>
                <a:cubicBezTo>
                  <a:pt x="6171" y="27520"/>
                  <a:pt x="0" y="21382"/>
                  <a:pt x="0" y="13777"/>
                </a:cubicBezTo>
                <a:cubicBezTo>
                  <a:pt x="0" y="6171"/>
                  <a:pt x="6171" y="0"/>
                  <a:pt x="13777" y="0"/>
                </a:cubicBezTo>
                <a:cubicBezTo>
                  <a:pt x="21382" y="0"/>
                  <a:pt x="27553" y="6171"/>
                  <a:pt x="27553" y="13777"/>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rgbClr val="000000"/>
                </a:solidFill>
                <a:latin typeface="Fira Sans Extra Condensed"/>
                <a:ea typeface="Fira Sans Extra Condensed"/>
                <a:cs typeface="Fira Sans Extra Condensed"/>
                <a:sym typeface="Fira Sans Extra Condensed"/>
              </a:rPr>
              <a:t>1</a:t>
            </a:r>
            <a:endParaRPr sz="3000" b="1" dirty="0">
              <a:solidFill>
                <a:srgbClr val="000000"/>
              </a:solidFill>
              <a:latin typeface="Fira Sans Extra Condensed"/>
              <a:ea typeface="Fira Sans Extra Condensed"/>
              <a:cs typeface="Fira Sans Extra Condensed"/>
              <a:sym typeface="Fira Sans Extra Condensed"/>
            </a:endParaRPr>
          </a:p>
        </p:txBody>
      </p:sp>
      <p:sp>
        <p:nvSpPr>
          <p:cNvPr id="718" name="Google Shape;718;p23"/>
          <p:cNvSpPr/>
          <p:nvPr/>
        </p:nvSpPr>
        <p:spPr>
          <a:xfrm flipH="1">
            <a:off x="8295509" y="2221868"/>
            <a:ext cx="547291" cy="546636"/>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1"/>
                  <a:pt x="13777" y="1"/>
                </a:cubicBezTo>
                <a:cubicBezTo>
                  <a:pt x="21382" y="1"/>
                  <a:pt x="27553" y="6172"/>
                  <a:pt x="27553" y="13777"/>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solidFill>
                  <a:srgbClr val="000000"/>
                </a:solidFill>
                <a:latin typeface="Fira Sans Extra Condensed"/>
                <a:ea typeface="Fira Sans Extra Condensed"/>
                <a:cs typeface="Fira Sans Extra Condensed"/>
                <a:sym typeface="Fira Sans Extra Condensed"/>
              </a:rPr>
              <a:t>2</a:t>
            </a:r>
            <a:endParaRPr sz="1900" dirty="0">
              <a:solidFill>
                <a:srgbClr val="000000"/>
              </a:solidFill>
              <a:latin typeface="Fira Sans Extra Condensed"/>
              <a:ea typeface="Fira Sans Extra Condensed"/>
              <a:cs typeface="Fira Sans Extra Condensed"/>
              <a:sym typeface="Fira Sans Extra Condensed"/>
            </a:endParaRPr>
          </a:p>
        </p:txBody>
      </p:sp>
      <p:sp>
        <p:nvSpPr>
          <p:cNvPr id="720" name="Google Shape;720;p23"/>
          <p:cNvSpPr/>
          <p:nvPr/>
        </p:nvSpPr>
        <p:spPr>
          <a:xfrm flipH="1">
            <a:off x="8139802" y="3905452"/>
            <a:ext cx="547291" cy="546636"/>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3000" b="1" dirty="0">
                <a:latin typeface="Fira Sans Extra Condensed"/>
                <a:ea typeface="Fira Sans Extra Condensed"/>
                <a:cs typeface="Fira Sans Extra Condensed"/>
                <a:sym typeface="Fira Sans Extra Condensed"/>
              </a:rPr>
              <a:t>3</a:t>
            </a:r>
            <a:endParaRPr sz="1900" dirty="0">
              <a:solidFill>
                <a:srgbClr val="000000"/>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1"/>
        <p:cNvGrpSpPr/>
        <p:nvPr/>
      </p:nvGrpSpPr>
      <p:grpSpPr>
        <a:xfrm>
          <a:off x="0" y="0"/>
          <a:ext cx="0" cy="0"/>
          <a:chOff x="0" y="0"/>
          <a:chExt cx="0" cy="0"/>
        </a:xfrm>
      </p:grpSpPr>
      <p:cxnSp>
        <p:nvCxnSpPr>
          <p:cNvPr id="2382" name="Google Shape;2382;p41"/>
          <p:cNvCxnSpPr/>
          <p:nvPr/>
        </p:nvCxnSpPr>
        <p:spPr>
          <a:xfrm>
            <a:off x="8763000" y="1962150"/>
            <a:ext cx="0" cy="2051400"/>
          </a:xfrm>
          <a:prstGeom prst="straightConnector1">
            <a:avLst/>
          </a:prstGeom>
          <a:noFill/>
          <a:ln w="114300" cap="flat" cmpd="sng">
            <a:solidFill>
              <a:schemeClr val="dk2"/>
            </a:solidFill>
            <a:prstDash val="solid"/>
            <a:round/>
            <a:headEnd type="none" w="med" len="med"/>
            <a:tailEnd type="none" w="med" len="med"/>
          </a:ln>
        </p:spPr>
      </p:cxnSp>
      <p:cxnSp>
        <p:nvCxnSpPr>
          <p:cNvPr id="2383" name="Google Shape;2383;p41"/>
          <p:cNvCxnSpPr/>
          <p:nvPr/>
        </p:nvCxnSpPr>
        <p:spPr>
          <a:xfrm>
            <a:off x="457200" y="4272550"/>
            <a:ext cx="4109700" cy="0"/>
          </a:xfrm>
          <a:prstGeom prst="straightConnector1">
            <a:avLst/>
          </a:prstGeom>
          <a:noFill/>
          <a:ln w="114300" cap="flat" cmpd="sng">
            <a:solidFill>
              <a:schemeClr val="dk2"/>
            </a:solidFill>
            <a:prstDash val="solid"/>
            <a:round/>
            <a:headEnd type="none" w="med" len="med"/>
            <a:tailEnd type="triangle" w="med" len="med"/>
          </a:ln>
        </p:spPr>
      </p:cxnSp>
      <p:sp>
        <p:nvSpPr>
          <p:cNvPr id="2384" name="Google Shape;2384;p41"/>
          <p:cNvSpPr txBox="1">
            <a:spLocks noGrp="1"/>
          </p:cNvSpPr>
          <p:nvPr>
            <p:ph type="title"/>
          </p:nvPr>
        </p:nvSpPr>
        <p:spPr>
          <a:xfrm>
            <a:off x="1282274" y="296977"/>
            <a:ext cx="6579300" cy="481200"/>
          </a:xfrm>
          <a:prstGeom prst="rect">
            <a:avLst/>
          </a:prstGeom>
        </p:spPr>
        <p:txBody>
          <a:bodyPr spcFirstLastPara="1" wrap="square" lIns="91425" tIns="91425" rIns="91425" bIns="91425" anchor="ctr" anchorCtr="0">
            <a:noAutofit/>
          </a:bodyPr>
          <a:lstStyle/>
          <a:p>
            <a:r>
              <a:rPr lang="hi-IN" sz="2000" b="1" dirty="0" smtClean="0">
                <a:solidFill>
                  <a:srgbClr val="FF0000"/>
                </a:solidFill>
                <a:latin typeface="Nirmala UI" panose="020B0502040204020203" pitchFamily="34" charset="0"/>
                <a:ea typeface="Nirmala UI" panose="020B0502040204020203" pitchFamily="34" charset="0"/>
                <a:cs typeface="Nirmala UI" panose="020B0502040204020203" pitchFamily="34" charset="0"/>
              </a:rPr>
              <a:t>अहिंसात्मक संचार(</a:t>
            </a:r>
            <a:r>
              <a:rPr lang="en-IN"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rPr>
              <a:t>Non-Violent Communication)</a:t>
            </a:r>
            <a:endParaRPr sz="2000" b="1"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3" name="Picture 2">
            <a:extLst>
              <a:ext uri="{FF2B5EF4-FFF2-40B4-BE49-F238E27FC236}">
                <a16:creationId xmlns:a16="http://schemas.microsoft.com/office/drawing/2014/main" xmlns="" id="{6C9DC353-01C7-50DB-D786-E2B4F10A9848}"/>
              </a:ext>
            </a:extLst>
          </p:cNvPr>
          <p:cNvPicPr>
            <a:picLocks noChangeAspect="1"/>
          </p:cNvPicPr>
          <p:nvPr/>
        </p:nvPicPr>
        <p:blipFill>
          <a:blip r:embed="rId3"/>
          <a:stretch>
            <a:fillRect/>
          </a:stretch>
        </p:blipFill>
        <p:spPr>
          <a:xfrm>
            <a:off x="900280" y="1428750"/>
            <a:ext cx="3223539" cy="2743438"/>
          </a:xfrm>
          <a:prstGeom prst="rect">
            <a:avLst/>
          </a:prstGeom>
        </p:spPr>
      </p:pic>
      <p:sp>
        <p:nvSpPr>
          <p:cNvPr id="4" name="Text Placeholder 2">
            <a:extLst>
              <a:ext uri="{FF2B5EF4-FFF2-40B4-BE49-F238E27FC236}">
                <a16:creationId xmlns:a16="http://schemas.microsoft.com/office/drawing/2014/main" xmlns="" id="{83CF106D-BEBE-F03A-D763-F4D6252F60E9}"/>
              </a:ext>
            </a:extLst>
          </p:cNvPr>
          <p:cNvSpPr txBox="1">
            <a:spLocks/>
          </p:cNvSpPr>
          <p:nvPr/>
        </p:nvSpPr>
        <p:spPr>
          <a:xfrm>
            <a:off x="4495800" y="1657350"/>
            <a:ext cx="4043697" cy="29910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just">
              <a:lnSpc>
                <a:spcPct val="150000"/>
              </a:lnSpc>
              <a:spcBef>
                <a:spcPts val="700"/>
              </a:spcBef>
              <a:buClr>
                <a:srgbClr val="292929"/>
              </a:buClr>
              <a:buFont typeface="Arial" panose="020B0604020202020204" pitchFamily="34" charset="0"/>
              <a:buChar char="•"/>
              <a:defRPr/>
            </a:pPr>
            <a:r>
              <a:rPr lang="hi" sz="1600" b="1" noProof="1">
                <a:solidFill>
                  <a:srgbClr val="FF0000"/>
                </a:solidFill>
                <a:latin typeface="Nirmala UI" panose="020B0502040204020203" pitchFamily="34" charset="0"/>
                <a:ea typeface="Nirmala UI" panose="020B0502040204020203" pitchFamily="34" charset="0"/>
                <a:cs typeface="Nirmala UI" panose="020B0502040204020203" pitchFamily="34" charset="0"/>
              </a:rPr>
              <a:t>संचार</a:t>
            </a:r>
            <a:r>
              <a:rPr lang="hi" b="1" noProof="1">
                <a:solidFill>
                  <a:srgbClr val="FF0000"/>
                </a:solidFill>
                <a:latin typeface="Nirmala UI" panose="020B0502040204020203" pitchFamily="34" charset="0"/>
                <a:ea typeface="Nirmala UI" panose="020B0502040204020203" pitchFamily="34" charset="0"/>
                <a:cs typeface="Nirmala UI" panose="020B0502040204020203" pitchFamily="34" charset="0"/>
              </a:rPr>
              <a:t> </a:t>
            </a:r>
            <a:r>
              <a:rPr lang="hi" b="1" noProof="1">
                <a:solidFill>
                  <a:schemeClr val="accent4">
                    <a:lumMod val="10000"/>
                  </a:schemeClr>
                </a:solidFill>
                <a:latin typeface="Nirmala UI" panose="020B0502040204020203" pitchFamily="34" charset="0"/>
                <a:ea typeface="Nirmala UI" panose="020B0502040204020203" pitchFamily="34" charset="0"/>
                <a:cs typeface="Nirmala UI" panose="020B0502040204020203" pitchFamily="34" charset="0"/>
              </a:rPr>
              <a:t>हमारी वास्तविकताओं, हमारे दृष्टिकोणों और भावनाओं को आकार देने में मदद करता है।</a:t>
            </a:r>
            <a:endParaRPr lang="en-IN" b="1" noProof="1">
              <a:solidFill>
                <a:schemeClr val="accent4">
                  <a:lumMod val="10000"/>
                </a:schemeClr>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lgn="just">
              <a:lnSpc>
                <a:spcPct val="150000"/>
              </a:lnSpc>
              <a:spcBef>
                <a:spcPts val="700"/>
              </a:spcBef>
              <a:buClr>
                <a:srgbClr val="292929"/>
              </a:buClr>
              <a:buFont typeface="Arial" panose="020B0604020202020204" pitchFamily="34" charset="0"/>
              <a:buChar char="•"/>
              <a:defRPr/>
            </a:pPr>
            <a:r>
              <a:rPr lang="hi" b="1" noProof="1">
                <a:solidFill>
                  <a:schemeClr val="accent4">
                    <a:lumMod val="10000"/>
                  </a:schemeClr>
                </a:solidFill>
                <a:latin typeface="Nirmala UI" panose="020B0502040204020203" pitchFamily="34" charset="0"/>
                <a:ea typeface="Nirmala UI" panose="020B0502040204020203" pitchFamily="34" charset="0"/>
                <a:cs typeface="Nirmala UI" panose="020B0502040204020203" pitchFamily="34" charset="0"/>
              </a:rPr>
              <a:t>इससे हम एक दूसरे से अधिक जुड़ाव महसूस करते हैं।</a:t>
            </a:r>
            <a:endParaRPr lang="en-IN" b="1" noProof="1">
              <a:solidFill>
                <a:schemeClr val="accent4">
                  <a:lumMod val="10000"/>
                </a:schemeClr>
              </a:solidFill>
              <a:latin typeface="Nirmala UI" panose="020B0502040204020203" pitchFamily="34" charset="0"/>
              <a:ea typeface="Nirmala UI" panose="020B0502040204020203" pitchFamily="34" charset="0"/>
              <a:cs typeface="Nirmala UI" panose="020B0502040204020203" pitchFamily="34" charset="0"/>
            </a:endParaRPr>
          </a:p>
          <a:p>
            <a:pPr marL="285750" indent="-285750" algn="just">
              <a:lnSpc>
                <a:spcPct val="150000"/>
              </a:lnSpc>
              <a:spcBef>
                <a:spcPts val="700"/>
              </a:spcBef>
              <a:buClr>
                <a:srgbClr val="292929"/>
              </a:buClr>
              <a:buFont typeface="Arial" panose="020B0604020202020204" pitchFamily="34" charset="0"/>
              <a:buChar char="•"/>
              <a:defRPr/>
            </a:pPr>
            <a:r>
              <a:rPr lang="hi" b="1" noProof="1">
                <a:solidFill>
                  <a:schemeClr val="accent4">
                    <a:lumMod val="10000"/>
                  </a:schemeClr>
                </a:solidFill>
                <a:latin typeface="Nirmala UI" panose="020B0502040204020203" pitchFamily="34" charset="0"/>
                <a:ea typeface="Nirmala UI" panose="020B0502040204020203" pitchFamily="34" charset="0"/>
                <a:cs typeface="Nirmala UI" panose="020B0502040204020203" pitchFamily="34" charset="0"/>
              </a:rPr>
              <a:t>हमारा संचार हमारे मन की आंतरिक कार्यप्रणाली का प्रतिबिंब है।</a:t>
            </a:r>
          </a:p>
          <a:p>
            <a:endParaRPr lang="en-US" dirty="0"/>
          </a:p>
        </p:txBody>
      </p:sp>
      <p:sp>
        <p:nvSpPr>
          <p:cNvPr id="6" name="TextBox 5">
            <a:extLst>
              <a:ext uri="{FF2B5EF4-FFF2-40B4-BE49-F238E27FC236}">
                <a16:creationId xmlns:a16="http://schemas.microsoft.com/office/drawing/2014/main" xmlns="" id="{26B70426-6BCA-8871-E8EE-1C5EBB19E857}"/>
              </a:ext>
            </a:extLst>
          </p:cNvPr>
          <p:cNvSpPr txBox="1"/>
          <p:nvPr/>
        </p:nvSpPr>
        <p:spPr>
          <a:xfrm>
            <a:off x="685800" y="4273488"/>
            <a:ext cx="4572000" cy="215444"/>
          </a:xfrm>
          <a:prstGeom prst="rect">
            <a:avLst/>
          </a:prstGeom>
          <a:noFill/>
        </p:spPr>
        <p:txBody>
          <a:bodyPr wrap="square">
            <a:spAutoFit/>
          </a:bodyPr>
          <a:lstStyle/>
          <a:p>
            <a:r>
              <a:rPr lang="en-IN" sz="800" dirty="0"/>
              <a:t>https://www.123rf.com/free-stock-images/non_violent_communication.html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2A7BA01-E72E-3F3E-D262-45852BE8D710}"/>
              </a:ext>
            </a:extLst>
          </p:cNvPr>
          <p:cNvSpPr>
            <a:spLocks noGrp="1"/>
          </p:cNvSpPr>
          <p:nvPr>
            <p:ph type="body" idx="1"/>
          </p:nvPr>
        </p:nvSpPr>
        <p:spPr>
          <a:xfrm>
            <a:off x="762000" y="895350"/>
            <a:ext cx="4318950" cy="3454500"/>
          </a:xfrm>
        </p:spPr>
        <p:txBody>
          <a:bodyPr/>
          <a:lstStyle/>
          <a:p>
            <a:pPr marL="114300" indent="0" algn="just">
              <a:lnSpc>
                <a:spcPct val="150000"/>
              </a:lnSpc>
              <a:buNone/>
            </a:pPr>
            <a:r>
              <a:rPr lang="hi-IN" sz="1400" b="1" dirty="0" smtClean="0">
                <a:solidFill>
                  <a:srgbClr val="0070C0"/>
                </a:solidFill>
                <a:latin typeface="Nirmala UI" panose="020B0502040204020203" pitchFamily="34" charset="0"/>
                <a:ea typeface="Nirmala UI" panose="020B0502040204020203" pitchFamily="34" charset="0"/>
                <a:cs typeface="Nirmala UI" panose="020B0502040204020203" pitchFamily="34" charset="0"/>
              </a:rPr>
              <a:t>अहिंसात्मक </a:t>
            </a:r>
            <a:r>
              <a:rPr lang="hi" altLang="zh-CN" sz="1400" b="1" dirty="0" smtClean="0">
                <a:solidFill>
                  <a:srgbClr val="0070C0"/>
                </a:solidFill>
                <a:latin typeface="Nirmala UI" panose="020B0502040204020203" pitchFamily="34" charset="0"/>
                <a:ea typeface="Nirmala UI" panose="020B0502040204020203" pitchFamily="34" charset="0"/>
                <a:cs typeface="Nirmala UI" panose="020B0502040204020203" pitchFamily="34" charset="0"/>
              </a:rPr>
              <a:t>संचार</a:t>
            </a:r>
            <a:r>
              <a:rPr lang="hi-IN" sz="1400" b="1" dirty="0" smtClean="0">
                <a:solidFill>
                  <a:srgbClr val="0070C0"/>
                </a:solidFill>
                <a:latin typeface="Nirmala UI" panose="020B0502040204020203" pitchFamily="34" charset="0"/>
                <a:ea typeface="Nirmala UI" panose="020B0502040204020203" pitchFamily="34" charset="0"/>
                <a:cs typeface="Nirmala UI" panose="020B0502040204020203" pitchFamily="34" charset="0"/>
              </a:rPr>
              <a:t> </a:t>
            </a:r>
            <a:r>
              <a:rPr lang="hi-IN" sz="1400" b="1" dirty="0">
                <a:solidFill>
                  <a:srgbClr val="0070C0"/>
                </a:solidFill>
                <a:latin typeface="Nirmala UI" panose="020B0502040204020203" pitchFamily="34" charset="0"/>
                <a:ea typeface="Nirmala UI" panose="020B0502040204020203" pitchFamily="34" charset="0"/>
                <a:cs typeface="Nirmala UI" panose="020B0502040204020203" pitchFamily="34" charset="0"/>
              </a:rPr>
              <a:t>(</a:t>
            </a:r>
            <a:r>
              <a:rPr lang="en-IN" sz="1400" b="1" dirty="0">
                <a:solidFill>
                  <a:srgbClr val="0070C0"/>
                </a:solidFill>
                <a:latin typeface="Nirmala UI" panose="020B0502040204020203" pitchFamily="34" charset="0"/>
                <a:ea typeface="Nirmala UI" panose="020B0502040204020203" pitchFamily="34" charset="0"/>
                <a:cs typeface="Nirmala UI" panose="020B0502040204020203" pitchFamily="34" charset="0"/>
              </a:rPr>
              <a:t>Non-Violent Communication, NVC)</a:t>
            </a:r>
            <a:r>
              <a:rPr lang="en-IN" sz="1400" dirty="0">
                <a:solidFill>
                  <a:srgbClr val="0070C0"/>
                </a:solidFill>
                <a:latin typeface="Nirmala UI" panose="020B0502040204020203" pitchFamily="34" charset="0"/>
                <a:ea typeface="Nirmala UI" panose="020B0502040204020203" pitchFamily="34" charset="0"/>
                <a:cs typeface="Nirmala UI" panose="020B0502040204020203" pitchFamily="34" charset="0"/>
              </a:rPr>
              <a:t> </a:t>
            </a:r>
            <a:r>
              <a:rPr lang="hi-IN" sz="1400" dirty="0">
                <a:latin typeface="Nirmala UI" panose="020B0502040204020203" pitchFamily="34" charset="0"/>
                <a:ea typeface="Nirmala UI" panose="020B0502040204020203" pitchFamily="34" charset="0"/>
                <a:cs typeface="Nirmala UI" panose="020B0502040204020203" pitchFamily="34" charset="0"/>
              </a:rPr>
              <a:t>एक संवाद की विधि है, जिसे </a:t>
            </a:r>
            <a:r>
              <a:rPr lang="hi-IN" sz="1400" dirty="0">
                <a:solidFill>
                  <a:srgbClr val="0070C0"/>
                </a:solidFill>
                <a:latin typeface="Nirmala UI" panose="020B0502040204020203" pitchFamily="34" charset="0"/>
                <a:ea typeface="Nirmala UI" panose="020B0502040204020203" pitchFamily="34" charset="0"/>
                <a:cs typeface="Nirmala UI" panose="020B0502040204020203" pitchFamily="34" charset="0"/>
              </a:rPr>
              <a:t>मार्शल रोसेनबर्ग </a:t>
            </a:r>
            <a:r>
              <a:rPr lang="hi-IN" sz="1400" dirty="0">
                <a:latin typeface="Nirmala UI" panose="020B0502040204020203" pitchFamily="34" charset="0"/>
                <a:ea typeface="Nirmala UI" panose="020B0502040204020203" pitchFamily="34" charset="0"/>
                <a:cs typeface="Nirmala UI" panose="020B0502040204020203" pitchFamily="34" charset="0"/>
              </a:rPr>
              <a:t>ने विकसित किया। </a:t>
            </a:r>
            <a:endParaRPr lang="en-IN" sz="1400" dirty="0">
              <a:latin typeface="Nirmala UI" panose="020B0502040204020203" pitchFamily="34" charset="0"/>
              <a:ea typeface="Nirmala UI" panose="020B0502040204020203" pitchFamily="34" charset="0"/>
              <a:cs typeface="Nirmala UI" panose="020B0502040204020203" pitchFamily="34" charset="0"/>
            </a:endParaRPr>
          </a:p>
          <a:p>
            <a:pPr marL="114300" indent="0" algn="just">
              <a:lnSpc>
                <a:spcPct val="150000"/>
              </a:lnSpc>
              <a:buNone/>
            </a:pPr>
            <a:r>
              <a:rPr lang="hi-IN" sz="1400" dirty="0">
                <a:latin typeface="Nirmala UI" panose="020B0502040204020203" pitchFamily="34" charset="0"/>
                <a:ea typeface="Nirmala UI" panose="020B0502040204020203" pitchFamily="34" charset="0"/>
                <a:cs typeface="Nirmala UI" panose="020B0502040204020203" pitchFamily="34" charset="0"/>
              </a:rPr>
              <a:t>इसका उद्देश्य लोगों के बीच सहानुभूति, समझ, और सहयोग को बढ़ावा देना है, ताकि संवाद हिंसा या संघर्ष के बिना हो सके। </a:t>
            </a:r>
            <a:r>
              <a:rPr lang="en-IN" sz="1400" dirty="0">
                <a:latin typeface="Nirmala UI" panose="020B0502040204020203" pitchFamily="34" charset="0"/>
                <a:ea typeface="Nirmala UI" panose="020B0502040204020203" pitchFamily="34" charset="0"/>
                <a:cs typeface="Nirmala UI" panose="020B0502040204020203" pitchFamily="34" charset="0"/>
              </a:rPr>
              <a:t>NVC </a:t>
            </a:r>
            <a:r>
              <a:rPr lang="hi-IN" sz="1400" dirty="0">
                <a:latin typeface="Nirmala UI" panose="020B0502040204020203" pitchFamily="34" charset="0"/>
                <a:ea typeface="Nirmala UI" panose="020B0502040204020203" pitchFamily="34" charset="0"/>
                <a:cs typeface="Nirmala UI" panose="020B0502040204020203" pitchFamily="34" charset="0"/>
              </a:rPr>
              <a:t>संवाद के दौरान अपनी भावनाओं और आवश्यकताओं को सम्मानपूर्वक और स्पष्ट रूप से व्यक्त करने पर जोर देता है, जिससे दोनों पक्षों के बीच एक सकारात्मक और रचनात्मक बातचीत हो सके।</a:t>
            </a:r>
            <a:endParaRPr lang="en-IN" sz="140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Picture 4">
            <a:extLst>
              <a:ext uri="{FF2B5EF4-FFF2-40B4-BE49-F238E27FC236}">
                <a16:creationId xmlns:a16="http://schemas.microsoft.com/office/drawing/2014/main" xmlns="" id="{FE7D7F83-803D-AE73-AC0A-E09669416DE3}"/>
              </a:ext>
            </a:extLst>
          </p:cNvPr>
          <p:cNvPicPr>
            <a:picLocks noChangeAspect="1"/>
          </p:cNvPicPr>
          <p:nvPr/>
        </p:nvPicPr>
        <p:blipFill>
          <a:blip r:embed="rId2"/>
          <a:stretch>
            <a:fillRect/>
          </a:stretch>
        </p:blipFill>
        <p:spPr>
          <a:xfrm>
            <a:off x="5080950" y="551756"/>
            <a:ext cx="3798094" cy="3798094"/>
          </a:xfrm>
          <a:prstGeom prst="rect">
            <a:avLst/>
          </a:prstGeom>
        </p:spPr>
      </p:pic>
    </p:spTree>
    <p:extLst>
      <p:ext uri="{BB962C8B-B14F-4D97-AF65-F5344CB8AC3E}">
        <p14:creationId xmlns:p14="http://schemas.microsoft.com/office/powerpoint/2010/main" xmlns="" val="2824736977"/>
      </p:ext>
    </p:extLst>
  </p:cSld>
  <p:clrMapOvr>
    <a:masterClrMapping/>
  </p:clrMapOvr>
</p:sld>
</file>

<file path=ppt/theme/theme1.xml><?xml version="1.0" encoding="utf-8"?>
<a:theme xmlns:a="http://schemas.openxmlformats.org/drawingml/2006/main" name="Mass Media Infographics by Slidesgo">
  <a:themeElements>
    <a:clrScheme name="Simple Light">
      <a:dk1>
        <a:srgbClr val="000000"/>
      </a:dk1>
      <a:lt1>
        <a:srgbClr val="FFFFFF"/>
      </a:lt1>
      <a:dk2>
        <a:srgbClr val="595959"/>
      </a:dk2>
      <a:lt2>
        <a:srgbClr val="EEEEEE"/>
      </a:lt2>
      <a:accent1>
        <a:srgbClr val="F9CA55"/>
      </a:accent1>
      <a:accent2>
        <a:srgbClr val="EAA62F"/>
      </a:accent2>
      <a:accent3>
        <a:srgbClr val="FA8175"/>
      </a:accent3>
      <a:accent4>
        <a:srgbClr val="5ED1C6"/>
      </a:accent4>
      <a:accent5>
        <a:srgbClr val="3A8799"/>
      </a:accent5>
      <a:accent6>
        <a:srgbClr val="084877"/>
      </a:accent6>
      <a:hlink>
        <a:srgbClr val="FFBDA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TotalTime>
  <Words>1165</Words>
  <Application>Microsoft Office PowerPoint</Application>
  <PresentationFormat>On-screen Show (16:9)</PresentationFormat>
  <Paragraphs>117</Paragraphs>
  <Slides>23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Alexandria SemiBold</vt:lpstr>
      <vt:lpstr>Fira Sans Extra Condensed Medium</vt:lpstr>
      <vt:lpstr>Fira Sans Extra Condensed</vt:lpstr>
      <vt:lpstr>Nirmala UI</vt:lpstr>
      <vt:lpstr>Roboto</vt:lpstr>
      <vt:lpstr>Nunito Light</vt:lpstr>
      <vt:lpstr>Fira Sans Extra Condensed SemiBold</vt:lpstr>
      <vt:lpstr>Mass Media Infographics by Slidesgo</vt:lpstr>
      <vt:lpstr>मीडिया साक्षरता और अहिंसात्मक संचार</vt:lpstr>
      <vt:lpstr>मीडिया का परिचय</vt:lpstr>
      <vt:lpstr>संवर्धन सिद्धांत (Cultivation Theory)</vt:lpstr>
      <vt:lpstr>उदाहरण:</vt:lpstr>
      <vt:lpstr>मीडिया और सूचना साक्षरता</vt:lpstr>
      <vt:lpstr>मुख्य तत्व</vt:lpstr>
      <vt:lpstr>महत्व</vt:lpstr>
      <vt:lpstr>अहिंसात्मक संचार(Non-Violent Communication)</vt:lpstr>
      <vt:lpstr>Slide 9</vt:lpstr>
      <vt:lpstr>Slide 10</vt:lpstr>
      <vt:lpstr>अहिंसक संचार को प्रभावित करने वाले कारक</vt:lpstr>
      <vt:lpstr>अहिंसक संचार के चार मुख्य तत्व</vt:lpstr>
      <vt:lpstr>महात्मा गांधी की अहिंसा के पांच स्तंभ</vt:lpstr>
      <vt:lpstr>Slide 14</vt:lpstr>
      <vt:lpstr>Slide 15</vt:lpstr>
      <vt:lpstr>Slide 16</vt:lpstr>
      <vt:lpstr>Slide 17</vt:lpstr>
      <vt:lpstr>अहिंसक संचार(NVC) के सिद्धांत</vt:lpstr>
      <vt:lpstr>Slide 19</vt:lpstr>
      <vt:lpstr>मीडिया साक्षरता और अहिंसक संवाद के बीच संबंध</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Media Infographics</dc:title>
  <cp:lastModifiedBy>ADPR</cp:lastModifiedBy>
  <cp:revision>42</cp:revision>
  <dcterms:modified xsi:type="dcterms:W3CDTF">2024-08-30T06:05:33Z</dcterms:modified>
</cp:coreProperties>
</file>