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7" r:id="rId2"/>
    <p:sldId id="269" r:id="rId3"/>
    <p:sldId id="258" r:id="rId4"/>
    <p:sldId id="273" r:id="rId5"/>
    <p:sldId id="272" r:id="rId6"/>
    <p:sldId id="271" r:id="rId7"/>
    <p:sldId id="263" r:id="rId8"/>
    <p:sldId id="256" r:id="rId9"/>
    <p:sldId id="275" r:id="rId10"/>
    <p:sldId id="278" r:id="rId11"/>
    <p:sldId id="279" r:id="rId12"/>
    <p:sldId id="280" r:id="rId13"/>
    <p:sldId id="281" r:id="rId14"/>
    <p:sldId id="267" r:id="rId15"/>
    <p:sldId id="268" r:id="rId16"/>
  </p:sldIdLst>
  <p:sldSz cx="18288000" cy="10287000"/>
  <p:notesSz cx="6858000" cy="9144000"/>
  <p:embeddedFontLst>
    <p:embeddedFont>
      <p:font typeface="Anastasia Script" panose="020B0604020202020204" charset="0"/>
      <p:regular r:id="rId18"/>
    </p:embeddedFont>
    <p:embeddedFont>
      <p:font typeface="Cormorant Garamond Bold" panose="020B0604020202020204" charset="0"/>
      <p:regular r:id="rId19"/>
    </p:embeddedFont>
    <p:embeddedFont>
      <p:font typeface="Helvetica" panose="020B0604020202020204" pitchFamily="34" charset="0"/>
      <p:regular r:id="rId20"/>
      <p:bold r:id="rId21"/>
      <p:italic r:id="rId22"/>
      <p:boldItalic r:id="rId23"/>
    </p:embeddedFont>
    <p:embeddedFont>
      <p:font typeface="Inter Bold" panose="020B0604020202020204" charset="0"/>
      <p:regular r:id="rId24"/>
    </p:embeddedFont>
    <p:embeddedFont>
      <p:font typeface="Roboto" panose="02000000000000000000"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F1F75E-133C-423B-BAD4-56DFC8BE4B9D}" v="9" dt="2025-04-21T06:59:06.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6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01B9B-A5FE-4945-98D4-BF59EAA9D492}" type="datetimeFigureOut">
              <a:rPr lang="en-IN" smtClean="0"/>
              <a:t>21-04-2025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ACE6C-7456-4651-B5AD-477F17B00FC9}" type="slidenum">
              <a:rPr lang="en-IN" smtClean="0"/>
              <a:t>‹#›</a:t>
            </a:fld>
            <a:endParaRPr lang="en-IN"/>
          </a:p>
        </p:txBody>
      </p:sp>
    </p:spTree>
    <p:extLst>
      <p:ext uri="{BB962C8B-B14F-4D97-AF65-F5344CB8AC3E}">
        <p14:creationId xmlns:p14="http://schemas.microsoft.com/office/powerpoint/2010/main" val="3980054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95F88F-AA49-59B6-529F-B8257451F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534076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240419" y="-2441628"/>
            <a:ext cx="8690625" cy="6352058"/>
          </a:xfrm>
          <a:custGeom>
            <a:avLst/>
            <a:gdLst/>
            <a:ahLst/>
            <a:cxnLst/>
            <a:rect l="l" t="t" r="r" b="b"/>
            <a:pathLst>
              <a:path w="8690625" h="6352057">
                <a:moveTo>
                  <a:pt x="0" y="0"/>
                </a:moveTo>
                <a:lnTo>
                  <a:pt x="8690625" y="0"/>
                </a:lnTo>
                <a:lnTo>
                  <a:pt x="8690625" y="6352057"/>
                </a:lnTo>
                <a:lnTo>
                  <a:pt x="0" y="63520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11349857" y="1916809"/>
            <a:ext cx="6498275" cy="6498275"/>
            <a:chOff x="0" y="0"/>
            <a:chExt cx="8916670" cy="8916670"/>
          </a:xfrm>
        </p:grpSpPr>
        <p:sp>
          <p:nvSpPr>
            <p:cNvPr id="4" name="Freeform 4"/>
            <p:cNvSpPr/>
            <p:nvPr/>
          </p:nvSpPr>
          <p:spPr>
            <a:xfrm>
              <a:off x="6350" y="6350"/>
              <a:ext cx="8903970" cy="8903970"/>
            </a:xfrm>
            <a:custGeom>
              <a:avLst/>
              <a:gdLst/>
              <a:ahLst/>
              <a:cxnLst/>
              <a:rect l="l" t="t" r="r" b="b"/>
              <a:pathLst>
                <a:path w="8903970" h="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1A1A1A"/>
            </a:solidFill>
          </p:spPr>
        </p:sp>
        <p:sp>
          <p:nvSpPr>
            <p:cNvPr id="5" name="Freeform 5"/>
            <p:cNvSpPr/>
            <p:nvPr/>
          </p:nvSpPr>
          <p:spPr>
            <a:xfrm>
              <a:off x="154940" y="154940"/>
              <a:ext cx="8605520" cy="8605520"/>
            </a:xfrm>
            <a:custGeom>
              <a:avLst/>
              <a:gdLst/>
              <a:ahLst/>
              <a:cxnLst/>
              <a:rect l="l" t="t" r="r" b="b"/>
              <a:pathLst>
                <a:path w="8605520" h="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4"/>
              <a:stretch>
                <a:fillRect t="-25046" b="-25046"/>
              </a:stretch>
            </a:blipFill>
          </p:spPr>
          <p:txBody>
            <a:bodyPr/>
            <a:lstStyle/>
            <a:p>
              <a:endParaRPr lang="en-IN" sz="2700" dirty="0"/>
            </a:p>
          </p:txBody>
        </p:sp>
      </p:grpSp>
      <p:sp>
        <p:nvSpPr>
          <p:cNvPr id="6" name="Freeform 6"/>
          <p:cNvSpPr/>
          <p:nvPr/>
        </p:nvSpPr>
        <p:spPr>
          <a:xfrm>
            <a:off x="15472712" y="8064713"/>
            <a:ext cx="1786589" cy="1676145"/>
          </a:xfrm>
          <a:custGeom>
            <a:avLst/>
            <a:gdLst/>
            <a:ahLst/>
            <a:cxnLst/>
            <a:rect l="l" t="t" r="r" b="b"/>
            <a:pathLst>
              <a:path w="1786588" h="1676145">
                <a:moveTo>
                  <a:pt x="0" y="0"/>
                </a:moveTo>
                <a:lnTo>
                  <a:pt x="1786588" y="0"/>
                </a:lnTo>
                <a:lnTo>
                  <a:pt x="1786588" y="1676145"/>
                </a:lnTo>
                <a:lnTo>
                  <a:pt x="0" y="16761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780259" y="2449672"/>
            <a:ext cx="304088" cy="3040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AB9B"/>
            </a:solidFill>
          </p:spPr>
        </p:sp>
        <p:sp>
          <p:nvSpPr>
            <p:cNvPr id="10" name="TextBox 10"/>
            <p:cNvSpPr txBox="1"/>
            <p:nvPr/>
          </p:nvSpPr>
          <p:spPr>
            <a:xfrm>
              <a:off x="76200" y="47625"/>
              <a:ext cx="660400" cy="688975"/>
            </a:xfrm>
            <a:prstGeom prst="rect">
              <a:avLst/>
            </a:prstGeom>
          </p:spPr>
          <p:txBody>
            <a:bodyPr lIns="50801" tIns="50801" rIns="50801" bIns="50801" rtlCol="0" anchor="ctr"/>
            <a:lstStyle/>
            <a:p>
              <a:pPr algn="ctr">
                <a:lnSpc>
                  <a:spcPts val="2852"/>
                </a:lnSpc>
              </a:pPr>
              <a:endParaRPr/>
            </a:p>
          </p:txBody>
        </p:sp>
      </p:grpSp>
      <p:sp>
        <p:nvSpPr>
          <p:cNvPr id="11" name="TextBox 11"/>
          <p:cNvSpPr txBox="1"/>
          <p:nvPr/>
        </p:nvSpPr>
        <p:spPr>
          <a:xfrm>
            <a:off x="767343" y="303371"/>
            <a:ext cx="7397235" cy="1242969"/>
          </a:xfrm>
          <a:prstGeom prst="rect">
            <a:avLst/>
          </a:prstGeom>
        </p:spPr>
        <p:txBody>
          <a:bodyPr lIns="0" tIns="0" rIns="0" bIns="0" rtlCol="0" anchor="t">
            <a:spAutoFit/>
          </a:bodyPr>
          <a:lstStyle/>
          <a:p>
            <a:pPr>
              <a:lnSpc>
                <a:spcPts val="10590"/>
              </a:lnSpc>
            </a:pPr>
            <a:r>
              <a:rPr lang="en-IN" sz="6600" b="1" dirty="0"/>
              <a:t>Key features of Lumi:</a:t>
            </a:r>
            <a:endParaRPr lang="en-US" sz="6458" b="1" dirty="0">
              <a:solidFill>
                <a:srgbClr val="000000"/>
              </a:solidFill>
              <a:latin typeface="TAN Pearl"/>
              <a:ea typeface="TAN Pearl"/>
              <a:cs typeface="TAN Pearl"/>
              <a:sym typeface="TAN Pearl"/>
            </a:endParaRPr>
          </a:p>
        </p:txBody>
      </p:sp>
      <p:grpSp>
        <p:nvGrpSpPr>
          <p:cNvPr id="14" name="Group 14"/>
          <p:cNvGrpSpPr/>
          <p:nvPr/>
        </p:nvGrpSpPr>
        <p:grpSpPr>
          <a:xfrm>
            <a:off x="808315" y="3884755"/>
            <a:ext cx="304088" cy="30408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AB9B"/>
            </a:solidFill>
          </p:spPr>
        </p:sp>
        <p:sp>
          <p:nvSpPr>
            <p:cNvPr id="16" name="TextBox 16"/>
            <p:cNvSpPr txBox="1"/>
            <p:nvPr/>
          </p:nvSpPr>
          <p:spPr>
            <a:xfrm>
              <a:off x="76200" y="47625"/>
              <a:ext cx="660400" cy="688975"/>
            </a:xfrm>
            <a:prstGeom prst="rect">
              <a:avLst/>
            </a:prstGeom>
          </p:spPr>
          <p:txBody>
            <a:bodyPr lIns="50801" tIns="50801" rIns="50801" bIns="50801" rtlCol="0" anchor="ctr"/>
            <a:lstStyle/>
            <a:p>
              <a:pPr algn="ctr">
                <a:lnSpc>
                  <a:spcPts val="2852"/>
                </a:lnSpc>
              </a:pPr>
              <a:endParaRPr/>
            </a:p>
          </p:txBody>
        </p:sp>
      </p:grpSp>
      <p:grpSp>
        <p:nvGrpSpPr>
          <p:cNvPr id="19" name="Group 19"/>
          <p:cNvGrpSpPr/>
          <p:nvPr/>
        </p:nvGrpSpPr>
        <p:grpSpPr>
          <a:xfrm>
            <a:off x="808316" y="5265380"/>
            <a:ext cx="304088" cy="920709"/>
            <a:chOff x="0" y="0"/>
            <a:chExt cx="812800" cy="2460977"/>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AB9B"/>
            </a:solidFill>
          </p:spPr>
        </p:sp>
        <p:sp>
          <p:nvSpPr>
            <p:cNvPr id="21" name="TextBox 21"/>
            <p:cNvSpPr txBox="1"/>
            <p:nvPr/>
          </p:nvSpPr>
          <p:spPr>
            <a:xfrm>
              <a:off x="30884" y="1772002"/>
              <a:ext cx="660400" cy="688975"/>
            </a:xfrm>
            <a:prstGeom prst="rect">
              <a:avLst/>
            </a:prstGeom>
          </p:spPr>
          <p:txBody>
            <a:bodyPr lIns="50801" tIns="50801" rIns="50801" bIns="50801" rtlCol="0" anchor="ctr"/>
            <a:lstStyle/>
            <a:p>
              <a:pPr algn="ctr">
                <a:lnSpc>
                  <a:spcPts val="2852"/>
                </a:lnSpc>
              </a:pPr>
              <a:endParaRPr dirty="0"/>
            </a:p>
          </p:txBody>
        </p:sp>
      </p:grpSp>
      <p:pic>
        <p:nvPicPr>
          <p:cNvPr id="24" name="Picture 23">
            <a:extLst>
              <a:ext uri="{FF2B5EF4-FFF2-40B4-BE49-F238E27FC236}">
                <a16:creationId xmlns:a16="http://schemas.microsoft.com/office/drawing/2014/main" id="{D5165C51-6405-705C-A113-E7E97D9140AB}"/>
              </a:ext>
            </a:extLst>
          </p:cNvPr>
          <p:cNvPicPr>
            <a:picLocks noChangeAspect="1"/>
          </p:cNvPicPr>
          <p:nvPr/>
        </p:nvPicPr>
        <p:blipFill>
          <a:blip r:embed="rId7"/>
          <a:stretch>
            <a:fillRect/>
          </a:stretch>
        </p:blipFill>
        <p:spPr>
          <a:xfrm rot="1252694">
            <a:off x="13409894" y="2585417"/>
            <a:ext cx="1897637" cy="3637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TextBox 25">
            <a:extLst>
              <a:ext uri="{FF2B5EF4-FFF2-40B4-BE49-F238E27FC236}">
                <a16:creationId xmlns:a16="http://schemas.microsoft.com/office/drawing/2014/main" id="{5631B77F-A020-0453-0571-1C123501F9C9}"/>
              </a:ext>
            </a:extLst>
          </p:cNvPr>
          <p:cNvSpPr txBox="1"/>
          <p:nvPr/>
        </p:nvSpPr>
        <p:spPr>
          <a:xfrm>
            <a:off x="1279664" y="2319152"/>
            <a:ext cx="10615890" cy="1015663"/>
          </a:xfrm>
          <a:prstGeom prst="rect">
            <a:avLst/>
          </a:prstGeom>
          <a:noFill/>
        </p:spPr>
        <p:txBody>
          <a:bodyPr wrap="square">
            <a:spAutoFit/>
          </a:bodyPr>
          <a:lstStyle/>
          <a:p>
            <a:r>
              <a:rPr lang="en-US" sz="3000" b="1" dirty="0"/>
              <a:t>H5P Content Creation</a:t>
            </a:r>
            <a:r>
              <a:rPr lang="en-US" sz="3000" dirty="0"/>
              <a:t>: Lumi allows Users can easily create various H5P content like videos, quizzes, and flashcards.</a:t>
            </a:r>
            <a:endParaRPr lang="en-IN" sz="3000" dirty="0"/>
          </a:p>
        </p:txBody>
      </p:sp>
      <p:sp>
        <p:nvSpPr>
          <p:cNvPr id="28" name="TextBox 27">
            <a:extLst>
              <a:ext uri="{FF2B5EF4-FFF2-40B4-BE49-F238E27FC236}">
                <a16:creationId xmlns:a16="http://schemas.microsoft.com/office/drawing/2014/main" id="{7280475E-1C85-D4DF-FB0F-675D65928AE8}"/>
              </a:ext>
            </a:extLst>
          </p:cNvPr>
          <p:cNvSpPr txBox="1"/>
          <p:nvPr/>
        </p:nvSpPr>
        <p:spPr>
          <a:xfrm>
            <a:off x="1230883" y="3771697"/>
            <a:ext cx="9959663" cy="1015663"/>
          </a:xfrm>
          <a:prstGeom prst="rect">
            <a:avLst/>
          </a:prstGeom>
          <a:noFill/>
        </p:spPr>
        <p:txBody>
          <a:bodyPr wrap="square">
            <a:spAutoFit/>
          </a:bodyPr>
          <a:lstStyle/>
          <a:p>
            <a:r>
              <a:rPr lang="en-US" sz="3000" b="1" dirty="0"/>
              <a:t>Offline Usage</a:t>
            </a:r>
            <a:r>
              <a:rPr lang="en-US" sz="3000" dirty="0"/>
              <a:t>: Lumi works offline, useful for areas with limited internet access.</a:t>
            </a:r>
            <a:endParaRPr lang="en-IN" sz="3000" dirty="0"/>
          </a:p>
        </p:txBody>
      </p:sp>
      <p:sp>
        <p:nvSpPr>
          <p:cNvPr id="29" name="Freeform 15">
            <a:extLst>
              <a:ext uri="{FF2B5EF4-FFF2-40B4-BE49-F238E27FC236}">
                <a16:creationId xmlns:a16="http://schemas.microsoft.com/office/drawing/2014/main" id="{7ECA51C0-FB8D-AD9B-60CC-6A6E53F11F49}"/>
              </a:ext>
            </a:extLst>
          </p:cNvPr>
          <p:cNvSpPr/>
          <p:nvPr/>
        </p:nvSpPr>
        <p:spPr>
          <a:xfrm>
            <a:off x="767344" y="7683743"/>
            <a:ext cx="304088" cy="3040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AB9B"/>
          </a:solidFill>
        </p:spPr>
      </p:sp>
      <p:sp>
        <p:nvSpPr>
          <p:cNvPr id="30" name="Freeform 15">
            <a:extLst>
              <a:ext uri="{FF2B5EF4-FFF2-40B4-BE49-F238E27FC236}">
                <a16:creationId xmlns:a16="http://schemas.microsoft.com/office/drawing/2014/main" id="{7915F6EE-13F0-A5E4-5BC3-EA65B312ED51}"/>
              </a:ext>
            </a:extLst>
          </p:cNvPr>
          <p:cNvSpPr/>
          <p:nvPr/>
        </p:nvSpPr>
        <p:spPr>
          <a:xfrm>
            <a:off x="775399" y="6529021"/>
            <a:ext cx="304088" cy="3040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AB9B"/>
          </a:solidFill>
        </p:spPr>
      </p:sp>
      <p:sp>
        <p:nvSpPr>
          <p:cNvPr id="32" name="TextBox 31">
            <a:extLst>
              <a:ext uri="{FF2B5EF4-FFF2-40B4-BE49-F238E27FC236}">
                <a16:creationId xmlns:a16="http://schemas.microsoft.com/office/drawing/2014/main" id="{1C9DBEFF-5677-6808-2CDB-C7633778E1B3}"/>
              </a:ext>
            </a:extLst>
          </p:cNvPr>
          <p:cNvSpPr txBox="1"/>
          <p:nvPr/>
        </p:nvSpPr>
        <p:spPr>
          <a:xfrm>
            <a:off x="1308468" y="5081070"/>
            <a:ext cx="9991872" cy="1015663"/>
          </a:xfrm>
          <a:prstGeom prst="rect">
            <a:avLst/>
          </a:prstGeom>
          <a:noFill/>
        </p:spPr>
        <p:txBody>
          <a:bodyPr wrap="square">
            <a:spAutoFit/>
          </a:bodyPr>
          <a:lstStyle/>
          <a:p>
            <a:r>
              <a:rPr lang="en-US" sz="3000" b="1" dirty="0"/>
              <a:t>Export Options</a:t>
            </a:r>
            <a:r>
              <a:rPr lang="en-US" sz="3000" dirty="0"/>
              <a:t>: Content can be exported for integration with LMS platforms like Moodle and SCORM.</a:t>
            </a:r>
            <a:endParaRPr lang="en-IN" sz="3000" dirty="0"/>
          </a:p>
        </p:txBody>
      </p:sp>
      <p:sp>
        <p:nvSpPr>
          <p:cNvPr id="34" name="TextBox 33">
            <a:extLst>
              <a:ext uri="{FF2B5EF4-FFF2-40B4-BE49-F238E27FC236}">
                <a16:creationId xmlns:a16="http://schemas.microsoft.com/office/drawing/2014/main" id="{66DB9DBD-C28D-2758-C076-6422B8CDA10E}"/>
              </a:ext>
            </a:extLst>
          </p:cNvPr>
          <p:cNvSpPr txBox="1"/>
          <p:nvPr/>
        </p:nvSpPr>
        <p:spPr>
          <a:xfrm>
            <a:off x="1340676" y="6290516"/>
            <a:ext cx="10107207" cy="1015663"/>
          </a:xfrm>
          <a:prstGeom prst="rect">
            <a:avLst/>
          </a:prstGeom>
          <a:noFill/>
        </p:spPr>
        <p:txBody>
          <a:bodyPr wrap="square">
            <a:spAutoFit/>
          </a:bodyPr>
          <a:lstStyle/>
          <a:p>
            <a:r>
              <a:rPr lang="en-US" sz="3000" b="1" dirty="0"/>
              <a:t>Ease of Use</a:t>
            </a:r>
            <a:r>
              <a:rPr lang="en-US" sz="3000" dirty="0"/>
              <a:t>: Lumi has a simple interface, requiring no coding skills.</a:t>
            </a:r>
            <a:endParaRPr lang="en-IN" sz="3000" dirty="0"/>
          </a:p>
        </p:txBody>
      </p:sp>
      <p:sp>
        <p:nvSpPr>
          <p:cNvPr id="36" name="TextBox 35">
            <a:extLst>
              <a:ext uri="{FF2B5EF4-FFF2-40B4-BE49-F238E27FC236}">
                <a16:creationId xmlns:a16="http://schemas.microsoft.com/office/drawing/2014/main" id="{5AEB6FA2-5CE7-BA64-0A34-E862C4FFFA4E}"/>
              </a:ext>
            </a:extLst>
          </p:cNvPr>
          <p:cNvSpPr txBox="1"/>
          <p:nvPr/>
        </p:nvSpPr>
        <p:spPr>
          <a:xfrm>
            <a:off x="1355567" y="7456916"/>
            <a:ext cx="10233683" cy="1015663"/>
          </a:xfrm>
          <a:prstGeom prst="rect">
            <a:avLst/>
          </a:prstGeom>
          <a:noFill/>
        </p:spPr>
        <p:txBody>
          <a:bodyPr wrap="square">
            <a:spAutoFit/>
          </a:bodyPr>
          <a:lstStyle/>
          <a:p>
            <a:r>
              <a:rPr lang="en-US" sz="3000" b="1" dirty="0"/>
              <a:t>Free and Open-Source</a:t>
            </a:r>
            <a:r>
              <a:rPr lang="en-US" sz="3000" dirty="0"/>
              <a:t>: It’s free and customizable, making it flexible for educators.</a:t>
            </a:r>
            <a:endParaRPr lang="en-IN"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F3780D3-FDA7-B502-44FD-0AF06CCF3A92}"/>
              </a:ext>
            </a:extLst>
          </p:cNvPr>
          <p:cNvGrpSpPr/>
          <p:nvPr/>
        </p:nvGrpSpPr>
        <p:grpSpPr>
          <a:xfrm>
            <a:off x="1905000" y="1602770"/>
            <a:ext cx="14935200" cy="8271681"/>
            <a:chOff x="2243947" y="1183258"/>
            <a:chExt cx="4535000" cy="4952804"/>
          </a:xfrm>
        </p:grpSpPr>
        <p:grpSp>
          <p:nvGrpSpPr>
            <p:cNvPr id="4" name="Group 3"/>
            <p:cNvGrpSpPr/>
            <p:nvPr/>
          </p:nvGrpSpPr>
          <p:grpSpPr>
            <a:xfrm>
              <a:off x="4236599" y="2437255"/>
              <a:ext cx="893257" cy="1133750"/>
              <a:chOff x="2130076" y="2009830"/>
              <a:chExt cx="893257" cy="1133750"/>
            </a:xfrm>
          </p:grpSpPr>
          <p:sp>
            <p:nvSpPr>
              <p:cNvPr id="2" name="Rounded Rectangle 1"/>
              <p:cNvSpPr/>
              <p:nvPr/>
            </p:nvSpPr>
            <p:spPr>
              <a:xfrm>
                <a:off x="2130076" y="2009830"/>
                <a:ext cx="893257" cy="1133750"/>
              </a:xfrm>
              <a:custGeom>
                <a:avLst/>
                <a:gdLst/>
                <a:ahLst/>
                <a:cxnLst/>
                <a:rect l="0" t="0" r="0" b="0"/>
                <a:pathLst>
                  <a:path w="893257" h="1133750">
                    <a:moveTo>
                      <a:pt x="137424" y="0"/>
                    </a:moveTo>
                    <a:lnTo>
                      <a:pt x="755833" y="0"/>
                    </a:lnTo>
                    <a:cubicBezTo>
                      <a:pt x="755833" y="0"/>
                      <a:pt x="893257" y="0"/>
                      <a:pt x="893257" y="137424"/>
                    </a:cubicBezTo>
                    <a:lnTo>
                      <a:pt x="893257" y="996326"/>
                    </a:lnTo>
                    <a:cubicBezTo>
                      <a:pt x="893257" y="996326"/>
                      <a:pt x="893257" y="1133750"/>
                      <a:pt x="755833" y="1133750"/>
                    </a:cubicBezTo>
                    <a:lnTo>
                      <a:pt x="137424" y="1133750"/>
                    </a:lnTo>
                    <a:cubicBezTo>
                      <a:pt x="137424" y="1133750"/>
                      <a:pt x="0" y="1133750"/>
                      <a:pt x="0" y="996326"/>
                    </a:cubicBezTo>
                    <a:lnTo>
                      <a:pt x="0" y="137424"/>
                    </a:lnTo>
                    <a:cubicBezTo>
                      <a:pt x="0" y="137424"/>
                      <a:pt x="0" y="0"/>
                      <a:pt x="137424" y="0"/>
                    </a:cubicBezTo>
                  </a:path>
                </a:pathLst>
              </a:custGeom>
              <a:solidFill>
                <a:srgbClr val="666666"/>
              </a:solidFill>
              <a:ln>
                <a:noFill/>
              </a:ln>
            </p:spPr>
            <p:txBody>
              <a:bodyPr rtlCol="0" anchor="ctr"/>
              <a:lstStyle/>
              <a:p>
                <a:pPr algn="ctr"/>
                <a:endParaRPr sz="4800" b="1"/>
              </a:p>
            </p:txBody>
          </p:sp>
          <p:sp>
            <p:nvSpPr>
              <p:cNvPr id="3" name="Rounded Rectangle 2"/>
              <p:cNvSpPr/>
              <p:nvPr/>
            </p:nvSpPr>
            <p:spPr>
              <a:xfrm>
                <a:off x="2130076" y="2009830"/>
                <a:ext cx="893257" cy="1133750"/>
              </a:xfrm>
              <a:custGeom>
                <a:avLst/>
                <a:gdLst/>
                <a:ahLst/>
                <a:cxnLst/>
                <a:rect l="0" t="0" r="0" b="0"/>
                <a:pathLst>
                  <a:path w="893257" h="1133750">
                    <a:moveTo>
                      <a:pt x="137424" y="0"/>
                    </a:moveTo>
                    <a:lnTo>
                      <a:pt x="755833" y="0"/>
                    </a:lnTo>
                    <a:cubicBezTo>
                      <a:pt x="755833" y="0"/>
                      <a:pt x="893257" y="0"/>
                      <a:pt x="893257" y="137424"/>
                    </a:cubicBezTo>
                    <a:lnTo>
                      <a:pt x="893257" y="996326"/>
                    </a:lnTo>
                    <a:cubicBezTo>
                      <a:pt x="893257" y="996326"/>
                      <a:pt x="893257" y="1133750"/>
                      <a:pt x="755833" y="1133750"/>
                    </a:cubicBezTo>
                    <a:lnTo>
                      <a:pt x="137424" y="1133750"/>
                    </a:lnTo>
                    <a:cubicBezTo>
                      <a:pt x="137424" y="1133750"/>
                      <a:pt x="0" y="1133750"/>
                      <a:pt x="0" y="996326"/>
                    </a:cubicBezTo>
                    <a:lnTo>
                      <a:pt x="0" y="137424"/>
                    </a:lnTo>
                    <a:cubicBezTo>
                      <a:pt x="0" y="137424"/>
                      <a:pt x="0" y="0"/>
                      <a:pt x="137424" y="0"/>
                    </a:cubicBezTo>
                  </a:path>
                </a:pathLst>
              </a:custGeom>
              <a:noFill/>
              <a:ln w="8589">
                <a:solidFill>
                  <a:srgbClr val="FFFFFF"/>
                </a:solidFill>
              </a:ln>
            </p:spPr>
            <p:txBody>
              <a:bodyPr rtlCol="0" anchor="ctr"/>
              <a:lstStyle/>
              <a:p>
                <a:pPr algn="ctr"/>
                <a:endParaRPr sz="4800" b="1"/>
              </a:p>
            </p:txBody>
          </p:sp>
        </p:grpSp>
        <p:grpSp>
          <p:nvGrpSpPr>
            <p:cNvPr id="7" name="Group 6"/>
            <p:cNvGrpSpPr/>
            <p:nvPr/>
          </p:nvGrpSpPr>
          <p:grpSpPr>
            <a:xfrm>
              <a:off x="2243947" y="1183258"/>
              <a:ext cx="1717803" cy="309204"/>
              <a:chOff x="137424" y="755833"/>
              <a:chExt cx="1717803" cy="309204"/>
            </a:xfrm>
          </p:grpSpPr>
          <p:sp>
            <p:nvSpPr>
              <p:cNvPr id="5" name="Rounded Rectangle 4"/>
              <p:cNvSpPr/>
              <p:nvPr/>
            </p:nvSpPr>
            <p:spPr>
              <a:xfrm>
                <a:off x="137424" y="755833"/>
                <a:ext cx="1717803" cy="309204"/>
              </a:xfrm>
              <a:custGeom>
                <a:avLst/>
                <a:gdLst/>
                <a:ahLst/>
                <a:cxnLst/>
                <a:rect l="0" t="0" r="0" b="0"/>
                <a:pathLst>
                  <a:path w="1717803" h="309204">
                    <a:moveTo>
                      <a:pt x="68712" y="0"/>
                    </a:moveTo>
                    <a:lnTo>
                      <a:pt x="1649091" y="0"/>
                    </a:lnTo>
                    <a:cubicBezTo>
                      <a:pt x="1649091" y="0"/>
                      <a:pt x="1717803" y="0"/>
                      <a:pt x="1717803" y="68712"/>
                    </a:cubicBezTo>
                    <a:lnTo>
                      <a:pt x="1717803" y="240492"/>
                    </a:lnTo>
                    <a:cubicBezTo>
                      <a:pt x="1717803" y="240492"/>
                      <a:pt x="1717803" y="309204"/>
                      <a:pt x="1649091" y="309204"/>
                    </a:cubicBezTo>
                    <a:lnTo>
                      <a:pt x="68712" y="309204"/>
                    </a:lnTo>
                    <a:cubicBezTo>
                      <a:pt x="68712" y="309204"/>
                      <a:pt x="0" y="309204"/>
                      <a:pt x="0" y="240492"/>
                    </a:cubicBezTo>
                    <a:lnTo>
                      <a:pt x="0" y="68712"/>
                    </a:lnTo>
                    <a:cubicBezTo>
                      <a:pt x="0" y="68712"/>
                      <a:pt x="0" y="0"/>
                      <a:pt x="68712" y="0"/>
                    </a:cubicBezTo>
                  </a:path>
                </a:pathLst>
              </a:custGeom>
              <a:solidFill>
                <a:srgbClr val="DE58A9"/>
              </a:solidFill>
              <a:ln>
                <a:noFill/>
              </a:ln>
            </p:spPr>
            <p:txBody>
              <a:bodyPr rtlCol="0" anchor="ctr"/>
              <a:lstStyle/>
              <a:p>
                <a:pPr algn="ctr"/>
                <a:endParaRPr sz="4800" b="1"/>
              </a:p>
            </p:txBody>
          </p:sp>
          <p:sp>
            <p:nvSpPr>
              <p:cNvPr id="6" name="Rounded Rectangle 5"/>
              <p:cNvSpPr/>
              <p:nvPr/>
            </p:nvSpPr>
            <p:spPr>
              <a:xfrm>
                <a:off x="137424" y="755833"/>
                <a:ext cx="1717803" cy="309204"/>
              </a:xfrm>
              <a:custGeom>
                <a:avLst/>
                <a:gdLst/>
                <a:ahLst/>
                <a:cxnLst/>
                <a:rect l="0" t="0" r="0" b="0"/>
                <a:pathLst>
                  <a:path w="1717803" h="309204">
                    <a:moveTo>
                      <a:pt x="68712" y="0"/>
                    </a:moveTo>
                    <a:lnTo>
                      <a:pt x="1649091" y="0"/>
                    </a:lnTo>
                    <a:cubicBezTo>
                      <a:pt x="1649091" y="0"/>
                      <a:pt x="1717803" y="0"/>
                      <a:pt x="1717803" y="68712"/>
                    </a:cubicBezTo>
                    <a:lnTo>
                      <a:pt x="1717803" y="240492"/>
                    </a:lnTo>
                    <a:cubicBezTo>
                      <a:pt x="1717803" y="240492"/>
                      <a:pt x="1717803" y="309204"/>
                      <a:pt x="1649091" y="309204"/>
                    </a:cubicBezTo>
                    <a:lnTo>
                      <a:pt x="68712" y="309204"/>
                    </a:lnTo>
                    <a:cubicBezTo>
                      <a:pt x="68712" y="309204"/>
                      <a:pt x="0" y="309204"/>
                      <a:pt x="0" y="240492"/>
                    </a:cubicBezTo>
                    <a:lnTo>
                      <a:pt x="0" y="68712"/>
                    </a:lnTo>
                    <a:cubicBezTo>
                      <a:pt x="0" y="68712"/>
                      <a:pt x="0" y="0"/>
                      <a:pt x="68712" y="0"/>
                    </a:cubicBezTo>
                  </a:path>
                </a:pathLst>
              </a:custGeom>
              <a:noFill/>
              <a:ln w="8589">
                <a:solidFill>
                  <a:srgbClr val="FFFFFF"/>
                </a:solidFill>
              </a:ln>
            </p:spPr>
            <p:txBody>
              <a:bodyPr rtlCol="0" anchor="ctr"/>
              <a:lstStyle/>
              <a:p>
                <a:pPr algn="ctr"/>
                <a:endParaRPr sz="4800" b="1"/>
              </a:p>
            </p:txBody>
          </p:sp>
        </p:grpSp>
        <p:grpSp>
          <p:nvGrpSpPr>
            <p:cNvPr id="10" name="Group 9"/>
            <p:cNvGrpSpPr/>
            <p:nvPr/>
          </p:nvGrpSpPr>
          <p:grpSpPr>
            <a:xfrm>
              <a:off x="3927394" y="4962426"/>
              <a:ext cx="1511667" cy="309204"/>
              <a:chOff x="1820871" y="4535001"/>
              <a:chExt cx="1511667" cy="309204"/>
            </a:xfrm>
          </p:grpSpPr>
          <p:sp>
            <p:nvSpPr>
              <p:cNvPr id="8" name="Rounded Rectangle 7"/>
              <p:cNvSpPr/>
              <p:nvPr/>
            </p:nvSpPr>
            <p:spPr>
              <a:xfrm>
                <a:off x="1820871" y="4535001"/>
                <a:ext cx="1511667" cy="309204"/>
              </a:xfrm>
              <a:custGeom>
                <a:avLst/>
                <a:gdLst/>
                <a:ahLst/>
                <a:cxnLst/>
                <a:rect l="0" t="0" r="0" b="0"/>
                <a:pathLst>
                  <a:path w="1511667" h="309204">
                    <a:moveTo>
                      <a:pt x="68712" y="0"/>
                    </a:moveTo>
                    <a:lnTo>
                      <a:pt x="1442954" y="0"/>
                    </a:lnTo>
                    <a:cubicBezTo>
                      <a:pt x="1442954" y="0"/>
                      <a:pt x="1511667" y="0"/>
                      <a:pt x="1511667" y="68712"/>
                    </a:cubicBezTo>
                    <a:lnTo>
                      <a:pt x="1511667" y="240492"/>
                    </a:lnTo>
                    <a:cubicBezTo>
                      <a:pt x="1511667" y="240492"/>
                      <a:pt x="1511667" y="309204"/>
                      <a:pt x="1442954" y="309204"/>
                    </a:cubicBezTo>
                    <a:lnTo>
                      <a:pt x="68712" y="309204"/>
                    </a:lnTo>
                    <a:cubicBezTo>
                      <a:pt x="68712" y="309204"/>
                      <a:pt x="0" y="309204"/>
                      <a:pt x="0" y="240492"/>
                    </a:cubicBezTo>
                    <a:lnTo>
                      <a:pt x="0" y="68712"/>
                    </a:lnTo>
                    <a:cubicBezTo>
                      <a:pt x="0" y="68712"/>
                      <a:pt x="0" y="0"/>
                      <a:pt x="68712" y="0"/>
                    </a:cubicBezTo>
                  </a:path>
                </a:pathLst>
              </a:custGeom>
              <a:solidFill>
                <a:srgbClr val="E55753"/>
              </a:solidFill>
              <a:ln>
                <a:noFill/>
              </a:ln>
            </p:spPr>
            <p:txBody>
              <a:bodyPr rtlCol="0" anchor="ctr"/>
              <a:lstStyle/>
              <a:p>
                <a:pPr algn="ctr"/>
                <a:endParaRPr sz="4800" b="1"/>
              </a:p>
            </p:txBody>
          </p:sp>
          <p:sp>
            <p:nvSpPr>
              <p:cNvPr id="9" name="Rounded Rectangle 8"/>
              <p:cNvSpPr/>
              <p:nvPr/>
            </p:nvSpPr>
            <p:spPr>
              <a:xfrm>
                <a:off x="1820871" y="4535001"/>
                <a:ext cx="1511667" cy="309204"/>
              </a:xfrm>
              <a:custGeom>
                <a:avLst/>
                <a:gdLst/>
                <a:ahLst/>
                <a:cxnLst/>
                <a:rect l="0" t="0" r="0" b="0"/>
                <a:pathLst>
                  <a:path w="1511667" h="309204">
                    <a:moveTo>
                      <a:pt x="68712" y="0"/>
                    </a:moveTo>
                    <a:lnTo>
                      <a:pt x="1442954" y="0"/>
                    </a:lnTo>
                    <a:cubicBezTo>
                      <a:pt x="1442954" y="0"/>
                      <a:pt x="1511667" y="0"/>
                      <a:pt x="1511667" y="68712"/>
                    </a:cubicBezTo>
                    <a:lnTo>
                      <a:pt x="1511667" y="240492"/>
                    </a:lnTo>
                    <a:cubicBezTo>
                      <a:pt x="1511667" y="240492"/>
                      <a:pt x="1511667" y="309204"/>
                      <a:pt x="1442954" y="309204"/>
                    </a:cubicBezTo>
                    <a:lnTo>
                      <a:pt x="68712" y="309204"/>
                    </a:lnTo>
                    <a:cubicBezTo>
                      <a:pt x="68712" y="309204"/>
                      <a:pt x="0" y="309204"/>
                      <a:pt x="0" y="240492"/>
                    </a:cubicBezTo>
                    <a:lnTo>
                      <a:pt x="0" y="68712"/>
                    </a:lnTo>
                    <a:cubicBezTo>
                      <a:pt x="0" y="68712"/>
                      <a:pt x="0" y="0"/>
                      <a:pt x="68712" y="0"/>
                    </a:cubicBezTo>
                  </a:path>
                </a:pathLst>
              </a:custGeom>
              <a:noFill/>
              <a:ln w="8589">
                <a:solidFill>
                  <a:srgbClr val="FFFFFF"/>
                </a:solidFill>
              </a:ln>
            </p:spPr>
            <p:txBody>
              <a:bodyPr rtlCol="0" anchor="ctr"/>
              <a:lstStyle/>
              <a:p>
                <a:pPr algn="ctr"/>
                <a:endParaRPr sz="4800" b="1"/>
              </a:p>
            </p:txBody>
          </p:sp>
        </p:grpSp>
        <p:grpSp>
          <p:nvGrpSpPr>
            <p:cNvPr id="13" name="Group 12"/>
            <p:cNvGrpSpPr/>
            <p:nvPr/>
          </p:nvGrpSpPr>
          <p:grpSpPr>
            <a:xfrm>
              <a:off x="5404705" y="3175910"/>
              <a:ext cx="1374242" cy="309204"/>
              <a:chOff x="3298182" y="2748485"/>
              <a:chExt cx="1374242" cy="309204"/>
            </a:xfrm>
          </p:grpSpPr>
          <p:sp>
            <p:nvSpPr>
              <p:cNvPr id="11" name="Rounded Rectangle 10"/>
              <p:cNvSpPr/>
              <p:nvPr/>
            </p:nvSpPr>
            <p:spPr>
              <a:xfrm>
                <a:off x="3298182" y="2748485"/>
                <a:ext cx="1374242" cy="309204"/>
              </a:xfrm>
              <a:custGeom>
                <a:avLst/>
                <a:gdLst/>
                <a:ahLst/>
                <a:cxnLst/>
                <a:rect l="0" t="0" r="0" b="0"/>
                <a:pathLst>
                  <a:path w="1374242" h="309204">
                    <a:moveTo>
                      <a:pt x="68712" y="0"/>
                    </a:moveTo>
                    <a:lnTo>
                      <a:pt x="1305530" y="0"/>
                    </a:lnTo>
                    <a:cubicBezTo>
                      <a:pt x="1305530" y="0"/>
                      <a:pt x="1374242" y="0"/>
                      <a:pt x="1374242" y="68712"/>
                    </a:cubicBezTo>
                    <a:lnTo>
                      <a:pt x="1374242" y="240492"/>
                    </a:lnTo>
                    <a:cubicBezTo>
                      <a:pt x="1374242" y="240492"/>
                      <a:pt x="1374242" y="309204"/>
                      <a:pt x="1305530" y="309204"/>
                    </a:cubicBezTo>
                    <a:lnTo>
                      <a:pt x="68712" y="309204"/>
                    </a:lnTo>
                    <a:cubicBezTo>
                      <a:pt x="68712" y="309204"/>
                      <a:pt x="0" y="309204"/>
                      <a:pt x="0" y="240492"/>
                    </a:cubicBezTo>
                    <a:lnTo>
                      <a:pt x="0" y="68712"/>
                    </a:lnTo>
                    <a:cubicBezTo>
                      <a:pt x="0" y="68712"/>
                      <a:pt x="0" y="0"/>
                      <a:pt x="68712" y="0"/>
                    </a:cubicBezTo>
                  </a:path>
                </a:pathLst>
              </a:custGeom>
              <a:solidFill>
                <a:srgbClr val="E0CB15"/>
              </a:solidFill>
              <a:ln>
                <a:noFill/>
              </a:ln>
            </p:spPr>
            <p:txBody>
              <a:bodyPr rtlCol="0" anchor="ctr"/>
              <a:lstStyle/>
              <a:p>
                <a:pPr algn="ctr"/>
                <a:endParaRPr sz="4800" b="1"/>
              </a:p>
            </p:txBody>
          </p:sp>
          <p:sp>
            <p:nvSpPr>
              <p:cNvPr id="12" name="Rounded Rectangle 11"/>
              <p:cNvSpPr/>
              <p:nvPr/>
            </p:nvSpPr>
            <p:spPr>
              <a:xfrm>
                <a:off x="3298182" y="2748485"/>
                <a:ext cx="1374242" cy="309204"/>
              </a:xfrm>
              <a:custGeom>
                <a:avLst/>
                <a:gdLst/>
                <a:ahLst/>
                <a:cxnLst/>
                <a:rect l="0" t="0" r="0" b="0"/>
                <a:pathLst>
                  <a:path w="1374242" h="309204">
                    <a:moveTo>
                      <a:pt x="68712" y="0"/>
                    </a:moveTo>
                    <a:lnTo>
                      <a:pt x="1305530" y="0"/>
                    </a:lnTo>
                    <a:cubicBezTo>
                      <a:pt x="1305530" y="0"/>
                      <a:pt x="1374242" y="0"/>
                      <a:pt x="1374242" y="68712"/>
                    </a:cubicBezTo>
                    <a:lnTo>
                      <a:pt x="1374242" y="240492"/>
                    </a:lnTo>
                    <a:cubicBezTo>
                      <a:pt x="1374242" y="240492"/>
                      <a:pt x="1374242" y="309204"/>
                      <a:pt x="1305530" y="309204"/>
                    </a:cubicBezTo>
                    <a:lnTo>
                      <a:pt x="68712" y="309204"/>
                    </a:lnTo>
                    <a:cubicBezTo>
                      <a:pt x="68712" y="309204"/>
                      <a:pt x="0" y="309204"/>
                      <a:pt x="0" y="240492"/>
                    </a:cubicBezTo>
                    <a:lnTo>
                      <a:pt x="0" y="68712"/>
                    </a:lnTo>
                    <a:cubicBezTo>
                      <a:pt x="0" y="68712"/>
                      <a:pt x="0" y="0"/>
                      <a:pt x="68712" y="0"/>
                    </a:cubicBezTo>
                  </a:path>
                </a:pathLst>
              </a:custGeom>
              <a:noFill/>
              <a:ln w="8589">
                <a:solidFill>
                  <a:srgbClr val="FFFFFF"/>
                </a:solidFill>
              </a:ln>
            </p:spPr>
            <p:txBody>
              <a:bodyPr rtlCol="0" anchor="ctr"/>
              <a:lstStyle/>
              <a:p>
                <a:pPr algn="ctr"/>
                <a:endParaRPr sz="4800" b="1"/>
              </a:p>
            </p:txBody>
          </p:sp>
        </p:grpSp>
        <p:grpSp>
          <p:nvGrpSpPr>
            <p:cNvPr id="16" name="Group 15"/>
            <p:cNvGrpSpPr/>
            <p:nvPr/>
          </p:nvGrpSpPr>
          <p:grpSpPr>
            <a:xfrm>
              <a:off x="2656220" y="3485115"/>
              <a:ext cx="1305530" cy="309204"/>
              <a:chOff x="549697" y="3057690"/>
              <a:chExt cx="1305530" cy="309204"/>
            </a:xfrm>
          </p:grpSpPr>
          <p:sp>
            <p:nvSpPr>
              <p:cNvPr id="14" name="Rounded Rectangle 13"/>
              <p:cNvSpPr/>
              <p:nvPr/>
            </p:nvSpPr>
            <p:spPr>
              <a:xfrm>
                <a:off x="549697" y="3057690"/>
                <a:ext cx="1305530" cy="309204"/>
              </a:xfrm>
              <a:custGeom>
                <a:avLst/>
                <a:gdLst/>
                <a:ahLst/>
                <a:cxnLst/>
                <a:rect l="0" t="0" r="0" b="0"/>
                <a:pathLst>
                  <a:path w="1305530" h="309204">
                    <a:moveTo>
                      <a:pt x="68712" y="0"/>
                    </a:moveTo>
                    <a:lnTo>
                      <a:pt x="1236818" y="0"/>
                    </a:lnTo>
                    <a:cubicBezTo>
                      <a:pt x="1236818" y="0"/>
                      <a:pt x="1305530" y="0"/>
                      <a:pt x="1305530" y="68712"/>
                    </a:cubicBezTo>
                    <a:lnTo>
                      <a:pt x="1305530" y="240492"/>
                    </a:lnTo>
                    <a:cubicBezTo>
                      <a:pt x="1305530" y="240492"/>
                      <a:pt x="1305530" y="309204"/>
                      <a:pt x="1236818" y="309204"/>
                    </a:cubicBezTo>
                    <a:lnTo>
                      <a:pt x="68712" y="309204"/>
                    </a:lnTo>
                    <a:cubicBezTo>
                      <a:pt x="68712" y="309204"/>
                      <a:pt x="0" y="309204"/>
                      <a:pt x="0" y="240492"/>
                    </a:cubicBezTo>
                    <a:lnTo>
                      <a:pt x="0" y="68712"/>
                    </a:lnTo>
                    <a:cubicBezTo>
                      <a:pt x="0" y="68712"/>
                      <a:pt x="0" y="0"/>
                      <a:pt x="68712" y="0"/>
                    </a:cubicBezTo>
                  </a:path>
                </a:pathLst>
              </a:custGeom>
              <a:solidFill>
                <a:srgbClr val="92BD39"/>
              </a:solidFill>
              <a:ln>
                <a:noFill/>
              </a:ln>
            </p:spPr>
            <p:txBody>
              <a:bodyPr rtlCol="0" anchor="ctr"/>
              <a:lstStyle/>
              <a:p>
                <a:pPr algn="ctr"/>
                <a:endParaRPr sz="4800" b="1"/>
              </a:p>
            </p:txBody>
          </p:sp>
          <p:sp>
            <p:nvSpPr>
              <p:cNvPr id="15" name="Rounded Rectangle 14"/>
              <p:cNvSpPr/>
              <p:nvPr/>
            </p:nvSpPr>
            <p:spPr>
              <a:xfrm>
                <a:off x="549697" y="3057690"/>
                <a:ext cx="1305530" cy="309204"/>
              </a:xfrm>
              <a:custGeom>
                <a:avLst/>
                <a:gdLst/>
                <a:ahLst/>
                <a:cxnLst/>
                <a:rect l="0" t="0" r="0" b="0"/>
                <a:pathLst>
                  <a:path w="1305530" h="309204">
                    <a:moveTo>
                      <a:pt x="68712" y="0"/>
                    </a:moveTo>
                    <a:lnTo>
                      <a:pt x="1236818" y="0"/>
                    </a:lnTo>
                    <a:cubicBezTo>
                      <a:pt x="1236818" y="0"/>
                      <a:pt x="1305530" y="0"/>
                      <a:pt x="1305530" y="68712"/>
                    </a:cubicBezTo>
                    <a:lnTo>
                      <a:pt x="1305530" y="240492"/>
                    </a:lnTo>
                    <a:cubicBezTo>
                      <a:pt x="1305530" y="240492"/>
                      <a:pt x="1305530" y="309204"/>
                      <a:pt x="1236818" y="309204"/>
                    </a:cubicBezTo>
                    <a:lnTo>
                      <a:pt x="68712" y="309204"/>
                    </a:lnTo>
                    <a:cubicBezTo>
                      <a:pt x="68712" y="309204"/>
                      <a:pt x="0" y="309204"/>
                      <a:pt x="0" y="240492"/>
                    </a:cubicBezTo>
                    <a:lnTo>
                      <a:pt x="0" y="68712"/>
                    </a:lnTo>
                    <a:cubicBezTo>
                      <a:pt x="0" y="68712"/>
                      <a:pt x="0" y="0"/>
                      <a:pt x="68712" y="0"/>
                    </a:cubicBezTo>
                  </a:path>
                </a:pathLst>
              </a:custGeom>
              <a:noFill/>
              <a:ln w="8589">
                <a:solidFill>
                  <a:srgbClr val="FFFFFF"/>
                </a:solidFill>
              </a:ln>
            </p:spPr>
            <p:txBody>
              <a:bodyPr rtlCol="0" anchor="ctr"/>
              <a:lstStyle/>
              <a:p>
                <a:pPr algn="ctr"/>
                <a:endParaRPr sz="4800" b="1"/>
              </a:p>
            </p:txBody>
          </p:sp>
        </p:grpSp>
        <p:grpSp>
          <p:nvGrpSpPr>
            <p:cNvPr id="19" name="Group 18"/>
            <p:cNvGrpSpPr/>
            <p:nvPr/>
          </p:nvGrpSpPr>
          <p:grpSpPr>
            <a:xfrm>
              <a:off x="5404705" y="1286326"/>
              <a:ext cx="1236818" cy="309204"/>
              <a:chOff x="3298182" y="858901"/>
              <a:chExt cx="1236818" cy="309204"/>
            </a:xfrm>
          </p:grpSpPr>
          <p:sp>
            <p:nvSpPr>
              <p:cNvPr id="17" name="Rounded Rectangle 16"/>
              <p:cNvSpPr/>
              <p:nvPr/>
            </p:nvSpPr>
            <p:spPr>
              <a:xfrm>
                <a:off x="3298182" y="858901"/>
                <a:ext cx="1236818" cy="309204"/>
              </a:xfrm>
              <a:custGeom>
                <a:avLst/>
                <a:gdLst/>
                <a:ahLst/>
                <a:cxnLst/>
                <a:rect l="0" t="0" r="0" b="0"/>
                <a:pathLst>
                  <a:path w="1236818" h="309204">
                    <a:moveTo>
                      <a:pt x="68712" y="0"/>
                    </a:moveTo>
                    <a:lnTo>
                      <a:pt x="1168106" y="0"/>
                    </a:lnTo>
                    <a:cubicBezTo>
                      <a:pt x="1168106" y="0"/>
                      <a:pt x="1236818" y="0"/>
                      <a:pt x="1236818" y="68712"/>
                    </a:cubicBezTo>
                    <a:lnTo>
                      <a:pt x="1236818" y="240492"/>
                    </a:lnTo>
                    <a:cubicBezTo>
                      <a:pt x="1236818" y="240492"/>
                      <a:pt x="1236818" y="309204"/>
                      <a:pt x="1168106" y="309204"/>
                    </a:cubicBezTo>
                    <a:lnTo>
                      <a:pt x="68712" y="309204"/>
                    </a:lnTo>
                    <a:cubicBezTo>
                      <a:pt x="68712" y="309204"/>
                      <a:pt x="0" y="309204"/>
                      <a:pt x="0" y="240492"/>
                    </a:cubicBezTo>
                    <a:lnTo>
                      <a:pt x="0" y="68712"/>
                    </a:lnTo>
                    <a:cubicBezTo>
                      <a:pt x="0" y="68712"/>
                      <a:pt x="0" y="0"/>
                      <a:pt x="68712" y="0"/>
                    </a:cubicBezTo>
                  </a:path>
                </a:pathLst>
              </a:custGeom>
              <a:solidFill>
                <a:srgbClr val="4E88E7"/>
              </a:solidFill>
              <a:ln>
                <a:noFill/>
              </a:ln>
            </p:spPr>
            <p:txBody>
              <a:bodyPr rtlCol="0" anchor="ctr"/>
              <a:lstStyle/>
              <a:p>
                <a:pPr algn="ctr"/>
                <a:endParaRPr sz="4800" b="1"/>
              </a:p>
            </p:txBody>
          </p:sp>
          <p:sp>
            <p:nvSpPr>
              <p:cNvPr id="18" name="Rounded Rectangle 17"/>
              <p:cNvSpPr/>
              <p:nvPr/>
            </p:nvSpPr>
            <p:spPr>
              <a:xfrm>
                <a:off x="3298182" y="858901"/>
                <a:ext cx="1236818" cy="309204"/>
              </a:xfrm>
              <a:custGeom>
                <a:avLst/>
                <a:gdLst/>
                <a:ahLst/>
                <a:cxnLst/>
                <a:rect l="0" t="0" r="0" b="0"/>
                <a:pathLst>
                  <a:path w="1236818" h="309204">
                    <a:moveTo>
                      <a:pt x="68712" y="0"/>
                    </a:moveTo>
                    <a:lnTo>
                      <a:pt x="1168106" y="0"/>
                    </a:lnTo>
                    <a:cubicBezTo>
                      <a:pt x="1168106" y="0"/>
                      <a:pt x="1236818" y="0"/>
                      <a:pt x="1236818" y="68712"/>
                    </a:cubicBezTo>
                    <a:lnTo>
                      <a:pt x="1236818" y="240492"/>
                    </a:lnTo>
                    <a:cubicBezTo>
                      <a:pt x="1236818" y="240492"/>
                      <a:pt x="1236818" y="309204"/>
                      <a:pt x="1168106" y="309204"/>
                    </a:cubicBezTo>
                    <a:lnTo>
                      <a:pt x="68712" y="309204"/>
                    </a:lnTo>
                    <a:cubicBezTo>
                      <a:pt x="68712" y="309204"/>
                      <a:pt x="0" y="309204"/>
                      <a:pt x="0" y="240492"/>
                    </a:cubicBezTo>
                    <a:lnTo>
                      <a:pt x="0" y="68712"/>
                    </a:lnTo>
                    <a:cubicBezTo>
                      <a:pt x="0" y="68712"/>
                      <a:pt x="0" y="0"/>
                      <a:pt x="68712" y="0"/>
                    </a:cubicBezTo>
                  </a:path>
                </a:pathLst>
              </a:custGeom>
              <a:noFill/>
              <a:ln w="8589">
                <a:solidFill>
                  <a:srgbClr val="FFFFFF"/>
                </a:solidFill>
              </a:ln>
            </p:spPr>
            <p:txBody>
              <a:bodyPr rtlCol="0" anchor="ctr"/>
              <a:lstStyle/>
              <a:p>
                <a:pPr algn="ctr"/>
                <a:endParaRPr sz="4800" b="1"/>
              </a:p>
            </p:txBody>
          </p:sp>
        </p:grpSp>
        <p:sp>
          <p:nvSpPr>
            <p:cNvPr id="20" name="TextBox 19"/>
            <p:cNvSpPr txBox="1"/>
            <p:nvPr/>
          </p:nvSpPr>
          <p:spPr>
            <a:xfrm>
              <a:off x="3032236" y="1572627"/>
              <a:ext cx="599976" cy="165858"/>
            </a:xfrm>
            <a:prstGeom prst="rect">
              <a:avLst/>
            </a:prstGeom>
            <a:noFill/>
            <a:ln>
              <a:noFill/>
            </a:ln>
          </p:spPr>
          <p:txBody>
            <a:bodyPr wrap="none" lIns="0" tIns="0" rIns="0" bIns="0" anchor="t">
              <a:spAutoFit/>
            </a:bodyPr>
            <a:lstStyle/>
            <a:p>
              <a:pPr algn="ctr"/>
              <a:r>
                <a:rPr b="1" dirty="0">
                  <a:solidFill>
                    <a:srgbClr val="484848"/>
                  </a:solidFill>
                  <a:latin typeface="Roboto"/>
                </a:rPr>
                <a:t>Multiple Choice</a:t>
              </a:r>
            </a:p>
          </p:txBody>
        </p:sp>
        <p:sp>
          <p:nvSpPr>
            <p:cNvPr id="21" name="TextBox 20"/>
            <p:cNvSpPr txBox="1"/>
            <p:nvPr/>
          </p:nvSpPr>
          <p:spPr>
            <a:xfrm>
              <a:off x="5737748" y="1675695"/>
              <a:ext cx="751748" cy="165858"/>
            </a:xfrm>
            <a:prstGeom prst="rect">
              <a:avLst/>
            </a:prstGeom>
            <a:noFill/>
            <a:ln>
              <a:noFill/>
            </a:ln>
          </p:spPr>
          <p:txBody>
            <a:bodyPr wrap="none" lIns="0" tIns="0" rIns="0" bIns="0" anchor="t">
              <a:spAutoFit/>
            </a:bodyPr>
            <a:lstStyle/>
            <a:p>
              <a:pPr algn="ctr"/>
              <a:r>
                <a:rPr b="1" dirty="0">
                  <a:solidFill>
                    <a:srgbClr val="484848"/>
                  </a:solidFill>
                  <a:latin typeface="Roboto"/>
                </a:rPr>
                <a:t>Branching Scenario</a:t>
              </a:r>
            </a:p>
          </p:txBody>
        </p:sp>
        <p:sp>
          <p:nvSpPr>
            <p:cNvPr id="22" name="TextBox 21"/>
            <p:cNvSpPr txBox="1"/>
            <p:nvPr/>
          </p:nvSpPr>
          <p:spPr>
            <a:xfrm>
              <a:off x="2874552" y="1778763"/>
              <a:ext cx="780798" cy="165858"/>
            </a:xfrm>
            <a:prstGeom prst="rect">
              <a:avLst/>
            </a:prstGeom>
            <a:noFill/>
            <a:ln>
              <a:noFill/>
            </a:ln>
          </p:spPr>
          <p:txBody>
            <a:bodyPr wrap="none" lIns="0" tIns="0" rIns="0" bIns="0" anchor="t">
              <a:spAutoFit/>
            </a:bodyPr>
            <a:lstStyle/>
            <a:p>
              <a:pPr algn="ctr"/>
              <a:r>
                <a:rPr b="1" dirty="0">
                  <a:solidFill>
                    <a:srgbClr val="484848"/>
                  </a:solidFill>
                  <a:latin typeface="Roboto"/>
                </a:rPr>
                <a:t>True/False Question</a:t>
              </a:r>
            </a:p>
          </p:txBody>
        </p:sp>
        <p:sp>
          <p:nvSpPr>
            <p:cNvPr id="23" name="TextBox 22"/>
            <p:cNvSpPr txBox="1"/>
            <p:nvPr/>
          </p:nvSpPr>
          <p:spPr>
            <a:xfrm>
              <a:off x="5774551" y="1881831"/>
              <a:ext cx="334966" cy="165858"/>
            </a:xfrm>
            <a:prstGeom prst="rect">
              <a:avLst/>
            </a:prstGeom>
            <a:noFill/>
            <a:ln>
              <a:noFill/>
            </a:ln>
          </p:spPr>
          <p:txBody>
            <a:bodyPr wrap="none" lIns="0" tIns="0" rIns="0" bIns="0" anchor="t">
              <a:spAutoFit/>
            </a:bodyPr>
            <a:lstStyle/>
            <a:p>
              <a:pPr algn="ctr"/>
              <a:r>
                <a:rPr b="1">
                  <a:solidFill>
                    <a:srgbClr val="484848"/>
                  </a:solidFill>
                  <a:latin typeface="Roboto"/>
                </a:rPr>
                <a:t>Timeline</a:t>
              </a:r>
            </a:p>
          </p:txBody>
        </p:sp>
        <p:sp>
          <p:nvSpPr>
            <p:cNvPr id="24" name="TextBox 23"/>
            <p:cNvSpPr txBox="1"/>
            <p:nvPr/>
          </p:nvSpPr>
          <p:spPr>
            <a:xfrm>
              <a:off x="3022767" y="1984900"/>
              <a:ext cx="632583" cy="165858"/>
            </a:xfrm>
            <a:prstGeom prst="rect">
              <a:avLst/>
            </a:prstGeom>
            <a:noFill/>
            <a:ln>
              <a:noFill/>
            </a:ln>
          </p:spPr>
          <p:txBody>
            <a:bodyPr wrap="none" lIns="0" tIns="0" rIns="0" bIns="0" anchor="t">
              <a:spAutoFit/>
            </a:bodyPr>
            <a:lstStyle/>
            <a:p>
              <a:pPr algn="ctr"/>
              <a:r>
                <a:rPr b="1" dirty="0">
                  <a:solidFill>
                    <a:srgbClr val="484848"/>
                  </a:solidFill>
                  <a:latin typeface="Roboto"/>
                </a:rPr>
                <a:t>Fill in the Blanks</a:t>
              </a:r>
            </a:p>
          </p:txBody>
        </p:sp>
        <p:sp>
          <p:nvSpPr>
            <p:cNvPr id="25" name="TextBox 24"/>
            <p:cNvSpPr txBox="1"/>
            <p:nvPr/>
          </p:nvSpPr>
          <p:spPr>
            <a:xfrm>
              <a:off x="5757172" y="2097195"/>
              <a:ext cx="628433" cy="165858"/>
            </a:xfrm>
            <a:prstGeom prst="rect">
              <a:avLst/>
            </a:prstGeom>
            <a:noFill/>
            <a:ln>
              <a:noFill/>
            </a:ln>
          </p:spPr>
          <p:txBody>
            <a:bodyPr wrap="none" lIns="0" tIns="0" rIns="0" bIns="0" anchor="t">
              <a:spAutoFit/>
            </a:bodyPr>
            <a:lstStyle/>
            <a:p>
              <a:pPr algn="ctr"/>
              <a:r>
                <a:rPr b="1" dirty="0">
                  <a:solidFill>
                    <a:srgbClr val="484848"/>
                  </a:solidFill>
                  <a:latin typeface="Roboto"/>
                </a:rPr>
                <a:t>Interactive Book</a:t>
              </a:r>
            </a:p>
          </p:txBody>
        </p:sp>
        <p:sp>
          <p:nvSpPr>
            <p:cNvPr id="26" name="TextBox 25"/>
            <p:cNvSpPr txBox="1"/>
            <p:nvPr/>
          </p:nvSpPr>
          <p:spPr>
            <a:xfrm>
              <a:off x="3100044" y="2191036"/>
              <a:ext cx="548990" cy="165858"/>
            </a:xfrm>
            <a:prstGeom prst="rect">
              <a:avLst/>
            </a:prstGeom>
            <a:noFill/>
            <a:ln>
              <a:noFill/>
            </a:ln>
          </p:spPr>
          <p:txBody>
            <a:bodyPr wrap="none" lIns="0" tIns="0" rIns="0" bIns="0" anchor="t">
              <a:spAutoFit/>
            </a:bodyPr>
            <a:lstStyle/>
            <a:p>
              <a:pPr algn="ctr"/>
              <a:r>
                <a:rPr b="1" dirty="0">
                  <a:solidFill>
                    <a:srgbClr val="484848"/>
                  </a:solidFill>
                  <a:latin typeface="Roboto"/>
                </a:rPr>
                <a:t>Drag and Drop</a:t>
              </a:r>
            </a:p>
          </p:txBody>
        </p:sp>
        <p:sp>
          <p:nvSpPr>
            <p:cNvPr id="27" name="TextBox 26"/>
            <p:cNvSpPr txBox="1"/>
            <p:nvPr/>
          </p:nvSpPr>
          <p:spPr>
            <a:xfrm>
              <a:off x="5787889" y="2294104"/>
              <a:ext cx="296430" cy="165858"/>
            </a:xfrm>
            <a:prstGeom prst="rect">
              <a:avLst/>
            </a:prstGeom>
            <a:noFill/>
            <a:ln>
              <a:noFill/>
            </a:ln>
          </p:spPr>
          <p:txBody>
            <a:bodyPr wrap="none" lIns="0" tIns="0" rIns="0" bIns="0" anchor="t">
              <a:spAutoFit/>
            </a:bodyPr>
            <a:lstStyle/>
            <a:p>
              <a:pPr algn="ctr"/>
              <a:r>
                <a:rPr b="1" dirty="0">
                  <a:solidFill>
                    <a:srgbClr val="484848"/>
                  </a:solidFill>
                  <a:latin typeface="Roboto"/>
                </a:rPr>
                <a:t>Column</a:t>
              </a:r>
            </a:p>
          </p:txBody>
        </p:sp>
        <p:sp>
          <p:nvSpPr>
            <p:cNvPr id="28" name="TextBox 27"/>
            <p:cNvSpPr txBox="1"/>
            <p:nvPr/>
          </p:nvSpPr>
          <p:spPr>
            <a:xfrm>
              <a:off x="3398308" y="2397172"/>
              <a:ext cx="224102" cy="165858"/>
            </a:xfrm>
            <a:prstGeom prst="rect">
              <a:avLst/>
            </a:prstGeom>
            <a:noFill/>
            <a:ln>
              <a:noFill/>
            </a:ln>
          </p:spPr>
          <p:txBody>
            <a:bodyPr wrap="none" lIns="0" tIns="0" rIns="0" bIns="0" anchor="t">
              <a:spAutoFit/>
            </a:bodyPr>
            <a:lstStyle/>
            <a:p>
              <a:pPr algn="ctr"/>
              <a:r>
                <a:rPr b="1">
                  <a:solidFill>
                    <a:srgbClr val="484848"/>
                  </a:solidFill>
                  <a:latin typeface="Roboto"/>
                </a:rPr>
                <a:t>Essay</a:t>
              </a:r>
            </a:p>
          </p:txBody>
        </p:sp>
        <p:sp>
          <p:nvSpPr>
            <p:cNvPr id="29" name="TextBox 28"/>
            <p:cNvSpPr txBox="1"/>
            <p:nvPr/>
          </p:nvSpPr>
          <p:spPr>
            <a:xfrm>
              <a:off x="5784891" y="2500241"/>
              <a:ext cx="392474" cy="165858"/>
            </a:xfrm>
            <a:prstGeom prst="rect">
              <a:avLst/>
            </a:prstGeom>
            <a:noFill/>
            <a:ln>
              <a:noFill/>
            </a:ln>
          </p:spPr>
          <p:txBody>
            <a:bodyPr wrap="none" lIns="0" tIns="0" rIns="0" bIns="0" anchor="t">
              <a:spAutoFit/>
            </a:bodyPr>
            <a:lstStyle/>
            <a:p>
              <a:pPr algn="ctr"/>
              <a:r>
                <a:rPr b="1" dirty="0">
                  <a:solidFill>
                    <a:srgbClr val="484848"/>
                  </a:solidFill>
                  <a:latin typeface="Roboto"/>
                </a:rPr>
                <a:t>Accordion</a:t>
              </a:r>
            </a:p>
          </p:txBody>
        </p:sp>
        <p:sp>
          <p:nvSpPr>
            <p:cNvPr id="30" name="TextBox 29"/>
            <p:cNvSpPr txBox="1"/>
            <p:nvPr/>
          </p:nvSpPr>
          <p:spPr>
            <a:xfrm>
              <a:off x="3285146" y="2603309"/>
              <a:ext cx="345045" cy="165858"/>
            </a:xfrm>
            <a:prstGeom prst="rect">
              <a:avLst/>
            </a:prstGeom>
            <a:noFill/>
            <a:ln>
              <a:noFill/>
            </a:ln>
          </p:spPr>
          <p:txBody>
            <a:bodyPr wrap="none" lIns="0" tIns="0" rIns="0" bIns="0" anchor="t">
              <a:spAutoFit/>
            </a:bodyPr>
            <a:lstStyle/>
            <a:p>
              <a:pPr algn="ctr"/>
              <a:r>
                <a:rPr b="1" dirty="0">
                  <a:solidFill>
                    <a:srgbClr val="484848"/>
                  </a:solidFill>
                  <a:latin typeface="Roboto"/>
                </a:rPr>
                <a:t>Dictation</a:t>
              </a:r>
            </a:p>
          </p:txBody>
        </p:sp>
        <p:sp>
          <p:nvSpPr>
            <p:cNvPr id="31" name="TextBox 30"/>
            <p:cNvSpPr txBox="1"/>
            <p:nvPr/>
          </p:nvSpPr>
          <p:spPr>
            <a:xfrm>
              <a:off x="5744819" y="2717426"/>
              <a:ext cx="779613" cy="165858"/>
            </a:xfrm>
            <a:prstGeom prst="rect">
              <a:avLst/>
            </a:prstGeom>
            <a:noFill/>
            <a:ln>
              <a:noFill/>
            </a:ln>
          </p:spPr>
          <p:txBody>
            <a:bodyPr wrap="none" lIns="0" tIns="0" rIns="0" bIns="0" anchor="t">
              <a:spAutoFit/>
            </a:bodyPr>
            <a:lstStyle/>
            <a:p>
              <a:pPr algn="ctr"/>
              <a:r>
                <a:rPr b="1" dirty="0">
                  <a:solidFill>
                    <a:srgbClr val="484848"/>
                  </a:solidFill>
                  <a:latin typeface="Roboto"/>
                </a:rPr>
                <a:t>Documentation Tool</a:t>
              </a:r>
            </a:p>
          </p:txBody>
        </p:sp>
        <p:sp>
          <p:nvSpPr>
            <p:cNvPr id="32" name="TextBox 31"/>
            <p:cNvSpPr txBox="1"/>
            <p:nvPr/>
          </p:nvSpPr>
          <p:spPr>
            <a:xfrm>
              <a:off x="3056560" y="2809445"/>
              <a:ext cx="598790" cy="165858"/>
            </a:xfrm>
            <a:prstGeom prst="rect">
              <a:avLst/>
            </a:prstGeom>
            <a:noFill/>
            <a:ln>
              <a:noFill/>
            </a:ln>
          </p:spPr>
          <p:txBody>
            <a:bodyPr wrap="none" lIns="0" tIns="0" rIns="0" bIns="0" anchor="t">
              <a:spAutoFit/>
            </a:bodyPr>
            <a:lstStyle/>
            <a:p>
              <a:pPr algn="ctr"/>
              <a:r>
                <a:rPr b="1" dirty="0">
                  <a:solidFill>
                    <a:srgbClr val="484848"/>
                  </a:solidFill>
                  <a:latin typeface="Roboto"/>
                </a:rPr>
                <a:t>Arithmetic Quiz</a:t>
              </a:r>
            </a:p>
          </p:txBody>
        </p:sp>
        <p:sp>
          <p:nvSpPr>
            <p:cNvPr id="33" name="TextBox 32"/>
            <p:cNvSpPr txBox="1"/>
            <p:nvPr/>
          </p:nvSpPr>
          <p:spPr>
            <a:xfrm>
              <a:off x="5760886" y="2912514"/>
              <a:ext cx="523496" cy="165858"/>
            </a:xfrm>
            <a:prstGeom prst="rect">
              <a:avLst/>
            </a:prstGeom>
            <a:noFill/>
            <a:ln>
              <a:noFill/>
            </a:ln>
          </p:spPr>
          <p:txBody>
            <a:bodyPr wrap="none" lIns="0" tIns="0" rIns="0" bIns="0" anchor="t">
              <a:spAutoFit/>
            </a:bodyPr>
            <a:lstStyle/>
            <a:p>
              <a:pPr algn="ctr"/>
              <a:r>
                <a:rPr b="1" dirty="0">
                  <a:solidFill>
                    <a:srgbClr val="484848"/>
                  </a:solidFill>
                  <a:latin typeface="Roboto"/>
                </a:rPr>
                <a:t>Cornell Notes</a:t>
              </a:r>
            </a:p>
          </p:txBody>
        </p:sp>
        <p:sp>
          <p:nvSpPr>
            <p:cNvPr id="34" name="TextBox 33"/>
            <p:cNvSpPr txBox="1"/>
            <p:nvPr/>
          </p:nvSpPr>
          <p:spPr>
            <a:xfrm>
              <a:off x="3045889" y="3015582"/>
              <a:ext cx="609461" cy="165858"/>
            </a:xfrm>
            <a:prstGeom prst="rect">
              <a:avLst/>
            </a:prstGeom>
            <a:noFill/>
            <a:ln>
              <a:noFill/>
            </a:ln>
          </p:spPr>
          <p:txBody>
            <a:bodyPr wrap="none" lIns="0" tIns="0" rIns="0" bIns="0" anchor="t">
              <a:spAutoFit/>
            </a:bodyPr>
            <a:lstStyle/>
            <a:p>
              <a:pPr algn="ctr"/>
              <a:r>
                <a:rPr b="1" dirty="0">
                  <a:solidFill>
                    <a:srgbClr val="484848"/>
                  </a:solidFill>
                  <a:latin typeface="Roboto"/>
                </a:rPr>
                <a:t>Mark the Words</a:t>
              </a:r>
            </a:p>
          </p:txBody>
        </p:sp>
        <p:sp>
          <p:nvSpPr>
            <p:cNvPr id="35" name="TextBox 34"/>
            <p:cNvSpPr txBox="1"/>
            <p:nvPr/>
          </p:nvSpPr>
          <p:spPr>
            <a:xfrm>
              <a:off x="3136326" y="3221718"/>
              <a:ext cx="493854" cy="165858"/>
            </a:xfrm>
            <a:prstGeom prst="rect">
              <a:avLst/>
            </a:prstGeom>
            <a:noFill/>
            <a:ln>
              <a:noFill/>
            </a:ln>
          </p:spPr>
          <p:txBody>
            <a:bodyPr wrap="none" lIns="0" tIns="0" rIns="0" bIns="0" anchor="t">
              <a:spAutoFit/>
            </a:bodyPr>
            <a:lstStyle/>
            <a:p>
              <a:pPr algn="ctr"/>
              <a:r>
                <a:rPr b="1">
                  <a:solidFill>
                    <a:srgbClr val="484848"/>
                  </a:solidFill>
                  <a:latin typeface="Roboto"/>
                </a:rPr>
                <a:t>Question Set</a:t>
              </a:r>
            </a:p>
          </p:txBody>
        </p:sp>
        <p:sp>
          <p:nvSpPr>
            <p:cNvPr id="36" name="TextBox 35"/>
            <p:cNvSpPr txBox="1"/>
            <p:nvPr/>
          </p:nvSpPr>
          <p:spPr>
            <a:xfrm>
              <a:off x="4330948" y="5351794"/>
              <a:ext cx="538318" cy="165858"/>
            </a:xfrm>
            <a:prstGeom prst="rect">
              <a:avLst/>
            </a:prstGeom>
            <a:noFill/>
            <a:ln>
              <a:noFill/>
            </a:ln>
          </p:spPr>
          <p:txBody>
            <a:bodyPr wrap="none" lIns="0" tIns="0" rIns="0" bIns="0" anchor="t">
              <a:spAutoFit/>
            </a:bodyPr>
            <a:lstStyle/>
            <a:p>
              <a:pPr algn="ctr"/>
              <a:r>
                <a:rPr b="1" dirty="0">
                  <a:solidFill>
                    <a:srgbClr val="484848"/>
                  </a:solidFill>
                  <a:latin typeface="Roboto"/>
                </a:rPr>
                <a:t>Questionnaire</a:t>
              </a:r>
            </a:p>
          </p:txBody>
        </p:sp>
        <p:sp>
          <p:nvSpPr>
            <p:cNvPr id="37" name="TextBox 36"/>
            <p:cNvSpPr txBox="1"/>
            <p:nvPr/>
          </p:nvSpPr>
          <p:spPr>
            <a:xfrm>
              <a:off x="4330873" y="5557931"/>
              <a:ext cx="629026" cy="165858"/>
            </a:xfrm>
            <a:prstGeom prst="rect">
              <a:avLst/>
            </a:prstGeom>
            <a:noFill/>
            <a:ln>
              <a:noFill/>
            </a:ln>
          </p:spPr>
          <p:txBody>
            <a:bodyPr wrap="none" lIns="0" tIns="0" rIns="0" bIns="0" anchor="t">
              <a:spAutoFit/>
            </a:bodyPr>
            <a:lstStyle/>
            <a:p>
              <a:pPr algn="ctr"/>
              <a:r>
                <a:rPr b="1" dirty="0">
                  <a:solidFill>
                    <a:srgbClr val="484848"/>
                  </a:solidFill>
                  <a:latin typeface="Roboto"/>
                </a:rPr>
                <a:t>Personality Quiz</a:t>
              </a:r>
            </a:p>
          </p:txBody>
        </p:sp>
        <p:sp>
          <p:nvSpPr>
            <p:cNvPr id="38" name="TextBox 37"/>
            <p:cNvSpPr txBox="1"/>
            <p:nvPr/>
          </p:nvSpPr>
          <p:spPr>
            <a:xfrm>
              <a:off x="4350927" y="5764067"/>
              <a:ext cx="368760" cy="165858"/>
            </a:xfrm>
            <a:prstGeom prst="rect">
              <a:avLst/>
            </a:prstGeom>
            <a:noFill/>
            <a:ln>
              <a:noFill/>
            </a:ln>
          </p:spPr>
          <p:txBody>
            <a:bodyPr wrap="none" lIns="0" tIns="0" rIns="0" bIns="0" anchor="t">
              <a:spAutoFit/>
            </a:bodyPr>
            <a:lstStyle/>
            <a:p>
              <a:pPr algn="ctr"/>
              <a:r>
                <a:rPr b="1" dirty="0">
                  <a:solidFill>
                    <a:srgbClr val="484848"/>
                  </a:solidFill>
                  <a:latin typeface="Roboto"/>
                </a:rPr>
                <a:t>Summary</a:t>
              </a:r>
            </a:p>
          </p:txBody>
        </p:sp>
        <p:sp>
          <p:nvSpPr>
            <p:cNvPr id="39" name="TextBox 38"/>
            <p:cNvSpPr txBox="1"/>
            <p:nvPr/>
          </p:nvSpPr>
          <p:spPr>
            <a:xfrm>
              <a:off x="5799843" y="3565279"/>
              <a:ext cx="562625" cy="165858"/>
            </a:xfrm>
            <a:prstGeom prst="rect">
              <a:avLst/>
            </a:prstGeom>
            <a:noFill/>
            <a:ln>
              <a:noFill/>
            </a:ln>
          </p:spPr>
          <p:txBody>
            <a:bodyPr wrap="none" lIns="0" tIns="0" rIns="0" bIns="0" anchor="t">
              <a:spAutoFit/>
            </a:bodyPr>
            <a:lstStyle/>
            <a:p>
              <a:pPr algn="ctr"/>
              <a:r>
                <a:rPr b="1" dirty="0">
                  <a:solidFill>
                    <a:srgbClr val="484848"/>
                  </a:solidFill>
                  <a:latin typeface="Roboto"/>
                </a:rPr>
                <a:t>Memory Game</a:t>
              </a:r>
            </a:p>
          </p:txBody>
        </p:sp>
        <p:sp>
          <p:nvSpPr>
            <p:cNvPr id="40" name="TextBox 39"/>
            <p:cNvSpPr txBox="1"/>
            <p:nvPr/>
          </p:nvSpPr>
          <p:spPr>
            <a:xfrm>
              <a:off x="2964577" y="3874483"/>
              <a:ext cx="652740" cy="165858"/>
            </a:xfrm>
            <a:prstGeom prst="rect">
              <a:avLst/>
            </a:prstGeom>
            <a:noFill/>
            <a:ln>
              <a:noFill/>
            </a:ln>
          </p:spPr>
          <p:txBody>
            <a:bodyPr wrap="none" lIns="0" tIns="0" rIns="0" bIns="0" anchor="t">
              <a:spAutoFit/>
            </a:bodyPr>
            <a:lstStyle/>
            <a:p>
              <a:pPr algn="ctr"/>
              <a:r>
                <a:rPr b="1">
                  <a:solidFill>
                    <a:srgbClr val="484848"/>
                  </a:solidFill>
                  <a:latin typeface="Roboto"/>
                </a:rPr>
                <a:t>Interactive Video</a:t>
              </a:r>
            </a:p>
          </p:txBody>
        </p:sp>
        <p:sp>
          <p:nvSpPr>
            <p:cNvPr id="41" name="TextBox 40"/>
            <p:cNvSpPr txBox="1"/>
            <p:nvPr/>
          </p:nvSpPr>
          <p:spPr>
            <a:xfrm>
              <a:off x="5808137" y="3771415"/>
              <a:ext cx="420339" cy="165858"/>
            </a:xfrm>
            <a:prstGeom prst="rect">
              <a:avLst/>
            </a:prstGeom>
            <a:noFill/>
            <a:ln>
              <a:noFill/>
            </a:ln>
          </p:spPr>
          <p:txBody>
            <a:bodyPr wrap="none" lIns="0" tIns="0" rIns="0" bIns="0" anchor="t">
              <a:spAutoFit/>
            </a:bodyPr>
            <a:lstStyle/>
            <a:p>
              <a:pPr algn="ctr"/>
              <a:r>
                <a:rPr b="1">
                  <a:solidFill>
                    <a:srgbClr val="484848"/>
                  </a:solidFill>
                  <a:latin typeface="Roboto"/>
                </a:rPr>
                <a:t>Flashcards</a:t>
              </a:r>
            </a:p>
          </p:txBody>
        </p:sp>
        <p:sp>
          <p:nvSpPr>
            <p:cNvPr id="42" name="TextBox 41"/>
            <p:cNvSpPr txBox="1"/>
            <p:nvPr/>
          </p:nvSpPr>
          <p:spPr>
            <a:xfrm>
              <a:off x="4333600" y="5970204"/>
              <a:ext cx="637326" cy="165858"/>
            </a:xfrm>
            <a:prstGeom prst="rect">
              <a:avLst/>
            </a:prstGeom>
            <a:noFill/>
            <a:ln>
              <a:noFill/>
            </a:ln>
          </p:spPr>
          <p:txBody>
            <a:bodyPr wrap="none" lIns="0" tIns="0" rIns="0" bIns="0" anchor="t">
              <a:spAutoFit/>
            </a:bodyPr>
            <a:lstStyle/>
            <a:p>
              <a:pPr algn="ctr"/>
              <a:r>
                <a:rPr b="1" dirty="0">
                  <a:solidFill>
                    <a:srgbClr val="484848"/>
                  </a:solidFill>
                  <a:latin typeface="Roboto"/>
                </a:rPr>
                <a:t>Information Wall</a:t>
              </a:r>
            </a:p>
          </p:txBody>
        </p:sp>
        <p:sp>
          <p:nvSpPr>
            <p:cNvPr id="43" name="TextBox 42"/>
            <p:cNvSpPr txBox="1"/>
            <p:nvPr/>
          </p:nvSpPr>
          <p:spPr>
            <a:xfrm>
              <a:off x="2799992" y="4080620"/>
              <a:ext cx="787912" cy="165858"/>
            </a:xfrm>
            <a:prstGeom prst="rect">
              <a:avLst/>
            </a:prstGeom>
            <a:noFill/>
            <a:ln>
              <a:noFill/>
            </a:ln>
          </p:spPr>
          <p:txBody>
            <a:bodyPr wrap="none" lIns="0" tIns="0" rIns="0" bIns="0" anchor="t">
              <a:spAutoFit/>
            </a:bodyPr>
            <a:lstStyle/>
            <a:p>
              <a:pPr algn="ctr"/>
              <a:r>
                <a:rPr b="1">
                  <a:solidFill>
                    <a:srgbClr val="484848"/>
                  </a:solidFill>
                  <a:latin typeface="Roboto"/>
                </a:rPr>
                <a:t>Course Presentation</a:t>
              </a:r>
            </a:p>
          </p:txBody>
        </p:sp>
        <p:sp>
          <p:nvSpPr>
            <p:cNvPr id="44" name="TextBox 43"/>
            <p:cNvSpPr txBox="1"/>
            <p:nvPr/>
          </p:nvSpPr>
          <p:spPr>
            <a:xfrm>
              <a:off x="5784024" y="4183688"/>
              <a:ext cx="577447" cy="165858"/>
            </a:xfrm>
            <a:prstGeom prst="rect">
              <a:avLst/>
            </a:prstGeom>
            <a:noFill/>
            <a:ln>
              <a:noFill/>
            </a:ln>
          </p:spPr>
          <p:txBody>
            <a:bodyPr wrap="none" lIns="0" tIns="0" rIns="0" bIns="0" anchor="t">
              <a:spAutoFit/>
            </a:bodyPr>
            <a:lstStyle/>
            <a:p>
              <a:pPr algn="ctr"/>
              <a:r>
                <a:rPr b="1" dirty="0">
                  <a:solidFill>
                    <a:srgbClr val="484848"/>
                  </a:solidFill>
                  <a:latin typeface="Roboto"/>
                </a:rPr>
                <a:t>Find the Words</a:t>
              </a:r>
            </a:p>
          </p:txBody>
        </p:sp>
        <p:sp>
          <p:nvSpPr>
            <p:cNvPr id="45" name="TextBox 44"/>
            <p:cNvSpPr txBox="1"/>
            <p:nvPr/>
          </p:nvSpPr>
          <p:spPr>
            <a:xfrm>
              <a:off x="2985616" y="4286756"/>
              <a:ext cx="611240" cy="165858"/>
            </a:xfrm>
            <a:prstGeom prst="rect">
              <a:avLst/>
            </a:prstGeom>
            <a:noFill/>
            <a:ln>
              <a:noFill/>
            </a:ln>
          </p:spPr>
          <p:txBody>
            <a:bodyPr wrap="none" lIns="0" tIns="0" rIns="0" bIns="0" anchor="t">
              <a:spAutoFit/>
            </a:bodyPr>
            <a:lstStyle/>
            <a:p>
              <a:pPr algn="ctr"/>
              <a:r>
                <a:rPr b="1">
                  <a:solidFill>
                    <a:srgbClr val="484848"/>
                  </a:solidFill>
                  <a:latin typeface="Roboto"/>
                </a:rPr>
                <a:t>Image Hotspots</a:t>
              </a:r>
            </a:p>
          </p:txBody>
        </p:sp>
        <p:sp>
          <p:nvSpPr>
            <p:cNvPr id="46" name="TextBox 45"/>
            <p:cNvSpPr txBox="1"/>
            <p:nvPr/>
          </p:nvSpPr>
          <p:spPr>
            <a:xfrm>
              <a:off x="5784024" y="4389825"/>
              <a:ext cx="713805" cy="165858"/>
            </a:xfrm>
            <a:prstGeom prst="rect">
              <a:avLst/>
            </a:prstGeom>
            <a:noFill/>
            <a:ln>
              <a:noFill/>
            </a:ln>
          </p:spPr>
          <p:txBody>
            <a:bodyPr wrap="none" lIns="0" tIns="0" rIns="0" bIns="0" anchor="t">
              <a:spAutoFit/>
            </a:bodyPr>
            <a:lstStyle/>
            <a:p>
              <a:pPr algn="ctr"/>
              <a:r>
                <a:rPr b="1" dirty="0">
                  <a:solidFill>
                    <a:srgbClr val="484848"/>
                  </a:solidFill>
                  <a:latin typeface="Roboto"/>
                </a:rPr>
                <a:t>Image Sequencing</a:t>
              </a:r>
            </a:p>
          </p:txBody>
        </p:sp>
        <p:sp>
          <p:nvSpPr>
            <p:cNvPr id="47" name="TextBox 46"/>
            <p:cNvSpPr txBox="1"/>
            <p:nvPr/>
          </p:nvSpPr>
          <p:spPr>
            <a:xfrm>
              <a:off x="2916438" y="4492893"/>
              <a:ext cx="685348" cy="165858"/>
            </a:xfrm>
            <a:prstGeom prst="rect">
              <a:avLst/>
            </a:prstGeom>
            <a:noFill/>
            <a:ln>
              <a:noFill/>
            </a:ln>
          </p:spPr>
          <p:txBody>
            <a:bodyPr wrap="none" lIns="0" tIns="0" rIns="0" bIns="0" anchor="t">
              <a:spAutoFit/>
            </a:bodyPr>
            <a:lstStyle/>
            <a:p>
              <a:pPr algn="ctr"/>
              <a:r>
                <a:rPr b="1">
                  <a:solidFill>
                    <a:srgbClr val="484848"/>
                  </a:solidFill>
                  <a:latin typeface="Roboto"/>
                </a:rPr>
                <a:t>Virtual Tour (360)</a:t>
              </a:r>
            </a:p>
          </p:txBody>
        </p:sp>
        <p:sp>
          <p:nvSpPr>
            <p:cNvPr id="48" name="TextBox 47"/>
            <p:cNvSpPr txBox="1"/>
            <p:nvPr/>
          </p:nvSpPr>
          <p:spPr>
            <a:xfrm>
              <a:off x="5804569" y="4595961"/>
              <a:ext cx="534761" cy="165858"/>
            </a:xfrm>
            <a:prstGeom prst="rect">
              <a:avLst/>
            </a:prstGeom>
            <a:noFill/>
            <a:ln>
              <a:noFill/>
            </a:ln>
          </p:spPr>
          <p:txBody>
            <a:bodyPr wrap="none" lIns="0" tIns="0" rIns="0" bIns="0" anchor="t">
              <a:spAutoFit/>
            </a:bodyPr>
            <a:lstStyle/>
            <a:p>
              <a:pPr algn="ctr"/>
              <a:r>
                <a:rPr b="1" dirty="0">
                  <a:solidFill>
                    <a:srgbClr val="484848"/>
                  </a:solidFill>
                  <a:latin typeface="Roboto"/>
                </a:rPr>
                <a:t>Image Pairing</a:t>
              </a:r>
            </a:p>
          </p:txBody>
        </p:sp>
        <p:sp>
          <p:nvSpPr>
            <p:cNvPr id="49" name="TextBox 48"/>
            <p:cNvSpPr txBox="1"/>
            <p:nvPr/>
          </p:nvSpPr>
          <p:spPr>
            <a:xfrm>
              <a:off x="2800168" y="4699029"/>
              <a:ext cx="784356" cy="165858"/>
            </a:xfrm>
            <a:prstGeom prst="rect">
              <a:avLst/>
            </a:prstGeom>
            <a:noFill/>
            <a:ln>
              <a:noFill/>
            </a:ln>
          </p:spPr>
          <p:txBody>
            <a:bodyPr wrap="none" lIns="0" tIns="0" rIns="0" bIns="0" anchor="t">
              <a:spAutoFit/>
            </a:bodyPr>
            <a:lstStyle/>
            <a:p>
              <a:pPr algn="ctr"/>
              <a:r>
                <a:rPr b="1">
                  <a:solidFill>
                    <a:srgbClr val="484848"/>
                  </a:solidFill>
                  <a:latin typeface="Roboto"/>
                </a:rPr>
                <a:t>Image Juxtaposition</a:t>
              </a:r>
            </a:p>
          </p:txBody>
        </p:sp>
        <p:sp>
          <p:nvSpPr>
            <p:cNvPr id="51" name="TextBox 50"/>
            <p:cNvSpPr txBox="1"/>
            <p:nvPr/>
          </p:nvSpPr>
          <p:spPr>
            <a:xfrm>
              <a:off x="5810417" y="3977552"/>
              <a:ext cx="413224" cy="165858"/>
            </a:xfrm>
            <a:prstGeom prst="rect">
              <a:avLst/>
            </a:prstGeom>
            <a:noFill/>
            <a:ln>
              <a:noFill/>
            </a:ln>
          </p:spPr>
          <p:txBody>
            <a:bodyPr wrap="none" lIns="0" tIns="0" rIns="0" bIns="0" anchor="t">
              <a:spAutoFit/>
            </a:bodyPr>
            <a:lstStyle/>
            <a:p>
              <a:pPr algn="ctr"/>
              <a:r>
                <a:rPr b="1" dirty="0">
                  <a:solidFill>
                    <a:srgbClr val="484848"/>
                  </a:solidFill>
                  <a:latin typeface="Roboto"/>
                </a:rPr>
                <a:t>Crossword</a:t>
              </a:r>
            </a:p>
          </p:txBody>
        </p:sp>
        <p:sp>
          <p:nvSpPr>
            <p:cNvPr id="52" name="Rounded Rectangle 51"/>
            <p:cNvSpPr/>
            <p:nvPr/>
          </p:nvSpPr>
          <p:spPr>
            <a:xfrm>
              <a:off x="4064818" y="5271630"/>
              <a:ext cx="103068" cy="343560"/>
            </a:xfrm>
            <a:custGeom>
              <a:avLst/>
              <a:gdLst/>
              <a:ahLst/>
              <a:cxnLst/>
              <a:rect l="0" t="0" r="0" b="0"/>
              <a:pathLst>
                <a:path w="103068" h="343560">
                  <a:moveTo>
                    <a:pt x="103068" y="343560"/>
                  </a:moveTo>
                  <a:lnTo>
                    <a:pt x="51534" y="343560"/>
                  </a:lnTo>
                  <a:lnTo>
                    <a:pt x="0" y="343560"/>
                  </a:lnTo>
                  <a:lnTo>
                    <a:pt x="0" y="171780"/>
                  </a:lnTo>
                  <a:lnTo>
                    <a:pt x="0" y="0"/>
                  </a:lnTo>
                </a:path>
              </a:pathLst>
            </a:custGeom>
            <a:noFill/>
            <a:ln w="8589">
              <a:solidFill>
                <a:srgbClr val="484848"/>
              </a:solidFill>
              <a:prstDash val="dash"/>
            </a:ln>
          </p:spPr>
          <p:txBody>
            <a:bodyPr rtlCol="0" anchor="ctr"/>
            <a:lstStyle/>
            <a:p>
              <a:pPr algn="ctr"/>
              <a:endParaRPr sz="4800" b="1"/>
            </a:p>
          </p:txBody>
        </p:sp>
        <p:sp>
          <p:nvSpPr>
            <p:cNvPr id="53" name="Rounded Rectangle 52"/>
            <p:cNvSpPr/>
            <p:nvPr/>
          </p:nvSpPr>
          <p:spPr>
            <a:xfrm>
              <a:off x="5129857" y="1440929"/>
              <a:ext cx="274848" cy="1374242"/>
            </a:xfrm>
            <a:custGeom>
              <a:avLst/>
              <a:gdLst/>
              <a:ahLst/>
              <a:cxnLst/>
              <a:rect l="0" t="0" r="0" b="0"/>
              <a:pathLst>
                <a:path w="274848" h="1374242">
                  <a:moveTo>
                    <a:pt x="0" y="1374242"/>
                  </a:moveTo>
                  <a:lnTo>
                    <a:pt x="17178" y="1374242"/>
                  </a:lnTo>
                  <a:lnTo>
                    <a:pt x="17750" y="1374242"/>
                  </a:lnTo>
                  <a:cubicBezTo>
                    <a:pt x="83844" y="1374242"/>
                    <a:pt x="137424" y="1320663"/>
                    <a:pt x="137424" y="1254569"/>
                  </a:cubicBezTo>
                  <a:lnTo>
                    <a:pt x="137424" y="1253996"/>
                  </a:lnTo>
                  <a:lnTo>
                    <a:pt x="137424" y="119673"/>
                  </a:lnTo>
                  <a:cubicBezTo>
                    <a:pt x="137424" y="53579"/>
                    <a:pt x="191003" y="0"/>
                    <a:pt x="257097" y="0"/>
                  </a:cubicBezTo>
                  <a:lnTo>
                    <a:pt x="257670" y="0"/>
                  </a:lnTo>
                  <a:lnTo>
                    <a:pt x="274848" y="0"/>
                  </a:lnTo>
                </a:path>
              </a:pathLst>
            </a:custGeom>
            <a:noFill/>
            <a:ln w="8589">
              <a:solidFill>
                <a:srgbClr val="484848"/>
              </a:solidFill>
              <a:prstDash val="dash"/>
            </a:ln>
          </p:spPr>
          <p:txBody>
            <a:bodyPr rtlCol="0" anchor="ctr"/>
            <a:lstStyle/>
            <a:p>
              <a:pPr algn="ctr"/>
              <a:endParaRPr sz="4800" b="1"/>
            </a:p>
          </p:txBody>
        </p:sp>
        <p:sp>
          <p:nvSpPr>
            <p:cNvPr id="54" name="Rounded Rectangle 53"/>
            <p:cNvSpPr/>
            <p:nvPr/>
          </p:nvSpPr>
          <p:spPr>
            <a:xfrm>
              <a:off x="4064818" y="5271630"/>
              <a:ext cx="103068" cy="549697"/>
            </a:xfrm>
            <a:custGeom>
              <a:avLst/>
              <a:gdLst/>
              <a:ahLst/>
              <a:cxnLst/>
              <a:rect l="0" t="0" r="0" b="0"/>
              <a:pathLst>
                <a:path w="103068" h="549697">
                  <a:moveTo>
                    <a:pt x="103068" y="549697"/>
                  </a:moveTo>
                  <a:lnTo>
                    <a:pt x="51534" y="549697"/>
                  </a:lnTo>
                  <a:lnTo>
                    <a:pt x="0" y="549697"/>
                  </a:lnTo>
                  <a:lnTo>
                    <a:pt x="0" y="274848"/>
                  </a:lnTo>
                  <a:lnTo>
                    <a:pt x="0" y="0"/>
                  </a:lnTo>
                </a:path>
              </a:pathLst>
            </a:custGeom>
            <a:noFill/>
            <a:ln w="8589">
              <a:solidFill>
                <a:srgbClr val="484848"/>
              </a:solidFill>
              <a:prstDash val="dash"/>
            </a:ln>
          </p:spPr>
          <p:txBody>
            <a:bodyPr rtlCol="0" anchor="ctr"/>
            <a:lstStyle/>
            <a:p>
              <a:pPr algn="ctr"/>
              <a:endParaRPr sz="4800" b="1"/>
            </a:p>
          </p:txBody>
        </p:sp>
        <p:sp>
          <p:nvSpPr>
            <p:cNvPr id="55" name="Rounded Rectangle 54"/>
            <p:cNvSpPr/>
            <p:nvPr/>
          </p:nvSpPr>
          <p:spPr>
            <a:xfrm>
              <a:off x="3721258" y="1492463"/>
              <a:ext cx="103068" cy="137424"/>
            </a:xfrm>
            <a:custGeom>
              <a:avLst/>
              <a:gdLst/>
              <a:ahLst/>
              <a:cxnLst/>
              <a:rect l="0" t="0" r="0" b="0"/>
              <a:pathLst>
                <a:path w="103068" h="137424">
                  <a:moveTo>
                    <a:pt x="103068" y="0"/>
                  </a:moveTo>
                  <a:lnTo>
                    <a:pt x="103068" y="68712"/>
                  </a:lnTo>
                  <a:lnTo>
                    <a:pt x="103068" y="137424"/>
                  </a:lnTo>
                  <a:lnTo>
                    <a:pt x="51534" y="137424"/>
                  </a:lnTo>
                  <a:lnTo>
                    <a:pt x="0" y="137424"/>
                  </a:lnTo>
                </a:path>
              </a:pathLst>
            </a:custGeom>
            <a:noFill/>
            <a:ln w="8589">
              <a:solidFill>
                <a:srgbClr val="484848"/>
              </a:solidFill>
              <a:prstDash val="dash"/>
            </a:ln>
          </p:spPr>
          <p:txBody>
            <a:bodyPr rtlCol="0" anchor="ctr"/>
            <a:lstStyle/>
            <a:p>
              <a:pPr algn="ctr"/>
              <a:endParaRPr sz="4800" b="1"/>
            </a:p>
          </p:txBody>
        </p:sp>
        <p:sp>
          <p:nvSpPr>
            <p:cNvPr id="56" name="Rounded Rectangle 55"/>
            <p:cNvSpPr/>
            <p:nvPr/>
          </p:nvSpPr>
          <p:spPr>
            <a:xfrm>
              <a:off x="3721258" y="1492463"/>
              <a:ext cx="103068" cy="343560"/>
            </a:xfrm>
            <a:custGeom>
              <a:avLst/>
              <a:gdLst/>
              <a:ahLst/>
              <a:cxnLst/>
              <a:rect l="0" t="0" r="0" b="0"/>
              <a:pathLst>
                <a:path w="103068" h="343560">
                  <a:moveTo>
                    <a:pt x="103068" y="0"/>
                  </a:moveTo>
                  <a:lnTo>
                    <a:pt x="103068" y="171780"/>
                  </a:lnTo>
                  <a:lnTo>
                    <a:pt x="103068" y="343560"/>
                  </a:lnTo>
                  <a:lnTo>
                    <a:pt x="51534" y="343560"/>
                  </a:lnTo>
                  <a:lnTo>
                    <a:pt x="0" y="343560"/>
                  </a:lnTo>
                </a:path>
              </a:pathLst>
            </a:custGeom>
            <a:noFill/>
            <a:ln w="8589">
              <a:solidFill>
                <a:srgbClr val="484848"/>
              </a:solidFill>
              <a:prstDash val="dash"/>
            </a:ln>
          </p:spPr>
          <p:txBody>
            <a:bodyPr rtlCol="0" anchor="ctr"/>
            <a:lstStyle/>
            <a:p>
              <a:pPr algn="ctr"/>
              <a:endParaRPr sz="4800" b="1"/>
            </a:p>
          </p:txBody>
        </p:sp>
        <p:sp>
          <p:nvSpPr>
            <p:cNvPr id="57" name="Rounded Rectangle 56"/>
            <p:cNvSpPr/>
            <p:nvPr/>
          </p:nvSpPr>
          <p:spPr>
            <a:xfrm>
              <a:off x="3721258" y="1492463"/>
              <a:ext cx="103068" cy="549697"/>
            </a:xfrm>
            <a:custGeom>
              <a:avLst/>
              <a:gdLst/>
              <a:ahLst/>
              <a:cxnLst/>
              <a:rect l="0" t="0" r="0" b="0"/>
              <a:pathLst>
                <a:path w="103068" h="549697">
                  <a:moveTo>
                    <a:pt x="103068" y="0"/>
                  </a:moveTo>
                  <a:lnTo>
                    <a:pt x="103068" y="274848"/>
                  </a:lnTo>
                  <a:lnTo>
                    <a:pt x="103068" y="549697"/>
                  </a:lnTo>
                  <a:lnTo>
                    <a:pt x="51534" y="549697"/>
                  </a:lnTo>
                  <a:lnTo>
                    <a:pt x="0" y="549697"/>
                  </a:lnTo>
                </a:path>
              </a:pathLst>
            </a:custGeom>
            <a:noFill/>
            <a:ln w="8589">
              <a:solidFill>
                <a:srgbClr val="484848"/>
              </a:solidFill>
              <a:prstDash val="dash"/>
            </a:ln>
          </p:spPr>
          <p:txBody>
            <a:bodyPr rtlCol="0" anchor="ctr"/>
            <a:lstStyle/>
            <a:p>
              <a:pPr algn="ctr"/>
              <a:endParaRPr sz="4800" b="1"/>
            </a:p>
          </p:txBody>
        </p:sp>
        <p:sp>
          <p:nvSpPr>
            <p:cNvPr id="58" name="Rounded Rectangle 57"/>
            <p:cNvSpPr/>
            <p:nvPr/>
          </p:nvSpPr>
          <p:spPr>
            <a:xfrm>
              <a:off x="3721258" y="1492463"/>
              <a:ext cx="103068" cy="755833"/>
            </a:xfrm>
            <a:custGeom>
              <a:avLst/>
              <a:gdLst/>
              <a:ahLst/>
              <a:cxnLst/>
              <a:rect l="0" t="0" r="0" b="0"/>
              <a:pathLst>
                <a:path w="103068" h="755833">
                  <a:moveTo>
                    <a:pt x="103068" y="0"/>
                  </a:moveTo>
                  <a:lnTo>
                    <a:pt x="103068" y="377916"/>
                  </a:lnTo>
                  <a:lnTo>
                    <a:pt x="103068" y="755833"/>
                  </a:lnTo>
                  <a:lnTo>
                    <a:pt x="51534" y="755833"/>
                  </a:lnTo>
                  <a:lnTo>
                    <a:pt x="0" y="755833"/>
                  </a:lnTo>
                </a:path>
              </a:pathLst>
            </a:custGeom>
            <a:noFill/>
            <a:ln w="8589">
              <a:solidFill>
                <a:srgbClr val="484848"/>
              </a:solidFill>
              <a:prstDash val="dash"/>
            </a:ln>
          </p:spPr>
          <p:txBody>
            <a:bodyPr rtlCol="0" anchor="ctr"/>
            <a:lstStyle/>
            <a:p>
              <a:pPr algn="ctr"/>
              <a:endParaRPr sz="4800" b="1"/>
            </a:p>
          </p:txBody>
        </p:sp>
        <p:sp>
          <p:nvSpPr>
            <p:cNvPr id="59" name="Rounded Rectangle 58"/>
            <p:cNvSpPr/>
            <p:nvPr/>
          </p:nvSpPr>
          <p:spPr>
            <a:xfrm>
              <a:off x="3721258" y="1492463"/>
              <a:ext cx="103068" cy="961969"/>
            </a:xfrm>
            <a:custGeom>
              <a:avLst/>
              <a:gdLst/>
              <a:ahLst/>
              <a:cxnLst/>
              <a:rect l="0" t="0" r="0" b="0"/>
              <a:pathLst>
                <a:path w="103068" h="961969">
                  <a:moveTo>
                    <a:pt x="103068" y="0"/>
                  </a:moveTo>
                  <a:lnTo>
                    <a:pt x="103068" y="480984"/>
                  </a:lnTo>
                  <a:lnTo>
                    <a:pt x="103068" y="961969"/>
                  </a:lnTo>
                  <a:lnTo>
                    <a:pt x="51534" y="961969"/>
                  </a:lnTo>
                  <a:lnTo>
                    <a:pt x="0" y="961969"/>
                  </a:lnTo>
                </a:path>
              </a:pathLst>
            </a:custGeom>
            <a:noFill/>
            <a:ln w="8589">
              <a:solidFill>
                <a:srgbClr val="484848"/>
              </a:solidFill>
              <a:prstDash val="dash"/>
            </a:ln>
          </p:spPr>
          <p:txBody>
            <a:bodyPr rtlCol="0" anchor="ctr"/>
            <a:lstStyle/>
            <a:p>
              <a:pPr algn="ctr"/>
              <a:endParaRPr sz="4800" b="1"/>
            </a:p>
          </p:txBody>
        </p:sp>
        <p:sp>
          <p:nvSpPr>
            <p:cNvPr id="60" name="Rounded Rectangle 59"/>
            <p:cNvSpPr/>
            <p:nvPr/>
          </p:nvSpPr>
          <p:spPr>
            <a:xfrm>
              <a:off x="3721258" y="1492463"/>
              <a:ext cx="103068" cy="1168106"/>
            </a:xfrm>
            <a:custGeom>
              <a:avLst/>
              <a:gdLst/>
              <a:ahLst/>
              <a:cxnLst/>
              <a:rect l="0" t="0" r="0" b="0"/>
              <a:pathLst>
                <a:path w="103068" h="1168106">
                  <a:moveTo>
                    <a:pt x="103068" y="0"/>
                  </a:moveTo>
                  <a:lnTo>
                    <a:pt x="103068" y="584053"/>
                  </a:lnTo>
                  <a:lnTo>
                    <a:pt x="103068" y="1168106"/>
                  </a:lnTo>
                  <a:lnTo>
                    <a:pt x="51534" y="1168106"/>
                  </a:lnTo>
                  <a:lnTo>
                    <a:pt x="0" y="1168106"/>
                  </a:lnTo>
                </a:path>
              </a:pathLst>
            </a:custGeom>
            <a:noFill/>
            <a:ln w="8589">
              <a:solidFill>
                <a:srgbClr val="484848"/>
              </a:solidFill>
              <a:prstDash val="dash"/>
            </a:ln>
          </p:spPr>
          <p:txBody>
            <a:bodyPr rtlCol="0" anchor="ctr"/>
            <a:lstStyle/>
            <a:p>
              <a:pPr algn="ctr"/>
              <a:endParaRPr sz="4800" b="1"/>
            </a:p>
          </p:txBody>
        </p:sp>
        <p:sp>
          <p:nvSpPr>
            <p:cNvPr id="61" name="Rounded Rectangle 60"/>
            <p:cNvSpPr/>
            <p:nvPr/>
          </p:nvSpPr>
          <p:spPr>
            <a:xfrm>
              <a:off x="3721258" y="1492463"/>
              <a:ext cx="103068" cy="1374242"/>
            </a:xfrm>
            <a:custGeom>
              <a:avLst/>
              <a:gdLst/>
              <a:ahLst/>
              <a:cxnLst/>
              <a:rect l="0" t="0" r="0" b="0"/>
              <a:pathLst>
                <a:path w="103068" h="1374242">
                  <a:moveTo>
                    <a:pt x="103068" y="0"/>
                  </a:moveTo>
                  <a:lnTo>
                    <a:pt x="103068" y="687121"/>
                  </a:lnTo>
                  <a:lnTo>
                    <a:pt x="103068" y="1374242"/>
                  </a:lnTo>
                  <a:lnTo>
                    <a:pt x="51534" y="1374242"/>
                  </a:lnTo>
                  <a:lnTo>
                    <a:pt x="0" y="1374242"/>
                  </a:lnTo>
                </a:path>
              </a:pathLst>
            </a:custGeom>
            <a:noFill/>
            <a:ln w="8589">
              <a:solidFill>
                <a:srgbClr val="484848"/>
              </a:solidFill>
              <a:prstDash val="dash"/>
            </a:ln>
          </p:spPr>
          <p:txBody>
            <a:bodyPr rtlCol="0" anchor="ctr"/>
            <a:lstStyle/>
            <a:p>
              <a:pPr algn="ctr"/>
              <a:endParaRPr sz="4800" b="1"/>
            </a:p>
          </p:txBody>
        </p:sp>
        <p:sp>
          <p:nvSpPr>
            <p:cNvPr id="62" name="Rounded Rectangle 61"/>
            <p:cNvSpPr/>
            <p:nvPr/>
          </p:nvSpPr>
          <p:spPr>
            <a:xfrm>
              <a:off x="3721258" y="1492463"/>
              <a:ext cx="103068" cy="1580379"/>
            </a:xfrm>
            <a:custGeom>
              <a:avLst/>
              <a:gdLst/>
              <a:ahLst/>
              <a:cxnLst/>
              <a:rect l="0" t="0" r="0" b="0"/>
              <a:pathLst>
                <a:path w="103068" h="1580379">
                  <a:moveTo>
                    <a:pt x="103068" y="0"/>
                  </a:moveTo>
                  <a:lnTo>
                    <a:pt x="103068" y="790189"/>
                  </a:lnTo>
                  <a:lnTo>
                    <a:pt x="103068" y="1580379"/>
                  </a:lnTo>
                  <a:lnTo>
                    <a:pt x="51534" y="1580379"/>
                  </a:lnTo>
                  <a:lnTo>
                    <a:pt x="0" y="1580379"/>
                  </a:lnTo>
                </a:path>
              </a:pathLst>
            </a:custGeom>
            <a:noFill/>
            <a:ln w="8589">
              <a:solidFill>
                <a:srgbClr val="484848"/>
              </a:solidFill>
              <a:prstDash val="dash"/>
            </a:ln>
          </p:spPr>
          <p:txBody>
            <a:bodyPr rtlCol="0" anchor="ctr"/>
            <a:lstStyle/>
            <a:p>
              <a:pPr algn="ctr"/>
              <a:endParaRPr sz="4800" b="1"/>
            </a:p>
          </p:txBody>
        </p:sp>
        <p:sp>
          <p:nvSpPr>
            <p:cNvPr id="63" name="Rounded Rectangle 62"/>
            <p:cNvSpPr/>
            <p:nvPr/>
          </p:nvSpPr>
          <p:spPr>
            <a:xfrm>
              <a:off x="3721258" y="1492463"/>
              <a:ext cx="103068" cy="1786515"/>
            </a:xfrm>
            <a:custGeom>
              <a:avLst/>
              <a:gdLst/>
              <a:ahLst/>
              <a:cxnLst/>
              <a:rect l="0" t="0" r="0" b="0"/>
              <a:pathLst>
                <a:path w="103068" h="1786515">
                  <a:moveTo>
                    <a:pt x="103068" y="0"/>
                  </a:moveTo>
                  <a:lnTo>
                    <a:pt x="103068" y="223314"/>
                  </a:lnTo>
                  <a:lnTo>
                    <a:pt x="103068" y="1717803"/>
                  </a:lnTo>
                  <a:cubicBezTo>
                    <a:pt x="103068" y="1755752"/>
                    <a:pt x="72304" y="1786515"/>
                    <a:pt x="34356" y="1786515"/>
                  </a:cubicBezTo>
                  <a:lnTo>
                    <a:pt x="33783" y="1786515"/>
                  </a:lnTo>
                  <a:lnTo>
                    <a:pt x="0" y="1786515"/>
                  </a:lnTo>
                </a:path>
              </a:pathLst>
            </a:custGeom>
            <a:noFill/>
            <a:ln w="8589">
              <a:solidFill>
                <a:srgbClr val="484848"/>
              </a:solidFill>
              <a:prstDash val="dash"/>
            </a:ln>
          </p:spPr>
          <p:txBody>
            <a:bodyPr rtlCol="0" anchor="ctr"/>
            <a:lstStyle/>
            <a:p>
              <a:pPr algn="ctr"/>
              <a:endParaRPr sz="4800" b="1"/>
            </a:p>
          </p:txBody>
        </p:sp>
        <p:sp>
          <p:nvSpPr>
            <p:cNvPr id="64" name="Rounded Rectangle 63"/>
            <p:cNvSpPr/>
            <p:nvPr/>
          </p:nvSpPr>
          <p:spPr>
            <a:xfrm>
              <a:off x="5542129" y="1595531"/>
              <a:ext cx="103068" cy="137424"/>
            </a:xfrm>
            <a:custGeom>
              <a:avLst/>
              <a:gdLst/>
              <a:ahLst/>
              <a:cxnLst/>
              <a:rect l="0" t="0" r="0" b="0"/>
              <a:pathLst>
                <a:path w="103068" h="137424">
                  <a:moveTo>
                    <a:pt x="103068" y="137424"/>
                  </a:moveTo>
                  <a:lnTo>
                    <a:pt x="51534" y="137424"/>
                  </a:lnTo>
                  <a:lnTo>
                    <a:pt x="0" y="137424"/>
                  </a:lnTo>
                  <a:lnTo>
                    <a:pt x="0" y="68712"/>
                  </a:lnTo>
                  <a:lnTo>
                    <a:pt x="0" y="0"/>
                  </a:lnTo>
                </a:path>
              </a:pathLst>
            </a:custGeom>
            <a:noFill/>
            <a:ln w="8589">
              <a:solidFill>
                <a:srgbClr val="484848"/>
              </a:solidFill>
              <a:prstDash val="dash"/>
            </a:ln>
          </p:spPr>
          <p:txBody>
            <a:bodyPr rtlCol="0" anchor="ctr"/>
            <a:lstStyle/>
            <a:p>
              <a:pPr algn="ctr"/>
              <a:endParaRPr sz="4800" b="1"/>
            </a:p>
          </p:txBody>
        </p:sp>
        <p:sp>
          <p:nvSpPr>
            <p:cNvPr id="65" name="Rounded Rectangle 64"/>
            <p:cNvSpPr/>
            <p:nvPr/>
          </p:nvSpPr>
          <p:spPr>
            <a:xfrm>
              <a:off x="5542129" y="1595531"/>
              <a:ext cx="103068" cy="343560"/>
            </a:xfrm>
            <a:custGeom>
              <a:avLst/>
              <a:gdLst/>
              <a:ahLst/>
              <a:cxnLst/>
              <a:rect l="0" t="0" r="0" b="0"/>
              <a:pathLst>
                <a:path w="103068" h="343560">
                  <a:moveTo>
                    <a:pt x="103068" y="343560"/>
                  </a:moveTo>
                  <a:lnTo>
                    <a:pt x="51534" y="343560"/>
                  </a:lnTo>
                  <a:lnTo>
                    <a:pt x="0" y="343560"/>
                  </a:lnTo>
                  <a:lnTo>
                    <a:pt x="0" y="171780"/>
                  </a:lnTo>
                  <a:lnTo>
                    <a:pt x="0" y="0"/>
                  </a:lnTo>
                </a:path>
              </a:pathLst>
            </a:custGeom>
            <a:noFill/>
            <a:ln w="8589">
              <a:solidFill>
                <a:srgbClr val="484848"/>
              </a:solidFill>
              <a:prstDash val="dash"/>
            </a:ln>
          </p:spPr>
          <p:txBody>
            <a:bodyPr rtlCol="0" anchor="ctr"/>
            <a:lstStyle/>
            <a:p>
              <a:pPr algn="ctr"/>
              <a:endParaRPr sz="4800" b="1"/>
            </a:p>
          </p:txBody>
        </p:sp>
        <p:sp>
          <p:nvSpPr>
            <p:cNvPr id="66" name="Rounded Rectangle 65"/>
            <p:cNvSpPr/>
            <p:nvPr/>
          </p:nvSpPr>
          <p:spPr>
            <a:xfrm>
              <a:off x="5542129" y="1595531"/>
              <a:ext cx="103068" cy="549697"/>
            </a:xfrm>
            <a:custGeom>
              <a:avLst/>
              <a:gdLst/>
              <a:ahLst/>
              <a:cxnLst/>
              <a:rect l="0" t="0" r="0" b="0"/>
              <a:pathLst>
                <a:path w="103068" h="549697">
                  <a:moveTo>
                    <a:pt x="103068" y="549697"/>
                  </a:moveTo>
                  <a:lnTo>
                    <a:pt x="51534" y="549697"/>
                  </a:lnTo>
                  <a:lnTo>
                    <a:pt x="0" y="549697"/>
                  </a:lnTo>
                  <a:lnTo>
                    <a:pt x="0" y="274848"/>
                  </a:lnTo>
                  <a:lnTo>
                    <a:pt x="0" y="0"/>
                  </a:lnTo>
                </a:path>
              </a:pathLst>
            </a:custGeom>
            <a:noFill/>
            <a:ln w="8589">
              <a:solidFill>
                <a:srgbClr val="484848"/>
              </a:solidFill>
              <a:prstDash val="dash"/>
            </a:ln>
          </p:spPr>
          <p:txBody>
            <a:bodyPr rtlCol="0" anchor="ctr"/>
            <a:lstStyle/>
            <a:p>
              <a:pPr algn="ctr"/>
              <a:endParaRPr sz="4800" b="1"/>
            </a:p>
          </p:txBody>
        </p:sp>
        <p:sp>
          <p:nvSpPr>
            <p:cNvPr id="67" name="Rounded Rectangle 66"/>
            <p:cNvSpPr/>
            <p:nvPr/>
          </p:nvSpPr>
          <p:spPr>
            <a:xfrm>
              <a:off x="5542129" y="1595531"/>
              <a:ext cx="103068" cy="755833"/>
            </a:xfrm>
            <a:custGeom>
              <a:avLst/>
              <a:gdLst/>
              <a:ahLst/>
              <a:cxnLst/>
              <a:rect l="0" t="0" r="0" b="0"/>
              <a:pathLst>
                <a:path w="103068" h="755833">
                  <a:moveTo>
                    <a:pt x="103068" y="755833"/>
                  </a:moveTo>
                  <a:lnTo>
                    <a:pt x="51534" y="755833"/>
                  </a:lnTo>
                  <a:lnTo>
                    <a:pt x="0" y="755833"/>
                  </a:lnTo>
                  <a:lnTo>
                    <a:pt x="0" y="377916"/>
                  </a:lnTo>
                  <a:lnTo>
                    <a:pt x="0" y="0"/>
                  </a:lnTo>
                </a:path>
              </a:pathLst>
            </a:custGeom>
            <a:noFill/>
            <a:ln w="8589">
              <a:solidFill>
                <a:srgbClr val="484848"/>
              </a:solidFill>
              <a:prstDash val="dash"/>
            </a:ln>
          </p:spPr>
          <p:txBody>
            <a:bodyPr rtlCol="0" anchor="ctr"/>
            <a:lstStyle/>
            <a:p>
              <a:pPr algn="ctr"/>
              <a:endParaRPr sz="4800" b="1"/>
            </a:p>
          </p:txBody>
        </p:sp>
        <p:sp>
          <p:nvSpPr>
            <p:cNvPr id="68" name="Rounded Rectangle 67"/>
            <p:cNvSpPr/>
            <p:nvPr/>
          </p:nvSpPr>
          <p:spPr>
            <a:xfrm>
              <a:off x="5542129" y="1595531"/>
              <a:ext cx="103068" cy="961969"/>
            </a:xfrm>
            <a:custGeom>
              <a:avLst/>
              <a:gdLst/>
              <a:ahLst/>
              <a:cxnLst/>
              <a:rect l="0" t="0" r="0" b="0"/>
              <a:pathLst>
                <a:path w="103068" h="961969">
                  <a:moveTo>
                    <a:pt x="103068" y="961969"/>
                  </a:moveTo>
                  <a:lnTo>
                    <a:pt x="51534" y="961969"/>
                  </a:lnTo>
                  <a:lnTo>
                    <a:pt x="0" y="961969"/>
                  </a:lnTo>
                  <a:lnTo>
                    <a:pt x="0" y="480984"/>
                  </a:lnTo>
                  <a:lnTo>
                    <a:pt x="0" y="0"/>
                  </a:lnTo>
                </a:path>
              </a:pathLst>
            </a:custGeom>
            <a:noFill/>
            <a:ln w="8589">
              <a:solidFill>
                <a:srgbClr val="484848"/>
              </a:solidFill>
              <a:prstDash val="dash"/>
            </a:ln>
          </p:spPr>
          <p:txBody>
            <a:bodyPr rtlCol="0" anchor="ctr"/>
            <a:lstStyle/>
            <a:p>
              <a:pPr algn="ctr"/>
              <a:endParaRPr sz="4800" b="1"/>
            </a:p>
          </p:txBody>
        </p:sp>
        <p:sp>
          <p:nvSpPr>
            <p:cNvPr id="69" name="Rounded Rectangle 68"/>
            <p:cNvSpPr/>
            <p:nvPr/>
          </p:nvSpPr>
          <p:spPr>
            <a:xfrm>
              <a:off x="5542129" y="1595531"/>
              <a:ext cx="103068" cy="1168106"/>
            </a:xfrm>
            <a:custGeom>
              <a:avLst/>
              <a:gdLst/>
              <a:ahLst/>
              <a:cxnLst/>
              <a:rect l="0" t="0" r="0" b="0"/>
              <a:pathLst>
                <a:path w="103068" h="1168106">
                  <a:moveTo>
                    <a:pt x="103068" y="1168106"/>
                  </a:moveTo>
                  <a:lnTo>
                    <a:pt x="51534" y="1168106"/>
                  </a:lnTo>
                  <a:lnTo>
                    <a:pt x="0" y="1168106"/>
                  </a:lnTo>
                  <a:lnTo>
                    <a:pt x="0" y="584053"/>
                  </a:lnTo>
                  <a:lnTo>
                    <a:pt x="0" y="0"/>
                  </a:lnTo>
                </a:path>
              </a:pathLst>
            </a:custGeom>
            <a:noFill/>
            <a:ln w="8589">
              <a:solidFill>
                <a:srgbClr val="484848"/>
              </a:solidFill>
              <a:prstDash val="dash"/>
            </a:ln>
          </p:spPr>
          <p:txBody>
            <a:bodyPr rtlCol="0" anchor="ctr"/>
            <a:lstStyle/>
            <a:p>
              <a:pPr algn="ctr"/>
              <a:endParaRPr sz="4800" b="1"/>
            </a:p>
          </p:txBody>
        </p:sp>
        <p:sp>
          <p:nvSpPr>
            <p:cNvPr id="70" name="Rounded Rectangle 69"/>
            <p:cNvSpPr/>
            <p:nvPr/>
          </p:nvSpPr>
          <p:spPr>
            <a:xfrm>
              <a:off x="5542129" y="1595531"/>
              <a:ext cx="103068" cy="1374242"/>
            </a:xfrm>
            <a:custGeom>
              <a:avLst/>
              <a:gdLst/>
              <a:ahLst/>
              <a:cxnLst/>
              <a:rect l="0" t="0" r="0" b="0"/>
              <a:pathLst>
                <a:path w="103068" h="1374242">
                  <a:moveTo>
                    <a:pt x="103068" y="1374242"/>
                  </a:moveTo>
                  <a:lnTo>
                    <a:pt x="69284" y="1374242"/>
                  </a:lnTo>
                  <a:lnTo>
                    <a:pt x="68712" y="1374242"/>
                  </a:lnTo>
                  <a:cubicBezTo>
                    <a:pt x="30763" y="1374242"/>
                    <a:pt x="0" y="1343479"/>
                    <a:pt x="0" y="1305530"/>
                  </a:cubicBezTo>
                  <a:lnTo>
                    <a:pt x="0" y="171780"/>
                  </a:lnTo>
                  <a:lnTo>
                    <a:pt x="0" y="0"/>
                  </a:lnTo>
                </a:path>
              </a:pathLst>
            </a:custGeom>
            <a:noFill/>
            <a:ln w="8589">
              <a:solidFill>
                <a:srgbClr val="484848"/>
              </a:solidFill>
              <a:prstDash val="dash"/>
            </a:ln>
          </p:spPr>
          <p:txBody>
            <a:bodyPr rtlCol="0" anchor="ctr"/>
            <a:lstStyle/>
            <a:p>
              <a:pPr algn="ctr"/>
              <a:endParaRPr sz="4800" b="1"/>
            </a:p>
          </p:txBody>
        </p:sp>
        <p:sp>
          <p:nvSpPr>
            <p:cNvPr id="71" name="Rounded Rectangle 70"/>
            <p:cNvSpPr/>
            <p:nvPr/>
          </p:nvSpPr>
          <p:spPr>
            <a:xfrm>
              <a:off x="4064818" y="5271630"/>
              <a:ext cx="103068" cy="755833"/>
            </a:xfrm>
            <a:custGeom>
              <a:avLst/>
              <a:gdLst/>
              <a:ahLst/>
              <a:cxnLst/>
              <a:rect l="0" t="0" r="0" b="0"/>
              <a:pathLst>
                <a:path w="103068" h="755833">
                  <a:moveTo>
                    <a:pt x="103068" y="755833"/>
                  </a:moveTo>
                  <a:lnTo>
                    <a:pt x="69284" y="755833"/>
                  </a:lnTo>
                  <a:lnTo>
                    <a:pt x="68712" y="755833"/>
                  </a:lnTo>
                  <a:cubicBezTo>
                    <a:pt x="30763" y="755833"/>
                    <a:pt x="0" y="725070"/>
                    <a:pt x="0" y="687121"/>
                  </a:cubicBezTo>
                  <a:lnTo>
                    <a:pt x="0" y="94479"/>
                  </a:lnTo>
                  <a:lnTo>
                    <a:pt x="0" y="0"/>
                  </a:lnTo>
                </a:path>
              </a:pathLst>
            </a:custGeom>
            <a:noFill/>
            <a:ln w="8589">
              <a:solidFill>
                <a:srgbClr val="484848"/>
              </a:solidFill>
              <a:prstDash val="dash"/>
            </a:ln>
          </p:spPr>
          <p:txBody>
            <a:bodyPr rtlCol="0" anchor="ctr"/>
            <a:lstStyle/>
            <a:p>
              <a:pPr algn="ctr"/>
              <a:endParaRPr sz="4800" b="1"/>
            </a:p>
          </p:txBody>
        </p:sp>
        <p:sp>
          <p:nvSpPr>
            <p:cNvPr id="72" name="Rounded Rectangle 71"/>
            <p:cNvSpPr/>
            <p:nvPr/>
          </p:nvSpPr>
          <p:spPr>
            <a:xfrm>
              <a:off x="3961750" y="3193088"/>
              <a:ext cx="274848" cy="446628"/>
            </a:xfrm>
            <a:custGeom>
              <a:avLst/>
              <a:gdLst/>
              <a:ahLst/>
              <a:cxnLst/>
              <a:rect l="0" t="0" r="0" b="0"/>
              <a:pathLst>
                <a:path w="274848" h="446628">
                  <a:moveTo>
                    <a:pt x="274848" y="0"/>
                  </a:moveTo>
                  <a:lnTo>
                    <a:pt x="257670" y="0"/>
                  </a:lnTo>
                  <a:lnTo>
                    <a:pt x="257097" y="0"/>
                  </a:lnTo>
                  <a:cubicBezTo>
                    <a:pt x="191003" y="0"/>
                    <a:pt x="137424" y="53579"/>
                    <a:pt x="137424" y="119673"/>
                  </a:cubicBezTo>
                  <a:lnTo>
                    <a:pt x="137424" y="120246"/>
                  </a:lnTo>
                  <a:lnTo>
                    <a:pt x="137424" y="326955"/>
                  </a:lnTo>
                  <a:cubicBezTo>
                    <a:pt x="137424" y="393049"/>
                    <a:pt x="83844" y="446628"/>
                    <a:pt x="17750" y="446628"/>
                  </a:cubicBezTo>
                  <a:lnTo>
                    <a:pt x="17178" y="446628"/>
                  </a:lnTo>
                  <a:lnTo>
                    <a:pt x="0" y="446628"/>
                  </a:lnTo>
                </a:path>
              </a:pathLst>
            </a:custGeom>
            <a:noFill/>
            <a:ln w="8589">
              <a:solidFill>
                <a:srgbClr val="484848"/>
              </a:solidFill>
              <a:prstDash val="dash"/>
            </a:ln>
          </p:spPr>
          <p:txBody>
            <a:bodyPr rtlCol="0" anchor="ctr"/>
            <a:lstStyle/>
            <a:p>
              <a:pPr algn="ctr"/>
              <a:endParaRPr sz="4800" b="1"/>
            </a:p>
          </p:txBody>
        </p:sp>
        <p:sp>
          <p:nvSpPr>
            <p:cNvPr id="73" name="Rounded Rectangle 72"/>
            <p:cNvSpPr/>
            <p:nvPr/>
          </p:nvSpPr>
          <p:spPr>
            <a:xfrm>
              <a:off x="5129857" y="3193088"/>
              <a:ext cx="274848" cy="137424"/>
            </a:xfrm>
            <a:custGeom>
              <a:avLst/>
              <a:gdLst/>
              <a:ahLst/>
              <a:cxnLst/>
              <a:rect l="0" t="0" r="0" b="0"/>
              <a:pathLst>
                <a:path w="274848" h="137424">
                  <a:moveTo>
                    <a:pt x="274848" y="137424"/>
                  </a:moveTo>
                  <a:lnTo>
                    <a:pt x="257670" y="137424"/>
                  </a:lnTo>
                  <a:lnTo>
                    <a:pt x="257097" y="137424"/>
                  </a:lnTo>
                  <a:cubicBezTo>
                    <a:pt x="235392" y="137402"/>
                    <a:pt x="211745" y="131096"/>
                    <a:pt x="188385" y="119101"/>
                  </a:cubicBezTo>
                  <a:cubicBezTo>
                    <a:pt x="174394" y="112070"/>
                    <a:pt x="156112" y="93994"/>
                    <a:pt x="137424" y="68712"/>
                  </a:cubicBezTo>
                  <a:cubicBezTo>
                    <a:pt x="118736" y="43430"/>
                    <a:pt x="100454" y="25353"/>
                    <a:pt x="86462" y="18323"/>
                  </a:cubicBezTo>
                  <a:cubicBezTo>
                    <a:pt x="63102" y="6327"/>
                    <a:pt x="39455" y="22"/>
                    <a:pt x="17750" y="0"/>
                  </a:cubicBezTo>
                  <a:lnTo>
                    <a:pt x="17178" y="0"/>
                  </a:lnTo>
                  <a:lnTo>
                    <a:pt x="0" y="0"/>
                  </a:lnTo>
                </a:path>
              </a:pathLst>
            </a:custGeom>
            <a:noFill/>
            <a:ln w="8589">
              <a:solidFill>
                <a:srgbClr val="484848"/>
              </a:solidFill>
              <a:prstDash val="dash"/>
            </a:ln>
          </p:spPr>
          <p:txBody>
            <a:bodyPr rtlCol="0" anchor="ctr"/>
            <a:lstStyle/>
            <a:p>
              <a:pPr algn="ctr"/>
              <a:endParaRPr sz="4800" b="1"/>
            </a:p>
          </p:txBody>
        </p:sp>
        <p:sp>
          <p:nvSpPr>
            <p:cNvPr id="74" name="Rounded Rectangle 73"/>
            <p:cNvSpPr/>
            <p:nvPr/>
          </p:nvSpPr>
          <p:spPr>
            <a:xfrm>
              <a:off x="3961750" y="1337860"/>
              <a:ext cx="274848" cy="1477310"/>
            </a:xfrm>
            <a:custGeom>
              <a:avLst/>
              <a:gdLst/>
              <a:ahLst/>
              <a:cxnLst/>
              <a:rect l="0" t="0" r="0" b="0"/>
              <a:pathLst>
                <a:path w="274848" h="1477310">
                  <a:moveTo>
                    <a:pt x="274848" y="1477310"/>
                  </a:moveTo>
                  <a:lnTo>
                    <a:pt x="257670" y="1477310"/>
                  </a:lnTo>
                  <a:lnTo>
                    <a:pt x="257097" y="1477310"/>
                  </a:lnTo>
                  <a:cubicBezTo>
                    <a:pt x="191003" y="1477310"/>
                    <a:pt x="137424" y="1423731"/>
                    <a:pt x="137424" y="1357637"/>
                  </a:cubicBezTo>
                  <a:lnTo>
                    <a:pt x="137424" y="1357064"/>
                  </a:lnTo>
                  <a:lnTo>
                    <a:pt x="137424" y="119673"/>
                  </a:lnTo>
                  <a:cubicBezTo>
                    <a:pt x="137424" y="53579"/>
                    <a:pt x="83844" y="0"/>
                    <a:pt x="17750" y="0"/>
                  </a:cubicBezTo>
                  <a:lnTo>
                    <a:pt x="17178" y="0"/>
                  </a:lnTo>
                  <a:lnTo>
                    <a:pt x="0" y="0"/>
                  </a:lnTo>
                </a:path>
              </a:pathLst>
            </a:custGeom>
            <a:noFill/>
            <a:ln w="8589">
              <a:solidFill>
                <a:srgbClr val="484848"/>
              </a:solidFill>
              <a:prstDash val="dash"/>
            </a:ln>
          </p:spPr>
          <p:txBody>
            <a:bodyPr rtlCol="0" anchor="ctr"/>
            <a:lstStyle/>
            <a:p>
              <a:pPr algn="ctr"/>
              <a:endParaRPr sz="4800" b="1"/>
            </a:p>
          </p:txBody>
        </p:sp>
        <p:sp>
          <p:nvSpPr>
            <p:cNvPr id="75" name="Rounded Rectangle 74"/>
            <p:cNvSpPr/>
            <p:nvPr/>
          </p:nvSpPr>
          <p:spPr>
            <a:xfrm>
              <a:off x="5542129" y="3485115"/>
              <a:ext cx="103068" cy="137424"/>
            </a:xfrm>
            <a:custGeom>
              <a:avLst/>
              <a:gdLst/>
              <a:ahLst/>
              <a:cxnLst/>
              <a:rect l="0" t="0" r="0" b="0"/>
              <a:pathLst>
                <a:path w="103068" h="137424">
                  <a:moveTo>
                    <a:pt x="103068" y="137424"/>
                  </a:moveTo>
                  <a:lnTo>
                    <a:pt x="51534" y="137424"/>
                  </a:lnTo>
                  <a:lnTo>
                    <a:pt x="0" y="137424"/>
                  </a:lnTo>
                  <a:lnTo>
                    <a:pt x="0" y="68712"/>
                  </a:lnTo>
                  <a:lnTo>
                    <a:pt x="0" y="0"/>
                  </a:lnTo>
                </a:path>
              </a:pathLst>
            </a:custGeom>
            <a:noFill/>
            <a:ln w="8589">
              <a:solidFill>
                <a:srgbClr val="484848"/>
              </a:solidFill>
              <a:prstDash val="dash"/>
            </a:ln>
          </p:spPr>
          <p:txBody>
            <a:bodyPr rtlCol="0" anchor="ctr"/>
            <a:lstStyle/>
            <a:p>
              <a:pPr algn="ctr"/>
              <a:endParaRPr sz="4800" b="1"/>
            </a:p>
          </p:txBody>
        </p:sp>
        <p:sp>
          <p:nvSpPr>
            <p:cNvPr id="76" name="Rounded Rectangle 75"/>
            <p:cNvSpPr/>
            <p:nvPr/>
          </p:nvSpPr>
          <p:spPr>
            <a:xfrm>
              <a:off x="5542129" y="3485115"/>
              <a:ext cx="103068" cy="343560"/>
            </a:xfrm>
            <a:custGeom>
              <a:avLst/>
              <a:gdLst/>
              <a:ahLst/>
              <a:cxnLst/>
              <a:rect l="0" t="0" r="0" b="0"/>
              <a:pathLst>
                <a:path w="103068" h="343560">
                  <a:moveTo>
                    <a:pt x="103068" y="343560"/>
                  </a:moveTo>
                  <a:lnTo>
                    <a:pt x="51534" y="343560"/>
                  </a:lnTo>
                  <a:lnTo>
                    <a:pt x="0" y="343560"/>
                  </a:lnTo>
                  <a:lnTo>
                    <a:pt x="0" y="171780"/>
                  </a:lnTo>
                  <a:lnTo>
                    <a:pt x="0" y="0"/>
                  </a:lnTo>
                </a:path>
              </a:pathLst>
            </a:custGeom>
            <a:noFill/>
            <a:ln w="8589">
              <a:solidFill>
                <a:srgbClr val="484848"/>
              </a:solidFill>
              <a:prstDash val="dash"/>
            </a:ln>
          </p:spPr>
          <p:txBody>
            <a:bodyPr rtlCol="0" anchor="ctr"/>
            <a:lstStyle/>
            <a:p>
              <a:pPr algn="ctr"/>
              <a:endParaRPr sz="4800" b="1"/>
            </a:p>
          </p:txBody>
        </p:sp>
        <p:sp>
          <p:nvSpPr>
            <p:cNvPr id="77" name="Rounded Rectangle 76"/>
            <p:cNvSpPr/>
            <p:nvPr/>
          </p:nvSpPr>
          <p:spPr>
            <a:xfrm>
              <a:off x="5542129" y="3485115"/>
              <a:ext cx="103068" cy="549697"/>
            </a:xfrm>
            <a:custGeom>
              <a:avLst/>
              <a:gdLst/>
              <a:ahLst/>
              <a:cxnLst/>
              <a:rect l="0" t="0" r="0" b="0"/>
              <a:pathLst>
                <a:path w="103068" h="549697">
                  <a:moveTo>
                    <a:pt x="103068" y="549697"/>
                  </a:moveTo>
                  <a:lnTo>
                    <a:pt x="51534" y="549697"/>
                  </a:lnTo>
                  <a:lnTo>
                    <a:pt x="0" y="549697"/>
                  </a:lnTo>
                  <a:lnTo>
                    <a:pt x="0" y="274848"/>
                  </a:lnTo>
                  <a:lnTo>
                    <a:pt x="0" y="0"/>
                  </a:lnTo>
                </a:path>
              </a:pathLst>
            </a:custGeom>
            <a:noFill/>
            <a:ln w="8589">
              <a:solidFill>
                <a:srgbClr val="484848"/>
              </a:solidFill>
              <a:prstDash val="dash"/>
            </a:ln>
          </p:spPr>
          <p:txBody>
            <a:bodyPr rtlCol="0" anchor="ctr"/>
            <a:lstStyle/>
            <a:p>
              <a:pPr algn="ctr"/>
              <a:endParaRPr sz="4800" b="1"/>
            </a:p>
          </p:txBody>
        </p:sp>
        <p:sp>
          <p:nvSpPr>
            <p:cNvPr id="78" name="Rounded Rectangle 77"/>
            <p:cNvSpPr/>
            <p:nvPr/>
          </p:nvSpPr>
          <p:spPr>
            <a:xfrm>
              <a:off x="5542129" y="3485115"/>
              <a:ext cx="103068" cy="755833"/>
            </a:xfrm>
            <a:custGeom>
              <a:avLst/>
              <a:gdLst/>
              <a:ahLst/>
              <a:cxnLst/>
              <a:rect l="0" t="0" r="0" b="0"/>
              <a:pathLst>
                <a:path w="103068" h="755833">
                  <a:moveTo>
                    <a:pt x="103068" y="755833"/>
                  </a:moveTo>
                  <a:lnTo>
                    <a:pt x="51534" y="755833"/>
                  </a:lnTo>
                  <a:lnTo>
                    <a:pt x="0" y="755833"/>
                  </a:lnTo>
                  <a:lnTo>
                    <a:pt x="0" y="377916"/>
                  </a:lnTo>
                  <a:lnTo>
                    <a:pt x="0" y="0"/>
                  </a:lnTo>
                </a:path>
              </a:pathLst>
            </a:custGeom>
            <a:noFill/>
            <a:ln w="8589">
              <a:solidFill>
                <a:srgbClr val="484848"/>
              </a:solidFill>
              <a:prstDash val="dash"/>
            </a:ln>
          </p:spPr>
          <p:txBody>
            <a:bodyPr rtlCol="0" anchor="ctr"/>
            <a:lstStyle/>
            <a:p>
              <a:pPr algn="ctr"/>
              <a:endParaRPr sz="4800" b="1"/>
            </a:p>
          </p:txBody>
        </p:sp>
        <p:sp>
          <p:nvSpPr>
            <p:cNvPr id="79" name="Rounded Rectangle 78"/>
            <p:cNvSpPr/>
            <p:nvPr/>
          </p:nvSpPr>
          <p:spPr>
            <a:xfrm>
              <a:off x="5542129" y="3485115"/>
              <a:ext cx="103068" cy="961969"/>
            </a:xfrm>
            <a:custGeom>
              <a:avLst/>
              <a:gdLst/>
              <a:ahLst/>
              <a:cxnLst/>
              <a:rect l="0" t="0" r="0" b="0"/>
              <a:pathLst>
                <a:path w="103068" h="961969">
                  <a:moveTo>
                    <a:pt x="103068" y="961969"/>
                  </a:moveTo>
                  <a:lnTo>
                    <a:pt x="51534" y="961969"/>
                  </a:lnTo>
                  <a:lnTo>
                    <a:pt x="0" y="961969"/>
                  </a:lnTo>
                  <a:lnTo>
                    <a:pt x="0" y="480984"/>
                  </a:lnTo>
                  <a:lnTo>
                    <a:pt x="0" y="0"/>
                  </a:lnTo>
                </a:path>
              </a:pathLst>
            </a:custGeom>
            <a:noFill/>
            <a:ln w="8589">
              <a:solidFill>
                <a:srgbClr val="484848"/>
              </a:solidFill>
              <a:prstDash val="dash"/>
            </a:ln>
          </p:spPr>
          <p:txBody>
            <a:bodyPr rtlCol="0" anchor="ctr"/>
            <a:lstStyle/>
            <a:p>
              <a:pPr algn="ctr"/>
              <a:endParaRPr sz="4800" b="1"/>
            </a:p>
          </p:txBody>
        </p:sp>
        <p:sp>
          <p:nvSpPr>
            <p:cNvPr id="80" name="Rounded Rectangle 79"/>
            <p:cNvSpPr/>
            <p:nvPr/>
          </p:nvSpPr>
          <p:spPr>
            <a:xfrm>
              <a:off x="5542129" y="3485115"/>
              <a:ext cx="103068" cy="1168106"/>
            </a:xfrm>
            <a:custGeom>
              <a:avLst/>
              <a:gdLst/>
              <a:ahLst/>
              <a:cxnLst/>
              <a:rect l="0" t="0" r="0" b="0"/>
              <a:pathLst>
                <a:path w="103068" h="1168106">
                  <a:moveTo>
                    <a:pt x="103068" y="1168106"/>
                  </a:moveTo>
                  <a:lnTo>
                    <a:pt x="69284" y="1168106"/>
                  </a:lnTo>
                  <a:lnTo>
                    <a:pt x="68712" y="1168106"/>
                  </a:lnTo>
                  <a:cubicBezTo>
                    <a:pt x="30763" y="1168106"/>
                    <a:pt x="0" y="1137342"/>
                    <a:pt x="0" y="1099394"/>
                  </a:cubicBezTo>
                  <a:lnTo>
                    <a:pt x="0" y="146013"/>
                  </a:lnTo>
                  <a:lnTo>
                    <a:pt x="0" y="0"/>
                  </a:lnTo>
                </a:path>
              </a:pathLst>
            </a:custGeom>
            <a:noFill/>
            <a:ln w="8589">
              <a:solidFill>
                <a:srgbClr val="484848"/>
              </a:solidFill>
              <a:prstDash val="dash"/>
            </a:ln>
          </p:spPr>
          <p:txBody>
            <a:bodyPr rtlCol="0" anchor="ctr"/>
            <a:lstStyle/>
            <a:p>
              <a:pPr algn="ctr"/>
              <a:endParaRPr sz="4800" b="1"/>
            </a:p>
          </p:txBody>
        </p:sp>
        <p:sp>
          <p:nvSpPr>
            <p:cNvPr id="81" name="Rounded Rectangle 80"/>
            <p:cNvSpPr/>
            <p:nvPr/>
          </p:nvSpPr>
          <p:spPr>
            <a:xfrm>
              <a:off x="4683228" y="3571005"/>
              <a:ext cx="5726" cy="1391420"/>
            </a:xfrm>
            <a:custGeom>
              <a:avLst/>
              <a:gdLst/>
              <a:ahLst/>
              <a:cxnLst/>
              <a:rect l="0" t="0" r="0" b="0"/>
              <a:pathLst>
                <a:path w="5726" h="1391420">
                  <a:moveTo>
                    <a:pt x="0" y="0"/>
                  </a:moveTo>
                  <a:lnTo>
                    <a:pt x="0" y="695710"/>
                  </a:lnTo>
                  <a:lnTo>
                    <a:pt x="0" y="1391420"/>
                  </a:lnTo>
                </a:path>
              </a:pathLst>
            </a:custGeom>
            <a:noFill/>
            <a:ln w="8589">
              <a:solidFill>
                <a:srgbClr val="484848"/>
              </a:solidFill>
              <a:prstDash val="dash"/>
            </a:ln>
          </p:spPr>
          <p:txBody>
            <a:bodyPr rtlCol="0" anchor="ctr"/>
            <a:lstStyle/>
            <a:p>
              <a:pPr algn="ctr"/>
              <a:endParaRPr sz="4800" b="1"/>
            </a:p>
          </p:txBody>
        </p:sp>
        <p:sp>
          <p:nvSpPr>
            <p:cNvPr id="82" name="Rounded Rectangle 81"/>
            <p:cNvSpPr/>
            <p:nvPr/>
          </p:nvSpPr>
          <p:spPr>
            <a:xfrm>
              <a:off x="3721258" y="3794319"/>
              <a:ext cx="103068" cy="137424"/>
            </a:xfrm>
            <a:custGeom>
              <a:avLst/>
              <a:gdLst/>
              <a:ahLst/>
              <a:cxnLst/>
              <a:rect l="0" t="0" r="0" b="0"/>
              <a:pathLst>
                <a:path w="103068" h="137424">
                  <a:moveTo>
                    <a:pt x="103068" y="0"/>
                  </a:moveTo>
                  <a:lnTo>
                    <a:pt x="103068" y="68712"/>
                  </a:lnTo>
                  <a:lnTo>
                    <a:pt x="103068" y="137424"/>
                  </a:lnTo>
                  <a:lnTo>
                    <a:pt x="51534" y="137424"/>
                  </a:lnTo>
                  <a:lnTo>
                    <a:pt x="0" y="137424"/>
                  </a:lnTo>
                </a:path>
              </a:pathLst>
            </a:custGeom>
            <a:noFill/>
            <a:ln w="8589">
              <a:solidFill>
                <a:srgbClr val="484848"/>
              </a:solidFill>
              <a:prstDash val="dash"/>
            </a:ln>
          </p:spPr>
          <p:txBody>
            <a:bodyPr rtlCol="0" anchor="ctr"/>
            <a:lstStyle/>
            <a:p>
              <a:pPr algn="ctr"/>
              <a:endParaRPr sz="4800" b="1"/>
            </a:p>
          </p:txBody>
        </p:sp>
        <p:sp>
          <p:nvSpPr>
            <p:cNvPr id="83" name="Rounded Rectangle 82"/>
            <p:cNvSpPr/>
            <p:nvPr/>
          </p:nvSpPr>
          <p:spPr>
            <a:xfrm>
              <a:off x="3721258" y="3794319"/>
              <a:ext cx="103068" cy="343560"/>
            </a:xfrm>
            <a:custGeom>
              <a:avLst/>
              <a:gdLst/>
              <a:ahLst/>
              <a:cxnLst/>
              <a:rect l="0" t="0" r="0" b="0"/>
              <a:pathLst>
                <a:path w="103068" h="343560">
                  <a:moveTo>
                    <a:pt x="103068" y="0"/>
                  </a:moveTo>
                  <a:lnTo>
                    <a:pt x="103068" y="171780"/>
                  </a:lnTo>
                  <a:lnTo>
                    <a:pt x="103068" y="343560"/>
                  </a:lnTo>
                  <a:lnTo>
                    <a:pt x="51534" y="343560"/>
                  </a:lnTo>
                  <a:lnTo>
                    <a:pt x="0" y="343560"/>
                  </a:lnTo>
                </a:path>
              </a:pathLst>
            </a:custGeom>
            <a:noFill/>
            <a:ln w="8589">
              <a:solidFill>
                <a:srgbClr val="484848"/>
              </a:solidFill>
              <a:prstDash val="dash"/>
            </a:ln>
          </p:spPr>
          <p:txBody>
            <a:bodyPr rtlCol="0" anchor="ctr"/>
            <a:lstStyle/>
            <a:p>
              <a:pPr algn="ctr"/>
              <a:endParaRPr sz="4800" b="1"/>
            </a:p>
          </p:txBody>
        </p:sp>
        <p:sp>
          <p:nvSpPr>
            <p:cNvPr id="84" name="Rounded Rectangle 83"/>
            <p:cNvSpPr/>
            <p:nvPr/>
          </p:nvSpPr>
          <p:spPr>
            <a:xfrm>
              <a:off x="3721258" y="3794319"/>
              <a:ext cx="103068" cy="549697"/>
            </a:xfrm>
            <a:custGeom>
              <a:avLst/>
              <a:gdLst/>
              <a:ahLst/>
              <a:cxnLst/>
              <a:rect l="0" t="0" r="0" b="0"/>
              <a:pathLst>
                <a:path w="103068" h="549697">
                  <a:moveTo>
                    <a:pt x="103068" y="0"/>
                  </a:moveTo>
                  <a:lnTo>
                    <a:pt x="103068" y="274848"/>
                  </a:lnTo>
                  <a:lnTo>
                    <a:pt x="103068" y="549697"/>
                  </a:lnTo>
                  <a:lnTo>
                    <a:pt x="51534" y="549697"/>
                  </a:lnTo>
                  <a:lnTo>
                    <a:pt x="0" y="549697"/>
                  </a:lnTo>
                </a:path>
              </a:pathLst>
            </a:custGeom>
            <a:noFill/>
            <a:ln w="8589">
              <a:solidFill>
                <a:srgbClr val="484848"/>
              </a:solidFill>
              <a:prstDash val="dash"/>
            </a:ln>
          </p:spPr>
          <p:txBody>
            <a:bodyPr rtlCol="0" anchor="ctr"/>
            <a:lstStyle/>
            <a:p>
              <a:pPr algn="ctr"/>
              <a:endParaRPr sz="4800" b="1"/>
            </a:p>
          </p:txBody>
        </p:sp>
        <p:sp>
          <p:nvSpPr>
            <p:cNvPr id="85" name="Rounded Rectangle 84"/>
            <p:cNvSpPr/>
            <p:nvPr/>
          </p:nvSpPr>
          <p:spPr>
            <a:xfrm>
              <a:off x="3721258" y="3794319"/>
              <a:ext cx="103068" cy="755833"/>
            </a:xfrm>
            <a:custGeom>
              <a:avLst/>
              <a:gdLst/>
              <a:ahLst/>
              <a:cxnLst/>
              <a:rect l="0" t="0" r="0" b="0"/>
              <a:pathLst>
                <a:path w="103068" h="755833">
                  <a:moveTo>
                    <a:pt x="103068" y="0"/>
                  </a:moveTo>
                  <a:lnTo>
                    <a:pt x="103068" y="377916"/>
                  </a:lnTo>
                  <a:lnTo>
                    <a:pt x="103068" y="755833"/>
                  </a:lnTo>
                  <a:lnTo>
                    <a:pt x="51534" y="755833"/>
                  </a:lnTo>
                  <a:lnTo>
                    <a:pt x="0" y="755833"/>
                  </a:lnTo>
                </a:path>
              </a:pathLst>
            </a:custGeom>
            <a:noFill/>
            <a:ln w="8589">
              <a:solidFill>
                <a:srgbClr val="484848"/>
              </a:solidFill>
              <a:prstDash val="dash"/>
            </a:ln>
          </p:spPr>
          <p:txBody>
            <a:bodyPr rtlCol="0" anchor="ctr"/>
            <a:lstStyle/>
            <a:p>
              <a:pPr algn="ctr"/>
              <a:endParaRPr sz="4800" b="1"/>
            </a:p>
          </p:txBody>
        </p:sp>
        <p:sp>
          <p:nvSpPr>
            <p:cNvPr id="86" name="Rounded Rectangle 85"/>
            <p:cNvSpPr/>
            <p:nvPr/>
          </p:nvSpPr>
          <p:spPr>
            <a:xfrm>
              <a:off x="3721258" y="3794319"/>
              <a:ext cx="103068" cy="961969"/>
            </a:xfrm>
            <a:custGeom>
              <a:avLst/>
              <a:gdLst/>
              <a:ahLst/>
              <a:cxnLst/>
              <a:rect l="0" t="0" r="0" b="0"/>
              <a:pathLst>
                <a:path w="103068" h="961969">
                  <a:moveTo>
                    <a:pt x="103068" y="0"/>
                  </a:moveTo>
                  <a:lnTo>
                    <a:pt x="103068" y="120246"/>
                  </a:lnTo>
                  <a:lnTo>
                    <a:pt x="103068" y="893257"/>
                  </a:lnTo>
                  <a:cubicBezTo>
                    <a:pt x="103068" y="931206"/>
                    <a:pt x="72304" y="961969"/>
                    <a:pt x="34356" y="961969"/>
                  </a:cubicBezTo>
                  <a:lnTo>
                    <a:pt x="33783" y="961969"/>
                  </a:lnTo>
                  <a:lnTo>
                    <a:pt x="0" y="961969"/>
                  </a:lnTo>
                </a:path>
              </a:pathLst>
            </a:custGeom>
            <a:noFill/>
            <a:ln w="8589">
              <a:solidFill>
                <a:srgbClr val="484848"/>
              </a:solidFill>
              <a:prstDash val="dash"/>
            </a:ln>
          </p:spPr>
          <p:txBody>
            <a:bodyPr rtlCol="0" anchor="ctr"/>
            <a:lstStyle/>
            <a:p>
              <a:pPr algn="ctr"/>
              <a:endParaRPr sz="4800" b="1"/>
            </a:p>
          </p:txBody>
        </p:sp>
        <p:sp>
          <p:nvSpPr>
            <p:cNvPr id="87" name="Rounded Rectangle 86"/>
            <p:cNvSpPr/>
            <p:nvPr/>
          </p:nvSpPr>
          <p:spPr>
            <a:xfrm>
              <a:off x="4064818" y="5271630"/>
              <a:ext cx="103068" cy="137424"/>
            </a:xfrm>
            <a:custGeom>
              <a:avLst/>
              <a:gdLst/>
              <a:ahLst/>
              <a:cxnLst/>
              <a:rect l="0" t="0" r="0" b="0"/>
              <a:pathLst>
                <a:path w="103068" h="137424">
                  <a:moveTo>
                    <a:pt x="103068" y="137424"/>
                  </a:moveTo>
                  <a:lnTo>
                    <a:pt x="51534" y="137424"/>
                  </a:lnTo>
                  <a:lnTo>
                    <a:pt x="0" y="137424"/>
                  </a:lnTo>
                  <a:lnTo>
                    <a:pt x="0" y="68712"/>
                  </a:lnTo>
                  <a:lnTo>
                    <a:pt x="0" y="0"/>
                  </a:lnTo>
                </a:path>
              </a:pathLst>
            </a:custGeom>
            <a:noFill/>
            <a:ln w="8589">
              <a:solidFill>
                <a:srgbClr val="484848"/>
              </a:solidFill>
              <a:prstDash val="dash"/>
            </a:ln>
          </p:spPr>
          <p:txBody>
            <a:bodyPr rtlCol="0" anchor="ctr"/>
            <a:lstStyle/>
            <a:p>
              <a:pPr algn="ctr"/>
              <a:endParaRPr sz="4800" b="1"/>
            </a:p>
          </p:txBody>
        </p:sp>
        <p:sp>
          <p:nvSpPr>
            <p:cNvPr id="88" name="TextBox 87"/>
            <p:cNvSpPr txBox="1"/>
            <p:nvPr/>
          </p:nvSpPr>
          <p:spPr>
            <a:xfrm>
              <a:off x="5859799" y="1383668"/>
              <a:ext cx="647404" cy="165858"/>
            </a:xfrm>
            <a:prstGeom prst="rect">
              <a:avLst/>
            </a:prstGeom>
            <a:noFill/>
            <a:ln>
              <a:noFill/>
            </a:ln>
          </p:spPr>
          <p:txBody>
            <a:bodyPr wrap="none" lIns="0" tIns="0" rIns="0" bIns="0" anchor="t">
              <a:spAutoFit/>
            </a:bodyPr>
            <a:lstStyle/>
            <a:p>
              <a:pPr algn="ctr"/>
              <a:r>
                <a:rPr b="1">
                  <a:solidFill>
                    <a:srgbClr val="FFFFFF"/>
                  </a:solidFill>
                  <a:latin typeface="Roboto"/>
                </a:rPr>
                <a:t>Interactive Tools</a:t>
              </a:r>
            </a:p>
          </p:txBody>
        </p:sp>
        <p:sp>
          <p:nvSpPr>
            <p:cNvPr id="89" name="TextBox 88"/>
            <p:cNvSpPr txBox="1"/>
            <p:nvPr/>
          </p:nvSpPr>
          <p:spPr>
            <a:xfrm>
              <a:off x="4498073" y="2895335"/>
              <a:ext cx="410853" cy="663431"/>
            </a:xfrm>
            <a:prstGeom prst="rect">
              <a:avLst/>
            </a:prstGeom>
            <a:noFill/>
            <a:ln>
              <a:noFill/>
            </a:ln>
          </p:spPr>
          <p:txBody>
            <a:bodyPr wrap="none" lIns="0" tIns="0" rIns="0" bIns="0" anchor="t">
              <a:spAutoFit/>
            </a:bodyPr>
            <a:lstStyle/>
            <a:p>
              <a:pPr algn="ctr"/>
              <a:r>
                <a:rPr b="1">
                  <a:solidFill>
                    <a:srgbClr val="FFFFFF"/>
                  </a:solidFill>
                  <a:latin typeface="Roboto"/>
                </a:rPr>
                <a:t>Interactive
Content
Types in
Lumi</a:t>
              </a:r>
            </a:p>
          </p:txBody>
        </p:sp>
        <p:sp>
          <p:nvSpPr>
            <p:cNvPr id="90" name="TextBox 89"/>
            <p:cNvSpPr txBox="1"/>
            <p:nvPr/>
          </p:nvSpPr>
          <p:spPr>
            <a:xfrm>
              <a:off x="5873712" y="3273252"/>
              <a:ext cx="754712" cy="165858"/>
            </a:xfrm>
            <a:prstGeom prst="rect">
              <a:avLst/>
            </a:prstGeom>
            <a:noFill/>
            <a:ln>
              <a:noFill/>
            </a:ln>
          </p:spPr>
          <p:txBody>
            <a:bodyPr wrap="none" lIns="0" tIns="0" rIns="0" bIns="0" anchor="t">
              <a:spAutoFit/>
            </a:bodyPr>
            <a:lstStyle/>
            <a:p>
              <a:pPr algn="ctr"/>
              <a:r>
                <a:rPr b="1">
                  <a:solidFill>
                    <a:srgbClr val="FFFFFF"/>
                  </a:solidFill>
                  <a:latin typeface="Roboto"/>
                </a:rPr>
                <a:t>Games and Puzzles</a:t>
              </a:r>
            </a:p>
          </p:txBody>
        </p:sp>
        <p:sp>
          <p:nvSpPr>
            <p:cNvPr id="91" name="TextBox 90"/>
            <p:cNvSpPr txBox="1"/>
            <p:nvPr/>
          </p:nvSpPr>
          <p:spPr>
            <a:xfrm>
              <a:off x="2922839" y="3582457"/>
              <a:ext cx="669341" cy="165858"/>
            </a:xfrm>
            <a:prstGeom prst="rect">
              <a:avLst/>
            </a:prstGeom>
            <a:noFill/>
            <a:ln>
              <a:noFill/>
            </a:ln>
          </p:spPr>
          <p:txBody>
            <a:bodyPr wrap="none" lIns="0" tIns="0" rIns="0" bIns="0" anchor="t">
              <a:spAutoFit/>
            </a:bodyPr>
            <a:lstStyle/>
            <a:p>
              <a:pPr algn="ctr"/>
              <a:r>
                <a:rPr b="1">
                  <a:solidFill>
                    <a:srgbClr val="FFFFFF"/>
                  </a:solidFill>
                  <a:latin typeface="Roboto"/>
                </a:rPr>
                <a:t>Interactive Media</a:t>
              </a:r>
            </a:p>
          </p:txBody>
        </p:sp>
        <p:sp>
          <p:nvSpPr>
            <p:cNvPr id="92" name="TextBox 91"/>
            <p:cNvSpPr txBox="1"/>
            <p:nvPr/>
          </p:nvSpPr>
          <p:spPr>
            <a:xfrm>
              <a:off x="2557696" y="1280600"/>
              <a:ext cx="1010829" cy="165858"/>
            </a:xfrm>
            <a:prstGeom prst="rect">
              <a:avLst/>
            </a:prstGeom>
            <a:noFill/>
            <a:ln>
              <a:noFill/>
            </a:ln>
          </p:spPr>
          <p:txBody>
            <a:bodyPr wrap="none" lIns="0" tIns="0" rIns="0" bIns="0" anchor="t">
              <a:spAutoFit/>
            </a:bodyPr>
            <a:lstStyle/>
            <a:p>
              <a:pPr algn="ctr"/>
              <a:r>
                <a:rPr b="1" dirty="0">
                  <a:solidFill>
                    <a:srgbClr val="FFFFFF"/>
                  </a:solidFill>
                  <a:latin typeface="Roboto"/>
                </a:rPr>
                <a:t>Quizzes and Assessments</a:t>
              </a:r>
            </a:p>
          </p:txBody>
        </p:sp>
        <p:sp>
          <p:nvSpPr>
            <p:cNvPr id="93" name="TextBox 92"/>
            <p:cNvSpPr txBox="1"/>
            <p:nvPr/>
          </p:nvSpPr>
          <p:spPr>
            <a:xfrm>
              <a:off x="4437824" y="5059768"/>
              <a:ext cx="863799" cy="165858"/>
            </a:xfrm>
            <a:prstGeom prst="rect">
              <a:avLst/>
            </a:prstGeom>
            <a:noFill/>
            <a:ln>
              <a:noFill/>
            </a:ln>
          </p:spPr>
          <p:txBody>
            <a:bodyPr wrap="none" lIns="0" tIns="0" rIns="0" bIns="0" anchor="t">
              <a:spAutoFit/>
            </a:bodyPr>
            <a:lstStyle/>
            <a:p>
              <a:pPr algn="ctr"/>
              <a:r>
                <a:rPr b="1">
                  <a:solidFill>
                    <a:srgbClr val="FFFFFF"/>
                  </a:solidFill>
                  <a:latin typeface="Roboto"/>
                </a:rPr>
                <a:t>Surveys and Feedback</a:t>
              </a:r>
            </a:p>
          </p:txBody>
        </p:sp>
        <p:sp>
          <p:nvSpPr>
            <p:cNvPr id="94" name="Rounded Rectangle 93"/>
            <p:cNvSpPr/>
            <p:nvPr/>
          </p:nvSpPr>
          <p:spPr>
            <a:xfrm>
              <a:off x="5476996" y="1358732"/>
              <a:ext cx="164622" cy="164780"/>
            </a:xfrm>
            <a:custGeom>
              <a:avLst/>
              <a:gdLst/>
              <a:ahLst/>
              <a:cxnLst/>
              <a:rect l="0" t="0" r="0" b="0"/>
              <a:pathLst>
                <a:path w="164622" h="164780">
                  <a:moveTo>
                    <a:pt x="64417" y="0"/>
                  </a:moveTo>
                  <a:lnTo>
                    <a:pt x="64417" y="21472"/>
                  </a:lnTo>
                  <a:moveTo>
                    <a:pt x="28630" y="114520"/>
                  </a:moveTo>
                  <a:lnTo>
                    <a:pt x="7157" y="114520"/>
                  </a:lnTo>
                  <a:cubicBezTo>
                    <a:pt x="3204" y="114520"/>
                    <a:pt x="0" y="111315"/>
                    <a:pt x="0" y="107362"/>
                  </a:cubicBezTo>
                  <a:lnTo>
                    <a:pt x="0" y="35787"/>
                  </a:lnTo>
                  <a:cubicBezTo>
                    <a:pt x="0" y="31834"/>
                    <a:pt x="3204" y="28630"/>
                    <a:pt x="7157" y="28630"/>
                  </a:cubicBezTo>
                  <a:lnTo>
                    <a:pt x="46523" y="28630"/>
                  </a:lnTo>
                  <a:moveTo>
                    <a:pt x="82311" y="28630"/>
                  </a:moveTo>
                  <a:lnTo>
                    <a:pt x="121677" y="28630"/>
                  </a:lnTo>
                  <a:cubicBezTo>
                    <a:pt x="125630" y="28630"/>
                    <a:pt x="128835" y="31834"/>
                    <a:pt x="128835" y="35787"/>
                  </a:cubicBezTo>
                  <a:lnTo>
                    <a:pt x="128835" y="89239"/>
                  </a:lnTo>
                  <a:moveTo>
                    <a:pt x="37319" y="121677"/>
                  </a:moveTo>
                  <a:lnTo>
                    <a:pt x="25051" y="164622"/>
                  </a:lnTo>
                  <a:moveTo>
                    <a:pt x="75153" y="35787"/>
                  </a:moveTo>
                  <a:lnTo>
                    <a:pt x="53681" y="35787"/>
                  </a:lnTo>
                  <a:cubicBezTo>
                    <a:pt x="49728" y="35787"/>
                    <a:pt x="46523" y="32583"/>
                    <a:pt x="46523" y="28630"/>
                  </a:cubicBezTo>
                  <a:cubicBezTo>
                    <a:pt x="46523" y="24677"/>
                    <a:pt x="49728" y="21472"/>
                    <a:pt x="53681" y="21472"/>
                  </a:cubicBezTo>
                  <a:lnTo>
                    <a:pt x="75153" y="21472"/>
                  </a:lnTo>
                  <a:cubicBezTo>
                    <a:pt x="79106" y="21472"/>
                    <a:pt x="82311" y="24677"/>
                    <a:pt x="82311" y="28630"/>
                  </a:cubicBezTo>
                  <a:cubicBezTo>
                    <a:pt x="82311" y="32583"/>
                    <a:pt x="79106" y="35787"/>
                    <a:pt x="75153" y="35787"/>
                  </a:cubicBezTo>
                  <a:close/>
                  <a:moveTo>
                    <a:pt x="50324" y="121677"/>
                  </a:moveTo>
                  <a:lnTo>
                    <a:pt x="32208" y="121677"/>
                  </a:lnTo>
                  <a:cubicBezTo>
                    <a:pt x="30232" y="121677"/>
                    <a:pt x="28630" y="120075"/>
                    <a:pt x="28630" y="118098"/>
                  </a:cubicBezTo>
                  <a:lnTo>
                    <a:pt x="28630" y="114520"/>
                  </a:lnTo>
                  <a:cubicBezTo>
                    <a:pt x="28630" y="110567"/>
                    <a:pt x="31834" y="107362"/>
                    <a:pt x="35787" y="107362"/>
                  </a:cubicBezTo>
                  <a:lnTo>
                    <a:pt x="67774" y="107362"/>
                  </a:lnTo>
                  <a:moveTo>
                    <a:pt x="164622" y="120511"/>
                  </a:moveTo>
                  <a:lnTo>
                    <a:pt x="114520" y="138190"/>
                  </a:lnTo>
                  <a:lnTo>
                    <a:pt x="64417" y="120511"/>
                  </a:lnTo>
                  <a:lnTo>
                    <a:pt x="114520" y="100613"/>
                  </a:lnTo>
                  <a:close/>
                  <a:moveTo>
                    <a:pt x="64417" y="120511"/>
                  </a:moveTo>
                  <a:lnTo>
                    <a:pt x="64417" y="146729"/>
                  </a:lnTo>
                  <a:moveTo>
                    <a:pt x="143150" y="128090"/>
                  </a:moveTo>
                  <a:lnTo>
                    <a:pt x="143150" y="150665"/>
                  </a:lnTo>
                  <a:cubicBezTo>
                    <a:pt x="143159" y="152868"/>
                    <a:pt x="141823" y="154854"/>
                    <a:pt x="139779" y="155675"/>
                  </a:cubicBezTo>
                  <a:lnTo>
                    <a:pt x="116517" y="164264"/>
                  </a:lnTo>
                  <a:cubicBezTo>
                    <a:pt x="115235" y="164780"/>
                    <a:pt x="113804" y="164780"/>
                    <a:pt x="112523" y="164264"/>
                  </a:cubicBezTo>
                  <a:lnTo>
                    <a:pt x="89261" y="155675"/>
                  </a:lnTo>
                  <a:cubicBezTo>
                    <a:pt x="87217" y="154854"/>
                    <a:pt x="85880" y="152868"/>
                    <a:pt x="85890" y="150665"/>
                  </a:cubicBezTo>
                  <a:lnTo>
                    <a:pt x="85890" y="128090"/>
                  </a:lnTo>
                </a:path>
              </a:pathLst>
            </a:custGeom>
            <a:noFill/>
            <a:ln w="8589">
              <a:solidFill>
                <a:srgbClr val="FFFFFF"/>
              </a:solidFill>
            </a:ln>
          </p:spPr>
          <p:txBody>
            <a:bodyPr rtlCol="0" anchor="ctr"/>
            <a:lstStyle/>
            <a:p>
              <a:pPr algn="ctr"/>
              <a:endParaRPr sz="4800" b="1"/>
            </a:p>
          </p:txBody>
        </p:sp>
        <p:sp>
          <p:nvSpPr>
            <p:cNvPr id="95" name="Rounded Rectangle 94"/>
            <p:cNvSpPr/>
            <p:nvPr/>
          </p:nvSpPr>
          <p:spPr>
            <a:xfrm>
              <a:off x="4551529" y="2580405"/>
              <a:ext cx="263396" cy="263396"/>
            </a:xfrm>
            <a:custGeom>
              <a:avLst/>
              <a:gdLst/>
              <a:ahLst/>
              <a:cxnLst/>
              <a:rect l="0" t="0" r="0" b="0"/>
              <a:pathLst>
                <a:path w="263396" h="263396">
                  <a:moveTo>
                    <a:pt x="11452" y="0"/>
                  </a:moveTo>
                  <a:lnTo>
                    <a:pt x="251944" y="0"/>
                  </a:lnTo>
                  <a:cubicBezTo>
                    <a:pt x="251944" y="0"/>
                    <a:pt x="263396" y="0"/>
                    <a:pt x="263396" y="11452"/>
                  </a:cubicBezTo>
                  <a:lnTo>
                    <a:pt x="263396" y="251944"/>
                  </a:lnTo>
                  <a:cubicBezTo>
                    <a:pt x="263396" y="251944"/>
                    <a:pt x="263396" y="263396"/>
                    <a:pt x="251944" y="263396"/>
                  </a:cubicBezTo>
                  <a:lnTo>
                    <a:pt x="11452" y="263396"/>
                  </a:lnTo>
                  <a:cubicBezTo>
                    <a:pt x="11452" y="263396"/>
                    <a:pt x="0" y="263396"/>
                    <a:pt x="0" y="251944"/>
                  </a:cubicBezTo>
                  <a:lnTo>
                    <a:pt x="0" y="11452"/>
                  </a:lnTo>
                  <a:cubicBezTo>
                    <a:pt x="0" y="11452"/>
                    <a:pt x="0" y="0"/>
                    <a:pt x="11452" y="0"/>
                  </a:cubicBezTo>
                  <a:moveTo>
                    <a:pt x="188958" y="211862"/>
                  </a:moveTo>
                  <a:lnTo>
                    <a:pt x="74438" y="211862"/>
                  </a:lnTo>
                  <a:moveTo>
                    <a:pt x="150834" y="125972"/>
                  </a:moveTo>
                  <a:lnTo>
                    <a:pt x="150834" y="165149"/>
                  </a:lnTo>
                  <a:cubicBezTo>
                    <a:pt x="150834" y="175136"/>
                    <a:pt x="158930" y="183232"/>
                    <a:pt x="168917" y="183232"/>
                  </a:cubicBezTo>
                  <a:lnTo>
                    <a:pt x="168917" y="183232"/>
                  </a:lnTo>
                  <a:cubicBezTo>
                    <a:pt x="178906" y="183232"/>
                    <a:pt x="187005" y="175138"/>
                    <a:pt x="187011" y="165149"/>
                  </a:cubicBezTo>
                  <a:lnTo>
                    <a:pt x="187011" y="125972"/>
                  </a:lnTo>
                  <a:moveTo>
                    <a:pt x="187011" y="183232"/>
                  </a:moveTo>
                  <a:lnTo>
                    <a:pt x="187011" y="165149"/>
                  </a:lnTo>
                  <a:moveTo>
                    <a:pt x="68712" y="80164"/>
                  </a:moveTo>
                  <a:lnTo>
                    <a:pt x="68712" y="183232"/>
                  </a:lnTo>
                  <a:lnTo>
                    <a:pt x="120246" y="183232"/>
                  </a:lnTo>
                </a:path>
              </a:pathLst>
            </a:custGeom>
            <a:noFill/>
            <a:ln w="8589">
              <a:solidFill>
                <a:srgbClr val="FFFFFF"/>
              </a:solidFill>
            </a:ln>
          </p:spPr>
          <p:txBody>
            <a:bodyPr rtlCol="0" anchor="ctr"/>
            <a:lstStyle/>
            <a:p>
              <a:pPr algn="ctr"/>
              <a:endParaRPr sz="4800" b="1"/>
            </a:p>
          </p:txBody>
        </p:sp>
        <p:sp>
          <p:nvSpPr>
            <p:cNvPr id="96" name="Rounded Rectangle 95"/>
            <p:cNvSpPr/>
            <p:nvPr/>
          </p:nvSpPr>
          <p:spPr>
            <a:xfrm>
              <a:off x="5476921" y="3248163"/>
              <a:ext cx="164769" cy="165848"/>
            </a:xfrm>
            <a:custGeom>
              <a:avLst/>
              <a:gdLst/>
              <a:ahLst/>
              <a:cxnLst/>
              <a:rect l="0" t="0" r="0" b="0"/>
              <a:pathLst>
                <a:path w="164769" h="165848">
                  <a:moveTo>
                    <a:pt x="135982" y="98368"/>
                  </a:moveTo>
                  <a:lnTo>
                    <a:pt x="135982" y="148785"/>
                  </a:lnTo>
                  <a:cubicBezTo>
                    <a:pt x="136008" y="156108"/>
                    <a:pt x="130981" y="162482"/>
                    <a:pt x="123855" y="164165"/>
                  </a:cubicBezTo>
                  <a:cubicBezTo>
                    <a:pt x="116728" y="165848"/>
                    <a:pt x="109381" y="162396"/>
                    <a:pt x="106128" y="155835"/>
                  </a:cubicBezTo>
                  <a:lnTo>
                    <a:pt x="93481" y="130555"/>
                  </a:lnTo>
                  <a:lnTo>
                    <a:pt x="42483" y="130555"/>
                  </a:lnTo>
                  <a:lnTo>
                    <a:pt x="29850" y="155835"/>
                  </a:lnTo>
                  <a:cubicBezTo>
                    <a:pt x="27184" y="161180"/>
                    <a:pt x="21723" y="164557"/>
                    <a:pt x="15750" y="164553"/>
                  </a:cubicBezTo>
                  <a:lnTo>
                    <a:pt x="15750" y="164553"/>
                  </a:lnTo>
                  <a:cubicBezTo>
                    <a:pt x="7053" y="164553"/>
                    <a:pt x="3" y="157503"/>
                    <a:pt x="3" y="148807"/>
                  </a:cubicBezTo>
                  <a:lnTo>
                    <a:pt x="3" y="98368"/>
                  </a:lnTo>
                  <a:cubicBezTo>
                    <a:pt x="0" y="79589"/>
                    <a:pt x="15223" y="64365"/>
                    <a:pt x="34002" y="64369"/>
                  </a:cubicBezTo>
                  <a:lnTo>
                    <a:pt x="101998" y="64369"/>
                  </a:lnTo>
                  <a:cubicBezTo>
                    <a:pt x="120769" y="64377"/>
                    <a:pt x="135982" y="79596"/>
                    <a:pt x="135982" y="98368"/>
                  </a:cubicBezTo>
                  <a:close/>
                  <a:moveTo>
                    <a:pt x="116220" y="95311"/>
                  </a:moveTo>
                  <a:lnTo>
                    <a:pt x="116220" y="95311"/>
                  </a:lnTo>
                  <a:moveTo>
                    <a:pt x="116220" y="95311"/>
                  </a:moveTo>
                  <a:cubicBezTo>
                    <a:pt x="115524" y="96010"/>
                    <a:pt x="115524" y="97140"/>
                    <a:pt x="116220" y="97838"/>
                  </a:cubicBezTo>
                  <a:cubicBezTo>
                    <a:pt x="116731" y="98351"/>
                    <a:pt x="117501" y="98505"/>
                    <a:pt x="118171" y="98228"/>
                  </a:cubicBezTo>
                  <a:cubicBezTo>
                    <a:pt x="118840" y="97952"/>
                    <a:pt x="119277" y="97299"/>
                    <a:pt x="119277" y="96575"/>
                  </a:cubicBezTo>
                  <a:cubicBezTo>
                    <a:pt x="119277" y="95850"/>
                    <a:pt x="118840" y="95197"/>
                    <a:pt x="118171" y="94921"/>
                  </a:cubicBezTo>
                  <a:cubicBezTo>
                    <a:pt x="117501" y="94644"/>
                    <a:pt x="116731" y="94798"/>
                    <a:pt x="116220" y="95311"/>
                  </a:cubicBezTo>
                  <a:moveTo>
                    <a:pt x="88821" y="95311"/>
                  </a:moveTo>
                  <a:lnTo>
                    <a:pt x="88821" y="95311"/>
                  </a:lnTo>
                  <a:moveTo>
                    <a:pt x="88828" y="95311"/>
                  </a:moveTo>
                  <a:cubicBezTo>
                    <a:pt x="88492" y="95646"/>
                    <a:pt x="88303" y="96100"/>
                    <a:pt x="88303" y="96575"/>
                  </a:cubicBezTo>
                  <a:cubicBezTo>
                    <a:pt x="88303" y="97049"/>
                    <a:pt x="88492" y="97503"/>
                    <a:pt x="88828" y="97838"/>
                  </a:cubicBezTo>
                  <a:cubicBezTo>
                    <a:pt x="89340" y="98351"/>
                    <a:pt x="90110" y="98505"/>
                    <a:pt x="90779" y="98228"/>
                  </a:cubicBezTo>
                  <a:cubicBezTo>
                    <a:pt x="91448" y="97952"/>
                    <a:pt x="91885" y="97299"/>
                    <a:pt x="91885" y="96574"/>
                  </a:cubicBezTo>
                  <a:cubicBezTo>
                    <a:pt x="91885" y="95850"/>
                    <a:pt x="91448" y="95197"/>
                    <a:pt x="90779" y="94921"/>
                  </a:cubicBezTo>
                  <a:cubicBezTo>
                    <a:pt x="90110" y="94644"/>
                    <a:pt x="89340" y="94798"/>
                    <a:pt x="88828" y="95311"/>
                  </a:cubicBezTo>
                  <a:moveTo>
                    <a:pt x="31990" y="110893"/>
                  </a:moveTo>
                  <a:lnTo>
                    <a:pt x="31990" y="88984"/>
                  </a:lnTo>
                  <a:moveTo>
                    <a:pt x="42949" y="99935"/>
                  </a:moveTo>
                  <a:lnTo>
                    <a:pt x="21039" y="99935"/>
                  </a:lnTo>
                  <a:moveTo>
                    <a:pt x="78894" y="48494"/>
                  </a:moveTo>
                  <a:lnTo>
                    <a:pt x="78894" y="4833"/>
                  </a:lnTo>
                  <a:cubicBezTo>
                    <a:pt x="79011" y="3459"/>
                    <a:pt x="79674" y="2189"/>
                    <a:pt x="80733" y="1306"/>
                  </a:cubicBezTo>
                  <a:cubicBezTo>
                    <a:pt x="81792" y="423"/>
                    <a:pt x="83161" y="0"/>
                    <a:pt x="84534" y="131"/>
                  </a:cubicBezTo>
                  <a:cubicBezTo>
                    <a:pt x="117924" y="1376"/>
                    <a:pt x="121824" y="13472"/>
                    <a:pt x="121824" y="13472"/>
                  </a:cubicBezTo>
                  <a:lnTo>
                    <a:pt x="121824" y="49589"/>
                  </a:lnTo>
                  <a:moveTo>
                    <a:pt x="121824" y="13472"/>
                  </a:moveTo>
                  <a:cubicBezTo>
                    <a:pt x="121824" y="13472"/>
                    <a:pt x="125725" y="1376"/>
                    <a:pt x="159129" y="131"/>
                  </a:cubicBezTo>
                  <a:cubicBezTo>
                    <a:pt x="160502" y="0"/>
                    <a:pt x="161871" y="423"/>
                    <a:pt x="162930" y="1306"/>
                  </a:cubicBezTo>
                  <a:cubicBezTo>
                    <a:pt x="163989" y="2189"/>
                    <a:pt x="164652" y="3459"/>
                    <a:pt x="164769" y="4833"/>
                  </a:cubicBezTo>
                  <a:lnTo>
                    <a:pt x="164769" y="54435"/>
                  </a:lnTo>
                  <a:cubicBezTo>
                    <a:pt x="164509" y="57168"/>
                    <a:pt x="162151" y="59217"/>
                    <a:pt x="159409" y="59094"/>
                  </a:cubicBezTo>
                  <a:cubicBezTo>
                    <a:pt x="152811" y="59237"/>
                    <a:pt x="146245" y="60065"/>
                    <a:pt x="139818" y="61564"/>
                  </a:cubicBezTo>
                  <a:moveTo>
                    <a:pt x="116220" y="95311"/>
                  </a:moveTo>
                  <a:lnTo>
                    <a:pt x="116220" y="95311"/>
                  </a:lnTo>
                  <a:moveTo>
                    <a:pt x="116220" y="95311"/>
                  </a:moveTo>
                  <a:cubicBezTo>
                    <a:pt x="116731" y="94798"/>
                    <a:pt x="117501" y="94644"/>
                    <a:pt x="118171" y="94921"/>
                  </a:cubicBezTo>
                  <a:cubicBezTo>
                    <a:pt x="118840" y="95197"/>
                    <a:pt x="119277" y="95850"/>
                    <a:pt x="119277" y="96575"/>
                  </a:cubicBezTo>
                  <a:cubicBezTo>
                    <a:pt x="119277" y="97299"/>
                    <a:pt x="118840" y="97952"/>
                    <a:pt x="118171" y="98228"/>
                  </a:cubicBezTo>
                  <a:cubicBezTo>
                    <a:pt x="117501" y="98505"/>
                    <a:pt x="116731" y="98351"/>
                    <a:pt x="116220" y="97838"/>
                  </a:cubicBezTo>
                  <a:cubicBezTo>
                    <a:pt x="115524" y="97140"/>
                    <a:pt x="115524" y="96010"/>
                    <a:pt x="116220" y="95311"/>
                  </a:cubicBezTo>
                  <a:moveTo>
                    <a:pt x="88821" y="95311"/>
                  </a:moveTo>
                  <a:lnTo>
                    <a:pt x="88821" y="95311"/>
                  </a:lnTo>
                  <a:moveTo>
                    <a:pt x="88828" y="95311"/>
                  </a:moveTo>
                  <a:cubicBezTo>
                    <a:pt x="89340" y="94798"/>
                    <a:pt x="90110" y="94644"/>
                    <a:pt x="90779" y="94921"/>
                  </a:cubicBezTo>
                  <a:cubicBezTo>
                    <a:pt x="91448" y="95197"/>
                    <a:pt x="91885" y="95850"/>
                    <a:pt x="91885" y="96575"/>
                  </a:cubicBezTo>
                  <a:cubicBezTo>
                    <a:pt x="91885" y="97299"/>
                    <a:pt x="91448" y="97952"/>
                    <a:pt x="90779" y="98228"/>
                  </a:cubicBezTo>
                  <a:cubicBezTo>
                    <a:pt x="90110" y="98505"/>
                    <a:pt x="89340" y="98351"/>
                    <a:pt x="88828" y="97838"/>
                  </a:cubicBezTo>
                  <a:cubicBezTo>
                    <a:pt x="88492" y="97503"/>
                    <a:pt x="88303" y="97049"/>
                    <a:pt x="88303" y="96575"/>
                  </a:cubicBezTo>
                  <a:cubicBezTo>
                    <a:pt x="88303" y="96100"/>
                    <a:pt x="88492" y="95646"/>
                    <a:pt x="88828" y="95311"/>
                  </a:cubicBezTo>
                  <a:moveTo>
                    <a:pt x="102521" y="109011"/>
                  </a:moveTo>
                  <a:lnTo>
                    <a:pt x="102521" y="109011"/>
                  </a:lnTo>
                  <a:moveTo>
                    <a:pt x="102521" y="109011"/>
                  </a:moveTo>
                  <a:cubicBezTo>
                    <a:pt x="101823" y="109710"/>
                    <a:pt x="101824" y="110842"/>
                    <a:pt x="102523" y="111540"/>
                  </a:cubicBezTo>
                  <a:cubicBezTo>
                    <a:pt x="103221" y="112238"/>
                    <a:pt x="104353" y="112238"/>
                    <a:pt x="105052" y="111540"/>
                  </a:cubicBezTo>
                  <a:cubicBezTo>
                    <a:pt x="105751" y="110842"/>
                    <a:pt x="105752" y="109710"/>
                    <a:pt x="105054" y="109011"/>
                  </a:cubicBezTo>
                  <a:cubicBezTo>
                    <a:pt x="104719" y="108674"/>
                    <a:pt x="104263" y="108485"/>
                    <a:pt x="103787" y="108485"/>
                  </a:cubicBezTo>
                  <a:cubicBezTo>
                    <a:pt x="103312" y="108485"/>
                    <a:pt x="102856" y="108674"/>
                    <a:pt x="102521" y="109011"/>
                  </a:cubicBezTo>
                  <a:moveTo>
                    <a:pt x="102521" y="81612"/>
                  </a:moveTo>
                  <a:lnTo>
                    <a:pt x="102521" y="81612"/>
                  </a:lnTo>
                  <a:moveTo>
                    <a:pt x="102521" y="81633"/>
                  </a:moveTo>
                  <a:cubicBezTo>
                    <a:pt x="101823" y="82333"/>
                    <a:pt x="101824" y="83465"/>
                    <a:pt x="102523" y="84163"/>
                  </a:cubicBezTo>
                  <a:cubicBezTo>
                    <a:pt x="103221" y="84861"/>
                    <a:pt x="104353" y="84861"/>
                    <a:pt x="105052" y="84163"/>
                  </a:cubicBezTo>
                  <a:cubicBezTo>
                    <a:pt x="105751" y="83465"/>
                    <a:pt x="105752" y="82333"/>
                    <a:pt x="105054" y="81633"/>
                  </a:cubicBezTo>
                  <a:cubicBezTo>
                    <a:pt x="104720" y="81295"/>
                    <a:pt x="104263" y="81105"/>
                    <a:pt x="103787" y="81105"/>
                  </a:cubicBezTo>
                  <a:cubicBezTo>
                    <a:pt x="103311" y="81105"/>
                    <a:pt x="102855" y="81295"/>
                    <a:pt x="102521" y="81633"/>
                  </a:cubicBezTo>
                  <a:moveTo>
                    <a:pt x="102521" y="109011"/>
                  </a:moveTo>
                  <a:lnTo>
                    <a:pt x="102521" y="109011"/>
                  </a:lnTo>
                  <a:moveTo>
                    <a:pt x="102521" y="109011"/>
                  </a:moveTo>
                  <a:cubicBezTo>
                    <a:pt x="102856" y="108674"/>
                    <a:pt x="103312" y="108485"/>
                    <a:pt x="103787" y="108485"/>
                  </a:cubicBezTo>
                  <a:cubicBezTo>
                    <a:pt x="104263" y="108485"/>
                    <a:pt x="104719" y="108674"/>
                    <a:pt x="105054" y="109011"/>
                  </a:cubicBezTo>
                  <a:cubicBezTo>
                    <a:pt x="105752" y="109710"/>
                    <a:pt x="105751" y="110842"/>
                    <a:pt x="105052" y="111540"/>
                  </a:cubicBezTo>
                  <a:cubicBezTo>
                    <a:pt x="104353" y="112238"/>
                    <a:pt x="103221" y="112238"/>
                    <a:pt x="102523" y="111540"/>
                  </a:cubicBezTo>
                  <a:cubicBezTo>
                    <a:pt x="101824" y="110842"/>
                    <a:pt x="101823" y="109710"/>
                    <a:pt x="102521" y="109011"/>
                  </a:cubicBezTo>
                  <a:moveTo>
                    <a:pt x="102521" y="81612"/>
                  </a:moveTo>
                  <a:lnTo>
                    <a:pt x="102521" y="81612"/>
                  </a:lnTo>
                  <a:moveTo>
                    <a:pt x="102521" y="81633"/>
                  </a:moveTo>
                  <a:cubicBezTo>
                    <a:pt x="102855" y="81295"/>
                    <a:pt x="103311" y="81105"/>
                    <a:pt x="103787" y="81105"/>
                  </a:cubicBezTo>
                  <a:cubicBezTo>
                    <a:pt x="104263" y="81105"/>
                    <a:pt x="104720" y="81295"/>
                    <a:pt x="105054" y="81633"/>
                  </a:cubicBezTo>
                  <a:cubicBezTo>
                    <a:pt x="105752" y="82333"/>
                    <a:pt x="105751" y="83465"/>
                    <a:pt x="105052" y="84163"/>
                  </a:cubicBezTo>
                  <a:cubicBezTo>
                    <a:pt x="104353" y="84861"/>
                    <a:pt x="103221" y="84861"/>
                    <a:pt x="102523" y="84163"/>
                  </a:cubicBezTo>
                  <a:cubicBezTo>
                    <a:pt x="101824" y="83465"/>
                    <a:pt x="101823" y="82333"/>
                    <a:pt x="102521" y="81633"/>
                  </a:cubicBezTo>
                </a:path>
              </a:pathLst>
            </a:custGeom>
            <a:noFill/>
            <a:ln w="8589">
              <a:solidFill>
                <a:srgbClr val="FFFFFF"/>
              </a:solidFill>
            </a:ln>
          </p:spPr>
          <p:txBody>
            <a:bodyPr rtlCol="0" anchor="ctr"/>
            <a:lstStyle/>
            <a:p>
              <a:pPr algn="ctr"/>
              <a:endParaRPr sz="4800" b="1"/>
            </a:p>
          </p:txBody>
        </p:sp>
        <p:sp>
          <p:nvSpPr>
            <p:cNvPr id="97" name="Rounded Rectangle 96"/>
            <p:cNvSpPr/>
            <p:nvPr/>
          </p:nvSpPr>
          <p:spPr>
            <a:xfrm>
              <a:off x="3721258" y="1251970"/>
              <a:ext cx="166412" cy="166412"/>
            </a:xfrm>
            <a:custGeom>
              <a:avLst/>
              <a:gdLst/>
              <a:ahLst/>
              <a:cxnLst/>
              <a:rect l="0" t="0" r="0" b="0"/>
              <a:pathLst>
                <a:path w="166412" h="166412">
                  <a:moveTo>
                    <a:pt x="130624" y="166412"/>
                  </a:moveTo>
                  <a:cubicBezTo>
                    <a:pt x="130624" y="166412"/>
                    <a:pt x="127045" y="155675"/>
                    <a:pt x="99131" y="154960"/>
                  </a:cubicBezTo>
                  <a:cubicBezTo>
                    <a:pt x="96984" y="154960"/>
                    <a:pt x="94837" y="153528"/>
                    <a:pt x="94837" y="151381"/>
                  </a:cubicBezTo>
                  <a:lnTo>
                    <a:pt x="94837" y="109867"/>
                  </a:lnTo>
                  <a:cubicBezTo>
                    <a:pt x="94837" y="107720"/>
                    <a:pt x="96984" y="106289"/>
                    <a:pt x="99847" y="106289"/>
                  </a:cubicBezTo>
                  <a:cubicBezTo>
                    <a:pt x="127045" y="107720"/>
                    <a:pt x="130624" y="117741"/>
                    <a:pt x="130624" y="117741"/>
                  </a:cubicBezTo>
                  <a:close/>
                  <a:moveTo>
                    <a:pt x="130624" y="117741"/>
                  </a:moveTo>
                  <a:cubicBezTo>
                    <a:pt x="130624" y="117741"/>
                    <a:pt x="134203" y="107720"/>
                    <a:pt x="161401" y="106289"/>
                  </a:cubicBezTo>
                  <a:cubicBezTo>
                    <a:pt x="164264" y="106289"/>
                    <a:pt x="166412" y="107720"/>
                    <a:pt x="166412" y="109867"/>
                  </a:cubicBezTo>
                  <a:lnTo>
                    <a:pt x="166412" y="151381"/>
                  </a:lnTo>
                  <a:cubicBezTo>
                    <a:pt x="166412" y="153528"/>
                    <a:pt x="164264" y="154960"/>
                    <a:pt x="162117" y="154960"/>
                  </a:cubicBezTo>
                  <a:cubicBezTo>
                    <a:pt x="134203" y="155675"/>
                    <a:pt x="130624" y="166412"/>
                    <a:pt x="130624" y="166412"/>
                  </a:cubicBezTo>
                  <a:moveTo>
                    <a:pt x="89994" y="43492"/>
                  </a:moveTo>
                  <a:lnTo>
                    <a:pt x="124746" y="43492"/>
                  </a:lnTo>
                  <a:moveTo>
                    <a:pt x="107370" y="28789"/>
                  </a:moveTo>
                  <a:cubicBezTo>
                    <a:pt x="108847" y="28789"/>
                    <a:pt x="110043" y="27592"/>
                    <a:pt x="110043" y="26116"/>
                  </a:cubicBezTo>
                  <a:cubicBezTo>
                    <a:pt x="110043" y="24639"/>
                    <a:pt x="108847" y="23442"/>
                    <a:pt x="107370" y="23442"/>
                  </a:cubicBezTo>
                  <a:moveTo>
                    <a:pt x="107371" y="23443"/>
                  </a:moveTo>
                  <a:cubicBezTo>
                    <a:pt x="105894" y="23443"/>
                    <a:pt x="104698" y="24639"/>
                    <a:pt x="104698" y="26116"/>
                  </a:cubicBezTo>
                  <a:cubicBezTo>
                    <a:pt x="104698" y="27592"/>
                    <a:pt x="105894" y="28789"/>
                    <a:pt x="107371" y="28789"/>
                  </a:cubicBezTo>
                  <a:moveTo>
                    <a:pt x="107370" y="64210"/>
                  </a:moveTo>
                  <a:cubicBezTo>
                    <a:pt x="108847" y="64210"/>
                    <a:pt x="110043" y="63014"/>
                    <a:pt x="110043" y="61537"/>
                  </a:cubicBezTo>
                  <a:cubicBezTo>
                    <a:pt x="110043" y="60061"/>
                    <a:pt x="108847" y="58864"/>
                    <a:pt x="107370" y="58864"/>
                  </a:cubicBezTo>
                  <a:moveTo>
                    <a:pt x="107371" y="58864"/>
                  </a:moveTo>
                  <a:cubicBezTo>
                    <a:pt x="105894" y="58864"/>
                    <a:pt x="104698" y="60061"/>
                    <a:pt x="104698" y="61537"/>
                  </a:cubicBezTo>
                  <a:cubicBezTo>
                    <a:pt x="104698" y="63014"/>
                    <a:pt x="105894" y="64210"/>
                    <a:pt x="107371" y="64210"/>
                  </a:cubicBezTo>
                  <a:moveTo>
                    <a:pt x="0" y="0"/>
                  </a:moveTo>
                  <a:moveTo>
                    <a:pt x="79511" y="68840"/>
                  </a:moveTo>
                  <a:lnTo>
                    <a:pt x="49436" y="68840"/>
                  </a:lnTo>
                  <a:lnTo>
                    <a:pt x="41416" y="98915"/>
                  </a:lnTo>
                  <a:lnTo>
                    <a:pt x="26045" y="88890"/>
                  </a:lnTo>
                  <a:moveTo>
                    <a:pt x="71216" y="123467"/>
                  </a:moveTo>
                  <a:lnTo>
                    <a:pt x="15388" y="123467"/>
                  </a:lnTo>
                  <a:cubicBezTo>
                    <a:pt x="9662" y="123467"/>
                    <a:pt x="5368" y="119172"/>
                    <a:pt x="5368" y="113446"/>
                  </a:cubicBezTo>
                  <a:lnTo>
                    <a:pt x="5368" y="15388"/>
                  </a:lnTo>
                  <a:cubicBezTo>
                    <a:pt x="5368" y="9662"/>
                    <a:pt x="9662" y="5368"/>
                    <a:pt x="15388" y="5368"/>
                  </a:cubicBezTo>
                  <a:lnTo>
                    <a:pt x="142792" y="5368"/>
                  </a:lnTo>
                  <a:cubicBezTo>
                    <a:pt x="148518" y="5368"/>
                    <a:pt x="152812" y="9662"/>
                    <a:pt x="152812" y="15388"/>
                  </a:cubicBezTo>
                  <a:lnTo>
                    <a:pt x="152812" y="86963"/>
                  </a:lnTo>
                  <a:moveTo>
                    <a:pt x="0" y="0"/>
                  </a:moveTo>
                  <a:moveTo>
                    <a:pt x="61912" y="123467"/>
                  </a:moveTo>
                  <a:lnTo>
                    <a:pt x="56902" y="152097"/>
                  </a:lnTo>
                  <a:moveTo>
                    <a:pt x="49744" y="152097"/>
                  </a:moveTo>
                  <a:lnTo>
                    <a:pt x="69427" y="152097"/>
                  </a:lnTo>
                </a:path>
              </a:pathLst>
            </a:custGeom>
            <a:noFill/>
            <a:ln w="8589">
              <a:solidFill>
                <a:srgbClr val="FFFFFF"/>
              </a:solidFill>
            </a:ln>
          </p:spPr>
          <p:txBody>
            <a:bodyPr rtlCol="0" anchor="ctr"/>
            <a:lstStyle/>
            <a:p>
              <a:pPr algn="ctr"/>
              <a:endParaRPr sz="4800" b="1"/>
            </a:p>
          </p:txBody>
        </p:sp>
        <p:sp>
          <p:nvSpPr>
            <p:cNvPr id="98" name="Rounded Rectangle 97"/>
            <p:cNvSpPr/>
            <p:nvPr/>
          </p:nvSpPr>
          <p:spPr>
            <a:xfrm>
              <a:off x="3724837" y="3557406"/>
              <a:ext cx="164622" cy="164622"/>
            </a:xfrm>
            <a:custGeom>
              <a:avLst/>
              <a:gdLst/>
              <a:ahLst/>
              <a:cxnLst/>
              <a:rect l="0" t="0" r="0" b="0"/>
              <a:pathLst>
                <a:path w="164622" h="164622">
                  <a:moveTo>
                    <a:pt x="0" y="150307"/>
                  </a:moveTo>
                  <a:lnTo>
                    <a:pt x="46523" y="150307"/>
                  </a:lnTo>
                  <a:moveTo>
                    <a:pt x="60838" y="150307"/>
                  </a:moveTo>
                  <a:lnTo>
                    <a:pt x="100205" y="150307"/>
                  </a:lnTo>
                  <a:moveTo>
                    <a:pt x="114520" y="150307"/>
                  </a:moveTo>
                  <a:lnTo>
                    <a:pt x="161044" y="150307"/>
                  </a:lnTo>
                  <a:moveTo>
                    <a:pt x="0" y="164622"/>
                  </a:moveTo>
                  <a:lnTo>
                    <a:pt x="0" y="135992"/>
                  </a:lnTo>
                  <a:moveTo>
                    <a:pt x="46523" y="164622"/>
                  </a:moveTo>
                  <a:lnTo>
                    <a:pt x="46523" y="135992"/>
                  </a:lnTo>
                  <a:moveTo>
                    <a:pt x="114520" y="164622"/>
                  </a:moveTo>
                  <a:lnTo>
                    <a:pt x="114520" y="135992"/>
                  </a:lnTo>
                  <a:moveTo>
                    <a:pt x="164622" y="135992"/>
                  </a:moveTo>
                  <a:lnTo>
                    <a:pt x="164622" y="164622"/>
                  </a:lnTo>
                  <a:moveTo>
                    <a:pt x="146729" y="7157"/>
                  </a:moveTo>
                  <a:lnTo>
                    <a:pt x="146729" y="96626"/>
                  </a:lnTo>
                  <a:cubicBezTo>
                    <a:pt x="146729" y="100579"/>
                    <a:pt x="143524" y="103783"/>
                    <a:pt x="139571" y="103783"/>
                  </a:cubicBezTo>
                  <a:lnTo>
                    <a:pt x="100455" y="103783"/>
                  </a:lnTo>
                  <a:cubicBezTo>
                    <a:pt x="98063" y="103783"/>
                    <a:pt x="95828" y="104978"/>
                    <a:pt x="94500" y="106969"/>
                  </a:cubicBezTo>
                  <a:lnTo>
                    <a:pt x="88266" y="116323"/>
                  </a:lnTo>
                  <a:cubicBezTo>
                    <a:pt x="86939" y="118317"/>
                    <a:pt x="84703" y="119516"/>
                    <a:pt x="82307" y="119516"/>
                  </a:cubicBezTo>
                  <a:cubicBezTo>
                    <a:pt x="79912" y="119516"/>
                    <a:pt x="77676" y="118317"/>
                    <a:pt x="76349" y="116323"/>
                  </a:cubicBezTo>
                  <a:lnTo>
                    <a:pt x="70115" y="106969"/>
                  </a:lnTo>
                  <a:cubicBezTo>
                    <a:pt x="68787" y="104978"/>
                    <a:pt x="66552" y="103783"/>
                    <a:pt x="64159" y="103783"/>
                  </a:cubicBezTo>
                  <a:lnTo>
                    <a:pt x="25051" y="103783"/>
                  </a:lnTo>
                  <a:cubicBezTo>
                    <a:pt x="21098" y="103783"/>
                    <a:pt x="17893" y="100579"/>
                    <a:pt x="17893" y="96626"/>
                  </a:cubicBezTo>
                  <a:lnTo>
                    <a:pt x="17893" y="7157"/>
                  </a:lnTo>
                  <a:cubicBezTo>
                    <a:pt x="17893" y="3204"/>
                    <a:pt x="21098" y="0"/>
                    <a:pt x="25051" y="0"/>
                  </a:cubicBezTo>
                  <a:lnTo>
                    <a:pt x="139571" y="0"/>
                  </a:lnTo>
                  <a:cubicBezTo>
                    <a:pt x="143524" y="0"/>
                    <a:pt x="146729" y="3204"/>
                    <a:pt x="146729" y="7157"/>
                  </a:cubicBezTo>
                  <a:close/>
                  <a:moveTo>
                    <a:pt x="64417" y="32144"/>
                  </a:moveTo>
                  <a:lnTo>
                    <a:pt x="64417" y="68053"/>
                  </a:lnTo>
                  <a:cubicBezTo>
                    <a:pt x="64429" y="70636"/>
                    <a:pt x="65831" y="73012"/>
                    <a:pt x="68086" y="74270"/>
                  </a:cubicBezTo>
                  <a:cubicBezTo>
                    <a:pt x="70341" y="75529"/>
                    <a:pt x="73099" y="75475"/>
                    <a:pt x="75304" y="74130"/>
                  </a:cubicBezTo>
                  <a:lnTo>
                    <a:pt x="107448" y="55112"/>
                  </a:lnTo>
                  <a:cubicBezTo>
                    <a:pt x="109668" y="53822"/>
                    <a:pt x="111007" y="51423"/>
                    <a:pt x="110942" y="48856"/>
                  </a:cubicBezTo>
                  <a:cubicBezTo>
                    <a:pt x="110876" y="46290"/>
                    <a:pt x="109416" y="43963"/>
                    <a:pt x="107133" y="42787"/>
                  </a:cubicBezTo>
                  <a:lnTo>
                    <a:pt x="74989" y="25895"/>
                  </a:lnTo>
                  <a:cubicBezTo>
                    <a:pt x="72778" y="24695"/>
                    <a:pt x="70098" y="24744"/>
                    <a:pt x="67933" y="26024"/>
                  </a:cubicBezTo>
                  <a:cubicBezTo>
                    <a:pt x="65767" y="27305"/>
                    <a:pt x="64432" y="29628"/>
                    <a:pt x="64417" y="32144"/>
                  </a:cubicBezTo>
                  <a:close/>
                </a:path>
              </a:pathLst>
            </a:custGeom>
            <a:noFill/>
            <a:ln w="8589">
              <a:solidFill>
                <a:srgbClr val="FFFFFF"/>
              </a:solidFill>
            </a:ln>
          </p:spPr>
          <p:txBody>
            <a:bodyPr rtlCol="0" anchor="ctr"/>
            <a:lstStyle/>
            <a:p>
              <a:pPr algn="ctr"/>
              <a:endParaRPr sz="4800" b="1"/>
            </a:p>
          </p:txBody>
        </p:sp>
        <p:sp>
          <p:nvSpPr>
            <p:cNvPr id="99" name="Rounded Rectangle 98"/>
            <p:cNvSpPr/>
            <p:nvPr/>
          </p:nvSpPr>
          <p:spPr>
            <a:xfrm>
              <a:off x="3999685" y="5034717"/>
              <a:ext cx="164622" cy="164622"/>
            </a:xfrm>
            <a:custGeom>
              <a:avLst/>
              <a:gdLst/>
              <a:ahLst/>
              <a:cxnLst/>
              <a:rect l="0" t="0" r="0" b="0"/>
              <a:pathLst>
                <a:path w="164622" h="164622">
                  <a:moveTo>
                    <a:pt x="66271" y="37219"/>
                  </a:moveTo>
                  <a:lnTo>
                    <a:pt x="77007" y="48527"/>
                  </a:lnTo>
                  <a:cubicBezTo>
                    <a:pt x="77184" y="48705"/>
                    <a:pt x="77373" y="48870"/>
                    <a:pt x="77573" y="49021"/>
                  </a:cubicBezTo>
                  <a:cubicBezTo>
                    <a:pt x="79946" y="50807"/>
                    <a:pt x="83318" y="50330"/>
                    <a:pt x="85102" y="47955"/>
                  </a:cubicBezTo>
                  <a:lnTo>
                    <a:pt x="106825" y="17958"/>
                  </a:lnTo>
                  <a:moveTo>
                    <a:pt x="135992" y="0"/>
                  </a:moveTo>
                  <a:cubicBezTo>
                    <a:pt x="139945" y="0"/>
                    <a:pt x="143150" y="3204"/>
                    <a:pt x="143150" y="7157"/>
                  </a:cubicBezTo>
                  <a:lnTo>
                    <a:pt x="143150" y="64417"/>
                  </a:lnTo>
                  <a:cubicBezTo>
                    <a:pt x="143150" y="68370"/>
                    <a:pt x="139945" y="71575"/>
                    <a:pt x="135992" y="71575"/>
                  </a:cubicBezTo>
                  <a:lnTo>
                    <a:pt x="107362" y="71575"/>
                  </a:lnTo>
                  <a:lnTo>
                    <a:pt x="107362" y="93047"/>
                  </a:lnTo>
                  <a:lnTo>
                    <a:pt x="85890" y="71575"/>
                  </a:lnTo>
                  <a:lnTo>
                    <a:pt x="78732" y="71575"/>
                  </a:lnTo>
                  <a:lnTo>
                    <a:pt x="57260" y="93047"/>
                  </a:lnTo>
                  <a:lnTo>
                    <a:pt x="57260" y="71575"/>
                  </a:lnTo>
                  <a:lnTo>
                    <a:pt x="35787" y="71575"/>
                  </a:lnTo>
                  <a:cubicBezTo>
                    <a:pt x="31834" y="71575"/>
                    <a:pt x="28630" y="68370"/>
                    <a:pt x="28630" y="64417"/>
                  </a:cubicBezTo>
                  <a:lnTo>
                    <a:pt x="28630" y="7157"/>
                  </a:lnTo>
                  <a:cubicBezTo>
                    <a:pt x="28630" y="3204"/>
                    <a:pt x="31834" y="0"/>
                    <a:pt x="35787" y="0"/>
                  </a:cubicBezTo>
                  <a:close/>
                  <a:moveTo>
                    <a:pt x="11666" y="112716"/>
                  </a:moveTo>
                  <a:cubicBezTo>
                    <a:pt x="11666" y="101845"/>
                    <a:pt x="20479" y="93033"/>
                    <a:pt x="31349" y="93033"/>
                  </a:cubicBezTo>
                  <a:cubicBezTo>
                    <a:pt x="42220" y="93033"/>
                    <a:pt x="51033" y="101845"/>
                    <a:pt x="51033" y="112716"/>
                  </a:cubicBezTo>
                  <a:cubicBezTo>
                    <a:pt x="51033" y="123587"/>
                    <a:pt x="42220" y="132399"/>
                    <a:pt x="31349" y="132399"/>
                  </a:cubicBezTo>
                  <a:cubicBezTo>
                    <a:pt x="20479" y="132399"/>
                    <a:pt x="11666" y="123587"/>
                    <a:pt x="11666" y="112716"/>
                  </a:cubicBezTo>
                  <a:moveTo>
                    <a:pt x="0" y="164622"/>
                  </a:moveTo>
                  <a:cubicBezTo>
                    <a:pt x="3311" y="149973"/>
                    <a:pt x="16327" y="139571"/>
                    <a:pt x="31346" y="139571"/>
                  </a:cubicBezTo>
                  <a:cubicBezTo>
                    <a:pt x="46365" y="139571"/>
                    <a:pt x="59381" y="149973"/>
                    <a:pt x="62692" y="164622"/>
                  </a:cubicBezTo>
                  <a:moveTo>
                    <a:pt x="113589" y="112716"/>
                  </a:moveTo>
                  <a:cubicBezTo>
                    <a:pt x="113589" y="101845"/>
                    <a:pt x="122402" y="93033"/>
                    <a:pt x="133272" y="93033"/>
                  </a:cubicBezTo>
                  <a:cubicBezTo>
                    <a:pt x="144143" y="93033"/>
                    <a:pt x="152956" y="101845"/>
                    <a:pt x="152956" y="112716"/>
                  </a:cubicBezTo>
                  <a:cubicBezTo>
                    <a:pt x="152956" y="123587"/>
                    <a:pt x="144143" y="132399"/>
                    <a:pt x="133272" y="132399"/>
                  </a:cubicBezTo>
                  <a:cubicBezTo>
                    <a:pt x="122402" y="132399"/>
                    <a:pt x="113589" y="123587"/>
                    <a:pt x="113589" y="112716"/>
                  </a:cubicBezTo>
                  <a:moveTo>
                    <a:pt x="101930" y="164622"/>
                  </a:moveTo>
                  <a:cubicBezTo>
                    <a:pt x="105241" y="149973"/>
                    <a:pt x="118257" y="139571"/>
                    <a:pt x="133276" y="139571"/>
                  </a:cubicBezTo>
                  <a:cubicBezTo>
                    <a:pt x="148295" y="139571"/>
                    <a:pt x="161311" y="149973"/>
                    <a:pt x="164622" y="164622"/>
                  </a:cubicBezTo>
                </a:path>
              </a:pathLst>
            </a:custGeom>
            <a:noFill/>
            <a:ln w="8589">
              <a:solidFill>
                <a:srgbClr val="FFFFFF"/>
              </a:solidFill>
            </a:ln>
          </p:spPr>
          <p:txBody>
            <a:bodyPr rtlCol="0" anchor="ctr"/>
            <a:lstStyle/>
            <a:p>
              <a:pPr algn="ctr"/>
              <a:endParaRPr sz="4800" b="1"/>
            </a:p>
          </p:txBody>
        </p:sp>
      </p:grpSp>
      <p:sp>
        <p:nvSpPr>
          <p:cNvPr id="101" name="Freeform 22">
            <a:extLst>
              <a:ext uri="{FF2B5EF4-FFF2-40B4-BE49-F238E27FC236}">
                <a16:creationId xmlns:a16="http://schemas.microsoft.com/office/drawing/2014/main" id="{A3B455AC-F10E-D850-A111-E87E0B0A108D}"/>
              </a:ext>
            </a:extLst>
          </p:cNvPr>
          <p:cNvSpPr/>
          <p:nvPr/>
        </p:nvSpPr>
        <p:spPr>
          <a:xfrm flipH="1">
            <a:off x="5395" y="0"/>
            <a:ext cx="4695034" cy="3537935"/>
          </a:xfrm>
          <a:custGeom>
            <a:avLst/>
            <a:gdLst/>
            <a:ahLst/>
            <a:cxnLst/>
            <a:rect l="l" t="t" r="r" b="b"/>
            <a:pathLst>
              <a:path w="4695034" h="3537935">
                <a:moveTo>
                  <a:pt x="4695034" y="0"/>
                </a:moveTo>
                <a:lnTo>
                  <a:pt x="0" y="0"/>
                </a:lnTo>
                <a:lnTo>
                  <a:pt x="0" y="3537935"/>
                </a:lnTo>
                <a:lnTo>
                  <a:pt x="4695034" y="3537935"/>
                </a:lnTo>
                <a:lnTo>
                  <a:pt x="469503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2" name="Freeform 4">
            <a:extLst>
              <a:ext uri="{FF2B5EF4-FFF2-40B4-BE49-F238E27FC236}">
                <a16:creationId xmlns:a16="http://schemas.microsoft.com/office/drawing/2014/main" id="{55928ECE-B498-698E-F76A-24516C5F090B}"/>
              </a:ext>
            </a:extLst>
          </p:cNvPr>
          <p:cNvSpPr/>
          <p:nvPr/>
        </p:nvSpPr>
        <p:spPr>
          <a:xfrm>
            <a:off x="13592966" y="-45916"/>
            <a:ext cx="4695034" cy="3537935"/>
          </a:xfrm>
          <a:custGeom>
            <a:avLst/>
            <a:gdLst/>
            <a:ahLst/>
            <a:cxnLst/>
            <a:rect l="l" t="t" r="r" b="b"/>
            <a:pathLst>
              <a:path w="4695034" h="3537935">
                <a:moveTo>
                  <a:pt x="0" y="0"/>
                </a:moveTo>
                <a:lnTo>
                  <a:pt x="4695034" y="0"/>
                </a:lnTo>
                <a:lnTo>
                  <a:pt x="4695034" y="3537935"/>
                </a:lnTo>
                <a:lnTo>
                  <a:pt x="0" y="35379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3" name="TextBox 59">
            <a:extLst>
              <a:ext uri="{FF2B5EF4-FFF2-40B4-BE49-F238E27FC236}">
                <a16:creationId xmlns:a16="http://schemas.microsoft.com/office/drawing/2014/main" id="{210B684B-38CD-7DE6-7D62-D734602C22F0}"/>
              </a:ext>
            </a:extLst>
          </p:cNvPr>
          <p:cNvSpPr txBox="1"/>
          <p:nvPr/>
        </p:nvSpPr>
        <p:spPr>
          <a:xfrm>
            <a:off x="5510373" y="342900"/>
            <a:ext cx="8077200" cy="1073051"/>
          </a:xfrm>
          <a:prstGeom prst="rect">
            <a:avLst/>
          </a:prstGeom>
        </p:spPr>
        <p:txBody>
          <a:bodyPr wrap="square" lIns="0" tIns="0" rIns="0" bIns="0" rtlCol="0" anchor="t">
            <a:spAutoFit/>
          </a:bodyPr>
          <a:lstStyle/>
          <a:p>
            <a:pPr algn="l">
              <a:lnSpc>
                <a:spcPts val="9692"/>
              </a:lnSpc>
            </a:pPr>
            <a:r>
              <a:rPr lang="en-US" sz="4800" b="1" spc="-484" dirty="0">
                <a:latin typeface="Helvetica" panose="020B0604020202020204" pitchFamily="34" charset="0"/>
                <a:ea typeface="Anastasia Script"/>
                <a:cs typeface="Helvetica" panose="020B0604020202020204" pitchFamily="34" charset="0"/>
                <a:sym typeface="Anastasia Script"/>
              </a:rPr>
              <a:t>Interactive Content  Types in Lumi</a:t>
            </a:r>
          </a:p>
        </p:txBody>
      </p:sp>
      <p:sp>
        <p:nvSpPr>
          <p:cNvPr id="104" name="Freeform 58">
            <a:extLst>
              <a:ext uri="{FF2B5EF4-FFF2-40B4-BE49-F238E27FC236}">
                <a16:creationId xmlns:a16="http://schemas.microsoft.com/office/drawing/2014/main" id="{B93B5360-D563-D60B-03EC-DDFF0A62D94C}"/>
              </a:ext>
            </a:extLst>
          </p:cNvPr>
          <p:cNvSpPr/>
          <p:nvPr/>
        </p:nvSpPr>
        <p:spPr>
          <a:xfrm flipV="1">
            <a:off x="29705" y="6210300"/>
            <a:ext cx="4508247" cy="4114800"/>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dirty="0"/>
          </a:p>
        </p:txBody>
      </p:sp>
      <p:sp>
        <p:nvSpPr>
          <p:cNvPr id="105" name="Freeform 58">
            <a:extLst>
              <a:ext uri="{FF2B5EF4-FFF2-40B4-BE49-F238E27FC236}">
                <a16:creationId xmlns:a16="http://schemas.microsoft.com/office/drawing/2014/main" id="{175ADE43-09F5-FDF5-0334-F74999267C8B}"/>
              </a:ext>
            </a:extLst>
          </p:cNvPr>
          <p:cNvSpPr/>
          <p:nvPr/>
        </p:nvSpPr>
        <p:spPr>
          <a:xfrm rot="16200000" flipV="1">
            <a:off x="13709777" y="5746877"/>
            <a:ext cx="4508247" cy="4648198"/>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52808" y="4252300"/>
            <a:ext cx="16229942" cy="1523494"/>
          </a:xfrm>
          <a:prstGeom prst="rect">
            <a:avLst/>
          </a:prstGeom>
        </p:spPr>
        <p:txBody>
          <a:bodyPr lIns="0" tIns="0" rIns="0" bIns="0" rtlCol="0" anchor="t">
            <a:spAutoFit/>
          </a:bodyPr>
          <a:lstStyle/>
          <a:p>
            <a:pPr algn="ctr">
              <a:spcBef>
                <a:spcPct val="0"/>
              </a:spcBef>
            </a:pPr>
            <a:r>
              <a:rPr lang="en-US" sz="9900" b="1" i="1" dirty="0">
                <a:solidFill>
                  <a:srgbClr val="0F4662"/>
                </a:solidFill>
                <a:latin typeface="Cormorant Garamond Bold Italics"/>
                <a:ea typeface="Cormorant Garamond Bold Italics"/>
                <a:cs typeface="Cormorant Garamond Bold Italics"/>
                <a:sym typeface="Cormorant Garamond Bold Italics"/>
              </a:rPr>
              <a:t>Get Started with Lumi Today!</a:t>
            </a:r>
          </a:p>
        </p:txBody>
      </p:sp>
      <p:sp>
        <p:nvSpPr>
          <p:cNvPr id="3" name="AutoShape 3"/>
          <p:cNvSpPr/>
          <p:nvPr/>
        </p:nvSpPr>
        <p:spPr>
          <a:xfrm>
            <a:off x="9158737" y="990600"/>
            <a:ext cx="8114972" cy="0"/>
          </a:xfrm>
          <a:prstGeom prst="line">
            <a:avLst/>
          </a:prstGeom>
          <a:ln w="76200" cap="flat">
            <a:solidFill>
              <a:srgbClr val="0F4662"/>
            </a:solidFill>
            <a:prstDash val="solid"/>
            <a:headEnd type="none" w="sm" len="sm"/>
            <a:tailEnd type="none" w="sm" len="sm"/>
          </a:ln>
        </p:spPr>
      </p:sp>
      <p:sp>
        <p:nvSpPr>
          <p:cNvPr id="4" name="AutoShape 4"/>
          <p:cNvSpPr/>
          <p:nvPr/>
        </p:nvSpPr>
        <p:spPr>
          <a:xfrm>
            <a:off x="1043765" y="9296400"/>
            <a:ext cx="8114972" cy="0"/>
          </a:xfrm>
          <a:prstGeom prst="line">
            <a:avLst/>
          </a:prstGeom>
          <a:ln w="76200" cap="flat">
            <a:solidFill>
              <a:srgbClr val="0F4662"/>
            </a:solidFill>
            <a:prstDash val="solid"/>
            <a:headEnd type="none" w="sm" len="sm"/>
            <a:tailEnd type="none" w="sm" len="sm"/>
          </a:ln>
        </p:spPr>
      </p:sp>
      <p:sp>
        <p:nvSpPr>
          <p:cNvPr id="5" name="Freeform 5"/>
          <p:cNvSpPr/>
          <p:nvPr/>
        </p:nvSpPr>
        <p:spPr>
          <a:xfrm>
            <a:off x="9618707" y="9037493"/>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5646743" y="807893"/>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58">
            <a:extLst>
              <a:ext uri="{FF2B5EF4-FFF2-40B4-BE49-F238E27FC236}">
                <a16:creationId xmlns:a16="http://schemas.microsoft.com/office/drawing/2014/main" id="{B7CFCC96-1903-D462-7823-7682CAFA5ADA}"/>
              </a:ext>
            </a:extLst>
          </p:cNvPr>
          <p:cNvSpPr/>
          <p:nvPr/>
        </p:nvSpPr>
        <p:spPr>
          <a:xfrm rot="16200000" flipV="1">
            <a:off x="13709777" y="5746877"/>
            <a:ext cx="4508247" cy="4648198"/>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dirty="0"/>
          </a:p>
        </p:txBody>
      </p:sp>
      <p:sp>
        <p:nvSpPr>
          <p:cNvPr id="11" name="Freeform 22">
            <a:extLst>
              <a:ext uri="{FF2B5EF4-FFF2-40B4-BE49-F238E27FC236}">
                <a16:creationId xmlns:a16="http://schemas.microsoft.com/office/drawing/2014/main" id="{AA6F7A49-5A27-CB4A-A13E-59BD29C30454}"/>
              </a:ext>
            </a:extLst>
          </p:cNvPr>
          <p:cNvSpPr/>
          <p:nvPr/>
        </p:nvSpPr>
        <p:spPr>
          <a:xfrm flipH="1">
            <a:off x="5395" y="0"/>
            <a:ext cx="4695034" cy="3537935"/>
          </a:xfrm>
          <a:custGeom>
            <a:avLst/>
            <a:gdLst/>
            <a:ahLst/>
            <a:cxnLst/>
            <a:rect l="l" t="t" r="r" b="b"/>
            <a:pathLst>
              <a:path w="4695034" h="3537935">
                <a:moveTo>
                  <a:pt x="4695034" y="0"/>
                </a:moveTo>
                <a:lnTo>
                  <a:pt x="0" y="0"/>
                </a:lnTo>
                <a:lnTo>
                  <a:pt x="0" y="3537935"/>
                </a:lnTo>
                <a:lnTo>
                  <a:pt x="4695034" y="3537935"/>
                </a:lnTo>
                <a:lnTo>
                  <a:pt x="4695034"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2669D70C-9CCD-9615-8B43-77A59EE2B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6" y="1257300"/>
            <a:ext cx="17267953" cy="9029700"/>
          </a:xfrm>
          <a:prstGeom prst="rect">
            <a:avLst/>
          </a:prstGeom>
        </p:spPr>
      </p:pic>
      <p:sp>
        <p:nvSpPr>
          <p:cNvPr id="71" name="TextBox 70">
            <a:extLst>
              <a:ext uri="{FF2B5EF4-FFF2-40B4-BE49-F238E27FC236}">
                <a16:creationId xmlns:a16="http://schemas.microsoft.com/office/drawing/2014/main" id="{74A75558-AE21-F087-D6A5-19E33470C9BC}"/>
              </a:ext>
            </a:extLst>
          </p:cNvPr>
          <p:cNvSpPr txBox="1"/>
          <p:nvPr/>
        </p:nvSpPr>
        <p:spPr>
          <a:xfrm>
            <a:off x="3848100" y="1046369"/>
            <a:ext cx="10591800" cy="646331"/>
          </a:xfrm>
          <a:prstGeom prst="rect">
            <a:avLst/>
          </a:prstGeom>
          <a:noFill/>
          <a:ln>
            <a:noFill/>
          </a:ln>
        </p:spPr>
        <p:txBody>
          <a:bodyPr wrap="square">
            <a:spAutoFit/>
          </a:bodyPr>
          <a:lstStyle/>
          <a:p>
            <a:pPr algn="ctr"/>
            <a:r>
              <a:rPr lang="en-US" sz="3600" b="1" spc="125" dirty="0">
                <a:solidFill>
                  <a:srgbClr val="000000"/>
                </a:solidFill>
                <a:latin typeface="Helvetica" panose="020B0604020202020204" pitchFamily="34" charset="0"/>
                <a:ea typeface="HP Simplified Hans" panose="020B0500000000000000" pitchFamily="34" charset="-122"/>
                <a:cs typeface="Helvetica" panose="020B0604020202020204" pitchFamily="34" charset="0"/>
                <a:sym typeface="League Gothic"/>
              </a:rPr>
              <a:t>Best Practices for Effective Implementation</a:t>
            </a:r>
          </a:p>
        </p:txBody>
      </p:sp>
      <p:sp>
        <p:nvSpPr>
          <p:cNvPr id="77" name="Freeform 22">
            <a:extLst>
              <a:ext uri="{FF2B5EF4-FFF2-40B4-BE49-F238E27FC236}">
                <a16:creationId xmlns:a16="http://schemas.microsoft.com/office/drawing/2014/main" id="{CD062219-A09C-2A33-2B98-573B353B969D}"/>
              </a:ext>
            </a:extLst>
          </p:cNvPr>
          <p:cNvSpPr/>
          <p:nvPr/>
        </p:nvSpPr>
        <p:spPr>
          <a:xfrm flipH="1">
            <a:off x="5395" y="0"/>
            <a:ext cx="4695034" cy="3537935"/>
          </a:xfrm>
          <a:custGeom>
            <a:avLst/>
            <a:gdLst/>
            <a:ahLst/>
            <a:cxnLst/>
            <a:rect l="l" t="t" r="r" b="b"/>
            <a:pathLst>
              <a:path w="4695034" h="3537935">
                <a:moveTo>
                  <a:pt x="4695034" y="0"/>
                </a:moveTo>
                <a:lnTo>
                  <a:pt x="0" y="0"/>
                </a:lnTo>
                <a:lnTo>
                  <a:pt x="0" y="3537935"/>
                </a:lnTo>
                <a:lnTo>
                  <a:pt x="4695034" y="3537935"/>
                </a:lnTo>
                <a:lnTo>
                  <a:pt x="4695034"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8" name="Freeform 4">
            <a:extLst>
              <a:ext uri="{FF2B5EF4-FFF2-40B4-BE49-F238E27FC236}">
                <a16:creationId xmlns:a16="http://schemas.microsoft.com/office/drawing/2014/main" id="{C11C8232-8D2C-B40A-91F6-FBCFF62CD9CD}"/>
              </a:ext>
            </a:extLst>
          </p:cNvPr>
          <p:cNvSpPr/>
          <p:nvPr/>
        </p:nvSpPr>
        <p:spPr>
          <a:xfrm>
            <a:off x="13592966" y="-45916"/>
            <a:ext cx="4695034" cy="3537935"/>
          </a:xfrm>
          <a:custGeom>
            <a:avLst/>
            <a:gdLst/>
            <a:ahLst/>
            <a:cxnLst/>
            <a:rect l="l" t="t" r="r" b="b"/>
            <a:pathLst>
              <a:path w="4695034" h="3537935">
                <a:moveTo>
                  <a:pt x="0" y="0"/>
                </a:moveTo>
                <a:lnTo>
                  <a:pt x="4695034" y="0"/>
                </a:lnTo>
                <a:lnTo>
                  <a:pt x="4695034" y="3537935"/>
                </a:lnTo>
                <a:lnTo>
                  <a:pt x="0" y="35379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0042" y="4239940"/>
            <a:ext cx="8482127" cy="6199664"/>
          </a:xfrm>
          <a:custGeom>
            <a:avLst/>
            <a:gdLst/>
            <a:ahLst/>
            <a:cxnLst/>
            <a:rect l="l" t="t" r="r" b="b"/>
            <a:pathLst>
              <a:path w="8482127" h="6199664">
                <a:moveTo>
                  <a:pt x="0" y="0"/>
                </a:moveTo>
                <a:lnTo>
                  <a:pt x="8482128" y="0"/>
                </a:lnTo>
                <a:lnTo>
                  <a:pt x="8482128" y="6199664"/>
                </a:lnTo>
                <a:lnTo>
                  <a:pt x="0" y="61996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flipH="1">
            <a:off x="9608374" y="5317905"/>
            <a:ext cx="9439950" cy="5509498"/>
          </a:xfrm>
          <a:custGeom>
            <a:avLst/>
            <a:gdLst/>
            <a:ahLst/>
            <a:cxnLst/>
            <a:rect l="l" t="t" r="r" b="b"/>
            <a:pathLst>
              <a:path w="9439950" h="5509498">
                <a:moveTo>
                  <a:pt x="9439950" y="0"/>
                </a:moveTo>
                <a:lnTo>
                  <a:pt x="0" y="0"/>
                </a:lnTo>
                <a:lnTo>
                  <a:pt x="0" y="5509498"/>
                </a:lnTo>
                <a:lnTo>
                  <a:pt x="9439950" y="5509498"/>
                </a:lnTo>
                <a:lnTo>
                  <a:pt x="943995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a:off x="-911642" y="733035"/>
            <a:ext cx="3625856" cy="4252070"/>
          </a:xfrm>
          <a:custGeom>
            <a:avLst/>
            <a:gdLst/>
            <a:ahLst/>
            <a:cxnLst/>
            <a:rect l="l" t="t" r="r" b="b"/>
            <a:pathLst>
              <a:path w="3625856" h="4252070">
                <a:moveTo>
                  <a:pt x="0" y="0"/>
                </a:moveTo>
                <a:lnTo>
                  <a:pt x="3625856" y="0"/>
                </a:lnTo>
                <a:lnTo>
                  <a:pt x="3625856" y="4252071"/>
                </a:lnTo>
                <a:lnTo>
                  <a:pt x="0" y="42520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6803215" y="2776352"/>
            <a:ext cx="4681571" cy="1984750"/>
          </a:xfrm>
          <a:prstGeom prst="rect">
            <a:avLst/>
          </a:prstGeom>
        </p:spPr>
        <p:txBody>
          <a:bodyPr lIns="0" tIns="0" rIns="0" bIns="0" rtlCol="0" anchor="t">
            <a:spAutoFit/>
          </a:bodyPr>
          <a:lstStyle/>
          <a:p>
            <a:pPr algn="ctr">
              <a:lnSpc>
                <a:spcPts val="14028"/>
              </a:lnSpc>
            </a:pPr>
            <a:r>
              <a:rPr lang="en-US" sz="17535" b="1" spc="-701">
                <a:solidFill>
                  <a:srgbClr val="49326B"/>
                </a:solidFill>
                <a:latin typeface="Cormorant Garamond Bold"/>
                <a:ea typeface="Cormorant Garamond Bold"/>
                <a:cs typeface="Cormorant Garamond Bold"/>
                <a:sym typeface="Cormorant Garamond Bold"/>
              </a:rPr>
              <a:t>Q&amp;A</a:t>
            </a:r>
          </a:p>
        </p:txBody>
      </p:sp>
      <p:sp>
        <p:nvSpPr>
          <p:cNvPr id="6" name="TextBox 6"/>
          <p:cNvSpPr txBox="1"/>
          <p:nvPr/>
        </p:nvSpPr>
        <p:spPr>
          <a:xfrm>
            <a:off x="6803215" y="4371867"/>
            <a:ext cx="4062759" cy="1702728"/>
          </a:xfrm>
          <a:prstGeom prst="rect">
            <a:avLst/>
          </a:prstGeom>
        </p:spPr>
        <p:txBody>
          <a:bodyPr lIns="0" tIns="0" rIns="0" bIns="0" rtlCol="0" anchor="t">
            <a:spAutoFit/>
          </a:bodyPr>
          <a:lstStyle/>
          <a:p>
            <a:pPr algn="l">
              <a:lnSpc>
                <a:spcPts val="11452"/>
              </a:lnSpc>
            </a:pPr>
            <a:r>
              <a:rPr lang="en-US" sz="14315" spc="-572">
                <a:solidFill>
                  <a:srgbClr val="A2568C"/>
                </a:solidFill>
                <a:latin typeface="Anastasia Script"/>
                <a:ea typeface="Anastasia Script"/>
                <a:cs typeface="Anastasia Script"/>
                <a:sym typeface="Anastasia Script"/>
              </a:rPr>
              <a:t>Session</a:t>
            </a:r>
          </a:p>
        </p:txBody>
      </p:sp>
      <p:sp>
        <p:nvSpPr>
          <p:cNvPr id="7" name="Freeform 7"/>
          <p:cNvSpPr/>
          <p:nvPr/>
        </p:nvSpPr>
        <p:spPr>
          <a:xfrm flipH="1">
            <a:off x="15657886" y="110292"/>
            <a:ext cx="3625856" cy="4252070"/>
          </a:xfrm>
          <a:custGeom>
            <a:avLst/>
            <a:gdLst/>
            <a:ahLst/>
            <a:cxnLst/>
            <a:rect l="l" t="t" r="r" b="b"/>
            <a:pathLst>
              <a:path w="3625856" h="4252070">
                <a:moveTo>
                  <a:pt x="3625856" y="0"/>
                </a:moveTo>
                <a:lnTo>
                  <a:pt x="0" y="0"/>
                </a:lnTo>
                <a:lnTo>
                  <a:pt x="0" y="4252070"/>
                </a:lnTo>
                <a:lnTo>
                  <a:pt x="3625856" y="4252070"/>
                </a:lnTo>
                <a:lnTo>
                  <a:pt x="3625856"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568C"/>
        </a:solidFill>
        <a:effectLst/>
      </p:bgPr>
    </p:bg>
    <p:spTree>
      <p:nvGrpSpPr>
        <p:cNvPr id="1" name=""/>
        <p:cNvGrpSpPr/>
        <p:nvPr/>
      </p:nvGrpSpPr>
      <p:grpSpPr>
        <a:xfrm>
          <a:off x="0" y="0"/>
          <a:ext cx="0" cy="0"/>
          <a:chOff x="0" y="0"/>
          <a:chExt cx="0" cy="0"/>
        </a:xfrm>
      </p:grpSpPr>
      <p:sp>
        <p:nvSpPr>
          <p:cNvPr id="5" name="Freeform 5"/>
          <p:cNvSpPr/>
          <p:nvPr/>
        </p:nvSpPr>
        <p:spPr>
          <a:xfrm rot="-5400000">
            <a:off x="7074589" y="-1932978"/>
            <a:ext cx="4249676" cy="4999619"/>
          </a:xfrm>
          <a:custGeom>
            <a:avLst/>
            <a:gdLst/>
            <a:ahLst/>
            <a:cxnLst/>
            <a:rect l="l" t="t" r="r" b="b"/>
            <a:pathLst>
              <a:path w="4249676" h="4999619">
                <a:moveTo>
                  <a:pt x="0" y="0"/>
                </a:moveTo>
                <a:lnTo>
                  <a:pt x="4249676" y="0"/>
                </a:lnTo>
                <a:lnTo>
                  <a:pt x="4249676" y="4999619"/>
                </a:lnTo>
                <a:lnTo>
                  <a:pt x="0" y="49996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3963502" y="4301395"/>
            <a:ext cx="10360997" cy="2350960"/>
          </a:xfrm>
          <a:prstGeom prst="rect">
            <a:avLst/>
          </a:prstGeom>
        </p:spPr>
        <p:txBody>
          <a:bodyPr lIns="0" tIns="0" rIns="0" bIns="0" rtlCol="0" anchor="t">
            <a:spAutoFit/>
          </a:bodyPr>
          <a:lstStyle/>
          <a:p>
            <a:pPr algn="l">
              <a:lnSpc>
                <a:spcPts val="15873"/>
              </a:lnSpc>
            </a:pPr>
            <a:r>
              <a:rPr lang="en-US" sz="19841" spc="-793">
                <a:solidFill>
                  <a:srgbClr val="FFF2FA"/>
                </a:solidFill>
                <a:latin typeface="Anastasia Script"/>
                <a:ea typeface="Anastasia Script"/>
                <a:cs typeface="Anastasia Script"/>
                <a:sym typeface="Anastasia Script"/>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617B1-40F4-640D-A46A-E6D2D9B617CE}"/>
            </a:ext>
          </a:extLst>
        </p:cNvPr>
        <p:cNvGrpSpPr/>
        <p:nvPr/>
      </p:nvGrpSpPr>
      <p:grpSpPr>
        <a:xfrm>
          <a:off x="0" y="0"/>
          <a:ext cx="0" cy="0"/>
          <a:chOff x="0" y="0"/>
          <a:chExt cx="0" cy="0"/>
        </a:xfrm>
      </p:grpSpPr>
      <p:sp>
        <p:nvSpPr>
          <p:cNvPr id="58" name="Freeform 58">
            <a:extLst>
              <a:ext uri="{FF2B5EF4-FFF2-40B4-BE49-F238E27FC236}">
                <a16:creationId xmlns:a16="http://schemas.microsoft.com/office/drawing/2014/main" id="{B248435B-00FD-3827-BFC2-9EBC84885FF8}"/>
              </a:ext>
            </a:extLst>
          </p:cNvPr>
          <p:cNvSpPr/>
          <p:nvPr/>
        </p:nvSpPr>
        <p:spPr>
          <a:xfrm>
            <a:off x="0" y="0"/>
            <a:ext cx="4508247" cy="4114800"/>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9" name="Freeform 69">
            <a:extLst>
              <a:ext uri="{FF2B5EF4-FFF2-40B4-BE49-F238E27FC236}">
                <a16:creationId xmlns:a16="http://schemas.microsoft.com/office/drawing/2014/main" id="{DB0A67AE-F783-F4E6-0465-F719FE878081}"/>
              </a:ext>
            </a:extLst>
          </p:cNvPr>
          <p:cNvSpPr/>
          <p:nvPr/>
        </p:nvSpPr>
        <p:spPr>
          <a:xfrm flipH="1">
            <a:off x="13777463" y="0"/>
            <a:ext cx="4508247" cy="4114800"/>
          </a:xfrm>
          <a:custGeom>
            <a:avLst/>
            <a:gdLst/>
            <a:ahLst/>
            <a:cxnLst/>
            <a:rect l="l" t="t" r="r" b="b"/>
            <a:pathLst>
              <a:path w="4508247" h="4114800">
                <a:moveTo>
                  <a:pt x="4508247" y="0"/>
                </a:moveTo>
                <a:lnTo>
                  <a:pt x="0" y="0"/>
                </a:lnTo>
                <a:lnTo>
                  <a:pt x="0" y="4114800"/>
                </a:lnTo>
                <a:lnTo>
                  <a:pt x="4508247" y="4114800"/>
                </a:lnTo>
                <a:lnTo>
                  <a:pt x="4508247"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2">
            <a:extLst>
              <a:ext uri="{FF2B5EF4-FFF2-40B4-BE49-F238E27FC236}">
                <a16:creationId xmlns:a16="http://schemas.microsoft.com/office/drawing/2014/main" id="{0DBFB927-13E8-4CE9-0904-927415D8C5D5}"/>
              </a:ext>
            </a:extLst>
          </p:cNvPr>
          <p:cNvSpPr txBox="1"/>
          <p:nvPr/>
        </p:nvSpPr>
        <p:spPr>
          <a:xfrm>
            <a:off x="2514600" y="2883000"/>
            <a:ext cx="14097000" cy="5293244"/>
          </a:xfrm>
          <a:prstGeom prst="rect">
            <a:avLst/>
          </a:prstGeom>
          <a:noFill/>
        </p:spPr>
        <p:txBody>
          <a:bodyPr wrap="square">
            <a:spAutoFit/>
          </a:bodyPr>
          <a:lstStyle/>
          <a:p>
            <a:pPr marL="457200" marR="0" lvl="0" indent="-457200" algn="l" defTabSz="914400" rtl="0" eaLnBrk="0" fontAlgn="base" latinLnBrk="0" hangingPunct="0">
              <a:lnSpc>
                <a:spcPct val="250000"/>
              </a:lnSpc>
              <a:spcBef>
                <a:spcPct val="0"/>
              </a:spcBef>
              <a:spcAft>
                <a:spcPct val="0"/>
              </a:spcAft>
              <a:buClrTx/>
              <a:buSzTx/>
              <a:buFont typeface="Wingdings" panose="05000000000000000000" pitchFamily="2" charset="2"/>
              <a:buChar char="v"/>
              <a:tabLst/>
            </a:pP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 introduce interactive content and highlight its significance in teaching and learning.</a:t>
            </a:r>
          </a:p>
          <a:p>
            <a:pPr marL="457200" marR="0" lvl="0" indent="-457200" algn="l" defTabSz="914400" rtl="0" eaLnBrk="0" fontAlgn="base" latinLnBrk="0" hangingPunct="0">
              <a:lnSpc>
                <a:spcPct val="250000"/>
              </a:lnSpc>
              <a:spcBef>
                <a:spcPct val="0"/>
              </a:spcBef>
              <a:spcAft>
                <a:spcPct val="0"/>
              </a:spcAft>
              <a:buClrTx/>
              <a:buSzTx/>
              <a:buFont typeface="Wingdings" panose="05000000000000000000" pitchFamily="2" charset="2"/>
              <a:buChar char="v"/>
              <a:tabLst/>
            </a:pP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 explore the Lumi platform as a tool for creating interactive learning content.</a:t>
            </a:r>
          </a:p>
          <a:p>
            <a:pPr marL="457200" marR="0" lvl="0" indent="-457200" algn="l" defTabSz="914400" rtl="0" eaLnBrk="0" fontAlgn="base" latinLnBrk="0" hangingPunct="0">
              <a:lnSpc>
                <a:spcPct val="250000"/>
              </a:lnSpc>
              <a:spcBef>
                <a:spcPct val="0"/>
              </a:spcBef>
              <a:spcAft>
                <a:spcPct val="0"/>
              </a:spcAft>
              <a:buClrTx/>
              <a:buSzTx/>
              <a:buFont typeface="Wingdings" panose="05000000000000000000" pitchFamily="2" charset="2"/>
              <a:buChar char="v"/>
              <a:tabLst/>
            </a:pP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 demonstrate key features and content types available within Lumi.</a:t>
            </a:r>
          </a:p>
          <a:p>
            <a:pPr marL="457200" marR="0" lvl="0" indent="-457200" algn="l" defTabSz="914400" rtl="0" eaLnBrk="0" fontAlgn="base" latinLnBrk="0" hangingPunct="0">
              <a:lnSpc>
                <a:spcPct val="250000"/>
              </a:lnSpc>
              <a:spcBef>
                <a:spcPct val="0"/>
              </a:spcBef>
              <a:spcAft>
                <a:spcPct val="0"/>
              </a:spcAft>
              <a:buClrTx/>
              <a:buSzTx/>
              <a:buFont typeface="Wingdings" panose="05000000000000000000" pitchFamily="2" charset="2"/>
              <a:buChar char="v"/>
              <a:tabLst/>
            </a:pP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 discuss best practices for designing effective and engaging interactive content.</a:t>
            </a:r>
          </a:p>
          <a:p>
            <a:pPr marL="457200" marR="0" lvl="0" indent="-457200" algn="l" defTabSz="914400" rtl="0" eaLnBrk="0" fontAlgn="base" latinLnBrk="0" hangingPunct="0">
              <a:lnSpc>
                <a:spcPct val="250000"/>
              </a:lnSpc>
              <a:spcBef>
                <a:spcPct val="0"/>
              </a:spcBef>
              <a:spcAft>
                <a:spcPct val="0"/>
              </a:spcAft>
              <a:buClrTx/>
              <a:buSzTx/>
              <a:buFont typeface="Wingdings" panose="05000000000000000000" pitchFamily="2" charset="2"/>
              <a:buChar char="v"/>
              <a:tabLst/>
            </a:pP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 empower participants to develop their own interactive learning content using Lumi.</a:t>
            </a:r>
            <a:endParaRPr lang="en-US" sz="2800" dirty="0">
              <a:latin typeface="Times New Roman" panose="02020603050405020304" pitchFamily="18" charset="0"/>
              <a:ea typeface="Inter Bold" panose="020B0604020202020204" charset="0"/>
              <a:cs typeface="Times New Roman" panose="02020603050405020304" pitchFamily="18" charset="0"/>
            </a:endParaRPr>
          </a:p>
        </p:txBody>
      </p:sp>
      <p:sp>
        <p:nvSpPr>
          <p:cNvPr id="6" name="TextBox 59">
            <a:extLst>
              <a:ext uri="{FF2B5EF4-FFF2-40B4-BE49-F238E27FC236}">
                <a16:creationId xmlns:a16="http://schemas.microsoft.com/office/drawing/2014/main" id="{189B88BD-9DB9-BD0E-B2A1-7F94584A6549}"/>
              </a:ext>
            </a:extLst>
          </p:cNvPr>
          <p:cNvSpPr txBox="1"/>
          <p:nvPr/>
        </p:nvSpPr>
        <p:spPr>
          <a:xfrm>
            <a:off x="4537952" y="1485900"/>
            <a:ext cx="9601200" cy="1399037"/>
          </a:xfrm>
          <a:prstGeom prst="rect">
            <a:avLst/>
          </a:prstGeom>
        </p:spPr>
        <p:txBody>
          <a:bodyPr wrap="square" lIns="0" tIns="0" rIns="0" bIns="0" rtlCol="0" anchor="t">
            <a:spAutoFit/>
          </a:bodyPr>
          <a:lstStyle/>
          <a:p>
            <a:pPr algn="l">
              <a:lnSpc>
                <a:spcPts val="9692"/>
              </a:lnSpc>
            </a:pPr>
            <a:r>
              <a:rPr lang="en-US" sz="12116" b="1" spc="-484" dirty="0">
                <a:latin typeface="Anastasia Script"/>
                <a:ea typeface="Anastasia Script"/>
                <a:cs typeface="Helvetica" panose="020B0604020202020204" pitchFamily="34" charset="0"/>
                <a:sym typeface="Anastasia Script"/>
              </a:rPr>
              <a:t>Session Objectives</a:t>
            </a:r>
          </a:p>
        </p:txBody>
      </p:sp>
      <p:sp>
        <p:nvSpPr>
          <p:cNvPr id="7" name="Freeform 58">
            <a:extLst>
              <a:ext uri="{FF2B5EF4-FFF2-40B4-BE49-F238E27FC236}">
                <a16:creationId xmlns:a16="http://schemas.microsoft.com/office/drawing/2014/main" id="{191A988C-58DD-F9DD-F6B9-2ADDBB773BD3}"/>
              </a:ext>
            </a:extLst>
          </p:cNvPr>
          <p:cNvSpPr/>
          <p:nvPr/>
        </p:nvSpPr>
        <p:spPr>
          <a:xfrm flipV="1">
            <a:off x="29705" y="6210300"/>
            <a:ext cx="4508247" cy="4114800"/>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dirty="0"/>
          </a:p>
        </p:txBody>
      </p:sp>
      <p:sp>
        <p:nvSpPr>
          <p:cNvPr id="8" name="Freeform 58">
            <a:extLst>
              <a:ext uri="{FF2B5EF4-FFF2-40B4-BE49-F238E27FC236}">
                <a16:creationId xmlns:a16="http://schemas.microsoft.com/office/drawing/2014/main" id="{D8ED9C32-B2D2-B28E-3ADC-4ED74C1790A8}"/>
              </a:ext>
            </a:extLst>
          </p:cNvPr>
          <p:cNvSpPr/>
          <p:nvPr/>
        </p:nvSpPr>
        <p:spPr>
          <a:xfrm rot="16200000" flipV="1">
            <a:off x="13709777" y="5746877"/>
            <a:ext cx="4508247" cy="4648198"/>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dirty="0"/>
          </a:p>
        </p:txBody>
      </p:sp>
    </p:spTree>
    <p:extLst>
      <p:ext uri="{BB962C8B-B14F-4D97-AF65-F5344CB8AC3E}">
        <p14:creationId xmlns:p14="http://schemas.microsoft.com/office/powerpoint/2010/main" val="384091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58"/>
          <p:cNvSpPr/>
          <p:nvPr/>
        </p:nvSpPr>
        <p:spPr>
          <a:xfrm>
            <a:off x="0" y="0"/>
            <a:ext cx="4508247" cy="4114800"/>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9" name="TextBox 59"/>
          <p:cNvSpPr txBox="1"/>
          <p:nvPr/>
        </p:nvSpPr>
        <p:spPr>
          <a:xfrm>
            <a:off x="5529008" y="1110077"/>
            <a:ext cx="8022827" cy="1399037"/>
          </a:xfrm>
          <a:prstGeom prst="rect">
            <a:avLst/>
          </a:prstGeom>
        </p:spPr>
        <p:txBody>
          <a:bodyPr wrap="square" lIns="0" tIns="0" rIns="0" bIns="0" rtlCol="0" anchor="t">
            <a:spAutoFit/>
          </a:bodyPr>
          <a:lstStyle/>
          <a:p>
            <a:pPr algn="l">
              <a:lnSpc>
                <a:spcPts val="9692"/>
              </a:lnSpc>
            </a:pPr>
            <a:r>
              <a:rPr lang="en-US" sz="12116" b="1" spc="-484" dirty="0">
                <a:latin typeface="Anastasia Script"/>
                <a:ea typeface="Anastasia Script"/>
                <a:cs typeface="Anastasia Script"/>
                <a:sym typeface="Anastasia Script"/>
              </a:rPr>
              <a:t>Content Outline</a:t>
            </a:r>
          </a:p>
        </p:txBody>
      </p:sp>
      <p:sp>
        <p:nvSpPr>
          <p:cNvPr id="61" name="TextBox 61"/>
          <p:cNvSpPr txBox="1"/>
          <p:nvPr/>
        </p:nvSpPr>
        <p:spPr>
          <a:xfrm>
            <a:off x="2023415" y="4191140"/>
            <a:ext cx="2578896" cy="1309654"/>
          </a:xfrm>
          <a:prstGeom prst="rect">
            <a:avLst/>
          </a:prstGeom>
        </p:spPr>
        <p:txBody>
          <a:bodyPr lIns="0" tIns="0" rIns="0" bIns="0" rtlCol="0" anchor="t">
            <a:spAutoFit/>
          </a:bodyPr>
          <a:lstStyle/>
          <a:p>
            <a:pPr algn="ctr">
              <a:lnSpc>
                <a:spcPts val="3499"/>
              </a:lnSpc>
              <a:spcBef>
                <a:spcPct val="0"/>
              </a:spcBef>
            </a:pPr>
            <a:r>
              <a:rPr lang="en-US" sz="2499" b="1" spc="-99" dirty="0">
                <a:latin typeface="Inter Bold"/>
                <a:ea typeface="Inter Bold"/>
                <a:cs typeface="Inter Bold"/>
                <a:sym typeface="Inter Bold"/>
              </a:rPr>
              <a:t>What is Interactive Content </a:t>
            </a:r>
          </a:p>
        </p:txBody>
      </p:sp>
      <p:sp>
        <p:nvSpPr>
          <p:cNvPr id="63" name="TextBox 63"/>
          <p:cNvSpPr txBox="1"/>
          <p:nvPr/>
        </p:nvSpPr>
        <p:spPr>
          <a:xfrm>
            <a:off x="2001138" y="7223539"/>
            <a:ext cx="2870091" cy="860813"/>
          </a:xfrm>
          <a:prstGeom prst="rect">
            <a:avLst/>
          </a:prstGeom>
        </p:spPr>
        <p:txBody>
          <a:bodyPr lIns="0" tIns="0" rIns="0" bIns="0" rtlCol="0" anchor="t">
            <a:spAutoFit/>
          </a:bodyPr>
          <a:lstStyle/>
          <a:p>
            <a:pPr algn="ctr">
              <a:lnSpc>
                <a:spcPts val="3499"/>
              </a:lnSpc>
            </a:pPr>
            <a:r>
              <a:rPr lang="en-US" sz="2499" b="1" spc="-99" dirty="0">
                <a:latin typeface="Inter Bold"/>
                <a:ea typeface="Inter Bold"/>
                <a:cs typeface="Inter Bold"/>
                <a:sym typeface="Inter Bold"/>
              </a:rPr>
              <a:t>Introduction to Lumi</a:t>
            </a:r>
          </a:p>
        </p:txBody>
      </p:sp>
      <p:sp>
        <p:nvSpPr>
          <p:cNvPr id="69" name="Freeform 69"/>
          <p:cNvSpPr/>
          <p:nvPr/>
        </p:nvSpPr>
        <p:spPr>
          <a:xfrm flipH="1">
            <a:off x="13777463" y="0"/>
            <a:ext cx="4508247" cy="4114800"/>
          </a:xfrm>
          <a:custGeom>
            <a:avLst/>
            <a:gdLst/>
            <a:ahLst/>
            <a:cxnLst/>
            <a:rect l="l" t="t" r="r" b="b"/>
            <a:pathLst>
              <a:path w="4508247" h="4114800">
                <a:moveTo>
                  <a:pt x="4508247" y="0"/>
                </a:moveTo>
                <a:lnTo>
                  <a:pt x="0" y="0"/>
                </a:lnTo>
                <a:lnTo>
                  <a:pt x="0" y="4114800"/>
                </a:lnTo>
                <a:lnTo>
                  <a:pt x="4508247" y="4114800"/>
                </a:lnTo>
                <a:lnTo>
                  <a:pt x="4508247"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9" name="Group 78">
            <a:extLst>
              <a:ext uri="{FF2B5EF4-FFF2-40B4-BE49-F238E27FC236}">
                <a16:creationId xmlns:a16="http://schemas.microsoft.com/office/drawing/2014/main" id="{A9F921D2-9CB7-7681-226F-54DB503243DB}"/>
              </a:ext>
            </a:extLst>
          </p:cNvPr>
          <p:cNvGrpSpPr/>
          <p:nvPr/>
        </p:nvGrpSpPr>
        <p:grpSpPr>
          <a:xfrm>
            <a:off x="2591821" y="2707633"/>
            <a:ext cx="13409768" cy="5739533"/>
            <a:chOff x="2946073" y="3786339"/>
            <a:chExt cx="13409768" cy="5739533"/>
          </a:xfrm>
        </p:grpSpPr>
        <p:grpSp>
          <p:nvGrpSpPr>
            <p:cNvPr id="2" name="Group 2"/>
            <p:cNvGrpSpPr/>
            <p:nvPr/>
          </p:nvGrpSpPr>
          <p:grpSpPr>
            <a:xfrm>
              <a:off x="3070226" y="3870704"/>
              <a:ext cx="1275474" cy="1083988"/>
              <a:chOff x="0" y="0"/>
              <a:chExt cx="335927" cy="285495"/>
            </a:xfrm>
          </p:grpSpPr>
          <p:sp>
            <p:nvSpPr>
              <p:cNvPr id="3" name="Freeform 3"/>
              <p:cNvSpPr/>
              <p:nvPr/>
            </p:nvSpPr>
            <p:spPr>
              <a:xfrm>
                <a:off x="0" y="0"/>
                <a:ext cx="335927" cy="285495"/>
              </a:xfrm>
              <a:custGeom>
                <a:avLst/>
                <a:gdLst/>
                <a:ahLst/>
                <a:cxnLst/>
                <a:rect l="l" t="t" r="r" b="b"/>
                <a:pathLst>
                  <a:path w="335927" h="285495">
                    <a:moveTo>
                      <a:pt x="0" y="0"/>
                    </a:moveTo>
                    <a:lnTo>
                      <a:pt x="335927" y="0"/>
                    </a:lnTo>
                    <a:lnTo>
                      <a:pt x="335927" y="285495"/>
                    </a:lnTo>
                    <a:lnTo>
                      <a:pt x="0" y="285495"/>
                    </a:lnTo>
                    <a:close/>
                  </a:path>
                </a:pathLst>
              </a:custGeom>
              <a:solidFill>
                <a:srgbClr val="A2568C"/>
              </a:solidFill>
            </p:spPr>
          </p:sp>
          <p:sp>
            <p:nvSpPr>
              <p:cNvPr id="4" name="TextBox 4"/>
              <p:cNvSpPr txBox="1"/>
              <p:nvPr/>
            </p:nvSpPr>
            <p:spPr>
              <a:xfrm>
                <a:off x="0" y="28575"/>
                <a:ext cx="335927" cy="256920"/>
              </a:xfrm>
              <a:prstGeom prst="rect">
                <a:avLst/>
              </a:prstGeom>
            </p:spPr>
            <p:txBody>
              <a:bodyPr lIns="50800" tIns="50800" rIns="50800" bIns="50800" rtlCol="0" anchor="ctr"/>
              <a:lstStyle/>
              <a:p>
                <a:pPr algn="ctr">
                  <a:lnSpc>
                    <a:spcPts val="1564"/>
                  </a:lnSpc>
                </a:pPr>
                <a:endParaRPr/>
              </a:p>
            </p:txBody>
          </p:sp>
        </p:grpSp>
        <p:grpSp>
          <p:nvGrpSpPr>
            <p:cNvPr id="5" name="Group 5"/>
            <p:cNvGrpSpPr/>
            <p:nvPr/>
          </p:nvGrpSpPr>
          <p:grpSpPr>
            <a:xfrm>
              <a:off x="6623476" y="3870704"/>
              <a:ext cx="1275474" cy="1083988"/>
              <a:chOff x="0" y="0"/>
              <a:chExt cx="335927" cy="285495"/>
            </a:xfrm>
          </p:grpSpPr>
          <p:sp>
            <p:nvSpPr>
              <p:cNvPr id="6" name="Freeform 6"/>
              <p:cNvSpPr/>
              <p:nvPr/>
            </p:nvSpPr>
            <p:spPr>
              <a:xfrm>
                <a:off x="0" y="0"/>
                <a:ext cx="335927" cy="285495"/>
              </a:xfrm>
              <a:custGeom>
                <a:avLst/>
                <a:gdLst/>
                <a:ahLst/>
                <a:cxnLst/>
                <a:rect l="l" t="t" r="r" b="b"/>
                <a:pathLst>
                  <a:path w="335927" h="285495">
                    <a:moveTo>
                      <a:pt x="0" y="0"/>
                    </a:moveTo>
                    <a:lnTo>
                      <a:pt x="335927" y="0"/>
                    </a:lnTo>
                    <a:lnTo>
                      <a:pt x="335927" y="285495"/>
                    </a:lnTo>
                    <a:lnTo>
                      <a:pt x="0" y="285495"/>
                    </a:lnTo>
                    <a:close/>
                  </a:path>
                </a:pathLst>
              </a:custGeom>
              <a:solidFill>
                <a:srgbClr val="A2568C"/>
              </a:solidFill>
            </p:spPr>
          </p:sp>
          <p:sp>
            <p:nvSpPr>
              <p:cNvPr id="7" name="TextBox 7"/>
              <p:cNvSpPr txBox="1"/>
              <p:nvPr/>
            </p:nvSpPr>
            <p:spPr>
              <a:xfrm>
                <a:off x="0" y="28575"/>
                <a:ext cx="335927" cy="256920"/>
              </a:xfrm>
              <a:prstGeom prst="rect">
                <a:avLst/>
              </a:prstGeom>
            </p:spPr>
            <p:txBody>
              <a:bodyPr lIns="50800" tIns="50800" rIns="50800" bIns="50800" rtlCol="0" anchor="ctr"/>
              <a:lstStyle/>
              <a:p>
                <a:pPr algn="ctr">
                  <a:lnSpc>
                    <a:spcPts val="1564"/>
                  </a:lnSpc>
                </a:pPr>
                <a:endParaRPr/>
              </a:p>
            </p:txBody>
          </p:sp>
        </p:grpSp>
        <p:grpSp>
          <p:nvGrpSpPr>
            <p:cNvPr id="8" name="Group 8"/>
            <p:cNvGrpSpPr/>
            <p:nvPr/>
          </p:nvGrpSpPr>
          <p:grpSpPr>
            <a:xfrm>
              <a:off x="10283487" y="3870704"/>
              <a:ext cx="1275474" cy="1083988"/>
              <a:chOff x="0" y="0"/>
              <a:chExt cx="335927" cy="285495"/>
            </a:xfrm>
          </p:grpSpPr>
          <p:sp>
            <p:nvSpPr>
              <p:cNvPr id="9" name="Freeform 9"/>
              <p:cNvSpPr/>
              <p:nvPr/>
            </p:nvSpPr>
            <p:spPr>
              <a:xfrm>
                <a:off x="0" y="0"/>
                <a:ext cx="335927" cy="285495"/>
              </a:xfrm>
              <a:custGeom>
                <a:avLst/>
                <a:gdLst/>
                <a:ahLst/>
                <a:cxnLst/>
                <a:rect l="l" t="t" r="r" b="b"/>
                <a:pathLst>
                  <a:path w="335927" h="285495">
                    <a:moveTo>
                      <a:pt x="0" y="0"/>
                    </a:moveTo>
                    <a:lnTo>
                      <a:pt x="335927" y="0"/>
                    </a:lnTo>
                    <a:lnTo>
                      <a:pt x="335927" y="285495"/>
                    </a:lnTo>
                    <a:lnTo>
                      <a:pt x="0" y="285495"/>
                    </a:lnTo>
                    <a:close/>
                  </a:path>
                </a:pathLst>
              </a:custGeom>
              <a:solidFill>
                <a:srgbClr val="A2568C"/>
              </a:solidFill>
            </p:spPr>
          </p:sp>
          <p:sp>
            <p:nvSpPr>
              <p:cNvPr id="10" name="TextBox 10"/>
              <p:cNvSpPr txBox="1"/>
              <p:nvPr/>
            </p:nvSpPr>
            <p:spPr>
              <a:xfrm>
                <a:off x="0" y="28575"/>
                <a:ext cx="335927" cy="256920"/>
              </a:xfrm>
              <a:prstGeom prst="rect">
                <a:avLst/>
              </a:prstGeom>
            </p:spPr>
            <p:txBody>
              <a:bodyPr lIns="50800" tIns="50800" rIns="50800" bIns="50800" rtlCol="0" anchor="ctr"/>
              <a:lstStyle/>
              <a:p>
                <a:pPr algn="ctr">
                  <a:lnSpc>
                    <a:spcPts val="1564"/>
                  </a:lnSpc>
                </a:pPr>
                <a:endParaRPr/>
              </a:p>
            </p:txBody>
          </p:sp>
        </p:grpSp>
        <p:grpSp>
          <p:nvGrpSpPr>
            <p:cNvPr id="11" name="Group 11"/>
            <p:cNvGrpSpPr/>
            <p:nvPr/>
          </p:nvGrpSpPr>
          <p:grpSpPr>
            <a:xfrm>
              <a:off x="14003303" y="3870704"/>
              <a:ext cx="1275474" cy="1083988"/>
              <a:chOff x="0" y="0"/>
              <a:chExt cx="335927" cy="285495"/>
            </a:xfrm>
          </p:grpSpPr>
          <p:sp>
            <p:nvSpPr>
              <p:cNvPr id="12" name="Freeform 12"/>
              <p:cNvSpPr/>
              <p:nvPr/>
            </p:nvSpPr>
            <p:spPr>
              <a:xfrm>
                <a:off x="0" y="0"/>
                <a:ext cx="335927" cy="285495"/>
              </a:xfrm>
              <a:custGeom>
                <a:avLst/>
                <a:gdLst/>
                <a:ahLst/>
                <a:cxnLst/>
                <a:rect l="l" t="t" r="r" b="b"/>
                <a:pathLst>
                  <a:path w="335927" h="285495">
                    <a:moveTo>
                      <a:pt x="0" y="0"/>
                    </a:moveTo>
                    <a:lnTo>
                      <a:pt x="335927" y="0"/>
                    </a:lnTo>
                    <a:lnTo>
                      <a:pt x="335927" y="285495"/>
                    </a:lnTo>
                    <a:lnTo>
                      <a:pt x="0" y="285495"/>
                    </a:lnTo>
                    <a:close/>
                  </a:path>
                </a:pathLst>
              </a:custGeom>
              <a:solidFill>
                <a:srgbClr val="A2568C"/>
              </a:solidFill>
            </p:spPr>
          </p:sp>
          <p:sp>
            <p:nvSpPr>
              <p:cNvPr id="13" name="TextBox 13"/>
              <p:cNvSpPr txBox="1"/>
              <p:nvPr/>
            </p:nvSpPr>
            <p:spPr>
              <a:xfrm>
                <a:off x="0" y="28575"/>
                <a:ext cx="335927" cy="256920"/>
              </a:xfrm>
              <a:prstGeom prst="rect">
                <a:avLst/>
              </a:prstGeom>
            </p:spPr>
            <p:txBody>
              <a:bodyPr lIns="50800" tIns="50800" rIns="50800" bIns="50800" rtlCol="0" anchor="ctr"/>
              <a:lstStyle/>
              <a:p>
                <a:pPr algn="ctr">
                  <a:lnSpc>
                    <a:spcPts val="1564"/>
                  </a:lnSpc>
                </a:pPr>
                <a:endParaRPr/>
              </a:p>
            </p:txBody>
          </p:sp>
        </p:grpSp>
        <p:grpSp>
          <p:nvGrpSpPr>
            <p:cNvPr id="14" name="Group 14"/>
            <p:cNvGrpSpPr/>
            <p:nvPr/>
          </p:nvGrpSpPr>
          <p:grpSpPr>
            <a:xfrm>
              <a:off x="3070226" y="6939252"/>
              <a:ext cx="1275474" cy="1083988"/>
              <a:chOff x="0" y="0"/>
              <a:chExt cx="335927" cy="285495"/>
            </a:xfrm>
          </p:grpSpPr>
          <p:sp>
            <p:nvSpPr>
              <p:cNvPr id="15" name="Freeform 15"/>
              <p:cNvSpPr/>
              <p:nvPr/>
            </p:nvSpPr>
            <p:spPr>
              <a:xfrm>
                <a:off x="0" y="0"/>
                <a:ext cx="335927" cy="285495"/>
              </a:xfrm>
              <a:custGeom>
                <a:avLst/>
                <a:gdLst/>
                <a:ahLst/>
                <a:cxnLst/>
                <a:rect l="l" t="t" r="r" b="b"/>
                <a:pathLst>
                  <a:path w="335927" h="285495">
                    <a:moveTo>
                      <a:pt x="0" y="0"/>
                    </a:moveTo>
                    <a:lnTo>
                      <a:pt x="335927" y="0"/>
                    </a:lnTo>
                    <a:lnTo>
                      <a:pt x="335927" y="285495"/>
                    </a:lnTo>
                    <a:lnTo>
                      <a:pt x="0" y="285495"/>
                    </a:lnTo>
                    <a:close/>
                  </a:path>
                </a:pathLst>
              </a:custGeom>
              <a:solidFill>
                <a:srgbClr val="A2568C"/>
              </a:solidFill>
            </p:spPr>
          </p:sp>
          <p:sp>
            <p:nvSpPr>
              <p:cNvPr id="16" name="TextBox 16"/>
              <p:cNvSpPr txBox="1"/>
              <p:nvPr/>
            </p:nvSpPr>
            <p:spPr>
              <a:xfrm>
                <a:off x="0" y="28575"/>
                <a:ext cx="335927" cy="256920"/>
              </a:xfrm>
              <a:prstGeom prst="rect">
                <a:avLst/>
              </a:prstGeom>
            </p:spPr>
            <p:txBody>
              <a:bodyPr lIns="50800" tIns="50800" rIns="50800" bIns="50800" rtlCol="0" anchor="ctr"/>
              <a:lstStyle/>
              <a:p>
                <a:pPr algn="ctr">
                  <a:lnSpc>
                    <a:spcPts val="1564"/>
                  </a:lnSpc>
                </a:pPr>
                <a:endParaRPr/>
              </a:p>
            </p:txBody>
          </p:sp>
        </p:grpSp>
        <p:grpSp>
          <p:nvGrpSpPr>
            <p:cNvPr id="17" name="Group 17"/>
            <p:cNvGrpSpPr/>
            <p:nvPr/>
          </p:nvGrpSpPr>
          <p:grpSpPr>
            <a:xfrm>
              <a:off x="5881666" y="6925844"/>
              <a:ext cx="1275474" cy="1083988"/>
              <a:chOff x="0" y="0"/>
              <a:chExt cx="335927" cy="285495"/>
            </a:xfrm>
          </p:grpSpPr>
          <p:sp>
            <p:nvSpPr>
              <p:cNvPr id="18" name="Freeform 18"/>
              <p:cNvSpPr/>
              <p:nvPr/>
            </p:nvSpPr>
            <p:spPr>
              <a:xfrm>
                <a:off x="0" y="0"/>
                <a:ext cx="335927" cy="285495"/>
              </a:xfrm>
              <a:custGeom>
                <a:avLst/>
                <a:gdLst/>
                <a:ahLst/>
                <a:cxnLst/>
                <a:rect l="l" t="t" r="r" b="b"/>
                <a:pathLst>
                  <a:path w="335927" h="285495">
                    <a:moveTo>
                      <a:pt x="0" y="0"/>
                    </a:moveTo>
                    <a:lnTo>
                      <a:pt x="335927" y="0"/>
                    </a:lnTo>
                    <a:lnTo>
                      <a:pt x="335927" y="285495"/>
                    </a:lnTo>
                    <a:lnTo>
                      <a:pt x="0" y="285495"/>
                    </a:lnTo>
                    <a:close/>
                  </a:path>
                </a:pathLst>
              </a:custGeom>
              <a:solidFill>
                <a:srgbClr val="A2568C"/>
              </a:solidFill>
            </p:spPr>
          </p:sp>
          <p:sp>
            <p:nvSpPr>
              <p:cNvPr id="19" name="TextBox 19"/>
              <p:cNvSpPr txBox="1"/>
              <p:nvPr/>
            </p:nvSpPr>
            <p:spPr>
              <a:xfrm>
                <a:off x="0" y="28575"/>
                <a:ext cx="335927" cy="256920"/>
              </a:xfrm>
              <a:prstGeom prst="rect">
                <a:avLst/>
              </a:prstGeom>
            </p:spPr>
            <p:txBody>
              <a:bodyPr lIns="50800" tIns="50800" rIns="50800" bIns="50800" rtlCol="0" anchor="ctr"/>
              <a:lstStyle/>
              <a:p>
                <a:pPr algn="ctr">
                  <a:lnSpc>
                    <a:spcPts val="1564"/>
                  </a:lnSpc>
                </a:pPr>
                <a:endParaRPr/>
              </a:p>
            </p:txBody>
          </p:sp>
        </p:grpSp>
        <p:sp>
          <p:nvSpPr>
            <p:cNvPr id="26" name="TextBox 26"/>
            <p:cNvSpPr txBox="1"/>
            <p:nvPr/>
          </p:nvSpPr>
          <p:spPr>
            <a:xfrm>
              <a:off x="3171043" y="4036848"/>
              <a:ext cx="1073840" cy="1283941"/>
            </a:xfrm>
            <a:prstGeom prst="rect">
              <a:avLst/>
            </a:prstGeom>
          </p:spPr>
          <p:txBody>
            <a:bodyPr lIns="0" tIns="0" rIns="0" bIns="0" rtlCol="0" anchor="t">
              <a:spAutoFit/>
            </a:bodyPr>
            <a:lstStyle/>
            <a:p>
              <a:pPr algn="ctr">
                <a:lnSpc>
                  <a:spcPts val="10937"/>
                </a:lnSpc>
                <a:spcBef>
                  <a:spcPct val="0"/>
                </a:spcBef>
              </a:pPr>
              <a:r>
                <a:rPr lang="en-US" sz="7812" b="1" spc="-312" dirty="0">
                  <a:latin typeface="Inter Bold"/>
                  <a:ea typeface="Inter Bold"/>
                  <a:cs typeface="Inter Bold"/>
                  <a:sym typeface="Inter Bold"/>
                </a:rPr>
                <a:t>1</a:t>
              </a:r>
            </a:p>
          </p:txBody>
        </p:sp>
        <p:sp>
          <p:nvSpPr>
            <p:cNvPr id="27" name="TextBox 27"/>
            <p:cNvSpPr txBox="1"/>
            <p:nvPr/>
          </p:nvSpPr>
          <p:spPr>
            <a:xfrm>
              <a:off x="6673758" y="4036848"/>
              <a:ext cx="1228479" cy="1283941"/>
            </a:xfrm>
            <a:prstGeom prst="rect">
              <a:avLst/>
            </a:prstGeom>
          </p:spPr>
          <p:txBody>
            <a:bodyPr lIns="0" tIns="0" rIns="0" bIns="0" rtlCol="0" anchor="t">
              <a:spAutoFit/>
            </a:bodyPr>
            <a:lstStyle/>
            <a:p>
              <a:pPr algn="ctr">
                <a:lnSpc>
                  <a:spcPts val="10937"/>
                </a:lnSpc>
                <a:spcBef>
                  <a:spcPct val="0"/>
                </a:spcBef>
              </a:pPr>
              <a:r>
                <a:rPr lang="en-US" sz="7812" b="1" spc="-312" dirty="0">
                  <a:latin typeface="Inter Bold"/>
                  <a:ea typeface="Inter Bold"/>
                  <a:cs typeface="Inter Bold"/>
                  <a:sym typeface="Inter Bold"/>
                </a:rPr>
                <a:t>2</a:t>
              </a:r>
            </a:p>
          </p:txBody>
        </p:sp>
        <p:sp>
          <p:nvSpPr>
            <p:cNvPr id="28" name="TextBox 28"/>
            <p:cNvSpPr txBox="1"/>
            <p:nvPr/>
          </p:nvSpPr>
          <p:spPr>
            <a:xfrm>
              <a:off x="10327825" y="4036848"/>
              <a:ext cx="1257766" cy="1283941"/>
            </a:xfrm>
            <a:prstGeom prst="rect">
              <a:avLst/>
            </a:prstGeom>
          </p:spPr>
          <p:txBody>
            <a:bodyPr lIns="0" tIns="0" rIns="0" bIns="0" rtlCol="0" anchor="t">
              <a:spAutoFit/>
            </a:bodyPr>
            <a:lstStyle/>
            <a:p>
              <a:pPr algn="ctr">
                <a:lnSpc>
                  <a:spcPts val="10937"/>
                </a:lnSpc>
                <a:spcBef>
                  <a:spcPct val="0"/>
                </a:spcBef>
              </a:pPr>
              <a:r>
                <a:rPr lang="en-US" sz="7812" b="1" spc="-312" dirty="0">
                  <a:latin typeface="Inter Bold"/>
                  <a:ea typeface="Inter Bold"/>
                  <a:cs typeface="Inter Bold"/>
                  <a:sym typeface="Inter Bold"/>
                </a:rPr>
                <a:t>3</a:t>
              </a:r>
            </a:p>
          </p:txBody>
        </p:sp>
        <p:sp>
          <p:nvSpPr>
            <p:cNvPr id="29" name="TextBox 29"/>
            <p:cNvSpPr txBox="1"/>
            <p:nvPr/>
          </p:nvSpPr>
          <p:spPr>
            <a:xfrm>
              <a:off x="14011178" y="4036848"/>
              <a:ext cx="1276017" cy="1283941"/>
            </a:xfrm>
            <a:prstGeom prst="rect">
              <a:avLst/>
            </a:prstGeom>
          </p:spPr>
          <p:txBody>
            <a:bodyPr lIns="0" tIns="0" rIns="0" bIns="0" rtlCol="0" anchor="t">
              <a:spAutoFit/>
            </a:bodyPr>
            <a:lstStyle/>
            <a:p>
              <a:pPr algn="ctr">
                <a:lnSpc>
                  <a:spcPts val="10937"/>
                </a:lnSpc>
                <a:spcBef>
                  <a:spcPct val="0"/>
                </a:spcBef>
              </a:pPr>
              <a:r>
                <a:rPr lang="en-US" sz="7812" b="1" spc="-312" dirty="0">
                  <a:latin typeface="Inter Bold"/>
                  <a:ea typeface="Inter Bold"/>
                  <a:cs typeface="Inter Bold"/>
                  <a:sym typeface="Inter Bold"/>
                </a:rPr>
                <a:t>4</a:t>
              </a:r>
            </a:p>
          </p:txBody>
        </p:sp>
        <p:sp>
          <p:nvSpPr>
            <p:cNvPr id="30" name="TextBox 30"/>
            <p:cNvSpPr txBox="1"/>
            <p:nvPr/>
          </p:nvSpPr>
          <p:spPr>
            <a:xfrm>
              <a:off x="3086508" y="7164371"/>
              <a:ext cx="1242910" cy="1283941"/>
            </a:xfrm>
            <a:prstGeom prst="rect">
              <a:avLst/>
            </a:prstGeom>
          </p:spPr>
          <p:txBody>
            <a:bodyPr lIns="0" tIns="0" rIns="0" bIns="0" rtlCol="0" anchor="t">
              <a:spAutoFit/>
            </a:bodyPr>
            <a:lstStyle/>
            <a:p>
              <a:pPr algn="ctr">
                <a:lnSpc>
                  <a:spcPts val="10937"/>
                </a:lnSpc>
                <a:spcBef>
                  <a:spcPct val="0"/>
                </a:spcBef>
              </a:pPr>
              <a:r>
                <a:rPr lang="en-US" sz="7812" b="1" spc="-312" dirty="0">
                  <a:latin typeface="Inter Bold"/>
                  <a:ea typeface="Inter Bold"/>
                  <a:cs typeface="Inter Bold"/>
                  <a:sym typeface="Inter Bold"/>
                </a:rPr>
                <a:t>5</a:t>
              </a:r>
            </a:p>
          </p:txBody>
        </p:sp>
        <p:sp>
          <p:nvSpPr>
            <p:cNvPr id="31" name="TextBox 31"/>
            <p:cNvSpPr txBox="1"/>
            <p:nvPr/>
          </p:nvSpPr>
          <p:spPr>
            <a:xfrm>
              <a:off x="5898667" y="7272077"/>
              <a:ext cx="1258473" cy="1283941"/>
            </a:xfrm>
            <a:prstGeom prst="rect">
              <a:avLst/>
            </a:prstGeom>
          </p:spPr>
          <p:txBody>
            <a:bodyPr lIns="0" tIns="0" rIns="0" bIns="0" rtlCol="0" anchor="t">
              <a:spAutoFit/>
            </a:bodyPr>
            <a:lstStyle/>
            <a:p>
              <a:pPr algn="ctr">
                <a:lnSpc>
                  <a:spcPts val="10937"/>
                </a:lnSpc>
                <a:spcBef>
                  <a:spcPct val="0"/>
                </a:spcBef>
              </a:pPr>
              <a:r>
                <a:rPr lang="en-US" sz="7812" b="1" spc="-312" dirty="0">
                  <a:latin typeface="Inter Bold"/>
                  <a:ea typeface="Inter Bold"/>
                  <a:cs typeface="Inter Bold"/>
                  <a:sym typeface="Inter Bold"/>
                </a:rPr>
                <a:t>6</a:t>
              </a:r>
            </a:p>
          </p:txBody>
        </p:sp>
        <p:grpSp>
          <p:nvGrpSpPr>
            <p:cNvPr id="34" name="Group 34"/>
            <p:cNvGrpSpPr/>
            <p:nvPr/>
          </p:nvGrpSpPr>
          <p:grpSpPr>
            <a:xfrm>
              <a:off x="2946073" y="3789615"/>
              <a:ext cx="1487527" cy="1802277"/>
              <a:chOff x="0" y="-133330"/>
              <a:chExt cx="391777" cy="474674"/>
            </a:xfrm>
          </p:grpSpPr>
          <p:sp>
            <p:nvSpPr>
              <p:cNvPr id="35" name="Freeform 35"/>
              <p:cNvSpPr/>
              <p:nvPr/>
            </p:nvSpPr>
            <p:spPr>
              <a:xfrm>
                <a:off x="0" y="-133330"/>
                <a:ext cx="391777" cy="341344"/>
              </a:xfrm>
              <a:custGeom>
                <a:avLst/>
                <a:gdLst/>
                <a:ahLst/>
                <a:cxnLst/>
                <a:rect l="l" t="t" r="r" b="b"/>
                <a:pathLst>
                  <a:path w="391777" h="341344">
                    <a:moveTo>
                      <a:pt x="0" y="0"/>
                    </a:moveTo>
                    <a:lnTo>
                      <a:pt x="391777" y="0"/>
                    </a:lnTo>
                    <a:lnTo>
                      <a:pt x="391777" y="341344"/>
                    </a:lnTo>
                    <a:lnTo>
                      <a:pt x="0" y="341344"/>
                    </a:lnTo>
                    <a:close/>
                  </a:path>
                </a:pathLst>
              </a:custGeom>
              <a:solidFill>
                <a:srgbClr val="000000">
                  <a:alpha val="0"/>
                </a:srgbClr>
              </a:solidFill>
              <a:ln w="19050" cap="sq">
                <a:solidFill>
                  <a:srgbClr val="A2568C"/>
                </a:solidFill>
                <a:prstDash val="solid"/>
                <a:miter/>
              </a:ln>
            </p:spPr>
            <p:txBody>
              <a:bodyPr/>
              <a:lstStyle/>
              <a:p>
                <a:endParaRPr lang="en-IN" dirty="0"/>
              </a:p>
            </p:txBody>
          </p:sp>
          <p:sp>
            <p:nvSpPr>
              <p:cNvPr id="36" name="TextBox 36"/>
              <p:cNvSpPr txBox="1"/>
              <p:nvPr/>
            </p:nvSpPr>
            <p:spPr>
              <a:xfrm>
                <a:off x="0" y="28575"/>
                <a:ext cx="391777" cy="312769"/>
              </a:xfrm>
              <a:prstGeom prst="rect">
                <a:avLst/>
              </a:prstGeom>
            </p:spPr>
            <p:txBody>
              <a:bodyPr lIns="50800" tIns="50800" rIns="50800" bIns="50800" rtlCol="0" anchor="ctr"/>
              <a:lstStyle/>
              <a:p>
                <a:pPr algn="ctr">
                  <a:lnSpc>
                    <a:spcPts val="1564"/>
                  </a:lnSpc>
                </a:pPr>
                <a:endParaRPr/>
              </a:p>
            </p:txBody>
          </p:sp>
        </p:grpSp>
        <p:grpSp>
          <p:nvGrpSpPr>
            <p:cNvPr id="37" name="Group 37"/>
            <p:cNvGrpSpPr/>
            <p:nvPr/>
          </p:nvGrpSpPr>
          <p:grpSpPr>
            <a:xfrm>
              <a:off x="6537845" y="3786339"/>
              <a:ext cx="1500303" cy="1962460"/>
              <a:chOff x="-3365" y="-175518"/>
              <a:chExt cx="395142" cy="516862"/>
            </a:xfrm>
          </p:grpSpPr>
          <p:sp>
            <p:nvSpPr>
              <p:cNvPr id="38" name="Freeform 38"/>
              <p:cNvSpPr/>
              <p:nvPr/>
            </p:nvSpPr>
            <p:spPr>
              <a:xfrm>
                <a:off x="-3365" y="-175518"/>
                <a:ext cx="391777" cy="341344"/>
              </a:xfrm>
              <a:custGeom>
                <a:avLst/>
                <a:gdLst/>
                <a:ahLst/>
                <a:cxnLst/>
                <a:rect l="l" t="t" r="r" b="b"/>
                <a:pathLst>
                  <a:path w="391777" h="341344">
                    <a:moveTo>
                      <a:pt x="0" y="0"/>
                    </a:moveTo>
                    <a:lnTo>
                      <a:pt x="391777" y="0"/>
                    </a:lnTo>
                    <a:lnTo>
                      <a:pt x="391777" y="341344"/>
                    </a:lnTo>
                    <a:lnTo>
                      <a:pt x="0" y="341344"/>
                    </a:lnTo>
                    <a:close/>
                  </a:path>
                </a:pathLst>
              </a:custGeom>
              <a:solidFill>
                <a:srgbClr val="000000">
                  <a:alpha val="0"/>
                </a:srgbClr>
              </a:solidFill>
              <a:ln w="19050" cap="sq">
                <a:solidFill>
                  <a:srgbClr val="A2568C"/>
                </a:solidFill>
                <a:prstDash val="solid"/>
                <a:miter/>
              </a:ln>
            </p:spPr>
            <p:txBody>
              <a:bodyPr/>
              <a:lstStyle/>
              <a:p>
                <a:endParaRPr lang="en-IN" dirty="0"/>
              </a:p>
            </p:txBody>
          </p:sp>
          <p:sp>
            <p:nvSpPr>
              <p:cNvPr id="39" name="TextBox 39"/>
              <p:cNvSpPr txBox="1"/>
              <p:nvPr/>
            </p:nvSpPr>
            <p:spPr>
              <a:xfrm>
                <a:off x="0" y="28575"/>
                <a:ext cx="391777" cy="312769"/>
              </a:xfrm>
              <a:prstGeom prst="rect">
                <a:avLst/>
              </a:prstGeom>
            </p:spPr>
            <p:txBody>
              <a:bodyPr lIns="50800" tIns="50800" rIns="50800" bIns="50800" rtlCol="0" anchor="ctr"/>
              <a:lstStyle/>
              <a:p>
                <a:pPr algn="ctr">
                  <a:lnSpc>
                    <a:spcPts val="1564"/>
                  </a:lnSpc>
                </a:pPr>
                <a:endParaRPr/>
              </a:p>
            </p:txBody>
          </p:sp>
        </p:grpSp>
        <p:grpSp>
          <p:nvGrpSpPr>
            <p:cNvPr id="40" name="Group 40"/>
            <p:cNvGrpSpPr/>
            <p:nvPr/>
          </p:nvGrpSpPr>
          <p:grpSpPr>
            <a:xfrm>
              <a:off x="10185691" y="3786339"/>
              <a:ext cx="1487527" cy="1449912"/>
              <a:chOff x="0" y="-40526"/>
              <a:chExt cx="391777" cy="381870"/>
            </a:xfrm>
          </p:grpSpPr>
          <p:sp>
            <p:nvSpPr>
              <p:cNvPr id="41" name="Freeform 41"/>
              <p:cNvSpPr/>
              <p:nvPr/>
            </p:nvSpPr>
            <p:spPr>
              <a:xfrm>
                <a:off x="0" y="-40526"/>
                <a:ext cx="391777" cy="341344"/>
              </a:xfrm>
              <a:custGeom>
                <a:avLst/>
                <a:gdLst/>
                <a:ahLst/>
                <a:cxnLst/>
                <a:rect l="l" t="t" r="r" b="b"/>
                <a:pathLst>
                  <a:path w="391777" h="341344">
                    <a:moveTo>
                      <a:pt x="0" y="0"/>
                    </a:moveTo>
                    <a:lnTo>
                      <a:pt x="391777" y="0"/>
                    </a:lnTo>
                    <a:lnTo>
                      <a:pt x="391777" y="341344"/>
                    </a:lnTo>
                    <a:lnTo>
                      <a:pt x="0" y="341344"/>
                    </a:lnTo>
                    <a:close/>
                  </a:path>
                </a:pathLst>
              </a:custGeom>
              <a:solidFill>
                <a:srgbClr val="000000">
                  <a:alpha val="0"/>
                </a:srgbClr>
              </a:solidFill>
              <a:ln w="19050" cap="sq">
                <a:solidFill>
                  <a:srgbClr val="A2568C"/>
                </a:solidFill>
                <a:prstDash val="solid"/>
                <a:miter/>
              </a:ln>
            </p:spPr>
            <p:txBody>
              <a:bodyPr/>
              <a:lstStyle/>
              <a:p>
                <a:endParaRPr lang="en-IN" dirty="0"/>
              </a:p>
            </p:txBody>
          </p:sp>
          <p:sp>
            <p:nvSpPr>
              <p:cNvPr id="42" name="TextBox 42"/>
              <p:cNvSpPr txBox="1"/>
              <p:nvPr/>
            </p:nvSpPr>
            <p:spPr>
              <a:xfrm>
                <a:off x="0" y="28575"/>
                <a:ext cx="391777" cy="312769"/>
              </a:xfrm>
              <a:prstGeom prst="rect">
                <a:avLst/>
              </a:prstGeom>
            </p:spPr>
            <p:txBody>
              <a:bodyPr lIns="50800" tIns="50800" rIns="50800" bIns="50800" rtlCol="0" anchor="ctr"/>
              <a:lstStyle/>
              <a:p>
                <a:pPr algn="ctr">
                  <a:lnSpc>
                    <a:spcPts val="1564"/>
                  </a:lnSpc>
                </a:pPr>
                <a:endParaRPr/>
              </a:p>
            </p:txBody>
          </p:sp>
        </p:grpSp>
        <p:grpSp>
          <p:nvGrpSpPr>
            <p:cNvPr id="43" name="Group 43"/>
            <p:cNvGrpSpPr/>
            <p:nvPr/>
          </p:nvGrpSpPr>
          <p:grpSpPr>
            <a:xfrm>
              <a:off x="13852795" y="3786339"/>
              <a:ext cx="1510775" cy="1645462"/>
              <a:chOff x="-6123" y="-92029"/>
              <a:chExt cx="397900" cy="433373"/>
            </a:xfrm>
          </p:grpSpPr>
          <p:sp>
            <p:nvSpPr>
              <p:cNvPr id="44" name="Freeform 44"/>
              <p:cNvSpPr/>
              <p:nvPr/>
            </p:nvSpPr>
            <p:spPr>
              <a:xfrm>
                <a:off x="-6123" y="-92029"/>
                <a:ext cx="391777" cy="341344"/>
              </a:xfrm>
              <a:custGeom>
                <a:avLst/>
                <a:gdLst/>
                <a:ahLst/>
                <a:cxnLst/>
                <a:rect l="l" t="t" r="r" b="b"/>
                <a:pathLst>
                  <a:path w="391777" h="341344">
                    <a:moveTo>
                      <a:pt x="0" y="0"/>
                    </a:moveTo>
                    <a:lnTo>
                      <a:pt x="391777" y="0"/>
                    </a:lnTo>
                    <a:lnTo>
                      <a:pt x="391777" y="341344"/>
                    </a:lnTo>
                    <a:lnTo>
                      <a:pt x="0" y="341344"/>
                    </a:lnTo>
                    <a:close/>
                  </a:path>
                </a:pathLst>
              </a:custGeom>
              <a:solidFill>
                <a:srgbClr val="000000">
                  <a:alpha val="0"/>
                </a:srgbClr>
              </a:solidFill>
              <a:ln w="19050" cap="sq">
                <a:solidFill>
                  <a:srgbClr val="A2568C"/>
                </a:solidFill>
                <a:prstDash val="solid"/>
                <a:miter/>
              </a:ln>
            </p:spPr>
            <p:txBody>
              <a:bodyPr/>
              <a:lstStyle/>
              <a:p>
                <a:endParaRPr lang="en-IN" dirty="0"/>
              </a:p>
            </p:txBody>
          </p:sp>
          <p:sp>
            <p:nvSpPr>
              <p:cNvPr id="45" name="TextBox 45"/>
              <p:cNvSpPr txBox="1"/>
              <p:nvPr/>
            </p:nvSpPr>
            <p:spPr>
              <a:xfrm>
                <a:off x="0" y="28575"/>
                <a:ext cx="391777" cy="312769"/>
              </a:xfrm>
              <a:prstGeom prst="rect">
                <a:avLst/>
              </a:prstGeom>
            </p:spPr>
            <p:txBody>
              <a:bodyPr lIns="50800" tIns="50800" rIns="50800" bIns="50800" rtlCol="0" anchor="ctr"/>
              <a:lstStyle/>
              <a:p>
                <a:pPr algn="ctr">
                  <a:lnSpc>
                    <a:spcPts val="1564"/>
                  </a:lnSpc>
                </a:pPr>
                <a:endParaRPr/>
              </a:p>
            </p:txBody>
          </p:sp>
        </p:grpSp>
        <p:grpSp>
          <p:nvGrpSpPr>
            <p:cNvPr id="46" name="Group 46"/>
            <p:cNvGrpSpPr/>
            <p:nvPr/>
          </p:nvGrpSpPr>
          <p:grpSpPr>
            <a:xfrm>
              <a:off x="2947655" y="6823733"/>
              <a:ext cx="1487527" cy="1853429"/>
              <a:chOff x="0" y="-146802"/>
              <a:chExt cx="391777" cy="488146"/>
            </a:xfrm>
          </p:grpSpPr>
          <p:sp>
            <p:nvSpPr>
              <p:cNvPr id="47" name="Freeform 47"/>
              <p:cNvSpPr/>
              <p:nvPr/>
            </p:nvSpPr>
            <p:spPr>
              <a:xfrm>
                <a:off x="0" y="-146802"/>
                <a:ext cx="391777" cy="341344"/>
              </a:xfrm>
              <a:custGeom>
                <a:avLst/>
                <a:gdLst/>
                <a:ahLst/>
                <a:cxnLst/>
                <a:rect l="l" t="t" r="r" b="b"/>
                <a:pathLst>
                  <a:path w="391777" h="341344">
                    <a:moveTo>
                      <a:pt x="0" y="0"/>
                    </a:moveTo>
                    <a:lnTo>
                      <a:pt x="391777" y="0"/>
                    </a:lnTo>
                    <a:lnTo>
                      <a:pt x="391777" y="341344"/>
                    </a:lnTo>
                    <a:lnTo>
                      <a:pt x="0" y="341344"/>
                    </a:lnTo>
                    <a:close/>
                  </a:path>
                </a:pathLst>
              </a:custGeom>
              <a:solidFill>
                <a:srgbClr val="000000">
                  <a:alpha val="0"/>
                </a:srgbClr>
              </a:solidFill>
              <a:ln w="19050" cap="sq">
                <a:solidFill>
                  <a:srgbClr val="A2568C"/>
                </a:solidFill>
                <a:prstDash val="solid"/>
                <a:miter/>
              </a:ln>
            </p:spPr>
            <p:txBody>
              <a:bodyPr/>
              <a:lstStyle/>
              <a:p>
                <a:endParaRPr lang="en-IN" dirty="0"/>
              </a:p>
            </p:txBody>
          </p:sp>
          <p:sp>
            <p:nvSpPr>
              <p:cNvPr id="48" name="TextBox 48"/>
              <p:cNvSpPr txBox="1"/>
              <p:nvPr/>
            </p:nvSpPr>
            <p:spPr>
              <a:xfrm>
                <a:off x="0" y="28575"/>
                <a:ext cx="391777" cy="312769"/>
              </a:xfrm>
              <a:prstGeom prst="rect">
                <a:avLst/>
              </a:prstGeom>
            </p:spPr>
            <p:txBody>
              <a:bodyPr lIns="50800" tIns="50800" rIns="50800" bIns="50800" rtlCol="0" anchor="ctr"/>
              <a:lstStyle/>
              <a:p>
                <a:pPr algn="ctr">
                  <a:lnSpc>
                    <a:spcPts val="1564"/>
                  </a:lnSpc>
                </a:pPr>
                <a:endParaRPr/>
              </a:p>
            </p:txBody>
          </p:sp>
        </p:grpSp>
        <p:grpSp>
          <p:nvGrpSpPr>
            <p:cNvPr id="49" name="Group 49"/>
            <p:cNvGrpSpPr/>
            <p:nvPr/>
          </p:nvGrpSpPr>
          <p:grpSpPr>
            <a:xfrm>
              <a:off x="5766151" y="6808466"/>
              <a:ext cx="1534684" cy="1296040"/>
              <a:chOff x="-12420" y="0"/>
              <a:chExt cx="404197" cy="341344"/>
            </a:xfrm>
          </p:grpSpPr>
          <p:sp>
            <p:nvSpPr>
              <p:cNvPr id="50" name="Freeform 50"/>
              <p:cNvSpPr/>
              <p:nvPr/>
            </p:nvSpPr>
            <p:spPr>
              <a:xfrm>
                <a:off x="-12420" y="0"/>
                <a:ext cx="391777" cy="341344"/>
              </a:xfrm>
              <a:custGeom>
                <a:avLst/>
                <a:gdLst/>
                <a:ahLst/>
                <a:cxnLst/>
                <a:rect l="l" t="t" r="r" b="b"/>
                <a:pathLst>
                  <a:path w="391777" h="341344">
                    <a:moveTo>
                      <a:pt x="0" y="0"/>
                    </a:moveTo>
                    <a:lnTo>
                      <a:pt x="391777" y="0"/>
                    </a:lnTo>
                    <a:lnTo>
                      <a:pt x="391777" y="341344"/>
                    </a:lnTo>
                    <a:lnTo>
                      <a:pt x="0" y="341344"/>
                    </a:lnTo>
                    <a:close/>
                  </a:path>
                </a:pathLst>
              </a:custGeom>
              <a:solidFill>
                <a:srgbClr val="000000">
                  <a:alpha val="0"/>
                </a:srgbClr>
              </a:solidFill>
              <a:ln w="19050" cap="sq">
                <a:solidFill>
                  <a:srgbClr val="A2568C"/>
                </a:solidFill>
                <a:prstDash val="solid"/>
                <a:miter/>
              </a:ln>
            </p:spPr>
          </p:sp>
          <p:sp>
            <p:nvSpPr>
              <p:cNvPr id="51" name="TextBox 51"/>
              <p:cNvSpPr txBox="1"/>
              <p:nvPr/>
            </p:nvSpPr>
            <p:spPr>
              <a:xfrm>
                <a:off x="0" y="28575"/>
                <a:ext cx="391777" cy="312769"/>
              </a:xfrm>
              <a:prstGeom prst="rect">
                <a:avLst/>
              </a:prstGeom>
            </p:spPr>
            <p:txBody>
              <a:bodyPr lIns="50800" tIns="50800" rIns="50800" bIns="50800" rtlCol="0" anchor="ctr"/>
              <a:lstStyle/>
              <a:p>
                <a:pPr algn="ctr">
                  <a:lnSpc>
                    <a:spcPts val="1564"/>
                  </a:lnSpc>
                </a:pPr>
                <a:endParaRPr/>
              </a:p>
            </p:txBody>
          </p:sp>
        </p:grpSp>
        <p:sp>
          <p:nvSpPr>
            <p:cNvPr id="62" name="TextBox 62"/>
            <p:cNvSpPr txBox="1"/>
            <p:nvPr/>
          </p:nvSpPr>
          <p:spPr>
            <a:xfrm>
              <a:off x="9418790" y="5306663"/>
              <a:ext cx="3001809" cy="860813"/>
            </a:xfrm>
            <a:prstGeom prst="rect">
              <a:avLst/>
            </a:prstGeom>
          </p:spPr>
          <p:txBody>
            <a:bodyPr wrap="square" lIns="0" tIns="0" rIns="0" bIns="0" rtlCol="0" anchor="t">
              <a:spAutoFit/>
            </a:bodyPr>
            <a:lstStyle/>
            <a:p>
              <a:pPr algn="ctr">
                <a:lnSpc>
                  <a:spcPts val="3499"/>
                </a:lnSpc>
              </a:pPr>
              <a:r>
                <a:rPr lang="en-US" sz="2499" b="1" spc="-99" dirty="0">
                  <a:latin typeface="Inter Bold"/>
                  <a:ea typeface="Inter Bold"/>
                  <a:cs typeface="Inter Bold"/>
                  <a:sym typeface="Inter Bold"/>
                </a:rPr>
                <a:t>Types of Interactive Content</a:t>
              </a:r>
            </a:p>
          </p:txBody>
        </p:sp>
        <p:sp>
          <p:nvSpPr>
            <p:cNvPr id="64" name="TextBox 64"/>
            <p:cNvSpPr txBox="1"/>
            <p:nvPr/>
          </p:nvSpPr>
          <p:spPr>
            <a:xfrm>
              <a:off x="5993166" y="5285659"/>
              <a:ext cx="2765764" cy="860813"/>
            </a:xfrm>
            <a:prstGeom prst="rect">
              <a:avLst/>
            </a:prstGeom>
          </p:spPr>
          <p:txBody>
            <a:bodyPr lIns="0" tIns="0" rIns="0" bIns="0" rtlCol="0" anchor="t">
              <a:spAutoFit/>
            </a:bodyPr>
            <a:lstStyle/>
            <a:p>
              <a:pPr algn="ctr">
                <a:lnSpc>
                  <a:spcPts val="3499"/>
                </a:lnSpc>
              </a:pPr>
              <a:r>
                <a:rPr lang="en-US" sz="2499" b="1" spc="-99" dirty="0">
                  <a:latin typeface="Inter Bold"/>
                  <a:ea typeface="Inter Bold"/>
                  <a:cs typeface="Inter Bold"/>
                  <a:sym typeface="Inter Bold"/>
                </a:rPr>
                <a:t>Why are they required?</a:t>
              </a:r>
            </a:p>
          </p:txBody>
        </p:sp>
        <p:sp>
          <p:nvSpPr>
            <p:cNvPr id="65" name="TextBox 65"/>
            <p:cNvSpPr txBox="1"/>
            <p:nvPr/>
          </p:nvSpPr>
          <p:spPr>
            <a:xfrm>
              <a:off x="5038570" y="8335123"/>
              <a:ext cx="2835315" cy="860813"/>
            </a:xfrm>
            <a:prstGeom prst="rect">
              <a:avLst/>
            </a:prstGeom>
          </p:spPr>
          <p:txBody>
            <a:bodyPr lIns="0" tIns="0" rIns="0" bIns="0" rtlCol="0" anchor="t">
              <a:spAutoFit/>
            </a:bodyPr>
            <a:lstStyle/>
            <a:p>
              <a:pPr algn="ctr">
                <a:lnSpc>
                  <a:spcPts val="3499"/>
                </a:lnSpc>
              </a:pPr>
              <a:r>
                <a:rPr lang="en-US" sz="2499" b="1" spc="-99" dirty="0">
                  <a:latin typeface="Inter Bold"/>
                  <a:ea typeface="Inter Bold"/>
                  <a:cs typeface="Inter Bold"/>
                  <a:sym typeface="Inter Bold"/>
                </a:rPr>
                <a:t>Key Features of Lumi</a:t>
              </a:r>
            </a:p>
          </p:txBody>
        </p:sp>
        <p:sp>
          <p:nvSpPr>
            <p:cNvPr id="67" name="TextBox 67"/>
            <p:cNvSpPr txBox="1"/>
            <p:nvPr/>
          </p:nvSpPr>
          <p:spPr>
            <a:xfrm>
              <a:off x="8059361" y="8216218"/>
              <a:ext cx="2765764" cy="1309654"/>
            </a:xfrm>
            <a:prstGeom prst="rect">
              <a:avLst/>
            </a:prstGeom>
          </p:spPr>
          <p:txBody>
            <a:bodyPr lIns="0" tIns="0" rIns="0" bIns="0" rtlCol="0" anchor="t">
              <a:spAutoFit/>
            </a:bodyPr>
            <a:lstStyle/>
            <a:p>
              <a:pPr algn="ctr">
                <a:lnSpc>
                  <a:spcPts val="3499"/>
                </a:lnSpc>
              </a:pPr>
              <a:r>
                <a:rPr lang="en-US" sz="2499" b="1" spc="-99" dirty="0">
                  <a:latin typeface="Inter Bold"/>
                  <a:ea typeface="Inter Bold"/>
                  <a:cs typeface="Inter Bold"/>
                  <a:sym typeface="Inter Bold"/>
                </a:rPr>
                <a:t>Interactive Content Types in Lumi</a:t>
              </a:r>
            </a:p>
          </p:txBody>
        </p:sp>
        <p:grpSp>
          <p:nvGrpSpPr>
            <p:cNvPr id="20" name="Group 43">
              <a:extLst>
                <a:ext uri="{FF2B5EF4-FFF2-40B4-BE49-F238E27FC236}">
                  <a16:creationId xmlns:a16="http://schemas.microsoft.com/office/drawing/2014/main" id="{96AE6AF4-7053-4F47-63FA-F02DB2BC13FD}"/>
                </a:ext>
              </a:extLst>
            </p:cNvPr>
            <p:cNvGrpSpPr/>
            <p:nvPr/>
          </p:nvGrpSpPr>
          <p:grpSpPr>
            <a:xfrm>
              <a:off x="8698480" y="6775660"/>
              <a:ext cx="1547977" cy="1660031"/>
              <a:chOff x="-15921" y="-95866"/>
              <a:chExt cx="407698" cy="437210"/>
            </a:xfrm>
          </p:grpSpPr>
          <p:sp>
            <p:nvSpPr>
              <p:cNvPr id="21" name="Freeform 44">
                <a:extLst>
                  <a:ext uri="{FF2B5EF4-FFF2-40B4-BE49-F238E27FC236}">
                    <a16:creationId xmlns:a16="http://schemas.microsoft.com/office/drawing/2014/main" id="{86C27E00-13A8-788B-4BEB-BE31BD92226B}"/>
                  </a:ext>
                </a:extLst>
              </p:cNvPr>
              <p:cNvSpPr/>
              <p:nvPr/>
            </p:nvSpPr>
            <p:spPr>
              <a:xfrm>
                <a:off x="-15921" y="-95866"/>
                <a:ext cx="391777" cy="341344"/>
              </a:xfrm>
              <a:custGeom>
                <a:avLst/>
                <a:gdLst/>
                <a:ahLst/>
                <a:cxnLst/>
                <a:rect l="l" t="t" r="r" b="b"/>
                <a:pathLst>
                  <a:path w="391777" h="341344">
                    <a:moveTo>
                      <a:pt x="0" y="0"/>
                    </a:moveTo>
                    <a:lnTo>
                      <a:pt x="391777" y="0"/>
                    </a:lnTo>
                    <a:lnTo>
                      <a:pt x="391777" y="341344"/>
                    </a:lnTo>
                    <a:lnTo>
                      <a:pt x="0" y="341344"/>
                    </a:lnTo>
                    <a:close/>
                  </a:path>
                </a:pathLst>
              </a:custGeom>
              <a:solidFill>
                <a:srgbClr val="000000">
                  <a:alpha val="0"/>
                </a:srgbClr>
              </a:solidFill>
              <a:ln w="19050" cap="sq">
                <a:solidFill>
                  <a:srgbClr val="A2568C"/>
                </a:solidFill>
                <a:prstDash val="solid"/>
                <a:miter/>
              </a:ln>
            </p:spPr>
            <p:txBody>
              <a:bodyPr/>
              <a:lstStyle/>
              <a:p>
                <a:endParaRPr lang="en-IN" dirty="0"/>
              </a:p>
            </p:txBody>
          </p:sp>
          <p:sp>
            <p:nvSpPr>
              <p:cNvPr id="22" name="TextBox 45">
                <a:extLst>
                  <a:ext uri="{FF2B5EF4-FFF2-40B4-BE49-F238E27FC236}">
                    <a16:creationId xmlns:a16="http://schemas.microsoft.com/office/drawing/2014/main" id="{9A5C2AF2-88E2-966F-903A-E388EE6EA247}"/>
                  </a:ext>
                </a:extLst>
              </p:cNvPr>
              <p:cNvSpPr txBox="1"/>
              <p:nvPr/>
            </p:nvSpPr>
            <p:spPr>
              <a:xfrm>
                <a:off x="0" y="28575"/>
                <a:ext cx="391777" cy="312769"/>
              </a:xfrm>
              <a:prstGeom prst="rect">
                <a:avLst/>
              </a:prstGeom>
            </p:spPr>
            <p:txBody>
              <a:bodyPr lIns="50800" tIns="50800" rIns="50800" bIns="50800" rtlCol="0" anchor="ctr"/>
              <a:lstStyle/>
              <a:p>
                <a:pPr algn="ctr">
                  <a:lnSpc>
                    <a:spcPts val="1564"/>
                  </a:lnSpc>
                </a:pPr>
                <a:endParaRPr/>
              </a:p>
            </p:txBody>
          </p:sp>
        </p:grpSp>
        <p:grpSp>
          <p:nvGrpSpPr>
            <p:cNvPr id="25" name="Group 11">
              <a:extLst>
                <a:ext uri="{FF2B5EF4-FFF2-40B4-BE49-F238E27FC236}">
                  <a16:creationId xmlns:a16="http://schemas.microsoft.com/office/drawing/2014/main" id="{8B8382F4-5B30-1919-2995-01FE4EFC44C6}"/>
                </a:ext>
              </a:extLst>
            </p:cNvPr>
            <p:cNvGrpSpPr/>
            <p:nvPr/>
          </p:nvGrpSpPr>
          <p:grpSpPr>
            <a:xfrm>
              <a:off x="14415001" y="6792970"/>
              <a:ext cx="1275474" cy="1083988"/>
              <a:chOff x="0" y="0"/>
              <a:chExt cx="335927" cy="285495"/>
            </a:xfrm>
          </p:grpSpPr>
          <p:sp>
            <p:nvSpPr>
              <p:cNvPr id="32" name="Freeform 12">
                <a:extLst>
                  <a:ext uri="{FF2B5EF4-FFF2-40B4-BE49-F238E27FC236}">
                    <a16:creationId xmlns:a16="http://schemas.microsoft.com/office/drawing/2014/main" id="{E4819464-56F4-E5A9-22FE-B8415E36411C}"/>
                  </a:ext>
                </a:extLst>
              </p:cNvPr>
              <p:cNvSpPr/>
              <p:nvPr/>
            </p:nvSpPr>
            <p:spPr>
              <a:xfrm>
                <a:off x="0" y="0"/>
                <a:ext cx="335927" cy="285495"/>
              </a:xfrm>
              <a:custGeom>
                <a:avLst/>
                <a:gdLst/>
                <a:ahLst/>
                <a:cxnLst/>
                <a:rect l="l" t="t" r="r" b="b"/>
                <a:pathLst>
                  <a:path w="335927" h="285495">
                    <a:moveTo>
                      <a:pt x="0" y="0"/>
                    </a:moveTo>
                    <a:lnTo>
                      <a:pt x="335927" y="0"/>
                    </a:lnTo>
                    <a:lnTo>
                      <a:pt x="335927" y="285495"/>
                    </a:lnTo>
                    <a:lnTo>
                      <a:pt x="0" y="285495"/>
                    </a:lnTo>
                    <a:close/>
                  </a:path>
                </a:pathLst>
              </a:custGeom>
              <a:solidFill>
                <a:srgbClr val="A2568C"/>
              </a:solidFill>
            </p:spPr>
          </p:sp>
          <p:sp>
            <p:nvSpPr>
              <p:cNvPr id="33" name="TextBox 13">
                <a:extLst>
                  <a:ext uri="{FF2B5EF4-FFF2-40B4-BE49-F238E27FC236}">
                    <a16:creationId xmlns:a16="http://schemas.microsoft.com/office/drawing/2014/main" id="{5AF0410D-71FD-1829-1697-90FD5D6FFC82}"/>
                  </a:ext>
                </a:extLst>
              </p:cNvPr>
              <p:cNvSpPr txBox="1"/>
              <p:nvPr/>
            </p:nvSpPr>
            <p:spPr>
              <a:xfrm>
                <a:off x="0" y="28575"/>
                <a:ext cx="335927" cy="256920"/>
              </a:xfrm>
              <a:prstGeom prst="rect">
                <a:avLst/>
              </a:prstGeom>
            </p:spPr>
            <p:txBody>
              <a:bodyPr lIns="50800" tIns="50800" rIns="50800" bIns="50800" rtlCol="0" anchor="ctr"/>
              <a:lstStyle/>
              <a:p>
                <a:pPr algn="ctr">
                  <a:lnSpc>
                    <a:spcPts val="1564"/>
                  </a:lnSpc>
                </a:pPr>
                <a:endParaRPr/>
              </a:p>
            </p:txBody>
          </p:sp>
        </p:grpSp>
        <p:grpSp>
          <p:nvGrpSpPr>
            <p:cNvPr id="52" name="Group 11">
              <a:extLst>
                <a:ext uri="{FF2B5EF4-FFF2-40B4-BE49-F238E27FC236}">
                  <a16:creationId xmlns:a16="http://schemas.microsoft.com/office/drawing/2014/main" id="{82F724EF-2034-1302-8441-9BA689B914A1}"/>
                </a:ext>
              </a:extLst>
            </p:cNvPr>
            <p:cNvGrpSpPr/>
            <p:nvPr/>
          </p:nvGrpSpPr>
          <p:grpSpPr>
            <a:xfrm>
              <a:off x="11672098" y="6810882"/>
              <a:ext cx="1275474" cy="1083988"/>
              <a:chOff x="0" y="0"/>
              <a:chExt cx="335927" cy="285495"/>
            </a:xfrm>
          </p:grpSpPr>
          <p:sp>
            <p:nvSpPr>
              <p:cNvPr id="53" name="Freeform 12">
                <a:extLst>
                  <a:ext uri="{FF2B5EF4-FFF2-40B4-BE49-F238E27FC236}">
                    <a16:creationId xmlns:a16="http://schemas.microsoft.com/office/drawing/2014/main" id="{597472A3-C678-502B-4CA0-687F32B42B49}"/>
                  </a:ext>
                </a:extLst>
              </p:cNvPr>
              <p:cNvSpPr/>
              <p:nvPr/>
            </p:nvSpPr>
            <p:spPr>
              <a:xfrm>
                <a:off x="0" y="0"/>
                <a:ext cx="335927" cy="285495"/>
              </a:xfrm>
              <a:custGeom>
                <a:avLst/>
                <a:gdLst/>
                <a:ahLst/>
                <a:cxnLst/>
                <a:rect l="l" t="t" r="r" b="b"/>
                <a:pathLst>
                  <a:path w="335927" h="285495">
                    <a:moveTo>
                      <a:pt x="0" y="0"/>
                    </a:moveTo>
                    <a:lnTo>
                      <a:pt x="335927" y="0"/>
                    </a:lnTo>
                    <a:lnTo>
                      <a:pt x="335927" y="285495"/>
                    </a:lnTo>
                    <a:lnTo>
                      <a:pt x="0" y="285495"/>
                    </a:lnTo>
                    <a:close/>
                  </a:path>
                </a:pathLst>
              </a:custGeom>
              <a:solidFill>
                <a:srgbClr val="A2568C"/>
              </a:solidFill>
            </p:spPr>
            <p:txBody>
              <a:bodyPr/>
              <a:lstStyle/>
              <a:p>
                <a:endParaRPr lang="en-IN" dirty="0"/>
              </a:p>
            </p:txBody>
          </p:sp>
          <p:sp>
            <p:nvSpPr>
              <p:cNvPr id="54" name="TextBox 13">
                <a:extLst>
                  <a:ext uri="{FF2B5EF4-FFF2-40B4-BE49-F238E27FC236}">
                    <a16:creationId xmlns:a16="http://schemas.microsoft.com/office/drawing/2014/main" id="{D1B120C7-F02D-D979-8E87-A338449540C5}"/>
                  </a:ext>
                </a:extLst>
              </p:cNvPr>
              <p:cNvSpPr txBox="1"/>
              <p:nvPr/>
            </p:nvSpPr>
            <p:spPr>
              <a:xfrm>
                <a:off x="0" y="28575"/>
                <a:ext cx="335927" cy="256920"/>
              </a:xfrm>
              <a:prstGeom prst="rect">
                <a:avLst/>
              </a:prstGeom>
            </p:spPr>
            <p:txBody>
              <a:bodyPr lIns="50800" tIns="50800" rIns="50800" bIns="50800" rtlCol="0" anchor="ctr"/>
              <a:lstStyle/>
              <a:p>
                <a:pPr algn="ctr">
                  <a:lnSpc>
                    <a:spcPts val="1564"/>
                  </a:lnSpc>
                </a:pPr>
                <a:endParaRPr/>
              </a:p>
            </p:txBody>
          </p:sp>
        </p:grpSp>
        <p:grpSp>
          <p:nvGrpSpPr>
            <p:cNvPr id="55" name="Group 43">
              <a:extLst>
                <a:ext uri="{FF2B5EF4-FFF2-40B4-BE49-F238E27FC236}">
                  <a16:creationId xmlns:a16="http://schemas.microsoft.com/office/drawing/2014/main" id="{7A203F16-46B0-635C-7607-29B6CB524333}"/>
                </a:ext>
              </a:extLst>
            </p:cNvPr>
            <p:cNvGrpSpPr/>
            <p:nvPr/>
          </p:nvGrpSpPr>
          <p:grpSpPr>
            <a:xfrm>
              <a:off x="14036449" y="6686945"/>
              <a:ext cx="1760051" cy="1553384"/>
              <a:chOff x="0" y="-67778"/>
              <a:chExt cx="463553" cy="409122"/>
            </a:xfrm>
          </p:grpSpPr>
          <p:sp>
            <p:nvSpPr>
              <p:cNvPr id="56" name="Freeform 44">
                <a:extLst>
                  <a:ext uri="{FF2B5EF4-FFF2-40B4-BE49-F238E27FC236}">
                    <a16:creationId xmlns:a16="http://schemas.microsoft.com/office/drawing/2014/main" id="{7B14FA17-5BF9-5C55-3A1A-3365E9728879}"/>
                  </a:ext>
                </a:extLst>
              </p:cNvPr>
              <p:cNvSpPr/>
              <p:nvPr/>
            </p:nvSpPr>
            <p:spPr>
              <a:xfrm>
                <a:off x="71776" y="-67778"/>
                <a:ext cx="391777" cy="341344"/>
              </a:xfrm>
              <a:custGeom>
                <a:avLst/>
                <a:gdLst/>
                <a:ahLst/>
                <a:cxnLst/>
                <a:rect l="l" t="t" r="r" b="b"/>
                <a:pathLst>
                  <a:path w="391777" h="341344">
                    <a:moveTo>
                      <a:pt x="0" y="0"/>
                    </a:moveTo>
                    <a:lnTo>
                      <a:pt x="391777" y="0"/>
                    </a:lnTo>
                    <a:lnTo>
                      <a:pt x="391777" y="341344"/>
                    </a:lnTo>
                    <a:lnTo>
                      <a:pt x="0" y="341344"/>
                    </a:lnTo>
                    <a:close/>
                  </a:path>
                </a:pathLst>
              </a:custGeom>
              <a:solidFill>
                <a:srgbClr val="000000">
                  <a:alpha val="0"/>
                </a:srgbClr>
              </a:solidFill>
              <a:ln w="19050" cap="sq">
                <a:solidFill>
                  <a:srgbClr val="A2568C"/>
                </a:solidFill>
                <a:prstDash val="solid"/>
                <a:miter/>
              </a:ln>
            </p:spPr>
            <p:txBody>
              <a:bodyPr/>
              <a:lstStyle/>
              <a:p>
                <a:endParaRPr lang="en-IN" dirty="0"/>
              </a:p>
            </p:txBody>
          </p:sp>
          <p:sp>
            <p:nvSpPr>
              <p:cNvPr id="57" name="TextBox 45">
                <a:extLst>
                  <a:ext uri="{FF2B5EF4-FFF2-40B4-BE49-F238E27FC236}">
                    <a16:creationId xmlns:a16="http://schemas.microsoft.com/office/drawing/2014/main" id="{C6E22E40-4820-6AB3-C38B-46EFDF56F602}"/>
                  </a:ext>
                </a:extLst>
              </p:cNvPr>
              <p:cNvSpPr txBox="1"/>
              <p:nvPr/>
            </p:nvSpPr>
            <p:spPr>
              <a:xfrm>
                <a:off x="0" y="28575"/>
                <a:ext cx="391777" cy="312769"/>
              </a:xfrm>
              <a:prstGeom prst="rect">
                <a:avLst/>
              </a:prstGeom>
            </p:spPr>
            <p:txBody>
              <a:bodyPr lIns="50800" tIns="50800" rIns="50800" bIns="50800" rtlCol="0" anchor="ctr"/>
              <a:lstStyle/>
              <a:p>
                <a:pPr algn="ctr">
                  <a:lnSpc>
                    <a:spcPts val="1564"/>
                  </a:lnSpc>
                </a:pPr>
                <a:endParaRPr/>
              </a:p>
            </p:txBody>
          </p:sp>
        </p:grpSp>
        <p:grpSp>
          <p:nvGrpSpPr>
            <p:cNvPr id="66" name="Group 43">
              <a:extLst>
                <a:ext uri="{FF2B5EF4-FFF2-40B4-BE49-F238E27FC236}">
                  <a16:creationId xmlns:a16="http://schemas.microsoft.com/office/drawing/2014/main" id="{5340FAF9-2BE0-9158-C324-697D76672896}"/>
                </a:ext>
              </a:extLst>
            </p:cNvPr>
            <p:cNvGrpSpPr/>
            <p:nvPr/>
          </p:nvGrpSpPr>
          <p:grpSpPr>
            <a:xfrm>
              <a:off x="11563270" y="6692070"/>
              <a:ext cx="1547977" cy="1660031"/>
              <a:chOff x="-15921" y="-95866"/>
              <a:chExt cx="407698" cy="437210"/>
            </a:xfrm>
          </p:grpSpPr>
          <p:sp>
            <p:nvSpPr>
              <p:cNvPr id="68" name="Freeform 44">
                <a:extLst>
                  <a:ext uri="{FF2B5EF4-FFF2-40B4-BE49-F238E27FC236}">
                    <a16:creationId xmlns:a16="http://schemas.microsoft.com/office/drawing/2014/main" id="{6DC322A7-48A0-A1B6-0520-C7E5E6E68D88}"/>
                  </a:ext>
                </a:extLst>
              </p:cNvPr>
              <p:cNvSpPr/>
              <p:nvPr/>
            </p:nvSpPr>
            <p:spPr>
              <a:xfrm>
                <a:off x="-15921" y="-95866"/>
                <a:ext cx="391777" cy="341344"/>
              </a:xfrm>
              <a:custGeom>
                <a:avLst/>
                <a:gdLst/>
                <a:ahLst/>
                <a:cxnLst/>
                <a:rect l="l" t="t" r="r" b="b"/>
                <a:pathLst>
                  <a:path w="391777" h="341344">
                    <a:moveTo>
                      <a:pt x="0" y="0"/>
                    </a:moveTo>
                    <a:lnTo>
                      <a:pt x="391777" y="0"/>
                    </a:lnTo>
                    <a:lnTo>
                      <a:pt x="391777" y="341344"/>
                    </a:lnTo>
                    <a:lnTo>
                      <a:pt x="0" y="341344"/>
                    </a:lnTo>
                    <a:close/>
                  </a:path>
                </a:pathLst>
              </a:custGeom>
              <a:solidFill>
                <a:srgbClr val="000000">
                  <a:alpha val="0"/>
                </a:srgbClr>
              </a:solidFill>
              <a:ln w="19050" cap="sq">
                <a:solidFill>
                  <a:srgbClr val="A2568C"/>
                </a:solidFill>
                <a:prstDash val="solid"/>
                <a:miter/>
              </a:ln>
            </p:spPr>
            <p:txBody>
              <a:bodyPr/>
              <a:lstStyle/>
              <a:p>
                <a:endParaRPr lang="en-IN" dirty="0"/>
              </a:p>
            </p:txBody>
          </p:sp>
          <p:sp>
            <p:nvSpPr>
              <p:cNvPr id="70" name="TextBox 45">
                <a:extLst>
                  <a:ext uri="{FF2B5EF4-FFF2-40B4-BE49-F238E27FC236}">
                    <a16:creationId xmlns:a16="http://schemas.microsoft.com/office/drawing/2014/main" id="{89D3E40B-9D71-C661-DEC3-4E8C82787E02}"/>
                  </a:ext>
                </a:extLst>
              </p:cNvPr>
              <p:cNvSpPr txBox="1"/>
              <p:nvPr/>
            </p:nvSpPr>
            <p:spPr>
              <a:xfrm>
                <a:off x="0" y="28575"/>
                <a:ext cx="391777" cy="312769"/>
              </a:xfrm>
              <a:prstGeom prst="rect">
                <a:avLst/>
              </a:prstGeom>
            </p:spPr>
            <p:txBody>
              <a:bodyPr lIns="50800" tIns="50800" rIns="50800" bIns="50800" rtlCol="0" anchor="ctr"/>
              <a:lstStyle/>
              <a:p>
                <a:pPr algn="ctr">
                  <a:lnSpc>
                    <a:spcPts val="1564"/>
                  </a:lnSpc>
                </a:pPr>
                <a:endParaRPr/>
              </a:p>
            </p:txBody>
          </p:sp>
        </p:grpSp>
        <p:grpSp>
          <p:nvGrpSpPr>
            <p:cNvPr id="71" name="Group 11">
              <a:extLst>
                <a:ext uri="{FF2B5EF4-FFF2-40B4-BE49-F238E27FC236}">
                  <a16:creationId xmlns:a16="http://schemas.microsoft.com/office/drawing/2014/main" id="{13E1701D-6E7F-5F87-79C9-7EBC22F1D717}"/>
                </a:ext>
              </a:extLst>
            </p:cNvPr>
            <p:cNvGrpSpPr/>
            <p:nvPr/>
          </p:nvGrpSpPr>
          <p:grpSpPr>
            <a:xfrm>
              <a:off x="8813270" y="6900398"/>
              <a:ext cx="1275474" cy="1083988"/>
              <a:chOff x="0" y="0"/>
              <a:chExt cx="335927" cy="285495"/>
            </a:xfrm>
          </p:grpSpPr>
          <p:sp>
            <p:nvSpPr>
              <p:cNvPr id="72" name="Freeform 12">
                <a:extLst>
                  <a:ext uri="{FF2B5EF4-FFF2-40B4-BE49-F238E27FC236}">
                    <a16:creationId xmlns:a16="http://schemas.microsoft.com/office/drawing/2014/main" id="{853FB3E5-9A8D-4A01-134D-D6C5C35BF545}"/>
                  </a:ext>
                </a:extLst>
              </p:cNvPr>
              <p:cNvSpPr/>
              <p:nvPr/>
            </p:nvSpPr>
            <p:spPr>
              <a:xfrm>
                <a:off x="0" y="0"/>
                <a:ext cx="335927" cy="285495"/>
              </a:xfrm>
              <a:custGeom>
                <a:avLst/>
                <a:gdLst/>
                <a:ahLst/>
                <a:cxnLst/>
                <a:rect l="l" t="t" r="r" b="b"/>
                <a:pathLst>
                  <a:path w="335927" h="285495">
                    <a:moveTo>
                      <a:pt x="0" y="0"/>
                    </a:moveTo>
                    <a:lnTo>
                      <a:pt x="335927" y="0"/>
                    </a:lnTo>
                    <a:lnTo>
                      <a:pt x="335927" y="285495"/>
                    </a:lnTo>
                    <a:lnTo>
                      <a:pt x="0" y="285495"/>
                    </a:lnTo>
                    <a:close/>
                  </a:path>
                </a:pathLst>
              </a:custGeom>
              <a:solidFill>
                <a:srgbClr val="A2568C"/>
              </a:solidFill>
            </p:spPr>
          </p:sp>
          <p:sp>
            <p:nvSpPr>
              <p:cNvPr id="73" name="TextBox 13">
                <a:extLst>
                  <a:ext uri="{FF2B5EF4-FFF2-40B4-BE49-F238E27FC236}">
                    <a16:creationId xmlns:a16="http://schemas.microsoft.com/office/drawing/2014/main" id="{B759460E-3F52-DD37-DD76-8158F668EA55}"/>
                  </a:ext>
                </a:extLst>
              </p:cNvPr>
              <p:cNvSpPr txBox="1"/>
              <p:nvPr/>
            </p:nvSpPr>
            <p:spPr>
              <a:xfrm>
                <a:off x="0" y="28575"/>
                <a:ext cx="335927" cy="256920"/>
              </a:xfrm>
              <a:prstGeom prst="rect">
                <a:avLst/>
              </a:prstGeom>
            </p:spPr>
            <p:txBody>
              <a:bodyPr lIns="50800" tIns="50800" rIns="50800" bIns="50800" rtlCol="0" anchor="ctr"/>
              <a:lstStyle/>
              <a:p>
                <a:pPr algn="ctr">
                  <a:lnSpc>
                    <a:spcPts val="1564"/>
                  </a:lnSpc>
                </a:pPr>
                <a:endParaRPr/>
              </a:p>
            </p:txBody>
          </p:sp>
        </p:grpSp>
        <p:sp>
          <p:nvSpPr>
            <p:cNvPr id="24" name="TextBox 23">
              <a:extLst>
                <a:ext uri="{FF2B5EF4-FFF2-40B4-BE49-F238E27FC236}">
                  <a16:creationId xmlns:a16="http://schemas.microsoft.com/office/drawing/2014/main" id="{02F9193A-0500-25A9-D7FC-DE56174D556E}"/>
                </a:ext>
              </a:extLst>
            </p:cNvPr>
            <p:cNvSpPr txBox="1"/>
            <p:nvPr/>
          </p:nvSpPr>
          <p:spPr>
            <a:xfrm>
              <a:off x="8966968" y="7206156"/>
              <a:ext cx="988883" cy="1377428"/>
            </a:xfrm>
            <a:prstGeom prst="rect">
              <a:avLst/>
            </a:prstGeom>
            <a:noFill/>
          </p:spPr>
          <p:txBody>
            <a:bodyPr wrap="square">
              <a:spAutoFit/>
            </a:bodyPr>
            <a:lstStyle/>
            <a:p>
              <a:pPr algn="ctr">
                <a:lnSpc>
                  <a:spcPts val="10937"/>
                </a:lnSpc>
                <a:spcBef>
                  <a:spcPct val="0"/>
                </a:spcBef>
              </a:pPr>
              <a:r>
                <a:rPr lang="en-US" sz="7850" b="1" spc="-312" dirty="0">
                  <a:latin typeface="Inter Bold"/>
                  <a:ea typeface="Inter Bold"/>
                  <a:cs typeface="Inter Bold"/>
                  <a:sym typeface="Inter Bold"/>
                </a:rPr>
                <a:t>7</a:t>
              </a:r>
            </a:p>
          </p:txBody>
        </p:sp>
        <p:sp>
          <p:nvSpPr>
            <p:cNvPr id="74" name="TextBox 73">
              <a:extLst>
                <a:ext uri="{FF2B5EF4-FFF2-40B4-BE49-F238E27FC236}">
                  <a16:creationId xmlns:a16="http://schemas.microsoft.com/office/drawing/2014/main" id="{669165DA-5407-9FB0-22AD-284823D3563B}"/>
                </a:ext>
              </a:extLst>
            </p:cNvPr>
            <p:cNvSpPr txBox="1"/>
            <p:nvPr/>
          </p:nvSpPr>
          <p:spPr>
            <a:xfrm>
              <a:off x="14603137" y="7121984"/>
              <a:ext cx="988883" cy="1377428"/>
            </a:xfrm>
            <a:prstGeom prst="rect">
              <a:avLst/>
            </a:prstGeom>
            <a:noFill/>
          </p:spPr>
          <p:txBody>
            <a:bodyPr wrap="square">
              <a:spAutoFit/>
            </a:bodyPr>
            <a:lstStyle/>
            <a:p>
              <a:pPr algn="ctr">
                <a:lnSpc>
                  <a:spcPts val="10937"/>
                </a:lnSpc>
                <a:spcBef>
                  <a:spcPct val="0"/>
                </a:spcBef>
              </a:pPr>
              <a:r>
                <a:rPr lang="en-US" sz="7850" b="1" spc="-312" dirty="0">
                  <a:latin typeface="Inter Bold"/>
                  <a:ea typeface="Inter Bold"/>
                  <a:cs typeface="Inter Bold"/>
                  <a:sym typeface="Inter Bold"/>
                </a:rPr>
                <a:t>9</a:t>
              </a:r>
            </a:p>
          </p:txBody>
        </p:sp>
        <p:sp>
          <p:nvSpPr>
            <p:cNvPr id="75" name="TextBox 74">
              <a:extLst>
                <a:ext uri="{FF2B5EF4-FFF2-40B4-BE49-F238E27FC236}">
                  <a16:creationId xmlns:a16="http://schemas.microsoft.com/office/drawing/2014/main" id="{1BB636B8-C45A-0D65-9C3C-F56E133A086F}"/>
                </a:ext>
              </a:extLst>
            </p:cNvPr>
            <p:cNvSpPr txBox="1"/>
            <p:nvPr/>
          </p:nvSpPr>
          <p:spPr>
            <a:xfrm>
              <a:off x="11848661" y="7117627"/>
              <a:ext cx="988883" cy="1377428"/>
            </a:xfrm>
            <a:prstGeom prst="rect">
              <a:avLst/>
            </a:prstGeom>
            <a:noFill/>
          </p:spPr>
          <p:txBody>
            <a:bodyPr wrap="square">
              <a:spAutoFit/>
            </a:bodyPr>
            <a:lstStyle/>
            <a:p>
              <a:pPr algn="ctr">
                <a:lnSpc>
                  <a:spcPts val="10937"/>
                </a:lnSpc>
                <a:spcBef>
                  <a:spcPct val="0"/>
                </a:spcBef>
              </a:pPr>
              <a:r>
                <a:rPr lang="en-US" sz="7850" b="1" spc="-312" dirty="0">
                  <a:latin typeface="Inter Bold"/>
                  <a:ea typeface="Inter Bold"/>
                  <a:cs typeface="Inter Bold"/>
                  <a:sym typeface="Inter Bold"/>
                </a:rPr>
                <a:t>8</a:t>
              </a:r>
            </a:p>
          </p:txBody>
        </p:sp>
        <p:sp>
          <p:nvSpPr>
            <p:cNvPr id="76" name="TextBox 65">
              <a:extLst>
                <a:ext uri="{FF2B5EF4-FFF2-40B4-BE49-F238E27FC236}">
                  <a16:creationId xmlns:a16="http://schemas.microsoft.com/office/drawing/2014/main" id="{8E6FF2F7-129D-F4B3-3227-9FBF25C8CCCF}"/>
                </a:ext>
              </a:extLst>
            </p:cNvPr>
            <p:cNvSpPr txBox="1"/>
            <p:nvPr/>
          </p:nvSpPr>
          <p:spPr>
            <a:xfrm>
              <a:off x="11119002" y="8186359"/>
              <a:ext cx="2403336" cy="1309654"/>
            </a:xfrm>
            <a:prstGeom prst="rect">
              <a:avLst/>
            </a:prstGeom>
          </p:spPr>
          <p:txBody>
            <a:bodyPr wrap="square" lIns="0" tIns="0" rIns="0" bIns="0" rtlCol="0" anchor="t">
              <a:spAutoFit/>
            </a:bodyPr>
            <a:lstStyle/>
            <a:p>
              <a:pPr algn="ctr">
                <a:lnSpc>
                  <a:spcPts val="3499"/>
                </a:lnSpc>
              </a:pPr>
              <a:r>
                <a:rPr lang="en-US" sz="2499" b="1" spc="-99" dirty="0">
                  <a:latin typeface="Inter Bold"/>
                  <a:ea typeface="Inter Bold"/>
                  <a:cs typeface="Inter Bold"/>
                  <a:sym typeface="Inter Bold"/>
                </a:rPr>
                <a:t>Demonstration of Some Features </a:t>
              </a:r>
            </a:p>
          </p:txBody>
        </p:sp>
        <p:sp>
          <p:nvSpPr>
            <p:cNvPr id="77" name="TextBox 64">
              <a:extLst>
                <a:ext uri="{FF2B5EF4-FFF2-40B4-BE49-F238E27FC236}">
                  <a16:creationId xmlns:a16="http://schemas.microsoft.com/office/drawing/2014/main" id="{0CA55B6C-10F5-DD5B-6A95-E8680002FD59}"/>
                </a:ext>
              </a:extLst>
            </p:cNvPr>
            <p:cNvSpPr txBox="1"/>
            <p:nvPr/>
          </p:nvSpPr>
          <p:spPr>
            <a:xfrm>
              <a:off x="13020548" y="5221192"/>
              <a:ext cx="3001809" cy="1154162"/>
            </a:xfrm>
            <a:prstGeom prst="rect">
              <a:avLst/>
            </a:prstGeom>
          </p:spPr>
          <p:txBody>
            <a:bodyPr wrap="square" lIns="0" tIns="0" rIns="0" bIns="0" rtlCol="0" anchor="t">
              <a:spAutoFit/>
            </a:bodyPr>
            <a:lstStyle/>
            <a:p>
              <a:pPr algn="ctr" rtl="0"/>
              <a:r>
                <a:rPr lang="en-US" sz="2500" dirty="0">
                  <a:latin typeface="Inter Bold" panose="020B0604020202020204" charset="0"/>
                  <a:ea typeface="Inter Bold" panose="020B0604020202020204" charset="0"/>
                </a:rPr>
                <a:t>Tools for creating interactive Content</a:t>
              </a:r>
            </a:p>
          </p:txBody>
        </p:sp>
        <p:sp>
          <p:nvSpPr>
            <p:cNvPr id="78" name="TextBox 65">
              <a:extLst>
                <a:ext uri="{FF2B5EF4-FFF2-40B4-BE49-F238E27FC236}">
                  <a16:creationId xmlns:a16="http://schemas.microsoft.com/office/drawing/2014/main" id="{440D7A13-814E-E60A-DD58-4E6438FB9C40}"/>
                </a:ext>
              </a:extLst>
            </p:cNvPr>
            <p:cNvSpPr txBox="1"/>
            <p:nvPr/>
          </p:nvSpPr>
          <p:spPr>
            <a:xfrm>
              <a:off x="13793523" y="8260558"/>
              <a:ext cx="2562318" cy="1154162"/>
            </a:xfrm>
            <a:prstGeom prst="rect">
              <a:avLst/>
            </a:prstGeom>
          </p:spPr>
          <p:txBody>
            <a:bodyPr wrap="square" lIns="0" tIns="0" rIns="0" bIns="0" rtlCol="0" anchor="t">
              <a:spAutoFit/>
            </a:bodyPr>
            <a:lstStyle/>
            <a:p>
              <a:pPr algn="ctr" rtl="0"/>
              <a:r>
                <a:rPr lang="en-US" sz="2500" b="1" dirty="0">
                  <a:latin typeface="Inter Bold" panose="020B0604020202020204" charset="0"/>
                  <a:ea typeface="Inter Bold" panose="020B0604020202020204" charset="0"/>
                </a:rPr>
                <a:t>Best Practices for Effective Implementation</a:t>
              </a:r>
              <a:r>
                <a:rPr lang="en-US" sz="2500" dirty="0">
                  <a:latin typeface="Inter Bold" panose="020B0604020202020204" charset="0"/>
                  <a:ea typeface="Inter Bold" panose="020B0604020202020204" charset="0"/>
                </a:rPr>
                <a:t> </a:t>
              </a:r>
            </a:p>
          </p:txBody>
        </p:sp>
      </p:grpSp>
      <p:sp>
        <p:nvSpPr>
          <p:cNvPr id="80" name="Freeform 58">
            <a:extLst>
              <a:ext uri="{FF2B5EF4-FFF2-40B4-BE49-F238E27FC236}">
                <a16:creationId xmlns:a16="http://schemas.microsoft.com/office/drawing/2014/main" id="{384CD52B-0956-92FD-633F-0F5A2EEFE65B}"/>
              </a:ext>
            </a:extLst>
          </p:cNvPr>
          <p:cNvSpPr/>
          <p:nvPr/>
        </p:nvSpPr>
        <p:spPr>
          <a:xfrm flipV="1">
            <a:off x="29705" y="6210300"/>
            <a:ext cx="4508247" cy="4114800"/>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dirty="0"/>
          </a:p>
        </p:txBody>
      </p:sp>
      <p:sp>
        <p:nvSpPr>
          <p:cNvPr id="81" name="Freeform 58">
            <a:extLst>
              <a:ext uri="{FF2B5EF4-FFF2-40B4-BE49-F238E27FC236}">
                <a16:creationId xmlns:a16="http://schemas.microsoft.com/office/drawing/2014/main" id="{B0B247D1-223E-77E5-31EA-A85D80993A3A}"/>
              </a:ext>
            </a:extLst>
          </p:cNvPr>
          <p:cNvSpPr/>
          <p:nvPr/>
        </p:nvSpPr>
        <p:spPr>
          <a:xfrm rot="16200000" flipV="1">
            <a:off x="13709777" y="5746877"/>
            <a:ext cx="4508247" cy="4648198"/>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1FCC3-3E78-A770-F76A-59E0A8BFA628}"/>
            </a:ext>
          </a:extLst>
        </p:cNvPr>
        <p:cNvGrpSpPr/>
        <p:nvPr/>
      </p:nvGrpSpPr>
      <p:grpSpPr>
        <a:xfrm>
          <a:off x="0" y="0"/>
          <a:ext cx="0" cy="0"/>
          <a:chOff x="0" y="0"/>
          <a:chExt cx="0" cy="0"/>
        </a:xfrm>
      </p:grpSpPr>
      <p:sp>
        <p:nvSpPr>
          <p:cNvPr id="58" name="Freeform 58">
            <a:extLst>
              <a:ext uri="{FF2B5EF4-FFF2-40B4-BE49-F238E27FC236}">
                <a16:creationId xmlns:a16="http://schemas.microsoft.com/office/drawing/2014/main" id="{A246E43A-7FD2-AE02-B58E-6B426C33FA23}"/>
              </a:ext>
            </a:extLst>
          </p:cNvPr>
          <p:cNvSpPr/>
          <p:nvPr/>
        </p:nvSpPr>
        <p:spPr>
          <a:xfrm>
            <a:off x="0" y="0"/>
            <a:ext cx="4508247" cy="4114800"/>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9" name="Freeform 69">
            <a:extLst>
              <a:ext uri="{FF2B5EF4-FFF2-40B4-BE49-F238E27FC236}">
                <a16:creationId xmlns:a16="http://schemas.microsoft.com/office/drawing/2014/main" id="{9DF3E6DC-D661-1109-19E3-DFDF83E977BC}"/>
              </a:ext>
            </a:extLst>
          </p:cNvPr>
          <p:cNvSpPr/>
          <p:nvPr/>
        </p:nvSpPr>
        <p:spPr>
          <a:xfrm flipH="1">
            <a:off x="13777463" y="0"/>
            <a:ext cx="4508247" cy="4114800"/>
          </a:xfrm>
          <a:custGeom>
            <a:avLst/>
            <a:gdLst/>
            <a:ahLst/>
            <a:cxnLst/>
            <a:rect l="l" t="t" r="r" b="b"/>
            <a:pathLst>
              <a:path w="4508247" h="4114800">
                <a:moveTo>
                  <a:pt x="4508247" y="0"/>
                </a:moveTo>
                <a:lnTo>
                  <a:pt x="0" y="0"/>
                </a:lnTo>
                <a:lnTo>
                  <a:pt x="0" y="4114800"/>
                </a:lnTo>
                <a:lnTo>
                  <a:pt x="4508247" y="4114800"/>
                </a:lnTo>
                <a:lnTo>
                  <a:pt x="4508247"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1" name="TextBox 70">
            <a:extLst>
              <a:ext uri="{FF2B5EF4-FFF2-40B4-BE49-F238E27FC236}">
                <a16:creationId xmlns:a16="http://schemas.microsoft.com/office/drawing/2014/main" id="{35A09805-0257-46DC-B833-398BCAD6B09F}"/>
              </a:ext>
            </a:extLst>
          </p:cNvPr>
          <p:cNvSpPr txBox="1"/>
          <p:nvPr/>
        </p:nvSpPr>
        <p:spPr>
          <a:xfrm>
            <a:off x="2133600" y="3665235"/>
            <a:ext cx="14478000" cy="3327514"/>
          </a:xfrm>
          <a:prstGeom prst="rect">
            <a:avLst/>
          </a:prstGeom>
          <a:noFill/>
        </p:spPr>
        <p:txBody>
          <a:bodyPr wrap="square">
            <a:spAutoFit/>
          </a:bodyPr>
          <a:lstStyle/>
          <a:p>
            <a:pPr algn="just">
              <a:lnSpc>
                <a:spcPct val="150000"/>
              </a:lnSpc>
            </a:pPr>
            <a:r>
              <a:rPr lang="en-US" sz="3600" dirty="0"/>
              <a:t>"Interactive resources" are learning tools or materials that actively engage users, allowing them to participate rather than just passively consume information. They're often used in education, training, and web design to make content more engaging and effective.</a:t>
            </a:r>
            <a:endParaRPr lang="en-US" sz="3600" b="1" dirty="0">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31ED2817-48C0-B923-69DB-1B4812FE6DD5}"/>
              </a:ext>
            </a:extLst>
          </p:cNvPr>
          <p:cNvSpPr txBox="1"/>
          <p:nvPr/>
        </p:nvSpPr>
        <p:spPr>
          <a:xfrm>
            <a:off x="4114800" y="2324100"/>
            <a:ext cx="10287000" cy="923330"/>
          </a:xfrm>
          <a:prstGeom prst="rect">
            <a:avLst/>
          </a:prstGeom>
          <a:noFill/>
        </p:spPr>
        <p:txBody>
          <a:bodyPr wrap="square">
            <a:spAutoFit/>
          </a:bodyPr>
          <a:lstStyle/>
          <a:p>
            <a:pPr algn="ctr"/>
            <a:r>
              <a:rPr lang="en-US" sz="5400" b="1" u="sng" spc="-340" dirty="0">
                <a:solidFill>
                  <a:srgbClr val="49326B"/>
                </a:solidFill>
                <a:latin typeface="Helvetica" panose="020B0604020202020204" pitchFamily="34" charset="0"/>
                <a:ea typeface="Cormorant Garamond Bold"/>
                <a:cs typeface="Helvetica" panose="020B0604020202020204" pitchFamily="34" charset="0"/>
                <a:sym typeface="Cormorant Garamond Bold"/>
              </a:rPr>
              <a:t>What is Interactive Resources?</a:t>
            </a:r>
            <a:endParaRPr lang="en-IN" sz="2800" u="sng" dirty="0">
              <a:latin typeface="Helvetica" panose="020B0604020202020204" pitchFamily="34" charset="0"/>
              <a:cs typeface="Helvetica" panose="020B0604020202020204" pitchFamily="34" charset="0"/>
            </a:endParaRPr>
          </a:p>
        </p:txBody>
      </p:sp>
      <p:sp>
        <p:nvSpPr>
          <p:cNvPr id="2" name="Freeform 58">
            <a:extLst>
              <a:ext uri="{FF2B5EF4-FFF2-40B4-BE49-F238E27FC236}">
                <a16:creationId xmlns:a16="http://schemas.microsoft.com/office/drawing/2014/main" id="{40F0F982-1980-60F1-D511-3DA84F228D95}"/>
              </a:ext>
            </a:extLst>
          </p:cNvPr>
          <p:cNvSpPr/>
          <p:nvPr/>
        </p:nvSpPr>
        <p:spPr>
          <a:xfrm flipV="1">
            <a:off x="29705" y="6210300"/>
            <a:ext cx="4508247" cy="4114800"/>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dirty="0"/>
          </a:p>
        </p:txBody>
      </p:sp>
      <p:sp>
        <p:nvSpPr>
          <p:cNvPr id="3" name="Freeform 58">
            <a:extLst>
              <a:ext uri="{FF2B5EF4-FFF2-40B4-BE49-F238E27FC236}">
                <a16:creationId xmlns:a16="http://schemas.microsoft.com/office/drawing/2014/main" id="{57131385-4266-7911-AEAC-F5DAB6E6C7B8}"/>
              </a:ext>
            </a:extLst>
          </p:cNvPr>
          <p:cNvSpPr/>
          <p:nvPr/>
        </p:nvSpPr>
        <p:spPr>
          <a:xfrm rot="16200000" flipV="1">
            <a:off x="13709777" y="5746877"/>
            <a:ext cx="4508247" cy="4648198"/>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dirty="0"/>
          </a:p>
        </p:txBody>
      </p:sp>
    </p:spTree>
    <p:extLst>
      <p:ext uri="{BB962C8B-B14F-4D97-AF65-F5344CB8AC3E}">
        <p14:creationId xmlns:p14="http://schemas.microsoft.com/office/powerpoint/2010/main" val="73642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3C581-9D78-02FE-FF4A-BF61654CC53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6DE299-003C-9D30-D55B-9B0FEFD1B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52500"/>
            <a:ext cx="17619131" cy="8712757"/>
          </a:xfrm>
          <a:prstGeom prst="rect">
            <a:avLst/>
          </a:prstGeom>
        </p:spPr>
      </p:pic>
      <p:sp>
        <p:nvSpPr>
          <p:cNvPr id="4" name="Freeform 58">
            <a:extLst>
              <a:ext uri="{FF2B5EF4-FFF2-40B4-BE49-F238E27FC236}">
                <a16:creationId xmlns:a16="http://schemas.microsoft.com/office/drawing/2014/main" id="{948E86DB-71EE-E15D-DA98-CD9E968912B6}"/>
              </a:ext>
            </a:extLst>
          </p:cNvPr>
          <p:cNvSpPr/>
          <p:nvPr/>
        </p:nvSpPr>
        <p:spPr>
          <a:xfrm>
            <a:off x="0" y="0"/>
            <a:ext cx="4508247" cy="4114800"/>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69">
            <a:extLst>
              <a:ext uri="{FF2B5EF4-FFF2-40B4-BE49-F238E27FC236}">
                <a16:creationId xmlns:a16="http://schemas.microsoft.com/office/drawing/2014/main" id="{8021BB8F-BB34-97D5-A290-439CF7E16BEB}"/>
              </a:ext>
            </a:extLst>
          </p:cNvPr>
          <p:cNvSpPr/>
          <p:nvPr/>
        </p:nvSpPr>
        <p:spPr>
          <a:xfrm flipH="1">
            <a:off x="13777463" y="0"/>
            <a:ext cx="4508247" cy="4114800"/>
          </a:xfrm>
          <a:custGeom>
            <a:avLst/>
            <a:gdLst/>
            <a:ahLst/>
            <a:cxnLst/>
            <a:rect l="l" t="t" r="r" b="b"/>
            <a:pathLst>
              <a:path w="4508247" h="4114800">
                <a:moveTo>
                  <a:pt x="4508247" y="0"/>
                </a:moveTo>
                <a:lnTo>
                  <a:pt x="0" y="0"/>
                </a:lnTo>
                <a:lnTo>
                  <a:pt x="0" y="4114800"/>
                </a:lnTo>
                <a:lnTo>
                  <a:pt x="4508247" y="4114800"/>
                </a:lnTo>
                <a:lnTo>
                  <a:pt x="4508247"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94885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CC612-4F9B-6BFF-FD0D-B9DD7FBA7D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003D66D-339A-5412-EDA1-9E7AF45FD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16551151" cy="10287000"/>
          </a:xfrm>
          <a:prstGeom prst="rect">
            <a:avLst/>
          </a:prstGeom>
        </p:spPr>
      </p:pic>
      <p:sp>
        <p:nvSpPr>
          <p:cNvPr id="58" name="Freeform 58">
            <a:extLst>
              <a:ext uri="{FF2B5EF4-FFF2-40B4-BE49-F238E27FC236}">
                <a16:creationId xmlns:a16="http://schemas.microsoft.com/office/drawing/2014/main" id="{F7A80986-D312-E8CE-FC98-793B9EC92C14}"/>
              </a:ext>
            </a:extLst>
          </p:cNvPr>
          <p:cNvSpPr/>
          <p:nvPr/>
        </p:nvSpPr>
        <p:spPr>
          <a:xfrm>
            <a:off x="0" y="0"/>
            <a:ext cx="4508247" cy="4114800"/>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9" name="Freeform 69">
            <a:extLst>
              <a:ext uri="{FF2B5EF4-FFF2-40B4-BE49-F238E27FC236}">
                <a16:creationId xmlns:a16="http://schemas.microsoft.com/office/drawing/2014/main" id="{F596E396-5151-3499-4716-9A25942B506B}"/>
              </a:ext>
            </a:extLst>
          </p:cNvPr>
          <p:cNvSpPr/>
          <p:nvPr/>
        </p:nvSpPr>
        <p:spPr>
          <a:xfrm flipH="1">
            <a:off x="13777463" y="0"/>
            <a:ext cx="4508247" cy="4114800"/>
          </a:xfrm>
          <a:custGeom>
            <a:avLst/>
            <a:gdLst/>
            <a:ahLst/>
            <a:cxnLst/>
            <a:rect l="l" t="t" r="r" b="b"/>
            <a:pathLst>
              <a:path w="4508247" h="4114800">
                <a:moveTo>
                  <a:pt x="4508247" y="0"/>
                </a:moveTo>
                <a:lnTo>
                  <a:pt x="0" y="0"/>
                </a:lnTo>
                <a:lnTo>
                  <a:pt x="0" y="4114800"/>
                </a:lnTo>
                <a:lnTo>
                  <a:pt x="4508247" y="4114800"/>
                </a:lnTo>
                <a:lnTo>
                  <a:pt x="4508247"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24386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F7368-4B3A-500F-AFD3-79FB3CFD0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111" y="-419100"/>
            <a:ext cx="12322881" cy="10706100"/>
          </a:xfrm>
          <a:prstGeom prst="rect">
            <a:avLst/>
          </a:prstGeom>
        </p:spPr>
      </p:pic>
      <p:sp>
        <p:nvSpPr>
          <p:cNvPr id="22" name="Freeform 22"/>
          <p:cNvSpPr/>
          <p:nvPr/>
        </p:nvSpPr>
        <p:spPr>
          <a:xfrm flipH="1">
            <a:off x="5395" y="0"/>
            <a:ext cx="4695034" cy="3537935"/>
          </a:xfrm>
          <a:custGeom>
            <a:avLst/>
            <a:gdLst/>
            <a:ahLst/>
            <a:cxnLst/>
            <a:rect l="l" t="t" r="r" b="b"/>
            <a:pathLst>
              <a:path w="4695034" h="3537935">
                <a:moveTo>
                  <a:pt x="4695034" y="0"/>
                </a:moveTo>
                <a:lnTo>
                  <a:pt x="0" y="0"/>
                </a:lnTo>
                <a:lnTo>
                  <a:pt x="0" y="3537935"/>
                </a:lnTo>
                <a:lnTo>
                  <a:pt x="4695034" y="3537935"/>
                </a:lnTo>
                <a:lnTo>
                  <a:pt x="4695034"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3592966" y="-45916"/>
            <a:ext cx="4695034" cy="3537935"/>
          </a:xfrm>
          <a:custGeom>
            <a:avLst/>
            <a:gdLst/>
            <a:ahLst/>
            <a:cxnLst/>
            <a:rect l="l" t="t" r="r" b="b"/>
            <a:pathLst>
              <a:path w="4695034" h="3537935">
                <a:moveTo>
                  <a:pt x="0" y="0"/>
                </a:moveTo>
                <a:lnTo>
                  <a:pt x="4695034" y="0"/>
                </a:lnTo>
                <a:lnTo>
                  <a:pt x="4695034" y="3537935"/>
                </a:lnTo>
                <a:lnTo>
                  <a:pt x="0" y="35379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8">
            <a:extLst>
              <a:ext uri="{FF2B5EF4-FFF2-40B4-BE49-F238E27FC236}">
                <a16:creationId xmlns:a16="http://schemas.microsoft.com/office/drawing/2014/main" id="{B1B98624-F791-1BF8-CC12-71091E9BBF40}"/>
              </a:ext>
            </a:extLst>
          </p:cNvPr>
          <p:cNvSpPr/>
          <p:nvPr/>
        </p:nvSpPr>
        <p:spPr>
          <a:xfrm flipV="1">
            <a:off x="29705" y="6210300"/>
            <a:ext cx="4508247" cy="4114800"/>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dirty="0"/>
          </a:p>
        </p:txBody>
      </p:sp>
      <p:sp>
        <p:nvSpPr>
          <p:cNvPr id="6" name="Freeform 58">
            <a:extLst>
              <a:ext uri="{FF2B5EF4-FFF2-40B4-BE49-F238E27FC236}">
                <a16:creationId xmlns:a16="http://schemas.microsoft.com/office/drawing/2014/main" id="{AB0E155B-F15E-CACD-35C4-AE68ACC7DE41}"/>
              </a:ext>
            </a:extLst>
          </p:cNvPr>
          <p:cNvSpPr/>
          <p:nvPr/>
        </p:nvSpPr>
        <p:spPr>
          <a:xfrm rot="16200000" flipV="1">
            <a:off x="13709777" y="5746877"/>
            <a:ext cx="4508247" cy="4648198"/>
          </a:xfrm>
          <a:custGeom>
            <a:avLst/>
            <a:gdLst/>
            <a:ahLst/>
            <a:cxnLst/>
            <a:rect l="l" t="t" r="r" b="b"/>
            <a:pathLst>
              <a:path w="4508247" h="4114800">
                <a:moveTo>
                  <a:pt x="0" y="0"/>
                </a:moveTo>
                <a:lnTo>
                  <a:pt x="4508247" y="0"/>
                </a:lnTo>
                <a:lnTo>
                  <a:pt x="450824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923047" y="2705100"/>
            <a:ext cx="9354620" cy="1564531"/>
          </a:xfrm>
          <a:prstGeom prst="rect">
            <a:avLst/>
          </a:prstGeom>
        </p:spPr>
        <p:txBody>
          <a:bodyPr wrap="square" lIns="0" tIns="0" rIns="0" bIns="0" rtlCol="0" anchor="t">
            <a:spAutoFit/>
          </a:bodyPr>
          <a:lstStyle/>
          <a:p>
            <a:pPr algn="ctr">
              <a:lnSpc>
                <a:spcPts val="6083"/>
              </a:lnSpc>
            </a:pPr>
            <a:r>
              <a:rPr lang="en-US" sz="5625" b="1" spc="-122" dirty="0">
                <a:solidFill>
                  <a:srgbClr val="B46EC2"/>
                </a:solidFill>
                <a:latin typeface="Mardoto Bold"/>
                <a:ea typeface="Mardoto Bold"/>
                <a:cs typeface="Mardoto Bold"/>
                <a:sym typeface="Mardoto Bold"/>
              </a:rPr>
              <a:t>Developing Interactive Content through</a:t>
            </a:r>
          </a:p>
        </p:txBody>
      </p:sp>
      <p:grpSp>
        <p:nvGrpSpPr>
          <p:cNvPr id="5" name="Group 5"/>
          <p:cNvGrpSpPr/>
          <p:nvPr/>
        </p:nvGrpSpPr>
        <p:grpSpPr>
          <a:xfrm>
            <a:off x="1" y="0"/>
            <a:ext cx="8599304" cy="10287000"/>
            <a:chOff x="0" y="0"/>
            <a:chExt cx="8153414" cy="9753600"/>
          </a:xfrm>
        </p:grpSpPr>
        <p:pic>
          <p:nvPicPr>
            <p:cNvPr id="6" name="Picture 6"/>
            <p:cNvPicPr>
              <a:picLocks noChangeAspect="1"/>
            </p:cNvPicPr>
            <p:nvPr/>
          </p:nvPicPr>
          <p:blipFill>
            <a:blip r:embed="rId2"/>
            <a:srcRect l="35108" r="25149"/>
            <a:stretch>
              <a:fillRect/>
            </a:stretch>
          </p:blipFill>
          <p:spPr>
            <a:xfrm>
              <a:off x="0" y="0"/>
              <a:ext cx="8153414" cy="9753600"/>
            </a:xfrm>
            <a:prstGeom prst="rect">
              <a:avLst/>
            </a:prstGeom>
          </p:spPr>
        </p:pic>
      </p:grpSp>
      <p:pic>
        <p:nvPicPr>
          <p:cNvPr id="8" name="Picture 7">
            <a:extLst>
              <a:ext uri="{FF2B5EF4-FFF2-40B4-BE49-F238E27FC236}">
                <a16:creationId xmlns:a16="http://schemas.microsoft.com/office/drawing/2014/main" id="{5529C855-F485-8C5F-BB1F-223876649F9D}"/>
              </a:ext>
            </a:extLst>
          </p:cNvPr>
          <p:cNvPicPr>
            <a:picLocks noChangeAspect="1"/>
          </p:cNvPicPr>
          <p:nvPr/>
        </p:nvPicPr>
        <p:blipFill>
          <a:blip r:embed="rId3"/>
          <a:stretch>
            <a:fillRect/>
          </a:stretch>
        </p:blipFill>
        <p:spPr>
          <a:xfrm>
            <a:off x="10549413" y="4633434"/>
            <a:ext cx="5670489" cy="2333118"/>
          </a:xfrm>
          <a:prstGeom prst="rect">
            <a:avLst/>
          </a:prstGeom>
        </p:spPr>
      </p:pic>
      <p:pic>
        <p:nvPicPr>
          <p:cNvPr id="2" name="object 21">
            <a:extLst>
              <a:ext uri="{FF2B5EF4-FFF2-40B4-BE49-F238E27FC236}">
                <a16:creationId xmlns:a16="http://schemas.microsoft.com/office/drawing/2014/main" id="{F98A69FC-A475-43EF-0373-95D160DBFE04}"/>
              </a:ext>
            </a:extLst>
          </p:cNvPr>
          <p:cNvPicPr/>
          <p:nvPr/>
        </p:nvPicPr>
        <p:blipFill>
          <a:blip r:embed="rId4" cstate="print"/>
          <a:stretch>
            <a:fillRect/>
          </a:stretch>
        </p:blipFill>
        <p:spPr>
          <a:xfrm>
            <a:off x="10974952" y="4822033"/>
            <a:ext cx="1955921" cy="1955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1EA57-7CB6-87A8-FFD9-5F68A6C73734}"/>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4D3F8D94-C58F-11A9-1386-A8C133F52906}"/>
              </a:ext>
            </a:extLst>
          </p:cNvPr>
          <p:cNvSpPr/>
          <p:nvPr/>
        </p:nvSpPr>
        <p:spPr>
          <a:xfrm>
            <a:off x="13592966" y="-45916"/>
            <a:ext cx="4695034" cy="3537935"/>
          </a:xfrm>
          <a:custGeom>
            <a:avLst/>
            <a:gdLst/>
            <a:ahLst/>
            <a:cxnLst/>
            <a:rect l="l" t="t" r="r" b="b"/>
            <a:pathLst>
              <a:path w="4695034" h="3537935">
                <a:moveTo>
                  <a:pt x="0" y="0"/>
                </a:moveTo>
                <a:lnTo>
                  <a:pt x="4695034" y="0"/>
                </a:lnTo>
                <a:lnTo>
                  <a:pt x="4695034" y="3537935"/>
                </a:lnTo>
                <a:lnTo>
                  <a:pt x="0" y="35379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a:extLst>
              <a:ext uri="{FF2B5EF4-FFF2-40B4-BE49-F238E27FC236}">
                <a16:creationId xmlns:a16="http://schemas.microsoft.com/office/drawing/2014/main" id="{677D27BF-B871-BD31-51C5-7A9EF7012644}"/>
              </a:ext>
            </a:extLst>
          </p:cNvPr>
          <p:cNvSpPr/>
          <p:nvPr/>
        </p:nvSpPr>
        <p:spPr>
          <a:xfrm flipH="1">
            <a:off x="5395" y="0"/>
            <a:ext cx="4695034" cy="3537935"/>
          </a:xfrm>
          <a:custGeom>
            <a:avLst/>
            <a:gdLst/>
            <a:ahLst/>
            <a:cxnLst/>
            <a:rect l="l" t="t" r="r" b="b"/>
            <a:pathLst>
              <a:path w="4695034" h="3537935">
                <a:moveTo>
                  <a:pt x="4695034" y="0"/>
                </a:moveTo>
                <a:lnTo>
                  <a:pt x="0" y="0"/>
                </a:lnTo>
                <a:lnTo>
                  <a:pt x="0" y="3537935"/>
                </a:lnTo>
                <a:lnTo>
                  <a:pt x="4695034" y="3537935"/>
                </a:lnTo>
                <a:lnTo>
                  <a:pt x="4695034"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 name="Group 1">
            <a:extLst>
              <a:ext uri="{FF2B5EF4-FFF2-40B4-BE49-F238E27FC236}">
                <a16:creationId xmlns:a16="http://schemas.microsoft.com/office/drawing/2014/main" id="{C53E0FEE-16C0-5DC9-5676-0BDEC1B4C766}"/>
              </a:ext>
            </a:extLst>
          </p:cNvPr>
          <p:cNvGrpSpPr/>
          <p:nvPr/>
        </p:nvGrpSpPr>
        <p:grpSpPr>
          <a:xfrm>
            <a:off x="11506200" y="2025041"/>
            <a:ext cx="6360097" cy="7467600"/>
            <a:chOff x="7076731" y="1491580"/>
            <a:chExt cx="4671263" cy="4680620"/>
          </a:xfrm>
        </p:grpSpPr>
        <p:grpSp>
          <p:nvGrpSpPr>
            <p:cNvPr id="5" name="Group 5">
              <a:extLst>
                <a:ext uri="{FF2B5EF4-FFF2-40B4-BE49-F238E27FC236}">
                  <a16:creationId xmlns:a16="http://schemas.microsoft.com/office/drawing/2014/main" id="{99240531-1A3F-4FC9-F677-4AB1EFA693B8}"/>
                </a:ext>
              </a:extLst>
            </p:cNvPr>
            <p:cNvGrpSpPr>
              <a:grpSpLocks noChangeAspect="1"/>
            </p:cNvGrpSpPr>
            <p:nvPr/>
          </p:nvGrpSpPr>
          <p:grpSpPr>
            <a:xfrm>
              <a:off x="7076731" y="1491580"/>
              <a:ext cx="4671263" cy="4680620"/>
              <a:chOff x="0" y="0"/>
              <a:chExt cx="10143490" cy="10163810"/>
            </a:xfrm>
          </p:grpSpPr>
          <p:sp>
            <p:nvSpPr>
              <p:cNvPr id="7" name="Freeform 6">
                <a:extLst>
                  <a:ext uri="{FF2B5EF4-FFF2-40B4-BE49-F238E27FC236}">
                    <a16:creationId xmlns:a16="http://schemas.microsoft.com/office/drawing/2014/main" id="{AA688C84-F953-7390-2135-50E3510F8DB1}"/>
                  </a:ext>
                </a:extLst>
              </p:cNvPr>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4"/>
                <a:stretch>
                  <a:fillRect t="-25" b="-25"/>
                </a:stretch>
              </a:blipFill>
            </p:spPr>
          </p:sp>
          <p:sp>
            <p:nvSpPr>
              <p:cNvPr id="8" name="Freeform 7">
                <a:extLst>
                  <a:ext uri="{FF2B5EF4-FFF2-40B4-BE49-F238E27FC236}">
                    <a16:creationId xmlns:a16="http://schemas.microsoft.com/office/drawing/2014/main" id="{49282A20-0168-A0B4-FD06-B14D9AB954A1}"/>
                  </a:ext>
                </a:extLst>
              </p:cNvPr>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5"/>
                <a:stretch>
                  <a:fillRect t="-6424" b="-6424"/>
                </a:stretch>
              </a:blipFill>
            </p:spPr>
          </p:sp>
          <p:sp>
            <p:nvSpPr>
              <p:cNvPr id="9" name="Freeform 8">
                <a:extLst>
                  <a:ext uri="{FF2B5EF4-FFF2-40B4-BE49-F238E27FC236}">
                    <a16:creationId xmlns:a16="http://schemas.microsoft.com/office/drawing/2014/main" id="{1E9A24E4-00A0-A8D2-F69C-F7491A0169CB}"/>
                  </a:ext>
                </a:extLst>
              </p:cNvPr>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6"/>
                <a:stretch>
                  <a:fillRect t="-6265" b="-6265"/>
                </a:stretch>
              </a:blipFill>
            </p:spPr>
          </p:sp>
        </p:grpSp>
        <p:pic>
          <p:nvPicPr>
            <p:cNvPr id="6" name="Picture 5">
              <a:extLst>
                <a:ext uri="{FF2B5EF4-FFF2-40B4-BE49-F238E27FC236}">
                  <a16:creationId xmlns:a16="http://schemas.microsoft.com/office/drawing/2014/main" id="{9BCE21C3-66E1-1139-873C-F92D5F9F4934}"/>
                </a:ext>
              </a:extLst>
            </p:cNvPr>
            <p:cNvPicPr>
              <a:picLocks noChangeAspect="1"/>
            </p:cNvPicPr>
            <p:nvPr/>
          </p:nvPicPr>
          <p:blipFill>
            <a:blip r:embed="rId7"/>
            <a:stretch>
              <a:fillRect/>
            </a:stretch>
          </p:blipFill>
          <p:spPr>
            <a:xfrm>
              <a:off x="8527180" y="2570966"/>
              <a:ext cx="2374525" cy="3169609"/>
            </a:xfrm>
            <a:prstGeom prst="rect">
              <a:avLst/>
            </a:prstGeom>
          </p:spPr>
        </p:pic>
      </p:grpSp>
      <p:sp>
        <p:nvSpPr>
          <p:cNvPr id="11" name="TextBox 10">
            <a:extLst>
              <a:ext uri="{FF2B5EF4-FFF2-40B4-BE49-F238E27FC236}">
                <a16:creationId xmlns:a16="http://schemas.microsoft.com/office/drawing/2014/main" id="{B9540AE7-5106-E27B-9844-04859D3173C7}"/>
              </a:ext>
            </a:extLst>
          </p:cNvPr>
          <p:cNvSpPr txBox="1"/>
          <p:nvPr/>
        </p:nvSpPr>
        <p:spPr>
          <a:xfrm>
            <a:off x="1553727" y="2080841"/>
            <a:ext cx="9144000" cy="2485745"/>
          </a:xfrm>
          <a:prstGeom prst="rect">
            <a:avLst/>
          </a:prstGeom>
          <a:noFill/>
        </p:spPr>
        <p:txBody>
          <a:bodyPr wrap="square">
            <a:spAutoFit/>
          </a:bodyPr>
          <a:lstStyle/>
          <a:p>
            <a:pPr algn="just">
              <a:lnSpc>
                <a:spcPct val="150000"/>
              </a:lnSpc>
            </a:pPr>
            <a:r>
              <a:rPr lang="en-US" sz="3600" b="1" dirty="0">
                <a:latin typeface="Times New Roman" panose="02020603050405020304" pitchFamily="18" charset="0"/>
                <a:cs typeface="Times New Roman" panose="02020603050405020304" pitchFamily="18" charset="0"/>
              </a:rPr>
              <a:t>Lumi</a:t>
            </a:r>
            <a:r>
              <a:rPr lang="en-US" sz="3600" dirty="0">
                <a:latin typeface="Times New Roman" panose="02020603050405020304" pitchFamily="18" charset="0"/>
                <a:cs typeface="Times New Roman" panose="02020603050405020304" pitchFamily="18" charset="0"/>
              </a:rPr>
              <a:t> is a free, open-source tool that allows educators to </a:t>
            </a:r>
            <a:r>
              <a:rPr lang="en-US" sz="3600" b="1" dirty="0">
                <a:latin typeface="Times New Roman" panose="02020603050405020304" pitchFamily="18" charset="0"/>
                <a:cs typeface="Times New Roman" panose="02020603050405020304" pitchFamily="18" charset="0"/>
              </a:rPr>
              <a:t>create, edit, and share interactive learning content</a:t>
            </a:r>
            <a:r>
              <a:rPr lang="en-US" sz="3600" dirty="0">
                <a:latin typeface="Times New Roman" panose="02020603050405020304" pitchFamily="18" charset="0"/>
                <a:cs typeface="Times New Roman" panose="02020603050405020304" pitchFamily="18" charset="0"/>
              </a:rPr>
              <a:t> using </a:t>
            </a:r>
            <a:r>
              <a:rPr lang="en-US" sz="3600" b="1" dirty="0">
                <a:latin typeface="Times New Roman" panose="02020603050405020304" pitchFamily="18" charset="0"/>
                <a:cs typeface="Times New Roman" panose="02020603050405020304" pitchFamily="18" charset="0"/>
              </a:rPr>
              <a:t>H5P</a:t>
            </a:r>
            <a:r>
              <a:rPr lang="en-US" sz="3600" dirty="0">
                <a:latin typeface="Times New Roman" panose="02020603050405020304" pitchFamily="18" charset="0"/>
                <a:cs typeface="Times New Roman" panose="02020603050405020304" pitchFamily="18" charset="0"/>
              </a:rPr>
              <a:t> formats.</a:t>
            </a:r>
            <a:endParaRPr lang="en-IN" sz="3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E84CF53-E27E-3E40-ECA2-6E826AC2ACE0}"/>
              </a:ext>
            </a:extLst>
          </p:cNvPr>
          <p:cNvSpPr txBox="1"/>
          <p:nvPr/>
        </p:nvSpPr>
        <p:spPr>
          <a:xfrm>
            <a:off x="1752600" y="1365260"/>
            <a:ext cx="5513817" cy="715581"/>
          </a:xfrm>
          <a:prstGeom prst="rect">
            <a:avLst/>
          </a:prstGeom>
        </p:spPr>
        <p:txBody>
          <a:bodyPr lIns="0" tIns="0" rIns="0" bIns="0" rtlCol="0" anchor="t">
            <a:spAutoFit/>
          </a:bodyPr>
          <a:lstStyle/>
          <a:p>
            <a:pPr>
              <a:lnSpc>
                <a:spcPts val="5755"/>
              </a:lnSpc>
              <a:spcBef>
                <a:spcPct val="0"/>
              </a:spcBef>
            </a:pPr>
            <a:r>
              <a:rPr lang="en-IN" sz="4800" b="1" spc="-25" dirty="0">
                <a:solidFill>
                  <a:srgbClr val="002060"/>
                </a:solidFill>
              </a:rPr>
              <a:t>What is Lumi?</a:t>
            </a:r>
            <a:endParaRPr lang="en-US" sz="4400" b="1" dirty="0">
              <a:solidFill>
                <a:srgbClr val="002060"/>
              </a:solidFill>
              <a:latin typeface="TAN Pearl"/>
              <a:ea typeface="TAN Pearl"/>
              <a:cs typeface="TAN Pearl"/>
              <a:sym typeface="TAN Pearl"/>
            </a:endParaRPr>
          </a:p>
        </p:txBody>
      </p:sp>
      <p:sp>
        <p:nvSpPr>
          <p:cNvPr id="13" name="TextBox 12">
            <a:extLst>
              <a:ext uri="{FF2B5EF4-FFF2-40B4-BE49-F238E27FC236}">
                <a16:creationId xmlns:a16="http://schemas.microsoft.com/office/drawing/2014/main" id="{CBD47F0D-675B-7B15-11AF-1D9DA58AAD30}"/>
              </a:ext>
            </a:extLst>
          </p:cNvPr>
          <p:cNvSpPr txBox="1"/>
          <p:nvPr/>
        </p:nvSpPr>
        <p:spPr>
          <a:xfrm>
            <a:off x="1494812" y="5526235"/>
            <a:ext cx="9637825" cy="4147739"/>
          </a:xfrm>
          <a:prstGeom prst="rect">
            <a:avLst/>
          </a:prstGeom>
          <a:noFill/>
        </p:spPr>
        <p:txBody>
          <a:bodyPr wrap="square">
            <a:spAutoFit/>
          </a:bodyPr>
          <a:lstStyle/>
          <a:p>
            <a:pPr>
              <a:lnSpc>
                <a:spcPct val="150000"/>
              </a:lnSpc>
            </a:pPr>
            <a:r>
              <a:rPr lang="en-US" sz="3600" dirty="0">
                <a:latin typeface="Times New Roman" panose="02020603050405020304" pitchFamily="18" charset="0"/>
                <a:cs typeface="Times New Roman" panose="02020603050405020304" pitchFamily="18" charset="0"/>
              </a:rPr>
              <a:t>H5P stands for HTML5 Package. It refers to the framework's use of HTML5 technology to create interactive content that is accessible across various devices and platforms without the need for additional plugins. </a:t>
            </a:r>
            <a:endParaRPr lang="en-IN" sz="3600" dirty="0">
              <a:latin typeface="Times New Roman" panose="02020603050405020304" pitchFamily="18" charset="0"/>
              <a:cs typeface="Times New Roman" panose="02020603050405020304" pitchFamily="18" charset="0"/>
            </a:endParaRPr>
          </a:p>
        </p:txBody>
      </p:sp>
      <p:sp>
        <p:nvSpPr>
          <p:cNvPr id="14" name="TextBox 11">
            <a:extLst>
              <a:ext uri="{FF2B5EF4-FFF2-40B4-BE49-F238E27FC236}">
                <a16:creationId xmlns:a16="http://schemas.microsoft.com/office/drawing/2014/main" id="{CF057253-5518-3C3E-822D-C27713ED67B3}"/>
              </a:ext>
            </a:extLst>
          </p:cNvPr>
          <p:cNvSpPr txBox="1"/>
          <p:nvPr/>
        </p:nvSpPr>
        <p:spPr>
          <a:xfrm>
            <a:off x="1494812" y="4810654"/>
            <a:ext cx="5513817" cy="715581"/>
          </a:xfrm>
          <a:prstGeom prst="rect">
            <a:avLst/>
          </a:prstGeom>
        </p:spPr>
        <p:txBody>
          <a:bodyPr lIns="0" tIns="0" rIns="0" bIns="0" rtlCol="0" anchor="t">
            <a:spAutoFit/>
          </a:bodyPr>
          <a:lstStyle/>
          <a:p>
            <a:pPr>
              <a:lnSpc>
                <a:spcPts val="5755"/>
              </a:lnSpc>
              <a:spcBef>
                <a:spcPct val="0"/>
              </a:spcBef>
            </a:pPr>
            <a:r>
              <a:rPr lang="en-IN" sz="4800" b="1" spc="-25" dirty="0">
                <a:solidFill>
                  <a:srgbClr val="002060"/>
                </a:solidFill>
              </a:rPr>
              <a:t>What is H5P?</a:t>
            </a:r>
            <a:endParaRPr lang="en-US" sz="4400" b="1" dirty="0">
              <a:solidFill>
                <a:srgbClr val="002060"/>
              </a:solidFill>
              <a:latin typeface="TAN Pearl"/>
              <a:ea typeface="TAN Pearl"/>
              <a:cs typeface="TAN Pearl"/>
              <a:sym typeface="TAN Pearl"/>
            </a:endParaRPr>
          </a:p>
        </p:txBody>
      </p:sp>
    </p:spTree>
    <p:extLst>
      <p:ext uri="{BB962C8B-B14F-4D97-AF65-F5344CB8AC3E}">
        <p14:creationId xmlns:p14="http://schemas.microsoft.com/office/powerpoint/2010/main" val="4148691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428</Words>
  <Application>Microsoft Office PowerPoint</Application>
  <PresentationFormat>Custom</PresentationFormat>
  <Paragraphs>81</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Cormorant Garamond Bold</vt:lpstr>
      <vt:lpstr>Arial</vt:lpstr>
      <vt:lpstr>TAN Pearl</vt:lpstr>
      <vt:lpstr>Mardoto Bold</vt:lpstr>
      <vt:lpstr>Wingdings</vt:lpstr>
      <vt:lpstr>Calibri</vt:lpstr>
      <vt:lpstr>Times New Roman</vt:lpstr>
      <vt:lpstr>Roboto</vt:lpstr>
      <vt:lpstr>Cormorant Garamond Bold Italics</vt:lpstr>
      <vt:lpstr>Inter Bold</vt:lpstr>
      <vt:lpstr>Helvetica</vt:lpstr>
      <vt:lpstr>Anastasia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Simple Illustration Assignment Presentation</dc:title>
  <dc:creator>Praveen Kumar</dc:creator>
  <cp:lastModifiedBy>Praveen Kumar</cp:lastModifiedBy>
  <cp:revision>10</cp:revision>
  <dcterms:created xsi:type="dcterms:W3CDTF">2006-08-16T00:00:00Z</dcterms:created>
  <dcterms:modified xsi:type="dcterms:W3CDTF">2025-04-21T06:59:11Z</dcterms:modified>
  <dc:identifier>DAGg121j0Qw</dc:identifier>
</cp:coreProperties>
</file>