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4a9a832235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4a9a832235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4a9a832235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4a9a832235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4a9a832235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4a9a832235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406594f65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406594f65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4a9a83223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4a9a8322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4a9a83223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4a9a83223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4a9a83223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4a9a83223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4a9a83223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4a9a83223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4a9a83223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4a9a83223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4a9a832235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4a9a832235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4a9a832235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4a9a832235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81" y="0"/>
            <a:ext cx="909743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680"/>
            <a:ext cx="9144002" cy="5088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038" y="276225"/>
            <a:ext cx="8543925" cy="45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