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ldrich" panose="020B0604020202020204" charset="0"/>
      <p:regular r:id="rId12"/>
    </p:embeddedFont>
    <p:embeddedFont>
      <p:font typeface="Alfa Slab One" panose="020B0604020202020204" charset="0"/>
      <p:regular r:id="rId13"/>
    </p:embeddedFont>
    <p:embeddedFont>
      <p:font typeface="Lato" panose="020F0502020204030203" pitchFamily="34" charset="0"/>
      <p:regular r:id="rId14"/>
      <p:bold r:id="rId15"/>
      <p:italic r:id="rId16"/>
      <p:boldItalic r:id="rId17"/>
    </p:embeddedFont>
    <p:embeddedFont>
      <p:font typeface="Playfair Display" panose="000005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2ee4fa154c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2ee4fa154c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2ee4fa154c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ee4fa154c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57ab1c5ae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57ab1c5ae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2ee4fa154c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2ee4fa154c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2ee4fa154c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2ee4fa154c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2ee4fa154c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2ee4fa154c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2ee4fa154c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2ee4fa154c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ee4fa154c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ee4fa154c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3">
    <p:spTree>
      <p:nvGrpSpPr>
        <p:cNvPr id="1" name="Shape 64"/>
        <p:cNvGrpSpPr/>
        <p:nvPr/>
      </p:nvGrpSpPr>
      <p:grpSpPr>
        <a:xfrm>
          <a:off x="0" y="0"/>
          <a:ext cx="0" cy="0"/>
          <a:chOff x="0" y="0"/>
          <a:chExt cx="0" cy="0"/>
        </a:xfrm>
      </p:grpSpPr>
      <p:grpSp>
        <p:nvGrpSpPr>
          <p:cNvPr id="65" name="Google Shape;65;p13"/>
          <p:cNvGrpSpPr/>
          <p:nvPr/>
        </p:nvGrpSpPr>
        <p:grpSpPr>
          <a:xfrm>
            <a:off x="-9513" y="-6"/>
            <a:ext cx="9177946" cy="5143519"/>
            <a:chOff x="-9513" y="-6"/>
            <a:chExt cx="9177946" cy="5143519"/>
          </a:xfrm>
        </p:grpSpPr>
        <p:sp>
          <p:nvSpPr>
            <p:cNvPr id="66" name="Google Shape;66;p1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3"/>
            <p:cNvSpPr/>
            <p:nvPr/>
          </p:nvSpPr>
          <p:spPr>
            <a:xfrm flipH="1">
              <a:off x="109125"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19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3"/>
            <p:cNvSpPr/>
            <p:nvPr/>
          </p:nvSpPr>
          <p:spPr>
            <a:xfrm flipH="1">
              <a:off x="1100819"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19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3"/>
            <p:cNvSpPr/>
            <p:nvPr/>
          </p:nvSpPr>
          <p:spPr>
            <a:xfrm flipH="1">
              <a:off x="6750722"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19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3"/>
            <p:cNvSpPr/>
            <p:nvPr/>
          </p:nvSpPr>
          <p:spPr>
            <a:xfrm rot="10800000" flipH="1">
              <a:off x="8024650" y="24328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19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3"/>
            <p:cNvSpPr/>
            <p:nvPr/>
          </p:nvSpPr>
          <p:spPr>
            <a:xfrm rot="10800000" flipH="1">
              <a:off x="8024650" y="2598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19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3"/>
            <p:cNvSpPr/>
            <p:nvPr/>
          </p:nvSpPr>
          <p:spPr>
            <a:xfrm flipH="1">
              <a:off x="-9513" y="26003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19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 name="Google Shape;73;p13"/>
          <p:cNvGrpSpPr/>
          <p:nvPr/>
        </p:nvGrpSpPr>
        <p:grpSpPr>
          <a:xfrm>
            <a:off x="4281414" y="75177"/>
            <a:ext cx="581170" cy="125403"/>
            <a:chOff x="4685288" y="186288"/>
            <a:chExt cx="419375" cy="90485"/>
          </a:xfrm>
        </p:grpSpPr>
        <p:sp>
          <p:nvSpPr>
            <p:cNvPr id="74" name="Google Shape;74;p1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5;p13"/>
            <p:cNvGrpSpPr/>
            <p:nvPr/>
          </p:nvGrpSpPr>
          <p:grpSpPr>
            <a:xfrm>
              <a:off x="4685288" y="186300"/>
              <a:ext cx="419375" cy="90473"/>
              <a:chOff x="4390000" y="182175"/>
              <a:chExt cx="419375" cy="90473"/>
            </a:xfrm>
          </p:grpSpPr>
          <p:sp>
            <p:nvSpPr>
              <p:cNvPr id="76" name="Google Shape;76;p1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8" name="Google Shape;78;p13"/>
          <p:cNvSpPr txBox="1">
            <a:spLocks noGrp="1"/>
          </p:cNvSpPr>
          <p:nvPr>
            <p:ph type="subTitle" idx="1"/>
          </p:nvPr>
        </p:nvSpPr>
        <p:spPr>
          <a:xfrm>
            <a:off x="1454213" y="2117745"/>
            <a:ext cx="2367600" cy="57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5"/>
                </a:solidFill>
              </a:defRPr>
            </a:lvl1pPr>
            <a:lvl2pPr lvl="1" algn="ctr" rtl="0">
              <a:lnSpc>
                <a:spcPct val="100000"/>
              </a:lnSpc>
              <a:spcBef>
                <a:spcPts val="0"/>
              </a:spcBef>
              <a:spcAft>
                <a:spcPts val="0"/>
              </a:spcAft>
              <a:buSzPts val="1400"/>
              <a:buNone/>
              <a:defRPr sz="1600">
                <a:solidFill>
                  <a:schemeClr val="accent5"/>
                </a:solidFill>
              </a:defRPr>
            </a:lvl2pPr>
            <a:lvl3pPr lvl="2" algn="ctr" rtl="0">
              <a:lnSpc>
                <a:spcPct val="100000"/>
              </a:lnSpc>
              <a:spcBef>
                <a:spcPts val="0"/>
              </a:spcBef>
              <a:spcAft>
                <a:spcPts val="0"/>
              </a:spcAft>
              <a:buSzPts val="1400"/>
              <a:buNone/>
              <a:defRPr sz="1600">
                <a:solidFill>
                  <a:schemeClr val="accent5"/>
                </a:solidFill>
              </a:defRPr>
            </a:lvl3pPr>
            <a:lvl4pPr lvl="3" algn="ctr" rtl="0">
              <a:lnSpc>
                <a:spcPct val="100000"/>
              </a:lnSpc>
              <a:spcBef>
                <a:spcPts val="0"/>
              </a:spcBef>
              <a:spcAft>
                <a:spcPts val="0"/>
              </a:spcAft>
              <a:buSzPts val="1400"/>
              <a:buNone/>
              <a:defRPr sz="1600">
                <a:solidFill>
                  <a:schemeClr val="accent5"/>
                </a:solidFill>
              </a:defRPr>
            </a:lvl4pPr>
            <a:lvl5pPr lvl="4" algn="ctr" rtl="0">
              <a:lnSpc>
                <a:spcPct val="100000"/>
              </a:lnSpc>
              <a:spcBef>
                <a:spcPts val="0"/>
              </a:spcBef>
              <a:spcAft>
                <a:spcPts val="0"/>
              </a:spcAft>
              <a:buSzPts val="1400"/>
              <a:buNone/>
              <a:defRPr sz="1600">
                <a:solidFill>
                  <a:schemeClr val="accent5"/>
                </a:solidFill>
              </a:defRPr>
            </a:lvl5pPr>
            <a:lvl6pPr lvl="5" algn="ctr" rtl="0">
              <a:lnSpc>
                <a:spcPct val="100000"/>
              </a:lnSpc>
              <a:spcBef>
                <a:spcPts val="0"/>
              </a:spcBef>
              <a:spcAft>
                <a:spcPts val="0"/>
              </a:spcAft>
              <a:buSzPts val="1400"/>
              <a:buNone/>
              <a:defRPr sz="1600">
                <a:solidFill>
                  <a:schemeClr val="accent5"/>
                </a:solidFill>
              </a:defRPr>
            </a:lvl6pPr>
            <a:lvl7pPr lvl="6" algn="ctr" rtl="0">
              <a:lnSpc>
                <a:spcPct val="100000"/>
              </a:lnSpc>
              <a:spcBef>
                <a:spcPts val="0"/>
              </a:spcBef>
              <a:spcAft>
                <a:spcPts val="0"/>
              </a:spcAft>
              <a:buSzPts val="1400"/>
              <a:buNone/>
              <a:defRPr sz="1600">
                <a:solidFill>
                  <a:schemeClr val="accent5"/>
                </a:solidFill>
              </a:defRPr>
            </a:lvl7pPr>
            <a:lvl8pPr lvl="7" algn="ctr" rtl="0">
              <a:lnSpc>
                <a:spcPct val="100000"/>
              </a:lnSpc>
              <a:spcBef>
                <a:spcPts val="0"/>
              </a:spcBef>
              <a:spcAft>
                <a:spcPts val="0"/>
              </a:spcAft>
              <a:buSzPts val="1400"/>
              <a:buNone/>
              <a:defRPr sz="1600">
                <a:solidFill>
                  <a:schemeClr val="accent5"/>
                </a:solidFill>
              </a:defRPr>
            </a:lvl8pPr>
            <a:lvl9pPr lvl="8" algn="ctr" rtl="0">
              <a:lnSpc>
                <a:spcPct val="100000"/>
              </a:lnSpc>
              <a:spcBef>
                <a:spcPts val="0"/>
              </a:spcBef>
              <a:spcAft>
                <a:spcPts val="0"/>
              </a:spcAft>
              <a:buSzPts val="1400"/>
              <a:buNone/>
              <a:defRPr sz="1600">
                <a:solidFill>
                  <a:schemeClr val="accent5"/>
                </a:solidFill>
              </a:defRPr>
            </a:lvl9pPr>
          </a:lstStyle>
          <a:p>
            <a:endParaRPr/>
          </a:p>
        </p:txBody>
      </p:sp>
      <p:sp>
        <p:nvSpPr>
          <p:cNvPr id="79" name="Google Shape;79;p13"/>
          <p:cNvSpPr txBox="1">
            <a:spLocks noGrp="1"/>
          </p:cNvSpPr>
          <p:nvPr>
            <p:ph type="subTitle" idx="2"/>
          </p:nvPr>
        </p:nvSpPr>
        <p:spPr>
          <a:xfrm>
            <a:off x="5322225" y="2127834"/>
            <a:ext cx="2367600" cy="57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5"/>
                </a:solidFill>
              </a:defRPr>
            </a:lvl1pPr>
            <a:lvl2pPr lvl="1" algn="ctr" rtl="0">
              <a:lnSpc>
                <a:spcPct val="100000"/>
              </a:lnSpc>
              <a:spcBef>
                <a:spcPts val="0"/>
              </a:spcBef>
              <a:spcAft>
                <a:spcPts val="0"/>
              </a:spcAft>
              <a:buSzPts val="1400"/>
              <a:buNone/>
              <a:defRPr sz="1600">
                <a:solidFill>
                  <a:schemeClr val="accent5"/>
                </a:solidFill>
              </a:defRPr>
            </a:lvl2pPr>
            <a:lvl3pPr lvl="2" algn="ctr" rtl="0">
              <a:lnSpc>
                <a:spcPct val="100000"/>
              </a:lnSpc>
              <a:spcBef>
                <a:spcPts val="0"/>
              </a:spcBef>
              <a:spcAft>
                <a:spcPts val="0"/>
              </a:spcAft>
              <a:buSzPts val="1400"/>
              <a:buNone/>
              <a:defRPr sz="1600">
                <a:solidFill>
                  <a:schemeClr val="accent5"/>
                </a:solidFill>
              </a:defRPr>
            </a:lvl3pPr>
            <a:lvl4pPr lvl="3" algn="ctr" rtl="0">
              <a:lnSpc>
                <a:spcPct val="100000"/>
              </a:lnSpc>
              <a:spcBef>
                <a:spcPts val="0"/>
              </a:spcBef>
              <a:spcAft>
                <a:spcPts val="0"/>
              </a:spcAft>
              <a:buSzPts val="1400"/>
              <a:buNone/>
              <a:defRPr sz="1600">
                <a:solidFill>
                  <a:schemeClr val="accent5"/>
                </a:solidFill>
              </a:defRPr>
            </a:lvl4pPr>
            <a:lvl5pPr lvl="4" algn="ctr" rtl="0">
              <a:lnSpc>
                <a:spcPct val="100000"/>
              </a:lnSpc>
              <a:spcBef>
                <a:spcPts val="0"/>
              </a:spcBef>
              <a:spcAft>
                <a:spcPts val="0"/>
              </a:spcAft>
              <a:buSzPts val="1400"/>
              <a:buNone/>
              <a:defRPr sz="1600">
                <a:solidFill>
                  <a:schemeClr val="accent5"/>
                </a:solidFill>
              </a:defRPr>
            </a:lvl5pPr>
            <a:lvl6pPr lvl="5" algn="ctr" rtl="0">
              <a:lnSpc>
                <a:spcPct val="100000"/>
              </a:lnSpc>
              <a:spcBef>
                <a:spcPts val="0"/>
              </a:spcBef>
              <a:spcAft>
                <a:spcPts val="0"/>
              </a:spcAft>
              <a:buSzPts val="1400"/>
              <a:buNone/>
              <a:defRPr sz="1600">
                <a:solidFill>
                  <a:schemeClr val="accent5"/>
                </a:solidFill>
              </a:defRPr>
            </a:lvl6pPr>
            <a:lvl7pPr lvl="6" algn="ctr" rtl="0">
              <a:lnSpc>
                <a:spcPct val="100000"/>
              </a:lnSpc>
              <a:spcBef>
                <a:spcPts val="0"/>
              </a:spcBef>
              <a:spcAft>
                <a:spcPts val="0"/>
              </a:spcAft>
              <a:buSzPts val="1400"/>
              <a:buNone/>
              <a:defRPr sz="1600">
                <a:solidFill>
                  <a:schemeClr val="accent5"/>
                </a:solidFill>
              </a:defRPr>
            </a:lvl7pPr>
            <a:lvl8pPr lvl="7" algn="ctr" rtl="0">
              <a:lnSpc>
                <a:spcPct val="100000"/>
              </a:lnSpc>
              <a:spcBef>
                <a:spcPts val="0"/>
              </a:spcBef>
              <a:spcAft>
                <a:spcPts val="0"/>
              </a:spcAft>
              <a:buSzPts val="1400"/>
              <a:buNone/>
              <a:defRPr sz="1600">
                <a:solidFill>
                  <a:schemeClr val="accent5"/>
                </a:solidFill>
              </a:defRPr>
            </a:lvl8pPr>
            <a:lvl9pPr lvl="8" algn="ctr" rtl="0">
              <a:lnSpc>
                <a:spcPct val="100000"/>
              </a:lnSpc>
              <a:spcBef>
                <a:spcPts val="0"/>
              </a:spcBef>
              <a:spcAft>
                <a:spcPts val="0"/>
              </a:spcAft>
              <a:buSzPts val="1400"/>
              <a:buNone/>
              <a:defRPr sz="1600">
                <a:solidFill>
                  <a:schemeClr val="accent5"/>
                </a:solidFill>
              </a:defRPr>
            </a:lvl9pPr>
          </a:lstStyle>
          <a:p>
            <a:endParaRPr/>
          </a:p>
        </p:txBody>
      </p:sp>
      <p:sp>
        <p:nvSpPr>
          <p:cNvPr id="80" name="Google Shape;80;p13"/>
          <p:cNvSpPr txBox="1">
            <a:spLocks noGrp="1"/>
          </p:cNvSpPr>
          <p:nvPr>
            <p:ph type="title"/>
          </p:nvPr>
        </p:nvSpPr>
        <p:spPr>
          <a:xfrm>
            <a:off x="2270363" y="1392503"/>
            <a:ext cx="735300" cy="38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800"/>
              <a:buNone/>
              <a:defRPr sz="3000">
                <a:solidFill>
                  <a:schemeClr val="accent3"/>
                </a:solidFill>
              </a:defRPr>
            </a:lvl1pPr>
            <a:lvl2pPr lvl="1" algn="ctr" rtl="0">
              <a:lnSpc>
                <a:spcPct val="100000"/>
              </a:lnSpc>
              <a:spcBef>
                <a:spcPts val="0"/>
              </a:spcBef>
              <a:spcAft>
                <a:spcPts val="0"/>
              </a:spcAft>
              <a:buClr>
                <a:schemeClr val="lt1"/>
              </a:buClr>
              <a:buSzPts val="2800"/>
              <a:buNone/>
              <a:defRPr>
                <a:solidFill>
                  <a:schemeClr val="lt1"/>
                </a:solidFill>
              </a:defRPr>
            </a:lvl2pPr>
            <a:lvl3pPr lvl="2" algn="ctr" rtl="0">
              <a:lnSpc>
                <a:spcPct val="100000"/>
              </a:lnSpc>
              <a:spcBef>
                <a:spcPts val="0"/>
              </a:spcBef>
              <a:spcAft>
                <a:spcPts val="0"/>
              </a:spcAft>
              <a:buClr>
                <a:schemeClr val="lt1"/>
              </a:buClr>
              <a:buSzPts val="2800"/>
              <a:buNone/>
              <a:defRPr>
                <a:solidFill>
                  <a:schemeClr val="lt1"/>
                </a:solidFill>
              </a:defRPr>
            </a:lvl3pPr>
            <a:lvl4pPr lvl="3" algn="ctr" rtl="0">
              <a:lnSpc>
                <a:spcPct val="100000"/>
              </a:lnSpc>
              <a:spcBef>
                <a:spcPts val="0"/>
              </a:spcBef>
              <a:spcAft>
                <a:spcPts val="0"/>
              </a:spcAft>
              <a:buClr>
                <a:schemeClr val="lt1"/>
              </a:buClr>
              <a:buSzPts val="2800"/>
              <a:buNone/>
              <a:defRPr>
                <a:solidFill>
                  <a:schemeClr val="lt1"/>
                </a:solidFill>
              </a:defRPr>
            </a:lvl4pPr>
            <a:lvl5pPr lvl="4" algn="ctr" rtl="0">
              <a:lnSpc>
                <a:spcPct val="100000"/>
              </a:lnSpc>
              <a:spcBef>
                <a:spcPts val="0"/>
              </a:spcBef>
              <a:spcAft>
                <a:spcPts val="0"/>
              </a:spcAft>
              <a:buClr>
                <a:schemeClr val="lt1"/>
              </a:buClr>
              <a:buSzPts val="2800"/>
              <a:buNone/>
              <a:defRPr>
                <a:solidFill>
                  <a:schemeClr val="lt1"/>
                </a:solidFill>
              </a:defRPr>
            </a:lvl5pPr>
            <a:lvl6pPr lvl="5" algn="ctr" rtl="0">
              <a:lnSpc>
                <a:spcPct val="100000"/>
              </a:lnSpc>
              <a:spcBef>
                <a:spcPts val="0"/>
              </a:spcBef>
              <a:spcAft>
                <a:spcPts val="0"/>
              </a:spcAft>
              <a:buClr>
                <a:schemeClr val="lt1"/>
              </a:buClr>
              <a:buSzPts val="2800"/>
              <a:buNone/>
              <a:defRPr>
                <a:solidFill>
                  <a:schemeClr val="lt1"/>
                </a:solidFill>
              </a:defRPr>
            </a:lvl6pPr>
            <a:lvl7pPr lvl="6" algn="ctr" rtl="0">
              <a:lnSpc>
                <a:spcPct val="100000"/>
              </a:lnSpc>
              <a:spcBef>
                <a:spcPts val="0"/>
              </a:spcBef>
              <a:spcAft>
                <a:spcPts val="0"/>
              </a:spcAft>
              <a:buClr>
                <a:schemeClr val="lt1"/>
              </a:buClr>
              <a:buSzPts val="2800"/>
              <a:buNone/>
              <a:defRPr>
                <a:solidFill>
                  <a:schemeClr val="lt1"/>
                </a:solidFill>
              </a:defRPr>
            </a:lvl7pPr>
            <a:lvl8pPr lvl="7" algn="ctr" rtl="0">
              <a:lnSpc>
                <a:spcPct val="100000"/>
              </a:lnSpc>
              <a:spcBef>
                <a:spcPts val="0"/>
              </a:spcBef>
              <a:spcAft>
                <a:spcPts val="0"/>
              </a:spcAft>
              <a:buClr>
                <a:schemeClr val="lt1"/>
              </a:buClr>
              <a:buSzPts val="2800"/>
              <a:buNone/>
              <a:defRPr>
                <a:solidFill>
                  <a:schemeClr val="lt1"/>
                </a:solidFill>
              </a:defRPr>
            </a:lvl8pPr>
            <a:lvl9pPr lvl="8" algn="ctr" rtl="0">
              <a:lnSpc>
                <a:spcPct val="100000"/>
              </a:lnSpc>
              <a:spcBef>
                <a:spcPts val="0"/>
              </a:spcBef>
              <a:spcAft>
                <a:spcPts val="0"/>
              </a:spcAft>
              <a:buClr>
                <a:schemeClr val="lt1"/>
              </a:buClr>
              <a:buSzPts val="2800"/>
              <a:buNone/>
              <a:defRPr>
                <a:solidFill>
                  <a:schemeClr val="lt1"/>
                </a:solidFill>
              </a:defRPr>
            </a:lvl9pPr>
          </a:lstStyle>
          <a:p>
            <a:endParaRPr/>
          </a:p>
        </p:txBody>
      </p:sp>
      <p:sp>
        <p:nvSpPr>
          <p:cNvPr id="81" name="Google Shape;81;p13"/>
          <p:cNvSpPr txBox="1">
            <a:spLocks noGrp="1"/>
          </p:cNvSpPr>
          <p:nvPr>
            <p:ph type="title" idx="3"/>
          </p:nvPr>
        </p:nvSpPr>
        <p:spPr>
          <a:xfrm>
            <a:off x="6130262" y="1393328"/>
            <a:ext cx="735300" cy="38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800"/>
              <a:buNone/>
              <a:defRPr sz="3000">
                <a:solidFill>
                  <a:schemeClr val="accent3"/>
                </a:solidFill>
              </a:defRPr>
            </a:lvl1pPr>
            <a:lvl2pPr lvl="1" algn="ctr" rtl="0">
              <a:lnSpc>
                <a:spcPct val="100000"/>
              </a:lnSpc>
              <a:spcBef>
                <a:spcPts val="0"/>
              </a:spcBef>
              <a:spcAft>
                <a:spcPts val="0"/>
              </a:spcAft>
              <a:buClr>
                <a:schemeClr val="lt1"/>
              </a:buClr>
              <a:buSzPts val="2800"/>
              <a:buNone/>
              <a:defRPr>
                <a:solidFill>
                  <a:schemeClr val="lt1"/>
                </a:solidFill>
              </a:defRPr>
            </a:lvl2pPr>
            <a:lvl3pPr lvl="2" algn="ctr" rtl="0">
              <a:lnSpc>
                <a:spcPct val="100000"/>
              </a:lnSpc>
              <a:spcBef>
                <a:spcPts val="0"/>
              </a:spcBef>
              <a:spcAft>
                <a:spcPts val="0"/>
              </a:spcAft>
              <a:buClr>
                <a:schemeClr val="lt1"/>
              </a:buClr>
              <a:buSzPts val="2800"/>
              <a:buNone/>
              <a:defRPr>
                <a:solidFill>
                  <a:schemeClr val="lt1"/>
                </a:solidFill>
              </a:defRPr>
            </a:lvl3pPr>
            <a:lvl4pPr lvl="3" algn="ctr" rtl="0">
              <a:lnSpc>
                <a:spcPct val="100000"/>
              </a:lnSpc>
              <a:spcBef>
                <a:spcPts val="0"/>
              </a:spcBef>
              <a:spcAft>
                <a:spcPts val="0"/>
              </a:spcAft>
              <a:buClr>
                <a:schemeClr val="lt1"/>
              </a:buClr>
              <a:buSzPts val="2800"/>
              <a:buNone/>
              <a:defRPr>
                <a:solidFill>
                  <a:schemeClr val="lt1"/>
                </a:solidFill>
              </a:defRPr>
            </a:lvl4pPr>
            <a:lvl5pPr lvl="4" algn="ctr" rtl="0">
              <a:lnSpc>
                <a:spcPct val="100000"/>
              </a:lnSpc>
              <a:spcBef>
                <a:spcPts val="0"/>
              </a:spcBef>
              <a:spcAft>
                <a:spcPts val="0"/>
              </a:spcAft>
              <a:buClr>
                <a:schemeClr val="lt1"/>
              </a:buClr>
              <a:buSzPts val="2800"/>
              <a:buNone/>
              <a:defRPr>
                <a:solidFill>
                  <a:schemeClr val="lt1"/>
                </a:solidFill>
              </a:defRPr>
            </a:lvl5pPr>
            <a:lvl6pPr lvl="5" algn="ctr" rtl="0">
              <a:lnSpc>
                <a:spcPct val="100000"/>
              </a:lnSpc>
              <a:spcBef>
                <a:spcPts val="0"/>
              </a:spcBef>
              <a:spcAft>
                <a:spcPts val="0"/>
              </a:spcAft>
              <a:buClr>
                <a:schemeClr val="lt1"/>
              </a:buClr>
              <a:buSzPts val="2800"/>
              <a:buNone/>
              <a:defRPr>
                <a:solidFill>
                  <a:schemeClr val="lt1"/>
                </a:solidFill>
              </a:defRPr>
            </a:lvl6pPr>
            <a:lvl7pPr lvl="6" algn="ctr" rtl="0">
              <a:lnSpc>
                <a:spcPct val="100000"/>
              </a:lnSpc>
              <a:spcBef>
                <a:spcPts val="0"/>
              </a:spcBef>
              <a:spcAft>
                <a:spcPts val="0"/>
              </a:spcAft>
              <a:buClr>
                <a:schemeClr val="lt1"/>
              </a:buClr>
              <a:buSzPts val="2800"/>
              <a:buNone/>
              <a:defRPr>
                <a:solidFill>
                  <a:schemeClr val="lt1"/>
                </a:solidFill>
              </a:defRPr>
            </a:lvl7pPr>
            <a:lvl8pPr lvl="7" algn="ctr" rtl="0">
              <a:lnSpc>
                <a:spcPct val="100000"/>
              </a:lnSpc>
              <a:spcBef>
                <a:spcPts val="0"/>
              </a:spcBef>
              <a:spcAft>
                <a:spcPts val="0"/>
              </a:spcAft>
              <a:buClr>
                <a:schemeClr val="lt1"/>
              </a:buClr>
              <a:buSzPts val="2800"/>
              <a:buNone/>
              <a:defRPr>
                <a:solidFill>
                  <a:schemeClr val="lt1"/>
                </a:solidFill>
              </a:defRPr>
            </a:lvl8pPr>
            <a:lvl9pPr lvl="8" algn="ctr" rtl="0">
              <a:lnSpc>
                <a:spcPct val="100000"/>
              </a:lnSpc>
              <a:spcBef>
                <a:spcPts val="0"/>
              </a:spcBef>
              <a:spcAft>
                <a:spcPts val="0"/>
              </a:spcAft>
              <a:buClr>
                <a:schemeClr val="lt1"/>
              </a:buClr>
              <a:buSzPts val="2800"/>
              <a:buNone/>
              <a:defRPr>
                <a:solidFill>
                  <a:schemeClr val="lt1"/>
                </a:solidFill>
              </a:defRPr>
            </a:lvl9pPr>
          </a:lstStyle>
          <a:p>
            <a:endParaRPr/>
          </a:p>
        </p:txBody>
      </p:sp>
      <p:sp>
        <p:nvSpPr>
          <p:cNvPr id="82" name="Google Shape;82;p13"/>
          <p:cNvSpPr txBox="1">
            <a:spLocks noGrp="1"/>
          </p:cNvSpPr>
          <p:nvPr>
            <p:ph type="subTitle" idx="4"/>
          </p:nvPr>
        </p:nvSpPr>
        <p:spPr>
          <a:xfrm>
            <a:off x="1009425" y="1809973"/>
            <a:ext cx="3257100" cy="388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9pPr>
          </a:lstStyle>
          <a:p>
            <a:endParaRPr/>
          </a:p>
        </p:txBody>
      </p:sp>
      <p:sp>
        <p:nvSpPr>
          <p:cNvPr id="83" name="Google Shape;83;p13"/>
          <p:cNvSpPr txBox="1">
            <a:spLocks noGrp="1"/>
          </p:cNvSpPr>
          <p:nvPr>
            <p:ph type="subTitle" idx="5"/>
          </p:nvPr>
        </p:nvSpPr>
        <p:spPr>
          <a:xfrm>
            <a:off x="4877475" y="1820073"/>
            <a:ext cx="3257100" cy="388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9pPr>
          </a:lstStyle>
          <a:p>
            <a:endParaRPr/>
          </a:p>
        </p:txBody>
      </p:sp>
      <p:sp>
        <p:nvSpPr>
          <p:cNvPr id="84" name="Google Shape;84;p13"/>
          <p:cNvSpPr txBox="1">
            <a:spLocks noGrp="1"/>
          </p:cNvSpPr>
          <p:nvPr>
            <p:ph type="title" idx="6"/>
          </p:nvPr>
        </p:nvSpPr>
        <p:spPr>
          <a:xfrm>
            <a:off x="722375" y="530750"/>
            <a:ext cx="76992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5" name="Google Shape;85;p13"/>
          <p:cNvSpPr txBox="1">
            <a:spLocks noGrp="1"/>
          </p:cNvSpPr>
          <p:nvPr>
            <p:ph type="subTitle" idx="7"/>
          </p:nvPr>
        </p:nvSpPr>
        <p:spPr>
          <a:xfrm>
            <a:off x="1454213" y="3738095"/>
            <a:ext cx="2367600" cy="57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5"/>
                </a:solidFill>
              </a:defRPr>
            </a:lvl1pPr>
            <a:lvl2pPr lvl="1" algn="ctr" rtl="0">
              <a:lnSpc>
                <a:spcPct val="100000"/>
              </a:lnSpc>
              <a:spcBef>
                <a:spcPts val="0"/>
              </a:spcBef>
              <a:spcAft>
                <a:spcPts val="0"/>
              </a:spcAft>
              <a:buSzPts val="1400"/>
              <a:buNone/>
              <a:defRPr sz="1600">
                <a:solidFill>
                  <a:schemeClr val="accent5"/>
                </a:solidFill>
              </a:defRPr>
            </a:lvl2pPr>
            <a:lvl3pPr lvl="2" algn="ctr" rtl="0">
              <a:lnSpc>
                <a:spcPct val="100000"/>
              </a:lnSpc>
              <a:spcBef>
                <a:spcPts val="0"/>
              </a:spcBef>
              <a:spcAft>
                <a:spcPts val="0"/>
              </a:spcAft>
              <a:buSzPts val="1400"/>
              <a:buNone/>
              <a:defRPr sz="1600">
                <a:solidFill>
                  <a:schemeClr val="accent5"/>
                </a:solidFill>
              </a:defRPr>
            </a:lvl3pPr>
            <a:lvl4pPr lvl="3" algn="ctr" rtl="0">
              <a:lnSpc>
                <a:spcPct val="100000"/>
              </a:lnSpc>
              <a:spcBef>
                <a:spcPts val="0"/>
              </a:spcBef>
              <a:spcAft>
                <a:spcPts val="0"/>
              </a:spcAft>
              <a:buSzPts val="1400"/>
              <a:buNone/>
              <a:defRPr sz="1600">
                <a:solidFill>
                  <a:schemeClr val="accent5"/>
                </a:solidFill>
              </a:defRPr>
            </a:lvl4pPr>
            <a:lvl5pPr lvl="4" algn="ctr" rtl="0">
              <a:lnSpc>
                <a:spcPct val="100000"/>
              </a:lnSpc>
              <a:spcBef>
                <a:spcPts val="0"/>
              </a:spcBef>
              <a:spcAft>
                <a:spcPts val="0"/>
              </a:spcAft>
              <a:buSzPts val="1400"/>
              <a:buNone/>
              <a:defRPr sz="1600">
                <a:solidFill>
                  <a:schemeClr val="accent5"/>
                </a:solidFill>
              </a:defRPr>
            </a:lvl5pPr>
            <a:lvl6pPr lvl="5" algn="ctr" rtl="0">
              <a:lnSpc>
                <a:spcPct val="100000"/>
              </a:lnSpc>
              <a:spcBef>
                <a:spcPts val="0"/>
              </a:spcBef>
              <a:spcAft>
                <a:spcPts val="0"/>
              </a:spcAft>
              <a:buSzPts val="1400"/>
              <a:buNone/>
              <a:defRPr sz="1600">
                <a:solidFill>
                  <a:schemeClr val="accent5"/>
                </a:solidFill>
              </a:defRPr>
            </a:lvl6pPr>
            <a:lvl7pPr lvl="6" algn="ctr" rtl="0">
              <a:lnSpc>
                <a:spcPct val="100000"/>
              </a:lnSpc>
              <a:spcBef>
                <a:spcPts val="0"/>
              </a:spcBef>
              <a:spcAft>
                <a:spcPts val="0"/>
              </a:spcAft>
              <a:buSzPts val="1400"/>
              <a:buNone/>
              <a:defRPr sz="1600">
                <a:solidFill>
                  <a:schemeClr val="accent5"/>
                </a:solidFill>
              </a:defRPr>
            </a:lvl7pPr>
            <a:lvl8pPr lvl="7" algn="ctr" rtl="0">
              <a:lnSpc>
                <a:spcPct val="100000"/>
              </a:lnSpc>
              <a:spcBef>
                <a:spcPts val="0"/>
              </a:spcBef>
              <a:spcAft>
                <a:spcPts val="0"/>
              </a:spcAft>
              <a:buSzPts val="1400"/>
              <a:buNone/>
              <a:defRPr sz="1600">
                <a:solidFill>
                  <a:schemeClr val="accent5"/>
                </a:solidFill>
              </a:defRPr>
            </a:lvl8pPr>
            <a:lvl9pPr lvl="8" algn="ctr" rtl="0">
              <a:lnSpc>
                <a:spcPct val="100000"/>
              </a:lnSpc>
              <a:spcBef>
                <a:spcPts val="0"/>
              </a:spcBef>
              <a:spcAft>
                <a:spcPts val="0"/>
              </a:spcAft>
              <a:buSzPts val="1400"/>
              <a:buNone/>
              <a:defRPr sz="1600">
                <a:solidFill>
                  <a:schemeClr val="accent5"/>
                </a:solidFill>
              </a:defRPr>
            </a:lvl9pPr>
          </a:lstStyle>
          <a:p>
            <a:endParaRPr/>
          </a:p>
        </p:txBody>
      </p:sp>
      <p:sp>
        <p:nvSpPr>
          <p:cNvPr id="86" name="Google Shape;86;p13"/>
          <p:cNvSpPr txBox="1">
            <a:spLocks noGrp="1"/>
          </p:cNvSpPr>
          <p:nvPr>
            <p:ph type="subTitle" idx="8"/>
          </p:nvPr>
        </p:nvSpPr>
        <p:spPr>
          <a:xfrm>
            <a:off x="5322225" y="3748184"/>
            <a:ext cx="2367600" cy="57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5"/>
                </a:solidFill>
              </a:defRPr>
            </a:lvl1pPr>
            <a:lvl2pPr lvl="1" algn="ctr" rtl="0">
              <a:lnSpc>
                <a:spcPct val="100000"/>
              </a:lnSpc>
              <a:spcBef>
                <a:spcPts val="0"/>
              </a:spcBef>
              <a:spcAft>
                <a:spcPts val="0"/>
              </a:spcAft>
              <a:buSzPts val="1400"/>
              <a:buNone/>
              <a:defRPr sz="1600">
                <a:solidFill>
                  <a:schemeClr val="accent5"/>
                </a:solidFill>
              </a:defRPr>
            </a:lvl2pPr>
            <a:lvl3pPr lvl="2" algn="ctr" rtl="0">
              <a:lnSpc>
                <a:spcPct val="100000"/>
              </a:lnSpc>
              <a:spcBef>
                <a:spcPts val="0"/>
              </a:spcBef>
              <a:spcAft>
                <a:spcPts val="0"/>
              </a:spcAft>
              <a:buSzPts val="1400"/>
              <a:buNone/>
              <a:defRPr sz="1600">
                <a:solidFill>
                  <a:schemeClr val="accent5"/>
                </a:solidFill>
              </a:defRPr>
            </a:lvl3pPr>
            <a:lvl4pPr lvl="3" algn="ctr" rtl="0">
              <a:lnSpc>
                <a:spcPct val="100000"/>
              </a:lnSpc>
              <a:spcBef>
                <a:spcPts val="0"/>
              </a:spcBef>
              <a:spcAft>
                <a:spcPts val="0"/>
              </a:spcAft>
              <a:buSzPts val="1400"/>
              <a:buNone/>
              <a:defRPr sz="1600">
                <a:solidFill>
                  <a:schemeClr val="accent5"/>
                </a:solidFill>
              </a:defRPr>
            </a:lvl4pPr>
            <a:lvl5pPr lvl="4" algn="ctr" rtl="0">
              <a:lnSpc>
                <a:spcPct val="100000"/>
              </a:lnSpc>
              <a:spcBef>
                <a:spcPts val="0"/>
              </a:spcBef>
              <a:spcAft>
                <a:spcPts val="0"/>
              </a:spcAft>
              <a:buSzPts val="1400"/>
              <a:buNone/>
              <a:defRPr sz="1600">
                <a:solidFill>
                  <a:schemeClr val="accent5"/>
                </a:solidFill>
              </a:defRPr>
            </a:lvl5pPr>
            <a:lvl6pPr lvl="5" algn="ctr" rtl="0">
              <a:lnSpc>
                <a:spcPct val="100000"/>
              </a:lnSpc>
              <a:spcBef>
                <a:spcPts val="0"/>
              </a:spcBef>
              <a:spcAft>
                <a:spcPts val="0"/>
              </a:spcAft>
              <a:buSzPts val="1400"/>
              <a:buNone/>
              <a:defRPr sz="1600">
                <a:solidFill>
                  <a:schemeClr val="accent5"/>
                </a:solidFill>
              </a:defRPr>
            </a:lvl6pPr>
            <a:lvl7pPr lvl="6" algn="ctr" rtl="0">
              <a:lnSpc>
                <a:spcPct val="100000"/>
              </a:lnSpc>
              <a:spcBef>
                <a:spcPts val="0"/>
              </a:spcBef>
              <a:spcAft>
                <a:spcPts val="0"/>
              </a:spcAft>
              <a:buSzPts val="1400"/>
              <a:buNone/>
              <a:defRPr sz="1600">
                <a:solidFill>
                  <a:schemeClr val="accent5"/>
                </a:solidFill>
              </a:defRPr>
            </a:lvl7pPr>
            <a:lvl8pPr lvl="7" algn="ctr" rtl="0">
              <a:lnSpc>
                <a:spcPct val="100000"/>
              </a:lnSpc>
              <a:spcBef>
                <a:spcPts val="0"/>
              </a:spcBef>
              <a:spcAft>
                <a:spcPts val="0"/>
              </a:spcAft>
              <a:buSzPts val="1400"/>
              <a:buNone/>
              <a:defRPr sz="1600">
                <a:solidFill>
                  <a:schemeClr val="accent5"/>
                </a:solidFill>
              </a:defRPr>
            </a:lvl8pPr>
            <a:lvl9pPr lvl="8" algn="ctr" rtl="0">
              <a:lnSpc>
                <a:spcPct val="100000"/>
              </a:lnSpc>
              <a:spcBef>
                <a:spcPts val="0"/>
              </a:spcBef>
              <a:spcAft>
                <a:spcPts val="0"/>
              </a:spcAft>
              <a:buSzPts val="1400"/>
              <a:buNone/>
              <a:defRPr sz="1600">
                <a:solidFill>
                  <a:schemeClr val="accent5"/>
                </a:solidFill>
              </a:defRPr>
            </a:lvl9pPr>
          </a:lstStyle>
          <a:p>
            <a:endParaRPr/>
          </a:p>
        </p:txBody>
      </p:sp>
      <p:sp>
        <p:nvSpPr>
          <p:cNvPr id="87" name="Google Shape;87;p13"/>
          <p:cNvSpPr txBox="1">
            <a:spLocks noGrp="1"/>
          </p:cNvSpPr>
          <p:nvPr>
            <p:ph type="title" idx="9"/>
          </p:nvPr>
        </p:nvSpPr>
        <p:spPr>
          <a:xfrm>
            <a:off x="2270363" y="3012853"/>
            <a:ext cx="735300" cy="38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800"/>
              <a:buNone/>
              <a:defRPr sz="3000">
                <a:solidFill>
                  <a:schemeClr val="accent3"/>
                </a:solidFill>
              </a:defRPr>
            </a:lvl1pPr>
            <a:lvl2pPr lvl="1" algn="ctr" rtl="0">
              <a:lnSpc>
                <a:spcPct val="100000"/>
              </a:lnSpc>
              <a:spcBef>
                <a:spcPts val="0"/>
              </a:spcBef>
              <a:spcAft>
                <a:spcPts val="0"/>
              </a:spcAft>
              <a:buClr>
                <a:schemeClr val="lt1"/>
              </a:buClr>
              <a:buSzPts val="2800"/>
              <a:buNone/>
              <a:defRPr>
                <a:solidFill>
                  <a:schemeClr val="lt1"/>
                </a:solidFill>
              </a:defRPr>
            </a:lvl2pPr>
            <a:lvl3pPr lvl="2" algn="ctr" rtl="0">
              <a:lnSpc>
                <a:spcPct val="100000"/>
              </a:lnSpc>
              <a:spcBef>
                <a:spcPts val="0"/>
              </a:spcBef>
              <a:spcAft>
                <a:spcPts val="0"/>
              </a:spcAft>
              <a:buClr>
                <a:schemeClr val="lt1"/>
              </a:buClr>
              <a:buSzPts val="2800"/>
              <a:buNone/>
              <a:defRPr>
                <a:solidFill>
                  <a:schemeClr val="lt1"/>
                </a:solidFill>
              </a:defRPr>
            </a:lvl3pPr>
            <a:lvl4pPr lvl="3" algn="ctr" rtl="0">
              <a:lnSpc>
                <a:spcPct val="100000"/>
              </a:lnSpc>
              <a:spcBef>
                <a:spcPts val="0"/>
              </a:spcBef>
              <a:spcAft>
                <a:spcPts val="0"/>
              </a:spcAft>
              <a:buClr>
                <a:schemeClr val="lt1"/>
              </a:buClr>
              <a:buSzPts val="2800"/>
              <a:buNone/>
              <a:defRPr>
                <a:solidFill>
                  <a:schemeClr val="lt1"/>
                </a:solidFill>
              </a:defRPr>
            </a:lvl4pPr>
            <a:lvl5pPr lvl="4" algn="ctr" rtl="0">
              <a:lnSpc>
                <a:spcPct val="100000"/>
              </a:lnSpc>
              <a:spcBef>
                <a:spcPts val="0"/>
              </a:spcBef>
              <a:spcAft>
                <a:spcPts val="0"/>
              </a:spcAft>
              <a:buClr>
                <a:schemeClr val="lt1"/>
              </a:buClr>
              <a:buSzPts val="2800"/>
              <a:buNone/>
              <a:defRPr>
                <a:solidFill>
                  <a:schemeClr val="lt1"/>
                </a:solidFill>
              </a:defRPr>
            </a:lvl5pPr>
            <a:lvl6pPr lvl="5" algn="ctr" rtl="0">
              <a:lnSpc>
                <a:spcPct val="100000"/>
              </a:lnSpc>
              <a:spcBef>
                <a:spcPts val="0"/>
              </a:spcBef>
              <a:spcAft>
                <a:spcPts val="0"/>
              </a:spcAft>
              <a:buClr>
                <a:schemeClr val="lt1"/>
              </a:buClr>
              <a:buSzPts val="2800"/>
              <a:buNone/>
              <a:defRPr>
                <a:solidFill>
                  <a:schemeClr val="lt1"/>
                </a:solidFill>
              </a:defRPr>
            </a:lvl6pPr>
            <a:lvl7pPr lvl="6" algn="ctr" rtl="0">
              <a:lnSpc>
                <a:spcPct val="100000"/>
              </a:lnSpc>
              <a:spcBef>
                <a:spcPts val="0"/>
              </a:spcBef>
              <a:spcAft>
                <a:spcPts val="0"/>
              </a:spcAft>
              <a:buClr>
                <a:schemeClr val="lt1"/>
              </a:buClr>
              <a:buSzPts val="2800"/>
              <a:buNone/>
              <a:defRPr>
                <a:solidFill>
                  <a:schemeClr val="lt1"/>
                </a:solidFill>
              </a:defRPr>
            </a:lvl7pPr>
            <a:lvl8pPr lvl="7" algn="ctr" rtl="0">
              <a:lnSpc>
                <a:spcPct val="100000"/>
              </a:lnSpc>
              <a:spcBef>
                <a:spcPts val="0"/>
              </a:spcBef>
              <a:spcAft>
                <a:spcPts val="0"/>
              </a:spcAft>
              <a:buClr>
                <a:schemeClr val="lt1"/>
              </a:buClr>
              <a:buSzPts val="2800"/>
              <a:buNone/>
              <a:defRPr>
                <a:solidFill>
                  <a:schemeClr val="lt1"/>
                </a:solidFill>
              </a:defRPr>
            </a:lvl8pPr>
            <a:lvl9pPr lvl="8" algn="ctr" rtl="0">
              <a:lnSpc>
                <a:spcPct val="100000"/>
              </a:lnSpc>
              <a:spcBef>
                <a:spcPts val="0"/>
              </a:spcBef>
              <a:spcAft>
                <a:spcPts val="0"/>
              </a:spcAft>
              <a:buClr>
                <a:schemeClr val="lt1"/>
              </a:buClr>
              <a:buSzPts val="2800"/>
              <a:buNone/>
              <a:defRPr>
                <a:solidFill>
                  <a:schemeClr val="lt1"/>
                </a:solidFill>
              </a:defRPr>
            </a:lvl9pPr>
          </a:lstStyle>
          <a:p>
            <a:endParaRPr/>
          </a:p>
        </p:txBody>
      </p:sp>
      <p:sp>
        <p:nvSpPr>
          <p:cNvPr id="88" name="Google Shape;88;p13"/>
          <p:cNvSpPr txBox="1">
            <a:spLocks noGrp="1"/>
          </p:cNvSpPr>
          <p:nvPr>
            <p:ph type="title" idx="13"/>
          </p:nvPr>
        </p:nvSpPr>
        <p:spPr>
          <a:xfrm>
            <a:off x="6130262" y="3013678"/>
            <a:ext cx="735300" cy="38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800"/>
              <a:buNone/>
              <a:defRPr sz="3000">
                <a:solidFill>
                  <a:schemeClr val="accent3"/>
                </a:solidFill>
              </a:defRPr>
            </a:lvl1pPr>
            <a:lvl2pPr lvl="1" algn="ctr" rtl="0">
              <a:lnSpc>
                <a:spcPct val="100000"/>
              </a:lnSpc>
              <a:spcBef>
                <a:spcPts val="0"/>
              </a:spcBef>
              <a:spcAft>
                <a:spcPts val="0"/>
              </a:spcAft>
              <a:buClr>
                <a:schemeClr val="lt1"/>
              </a:buClr>
              <a:buSzPts val="2800"/>
              <a:buNone/>
              <a:defRPr>
                <a:solidFill>
                  <a:schemeClr val="lt1"/>
                </a:solidFill>
              </a:defRPr>
            </a:lvl2pPr>
            <a:lvl3pPr lvl="2" algn="ctr" rtl="0">
              <a:lnSpc>
                <a:spcPct val="100000"/>
              </a:lnSpc>
              <a:spcBef>
                <a:spcPts val="0"/>
              </a:spcBef>
              <a:spcAft>
                <a:spcPts val="0"/>
              </a:spcAft>
              <a:buClr>
                <a:schemeClr val="lt1"/>
              </a:buClr>
              <a:buSzPts val="2800"/>
              <a:buNone/>
              <a:defRPr>
                <a:solidFill>
                  <a:schemeClr val="lt1"/>
                </a:solidFill>
              </a:defRPr>
            </a:lvl3pPr>
            <a:lvl4pPr lvl="3" algn="ctr" rtl="0">
              <a:lnSpc>
                <a:spcPct val="100000"/>
              </a:lnSpc>
              <a:spcBef>
                <a:spcPts val="0"/>
              </a:spcBef>
              <a:spcAft>
                <a:spcPts val="0"/>
              </a:spcAft>
              <a:buClr>
                <a:schemeClr val="lt1"/>
              </a:buClr>
              <a:buSzPts val="2800"/>
              <a:buNone/>
              <a:defRPr>
                <a:solidFill>
                  <a:schemeClr val="lt1"/>
                </a:solidFill>
              </a:defRPr>
            </a:lvl4pPr>
            <a:lvl5pPr lvl="4" algn="ctr" rtl="0">
              <a:lnSpc>
                <a:spcPct val="100000"/>
              </a:lnSpc>
              <a:spcBef>
                <a:spcPts val="0"/>
              </a:spcBef>
              <a:spcAft>
                <a:spcPts val="0"/>
              </a:spcAft>
              <a:buClr>
                <a:schemeClr val="lt1"/>
              </a:buClr>
              <a:buSzPts val="2800"/>
              <a:buNone/>
              <a:defRPr>
                <a:solidFill>
                  <a:schemeClr val="lt1"/>
                </a:solidFill>
              </a:defRPr>
            </a:lvl5pPr>
            <a:lvl6pPr lvl="5" algn="ctr" rtl="0">
              <a:lnSpc>
                <a:spcPct val="100000"/>
              </a:lnSpc>
              <a:spcBef>
                <a:spcPts val="0"/>
              </a:spcBef>
              <a:spcAft>
                <a:spcPts val="0"/>
              </a:spcAft>
              <a:buClr>
                <a:schemeClr val="lt1"/>
              </a:buClr>
              <a:buSzPts val="2800"/>
              <a:buNone/>
              <a:defRPr>
                <a:solidFill>
                  <a:schemeClr val="lt1"/>
                </a:solidFill>
              </a:defRPr>
            </a:lvl6pPr>
            <a:lvl7pPr lvl="6" algn="ctr" rtl="0">
              <a:lnSpc>
                <a:spcPct val="100000"/>
              </a:lnSpc>
              <a:spcBef>
                <a:spcPts val="0"/>
              </a:spcBef>
              <a:spcAft>
                <a:spcPts val="0"/>
              </a:spcAft>
              <a:buClr>
                <a:schemeClr val="lt1"/>
              </a:buClr>
              <a:buSzPts val="2800"/>
              <a:buNone/>
              <a:defRPr>
                <a:solidFill>
                  <a:schemeClr val="lt1"/>
                </a:solidFill>
              </a:defRPr>
            </a:lvl7pPr>
            <a:lvl8pPr lvl="7" algn="ctr" rtl="0">
              <a:lnSpc>
                <a:spcPct val="100000"/>
              </a:lnSpc>
              <a:spcBef>
                <a:spcPts val="0"/>
              </a:spcBef>
              <a:spcAft>
                <a:spcPts val="0"/>
              </a:spcAft>
              <a:buClr>
                <a:schemeClr val="lt1"/>
              </a:buClr>
              <a:buSzPts val="2800"/>
              <a:buNone/>
              <a:defRPr>
                <a:solidFill>
                  <a:schemeClr val="lt1"/>
                </a:solidFill>
              </a:defRPr>
            </a:lvl8pPr>
            <a:lvl9pPr lvl="8" algn="ctr" rtl="0">
              <a:lnSpc>
                <a:spcPct val="100000"/>
              </a:lnSpc>
              <a:spcBef>
                <a:spcPts val="0"/>
              </a:spcBef>
              <a:spcAft>
                <a:spcPts val="0"/>
              </a:spcAft>
              <a:buClr>
                <a:schemeClr val="lt1"/>
              </a:buClr>
              <a:buSzPts val="2800"/>
              <a:buNone/>
              <a:defRPr>
                <a:solidFill>
                  <a:schemeClr val="lt1"/>
                </a:solidFill>
              </a:defRPr>
            </a:lvl9pPr>
          </a:lstStyle>
          <a:p>
            <a:endParaRPr/>
          </a:p>
        </p:txBody>
      </p:sp>
      <p:sp>
        <p:nvSpPr>
          <p:cNvPr id="89" name="Google Shape;89;p13"/>
          <p:cNvSpPr txBox="1">
            <a:spLocks noGrp="1"/>
          </p:cNvSpPr>
          <p:nvPr>
            <p:ph type="subTitle" idx="14"/>
          </p:nvPr>
        </p:nvSpPr>
        <p:spPr>
          <a:xfrm>
            <a:off x="1009425" y="3430323"/>
            <a:ext cx="3257100" cy="388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9pPr>
          </a:lstStyle>
          <a:p>
            <a:endParaRPr/>
          </a:p>
        </p:txBody>
      </p:sp>
      <p:sp>
        <p:nvSpPr>
          <p:cNvPr id="90" name="Google Shape;90;p13"/>
          <p:cNvSpPr txBox="1">
            <a:spLocks noGrp="1"/>
          </p:cNvSpPr>
          <p:nvPr>
            <p:ph type="subTitle" idx="15"/>
          </p:nvPr>
        </p:nvSpPr>
        <p:spPr>
          <a:xfrm>
            <a:off x="4877475" y="3440423"/>
            <a:ext cx="3257100" cy="388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SzPts val="1400"/>
              <a:buNone/>
              <a:defRPr sz="1800" b="1">
                <a:solidFill>
                  <a:schemeClr val="accent5"/>
                </a:solidFill>
                <a:latin typeface="Aldrich"/>
                <a:ea typeface="Aldrich"/>
                <a:cs typeface="Aldrich"/>
                <a:sym typeface="Aldrich"/>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researchgate.net/figure/An-adapted-SAMR-R-model-considering-the-ERT-context_fig2_3662013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525825" y="884325"/>
            <a:ext cx="8022300" cy="2045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rgbClr val="1C4587"/>
                </a:solidFill>
              </a:rPr>
              <a:t>Digital Pedagogy as a lever for improving Students’ Learning: Role of School Leaders</a:t>
            </a:r>
            <a:endParaRPr>
              <a:solidFill>
                <a:srgbClr val="1C4587"/>
              </a:solidFill>
            </a:endParaRPr>
          </a:p>
        </p:txBody>
      </p:sp>
      <p:sp>
        <p:nvSpPr>
          <p:cNvPr id="96" name="Google Shape;96;p14"/>
          <p:cNvSpPr txBox="1"/>
          <p:nvPr/>
        </p:nvSpPr>
        <p:spPr>
          <a:xfrm>
            <a:off x="3798496" y="4456660"/>
            <a:ext cx="35776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lfa Slab One"/>
                <a:ea typeface="Alfa Slab One"/>
                <a:cs typeface="Alfa Slab One"/>
                <a:sym typeface="Alfa Slab One"/>
              </a:rPr>
              <a:t>Dr. Angel Rathnabai, </a:t>
            </a:r>
          </a:p>
          <a:p>
            <a:pPr marL="0" lvl="0" indent="0" algn="l" rtl="0">
              <a:spcBef>
                <a:spcPts val="0"/>
              </a:spcBef>
              <a:spcAft>
                <a:spcPts val="0"/>
              </a:spcAft>
              <a:buNone/>
            </a:pPr>
            <a:r>
              <a:rPr lang="en" dirty="0">
                <a:latin typeface="Alfa Slab One"/>
                <a:ea typeface="Alfa Slab One"/>
                <a:cs typeface="Alfa Slab One"/>
                <a:sym typeface="Alfa Slab One"/>
              </a:rPr>
              <a:t>Associate Professor, CIET-NCERT</a:t>
            </a:r>
            <a:endParaRPr dirty="0">
              <a:latin typeface="Alfa Slab One"/>
              <a:ea typeface="Alfa Slab One"/>
              <a:cs typeface="Alfa Slab One"/>
              <a:sym typeface="Alfa Slab One"/>
            </a:endParaRPr>
          </a:p>
        </p:txBody>
      </p:sp>
      <p:pic>
        <p:nvPicPr>
          <p:cNvPr id="1026" name="Picture 2">
            <a:extLst>
              <a:ext uri="{FF2B5EF4-FFF2-40B4-BE49-F238E27FC236}">
                <a16:creationId xmlns:a16="http://schemas.microsoft.com/office/drawing/2014/main" id="{056627D7-BEE3-4E07-9C2F-A91407264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004" y="4536875"/>
            <a:ext cx="1296850" cy="4550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0"/>
        <p:cNvGrpSpPr/>
        <p:nvPr/>
      </p:nvGrpSpPr>
      <p:grpSpPr>
        <a:xfrm>
          <a:off x="0" y="0"/>
          <a:ext cx="0" cy="0"/>
          <a:chOff x="0" y="0"/>
          <a:chExt cx="0" cy="0"/>
        </a:xfrm>
      </p:grpSpPr>
      <p:sp>
        <p:nvSpPr>
          <p:cNvPr id="101" name="Google Shape;101;p15"/>
          <p:cNvSpPr/>
          <p:nvPr/>
        </p:nvSpPr>
        <p:spPr>
          <a:xfrm>
            <a:off x="154300" y="1337300"/>
            <a:ext cx="8859600" cy="3471600"/>
          </a:xfrm>
          <a:prstGeom prst="horizontalScroll">
            <a:avLst>
              <a:gd name="adj" fmla="val 125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txBox="1">
            <a:spLocks noGrp="1"/>
          </p:cNvSpPr>
          <p:nvPr>
            <p:ph type="body" idx="1"/>
          </p:nvPr>
        </p:nvSpPr>
        <p:spPr>
          <a:xfrm>
            <a:off x="154300" y="295750"/>
            <a:ext cx="8678100" cy="45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000000"/>
                </a:solidFill>
              </a:rPr>
              <a:t>The National Education Policy (NEP) 2020 document outlines the essential roles and responsibilities of school leaders in driving educational transformation. </a:t>
            </a:r>
            <a:endParaRPr sz="1900">
              <a:solidFill>
                <a:srgbClr val="000000"/>
              </a:solidFill>
            </a:endParaRPr>
          </a:p>
          <a:p>
            <a:pPr marL="0" lvl="0" indent="0" algn="l" rtl="0">
              <a:spcBef>
                <a:spcPts val="1200"/>
              </a:spcBef>
              <a:spcAft>
                <a:spcPts val="0"/>
              </a:spcAft>
              <a:buNone/>
            </a:pPr>
            <a:endParaRPr sz="2100">
              <a:solidFill>
                <a:srgbClr val="000000"/>
              </a:solidFill>
            </a:endParaRPr>
          </a:p>
          <a:p>
            <a:pPr marL="0" lvl="0" indent="0" algn="l" rtl="0">
              <a:spcBef>
                <a:spcPts val="1200"/>
              </a:spcBef>
              <a:spcAft>
                <a:spcPts val="1200"/>
              </a:spcAft>
              <a:buNone/>
            </a:pPr>
            <a:endParaRPr sz="2100" b="1">
              <a:solidFill>
                <a:srgbClr val="000000"/>
              </a:solidFill>
            </a:endParaRPr>
          </a:p>
        </p:txBody>
      </p:sp>
      <p:sp>
        <p:nvSpPr>
          <p:cNvPr id="103" name="Google Shape;103;p15"/>
          <p:cNvSpPr txBox="1"/>
          <p:nvPr/>
        </p:nvSpPr>
        <p:spPr>
          <a:xfrm>
            <a:off x="591475" y="1703900"/>
            <a:ext cx="8306700" cy="2738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100" b="1">
                <a:solidFill>
                  <a:schemeClr val="lt1"/>
                </a:solidFill>
                <a:latin typeface="Lato"/>
                <a:ea typeface="Lato"/>
                <a:cs typeface="Lato"/>
                <a:sym typeface="Lato"/>
              </a:rPr>
              <a:t>“School leaders are expected to be visionary and instructional leaders who set a clear vision for their schools and create a conducive environment for quality education. They are responsible for promoting innovative teaching methods, ensuring continuous professional development for teachers, and leveraging technology for improved learning outcomes.” (National Education Policy 2020, Government of India)</a:t>
            </a:r>
            <a:endParaRPr>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92900" y="398625"/>
            <a:ext cx="8951100" cy="7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2640"/>
              <a:t>Role of School Leaders in bringing a change in pedagogy</a:t>
            </a:r>
            <a:endParaRPr sz="2640"/>
          </a:p>
        </p:txBody>
      </p:sp>
      <p:sp>
        <p:nvSpPr>
          <p:cNvPr id="109" name="Google Shape;109;p16"/>
          <p:cNvSpPr txBox="1">
            <a:spLocks noGrp="1"/>
          </p:cNvSpPr>
          <p:nvPr>
            <p:ph type="body" idx="1"/>
          </p:nvPr>
        </p:nvSpPr>
        <p:spPr>
          <a:xfrm>
            <a:off x="192900" y="1087725"/>
            <a:ext cx="6465000" cy="3798600"/>
          </a:xfrm>
          <a:prstGeom prst="rect">
            <a:avLst/>
          </a:prstGeom>
        </p:spPr>
        <p:txBody>
          <a:bodyPr spcFirstLastPara="1" wrap="square" lIns="91425" tIns="91425" rIns="91425" bIns="91425" anchor="t" anchorCtr="0">
            <a:normAutofit fontScale="40000" lnSpcReduction="10000"/>
          </a:bodyPr>
          <a:lstStyle/>
          <a:p>
            <a:pPr marL="0" lvl="0" indent="0" algn="l" rtl="0">
              <a:spcBef>
                <a:spcPts val="0"/>
              </a:spcBef>
              <a:spcAft>
                <a:spcPts val="0"/>
              </a:spcAft>
              <a:buNone/>
            </a:pPr>
            <a:endParaRPr>
              <a:solidFill>
                <a:srgbClr val="000000"/>
              </a:solidFill>
            </a:endParaRPr>
          </a:p>
          <a:p>
            <a:pPr marL="457200" lvl="0" indent="-350996" algn="l" rtl="0">
              <a:spcBef>
                <a:spcPts val="1200"/>
              </a:spcBef>
              <a:spcAft>
                <a:spcPts val="0"/>
              </a:spcAft>
              <a:buClr>
                <a:srgbClr val="000000"/>
              </a:buClr>
              <a:buSzPct val="100000"/>
              <a:buChar char="●"/>
            </a:pPr>
            <a:r>
              <a:rPr lang="en" sz="5930" b="1">
                <a:solidFill>
                  <a:srgbClr val="000000"/>
                </a:solidFill>
              </a:rPr>
              <a:t>Setting a vision</a:t>
            </a:r>
            <a:r>
              <a:rPr lang="en" sz="5930">
                <a:solidFill>
                  <a:srgbClr val="000000"/>
                </a:solidFill>
              </a:rPr>
              <a:t> for innovative teaching practices.</a:t>
            </a:r>
            <a:endParaRPr sz="5930">
              <a:solidFill>
                <a:srgbClr val="000000"/>
              </a:solidFill>
            </a:endParaRPr>
          </a:p>
          <a:p>
            <a:pPr marL="457200" lvl="0" indent="-350996" algn="l" rtl="0">
              <a:spcBef>
                <a:spcPts val="0"/>
              </a:spcBef>
              <a:spcAft>
                <a:spcPts val="0"/>
              </a:spcAft>
              <a:buClr>
                <a:srgbClr val="000000"/>
              </a:buClr>
              <a:buSzPct val="100000"/>
              <a:buChar char="●"/>
            </a:pPr>
            <a:r>
              <a:rPr lang="en" sz="5930">
                <a:solidFill>
                  <a:srgbClr val="000000"/>
                </a:solidFill>
              </a:rPr>
              <a:t>Providing </a:t>
            </a:r>
            <a:r>
              <a:rPr lang="en" sz="5930" b="1">
                <a:solidFill>
                  <a:srgbClr val="000000"/>
                </a:solidFill>
              </a:rPr>
              <a:t>professional development opportunities</a:t>
            </a:r>
            <a:r>
              <a:rPr lang="en" sz="5930">
                <a:solidFill>
                  <a:srgbClr val="000000"/>
                </a:solidFill>
              </a:rPr>
              <a:t>.</a:t>
            </a:r>
            <a:endParaRPr sz="5930">
              <a:solidFill>
                <a:srgbClr val="000000"/>
              </a:solidFill>
            </a:endParaRPr>
          </a:p>
          <a:p>
            <a:pPr marL="457200" lvl="0" indent="-350996" algn="l" rtl="0">
              <a:spcBef>
                <a:spcPts val="0"/>
              </a:spcBef>
              <a:spcAft>
                <a:spcPts val="0"/>
              </a:spcAft>
              <a:buClr>
                <a:srgbClr val="000000"/>
              </a:buClr>
              <a:buSzPct val="100000"/>
              <a:buChar char="●"/>
            </a:pPr>
            <a:r>
              <a:rPr lang="en" sz="5930" b="1">
                <a:solidFill>
                  <a:srgbClr val="000000"/>
                </a:solidFill>
              </a:rPr>
              <a:t>Redesigning the curriculum</a:t>
            </a:r>
            <a:r>
              <a:rPr lang="en" sz="5930">
                <a:solidFill>
                  <a:srgbClr val="000000"/>
                </a:solidFill>
              </a:rPr>
              <a:t> to incorporate modern approaches.</a:t>
            </a:r>
            <a:endParaRPr sz="5930">
              <a:solidFill>
                <a:srgbClr val="000000"/>
              </a:solidFill>
            </a:endParaRPr>
          </a:p>
          <a:p>
            <a:pPr marL="457200" lvl="0" indent="-350996" algn="l" rtl="0">
              <a:spcBef>
                <a:spcPts val="0"/>
              </a:spcBef>
              <a:spcAft>
                <a:spcPts val="0"/>
              </a:spcAft>
              <a:buClr>
                <a:srgbClr val="000000"/>
              </a:buClr>
              <a:buSzPct val="100000"/>
              <a:buChar char="●"/>
            </a:pPr>
            <a:r>
              <a:rPr lang="en" sz="5930" b="1">
                <a:solidFill>
                  <a:srgbClr val="000000"/>
                </a:solidFill>
              </a:rPr>
              <a:t>Allocating resources</a:t>
            </a:r>
            <a:r>
              <a:rPr lang="en" sz="5930">
                <a:solidFill>
                  <a:srgbClr val="000000"/>
                </a:solidFill>
              </a:rPr>
              <a:t> to support new teaching strategies.</a:t>
            </a:r>
            <a:endParaRPr sz="5930">
              <a:solidFill>
                <a:srgbClr val="000000"/>
              </a:solidFill>
            </a:endParaRPr>
          </a:p>
          <a:p>
            <a:pPr marL="457200" lvl="0" indent="-350996" algn="l" rtl="0">
              <a:spcBef>
                <a:spcPts val="0"/>
              </a:spcBef>
              <a:spcAft>
                <a:spcPts val="0"/>
              </a:spcAft>
              <a:buClr>
                <a:srgbClr val="000000"/>
              </a:buClr>
              <a:buSzPct val="100000"/>
              <a:buChar char="●"/>
            </a:pPr>
            <a:r>
              <a:rPr lang="en" sz="5930" b="1">
                <a:solidFill>
                  <a:srgbClr val="000000"/>
                </a:solidFill>
              </a:rPr>
              <a:t>Fostering collaboration</a:t>
            </a:r>
            <a:r>
              <a:rPr lang="en" sz="5930">
                <a:solidFill>
                  <a:srgbClr val="000000"/>
                </a:solidFill>
              </a:rPr>
              <a:t> among teachers.</a:t>
            </a:r>
            <a:endParaRPr sz="5930">
              <a:solidFill>
                <a:srgbClr val="000000"/>
              </a:solidFill>
            </a:endParaRPr>
          </a:p>
          <a:p>
            <a:pPr marL="457200" lvl="0" indent="-350996" algn="l" rtl="0">
              <a:spcBef>
                <a:spcPts val="0"/>
              </a:spcBef>
              <a:spcAft>
                <a:spcPts val="0"/>
              </a:spcAft>
              <a:buClr>
                <a:srgbClr val="000000"/>
              </a:buClr>
              <a:buSzPct val="100000"/>
              <a:buChar char="●"/>
            </a:pPr>
            <a:r>
              <a:rPr lang="en" sz="5930" b="1">
                <a:solidFill>
                  <a:srgbClr val="000000"/>
                </a:solidFill>
              </a:rPr>
              <a:t>Monitoring and evaluating</a:t>
            </a:r>
            <a:r>
              <a:rPr lang="en" sz="5930">
                <a:solidFill>
                  <a:srgbClr val="000000"/>
                </a:solidFill>
              </a:rPr>
              <a:t> the impact of changes.</a:t>
            </a:r>
            <a:endParaRPr sz="5930">
              <a:solidFill>
                <a:srgbClr val="000000"/>
              </a:solidFill>
            </a:endParaRPr>
          </a:p>
          <a:p>
            <a:pPr marL="457200" lvl="0" indent="-350996" algn="l" rtl="0">
              <a:spcBef>
                <a:spcPts val="0"/>
              </a:spcBef>
              <a:spcAft>
                <a:spcPts val="0"/>
              </a:spcAft>
              <a:buClr>
                <a:srgbClr val="000000"/>
              </a:buClr>
              <a:buSzPct val="100000"/>
              <a:buChar char="●"/>
            </a:pPr>
            <a:r>
              <a:rPr lang="en" sz="5930">
                <a:solidFill>
                  <a:srgbClr val="000000"/>
                </a:solidFill>
              </a:rPr>
              <a:t>Promoting a culture of </a:t>
            </a:r>
            <a:r>
              <a:rPr lang="en" sz="5930" b="1">
                <a:solidFill>
                  <a:srgbClr val="000000"/>
                </a:solidFill>
              </a:rPr>
              <a:t>continuous improvement.</a:t>
            </a:r>
            <a:endParaRPr sz="5930" b="1">
              <a:solidFill>
                <a:srgbClr val="000000"/>
              </a:solidFill>
            </a:endParaRPr>
          </a:p>
          <a:p>
            <a:pPr marL="0" lvl="0" indent="0" algn="l" rtl="0">
              <a:spcBef>
                <a:spcPts val="1200"/>
              </a:spcBef>
              <a:spcAft>
                <a:spcPts val="1200"/>
              </a:spcAft>
              <a:buNone/>
            </a:pPr>
            <a:endParaRPr/>
          </a:p>
        </p:txBody>
      </p:sp>
      <p:pic>
        <p:nvPicPr>
          <p:cNvPr id="110" name="Google Shape;110;p16"/>
          <p:cNvPicPr preferRelativeResize="0"/>
          <p:nvPr/>
        </p:nvPicPr>
        <p:blipFill>
          <a:blip r:embed="rId3">
            <a:alphaModFix/>
          </a:blip>
          <a:stretch>
            <a:fillRect/>
          </a:stretch>
        </p:blipFill>
        <p:spPr>
          <a:xfrm>
            <a:off x="6432275" y="3253300"/>
            <a:ext cx="2621701" cy="1748775"/>
          </a:xfrm>
          <a:prstGeom prst="rect">
            <a:avLst/>
          </a:prstGeom>
          <a:noFill/>
          <a:ln>
            <a:noFill/>
          </a:ln>
          <a:effectLst>
            <a:outerShdw blurRad="57150" dist="19050" dir="5400000" algn="bl" rotWithShape="0">
              <a:srgbClr val="FFFFFF">
                <a:alpha val="50000"/>
              </a:srgbClr>
            </a:outerShdw>
          </a:effectLst>
        </p:spPr>
      </p:pic>
      <p:pic>
        <p:nvPicPr>
          <p:cNvPr id="111" name="Google Shape;111;p16"/>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7" name="Google Shape;117;p17"/>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8" name="Google Shape;118;p17"/>
          <p:cNvPicPr preferRelativeResize="0"/>
          <p:nvPr/>
        </p:nvPicPr>
        <p:blipFill>
          <a:blip r:embed="rId3">
            <a:alphaModFix/>
          </a:blip>
          <a:stretch>
            <a:fillRect/>
          </a:stretch>
        </p:blipFill>
        <p:spPr>
          <a:xfrm>
            <a:off x="12" y="59602"/>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90"/>
              <a:buNone/>
            </a:pPr>
            <a:r>
              <a:rPr lang="en" sz="2620"/>
              <a:t>Establishing Infrastructure</a:t>
            </a:r>
            <a:endParaRPr sz="2620"/>
          </a:p>
          <a:p>
            <a:pPr marL="0" lvl="0" indent="0" algn="l" rtl="0">
              <a:spcBef>
                <a:spcPts val="1200"/>
              </a:spcBef>
              <a:spcAft>
                <a:spcPts val="0"/>
              </a:spcAft>
              <a:buSzPts val="990"/>
              <a:buNone/>
            </a:pPr>
            <a:endParaRPr sz="2700"/>
          </a:p>
        </p:txBody>
      </p:sp>
      <p:sp>
        <p:nvSpPr>
          <p:cNvPr id="124" name="Google Shape;124;p18"/>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rgbClr val="000000"/>
                </a:solidFill>
              </a:rPr>
              <a:t>School Leaders can promote Digital Pedagogy by facilitating the arrangement of following in schools:</a:t>
            </a:r>
            <a:endParaRPr>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Reliable internet connectivity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Adequate computer hardware and software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Cybersecurity measures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Access to digital libraries and repositories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Technical support and maintenance services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Collaboration and communication tools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Scalable infrastructure to accommodate future technological advancements.</a:t>
            </a:r>
            <a:endParaRPr>
              <a:solidFill>
                <a:srgbClr val="000000"/>
              </a:solidFill>
            </a:endParaRPr>
          </a:p>
        </p:txBody>
      </p:sp>
      <p:pic>
        <p:nvPicPr>
          <p:cNvPr id="125" name="Google Shape;125;p18"/>
          <p:cNvPicPr preferRelativeResize="0"/>
          <p:nvPr/>
        </p:nvPicPr>
        <p:blipFill>
          <a:blip r:embed="rId3">
            <a:alphaModFix/>
          </a:blip>
          <a:stretch>
            <a:fillRect/>
          </a:stretch>
        </p:blipFill>
        <p:spPr>
          <a:xfrm>
            <a:off x="5583550" y="2055963"/>
            <a:ext cx="2914650" cy="1571625"/>
          </a:xfrm>
          <a:prstGeom prst="rect">
            <a:avLst/>
          </a:prstGeom>
          <a:noFill/>
          <a:ln>
            <a:noFill/>
          </a:ln>
        </p:spPr>
      </p:pic>
      <p:pic>
        <p:nvPicPr>
          <p:cNvPr id="126" name="Google Shape;126;p18"/>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9"/>
          <p:cNvPicPr preferRelativeResize="0"/>
          <p:nvPr/>
        </p:nvPicPr>
        <p:blipFill>
          <a:blip r:embed="rId3">
            <a:alphaModFix/>
          </a:blip>
          <a:stretch>
            <a:fillRect/>
          </a:stretch>
        </p:blipFill>
        <p:spPr>
          <a:xfrm>
            <a:off x="0" y="0"/>
            <a:ext cx="9144000" cy="5057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254550" y="378675"/>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sz="2600">
                <a:solidFill>
                  <a:schemeClr val="lt1"/>
                </a:solidFill>
              </a:rPr>
              <a:t>Shared Responsibility</a:t>
            </a:r>
            <a:endParaRPr sz="2600">
              <a:solidFill>
                <a:schemeClr val="lt1"/>
              </a:solidFill>
            </a:endParaRPr>
          </a:p>
        </p:txBody>
      </p:sp>
      <p:sp>
        <p:nvSpPr>
          <p:cNvPr id="137" name="Google Shape;137;p20"/>
          <p:cNvSpPr txBox="1">
            <a:spLocks noGrp="1"/>
          </p:cNvSpPr>
          <p:nvPr>
            <p:ph type="body" idx="1"/>
          </p:nvPr>
        </p:nvSpPr>
        <p:spPr>
          <a:xfrm>
            <a:off x="254550" y="1221575"/>
            <a:ext cx="8373600" cy="3626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just" rtl="0">
              <a:spcBef>
                <a:spcPts val="0"/>
              </a:spcBef>
              <a:spcAft>
                <a:spcPts val="0"/>
              </a:spcAft>
              <a:buNone/>
            </a:pPr>
            <a:r>
              <a:rPr lang="en" sz="1808">
                <a:solidFill>
                  <a:srgbClr val="000000"/>
                </a:solidFill>
                <a:highlight>
                  <a:schemeClr val="lt1"/>
                </a:highlight>
              </a:rPr>
              <a:t>The success of the school as a whole should be everyone's responsibility, and school leaders should promote a culture of shared responsibility, collaboration, and ownership. School administrators can take some initiatives to encourage shared responsibility within the schools: </a:t>
            </a:r>
            <a:endParaRPr sz="1808">
              <a:solidFill>
                <a:srgbClr val="000000"/>
              </a:solidFill>
              <a:highlight>
                <a:schemeClr val="lt1"/>
              </a:highlight>
            </a:endParaRPr>
          </a:p>
          <a:p>
            <a:pPr marL="457200" lvl="0" indent="-343415" algn="l" rtl="0">
              <a:spcBef>
                <a:spcPts val="1200"/>
              </a:spcBef>
              <a:spcAft>
                <a:spcPts val="0"/>
              </a:spcAft>
              <a:buClr>
                <a:srgbClr val="000000"/>
              </a:buClr>
              <a:buSzPts val="1808"/>
              <a:buChar char="●"/>
            </a:pPr>
            <a:r>
              <a:rPr lang="en" sz="1808" b="1">
                <a:solidFill>
                  <a:srgbClr val="000000"/>
                </a:solidFill>
                <a:highlight>
                  <a:schemeClr val="lt1"/>
                </a:highlight>
              </a:rPr>
              <a:t>Building trust</a:t>
            </a:r>
            <a:r>
              <a:rPr lang="en" sz="1808">
                <a:solidFill>
                  <a:srgbClr val="000000"/>
                </a:solidFill>
                <a:highlight>
                  <a:schemeClr val="lt1"/>
                </a:highlight>
              </a:rPr>
              <a:t> and </a:t>
            </a:r>
            <a:r>
              <a:rPr lang="en" sz="1808" b="1">
                <a:solidFill>
                  <a:srgbClr val="000000"/>
                </a:solidFill>
                <a:highlight>
                  <a:schemeClr val="lt1"/>
                </a:highlight>
              </a:rPr>
              <a:t>relationships</a:t>
            </a:r>
            <a:r>
              <a:rPr lang="en" sz="1808">
                <a:solidFill>
                  <a:srgbClr val="000000"/>
                </a:solidFill>
                <a:highlight>
                  <a:schemeClr val="lt1"/>
                </a:highlight>
              </a:rPr>
              <a:t> among stakeholders.</a:t>
            </a:r>
            <a:endParaRPr sz="1808">
              <a:solidFill>
                <a:srgbClr val="000000"/>
              </a:solidFill>
              <a:highlight>
                <a:schemeClr val="lt1"/>
              </a:highlight>
            </a:endParaRPr>
          </a:p>
          <a:p>
            <a:pPr marL="457200" lvl="0" indent="-343415" algn="l" rtl="0">
              <a:spcBef>
                <a:spcPts val="0"/>
              </a:spcBef>
              <a:spcAft>
                <a:spcPts val="0"/>
              </a:spcAft>
              <a:buClr>
                <a:srgbClr val="000000"/>
              </a:buClr>
              <a:buSzPts val="1808"/>
              <a:buChar char="●"/>
            </a:pPr>
            <a:r>
              <a:rPr lang="en" sz="1808">
                <a:solidFill>
                  <a:srgbClr val="000000"/>
                </a:solidFill>
                <a:highlight>
                  <a:schemeClr val="lt1"/>
                </a:highlight>
              </a:rPr>
              <a:t>Facilitating </a:t>
            </a:r>
            <a:r>
              <a:rPr lang="en" sz="1808" b="1">
                <a:solidFill>
                  <a:srgbClr val="000000"/>
                </a:solidFill>
                <a:highlight>
                  <a:schemeClr val="lt1"/>
                </a:highlight>
              </a:rPr>
              <a:t>effective communication </a:t>
            </a:r>
            <a:r>
              <a:rPr lang="en" sz="1808">
                <a:solidFill>
                  <a:srgbClr val="000000"/>
                </a:solidFill>
                <a:highlight>
                  <a:schemeClr val="lt1"/>
                </a:highlight>
              </a:rPr>
              <a:t>channels.</a:t>
            </a:r>
            <a:endParaRPr sz="1808">
              <a:solidFill>
                <a:srgbClr val="000000"/>
              </a:solidFill>
              <a:highlight>
                <a:schemeClr val="lt1"/>
              </a:highlight>
            </a:endParaRPr>
          </a:p>
          <a:p>
            <a:pPr marL="457200" lvl="0" indent="-343415" algn="l" rtl="0">
              <a:spcBef>
                <a:spcPts val="0"/>
              </a:spcBef>
              <a:spcAft>
                <a:spcPts val="0"/>
              </a:spcAft>
              <a:buClr>
                <a:srgbClr val="000000"/>
              </a:buClr>
              <a:buSzPts val="1808"/>
              <a:buChar char="●"/>
            </a:pPr>
            <a:r>
              <a:rPr lang="en" sz="1808" b="1">
                <a:solidFill>
                  <a:srgbClr val="000000"/>
                </a:solidFill>
                <a:highlight>
                  <a:schemeClr val="lt1"/>
                </a:highlight>
              </a:rPr>
              <a:t>Empowering teachers, students</a:t>
            </a:r>
            <a:r>
              <a:rPr lang="en" sz="1808">
                <a:solidFill>
                  <a:srgbClr val="000000"/>
                </a:solidFill>
                <a:highlight>
                  <a:schemeClr val="lt1"/>
                </a:highlight>
              </a:rPr>
              <a:t>, and </a:t>
            </a:r>
            <a:r>
              <a:rPr lang="en" sz="1808" b="1">
                <a:solidFill>
                  <a:srgbClr val="000000"/>
                </a:solidFill>
                <a:highlight>
                  <a:schemeClr val="lt1"/>
                </a:highlight>
              </a:rPr>
              <a:t>parents</a:t>
            </a:r>
            <a:r>
              <a:rPr lang="en" sz="1808">
                <a:solidFill>
                  <a:srgbClr val="000000"/>
                </a:solidFill>
                <a:highlight>
                  <a:schemeClr val="lt1"/>
                </a:highlight>
              </a:rPr>
              <a:t> to take on leadership roles.</a:t>
            </a:r>
            <a:endParaRPr sz="1808">
              <a:solidFill>
                <a:srgbClr val="000000"/>
              </a:solidFill>
              <a:highlight>
                <a:schemeClr val="lt1"/>
              </a:highlight>
            </a:endParaRPr>
          </a:p>
          <a:p>
            <a:pPr marL="457200" lvl="0" indent="-343415" algn="l" rtl="0">
              <a:spcBef>
                <a:spcPts val="0"/>
              </a:spcBef>
              <a:spcAft>
                <a:spcPts val="0"/>
              </a:spcAft>
              <a:buClr>
                <a:srgbClr val="000000"/>
              </a:buClr>
              <a:buSzPts val="1808"/>
              <a:buChar char="●"/>
            </a:pPr>
            <a:r>
              <a:rPr lang="en" sz="1808">
                <a:solidFill>
                  <a:srgbClr val="000000"/>
                </a:solidFill>
                <a:highlight>
                  <a:schemeClr val="lt1"/>
                </a:highlight>
              </a:rPr>
              <a:t>Encouraging </a:t>
            </a:r>
            <a:r>
              <a:rPr lang="en" sz="1808" b="1">
                <a:solidFill>
                  <a:srgbClr val="000000"/>
                </a:solidFill>
                <a:highlight>
                  <a:schemeClr val="lt1"/>
                </a:highlight>
              </a:rPr>
              <a:t>collaboration</a:t>
            </a:r>
            <a:r>
              <a:rPr lang="en" sz="1808">
                <a:solidFill>
                  <a:srgbClr val="000000"/>
                </a:solidFill>
                <a:highlight>
                  <a:schemeClr val="lt1"/>
                </a:highlight>
              </a:rPr>
              <a:t> and </a:t>
            </a:r>
            <a:r>
              <a:rPr lang="en" sz="1808" b="1">
                <a:solidFill>
                  <a:srgbClr val="000000"/>
                </a:solidFill>
                <a:highlight>
                  <a:schemeClr val="lt1"/>
                </a:highlight>
              </a:rPr>
              <a:t>shared decision-making.</a:t>
            </a:r>
            <a:endParaRPr>
              <a:highlight>
                <a:schemeClr val="lt1"/>
              </a:highlight>
            </a:endParaRPr>
          </a:p>
        </p:txBody>
      </p:sp>
      <p:pic>
        <p:nvPicPr>
          <p:cNvPr id="138" name="Google Shape;138;p20"/>
          <p:cNvPicPr preferRelativeResize="0"/>
          <p:nvPr/>
        </p:nvPicPr>
        <p:blipFill>
          <a:blip r:embed="rId3">
            <a:alphaModFix amt="62000"/>
          </a:blip>
          <a:stretch>
            <a:fillRect/>
          </a:stretch>
        </p:blipFill>
        <p:spPr>
          <a:xfrm>
            <a:off x="7756675" y="3678650"/>
            <a:ext cx="1311600" cy="1311600"/>
          </a:xfrm>
          <a:prstGeom prst="rect">
            <a:avLst/>
          </a:prstGeom>
          <a:noFill/>
          <a:ln>
            <a:noFill/>
          </a:ln>
        </p:spPr>
      </p:pic>
      <p:pic>
        <p:nvPicPr>
          <p:cNvPr id="139" name="Google Shape;139;p20"/>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385850" y="359900"/>
            <a:ext cx="8655300" cy="6078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sz="2600"/>
              <a:t>Setting goals for innovative practices</a:t>
            </a:r>
            <a:endParaRPr sz="2600"/>
          </a:p>
        </p:txBody>
      </p:sp>
      <p:sp>
        <p:nvSpPr>
          <p:cNvPr id="145" name="Google Shape;145;p21"/>
          <p:cNvSpPr txBox="1">
            <a:spLocks noGrp="1"/>
          </p:cNvSpPr>
          <p:nvPr>
            <p:ph type="body" idx="1"/>
          </p:nvPr>
        </p:nvSpPr>
        <p:spPr>
          <a:xfrm>
            <a:off x="0" y="392700"/>
            <a:ext cx="8520600" cy="47508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 </a:t>
            </a:r>
            <a:endParaRPr/>
          </a:p>
          <a:p>
            <a:pPr marL="0" lvl="0" indent="0" algn="l" rtl="0">
              <a:spcBef>
                <a:spcPts val="1200"/>
              </a:spcBef>
              <a:spcAft>
                <a:spcPts val="0"/>
              </a:spcAft>
              <a:buNone/>
            </a:pPr>
            <a:endParaRPr/>
          </a:p>
          <a:p>
            <a:pPr marL="457200" lvl="0" indent="-334327" algn="l" rtl="0">
              <a:spcBef>
                <a:spcPts val="1200"/>
              </a:spcBef>
              <a:spcAft>
                <a:spcPts val="0"/>
              </a:spcAft>
              <a:buClr>
                <a:srgbClr val="000000"/>
              </a:buClr>
              <a:buSzPct val="100000"/>
              <a:buChar char="●"/>
            </a:pPr>
            <a:r>
              <a:rPr lang="en">
                <a:solidFill>
                  <a:srgbClr val="000000"/>
                </a:solidFill>
              </a:rPr>
              <a:t>Encouraging a </a:t>
            </a:r>
            <a:r>
              <a:rPr lang="en" b="1">
                <a:solidFill>
                  <a:srgbClr val="000000"/>
                </a:solidFill>
              </a:rPr>
              <a:t>culture of experimentation</a:t>
            </a:r>
            <a:r>
              <a:rPr lang="en">
                <a:solidFill>
                  <a:srgbClr val="000000"/>
                </a:solidFill>
              </a:rPr>
              <a:t> and </a:t>
            </a:r>
            <a:r>
              <a:rPr lang="en" b="1">
                <a:solidFill>
                  <a:srgbClr val="000000"/>
                </a:solidFill>
              </a:rPr>
              <a:t>risk-taking</a:t>
            </a:r>
            <a:r>
              <a:rPr lang="en">
                <a:solidFill>
                  <a:srgbClr val="000000"/>
                </a:solidFill>
              </a:rPr>
              <a:t>, where teachers feel empowered to explore new ideas and approaches.</a:t>
            </a:r>
            <a:endParaRPr>
              <a:solidFill>
                <a:srgbClr val="000000"/>
              </a:solidFill>
            </a:endParaRPr>
          </a:p>
          <a:p>
            <a:pPr marL="457200" lvl="0" indent="-334327" algn="l" rtl="0">
              <a:spcBef>
                <a:spcPts val="0"/>
              </a:spcBef>
              <a:spcAft>
                <a:spcPts val="0"/>
              </a:spcAft>
              <a:buClr>
                <a:srgbClr val="000000"/>
              </a:buClr>
              <a:buSzPct val="100000"/>
              <a:buChar char="●"/>
            </a:pPr>
            <a:r>
              <a:rPr lang="en">
                <a:solidFill>
                  <a:srgbClr val="000000"/>
                </a:solidFill>
              </a:rPr>
              <a:t>Incorporating </a:t>
            </a:r>
            <a:r>
              <a:rPr lang="en" b="1">
                <a:solidFill>
                  <a:srgbClr val="000000"/>
                </a:solidFill>
              </a:rPr>
              <a:t>emerging technologies</a:t>
            </a:r>
            <a:r>
              <a:rPr lang="en">
                <a:solidFill>
                  <a:srgbClr val="000000"/>
                </a:solidFill>
              </a:rPr>
              <a:t>, such as </a:t>
            </a:r>
            <a:r>
              <a:rPr lang="en" b="1">
                <a:solidFill>
                  <a:srgbClr val="000000"/>
                </a:solidFill>
              </a:rPr>
              <a:t>virtual reality</a:t>
            </a:r>
            <a:r>
              <a:rPr lang="en">
                <a:solidFill>
                  <a:srgbClr val="000000"/>
                </a:solidFill>
              </a:rPr>
              <a:t>, </a:t>
            </a:r>
            <a:r>
              <a:rPr lang="en" b="1">
                <a:solidFill>
                  <a:srgbClr val="000000"/>
                </a:solidFill>
              </a:rPr>
              <a:t>artificial intelligence</a:t>
            </a:r>
            <a:r>
              <a:rPr lang="en">
                <a:solidFill>
                  <a:srgbClr val="000000"/>
                </a:solidFill>
              </a:rPr>
              <a:t>, or </a:t>
            </a:r>
            <a:r>
              <a:rPr lang="en" b="1">
                <a:solidFill>
                  <a:srgbClr val="000000"/>
                </a:solidFill>
              </a:rPr>
              <a:t>robotics</a:t>
            </a:r>
            <a:r>
              <a:rPr lang="en">
                <a:solidFill>
                  <a:srgbClr val="000000"/>
                </a:solidFill>
              </a:rPr>
              <a:t>, into the learning environment to enhance </a:t>
            </a:r>
            <a:r>
              <a:rPr lang="en" b="1">
                <a:solidFill>
                  <a:srgbClr val="000000"/>
                </a:solidFill>
              </a:rPr>
              <a:t>engagement</a:t>
            </a:r>
            <a:r>
              <a:rPr lang="en">
                <a:solidFill>
                  <a:srgbClr val="000000"/>
                </a:solidFill>
              </a:rPr>
              <a:t> and </a:t>
            </a:r>
            <a:r>
              <a:rPr lang="en" b="1">
                <a:solidFill>
                  <a:srgbClr val="000000"/>
                </a:solidFill>
              </a:rPr>
              <a:t>creativity.</a:t>
            </a:r>
            <a:endParaRPr b="1">
              <a:solidFill>
                <a:srgbClr val="000000"/>
              </a:solidFill>
            </a:endParaRPr>
          </a:p>
          <a:p>
            <a:pPr marL="457200" lvl="0" indent="-334327" algn="l" rtl="0">
              <a:spcBef>
                <a:spcPts val="0"/>
              </a:spcBef>
              <a:spcAft>
                <a:spcPts val="0"/>
              </a:spcAft>
              <a:buClr>
                <a:srgbClr val="000000"/>
              </a:buClr>
              <a:buSzPct val="100000"/>
              <a:buChar char="●"/>
            </a:pPr>
            <a:r>
              <a:rPr lang="en">
                <a:solidFill>
                  <a:srgbClr val="000000"/>
                </a:solidFill>
              </a:rPr>
              <a:t>Promoting </a:t>
            </a:r>
            <a:r>
              <a:rPr lang="en" b="1">
                <a:solidFill>
                  <a:srgbClr val="000000"/>
                </a:solidFill>
              </a:rPr>
              <a:t>interdisciplinary and project-based learning </a:t>
            </a:r>
            <a:r>
              <a:rPr lang="en">
                <a:solidFill>
                  <a:srgbClr val="000000"/>
                </a:solidFill>
              </a:rPr>
              <a:t>that allows students to apply knowledge and skills in </a:t>
            </a:r>
            <a:r>
              <a:rPr lang="en" b="1">
                <a:solidFill>
                  <a:srgbClr val="000000"/>
                </a:solidFill>
              </a:rPr>
              <a:t>authentic</a:t>
            </a:r>
            <a:r>
              <a:rPr lang="en">
                <a:solidFill>
                  <a:srgbClr val="000000"/>
                </a:solidFill>
              </a:rPr>
              <a:t>, </a:t>
            </a:r>
            <a:r>
              <a:rPr lang="en" b="1">
                <a:solidFill>
                  <a:srgbClr val="000000"/>
                </a:solidFill>
              </a:rPr>
              <a:t>hands-on contexts</a:t>
            </a:r>
            <a:r>
              <a:rPr lang="en">
                <a:solidFill>
                  <a:srgbClr val="000000"/>
                </a:solidFill>
              </a:rPr>
              <a:t>.</a:t>
            </a:r>
            <a:endParaRPr>
              <a:solidFill>
                <a:srgbClr val="000000"/>
              </a:solidFill>
            </a:endParaRPr>
          </a:p>
          <a:p>
            <a:pPr marL="457200" lvl="0" indent="-334327" algn="l" rtl="0">
              <a:spcBef>
                <a:spcPts val="0"/>
              </a:spcBef>
              <a:spcAft>
                <a:spcPts val="0"/>
              </a:spcAft>
              <a:buClr>
                <a:srgbClr val="000000"/>
              </a:buClr>
              <a:buSzPct val="100000"/>
              <a:buChar char="●"/>
            </a:pPr>
            <a:r>
              <a:rPr lang="en">
                <a:solidFill>
                  <a:srgbClr val="000000"/>
                </a:solidFill>
              </a:rPr>
              <a:t>Prioritizing the development of </a:t>
            </a:r>
            <a:r>
              <a:rPr lang="en" b="1">
                <a:solidFill>
                  <a:srgbClr val="000000"/>
                </a:solidFill>
              </a:rPr>
              <a:t>critical thinking, problem-solving,</a:t>
            </a:r>
            <a:r>
              <a:rPr lang="en">
                <a:solidFill>
                  <a:srgbClr val="000000"/>
                </a:solidFill>
              </a:rPr>
              <a:t> and </a:t>
            </a:r>
            <a:r>
              <a:rPr lang="en" b="1">
                <a:solidFill>
                  <a:srgbClr val="000000"/>
                </a:solidFill>
              </a:rPr>
              <a:t>creativity skills</a:t>
            </a:r>
            <a:r>
              <a:rPr lang="en">
                <a:solidFill>
                  <a:srgbClr val="000000"/>
                </a:solidFill>
              </a:rPr>
              <a:t> among students through </a:t>
            </a:r>
            <a:r>
              <a:rPr lang="en" b="1">
                <a:solidFill>
                  <a:srgbClr val="000000"/>
                </a:solidFill>
              </a:rPr>
              <a:t>innovative teaching methods</a:t>
            </a:r>
            <a:r>
              <a:rPr lang="en">
                <a:solidFill>
                  <a:srgbClr val="000000"/>
                </a:solidFill>
              </a:rPr>
              <a:t> and </a:t>
            </a:r>
            <a:r>
              <a:rPr lang="en" b="1">
                <a:solidFill>
                  <a:srgbClr val="000000"/>
                </a:solidFill>
              </a:rPr>
              <a:t>assessment strategies.</a:t>
            </a:r>
            <a:endParaRPr b="1">
              <a:solidFill>
                <a:srgbClr val="000000"/>
              </a:solidFill>
            </a:endParaRPr>
          </a:p>
          <a:p>
            <a:pPr marL="457200" lvl="0" indent="-334327" algn="l" rtl="0">
              <a:spcBef>
                <a:spcPts val="0"/>
              </a:spcBef>
              <a:spcAft>
                <a:spcPts val="0"/>
              </a:spcAft>
              <a:buClr>
                <a:srgbClr val="000000"/>
              </a:buClr>
              <a:buSzPct val="100000"/>
              <a:buChar char="●"/>
            </a:pPr>
            <a:r>
              <a:rPr lang="en">
                <a:solidFill>
                  <a:srgbClr val="000000"/>
                </a:solidFill>
              </a:rPr>
              <a:t>Creating dedicated innovation spaces or makerspaces where students can </a:t>
            </a:r>
            <a:r>
              <a:rPr lang="en" b="1">
                <a:solidFill>
                  <a:srgbClr val="000000"/>
                </a:solidFill>
              </a:rPr>
              <a:t>collaborate, tinker,</a:t>
            </a:r>
            <a:r>
              <a:rPr lang="en">
                <a:solidFill>
                  <a:srgbClr val="000000"/>
                </a:solidFill>
              </a:rPr>
              <a:t> and </a:t>
            </a:r>
            <a:r>
              <a:rPr lang="en" b="1">
                <a:solidFill>
                  <a:srgbClr val="000000"/>
                </a:solidFill>
              </a:rPr>
              <a:t>prototype ideas.</a:t>
            </a:r>
            <a:endParaRPr b="1">
              <a:solidFill>
                <a:srgbClr val="000000"/>
              </a:solidFill>
            </a:endParaRPr>
          </a:p>
          <a:p>
            <a:pPr marL="457200" lvl="0" indent="-334327" algn="l" rtl="0">
              <a:spcBef>
                <a:spcPts val="0"/>
              </a:spcBef>
              <a:spcAft>
                <a:spcPts val="0"/>
              </a:spcAft>
              <a:buClr>
                <a:srgbClr val="000000"/>
              </a:buClr>
              <a:buSzPct val="100000"/>
              <a:buChar char="●"/>
            </a:pPr>
            <a:r>
              <a:rPr lang="en">
                <a:solidFill>
                  <a:srgbClr val="000000"/>
                </a:solidFill>
              </a:rPr>
              <a:t>Leveraging </a:t>
            </a:r>
            <a:r>
              <a:rPr lang="en" b="1">
                <a:solidFill>
                  <a:srgbClr val="000000"/>
                </a:solidFill>
              </a:rPr>
              <a:t>data and analytics</a:t>
            </a:r>
            <a:r>
              <a:rPr lang="en">
                <a:solidFill>
                  <a:srgbClr val="000000"/>
                </a:solidFill>
              </a:rPr>
              <a:t> to identify areas for improvement and inform </a:t>
            </a:r>
            <a:r>
              <a:rPr lang="en" b="1">
                <a:solidFill>
                  <a:srgbClr val="000000"/>
                </a:solidFill>
              </a:rPr>
              <a:t>innovative practices.</a:t>
            </a:r>
            <a:endParaRPr b="1">
              <a:solidFill>
                <a:srgbClr val="000000"/>
              </a:solidFill>
            </a:endParaRPr>
          </a:p>
          <a:p>
            <a:pPr marL="457200" lvl="0" indent="0" algn="l" rtl="0">
              <a:spcBef>
                <a:spcPts val="1200"/>
              </a:spcBef>
              <a:spcAft>
                <a:spcPts val="1200"/>
              </a:spcAft>
              <a:buNone/>
            </a:pPr>
            <a:endParaRPr/>
          </a:p>
        </p:txBody>
      </p:sp>
      <p:pic>
        <p:nvPicPr>
          <p:cNvPr id="146" name="Google Shape;146;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0"/>
        <p:cNvGrpSpPr/>
        <p:nvPr/>
      </p:nvGrpSpPr>
      <p:grpSpPr>
        <a:xfrm>
          <a:off x="0" y="0"/>
          <a:ext cx="0" cy="0"/>
          <a:chOff x="0" y="0"/>
          <a:chExt cx="0" cy="0"/>
        </a:xfrm>
      </p:grpSpPr>
      <p:sp>
        <p:nvSpPr>
          <p:cNvPr id="151" name="Google Shape;151;p22"/>
          <p:cNvSpPr txBox="1"/>
          <p:nvPr/>
        </p:nvSpPr>
        <p:spPr>
          <a:xfrm>
            <a:off x="347175" y="925825"/>
            <a:ext cx="5787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Lato"/>
              <a:ea typeface="Lato"/>
              <a:cs typeface="Lato"/>
              <a:sym typeface="Lato"/>
            </a:endParaRPr>
          </a:p>
        </p:txBody>
      </p:sp>
      <p:sp>
        <p:nvSpPr>
          <p:cNvPr id="152" name="Google Shape;152;p22"/>
          <p:cNvSpPr txBox="1">
            <a:spLocks noGrp="1"/>
          </p:cNvSpPr>
          <p:nvPr>
            <p:ph type="title"/>
          </p:nvPr>
        </p:nvSpPr>
        <p:spPr>
          <a:xfrm>
            <a:off x="179425" y="303350"/>
            <a:ext cx="4073700" cy="4737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200"/>
              </a:spcAft>
              <a:buNone/>
            </a:pPr>
            <a:r>
              <a:rPr lang="en" sz="3600" dirty="0">
                <a:solidFill>
                  <a:srgbClr val="20124D"/>
                </a:solidFill>
              </a:rPr>
              <a:t>Redefining the learning with digital pedagogy:</a:t>
            </a:r>
            <a:r>
              <a:rPr lang="en" sz="3600" dirty="0"/>
              <a:t> </a:t>
            </a:r>
            <a:r>
              <a:rPr lang="en" sz="3600" dirty="0">
                <a:solidFill>
                  <a:srgbClr val="38761D"/>
                </a:solidFill>
              </a:rPr>
              <a:t>Transition from ‘Substitution’ to ‘Refining’</a:t>
            </a:r>
            <a:endParaRPr sz="3600" dirty="0">
              <a:solidFill>
                <a:srgbClr val="38761D"/>
              </a:solidFill>
            </a:endParaRPr>
          </a:p>
        </p:txBody>
      </p:sp>
      <p:pic>
        <p:nvPicPr>
          <p:cNvPr id="153" name="Google Shape;153;p22"/>
          <p:cNvPicPr preferRelativeResize="0"/>
          <p:nvPr/>
        </p:nvPicPr>
        <p:blipFill>
          <a:blip r:embed="rId3">
            <a:alphaModFix/>
          </a:blip>
          <a:stretch>
            <a:fillRect/>
          </a:stretch>
        </p:blipFill>
        <p:spPr>
          <a:xfrm>
            <a:off x="4500550" y="406475"/>
            <a:ext cx="4325001" cy="3841950"/>
          </a:xfrm>
          <a:prstGeom prst="rect">
            <a:avLst/>
          </a:prstGeom>
          <a:noFill/>
          <a:ln>
            <a:noFill/>
          </a:ln>
        </p:spPr>
      </p:pic>
      <p:sp>
        <p:nvSpPr>
          <p:cNvPr id="154" name="Google Shape;154;p22"/>
          <p:cNvSpPr txBox="1"/>
          <p:nvPr/>
        </p:nvSpPr>
        <p:spPr>
          <a:xfrm>
            <a:off x="5018100" y="4320875"/>
            <a:ext cx="36207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u="sng">
                <a:hlinkClick r:id="rId4"/>
              </a:rPr>
              <a:t>https://www.researchgate.net/figure/An-adapted-SAMR-R-model-considering-the-ERT-context_fig2_366201369</a:t>
            </a:r>
            <a:r>
              <a:rPr lang="en" sz="1200" b="1"/>
              <a:t> </a:t>
            </a:r>
            <a:endParaRPr sz="300"/>
          </a:p>
        </p:txBody>
      </p:sp>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445</Words>
  <Application>Microsoft Office PowerPoint</Application>
  <PresentationFormat>On-screen Show (16:9)</PresentationFormat>
  <Paragraphs>40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Lato</vt:lpstr>
      <vt:lpstr>Aldrich</vt:lpstr>
      <vt:lpstr>Alfa Slab One</vt:lpstr>
      <vt:lpstr>Arial</vt:lpstr>
      <vt:lpstr>Playfair Display</vt:lpstr>
      <vt:lpstr>Blue &amp; Gold</vt:lpstr>
      <vt:lpstr>Digital Pedagogy as a lever for improving Students’ Learning: Role of School Leaders</vt:lpstr>
      <vt:lpstr>PowerPoint Presentation</vt:lpstr>
      <vt:lpstr>Role of School Leaders in bringing a change in pedagogy</vt:lpstr>
      <vt:lpstr>PowerPoint Presentation</vt:lpstr>
      <vt:lpstr>Establishing Infrastructure </vt:lpstr>
      <vt:lpstr>PowerPoint Presentation</vt:lpstr>
      <vt:lpstr>Shared Responsibility</vt:lpstr>
      <vt:lpstr>Setting goals for innovative practices</vt:lpstr>
      <vt:lpstr>Redefining the learning with digital pedagogy: Transition from ‘Substitution’ to ‘Refining’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Pedagogy as a lever for improving Students’ Learning: Role of School Leaders</dc:title>
  <dc:creator>user</dc:creator>
  <cp:lastModifiedBy>user</cp:lastModifiedBy>
  <cp:revision>2</cp:revision>
  <dcterms:modified xsi:type="dcterms:W3CDTF">2025-04-01T08:56:22Z</dcterms:modified>
</cp:coreProperties>
</file>