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72" r:id="rId3"/>
    <p:sldId id="273" r:id="rId4"/>
    <p:sldId id="288" r:id="rId5"/>
    <p:sldId id="274" r:id="rId6"/>
    <p:sldId id="275" r:id="rId7"/>
    <p:sldId id="276" r:id="rId8"/>
    <p:sldId id="277" r:id="rId9"/>
    <p:sldId id="285" r:id="rId10"/>
    <p:sldId id="286" r:id="rId11"/>
    <p:sldId id="287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78FE2-4343-47E3-95EF-DF45228FE55C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45836-3612-430F-9209-7437CC397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113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801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77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6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125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76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263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66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570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656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A0189-EE7D-4AAC-98CA-C80AC75884DA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6440-B396-4FA5-9A05-1D9B009C7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410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411" b="917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90600" y="952500"/>
            <a:ext cx="7162800" cy="495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71600" y="1066800"/>
            <a:ext cx="6400800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NCERT Webinar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Creating Online Puzzles using Puzzel.org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Andleeb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Assistant Professor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Department of Teacher Training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Non-Formal Education (IASE)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Jamia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Millia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Islamia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New Delhi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0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667000"/>
            <a:ext cx="2304288" cy="182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57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609600"/>
            <a:ext cx="7924800" cy="57150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Free Benefits of Puzzel.org</a:t>
            </a:r>
            <a:endParaRPr lang="en-US" sz="26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 can also use this tool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without logging in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selecting temporary account. 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Puzzles created by you are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automatically saved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Puzzle creator can edit or delete the puzzle whenever required.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Puzzle creator can create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 free puzzles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a month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can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publish the puzzle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either copy-pasting the URL or by generating QR code or by printing it.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can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commercially use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puzzles as in newspapers etc as created puzzles are not licensed.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1219200" y="762000"/>
            <a:ext cx="1143000" cy="6858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62000" y="457201"/>
            <a:ext cx="769619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Limitations of Puzzel.org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Puzzle creator can save only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puzzles in 24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hours in free usage of the tool.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Key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If you want to keep on making more than two puzzles in a day you will have 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delete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earlier puzzles.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Teachers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cannot see the results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 the puzzles played by the participants.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Teachers can ask the students to share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screenshots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the played puzzle answers.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Some of its features can be accessed 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paid version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only: seeing the results, creating 6000 puzzles per month, and many more related to changing settings and layouts etc of the puzzles.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Key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These features are not that important though.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847" b="7860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Oval 4"/>
          <p:cNvSpPr/>
          <p:nvPr/>
        </p:nvSpPr>
        <p:spPr>
          <a:xfrm>
            <a:off x="1371599" y="1212273"/>
            <a:ext cx="6400800" cy="43434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4200"/>
                </a:solidFill>
                <a:latin typeface="Kokila" pitchFamily="34" charset="0"/>
                <a:cs typeface="Kokila" pitchFamily="34" charset="0"/>
              </a:rPr>
              <a:t>THANK YOU</a:t>
            </a:r>
            <a:r>
              <a:rPr lang="hi-IN" sz="6000" b="1" dirty="0" smtClean="0">
                <a:solidFill>
                  <a:srgbClr val="004200"/>
                </a:solidFill>
                <a:latin typeface="Kokila" pitchFamily="34" charset="0"/>
                <a:cs typeface="Kokila" pitchFamily="34" charset="0"/>
              </a:rPr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88681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09155"/>
            <a:ext cx="8077200" cy="5867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540000" h="540000"/>
            <a:bevelB w="540000" h="720000"/>
          </a:sp3d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Contents</a:t>
            </a:r>
            <a:endParaRPr lang="en-U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is Puzzel.org?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Who can use Puzzel.org?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Why to use Puzzel.org?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How to use Puzzel.org?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Types of Online Puzzles in Puzzel.org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Free Benefits of Puzzel.org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Limitations of Puzzel.org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60000"/>
              </a:lnSpc>
              <a:buFont typeface="Arial" pitchFamily="34" charset="0"/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581400"/>
            <a:ext cx="2536101" cy="205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09155"/>
            <a:ext cx="8077200" cy="55868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7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is Puzzel.org?</a:t>
            </a:r>
            <a:endParaRPr lang="en-US" sz="27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Puzzel.org is a web tool for 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creating online puzzles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that became popular particularly during COVID-19. </a:t>
            </a:r>
          </a:p>
          <a:p>
            <a:pPr lvl="0" algn="just">
              <a:lnSpc>
                <a:spcPct val="110000"/>
              </a:lnSpc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Remember its spelling – 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PUZZEL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which is a Dutch word for Puzzle.</a:t>
            </a:r>
          </a:p>
          <a:p>
            <a:pPr lvl="0" algn="just">
              <a:lnSpc>
                <a:spcPct val="110000"/>
              </a:lnSpc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It offers a wide variety of online puzzles – at least 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 puzzles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types currently – in Language,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Maths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, Reasoning, and Picture puzzles.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533400"/>
            <a:ext cx="2667000" cy="1066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verse puzz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62000"/>
            <a:ext cx="7216456" cy="46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09155"/>
            <a:ext cx="8077200" cy="5867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Who can use Puzzel.org?</a:t>
            </a:r>
            <a:endParaRPr lang="en-U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Specifically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teachers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who want to make their teaching-learning a creative and interactive process.</a:t>
            </a:r>
          </a:p>
          <a:p>
            <a:pPr lvl="0" algn="just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who take part in online puzzles as participants and want to learn in a fun way.</a:t>
            </a:r>
          </a:p>
          <a:p>
            <a:pPr lvl="0" algn="just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who want to brainstorm for improving their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mental abilities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Anybody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of any age-group can create or play these online puzzles – be it for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formal or informal teaching/learning. </a:t>
            </a: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09155"/>
            <a:ext cx="8077200" cy="5867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to use Puzzel.org?</a:t>
            </a:r>
            <a:endParaRPr lang="en-U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Teaching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Learning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Assessment of Learning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For enriching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vocabulary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offers puzzles in foreign languages only 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For increasing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general awareness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For enhancing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mental abilities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For fun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9624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09155"/>
            <a:ext cx="8077200" cy="5867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sz="27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to use Puzzel.org?</a:t>
            </a:r>
          </a:p>
          <a:p>
            <a:pPr algn="ctr">
              <a:buNone/>
            </a:pPr>
            <a:endParaRPr lang="en-US" sz="27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700" dirty="0" smtClean="0">
                <a:latin typeface="Arial" pitchFamily="34" charset="0"/>
                <a:cs typeface="Arial" pitchFamily="34" charset="0"/>
              </a:rPr>
              <a:t>Type </a:t>
            </a:r>
            <a:r>
              <a:rPr lang="en-US" sz="27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puzzel.org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in the search bar </a:t>
            </a:r>
          </a:p>
          <a:p>
            <a:pPr lvl="0"/>
            <a:r>
              <a:rPr lang="en-US" sz="2700" dirty="0" smtClean="0">
                <a:latin typeface="Arial" pitchFamily="34" charset="0"/>
                <a:cs typeface="Arial" pitchFamily="34" charset="0"/>
              </a:rPr>
              <a:t>There you will see 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four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options on the homepage</a:t>
            </a:r>
          </a:p>
          <a:p>
            <a:pPr marL="0" indent="0">
              <a:buFont typeface="Arial" pitchFamily="34" charset="0"/>
              <a:buNone/>
            </a:pP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11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838200" y="3048000"/>
            <a:ext cx="7467600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09155"/>
            <a:ext cx="8077200" cy="57392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Go to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dashboard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creating puzzles. Here you can create puzzles by registering your account or by logging in via your Google account.</a:t>
            </a:r>
          </a:p>
          <a:p>
            <a:pPr lvl="0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You can also use this tool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without logging 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by selecting temporary account. </a:t>
            </a:r>
          </a:p>
          <a:p>
            <a:pPr lvl="0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For using this tool you should have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text/image/math calculation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 per the requirement of the puzzle you are using. </a:t>
            </a:r>
          </a:p>
          <a:p>
            <a:pPr lvl="0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Puzzles created by you are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automatically saved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that you can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later if you do not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delete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Font typeface="Arial" pitchFamily="34" charset="0"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393"/>
          <a:stretch/>
        </p:blipFill>
        <p:spPr bwMode="auto">
          <a:xfrm>
            <a:off x="0" y="13855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09155"/>
            <a:ext cx="80772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5800" y="304800"/>
            <a:ext cx="7696200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Types of online Puzzles in Puzzel.org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There are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types of online puzzles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Categories of the Puzzles in Puzzel.org</a:t>
            </a:r>
          </a:p>
          <a:p>
            <a:pPr lvl="0"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tab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7925532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1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549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प्राथमिक स्तर पर हिंदी भाषा शिक्षण में बाल साहित्य का एकीकरण</dc:title>
  <dc:creator>Windows User</dc:creator>
  <cp:lastModifiedBy>Welcome Abdul</cp:lastModifiedBy>
  <cp:revision>132</cp:revision>
  <dcterms:created xsi:type="dcterms:W3CDTF">2022-05-04T18:42:18Z</dcterms:created>
  <dcterms:modified xsi:type="dcterms:W3CDTF">2024-05-22T05:18:54Z</dcterms:modified>
</cp:coreProperties>
</file>