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63" r:id="rId5"/>
    <p:sldId id="259" r:id="rId6"/>
    <p:sldId id="260" r:id="rId7"/>
    <p:sldId id="261" r:id="rId8"/>
    <p:sldId id="262"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6E0EC-C8F6-4748-99E4-6AC91C94ACD3}" v="802" dt="2024-09-30T06:24:24.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326" autoAdjust="0"/>
  </p:normalViewPr>
  <p:slideViewPr>
    <p:cSldViewPr snapToGrid="0" showGuides="1">
      <p:cViewPr varScale="1">
        <p:scale>
          <a:sx n="62" d="100"/>
          <a:sy n="62" d="100"/>
        </p:scale>
        <p:origin x="10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8086D-FC35-4BB5-A0AB-559DB4937EB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B2B84A8-0A3F-4FF5-8EA6-EAEE94C1D38E}">
      <dgm:prSet/>
      <dgm:spPr/>
      <dgm:t>
        <a:bodyPr/>
        <a:lstStyle/>
        <a:p>
          <a:pPr>
            <a:lnSpc>
              <a:spcPct val="100000"/>
            </a:lnSpc>
          </a:pPr>
          <a:r>
            <a:rPr lang="hi-IN" dirty="0"/>
            <a:t>सोशल मीडिया का आगमन और लोकप्रियता में वृद्धि (ग्राफ़ का उपयोग करके)</a:t>
          </a:r>
          <a:endParaRPr lang="en-US" dirty="0"/>
        </a:p>
      </dgm:t>
    </dgm:pt>
    <dgm:pt modelId="{37D15622-2C3E-49BA-BCEE-8933302AD6BA}" type="parTrans" cxnId="{AE9963EB-2E0B-4577-9745-EA6D43CF9FF0}">
      <dgm:prSet/>
      <dgm:spPr/>
      <dgm:t>
        <a:bodyPr/>
        <a:lstStyle/>
        <a:p>
          <a:endParaRPr lang="en-US"/>
        </a:p>
      </dgm:t>
    </dgm:pt>
    <dgm:pt modelId="{B02EC54B-3AAE-4882-81A9-4D95232AC959}" type="sibTrans" cxnId="{AE9963EB-2E0B-4577-9745-EA6D43CF9FF0}">
      <dgm:prSet/>
      <dgm:spPr/>
      <dgm:t>
        <a:bodyPr/>
        <a:lstStyle/>
        <a:p>
          <a:endParaRPr lang="en-US"/>
        </a:p>
      </dgm:t>
    </dgm:pt>
    <dgm:pt modelId="{72CE3EBE-0BF0-4EF2-B789-B09106307CD0}">
      <dgm:prSet/>
      <dgm:spPr/>
      <dgm:t>
        <a:bodyPr/>
        <a:lstStyle/>
        <a:p>
          <a:pPr>
            <a:lnSpc>
              <a:spcPct val="100000"/>
            </a:lnSpc>
          </a:pPr>
          <a:r>
            <a:rPr lang="hi-IN" dirty="0"/>
            <a:t>सोशल मीडिया की भूमिका- सभी उम्र और जातियों में</a:t>
          </a:r>
          <a:endParaRPr lang="en-US" dirty="0"/>
        </a:p>
      </dgm:t>
    </dgm:pt>
    <dgm:pt modelId="{BAB3FE91-68B2-4D72-A4D9-D27045F41656}" type="parTrans" cxnId="{632A2EFA-8BE5-498C-B90E-B7D08F652FE6}">
      <dgm:prSet/>
      <dgm:spPr/>
      <dgm:t>
        <a:bodyPr/>
        <a:lstStyle/>
        <a:p>
          <a:endParaRPr lang="en-US"/>
        </a:p>
      </dgm:t>
    </dgm:pt>
    <dgm:pt modelId="{899AD3E1-1032-4EB0-BF4E-69587257D79F}" type="sibTrans" cxnId="{632A2EFA-8BE5-498C-B90E-B7D08F652FE6}">
      <dgm:prSet/>
      <dgm:spPr/>
      <dgm:t>
        <a:bodyPr/>
        <a:lstStyle/>
        <a:p>
          <a:endParaRPr lang="en-US"/>
        </a:p>
      </dgm:t>
    </dgm:pt>
    <dgm:pt modelId="{717FA873-792C-4C77-9D91-4ABB266873FC}">
      <dgm:prSet/>
      <dgm:spPr/>
      <dgm:t>
        <a:bodyPr/>
        <a:lstStyle/>
        <a:p>
          <a:pPr>
            <a:lnSpc>
              <a:spcPct val="100000"/>
            </a:lnSpc>
          </a:pPr>
          <a:r>
            <a:rPr lang="hi-IN" dirty="0"/>
            <a:t>सोशल मीडिया के लाभ-शिक्षा, मनोरंजन, कनेक्टिविटी</a:t>
          </a:r>
          <a:endParaRPr lang="en-US" dirty="0"/>
        </a:p>
      </dgm:t>
    </dgm:pt>
    <dgm:pt modelId="{6865A6D6-9CE8-4B5B-A8EF-7B8FA3CBF6DB}" type="parTrans" cxnId="{34872EDF-9740-488A-ABC8-654286AFB08B}">
      <dgm:prSet/>
      <dgm:spPr/>
      <dgm:t>
        <a:bodyPr/>
        <a:lstStyle/>
        <a:p>
          <a:endParaRPr lang="en-US"/>
        </a:p>
      </dgm:t>
    </dgm:pt>
    <dgm:pt modelId="{3C0BB1BD-B228-4839-89DE-9AE7D7BE5AAC}" type="sibTrans" cxnId="{34872EDF-9740-488A-ABC8-654286AFB08B}">
      <dgm:prSet/>
      <dgm:spPr/>
      <dgm:t>
        <a:bodyPr/>
        <a:lstStyle/>
        <a:p>
          <a:endParaRPr lang="en-US"/>
        </a:p>
      </dgm:t>
    </dgm:pt>
    <dgm:pt modelId="{646F3282-D2FC-43C4-9A3A-16BE1FF1D060}">
      <dgm:prSet/>
      <dgm:spPr/>
      <dgm:t>
        <a:bodyPr/>
        <a:lstStyle/>
        <a:p>
          <a:pPr>
            <a:lnSpc>
              <a:spcPct val="100000"/>
            </a:lnSpc>
          </a:pPr>
          <a:r>
            <a:rPr lang="hi-IN" dirty="0"/>
            <a:t>सोशल मीडिया के नुकसान- लत, गलत सूचना, जोखिम भरी गतिविधियाँ</a:t>
          </a:r>
          <a:endParaRPr lang="en-US" dirty="0"/>
        </a:p>
      </dgm:t>
    </dgm:pt>
    <dgm:pt modelId="{FA8CECE6-2410-4F4E-8031-455718665024}" type="parTrans" cxnId="{5BB3650A-AD42-4254-96E4-B79AD60B1275}">
      <dgm:prSet/>
      <dgm:spPr/>
      <dgm:t>
        <a:bodyPr/>
        <a:lstStyle/>
        <a:p>
          <a:endParaRPr lang="en-US"/>
        </a:p>
      </dgm:t>
    </dgm:pt>
    <dgm:pt modelId="{DA5E8803-CAF3-44EB-A9F8-4DA302FFA84A}" type="sibTrans" cxnId="{5BB3650A-AD42-4254-96E4-B79AD60B1275}">
      <dgm:prSet/>
      <dgm:spPr/>
      <dgm:t>
        <a:bodyPr/>
        <a:lstStyle/>
        <a:p>
          <a:endParaRPr lang="en-US"/>
        </a:p>
      </dgm:t>
    </dgm:pt>
    <dgm:pt modelId="{63DA559A-6D1E-4219-8941-CF11EBA1C814}">
      <dgm:prSet/>
      <dgm:spPr/>
      <dgm:t>
        <a:bodyPr/>
        <a:lstStyle/>
        <a:p>
          <a:pPr>
            <a:lnSpc>
              <a:spcPct val="100000"/>
            </a:lnSpc>
          </a:pPr>
          <a:r>
            <a:rPr lang="hi-IN" dirty="0"/>
            <a:t>साइबर अपराधियों के लिए पसंदीदा </a:t>
          </a:r>
          <a:r>
            <a:rPr lang="hi-IN" dirty="0" err="1"/>
            <a:t>शिकारगाह</a:t>
          </a:r>
          <a:endParaRPr lang="en-US" dirty="0"/>
        </a:p>
      </dgm:t>
    </dgm:pt>
    <dgm:pt modelId="{257D1CE3-5944-4A2D-BB3F-65C010EC5F82}" type="parTrans" cxnId="{F53E6FB2-C94C-44B1-A957-8A81358B8C42}">
      <dgm:prSet/>
      <dgm:spPr/>
      <dgm:t>
        <a:bodyPr/>
        <a:lstStyle/>
        <a:p>
          <a:endParaRPr lang="en-US"/>
        </a:p>
      </dgm:t>
    </dgm:pt>
    <dgm:pt modelId="{15D6BC95-F488-4DBA-BEEE-5968BECD8338}" type="sibTrans" cxnId="{F53E6FB2-C94C-44B1-A957-8A81358B8C42}">
      <dgm:prSet/>
      <dgm:spPr/>
      <dgm:t>
        <a:bodyPr/>
        <a:lstStyle/>
        <a:p>
          <a:endParaRPr lang="en-US"/>
        </a:p>
      </dgm:t>
    </dgm:pt>
    <dgm:pt modelId="{C6776D5B-252F-4132-9758-1A0F439BFF9A}" type="pres">
      <dgm:prSet presAssocID="{8AE8086D-FC35-4BB5-A0AB-559DB4937EB1}" presName="root" presStyleCnt="0">
        <dgm:presLayoutVars>
          <dgm:dir/>
          <dgm:resizeHandles val="exact"/>
        </dgm:presLayoutVars>
      </dgm:prSet>
      <dgm:spPr/>
    </dgm:pt>
    <dgm:pt modelId="{9E6F14D1-57CF-4142-A40F-0B6A8CBF3B69}" type="pres">
      <dgm:prSet presAssocID="{6B2B84A8-0A3F-4FF5-8EA6-EAEE94C1D38E}" presName="compNode" presStyleCnt="0"/>
      <dgm:spPr/>
    </dgm:pt>
    <dgm:pt modelId="{C9B66EF7-6934-46BB-93AE-DCA8B2DDEFB7}" type="pres">
      <dgm:prSet presAssocID="{6B2B84A8-0A3F-4FF5-8EA6-EAEE94C1D38E}" presName="bgRect" presStyleLbl="bgShp" presStyleIdx="0" presStyleCnt="5"/>
      <dgm:spPr/>
    </dgm:pt>
    <dgm:pt modelId="{C2DB8EF9-45DA-4366-80F5-68A8E8E940F1}" type="pres">
      <dgm:prSet presAssocID="{6B2B84A8-0A3F-4FF5-8EA6-EAEE94C1D38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BEE4A4A2-F178-4A0B-A72C-D9212C49EFB7}" type="pres">
      <dgm:prSet presAssocID="{6B2B84A8-0A3F-4FF5-8EA6-EAEE94C1D38E}" presName="spaceRect" presStyleCnt="0"/>
      <dgm:spPr/>
    </dgm:pt>
    <dgm:pt modelId="{9051587B-F0F5-4F6D-9D0C-36F85AE6D9A6}" type="pres">
      <dgm:prSet presAssocID="{6B2B84A8-0A3F-4FF5-8EA6-EAEE94C1D38E}" presName="parTx" presStyleLbl="revTx" presStyleIdx="0" presStyleCnt="5">
        <dgm:presLayoutVars>
          <dgm:chMax val="0"/>
          <dgm:chPref val="0"/>
        </dgm:presLayoutVars>
      </dgm:prSet>
      <dgm:spPr/>
    </dgm:pt>
    <dgm:pt modelId="{BF0F9C10-C560-43ED-90DD-546377629B9F}" type="pres">
      <dgm:prSet presAssocID="{B02EC54B-3AAE-4882-81A9-4D95232AC959}" presName="sibTrans" presStyleCnt="0"/>
      <dgm:spPr/>
    </dgm:pt>
    <dgm:pt modelId="{30F156E2-4214-4BB5-B531-8FB05775052B}" type="pres">
      <dgm:prSet presAssocID="{72CE3EBE-0BF0-4EF2-B789-B09106307CD0}" presName="compNode" presStyleCnt="0"/>
      <dgm:spPr/>
    </dgm:pt>
    <dgm:pt modelId="{22600DB8-FE1C-415F-BED0-0B3056E1C238}" type="pres">
      <dgm:prSet presAssocID="{72CE3EBE-0BF0-4EF2-B789-B09106307CD0}" presName="bgRect" presStyleLbl="bgShp" presStyleIdx="1" presStyleCnt="5"/>
      <dgm:spPr/>
    </dgm:pt>
    <dgm:pt modelId="{A63693F9-975F-4FDB-BF85-325C8F479A6B}" type="pres">
      <dgm:prSet presAssocID="{72CE3EBE-0BF0-4EF2-B789-B09106307C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5D5DBDB2-A33F-4342-9103-BF1BACF8E775}" type="pres">
      <dgm:prSet presAssocID="{72CE3EBE-0BF0-4EF2-B789-B09106307CD0}" presName="spaceRect" presStyleCnt="0"/>
      <dgm:spPr/>
    </dgm:pt>
    <dgm:pt modelId="{AB1B03C6-60EF-4915-B5FB-1BC5C685E79F}" type="pres">
      <dgm:prSet presAssocID="{72CE3EBE-0BF0-4EF2-B789-B09106307CD0}" presName="parTx" presStyleLbl="revTx" presStyleIdx="1" presStyleCnt="5">
        <dgm:presLayoutVars>
          <dgm:chMax val="0"/>
          <dgm:chPref val="0"/>
        </dgm:presLayoutVars>
      </dgm:prSet>
      <dgm:spPr/>
    </dgm:pt>
    <dgm:pt modelId="{B1415E58-5CBB-4D5A-94DB-9452C4623B81}" type="pres">
      <dgm:prSet presAssocID="{899AD3E1-1032-4EB0-BF4E-69587257D79F}" presName="sibTrans" presStyleCnt="0"/>
      <dgm:spPr/>
    </dgm:pt>
    <dgm:pt modelId="{C5977769-F76E-4205-B65D-DC367AA21197}" type="pres">
      <dgm:prSet presAssocID="{717FA873-792C-4C77-9D91-4ABB266873FC}" presName="compNode" presStyleCnt="0"/>
      <dgm:spPr/>
    </dgm:pt>
    <dgm:pt modelId="{DBF88C22-9BAE-40B9-9BA3-4300FD903718}" type="pres">
      <dgm:prSet presAssocID="{717FA873-792C-4C77-9D91-4ABB266873FC}" presName="bgRect" presStyleLbl="bgShp" presStyleIdx="2" presStyleCnt="5"/>
      <dgm:spPr/>
    </dgm:pt>
    <dgm:pt modelId="{2A2EA7B5-3628-4698-9A0E-1F54C08276D2}" type="pres">
      <dgm:prSet presAssocID="{717FA873-792C-4C77-9D91-4ABB266873F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levision"/>
        </a:ext>
      </dgm:extLst>
    </dgm:pt>
    <dgm:pt modelId="{C6FDFD3F-F2FE-4B24-BE2A-2F0164EE6383}" type="pres">
      <dgm:prSet presAssocID="{717FA873-792C-4C77-9D91-4ABB266873FC}" presName="spaceRect" presStyleCnt="0"/>
      <dgm:spPr/>
    </dgm:pt>
    <dgm:pt modelId="{BFF23667-54A4-4ABF-A621-B12E4FF10D88}" type="pres">
      <dgm:prSet presAssocID="{717FA873-792C-4C77-9D91-4ABB266873FC}" presName="parTx" presStyleLbl="revTx" presStyleIdx="2" presStyleCnt="5">
        <dgm:presLayoutVars>
          <dgm:chMax val="0"/>
          <dgm:chPref val="0"/>
        </dgm:presLayoutVars>
      </dgm:prSet>
      <dgm:spPr/>
    </dgm:pt>
    <dgm:pt modelId="{A9C0A734-5DF6-4923-8D06-2596CBD8042C}" type="pres">
      <dgm:prSet presAssocID="{3C0BB1BD-B228-4839-89DE-9AE7D7BE5AAC}" presName="sibTrans" presStyleCnt="0"/>
      <dgm:spPr/>
    </dgm:pt>
    <dgm:pt modelId="{AFF04572-CA2E-48E8-9A46-62EF3B4BD0CA}" type="pres">
      <dgm:prSet presAssocID="{646F3282-D2FC-43C4-9A3A-16BE1FF1D060}" presName="compNode" presStyleCnt="0"/>
      <dgm:spPr/>
    </dgm:pt>
    <dgm:pt modelId="{A1BAE5F8-A4FC-41F0-908F-8C2F65578D8D}" type="pres">
      <dgm:prSet presAssocID="{646F3282-D2FC-43C4-9A3A-16BE1FF1D060}" presName="bgRect" presStyleLbl="bgShp" presStyleIdx="3" presStyleCnt="5"/>
      <dgm:spPr/>
    </dgm:pt>
    <dgm:pt modelId="{5084CAB5-15E2-4CCA-85FC-46CF7C253F8F}" type="pres">
      <dgm:prSet presAssocID="{646F3282-D2FC-43C4-9A3A-16BE1FF1D06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rger and Drink"/>
        </a:ext>
      </dgm:extLst>
    </dgm:pt>
    <dgm:pt modelId="{CFB2A0A6-ACFB-4E91-9F17-B81B20C8AA0B}" type="pres">
      <dgm:prSet presAssocID="{646F3282-D2FC-43C4-9A3A-16BE1FF1D060}" presName="spaceRect" presStyleCnt="0"/>
      <dgm:spPr/>
    </dgm:pt>
    <dgm:pt modelId="{AC69A0C1-2523-407F-AF89-3B10F01EFC9E}" type="pres">
      <dgm:prSet presAssocID="{646F3282-D2FC-43C4-9A3A-16BE1FF1D060}" presName="parTx" presStyleLbl="revTx" presStyleIdx="3" presStyleCnt="5">
        <dgm:presLayoutVars>
          <dgm:chMax val="0"/>
          <dgm:chPref val="0"/>
        </dgm:presLayoutVars>
      </dgm:prSet>
      <dgm:spPr/>
    </dgm:pt>
    <dgm:pt modelId="{DF47602B-EEC2-4DF5-B7EF-2E4B5DD72B51}" type="pres">
      <dgm:prSet presAssocID="{DA5E8803-CAF3-44EB-A9F8-4DA302FFA84A}" presName="sibTrans" presStyleCnt="0"/>
      <dgm:spPr/>
    </dgm:pt>
    <dgm:pt modelId="{BC381258-4A2A-4F1F-AF0D-F0048F3DE5EA}" type="pres">
      <dgm:prSet presAssocID="{63DA559A-6D1E-4219-8941-CF11EBA1C814}" presName="compNode" presStyleCnt="0"/>
      <dgm:spPr/>
    </dgm:pt>
    <dgm:pt modelId="{C60368CF-4F0E-44F8-866A-4F6ABDE42CE3}" type="pres">
      <dgm:prSet presAssocID="{63DA559A-6D1E-4219-8941-CF11EBA1C814}" presName="bgRect" presStyleLbl="bgShp" presStyleIdx="4" presStyleCnt="5"/>
      <dgm:spPr/>
    </dgm:pt>
    <dgm:pt modelId="{20698F33-3801-44C1-9E69-8D39239E9AD6}" type="pres">
      <dgm:prSet presAssocID="{63DA559A-6D1E-4219-8941-CF11EBA1C81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ock"/>
        </a:ext>
      </dgm:extLst>
    </dgm:pt>
    <dgm:pt modelId="{5DCCDFD7-C372-4B04-8932-1CD374B404C9}" type="pres">
      <dgm:prSet presAssocID="{63DA559A-6D1E-4219-8941-CF11EBA1C814}" presName="spaceRect" presStyleCnt="0"/>
      <dgm:spPr/>
    </dgm:pt>
    <dgm:pt modelId="{1CB8CC1E-7CE5-4E2D-BD97-784C96ED0953}" type="pres">
      <dgm:prSet presAssocID="{63DA559A-6D1E-4219-8941-CF11EBA1C814}" presName="parTx" presStyleLbl="revTx" presStyleIdx="4" presStyleCnt="5">
        <dgm:presLayoutVars>
          <dgm:chMax val="0"/>
          <dgm:chPref val="0"/>
        </dgm:presLayoutVars>
      </dgm:prSet>
      <dgm:spPr/>
    </dgm:pt>
  </dgm:ptLst>
  <dgm:cxnLst>
    <dgm:cxn modelId="{5BB3650A-AD42-4254-96E4-B79AD60B1275}" srcId="{8AE8086D-FC35-4BB5-A0AB-559DB4937EB1}" destId="{646F3282-D2FC-43C4-9A3A-16BE1FF1D060}" srcOrd="3" destOrd="0" parTransId="{FA8CECE6-2410-4F4E-8031-455718665024}" sibTransId="{DA5E8803-CAF3-44EB-A9F8-4DA302FFA84A}"/>
    <dgm:cxn modelId="{787A9B27-0029-4B73-8F16-94FB606DFE9B}" type="presOf" srcId="{6B2B84A8-0A3F-4FF5-8EA6-EAEE94C1D38E}" destId="{9051587B-F0F5-4F6D-9D0C-36F85AE6D9A6}" srcOrd="0" destOrd="0" presId="urn:microsoft.com/office/officeart/2018/2/layout/IconVerticalSolidList"/>
    <dgm:cxn modelId="{176B6332-3A10-4A84-BCB0-AA122B41C17F}" type="presOf" srcId="{717FA873-792C-4C77-9D91-4ABB266873FC}" destId="{BFF23667-54A4-4ABF-A621-B12E4FF10D88}" srcOrd="0" destOrd="0" presId="urn:microsoft.com/office/officeart/2018/2/layout/IconVerticalSolidList"/>
    <dgm:cxn modelId="{299C1F34-02FF-4B11-BADE-A411CD1BC0F2}" type="presOf" srcId="{646F3282-D2FC-43C4-9A3A-16BE1FF1D060}" destId="{AC69A0C1-2523-407F-AF89-3B10F01EFC9E}" srcOrd="0" destOrd="0" presId="urn:microsoft.com/office/officeart/2018/2/layout/IconVerticalSolidList"/>
    <dgm:cxn modelId="{1CE9C347-C3C6-47D2-85B5-9B9670DD9DC2}" type="presOf" srcId="{72CE3EBE-0BF0-4EF2-B789-B09106307CD0}" destId="{AB1B03C6-60EF-4915-B5FB-1BC5C685E79F}" srcOrd="0" destOrd="0" presId="urn:microsoft.com/office/officeart/2018/2/layout/IconVerticalSolidList"/>
    <dgm:cxn modelId="{5CAC3F71-681F-4305-B1E6-24FE8F48ED5B}" type="presOf" srcId="{8AE8086D-FC35-4BB5-A0AB-559DB4937EB1}" destId="{C6776D5B-252F-4132-9758-1A0F439BFF9A}" srcOrd="0" destOrd="0" presId="urn:microsoft.com/office/officeart/2018/2/layout/IconVerticalSolidList"/>
    <dgm:cxn modelId="{EA606981-BB42-4BAB-9CC2-3892B256E3EF}" type="presOf" srcId="{63DA559A-6D1E-4219-8941-CF11EBA1C814}" destId="{1CB8CC1E-7CE5-4E2D-BD97-784C96ED0953}" srcOrd="0" destOrd="0" presId="urn:microsoft.com/office/officeart/2018/2/layout/IconVerticalSolidList"/>
    <dgm:cxn modelId="{F53E6FB2-C94C-44B1-A957-8A81358B8C42}" srcId="{8AE8086D-FC35-4BB5-A0AB-559DB4937EB1}" destId="{63DA559A-6D1E-4219-8941-CF11EBA1C814}" srcOrd="4" destOrd="0" parTransId="{257D1CE3-5944-4A2D-BB3F-65C010EC5F82}" sibTransId="{15D6BC95-F488-4DBA-BEEE-5968BECD8338}"/>
    <dgm:cxn modelId="{34872EDF-9740-488A-ABC8-654286AFB08B}" srcId="{8AE8086D-FC35-4BB5-A0AB-559DB4937EB1}" destId="{717FA873-792C-4C77-9D91-4ABB266873FC}" srcOrd="2" destOrd="0" parTransId="{6865A6D6-9CE8-4B5B-A8EF-7B8FA3CBF6DB}" sibTransId="{3C0BB1BD-B228-4839-89DE-9AE7D7BE5AAC}"/>
    <dgm:cxn modelId="{AE9963EB-2E0B-4577-9745-EA6D43CF9FF0}" srcId="{8AE8086D-FC35-4BB5-A0AB-559DB4937EB1}" destId="{6B2B84A8-0A3F-4FF5-8EA6-EAEE94C1D38E}" srcOrd="0" destOrd="0" parTransId="{37D15622-2C3E-49BA-BCEE-8933302AD6BA}" sibTransId="{B02EC54B-3AAE-4882-81A9-4D95232AC959}"/>
    <dgm:cxn modelId="{632A2EFA-8BE5-498C-B90E-B7D08F652FE6}" srcId="{8AE8086D-FC35-4BB5-A0AB-559DB4937EB1}" destId="{72CE3EBE-0BF0-4EF2-B789-B09106307CD0}" srcOrd="1" destOrd="0" parTransId="{BAB3FE91-68B2-4D72-A4D9-D27045F41656}" sibTransId="{899AD3E1-1032-4EB0-BF4E-69587257D79F}"/>
    <dgm:cxn modelId="{6FC4A19C-922B-45AB-B0D6-191A371387F1}" type="presParOf" srcId="{C6776D5B-252F-4132-9758-1A0F439BFF9A}" destId="{9E6F14D1-57CF-4142-A40F-0B6A8CBF3B69}" srcOrd="0" destOrd="0" presId="urn:microsoft.com/office/officeart/2018/2/layout/IconVerticalSolidList"/>
    <dgm:cxn modelId="{0FAE2361-81DD-4F42-83A1-0A77E53592F7}" type="presParOf" srcId="{9E6F14D1-57CF-4142-A40F-0B6A8CBF3B69}" destId="{C9B66EF7-6934-46BB-93AE-DCA8B2DDEFB7}" srcOrd="0" destOrd="0" presId="urn:microsoft.com/office/officeart/2018/2/layout/IconVerticalSolidList"/>
    <dgm:cxn modelId="{AB5251D9-C868-4DA9-B577-70EEBBDDC226}" type="presParOf" srcId="{9E6F14D1-57CF-4142-A40F-0B6A8CBF3B69}" destId="{C2DB8EF9-45DA-4366-80F5-68A8E8E940F1}" srcOrd="1" destOrd="0" presId="urn:microsoft.com/office/officeart/2018/2/layout/IconVerticalSolidList"/>
    <dgm:cxn modelId="{FA121440-32E1-43E8-866D-9ACE328B1DB0}" type="presParOf" srcId="{9E6F14D1-57CF-4142-A40F-0B6A8CBF3B69}" destId="{BEE4A4A2-F178-4A0B-A72C-D9212C49EFB7}" srcOrd="2" destOrd="0" presId="urn:microsoft.com/office/officeart/2018/2/layout/IconVerticalSolidList"/>
    <dgm:cxn modelId="{117E0074-35BB-4115-B75B-0B0629913A37}" type="presParOf" srcId="{9E6F14D1-57CF-4142-A40F-0B6A8CBF3B69}" destId="{9051587B-F0F5-4F6D-9D0C-36F85AE6D9A6}" srcOrd="3" destOrd="0" presId="urn:microsoft.com/office/officeart/2018/2/layout/IconVerticalSolidList"/>
    <dgm:cxn modelId="{BD155F64-6312-4FB9-8EA8-06E19E12AB39}" type="presParOf" srcId="{C6776D5B-252F-4132-9758-1A0F439BFF9A}" destId="{BF0F9C10-C560-43ED-90DD-546377629B9F}" srcOrd="1" destOrd="0" presId="urn:microsoft.com/office/officeart/2018/2/layout/IconVerticalSolidList"/>
    <dgm:cxn modelId="{1476E61B-7E40-4A1E-9EC4-E0D56AFA59E9}" type="presParOf" srcId="{C6776D5B-252F-4132-9758-1A0F439BFF9A}" destId="{30F156E2-4214-4BB5-B531-8FB05775052B}" srcOrd="2" destOrd="0" presId="urn:microsoft.com/office/officeart/2018/2/layout/IconVerticalSolidList"/>
    <dgm:cxn modelId="{20E0F809-0C52-4B8E-9584-348F767B260B}" type="presParOf" srcId="{30F156E2-4214-4BB5-B531-8FB05775052B}" destId="{22600DB8-FE1C-415F-BED0-0B3056E1C238}" srcOrd="0" destOrd="0" presId="urn:microsoft.com/office/officeart/2018/2/layout/IconVerticalSolidList"/>
    <dgm:cxn modelId="{9B579E35-5D21-4449-9E9C-B4598DFC9C01}" type="presParOf" srcId="{30F156E2-4214-4BB5-B531-8FB05775052B}" destId="{A63693F9-975F-4FDB-BF85-325C8F479A6B}" srcOrd="1" destOrd="0" presId="urn:microsoft.com/office/officeart/2018/2/layout/IconVerticalSolidList"/>
    <dgm:cxn modelId="{29017F30-6F08-4929-BA67-3FD319AF4A53}" type="presParOf" srcId="{30F156E2-4214-4BB5-B531-8FB05775052B}" destId="{5D5DBDB2-A33F-4342-9103-BF1BACF8E775}" srcOrd="2" destOrd="0" presId="urn:microsoft.com/office/officeart/2018/2/layout/IconVerticalSolidList"/>
    <dgm:cxn modelId="{F9F7F735-E1A0-4B83-8BB3-D4927DB7D927}" type="presParOf" srcId="{30F156E2-4214-4BB5-B531-8FB05775052B}" destId="{AB1B03C6-60EF-4915-B5FB-1BC5C685E79F}" srcOrd="3" destOrd="0" presId="urn:microsoft.com/office/officeart/2018/2/layout/IconVerticalSolidList"/>
    <dgm:cxn modelId="{EFA606B1-D494-42A9-B3A3-136D51F4DA88}" type="presParOf" srcId="{C6776D5B-252F-4132-9758-1A0F439BFF9A}" destId="{B1415E58-5CBB-4D5A-94DB-9452C4623B81}" srcOrd="3" destOrd="0" presId="urn:microsoft.com/office/officeart/2018/2/layout/IconVerticalSolidList"/>
    <dgm:cxn modelId="{8D195171-DC74-4DD3-9B63-FDAC9ED6A1BA}" type="presParOf" srcId="{C6776D5B-252F-4132-9758-1A0F439BFF9A}" destId="{C5977769-F76E-4205-B65D-DC367AA21197}" srcOrd="4" destOrd="0" presId="urn:microsoft.com/office/officeart/2018/2/layout/IconVerticalSolidList"/>
    <dgm:cxn modelId="{C2EC9E1B-0230-475C-9311-DA2B94D0BD63}" type="presParOf" srcId="{C5977769-F76E-4205-B65D-DC367AA21197}" destId="{DBF88C22-9BAE-40B9-9BA3-4300FD903718}" srcOrd="0" destOrd="0" presId="urn:microsoft.com/office/officeart/2018/2/layout/IconVerticalSolidList"/>
    <dgm:cxn modelId="{B43DFE19-2798-4516-871C-B0500AC5DF58}" type="presParOf" srcId="{C5977769-F76E-4205-B65D-DC367AA21197}" destId="{2A2EA7B5-3628-4698-9A0E-1F54C08276D2}" srcOrd="1" destOrd="0" presId="urn:microsoft.com/office/officeart/2018/2/layout/IconVerticalSolidList"/>
    <dgm:cxn modelId="{4AC7CB1A-E09A-4817-AC21-7593DD738324}" type="presParOf" srcId="{C5977769-F76E-4205-B65D-DC367AA21197}" destId="{C6FDFD3F-F2FE-4B24-BE2A-2F0164EE6383}" srcOrd="2" destOrd="0" presId="urn:microsoft.com/office/officeart/2018/2/layout/IconVerticalSolidList"/>
    <dgm:cxn modelId="{03381910-51A5-43AA-8F8F-1974F9113FE6}" type="presParOf" srcId="{C5977769-F76E-4205-B65D-DC367AA21197}" destId="{BFF23667-54A4-4ABF-A621-B12E4FF10D88}" srcOrd="3" destOrd="0" presId="urn:microsoft.com/office/officeart/2018/2/layout/IconVerticalSolidList"/>
    <dgm:cxn modelId="{E7EA2EB4-6A2C-4E8B-8DA5-10D58448BEFF}" type="presParOf" srcId="{C6776D5B-252F-4132-9758-1A0F439BFF9A}" destId="{A9C0A734-5DF6-4923-8D06-2596CBD8042C}" srcOrd="5" destOrd="0" presId="urn:microsoft.com/office/officeart/2018/2/layout/IconVerticalSolidList"/>
    <dgm:cxn modelId="{521F2F29-84A0-43AE-8F95-925630D30C2A}" type="presParOf" srcId="{C6776D5B-252F-4132-9758-1A0F439BFF9A}" destId="{AFF04572-CA2E-48E8-9A46-62EF3B4BD0CA}" srcOrd="6" destOrd="0" presId="urn:microsoft.com/office/officeart/2018/2/layout/IconVerticalSolidList"/>
    <dgm:cxn modelId="{E512AE4C-741E-46E1-9BED-5B8705586AFE}" type="presParOf" srcId="{AFF04572-CA2E-48E8-9A46-62EF3B4BD0CA}" destId="{A1BAE5F8-A4FC-41F0-908F-8C2F65578D8D}" srcOrd="0" destOrd="0" presId="urn:microsoft.com/office/officeart/2018/2/layout/IconVerticalSolidList"/>
    <dgm:cxn modelId="{E6F95DA1-0A82-4627-9987-DC54606154ED}" type="presParOf" srcId="{AFF04572-CA2E-48E8-9A46-62EF3B4BD0CA}" destId="{5084CAB5-15E2-4CCA-85FC-46CF7C253F8F}" srcOrd="1" destOrd="0" presId="urn:microsoft.com/office/officeart/2018/2/layout/IconVerticalSolidList"/>
    <dgm:cxn modelId="{E5E3EFD3-8F83-4002-95DE-E5E1FE7EDC15}" type="presParOf" srcId="{AFF04572-CA2E-48E8-9A46-62EF3B4BD0CA}" destId="{CFB2A0A6-ACFB-4E91-9F17-B81B20C8AA0B}" srcOrd="2" destOrd="0" presId="urn:microsoft.com/office/officeart/2018/2/layout/IconVerticalSolidList"/>
    <dgm:cxn modelId="{09986EEE-4CA9-4033-87EA-CAAF0048B932}" type="presParOf" srcId="{AFF04572-CA2E-48E8-9A46-62EF3B4BD0CA}" destId="{AC69A0C1-2523-407F-AF89-3B10F01EFC9E}" srcOrd="3" destOrd="0" presId="urn:microsoft.com/office/officeart/2018/2/layout/IconVerticalSolidList"/>
    <dgm:cxn modelId="{08E2DA17-AF45-4FC4-9952-D9597AD25F6D}" type="presParOf" srcId="{C6776D5B-252F-4132-9758-1A0F439BFF9A}" destId="{DF47602B-EEC2-4DF5-B7EF-2E4B5DD72B51}" srcOrd="7" destOrd="0" presId="urn:microsoft.com/office/officeart/2018/2/layout/IconVerticalSolidList"/>
    <dgm:cxn modelId="{79D603CB-1B8A-4BB4-A787-EFEF5B3C2BBD}" type="presParOf" srcId="{C6776D5B-252F-4132-9758-1A0F439BFF9A}" destId="{BC381258-4A2A-4F1F-AF0D-F0048F3DE5EA}" srcOrd="8" destOrd="0" presId="urn:microsoft.com/office/officeart/2018/2/layout/IconVerticalSolidList"/>
    <dgm:cxn modelId="{5939ADA3-E93A-4E58-A698-E239A6A43038}" type="presParOf" srcId="{BC381258-4A2A-4F1F-AF0D-F0048F3DE5EA}" destId="{C60368CF-4F0E-44F8-866A-4F6ABDE42CE3}" srcOrd="0" destOrd="0" presId="urn:microsoft.com/office/officeart/2018/2/layout/IconVerticalSolidList"/>
    <dgm:cxn modelId="{D01CB55B-19DB-486A-A050-091E1CBBAD0C}" type="presParOf" srcId="{BC381258-4A2A-4F1F-AF0D-F0048F3DE5EA}" destId="{20698F33-3801-44C1-9E69-8D39239E9AD6}" srcOrd="1" destOrd="0" presId="urn:microsoft.com/office/officeart/2018/2/layout/IconVerticalSolidList"/>
    <dgm:cxn modelId="{DA3992FC-45F1-470D-BAAE-61DB75DB51D7}" type="presParOf" srcId="{BC381258-4A2A-4F1F-AF0D-F0048F3DE5EA}" destId="{5DCCDFD7-C372-4B04-8932-1CD374B404C9}" srcOrd="2" destOrd="0" presId="urn:microsoft.com/office/officeart/2018/2/layout/IconVerticalSolidList"/>
    <dgm:cxn modelId="{EA2F5F30-DEF3-4F58-ACA3-5AE110D2B5EE}" type="presParOf" srcId="{BC381258-4A2A-4F1F-AF0D-F0048F3DE5EA}" destId="{1CB8CC1E-7CE5-4E2D-BD97-784C96ED095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B56E68-A729-4BD5-A490-5FB72A3E3C28}"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1A1818A-124B-44DB-91F1-584867BC6D3A}">
      <dgm:prSet/>
      <dgm:spPr/>
      <dgm:t>
        <a:bodyPr/>
        <a:lstStyle/>
        <a:p>
          <a:r>
            <a:rPr lang="en-IN" dirty="0"/>
            <a:t>Trolling/</a:t>
          </a:r>
          <a:r>
            <a:rPr lang="hi-IN" dirty="0" err="1"/>
            <a:t>ट्रोलिंग</a:t>
          </a:r>
          <a:endParaRPr lang="en-US" dirty="0"/>
        </a:p>
      </dgm:t>
    </dgm:pt>
    <dgm:pt modelId="{3A2F458C-052A-4913-A7A6-36B37CDBD579}" type="parTrans" cxnId="{224110EB-106E-4CE8-AE8C-FBFDEDF2D8CF}">
      <dgm:prSet/>
      <dgm:spPr/>
      <dgm:t>
        <a:bodyPr/>
        <a:lstStyle/>
        <a:p>
          <a:endParaRPr lang="en-US"/>
        </a:p>
      </dgm:t>
    </dgm:pt>
    <dgm:pt modelId="{6E1EAE14-4B3C-4640-ABBF-98CD9E195C58}" type="sibTrans" cxnId="{224110EB-106E-4CE8-AE8C-FBFDEDF2D8CF}">
      <dgm:prSet/>
      <dgm:spPr/>
      <dgm:t>
        <a:bodyPr/>
        <a:lstStyle/>
        <a:p>
          <a:endParaRPr lang="en-US"/>
        </a:p>
      </dgm:t>
    </dgm:pt>
    <dgm:pt modelId="{01E4C36E-B2CF-4A6B-B1D4-32A699AD3EC0}">
      <dgm:prSet/>
      <dgm:spPr/>
      <dgm:t>
        <a:bodyPr/>
        <a:lstStyle/>
        <a:p>
          <a:r>
            <a:rPr lang="en-IN" dirty="0"/>
            <a:t>Outing/</a:t>
          </a:r>
          <a:r>
            <a:rPr lang="hi-IN" dirty="0"/>
            <a:t>गोट</a:t>
          </a:r>
          <a:endParaRPr lang="en-US" dirty="0"/>
        </a:p>
      </dgm:t>
    </dgm:pt>
    <dgm:pt modelId="{4605ACF9-6E9A-4E57-AD92-B96ED2B028C7}" type="parTrans" cxnId="{1631F91F-9378-4AA1-BFCF-C77684C049D5}">
      <dgm:prSet/>
      <dgm:spPr/>
      <dgm:t>
        <a:bodyPr/>
        <a:lstStyle/>
        <a:p>
          <a:endParaRPr lang="en-US"/>
        </a:p>
      </dgm:t>
    </dgm:pt>
    <dgm:pt modelId="{4D9A0FC5-03C4-49E7-9C47-DBAC6BC2DFB9}" type="sibTrans" cxnId="{1631F91F-9378-4AA1-BFCF-C77684C049D5}">
      <dgm:prSet/>
      <dgm:spPr/>
      <dgm:t>
        <a:bodyPr/>
        <a:lstStyle/>
        <a:p>
          <a:endParaRPr lang="en-US"/>
        </a:p>
      </dgm:t>
    </dgm:pt>
    <dgm:pt modelId="{DBBD8032-7F14-4B2E-AC4E-A17A4690CEC8}">
      <dgm:prSet/>
      <dgm:spPr/>
      <dgm:t>
        <a:bodyPr/>
        <a:lstStyle/>
        <a:p>
          <a:r>
            <a:rPr lang="en-IN" dirty="0"/>
            <a:t>Stalking/</a:t>
          </a:r>
          <a:r>
            <a:rPr lang="hi-IN" dirty="0"/>
            <a:t>पीछा करना</a:t>
          </a:r>
          <a:endParaRPr lang="en-US" dirty="0"/>
        </a:p>
      </dgm:t>
    </dgm:pt>
    <dgm:pt modelId="{2BB7E27F-758C-4138-AB94-A2095596F53A}" type="parTrans" cxnId="{6512F047-FB93-4B6A-BBEF-891A5E7761D9}">
      <dgm:prSet/>
      <dgm:spPr/>
      <dgm:t>
        <a:bodyPr/>
        <a:lstStyle/>
        <a:p>
          <a:endParaRPr lang="en-US"/>
        </a:p>
      </dgm:t>
    </dgm:pt>
    <dgm:pt modelId="{B956DB11-C00C-4942-8FDC-E826A7C8BA45}" type="sibTrans" cxnId="{6512F047-FB93-4B6A-BBEF-891A5E7761D9}">
      <dgm:prSet/>
      <dgm:spPr/>
      <dgm:t>
        <a:bodyPr/>
        <a:lstStyle/>
        <a:p>
          <a:endParaRPr lang="en-US"/>
        </a:p>
      </dgm:t>
    </dgm:pt>
    <dgm:pt modelId="{4E4D335B-5B64-4765-A000-99D5637345FE}">
      <dgm:prSet/>
      <dgm:spPr/>
      <dgm:t>
        <a:bodyPr/>
        <a:lstStyle/>
        <a:p>
          <a:r>
            <a:rPr lang="en-IN" dirty="0"/>
            <a:t>Abusing/</a:t>
          </a:r>
          <a:r>
            <a:rPr lang="hi-IN" b="0" i="0" dirty="0" err="1"/>
            <a:t>दुस्र्पयोग</a:t>
          </a:r>
          <a:r>
            <a:rPr lang="hi-IN" b="0" i="0" dirty="0"/>
            <a:t> करना</a:t>
          </a:r>
          <a:endParaRPr lang="en-US" dirty="0"/>
        </a:p>
      </dgm:t>
    </dgm:pt>
    <dgm:pt modelId="{FAA7CE55-2993-4796-B3AD-72C2C4F339B6}" type="parTrans" cxnId="{A3B1F593-9568-4CA9-9A7C-D2C8004C0433}">
      <dgm:prSet/>
      <dgm:spPr/>
      <dgm:t>
        <a:bodyPr/>
        <a:lstStyle/>
        <a:p>
          <a:endParaRPr lang="en-US"/>
        </a:p>
      </dgm:t>
    </dgm:pt>
    <dgm:pt modelId="{6A6B3605-B615-4362-8773-A8C43426FD25}" type="sibTrans" cxnId="{A3B1F593-9568-4CA9-9A7C-D2C8004C0433}">
      <dgm:prSet/>
      <dgm:spPr/>
      <dgm:t>
        <a:bodyPr/>
        <a:lstStyle/>
        <a:p>
          <a:endParaRPr lang="en-US"/>
        </a:p>
      </dgm:t>
    </dgm:pt>
    <dgm:pt modelId="{7583B85E-274E-404C-A659-E75F13BD51EA}">
      <dgm:prSet/>
      <dgm:spPr/>
      <dgm:t>
        <a:bodyPr/>
        <a:lstStyle/>
        <a:p>
          <a:r>
            <a:rPr lang="en-IN" dirty="0"/>
            <a:t>Blank Calls/</a:t>
          </a:r>
          <a:r>
            <a:rPr lang="hi-IN" dirty="0"/>
            <a:t>रिक्त कॉल</a:t>
          </a:r>
          <a:endParaRPr lang="en-US" dirty="0"/>
        </a:p>
      </dgm:t>
    </dgm:pt>
    <dgm:pt modelId="{90F49AF2-E2FA-45D6-B2F1-28CA63726E09}" type="parTrans" cxnId="{0DBA153B-197F-494C-A777-5048ABEE7B48}">
      <dgm:prSet/>
      <dgm:spPr/>
      <dgm:t>
        <a:bodyPr/>
        <a:lstStyle/>
        <a:p>
          <a:endParaRPr lang="en-US"/>
        </a:p>
      </dgm:t>
    </dgm:pt>
    <dgm:pt modelId="{21774871-897A-42AC-A5E2-BDE86DE4A7BA}" type="sibTrans" cxnId="{0DBA153B-197F-494C-A777-5048ABEE7B48}">
      <dgm:prSet/>
      <dgm:spPr/>
      <dgm:t>
        <a:bodyPr/>
        <a:lstStyle/>
        <a:p>
          <a:endParaRPr lang="en-US"/>
        </a:p>
      </dgm:t>
    </dgm:pt>
    <dgm:pt modelId="{A57743E6-AE93-4E06-A36B-EB52AEA937F7}">
      <dgm:prSet/>
      <dgm:spPr/>
      <dgm:t>
        <a:bodyPr/>
        <a:lstStyle/>
        <a:p>
          <a:r>
            <a:rPr lang="en-IN" dirty="0"/>
            <a:t>Inappropriate Photos and Videos/</a:t>
          </a:r>
          <a:r>
            <a:rPr lang="hi-IN" dirty="0"/>
            <a:t>अनुपयुक्त </a:t>
          </a:r>
          <a:r>
            <a:rPr lang="hi-IN" dirty="0" err="1"/>
            <a:t>फ़ोटो</a:t>
          </a:r>
          <a:r>
            <a:rPr lang="hi-IN" dirty="0"/>
            <a:t> और वीडियो</a:t>
          </a:r>
          <a:endParaRPr lang="en-US" dirty="0"/>
        </a:p>
      </dgm:t>
    </dgm:pt>
    <dgm:pt modelId="{BA42E33A-26C0-4616-9796-6BC68EC5298F}" type="parTrans" cxnId="{5F123340-BA75-486A-B70B-64122297D02B}">
      <dgm:prSet/>
      <dgm:spPr/>
      <dgm:t>
        <a:bodyPr/>
        <a:lstStyle/>
        <a:p>
          <a:endParaRPr lang="en-US"/>
        </a:p>
      </dgm:t>
    </dgm:pt>
    <dgm:pt modelId="{946C0D26-A154-4121-9E5E-C6784B532DD7}" type="sibTrans" cxnId="{5F123340-BA75-486A-B70B-64122297D02B}">
      <dgm:prSet/>
      <dgm:spPr/>
      <dgm:t>
        <a:bodyPr/>
        <a:lstStyle/>
        <a:p>
          <a:endParaRPr lang="en-US"/>
        </a:p>
      </dgm:t>
    </dgm:pt>
    <dgm:pt modelId="{A7E1B35F-9AE8-4B29-A8C4-19668BC475F0}">
      <dgm:prSet/>
      <dgm:spPr/>
      <dgm:t>
        <a:bodyPr/>
        <a:lstStyle/>
        <a:p>
          <a:r>
            <a:rPr lang="en-IN" dirty="0"/>
            <a:t>Memes and Doctored content/</a:t>
          </a:r>
          <a:r>
            <a:rPr lang="hi-IN" dirty="0" err="1"/>
            <a:t>मीम्स</a:t>
          </a:r>
          <a:r>
            <a:rPr lang="hi-IN" dirty="0"/>
            <a:t> और </a:t>
          </a:r>
          <a:r>
            <a:rPr lang="hi-IN" dirty="0" err="1"/>
            <a:t>सिद्धांतबद्ध</a:t>
          </a:r>
          <a:r>
            <a:rPr lang="hi-IN" dirty="0"/>
            <a:t> सामग्री</a:t>
          </a:r>
          <a:endParaRPr lang="en-US" dirty="0"/>
        </a:p>
      </dgm:t>
    </dgm:pt>
    <dgm:pt modelId="{A2D4069D-B440-461E-9296-801A658F7846}" type="parTrans" cxnId="{77B91943-DD4F-4DC8-A460-DE9AE3F3089C}">
      <dgm:prSet/>
      <dgm:spPr/>
      <dgm:t>
        <a:bodyPr/>
        <a:lstStyle/>
        <a:p>
          <a:endParaRPr lang="en-US"/>
        </a:p>
      </dgm:t>
    </dgm:pt>
    <dgm:pt modelId="{2F0D6424-7788-406F-850F-0BC4DFA97430}" type="sibTrans" cxnId="{77B91943-DD4F-4DC8-A460-DE9AE3F3089C}">
      <dgm:prSet/>
      <dgm:spPr/>
      <dgm:t>
        <a:bodyPr/>
        <a:lstStyle/>
        <a:p>
          <a:endParaRPr lang="en-US"/>
        </a:p>
      </dgm:t>
    </dgm:pt>
    <dgm:pt modelId="{98CDB19A-E9D0-4072-B2D4-651A57875CF0}" type="pres">
      <dgm:prSet presAssocID="{ACB56E68-A729-4BD5-A490-5FB72A3E3C28}" presName="linear" presStyleCnt="0">
        <dgm:presLayoutVars>
          <dgm:animLvl val="lvl"/>
          <dgm:resizeHandles val="exact"/>
        </dgm:presLayoutVars>
      </dgm:prSet>
      <dgm:spPr/>
    </dgm:pt>
    <dgm:pt modelId="{AC801887-30C2-4247-AE18-E6EAF42E4324}" type="pres">
      <dgm:prSet presAssocID="{21A1818A-124B-44DB-91F1-584867BC6D3A}" presName="parentText" presStyleLbl="node1" presStyleIdx="0" presStyleCnt="7">
        <dgm:presLayoutVars>
          <dgm:chMax val="0"/>
          <dgm:bulletEnabled val="1"/>
        </dgm:presLayoutVars>
      </dgm:prSet>
      <dgm:spPr/>
    </dgm:pt>
    <dgm:pt modelId="{94B346F7-439A-4035-9892-0CF6597166B5}" type="pres">
      <dgm:prSet presAssocID="{6E1EAE14-4B3C-4640-ABBF-98CD9E195C58}" presName="spacer" presStyleCnt="0"/>
      <dgm:spPr/>
    </dgm:pt>
    <dgm:pt modelId="{26496C55-870D-4F7F-AD73-A6110542871A}" type="pres">
      <dgm:prSet presAssocID="{01E4C36E-B2CF-4A6B-B1D4-32A699AD3EC0}" presName="parentText" presStyleLbl="node1" presStyleIdx="1" presStyleCnt="7">
        <dgm:presLayoutVars>
          <dgm:chMax val="0"/>
          <dgm:bulletEnabled val="1"/>
        </dgm:presLayoutVars>
      </dgm:prSet>
      <dgm:spPr/>
    </dgm:pt>
    <dgm:pt modelId="{755D7408-B351-4936-93BF-1A873F683D76}" type="pres">
      <dgm:prSet presAssocID="{4D9A0FC5-03C4-49E7-9C47-DBAC6BC2DFB9}" presName="spacer" presStyleCnt="0"/>
      <dgm:spPr/>
    </dgm:pt>
    <dgm:pt modelId="{A5DCE43F-BF0C-45A4-AA80-CD73134D66D0}" type="pres">
      <dgm:prSet presAssocID="{DBBD8032-7F14-4B2E-AC4E-A17A4690CEC8}" presName="parentText" presStyleLbl="node1" presStyleIdx="2" presStyleCnt="7">
        <dgm:presLayoutVars>
          <dgm:chMax val="0"/>
          <dgm:bulletEnabled val="1"/>
        </dgm:presLayoutVars>
      </dgm:prSet>
      <dgm:spPr/>
    </dgm:pt>
    <dgm:pt modelId="{336BD7A6-E60D-44B4-A74C-A07929E175DA}" type="pres">
      <dgm:prSet presAssocID="{B956DB11-C00C-4942-8FDC-E826A7C8BA45}" presName="spacer" presStyleCnt="0"/>
      <dgm:spPr/>
    </dgm:pt>
    <dgm:pt modelId="{22D93026-39BD-489B-A8A4-57AE6335F00D}" type="pres">
      <dgm:prSet presAssocID="{4E4D335B-5B64-4765-A000-99D5637345FE}" presName="parentText" presStyleLbl="node1" presStyleIdx="3" presStyleCnt="7">
        <dgm:presLayoutVars>
          <dgm:chMax val="0"/>
          <dgm:bulletEnabled val="1"/>
        </dgm:presLayoutVars>
      </dgm:prSet>
      <dgm:spPr/>
    </dgm:pt>
    <dgm:pt modelId="{36BEB755-318D-4D69-85E3-8C5E22828DD3}" type="pres">
      <dgm:prSet presAssocID="{6A6B3605-B615-4362-8773-A8C43426FD25}" presName="spacer" presStyleCnt="0"/>
      <dgm:spPr/>
    </dgm:pt>
    <dgm:pt modelId="{EBEE8B45-1B2D-4D3D-885F-CBB90D806117}" type="pres">
      <dgm:prSet presAssocID="{7583B85E-274E-404C-A659-E75F13BD51EA}" presName="parentText" presStyleLbl="node1" presStyleIdx="4" presStyleCnt="7">
        <dgm:presLayoutVars>
          <dgm:chMax val="0"/>
          <dgm:bulletEnabled val="1"/>
        </dgm:presLayoutVars>
      </dgm:prSet>
      <dgm:spPr/>
    </dgm:pt>
    <dgm:pt modelId="{17D985C5-D94B-4D12-96D7-3CF8765B9837}" type="pres">
      <dgm:prSet presAssocID="{21774871-897A-42AC-A5E2-BDE86DE4A7BA}" presName="spacer" presStyleCnt="0"/>
      <dgm:spPr/>
    </dgm:pt>
    <dgm:pt modelId="{48F05540-63C7-4B5C-AFB5-A69CD3903C02}" type="pres">
      <dgm:prSet presAssocID="{A57743E6-AE93-4E06-A36B-EB52AEA937F7}" presName="parentText" presStyleLbl="node1" presStyleIdx="5" presStyleCnt="7">
        <dgm:presLayoutVars>
          <dgm:chMax val="0"/>
          <dgm:bulletEnabled val="1"/>
        </dgm:presLayoutVars>
      </dgm:prSet>
      <dgm:spPr/>
    </dgm:pt>
    <dgm:pt modelId="{E9111C93-AD55-4686-955F-A03D34232729}" type="pres">
      <dgm:prSet presAssocID="{946C0D26-A154-4121-9E5E-C6784B532DD7}" presName="spacer" presStyleCnt="0"/>
      <dgm:spPr/>
    </dgm:pt>
    <dgm:pt modelId="{E6B232DB-2BC8-4622-9458-0F3E6FB62CA4}" type="pres">
      <dgm:prSet presAssocID="{A7E1B35F-9AE8-4B29-A8C4-19668BC475F0}" presName="parentText" presStyleLbl="node1" presStyleIdx="6" presStyleCnt="7">
        <dgm:presLayoutVars>
          <dgm:chMax val="0"/>
          <dgm:bulletEnabled val="1"/>
        </dgm:presLayoutVars>
      </dgm:prSet>
      <dgm:spPr/>
    </dgm:pt>
  </dgm:ptLst>
  <dgm:cxnLst>
    <dgm:cxn modelId="{888D2101-1DDB-4C0A-AD33-F6DBDDCE6E92}" type="presOf" srcId="{ACB56E68-A729-4BD5-A490-5FB72A3E3C28}" destId="{98CDB19A-E9D0-4072-B2D4-651A57875CF0}" srcOrd="0" destOrd="0" presId="urn:microsoft.com/office/officeart/2005/8/layout/vList2"/>
    <dgm:cxn modelId="{A55C2703-075F-4783-90CB-D1C5A3AF72C3}" type="presOf" srcId="{DBBD8032-7F14-4B2E-AC4E-A17A4690CEC8}" destId="{A5DCE43F-BF0C-45A4-AA80-CD73134D66D0}" srcOrd="0" destOrd="0" presId="urn:microsoft.com/office/officeart/2005/8/layout/vList2"/>
    <dgm:cxn modelId="{D5D08D16-1C27-45BE-BBFB-53768D33333C}" type="presOf" srcId="{4E4D335B-5B64-4765-A000-99D5637345FE}" destId="{22D93026-39BD-489B-A8A4-57AE6335F00D}" srcOrd="0" destOrd="0" presId="urn:microsoft.com/office/officeart/2005/8/layout/vList2"/>
    <dgm:cxn modelId="{1631F91F-9378-4AA1-BFCF-C77684C049D5}" srcId="{ACB56E68-A729-4BD5-A490-5FB72A3E3C28}" destId="{01E4C36E-B2CF-4A6B-B1D4-32A699AD3EC0}" srcOrd="1" destOrd="0" parTransId="{4605ACF9-6E9A-4E57-AD92-B96ED2B028C7}" sibTransId="{4D9A0FC5-03C4-49E7-9C47-DBAC6BC2DFB9}"/>
    <dgm:cxn modelId="{C6745529-F6A4-4355-928D-C9E0745BF532}" type="presOf" srcId="{01E4C36E-B2CF-4A6B-B1D4-32A699AD3EC0}" destId="{26496C55-870D-4F7F-AD73-A6110542871A}" srcOrd="0" destOrd="0" presId="urn:microsoft.com/office/officeart/2005/8/layout/vList2"/>
    <dgm:cxn modelId="{66675F2B-2580-4F5D-921D-2A623F2E6979}" type="presOf" srcId="{A7E1B35F-9AE8-4B29-A8C4-19668BC475F0}" destId="{E6B232DB-2BC8-4622-9458-0F3E6FB62CA4}" srcOrd="0" destOrd="0" presId="urn:microsoft.com/office/officeart/2005/8/layout/vList2"/>
    <dgm:cxn modelId="{554EDF2B-F3BB-4524-8752-C67EF4C4E516}" type="presOf" srcId="{7583B85E-274E-404C-A659-E75F13BD51EA}" destId="{EBEE8B45-1B2D-4D3D-885F-CBB90D806117}" srcOrd="0" destOrd="0" presId="urn:microsoft.com/office/officeart/2005/8/layout/vList2"/>
    <dgm:cxn modelId="{AF0CCF2D-36A4-491F-9964-78CE0FD27E05}" type="presOf" srcId="{21A1818A-124B-44DB-91F1-584867BC6D3A}" destId="{AC801887-30C2-4247-AE18-E6EAF42E4324}" srcOrd="0" destOrd="0" presId="urn:microsoft.com/office/officeart/2005/8/layout/vList2"/>
    <dgm:cxn modelId="{0DBA153B-197F-494C-A777-5048ABEE7B48}" srcId="{ACB56E68-A729-4BD5-A490-5FB72A3E3C28}" destId="{7583B85E-274E-404C-A659-E75F13BD51EA}" srcOrd="4" destOrd="0" parTransId="{90F49AF2-E2FA-45D6-B2F1-28CA63726E09}" sibTransId="{21774871-897A-42AC-A5E2-BDE86DE4A7BA}"/>
    <dgm:cxn modelId="{5F123340-BA75-486A-B70B-64122297D02B}" srcId="{ACB56E68-A729-4BD5-A490-5FB72A3E3C28}" destId="{A57743E6-AE93-4E06-A36B-EB52AEA937F7}" srcOrd="5" destOrd="0" parTransId="{BA42E33A-26C0-4616-9796-6BC68EC5298F}" sibTransId="{946C0D26-A154-4121-9E5E-C6784B532DD7}"/>
    <dgm:cxn modelId="{77B91943-DD4F-4DC8-A460-DE9AE3F3089C}" srcId="{ACB56E68-A729-4BD5-A490-5FB72A3E3C28}" destId="{A7E1B35F-9AE8-4B29-A8C4-19668BC475F0}" srcOrd="6" destOrd="0" parTransId="{A2D4069D-B440-461E-9296-801A658F7846}" sibTransId="{2F0D6424-7788-406F-850F-0BC4DFA97430}"/>
    <dgm:cxn modelId="{6512F047-FB93-4B6A-BBEF-891A5E7761D9}" srcId="{ACB56E68-A729-4BD5-A490-5FB72A3E3C28}" destId="{DBBD8032-7F14-4B2E-AC4E-A17A4690CEC8}" srcOrd="2" destOrd="0" parTransId="{2BB7E27F-758C-4138-AB94-A2095596F53A}" sibTransId="{B956DB11-C00C-4942-8FDC-E826A7C8BA45}"/>
    <dgm:cxn modelId="{9693E372-5C6A-4B46-90B4-50378E3987FD}" type="presOf" srcId="{A57743E6-AE93-4E06-A36B-EB52AEA937F7}" destId="{48F05540-63C7-4B5C-AFB5-A69CD3903C02}" srcOrd="0" destOrd="0" presId="urn:microsoft.com/office/officeart/2005/8/layout/vList2"/>
    <dgm:cxn modelId="{A3B1F593-9568-4CA9-9A7C-D2C8004C0433}" srcId="{ACB56E68-A729-4BD5-A490-5FB72A3E3C28}" destId="{4E4D335B-5B64-4765-A000-99D5637345FE}" srcOrd="3" destOrd="0" parTransId="{FAA7CE55-2993-4796-B3AD-72C2C4F339B6}" sibTransId="{6A6B3605-B615-4362-8773-A8C43426FD25}"/>
    <dgm:cxn modelId="{224110EB-106E-4CE8-AE8C-FBFDEDF2D8CF}" srcId="{ACB56E68-A729-4BD5-A490-5FB72A3E3C28}" destId="{21A1818A-124B-44DB-91F1-584867BC6D3A}" srcOrd="0" destOrd="0" parTransId="{3A2F458C-052A-4913-A7A6-36B37CDBD579}" sibTransId="{6E1EAE14-4B3C-4640-ABBF-98CD9E195C58}"/>
    <dgm:cxn modelId="{7A7357A0-6B1C-4760-94EA-940BAAE043A6}" type="presParOf" srcId="{98CDB19A-E9D0-4072-B2D4-651A57875CF0}" destId="{AC801887-30C2-4247-AE18-E6EAF42E4324}" srcOrd="0" destOrd="0" presId="urn:microsoft.com/office/officeart/2005/8/layout/vList2"/>
    <dgm:cxn modelId="{E3250426-7DED-476F-8C26-BF59925BBBE2}" type="presParOf" srcId="{98CDB19A-E9D0-4072-B2D4-651A57875CF0}" destId="{94B346F7-439A-4035-9892-0CF6597166B5}" srcOrd="1" destOrd="0" presId="urn:microsoft.com/office/officeart/2005/8/layout/vList2"/>
    <dgm:cxn modelId="{DF1E3105-6056-48B0-82E1-ACB6F754F870}" type="presParOf" srcId="{98CDB19A-E9D0-4072-B2D4-651A57875CF0}" destId="{26496C55-870D-4F7F-AD73-A6110542871A}" srcOrd="2" destOrd="0" presId="urn:microsoft.com/office/officeart/2005/8/layout/vList2"/>
    <dgm:cxn modelId="{4323F5F8-FFF6-42A6-A5C8-664327949BAA}" type="presParOf" srcId="{98CDB19A-E9D0-4072-B2D4-651A57875CF0}" destId="{755D7408-B351-4936-93BF-1A873F683D76}" srcOrd="3" destOrd="0" presId="urn:microsoft.com/office/officeart/2005/8/layout/vList2"/>
    <dgm:cxn modelId="{31EEDC27-2088-4469-9846-577851556EDD}" type="presParOf" srcId="{98CDB19A-E9D0-4072-B2D4-651A57875CF0}" destId="{A5DCE43F-BF0C-45A4-AA80-CD73134D66D0}" srcOrd="4" destOrd="0" presId="urn:microsoft.com/office/officeart/2005/8/layout/vList2"/>
    <dgm:cxn modelId="{A7CD14CC-5DD2-427A-87B9-DB1DD1F1B936}" type="presParOf" srcId="{98CDB19A-E9D0-4072-B2D4-651A57875CF0}" destId="{336BD7A6-E60D-44B4-A74C-A07929E175DA}" srcOrd="5" destOrd="0" presId="urn:microsoft.com/office/officeart/2005/8/layout/vList2"/>
    <dgm:cxn modelId="{E820805E-D691-45CB-AE57-32C8FF055D28}" type="presParOf" srcId="{98CDB19A-E9D0-4072-B2D4-651A57875CF0}" destId="{22D93026-39BD-489B-A8A4-57AE6335F00D}" srcOrd="6" destOrd="0" presId="urn:microsoft.com/office/officeart/2005/8/layout/vList2"/>
    <dgm:cxn modelId="{E20848EF-3582-4171-9499-BD7C4AED49CD}" type="presParOf" srcId="{98CDB19A-E9D0-4072-B2D4-651A57875CF0}" destId="{36BEB755-318D-4D69-85E3-8C5E22828DD3}" srcOrd="7" destOrd="0" presId="urn:microsoft.com/office/officeart/2005/8/layout/vList2"/>
    <dgm:cxn modelId="{423947AF-BCD5-4979-A5F0-80F34CBFEF6F}" type="presParOf" srcId="{98CDB19A-E9D0-4072-B2D4-651A57875CF0}" destId="{EBEE8B45-1B2D-4D3D-885F-CBB90D806117}" srcOrd="8" destOrd="0" presId="urn:microsoft.com/office/officeart/2005/8/layout/vList2"/>
    <dgm:cxn modelId="{CAA5D584-9020-4B28-ACB2-77526E0CA58A}" type="presParOf" srcId="{98CDB19A-E9D0-4072-B2D4-651A57875CF0}" destId="{17D985C5-D94B-4D12-96D7-3CF8765B9837}" srcOrd="9" destOrd="0" presId="urn:microsoft.com/office/officeart/2005/8/layout/vList2"/>
    <dgm:cxn modelId="{DC204B31-06DC-418A-8C40-A647CC308C88}" type="presParOf" srcId="{98CDB19A-E9D0-4072-B2D4-651A57875CF0}" destId="{48F05540-63C7-4B5C-AFB5-A69CD3903C02}" srcOrd="10" destOrd="0" presId="urn:microsoft.com/office/officeart/2005/8/layout/vList2"/>
    <dgm:cxn modelId="{050857BB-6269-4452-9EA9-283296AC42F1}" type="presParOf" srcId="{98CDB19A-E9D0-4072-B2D4-651A57875CF0}" destId="{E9111C93-AD55-4686-955F-A03D34232729}" srcOrd="11" destOrd="0" presId="urn:microsoft.com/office/officeart/2005/8/layout/vList2"/>
    <dgm:cxn modelId="{7101596D-9C96-4926-B9CC-8D78B6E37238}" type="presParOf" srcId="{98CDB19A-E9D0-4072-B2D4-651A57875CF0}" destId="{E6B232DB-2BC8-4622-9458-0F3E6FB62CA4}"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F7692-14D9-4A1A-BB92-3669B726C9B2}"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7103D1C-ED06-4181-A1C3-B9CDB6B7285D}">
      <dgm:prSet custT="1"/>
      <dgm:spPr/>
      <dgm:t>
        <a:bodyPr/>
        <a:lstStyle/>
        <a:p>
          <a:r>
            <a:rPr lang="hi-IN" sz="2800" dirty="0"/>
            <a:t>सोशल मीडिया एक साधारण शुरुआत से एक अजेय वैश्विक ताकत बन गया है - और अभी तक इसका विकास नहीं हुआ है।</a:t>
          </a:r>
          <a:endParaRPr lang="en-US" sz="2800" dirty="0"/>
        </a:p>
      </dgm:t>
    </dgm:pt>
    <dgm:pt modelId="{C7C35A73-DEED-4E67-8FBB-26902574EC58}" type="parTrans" cxnId="{D7D0BC65-4E0D-4601-9296-6E6DE08F439B}">
      <dgm:prSet/>
      <dgm:spPr/>
      <dgm:t>
        <a:bodyPr/>
        <a:lstStyle/>
        <a:p>
          <a:endParaRPr lang="en-US"/>
        </a:p>
      </dgm:t>
    </dgm:pt>
    <dgm:pt modelId="{EC1E7D6D-526A-4B7B-B65A-1A93B3133FDD}" type="sibTrans" cxnId="{D7D0BC65-4E0D-4601-9296-6E6DE08F439B}">
      <dgm:prSet/>
      <dgm:spPr/>
      <dgm:t>
        <a:bodyPr/>
        <a:lstStyle/>
        <a:p>
          <a:endParaRPr lang="en-US"/>
        </a:p>
      </dgm:t>
    </dgm:pt>
    <dgm:pt modelId="{BE930962-360F-43E5-9EDA-BE0B68DF7E89}">
      <dgm:prSet custT="1"/>
      <dgm:spPr/>
      <dgm:t>
        <a:bodyPr/>
        <a:lstStyle/>
        <a:p>
          <a:r>
            <a:rPr lang="hi-IN" sz="2800" dirty="0"/>
            <a:t>लेकिन क्या आपने कभी सोचा है कि यह सब कब शुरू हुआ? इस डिजिटल </a:t>
          </a:r>
          <a:r>
            <a:rPr lang="hi-IN" sz="2800" dirty="0" err="1"/>
            <a:t>परिघटना</a:t>
          </a:r>
          <a:r>
            <a:rPr lang="hi-IN" sz="2800" dirty="0"/>
            <a:t> के </a:t>
          </a:r>
          <a:r>
            <a:rPr lang="hi-IN" sz="2800" dirty="0" err="1"/>
            <a:t>उदय</a:t>
          </a:r>
          <a:r>
            <a:rPr lang="hi-IN" sz="2800" dirty="0"/>
            <a:t> के पीछे क्या कारण था और वे शुरुआती दिन कैसे दिखते थे?</a:t>
          </a:r>
          <a:endParaRPr lang="en-US" sz="2300" dirty="0"/>
        </a:p>
      </dgm:t>
    </dgm:pt>
    <dgm:pt modelId="{818941D4-9F10-46CF-8B61-F130792E20FC}" type="parTrans" cxnId="{C7EFBAEC-A004-478B-8A89-C4707AA2A0A0}">
      <dgm:prSet/>
      <dgm:spPr/>
      <dgm:t>
        <a:bodyPr/>
        <a:lstStyle/>
        <a:p>
          <a:endParaRPr lang="en-US"/>
        </a:p>
      </dgm:t>
    </dgm:pt>
    <dgm:pt modelId="{2638F7EA-2D21-469B-A3F7-5D0AA6F7BE35}" type="sibTrans" cxnId="{C7EFBAEC-A004-478B-8A89-C4707AA2A0A0}">
      <dgm:prSet/>
      <dgm:spPr/>
      <dgm:t>
        <a:bodyPr/>
        <a:lstStyle/>
        <a:p>
          <a:endParaRPr lang="en-US"/>
        </a:p>
      </dgm:t>
    </dgm:pt>
    <dgm:pt modelId="{F1254521-1F16-45A9-B4AC-EEEEEA028D27}">
      <dgm:prSet custT="1"/>
      <dgm:spPr/>
      <dgm:t>
        <a:bodyPr/>
        <a:lstStyle/>
        <a:p>
          <a:r>
            <a:rPr lang="hi-IN" sz="2800" dirty="0"/>
            <a:t>आइए सोशल मीडिया के आकर्षक इतिहास में गोता लगाएँ, इसके तीव्र विकास का पता लगाएं और इसमें मौजूद अनंत संभावनाओं का पता लगाएं</a:t>
          </a:r>
          <a:endParaRPr lang="en-US" sz="2800" dirty="0"/>
        </a:p>
      </dgm:t>
    </dgm:pt>
    <dgm:pt modelId="{2E11EAA6-4225-45ED-8CE0-72C77386D940}" type="parTrans" cxnId="{AD2331BF-33A1-4CB6-838C-A9DF2F67D33C}">
      <dgm:prSet/>
      <dgm:spPr/>
      <dgm:t>
        <a:bodyPr/>
        <a:lstStyle/>
        <a:p>
          <a:endParaRPr lang="en-US"/>
        </a:p>
      </dgm:t>
    </dgm:pt>
    <dgm:pt modelId="{61EB3A96-8839-474E-81FE-643E31FAEDD6}" type="sibTrans" cxnId="{AD2331BF-33A1-4CB6-838C-A9DF2F67D33C}">
      <dgm:prSet/>
      <dgm:spPr/>
      <dgm:t>
        <a:bodyPr/>
        <a:lstStyle/>
        <a:p>
          <a:endParaRPr lang="en-US"/>
        </a:p>
      </dgm:t>
    </dgm:pt>
    <dgm:pt modelId="{8F368703-11B4-4273-A564-5071B0E8D304}" type="pres">
      <dgm:prSet presAssocID="{223F7692-14D9-4A1A-BB92-3669B726C9B2}" presName="linear" presStyleCnt="0">
        <dgm:presLayoutVars>
          <dgm:animLvl val="lvl"/>
          <dgm:resizeHandles val="exact"/>
        </dgm:presLayoutVars>
      </dgm:prSet>
      <dgm:spPr/>
    </dgm:pt>
    <dgm:pt modelId="{BBB4F70C-3A86-4382-94FA-54FF2A1F2717}" type="pres">
      <dgm:prSet presAssocID="{47103D1C-ED06-4181-A1C3-B9CDB6B7285D}" presName="parentText" presStyleLbl="node1" presStyleIdx="0" presStyleCnt="3" custScaleY="78073">
        <dgm:presLayoutVars>
          <dgm:chMax val="0"/>
          <dgm:bulletEnabled val="1"/>
        </dgm:presLayoutVars>
      </dgm:prSet>
      <dgm:spPr/>
    </dgm:pt>
    <dgm:pt modelId="{1FFD00F3-C269-4648-B2E9-A53E0D5B8D92}" type="pres">
      <dgm:prSet presAssocID="{EC1E7D6D-526A-4B7B-B65A-1A93B3133FDD}" presName="spacer" presStyleCnt="0"/>
      <dgm:spPr/>
    </dgm:pt>
    <dgm:pt modelId="{34B4731B-4F00-418C-A8C5-BE83D29584A2}" type="pres">
      <dgm:prSet presAssocID="{BE930962-360F-43E5-9EDA-BE0B68DF7E89}" presName="parentText" presStyleLbl="node1" presStyleIdx="1" presStyleCnt="3">
        <dgm:presLayoutVars>
          <dgm:chMax val="0"/>
          <dgm:bulletEnabled val="1"/>
        </dgm:presLayoutVars>
      </dgm:prSet>
      <dgm:spPr/>
    </dgm:pt>
    <dgm:pt modelId="{6389BBF9-691D-4DBB-A947-1133DE5E4397}" type="pres">
      <dgm:prSet presAssocID="{2638F7EA-2D21-469B-A3F7-5D0AA6F7BE35}" presName="spacer" presStyleCnt="0"/>
      <dgm:spPr/>
    </dgm:pt>
    <dgm:pt modelId="{CFD5A42F-8936-4522-8977-67017C9D060B}" type="pres">
      <dgm:prSet presAssocID="{F1254521-1F16-45A9-B4AC-EEEEEA028D27}" presName="parentText" presStyleLbl="node1" presStyleIdx="2" presStyleCnt="3">
        <dgm:presLayoutVars>
          <dgm:chMax val="0"/>
          <dgm:bulletEnabled val="1"/>
        </dgm:presLayoutVars>
      </dgm:prSet>
      <dgm:spPr/>
    </dgm:pt>
  </dgm:ptLst>
  <dgm:cxnLst>
    <dgm:cxn modelId="{66AA0F26-6676-49F8-9F0C-08EF76FB900D}" type="presOf" srcId="{BE930962-360F-43E5-9EDA-BE0B68DF7E89}" destId="{34B4731B-4F00-418C-A8C5-BE83D29584A2}" srcOrd="0" destOrd="0" presId="urn:microsoft.com/office/officeart/2005/8/layout/vList2"/>
    <dgm:cxn modelId="{46464631-7AA0-446C-BCE1-DCEFB53FF54D}" type="presOf" srcId="{F1254521-1F16-45A9-B4AC-EEEEEA028D27}" destId="{CFD5A42F-8936-4522-8977-67017C9D060B}" srcOrd="0" destOrd="0" presId="urn:microsoft.com/office/officeart/2005/8/layout/vList2"/>
    <dgm:cxn modelId="{D7D0BC65-4E0D-4601-9296-6E6DE08F439B}" srcId="{223F7692-14D9-4A1A-BB92-3669B726C9B2}" destId="{47103D1C-ED06-4181-A1C3-B9CDB6B7285D}" srcOrd="0" destOrd="0" parTransId="{C7C35A73-DEED-4E67-8FBB-26902574EC58}" sibTransId="{EC1E7D6D-526A-4B7B-B65A-1A93B3133FDD}"/>
    <dgm:cxn modelId="{6EF40C9F-863F-4FB1-BB99-2BC786840E70}" type="presOf" srcId="{223F7692-14D9-4A1A-BB92-3669B726C9B2}" destId="{8F368703-11B4-4273-A564-5071B0E8D304}" srcOrd="0" destOrd="0" presId="urn:microsoft.com/office/officeart/2005/8/layout/vList2"/>
    <dgm:cxn modelId="{56E63DB3-D218-4A0A-9807-390E2019D9E9}" type="presOf" srcId="{47103D1C-ED06-4181-A1C3-B9CDB6B7285D}" destId="{BBB4F70C-3A86-4382-94FA-54FF2A1F2717}" srcOrd="0" destOrd="0" presId="urn:microsoft.com/office/officeart/2005/8/layout/vList2"/>
    <dgm:cxn modelId="{AD2331BF-33A1-4CB6-838C-A9DF2F67D33C}" srcId="{223F7692-14D9-4A1A-BB92-3669B726C9B2}" destId="{F1254521-1F16-45A9-B4AC-EEEEEA028D27}" srcOrd="2" destOrd="0" parTransId="{2E11EAA6-4225-45ED-8CE0-72C77386D940}" sibTransId="{61EB3A96-8839-474E-81FE-643E31FAEDD6}"/>
    <dgm:cxn modelId="{C7EFBAEC-A004-478B-8A89-C4707AA2A0A0}" srcId="{223F7692-14D9-4A1A-BB92-3669B726C9B2}" destId="{BE930962-360F-43E5-9EDA-BE0B68DF7E89}" srcOrd="1" destOrd="0" parTransId="{818941D4-9F10-46CF-8B61-F130792E20FC}" sibTransId="{2638F7EA-2D21-469B-A3F7-5D0AA6F7BE35}"/>
    <dgm:cxn modelId="{F459239A-3360-448D-A1EE-DC0832EC639C}" type="presParOf" srcId="{8F368703-11B4-4273-A564-5071B0E8D304}" destId="{BBB4F70C-3A86-4382-94FA-54FF2A1F2717}" srcOrd="0" destOrd="0" presId="urn:microsoft.com/office/officeart/2005/8/layout/vList2"/>
    <dgm:cxn modelId="{7F1B7838-4484-4009-9B69-B2FC0EB5A3E7}" type="presParOf" srcId="{8F368703-11B4-4273-A564-5071B0E8D304}" destId="{1FFD00F3-C269-4648-B2E9-A53E0D5B8D92}" srcOrd="1" destOrd="0" presId="urn:microsoft.com/office/officeart/2005/8/layout/vList2"/>
    <dgm:cxn modelId="{72369D24-5FAB-4516-A1CC-B18B41297D66}" type="presParOf" srcId="{8F368703-11B4-4273-A564-5071B0E8D304}" destId="{34B4731B-4F00-418C-A8C5-BE83D29584A2}" srcOrd="2" destOrd="0" presId="urn:microsoft.com/office/officeart/2005/8/layout/vList2"/>
    <dgm:cxn modelId="{3F1D2FDC-46D4-45EF-9B9F-4443D4BB7575}" type="presParOf" srcId="{8F368703-11B4-4273-A564-5071B0E8D304}" destId="{6389BBF9-691D-4DBB-A947-1133DE5E4397}" srcOrd="3" destOrd="0" presId="urn:microsoft.com/office/officeart/2005/8/layout/vList2"/>
    <dgm:cxn modelId="{7F78F710-8F1E-4421-B708-E345A62DE3F0}" type="presParOf" srcId="{8F368703-11B4-4273-A564-5071B0E8D304}" destId="{CFD5A42F-8936-4522-8977-67017C9D060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6496A2-BD35-4F25-9CBA-06578B203772}" type="doc">
      <dgm:prSet loTypeId="urn:microsoft.com/office/officeart/2005/8/layout/chart3" loCatId="cycle" qsTypeId="urn:microsoft.com/office/officeart/2005/8/quickstyle/simple4" qsCatId="simple" csTypeId="urn:microsoft.com/office/officeart/2005/8/colors/colorful1" csCatId="colorful" phldr="1"/>
      <dgm:spPr/>
      <dgm:t>
        <a:bodyPr/>
        <a:lstStyle/>
        <a:p>
          <a:endParaRPr lang="en-US"/>
        </a:p>
      </dgm:t>
    </dgm:pt>
    <dgm:pt modelId="{5E85E35D-71E3-44FD-82D5-35F81E04B1C5}">
      <dgm:prSet custT="1"/>
      <dgm:spPr/>
      <dgm:t>
        <a:bodyPr/>
        <a:lstStyle/>
        <a:p>
          <a:r>
            <a:rPr lang="hi-IN" sz="1600" b="1" dirty="0"/>
            <a:t>संचार लोकतंत्र</a:t>
          </a:r>
          <a:endParaRPr lang="en-US" sz="1600" dirty="0"/>
        </a:p>
      </dgm:t>
    </dgm:pt>
    <dgm:pt modelId="{64A627E3-11AC-4F88-AEB8-724D6729D929}" type="parTrans" cxnId="{69A29C0C-6D12-4684-90D2-B0A00FFB3B7D}">
      <dgm:prSet/>
      <dgm:spPr/>
      <dgm:t>
        <a:bodyPr/>
        <a:lstStyle/>
        <a:p>
          <a:endParaRPr lang="en-US"/>
        </a:p>
      </dgm:t>
    </dgm:pt>
    <dgm:pt modelId="{5CF15EA9-27CC-4809-8C2F-BC77C6F0DB38}" type="sibTrans" cxnId="{69A29C0C-6D12-4684-90D2-B0A00FFB3B7D}">
      <dgm:prSet/>
      <dgm:spPr/>
      <dgm:t>
        <a:bodyPr/>
        <a:lstStyle/>
        <a:p>
          <a:endParaRPr lang="en-US"/>
        </a:p>
      </dgm:t>
    </dgm:pt>
    <dgm:pt modelId="{64A3074A-915E-4F2C-B34C-73BF2E5E6E9A}">
      <dgm:prSet/>
      <dgm:spPr/>
      <dgm:t>
        <a:bodyPr/>
        <a:lstStyle/>
        <a:p>
          <a:r>
            <a:rPr lang="hi-IN" b="1" dirty="0"/>
            <a:t>जुड़ा हुआ समुदाय</a:t>
          </a:r>
          <a:endParaRPr lang="en-US" dirty="0"/>
        </a:p>
      </dgm:t>
    </dgm:pt>
    <dgm:pt modelId="{F1EE3FD0-D32A-4F03-9E40-11BB2D540393}" type="parTrans" cxnId="{AE8D5598-1821-430C-939A-254E1650EFDA}">
      <dgm:prSet/>
      <dgm:spPr/>
      <dgm:t>
        <a:bodyPr/>
        <a:lstStyle/>
        <a:p>
          <a:endParaRPr lang="en-US"/>
        </a:p>
      </dgm:t>
    </dgm:pt>
    <dgm:pt modelId="{047158A0-1D5A-4430-B10E-BE87A04371AC}" type="sibTrans" cxnId="{AE8D5598-1821-430C-939A-254E1650EFDA}">
      <dgm:prSet/>
      <dgm:spPr/>
      <dgm:t>
        <a:bodyPr/>
        <a:lstStyle/>
        <a:p>
          <a:endParaRPr lang="en-US"/>
        </a:p>
      </dgm:t>
    </dgm:pt>
    <dgm:pt modelId="{88A912AA-EB10-467F-B2F6-3B4683EF864D}">
      <dgm:prSet/>
      <dgm:spPr/>
      <dgm:t>
        <a:bodyPr/>
        <a:lstStyle/>
        <a:p>
          <a:r>
            <a:rPr lang="hi-IN" b="1" dirty="0"/>
            <a:t>लोकप्रिय संस्कृति पर प्रभाव</a:t>
          </a:r>
          <a:endParaRPr lang="en-US" dirty="0"/>
        </a:p>
      </dgm:t>
    </dgm:pt>
    <dgm:pt modelId="{AC5245A8-EE3D-45E3-9DBB-6732C9F63FFB}" type="parTrans" cxnId="{3D342AFF-87A0-4C84-9944-B00781420835}">
      <dgm:prSet/>
      <dgm:spPr/>
      <dgm:t>
        <a:bodyPr/>
        <a:lstStyle/>
        <a:p>
          <a:endParaRPr lang="en-US"/>
        </a:p>
      </dgm:t>
    </dgm:pt>
    <dgm:pt modelId="{CACD7BF3-66C7-4781-A923-5408DEDE9284}" type="sibTrans" cxnId="{3D342AFF-87A0-4C84-9944-B00781420835}">
      <dgm:prSet/>
      <dgm:spPr/>
      <dgm:t>
        <a:bodyPr/>
        <a:lstStyle/>
        <a:p>
          <a:endParaRPr lang="en-US"/>
        </a:p>
      </dgm:t>
    </dgm:pt>
    <dgm:pt modelId="{221B3AC2-6FCF-4254-80FF-74B31394093A}">
      <dgm:prSet custT="1"/>
      <dgm:spPr/>
      <dgm:t>
        <a:bodyPr/>
        <a:lstStyle/>
        <a:p>
          <a:r>
            <a:rPr lang="hi-IN" sz="1600" b="1" dirty="0"/>
            <a:t>व्यक्तिगत एवं समूह भावना की अभिव्यक्ति</a:t>
          </a:r>
          <a:endParaRPr lang="en-US" sz="1600" dirty="0"/>
        </a:p>
      </dgm:t>
    </dgm:pt>
    <dgm:pt modelId="{AD7B5FA8-8562-4EF3-990A-F7674C3A0C4C}" type="parTrans" cxnId="{A9D8C9BC-8259-4093-B236-F5FA4BE2508F}">
      <dgm:prSet/>
      <dgm:spPr/>
      <dgm:t>
        <a:bodyPr/>
        <a:lstStyle/>
        <a:p>
          <a:endParaRPr lang="en-US"/>
        </a:p>
      </dgm:t>
    </dgm:pt>
    <dgm:pt modelId="{FEE4CE2F-8C5E-4A6D-B4B4-6411D2CF0F04}" type="sibTrans" cxnId="{A9D8C9BC-8259-4093-B236-F5FA4BE2508F}">
      <dgm:prSet/>
      <dgm:spPr/>
      <dgm:t>
        <a:bodyPr/>
        <a:lstStyle/>
        <a:p>
          <a:endParaRPr lang="en-US"/>
        </a:p>
      </dgm:t>
    </dgm:pt>
    <dgm:pt modelId="{17EB516B-1BEF-4293-B8C6-8EAD7C10336E}">
      <dgm:prSet custT="1"/>
      <dgm:spPr/>
      <dgm:t>
        <a:bodyPr/>
        <a:lstStyle/>
        <a:p>
          <a:r>
            <a:rPr lang="hi-IN" sz="1600" b="1" dirty="0"/>
            <a:t>लोगों की आवाज</a:t>
          </a:r>
          <a:endParaRPr lang="en-US" sz="1600" dirty="0"/>
        </a:p>
      </dgm:t>
    </dgm:pt>
    <dgm:pt modelId="{588AFC12-6A42-4FA5-A0F7-CFC5CD02684D}" type="parTrans" cxnId="{66781DA9-29FC-4B93-8666-C3E34F2CC393}">
      <dgm:prSet/>
      <dgm:spPr/>
      <dgm:t>
        <a:bodyPr/>
        <a:lstStyle/>
        <a:p>
          <a:endParaRPr lang="en-US"/>
        </a:p>
      </dgm:t>
    </dgm:pt>
    <dgm:pt modelId="{0CE6B571-DA9B-429B-AD21-E874170BAAE7}" type="sibTrans" cxnId="{66781DA9-29FC-4B93-8666-C3E34F2CC393}">
      <dgm:prSet/>
      <dgm:spPr/>
      <dgm:t>
        <a:bodyPr/>
        <a:lstStyle/>
        <a:p>
          <a:endParaRPr lang="en-US"/>
        </a:p>
      </dgm:t>
    </dgm:pt>
    <dgm:pt modelId="{902CC50D-28CA-494F-9567-37EC02C0F7B2}">
      <dgm:prSet custT="1"/>
      <dgm:spPr/>
      <dgm:t>
        <a:bodyPr/>
        <a:lstStyle/>
        <a:p>
          <a:r>
            <a:rPr lang="hi-IN" sz="1600" b="1" dirty="0"/>
            <a:t>उपभोक्ताओं के लिए वाणिज्य</a:t>
          </a:r>
          <a:endParaRPr lang="en-US" sz="1600" dirty="0"/>
        </a:p>
      </dgm:t>
    </dgm:pt>
    <dgm:pt modelId="{45134E07-32F8-4242-8A21-A133017E2F43}" type="parTrans" cxnId="{478DE496-56F0-4E3E-93A6-DBA7D6391E8D}">
      <dgm:prSet/>
      <dgm:spPr/>
      <dgm:t>
        <a:bodyPr/>
        <a:lstStyle/>
        <a:p>
          <a:endParaRPr lang="en-US"/>
        </a:p>
      </dgm:t>
    </dgm:pt>
    <dgm:pt modelId="{C336F21D-4106-4E40-9FD7-AF923638C094}" type="sibTrans" cxnId="{478DE496-56F0-4E3E-93A6-DBA7D6391E8D}">
      <dgm:prSet/>
      <dgm:spPr/>
      <dgm:t>
        <a:bodyPr/>
        <a:lstStyle/>
        <a:p>
          <a:endParaRPr lang="en-US"/>
        </a:p>
      </dgm:t>
    </dgm:pt>
    <dgm:pt modelId="{D96335B6-F2CE-4D08-A183-55B84B5026C9}">
      <dgm:prSet custT="1"/>
      <dgm:spPr/>
      <dgm:t>
        <a:bodyPr/>
        <a:lstStyle/>
        <a:p>
          <a:r>
            <a:rPr lang="hi-IN" sz="1600" b="1" dirty="0"/>
            <a:t>नौकरियाँ और करियर</a:t>
          </a:r>
          <a:endParaRPr lang="en-US" sz="1600" dirty="0"/>
        </a:p>
      </dgm:t>
    </dgm:pt>
    <dgm:pt modelId="{3F6D3EEA-B669-46E7-92C2-E1A6EABCBCFC}" type="parTrans" cxnId="{18D337A4-F727-4087-9957-E890CECB3BA3}">
      <dgm:prSet/>
      <dgm:spPr/>
      <dgm:t>
        <a:bodyPr/>
        <a:lstStyle/>
        <a:p>
          <a:endParaRPr lang="en-US"/>
        </a:p>
      </dgm:t>
    </dgm:pt>
    <dgm:pt modelId="{CEB184EC-7670-4483-8A21-E4E5A711BBF4}" type="sibTrans" cxnId="{18D337A4-F727-4087-9957-E890CECB3BA3}">
      <dgm:prSet/>
      <dgm:spPr/>
      <dgm:t>
        <a:bodyPr/>
        <a:lstStyle/>
        <a:p>
          <a:endParaRPr lang="en-US"/>
        </a:p>
      </dgm:t>
    </dgm:pt>
    <dgm:pt modelId="{91F80889-9A2F-4392-BC64-75041AF41239}" type="pres">
      <dgm:prSet presAssocID="{286496A2-BD35-4F25-9CBA-06578B203772}" presName="compositeShape" presStyleCnt="0">
        <dgm:presLayoutVars>
          <dgm:chMax val="7"/>
          <dgm:dir/>
          <dgm:resizeHandles val="exact"/>
        </dgm:presLayoutVars>
      </dgm:prSet>
      <dgm:spPr/>
    </dgm:pt>
    <dgm:pt modelId="{B74D5369-3B35-4120-B3A3-F29BA17EAC3E}" type="pres">
      <dgm:prSet presAssocID="{286496A2-BD35-4F25-9CBA-06578B203772}" presName="wedge1" presStyleLbl="node1" presStyleIdx="0" presStyleCnt="7" custScaleY="94545"/>
      <dgm:spPr/>
    </dgm:pt>
    <dgm:pt modelId="{A539CC62-67BD-4E47-8755-72DF2E6CFA10}" type="pres">
      <dgm:prSet presAssocID="{286496A2-BD35-4F25-9CBA-06578B203772}" presName="wedge1Tx" presStyleLbl="node1" presStyleIdx="0" presStyleCnt="7">
        <dgm:presLayoutVars>
          <dgm:chMax val="0"/>
          <dgm:chPref val="0"/>
          <dgm:bulletEnabled val="1"/>
        </dgm:presLayoutVars>
      </dgm:prSet>
      <dgm:spPr/>
    </dgm:pt>
    <dgm:pt modelId="{ECF924B6-3E3C-43F8-BC8F-246F4E3679F4}" type="pres">
      <dgm:prSet presAssocID="{286496A2-BD35-4F25-9CBA-06578B203772}" presName="wedge2" presStyleLbl="node1" presStyleIdx="1" presStyleCnt="7" custScaleX="114288"/>
      <dgm:spPr/>
    </dgm:pt>
    <dgm:pt modelId="{9988CBC0-3020-4286-848C-47B1DDF2D74E}" type="pres">
      <dgm:prSet presAssocID="{286496A2-BD35-4F25-9CBA-06578B203772}" presName="wedge2Tx" presStyleLbl="node1" presStyleIdx="1" presStyleCnt="7">
        <dgm:presLayoutVars>
          <dgm:chMax val="0"/>
          <dgm:chPref val="0"/>
          <dgm:bulletEnabled val="1"/>
        </dgm:presLayoutVars>
      </dgm:prSet>
      <dgm:spPr/>
    </dgm:pt>
    <dgm:pt modelId="{4EB37D68-C82D-484A-B56D-333F99D27048}" type="pres">
      <dgm:prSet presAssocID="{286496A2-BD35-4F25-9CBA-06578B203772}" presName="wedge3" presStyleLbl="node1" presStyleIdx="2" presStyleCnt="7" custScaleX="114824" custScaleY="99919" custLinFactNeighborX="0" custLinFactNeighborY="2516"/>
      <dgm:spPr/>
    </dgm:pt>
    <dgm:pt modelId="{62350B8F-E3DB-40B7-9C53-76FA35BD588B}" type="pres">
      <dgm:prSet presAssocID="{286496A2-BD35-4F25-9CBA-06578B203772}" presName="wedge3Tx" presStyleLbl="node1" presStyleIdx="2" presStyleCnt="7">
        <dgm:presLayoutVars>
          <dgm:chMax val="0"/>
          <dgm:chPref val="0"/>
          <dgm:bulletEnabled val="1"/>
        </dgm:presLayoutVars>
      </dgm:prSet>
      <dgm:spPr/>
    </dgm:pt>
    <dgm:pt modelId="{D8AD90F2-927F-475E-9093-CAF55D4F6D65}" type="pres">
      <dgm:prSet presAssocID="{286496A2-BD35-4F25-9CBA-06578B203772}" presName="wedge4" presStyleLbl="node1" presStyleIdx="3" presStyleCnt="7" custScaleX="152378" custScaleY="96532" custLinFactNeighborX="-536" custLinFactNeighborY="-856"/>
      <dgm:spPr/>
    </dgm:pt>
    <dgm:pt modelId="{07576B7B-F796-4A89-A7F0-7403554EB042}" type="pres">
      <dgm:prSet presAssocID="{286496A2-BD35-4F25-9CBA-06578B203772}" presName="wedge4Tx" presStyleLbl="node1" presStyleIdx="3" presStyleCnt="7">
        <dgm:presLayoutVars>
          <dgm:chMax val="0"/>
          <dgm:chPref val="0"/>
          <dgm:bulletEnabled val="1"/>
        </dgm:presLayoutVars>
      </dgm:prSet>
      <dgm:spPr/>
    </dgm:pt>
    <dgm:pt modelId="{C6C41BCE-05DC-4D82-88D1-5E9C3A2A70A5}" type="pres">
      <dgm:prSet presAssocID="{286496A2-BD35-4F25-9CBA-06578B203772}" presName="wedge5" presStyleLbl="node1" presStyleIdx="4" presStyleCnt="7" custScaleX="106727" custScaleY="90868" custLinFactNeighborX="-3417" custLinFactNeighborY="1976"/>
      <dgm:spPr/>
    </dgm:pt>
    <dgm:pt modelId="{04BCCBA1-C653-4767-B26B-801115C976B1}" type="pres">
      <dgm:prSet presAssocID="{286496A2-BD35-4F25-9CBA-06578B203772}" presName="wedge5Tx" presStyleLbl="node1" presStyleIdx="4" presStyleCnt="7">
        <dgm:presLayoutVars>
          <dgm:chMax val="0"/>
          <dgm:chPref val="0"/>
          <dgm:bulletEnabled val="1"/>
        </dgm:presLayoutVars>
      </dgm:prSet>
      <dgm:spPr/>
    </dgm:pt>
    <dgm:pt modelId="{FE1154C7-B738-411E-866D-49F9A810E0E6}" type="pres">
      <dgm:prSet presAssocID="{286496A2-BD35-4F25-9CBA-06578B203772}" presName="wedge6" presStyleLbl="node1" presStyleIdx="5" presStyleCnt="7" custScaleX="110707" custLinFactNeighborX="0" custLinFactNeighborY="-1501"/>
      <dgm:spPr/>
    </dgm:pt>
    <dgm:pt modelId="{069164B2-DAC0-4AEB-9A4A-64BEB8EC7129}" type="pres">
      <dgm:prSet presAssocID="{286496A2-BD35-4F25-9CBA-06578B203772}" presName="wedge6Tx" presStyleLbl="node1" presStyleIdx="5" presStyleCnt="7">
        <dgm:presLayoutVars>
          <dgm:chMax val="0"/>
          <dgm:chPref val="0"/>
          <dgm:bulletEnabled val="1"/>
        </dgm:presLayoutVars>
      </dgm:prSet>
      <dgm:spPr/>
    </dgm:pt>
    <dgm:pt modelId="{9B07F855-73B1-4FE5-9760-6324E9A4DC21}" type="pres">
      <dgm:prSet presAssocID="{286496A2-BD35-4F25-9CBA-06578B203772}" presName="wedge7" presStyleLbl="node1" presStyleIdx="6" presStyleCnt="7" custScaleX="111278" custScaleY="111538"/>
      <dgm:spPr/>
    </dgm:pt>
    <dgm:pt modelId="{7BC91A04-90D0-4550-9857-A5092DB94B5E}" type="pres">
      <dgm:prSet presAssocID="{286496A2-BD35-4F25-9CBA-06578B203772}" presName="wedge7Tx" presStyleLbl="node1" presStyleIdx="6" presStyleCnt="7">
        <dgm:presLayoutVars>
          <dgm:chMax val="0"/>
          <dgm:chPref val="0"/>
          <dgm:bulletEnabled val="1"/>
        </dgm:presLayoutVars>
      </dgm:prSet>
      <dgm:spPr/>
    </dgm:pt>
  </dgm:ptLst>
  <dgm:cxnLst>
    <dgm:cxn modelId="{A7653001-AD74-43F0-BC37-3E49BB4DF2AD}" type="presOf" srcId="{5E85E35D-71E3-44FD-82D5-35F81E04B1C5}" destId="{B74D5369-3B35-4120-B3A3-F29BA17EAC3E}" srcOrd="0" destOrd="0" presId="urn:microsoft.com/office/officeart/2005/8/layout/chart3"/>
    <dgm:cxn modelId="{9C49C905-B3AE-44CB-919C-4D2B2F32362A}" type="presOf" srcId="{902CC50D-28CA-494F-9567-37EC02C0F7B2}" destId="{069164B2-DAC0-4AEB-9A4A-64BEB8EC7129}" srcOrd="1" destOrd="0" presId="urn:microsoft.com/office/officeart/2005/8/layout/chart3"/>
    <dgm:cxn modelId="{69A29C0C-6D12-4684-90D2-B0A00FFB3B7D}" srcId="{286496A2-BD35-4F25-9CBA-06578B203772}" destId="{5E85E35D-71E3-44FD-82D5-35F81E04B1C5}" srcOrd="0" destOrd="0" parTransId="{64A627E3-11AC-4F88-AEB8-724D6729D929}" sibTransId="{5CF15EA9-27CC-4809-8C2F-BC77C6F0DB38}"/>
    <dgm:cxn modelId="{CC163815-9EAF-4E85-8B93-6BD67FE0E221}" type="presOf" srcId="{221B3AC2-6FCF-4254-80FF-74B31394093A}" destId="{07576B7B-F796-4A89-A7F0-7403554EB042}" srcOrd="1" destOrd="0" presId="urn:microsoft.com/office/officeart/2005/8/layout/chart3"/>
    <dgm:cxn modelId="{8782E322-263B-408E-9AD0-2980BA1050ED}" type="presOf" srcId="{17EB516B-1BEF-4293-B8C6-8EAD7C10336E}" destId="{C6C41BCE-05DC-4D82-88D1-5E9C3A2A70A5}" srcOrd="0" destOrd="0" presId="urn:microsoft.com/office/officeart/2005/8/layout/chart3"/>
    <dgm:cxn modelId="{99D3E735-1470-45C4-8FE0-2520E3C4241D}" type="presOf" srcId="{221B3AC2-6FCF-4254-80FF-74B31394093A}" destId="{D8AD90F2-927F-475E-9093-CAF55D4F6D65}" srcOrd="0" destOrd="0" presId="urn:microsoft.com/office/officeart/2005/8/layout/chart3"/>
    <dgm:cxn modelId="{794CCF5B-EBEC-4645-B7EC-5ADB515A5263}" type="presOf" srcId="{D96335B6-F2CE-4D08-A183-55B84B5026C9}" destId="{7BC91A04-90D0-4550-9857-A5092DB94B5E}" srcOrd="1" destOrd="0" presId="urn:microsoft.com/office/officeart/2005/8/layout/chart3"/>
    <dgm:cxn modelId="{5D198942-4E91-45E0-B1DB-36C9483A1415}" type="presOf" srcId="{286496A2-BD35-4F25-9CBA-06578B203772}" destId="{91F80889-9A2F-4392-BC64-75041AF41239}" srcOrd="0" destOrd="0" presId="urn:microsoft.com/office/officeart/2005/8/layout/chart3"/>
    <dgm:cxn modelId="{94B2C072-3584-4FF0-A46C-7EB6A561B010}" type="presOf" srcId="{902CC50D-28CA-494F-9567-37EC02C0F7B2}" destId="{FE1154C7-B738-411E-866D-49F9A810E0E6}" srcOrd="0" destOrd="0" presId="urn:microsoft.com/office/officeart/2005/8/layout/chart3"/>
    <dgm:cxn modelId="{8A7BA177-2FBF-459E-9C43-38DFBDEE9185}" type="presOf" srcId="{88A912AA-EB10-467F-B2F6-3B4683EF864D}" destId="{62350B8F-E3DB-40B7-9C53-76FA35BD588B}" srcOrd="1" destOrd="0" presId="urn:microsoft.com/office/officeart/2005/8/layout/chart3"/>
    <dgm:cxn modelId="{67FD7E81-BDC0-4AF9-94D6-DBB0EB517C89}" type="presOf" srcId="{64A3074A-915E-4F2C-B34C-73BF2E5E6E9A}" destId="{ECF924B6-3E3C-43F8-BC8F-246F4E3679F4}" srcOrd="0" destOrd="0" presId="urn:microsoft.com/office/officeart/2005/8/layout/chart3"/>
    <dgm:cxn modelId="{241CBC83-8578-4A10-87C8-180E43B83940}" type="presOf" srcId="{17EB516B-1BEF-4293-B8C6-8EAD7C10336E}" destId="{04BCCBA1-C653-4767-B26B-801115C976B1}" srcOrd="1" destOrd="0" presId="urn:microsoft.com/office/officeart/2005/8/layout/chart3"/>
    <dgm:cxn modelId="{A5E0FB86-87A8-4519-8D3F-B9F541CB32A9}" type="presOf" srcId="{5E85E35D-71E3-44FD-82D5-35F81E04B1C5}" destId="{A539CC62-67BD-4E47-8755-72DF2E6CFA10}" srcOrd="1" destOrd="0" presId="urn:microsoft.com/office/officeart/2005/8/layout/chart3"/>
    <dgm:cxn modelId="{489ED28B-AF89-45D4-A473-08D89CACCF07}" type="presOf" srcId="{88A912AA-EB10-467F-B2F6-3B4683EF864D}" destId="{4EB37D68-C82D-484A-B56D-333F99D27048}" srcOrd="0" destOrd="0" presId="urn:microsoft.com/office/officeart/2005/8/layout/chart3"/>
    <dgm:cxn modelId="{D3027B92-7D8B-442B-AD1E-09F22B061107}" type="presOf" srcId="{D96335B6-F2CE-4D08-A183-55B84B5026C9}" destId="{9B07F855-73B1-4FE5-9760-6324E9A4DC21}" srcOrd="0" destOrd="0" presId="urn:microsoft.com/office/officeart/2005/8/layout/chart3"/>
    <dgm:cxn modelId="{478DE496-56F0-4E3E-93A6-DBA7D6391E8D}" srcId="{286496A2-BD35-4F25-9CBA-06578B203772}" destId="{902CC50D-28CA-494F-9567-37EC02C0F7B2}" srcOrd="5" destOrd="0" parTransId="{45134E07-32F8-4242-8A21-A133017E2F43}" sibTransId="{C336F21D-4106-4E40-9FD7-AF923638C094}"/>
    <dgm:cxn modelId="{AE8D5598-1821-430C-939A-254E1650EFDA}" srcId="{286496A2-BD35-4F25-9CBA-06578B203772}" destId="{64A3074A-915E-4F2C-B34C-73BF2E5E6E9A}" srcOrd="1" destOrd="0" parTransId="{F1EE3FD0-D32A-4F03-9E40-11BB2D540393}" sibTransId="{047158A0-1D5A-4430-B10E-BE87A04371AC}"/>
    <dgm:cxn modelId="{18D337A4-F727-4087-9957-E890CECB3BA3}" srcId="{286496A2-BD35-4F25-9CBA-06578B203772}" destId="{D96335B6-F2CE-4D08-A183-55B84B5026C9}" srcOrd="6" destOrd="0" parTransId="{3F6D3EEA-B669-46E7-92C2-E1A6EABCBCFC}" sibTransId="{CEB184EC-7670-4483-8A21-E4E5A711BBF4}"/>
    <dgm:cxn modelId="{66781DA9-29FC-4B93-8666-C3E34F2CC393}" srcId="{286496A2-BD35-4F25-9CBA-06578B203772}" destId="{17EB516B-1BEF-4293-B8C6-8EAD7C10336E}" srcOrd="4" destOrd="0" parTransId="{588AFC12-6A42-4FA5-A0F7-CFC5CD02684D}" sibTransId="{0CE6B571-DA9B-429B-AD21-E874170BAAE7}"/>
    <dgm:cxn modelId="{A9D8C9BC-8259-4093-B236-F5FA4BE2508F}" srcId="{286496A2-BD35-4F25-9CBA-06578B203772}" destId="{221B3AC2-6FCF-4254-80FF-74B31394093A}" srcOrd="3" destOrd="0" parTransId="{AD7B5FA8-8562-4EF3-990A-F7674C3A0C4C}" sibTransId="{FEE4CE2F-8C5E-4A6D-B4B4-6411D2CF0F04}"/>
    <dgm:cxn modelId="{B8CA33C4-4D2A-4229-AEBE-4BC65D8C6153}" type="presOf" srcId="{64A3074A-915E-4F2C-B34C-73BF2E5E6E9A}" destId="{9988CBC0-3020-4286-848C-47B1DDF2D74E}" srcOrd="1" destOrd="0" presId="urn:microsoft.com/office/officeart/2005/8/layout/chart3"/>
    <dgm:cxn modelId="{3D342AFF-87A0-4C84-9944-B00781420835}" srcId="{286496A2-BD35-4F25-9CBA-06578B203772}" destId="{88A912AA-EB10-467F-B2F6-3B4683EF864D}" srcOrd="2" destOrd="0" parTransId="{AC5245A8-EE3D-45E3-9DBB-6732C9F63FFB}" sibTransId="{CACD7BF3-66C7-4781-A923-5408DEDE9284}"/>
    <dgm:cxn modelId="{E4050CC5-CB05-4F5D-8057-413EED65987A}" type="presParOf" srcId="{91F80889-9A2F-4392-BC64-75041AF41239}" destId="{B74D5369-3B35-4120-B3A3-F29BA17EAC3E}" srcOrd="0" destOrd="0" presId="urn:microsoft.com/office/officeart/2005/8/layout/chart3"/>
    <dgm:cxn modelId="{8434456A-5FA2-4708-9741-7A3564BFFBE2}" type="presParOf" srcId="{91F80889-9A2F-4392-BC64-75041AF41239}" destId="{A539CC62-67BD-4E47-8755-72DF2E6CFA10}" srcOrd="1" destOrd="0" presId="urn:microsoft.com/office/officeart/2005/8/layout/chart3"/>
    <dgm:cxn modelId="{216149A4-256A-457C-868C-E4F6EBA12FA6}" type="presParOf" srcId="{91F80889-9A2F-4392-BC64-75041AF41239}" destId="{ECF924B6-3E3C-43F8-BC8F-246F4E3679F4}" srcOrd="2" destOrd="0" presId="urn:microsoft.com/office/officeart/2005/8/layout/chart3"/>
    <dgm:cxn modelId="{C4167DC8-57B5-4811-8D49-307136A7913F}" type="presParOf" srcId="{91F80889-9A2F-4392-BC64-75041AF41239}" destId="{9988CBC0-3020-4286-848C-47B1DDF2D74E}" srcOrd="3" destOrd="0" presId="urn:microsoft.com/office/officeart/2005/8/layout/chart3"/>
    <dgm:cxn modelId="{C2FB0E04-0001-43C9-BDDC-9AF4B44B9B70}" type="presParOf" srcId="{91F80889-9A2F-4392-BC64-75041AF41239}" destId="{4EB37D68-C82D-484A-B56D-333F99D27048}" srcOrd="4" destOrd="0" presId="urn:microsoft.com/office/officeart/2005/8/layout/chart3"/>
    <dgm:cxn modelId="{B5F4668A-C831-4DA0-AD41-34A271EE3CAC}" type="presParOf" srcId="{91F80889-9A2F-4392-BC64-75041AF41239}" destId="{62350B8F-E3DB-40B7-9C53-76FA35BD588B}" srcOrd="5" destOrd="0" presId="urn:microsoft.com/office/officeart/2005/8/layout/chart3"/>
    <dgm:cxn modelId="{F9357A3B-0F3F-4A76-AD1C-EAB6A15AF972}" type="presParOf" srcId="{91F80889-9A2F-4392-BC64-75041AF41239}" destId="{D8AD90F2-927F-475E-9093-CAF55D4F6D65}" srcOrd="6" destOrd="0" presId="urn:microsoft.com/office/officeart/2005/8/layout/chart3"/>
    <dgm:cxn modelId="{02276E2B-C671-436A-B0DD-3E1115AE8EC3}" type="presParOf" srcId="{91F80889-9A2F-4392-BC64-75041AF41239}" destId="{07576B7B-F796-4A89-A7F0-7403554EB042}" srcOrd="7" destOrd="0" presId="urn:microsoft.com/office/officeart/2005/8/layout/chart3"/>
    <dgm:cxn modelId="{17B6A0B5-7B9A-42C1-AEC9-88D816DA82D4}" type="presParOf" srcId="{91F80889-9A2F-4392-BC64-75041AF41239}" destId="{C6C41BCE-05DC-4D82-88D1-5E9C3A2A70A5}" srcOrd="8" destOrd="0" presId="urn:microsoft.com/office/officeart/2005/8/layout/chart3"/>
    <dgm:cxn modelId="{3748A705-8E38-485E-9125-9AF90B099474}" type="presParOf" srcId="{91F80889-9A2F-4392-BC64-75041AF41239}" destId="{04BCCBA1-C653-4767-B26B-801115C976B1}" srcOrd="9" destOrd="0" presId="urn:microsoft.com/office/officeart/2005/8/layout/chart3"/>
    <dgm:cxn modelId="{21969285-CD66-4159-9A47-127B7F79FFC0}" type="presParOf" srcId="{91F80889-9A2F-4392-BC64-75041AF41239}" destId="{FE1154C7-B738-411E-866D-49F9A810E0E6}" srcOrd="10" destOrd="0" presId="urn:microsoft.com/office/officeart/2005/8/layout/chart3"/>
    <dgm:cxn modelId="{8334B5ED-99D3-40B7-9798-BA9998C6627E}" type="presParOf" srcId="{91F80889-9A2F-4392-BC64-75041AF41239}" destId="{069164B2-DAC0-4AEB-9A4A-64BEB8EC7129}" srcOrd="11" destOrd="0" presId="urn:microsoft.com/office/officeart/2005/8/layout/chart3"/>
    <dgm:cxn modelId="{C56BE544-2F4A-41C1-B59E-62C44506ACE9}" type="presParOf" srcId="{91F80889-9A2F-4392-BC64-75041AF41239}" destId="{9B07F855-73B1-4FE5-9760-6324E9A4DC21}" srcOrd="12" destOrd="0" presId="urn:microsoft.com/office/officeart/2005/8/layout/chart3"/>
    <dgm:cxn modelId="{60214233-2F2A-423B-98E0-3A3F9C903205}" type="presParOf" srcId="{91F80889-9A2F-4392-BC64-75041AF41239}" destId="{7BC91A04-90D0-4550-9857-A5092DB94B5E}" srcOrd="1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80AED5-8489-44E0-85AE-A31284BC887A}"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413325EA-151E-4CC5-B549-D09BB70E4206}">
      <dgm:prSet custT="1"/>
      <dgm:spPr/>
      <dgm:t>
        <a:bodyPr/>
        <a:lstStyle/>
        <a:p>
          <a:r>
            <a:rPr lang="hi-IN" sz="2000" b="1" dirty="0"/>
            <a:t>सामाजिक आंदोलन</a:t>
          </a:r>
          <a:endParaRPr lang="en-US" sz="2000" dirty="0"/>
        </a:p>
      </dgm:t>
    </dgm:pt>
    <dgm:pt modelId="{1DB5B47C-A9FD-464D-85C1-4282F10A7E87}" type="parTrans" cxnId="{52015252-A875-4297-8E89-A3D28BFEC3E6}">
      <dgm:prSet/>
      <dgm:spPr/>
      <dgm:t>
        <a:bodyPr/>
        <a:lstStyle/>
        <a:p>
          <a:endParaRPr lang="en-US"/>
        </a:p>
      </dgm:t>
    </dgm:pt>
    <dgm:pt modelId="{6042DD40-B831-4135-85F2-3365DADF387F}" type="sibTrans" cxnId="{52015252-A875-4297-8E89-A3D28BFEC3E6}">
      <dgm:prSet/>
      <dgm:spPr/>
      <dgm:t>
        <a:bodyPr/>
        <a:lstStyle/>
        <a:p>
          <a:endParaRPr lang="en-US"/>
        </a:p>
      </dgm:t>
    </dgm:pt>
    <dgm:pt modelId="{9BAEDA13-9BEB-41E2-AA97-80EE2D224D0E}">
      <dgm:prSet custT="1"/>
      <dgm:spPr/>
      <dgm:t>
        <a:bodyPr/>
        <a:lstStyle/>
        <a:p>
          <a:r>
            <a:rPr lang="hi-IN" sz="2000" b="1" dirty="0"/>
            <a:t>व्यक्तिगत विकास</a:t>
          </a:r>
          <a:endParaRPr lang="en-US" sz="2000" dirty="0"/>
        </a:p>
      </dgm:t>
    </dgm:pt>
    <dgm:pt modelId="{4B325F84-7216-4365-8CC0-B88D86C0DBBF}" type="parTrans" cxnId="{A065F2A5-17F9-46FE-A473-6E4270B4A1EB}">
      <dgm:prSet/>
      <dgm:spPr/>
      <dgm:t>
        <a:bodyPr/>
        <a:lstStyle/>
        <a:p>
          <a:endParaRPr lang="en-US"/>
        </a:p>
      </dgm:t>
    </dgm:pt>
    <dgm:pt modelId="{BE26F0B3-C184-4AE0-8096-2CCA0FE88578}" type="sibTrans" cxnId="{A065F2A5-17F9-46FE-A473-6E4270B4A1EB}">
      <dgm:prSet/>
      <dgm:spPr/>
      <dgm:t>
        <a:bodyPr/>
        <a:lstStyle/>
        <a:p>
          <a:endParaRPr lang="en-US"/>
        </a:p>
      </dgm:t>
    </dgm:pt>
    <dgm:pt modelId="{849801D4-15F6-450C-9FF8-10FA2BD030A2}">
      <dgm:prSet custT="1"/>
      <dgm:spPr/>
      <dgm:t>
        <a:bodyPr/>
        <a:lstStyle/>
        <a:p>
          <a:r>
            <a:rPr lang="hi-IN" sz="2000" b="1" dirty="0"/>
            <a:t>ऑनलाइन </a:t>
          </a:r>
          <a:r>
            <a:rPr lang="hi-IN" sz="2000" b="1" dirty="0" err="1"/>
            <a:t>सहयोगात्मक</a:t>
          </a:r>
          <a:endParaRPr lang="en-US" sz="2000" dirty="0"/>
        </a:p>
      </dgm:t>
    </dgm:pt>
    <dgm:pt modelId="{6A7717DC-552C-4161-8294-43E9EE1B134D}" type="parTrans" cxnId="{2DD5B471-160A-4B99-8230-4402C39C57EF}">
      <dgm:prSet/>
      <dgm:spPr/>
      <dgm:t>
        <a:bodyPr/>
        <a:lstStyle/>
        <a:p>
          <a:endParaRPr lang="en-US"/>
        </a:p>
      </dgm:t>
    </dgm:pt>
    <dgm:pt modelId="{E69EE591-0ACC-46D0-8F48-C6464B9067AA}" type="sibTrans" cxnId="{2DD5B471-160A-4B99-8230-4402C39C57EF}">
      <dgm:prSet/>
      <dgm:spPr/>
      <dgm:t>
        <a:bodyPr/>
        <a:lstStyle/>
        <a:p>
          <a:endParaRPr lang="en-US"/>
        </a:p>
      </dgm:t>
    </dgm:pt>
    <dgm:pt modelId="{F70F355A-1189-4436-B9EF-8C5FAA551F84}">
      <dgm:prSet custT="1"/>
      <dgm:spPr/>
      <dgm:t>
        <a:bodyPr/>
        <a:lstStyle/>
        <a:p>
          <a:r>
            <a:rPr lang="hi-IN" sz="2000" b="1" dirty="0" err="1"/>
            <a:t>स्व</a:t>
          </a:r>
          <a:r>
            <a:rPr lang="hi-IN" sz="2000" b="1" dirty="0"/>
            <a:t>-शिक्षा</a:t>
          </a:r>
          <a:endParaRPr lang="en-US" sz="2000" dirty="0"/>
        </a:p>
      </dgm:t>
    </dgm:pt>
    <dgm:pt modelId="{00BA09F2-45F3-433D-B193-8A86D3374606}" type="parTrans" cxnId="{2FADE9F0-EED6-4789-A673-9AC88E45D025}">
      <dgm:prSet/>
      <dgm:spPr/>
      <dgm:t>
        <a:bodyPr/>
        <a:lstStyle/>
        <a:p>
          <a:endParaRPr lang="en-US"/>
        </a:p>
      </dgm:t>
    </dgm:pt>
    <dgm:pt modelId="{B126BCF6-0981-497E-89B9-63EAE34E9193}" type="sibTrans" cxnId="{2FADE9F0-EED6-4789-A673-9AC88E45D025}">
      <dgm:prSet/>
      <dgm:spPr/>
      <dgm:t>
        <a:bodyPr/>
        <a:lstStyle/>
        <a:p>
          <a:endParaRPr lang="en-US"/>
        </a:p>
      </dgm:t>
    </dgm:pt>
    <dgm:pt modelId="{DF6E6323-C0AD-4EE6-8D46-AFEE0E5CC319}">
      <dgm:prSet custT="1"/>
      <dgm:spPr/>
      <dgm:t>
        <a:bodyPr/>
        <a:lstStyle/>
        <a:p>
          <a:r>
            <a:rPr lang="hi-IN" sz="2000" b="1" dirty="0"/>
            <a:t>रिश्तों को मजबूत बनाता है</a:t>
          </a:r>
          <a:endParaRPr lang="en-US" sz="2000" dirty="0"/>
        </a:p>
      </dgm:t>
    </dgm:pt>
    <dgm:pt modelId="{2618F7A6-E1F0-4FB3-A006-798D915F577D}" type="parTrans" cxnId="{23DE7DF1-CB90-4E52-B021-76DC37E88B3F}">
      <dgm:prSet/>
      <dgm:spPr/>
      <dgm:t>
        <a:bodyPr/>
        <a:lstStyle/>
        <a:p>
          <a:endParaRPr lang="en-US"/>
        </a:p>
      </dgm:t>
    </dgm:pt>
    <dgm:pt modelId="{4CDFB5AA-F488-4B9E-B76D-8E09B69C13B9}" type="sibTrans" cxnId="{23DE7DF1-CB90-4E52-B021-76DC37E88B3F}">
      <dgm:prSet/>
      <dgm:spPr/>
      <dgm:t>
        <a:bodyPr/>
        <a:lstStyle/>
        <a:p>
          <a:endParaRPr lang="en-US"/>
        </a:p>
      </dgm:t>
    </dgm:pt>
    <dgm:pt modelId="{4D478BF9-C48C-4DB7-AFDE-41AF45C33898}">
      <dgm:prSet custT="1"/>
      <dgm:spPr/>
      <dgm:t>
        <a:bodyPr/>
        <a:lstStyle/>
        <a:p>
          <a:r>
            <a:rPr lang="hi-IN" sz="2000" b="1" dirty="0"/>
            <a:t>अभियान, प्रतियोगिताएं, अलर्ट और बहुत कुछ</a:t>
          </a:r>
          <a:endParaRPr lang="en-US" sz="2000" dirty="0"/>
        </a:p>
      </dgm:t>
    </dgm:pt>
    <dgm:pt modelId="{1C12D103-412B-4F2F-A616-042505A84C41}" type="parTrans" cxnId="{0A090D28-9E1C-418C-9EF8-E9255639B1C9}">
      <dgm:prSet/>
      <dgm:spPr/>
      <dgm:t>
        <a:bodyPr/>
        <a:lstStyle/>
        <a:p>
          <a:endParaRPr lang="en-US"/>
        </a:p>
      </dgm:t>
    </dgm:pt>
    <dgm:pt modelId="{FFA9AAF7-25A2-4935-A6A0-7FFFAA285229}" type="sibTrans" cxnId="{0A090D28-9E1C-418C-9EF8-E9255639B1C9}">
      <dgm:prSet/>
      <dgm:spPr/>
      <dgm:t>
        <a:bodyPr/>
        <a:lstStyle/>
        <a:p>
          <a:endParaRPr lang="en-US"/>
        </a:p>
      </dgm:t>
    </dgm:pt>
    <dgm:pt modelId="{93426210-0239-4C34-96DC-09CF9DEDF474}">
      <dgm:prSet custT="1"/>
      <dgm:spPr/>
      <dgm:t>
        <a:bodyPr/>
        <a:lstStyle/>
        <a:p>
          <a:r>
            <a:rPr lang="hi-IN" sz="2000" b="1" dirty="0"/>
            <a:t>वाणिज्य और करियर</a:t>
          </a:r>
          <a:endParaRPr lang="en-US" sz="2000" dirty="0"/>
        </a:p>
      </dgm:t>
    </dgm:pt>
    <dgm:pt modelId="{454FC240-8768-424F-8E4C-F1D3B0794032}" type="parTrans" cxnId="{51C9ACA9-6A3C-415D-8B04-FC19EDF4883F}">
      <dgm:prSet/>
      <dgm:spPr/>
      <dgm:t>
        <a:bodyPr/>
        <a:lstStyle/>
        <a:p>
          <a:endParaRPr lang="en-US"/>
        </a:p>
      </dgm:t>
    </dgm:pt>
    <dgm:pt modelId="{FBFF990C-C7A4-49ED-8BA7-C8DF34EB7434}" type="sibTrans" cxnId="{51C9ACA9-6A3C-415D-8B04-FC19EDF4883F}">
      <dgm:prSet/>
      <dgm:spPr/>
      <dgm:t>
        <a:bodyPr/>
        <a:lstStyle/>
        <a:p>
          <a:endParaRPr lang="en-US"/>
        </a:p>
      </dgm:t>
    </dgm:pt>
    <dgm:pt modelId="{98A046C6-718A-4AE9-9439-D9CF7978609B}">
      <dgm:prSet custT="1"/>
      <dgm:spPr/>
      <dgm:t>
        <a:bodyPr/>
        <a:lstStyle/>
        <a:p>
          <a:r>
            <a:rPr lang="hi-IN" sz="2000" b="1" dirty="0"/>
            <a:t>स्वास्थ्य और अच्छाई</a:t>
          </a:r>
          <a:endParaRPr lang="en-US" sz="2000" dirty="0"/>
        </a:p>
      </dgm:t>
    </dgm:pt>
    <dgm:pt modelId="{846E957A-F7BB-4E18-AAA2-7A90244EADD1}" type="parTrans" cxnId="{D95399B6-B01C-4F8F-BC7E-6258A5099F8C}">
      <dgm:prSet/>
      <dgm:spPr/>
      <dgm:t>
        <a:bodyPr/>
        <a:lstStyle/>
        <a:p>
          <a:endParaRPr lang="en-US"/>
        </a:p>
      </dgm:t>
    </dgm:pt>
    <dgm:pt modelId="{2D5894B6-A2E1-47BA-BA6C-D91EC966D4F0}" type="sibTrans" cxnId="{D95399B6-B01C-4F8F-BC7E-6258A5099F8C}">
      <dgm:prSet/>
      <dgm:spPr/>
      <dgm:t>
        <a:bodyPr/>
        <a:lstStyle/>
        <a:p>
          <a:endParaRPr lang="en-US"/>
        </a:p>
      </dgm:t>
    </dgm:pt>
    <dgm:pt modelId="{FED27981-F417-4EF3-955D-92074315729F}">
      <dgm:prSet custT="1"/>
      <dgm:spPr/>
      <dgm:t>
        <a:bodyPr/>
        <a:lstStyle/>
        <a:p>
          <a:r>
            <a:rPr lang="hi-IN" sz="2000" b="1" dirty="0"/>
            <a:t>संस्कृति, अच्छी आदतों और इतिहास का प्रचार और संरक्षण</a:t>
          </a:r>
          <a:endParaRPr lang="en-US" sz="2000" dirty="0"/>
        </a:p>
      </dgm:t>
    </dgm:pt>
    <dgm:pt modelId="{17B6C7E5-D51B-4DE7-B105-E0E680658C5C}" type="parTrans" cxnId="{9B05D833-531E-4EC4-9838-0498914423DE}">
      <dgm:prSet/>
      <dgm:spPr/>
      <dgm:t>
        <a:bodyPr/>
        <a:lstStyle/>
        <a:p>
          <a:endParaRPr lang="en-US"/>
        </a:p>
      </dgm:t>
    </dgm:pt>
    <dgm:pt modelId="{C54E7B70-50C8-4223-94D2-AF9AB43EDFB2}" type="sibTrans" cxnId="{9B05D833-531E-4EC4-9838-0498914423DE}">
      <dgm:prSet/>
      <dgm:spPr/>
      <dgm:t>
        <a:bodyPr/>
        <a:lstStyle/>
        <a:p>
          <a:endParaRPr lang="en-US"/>
        </a:p>
      </dgm:t>
    </dgm:pt>
    <dgm:pt modelId="{3885F982-2C46-43BA-83AF-8F34C77A7F07}" type="pres">
      <dgm:prSet presAssocID="{7B80AED5-8489-44E0-85AE-A31284BC887A}" presName="Name0" presStyleCnt="0">
        <dgm:presLayoutVars>
          <dgm:dir/>
          <dgm:resizeHandles val="exact"/>
        </dgm:presLayoutVars>
      </dgm:prSet>
      <dgm:spPr/>
    </dgm:pt>
    <dgm:pt modelId="{6C0E0A96-634D-41AD-89F1-AA2196D45FFE}" type="pres">
      <dgm:prSet presAssocID="{413325EA-151E-4CC5-B549-D09BB70E4206}" presName="node" presStyleLbl="node1" presStyleIdx="0" presStyleCnt="9" custScaleX="117723" custScaleY="179279" custLinFactNeighborX="-687" custLinFactNeighborY="-11771">
        <dgm:presLayoutVars>
          <dgm:bulletEnabled val="1"/>
        </dgm:presLayoutVars>
      </dgm:prSet>
      <dgm:spPr/>
    </dgm:pt>
    <dgm:pt modelId="{0D253507-468F-49EF-9375-DF88101D1C97}" type="pres">
      <dgm:prSet presAssocID="{6042DD40-B831-4135-85F2-3365DADF387F}" presName="sibTrans" presStyleLbl="sibTrans1D1" presStyleIdx="0" presStyleCnt="8"/>
      <dgm:spPr/>
    </dgm:pt>
    <dgm:pt modelId="{900AC08D-D6A7-4235-AF64-D3B6790B67E4}" type="pres">
      <dgm:prSet presAssocID="{6042DD40-B831-4135-85F2-3365DADF387F}" presName="connectorText" presStyleLbl="sibTrans1D1" presStyleIdx="0" presStyleCnt="8"/>
      <dgm:spPr/>
    </dgm:pt>
    <dgm:pt modelId="{36AB654C-F0D7-40BD-9895-A4B60D32E404}" type="pres">
      <dgm:prSet presAssocID="{9BAEDA13-9BEB-41E2-AA97-80EE2D224D0E}" presName="node" presStyleLbl="node1" presStyleIdx="1" presStyleCnt="9" custScaleX="122549" custScaleY="171499" custLinFactNeighborX="5650" custLinFactNeighborY="-14125">
        <dgm:presLayoutVars>
          <dgm:bulletEnabled val="1"/>
        </dgm:presLayoutVars>
      </dgm:prSet>
      <dgm:spPr/>
    </dgm:pt>
    <dgm:pt modelId="{0861486B-2455-48AE-8B9A-BCF9C9EC65E1}" type="pres">
      <dgm:prSet presAssocID="{BE26F0B3-C184-4AE0-8096-2CCA0FE88578}" presName="sibTrans" presStyleLbl="sibTrans1D1" presStyleIdx="1" presStyleCnt="8"/>
      <dgm:spPr/>
    </dgm:pt>
    <dgm:pt modelId="{602E5403-AB77-4C0F-A72F-DC8A47D3959E}" type="pres">
      <dgm:prSet presAssocID="{BE26F0B3-C184-4AE0-8096-2CCA0FE88578}" presName="connectorText" presStyleLbl="sibTrans1D1" presStyleIdx="1" presStyleCnt="8"/>
      <dgm:spPr/>
    </dgm:pt>
    <dgm:pt modelId="{CF173049-7D9B-435D-9770-C3D9AB2CB724}" type="pres">
      <dgm:prSet presAssocID="{849801D4-15F6-450C-9FF8-10FA2BD030A2}" presName="node" presStyleLbl="node1" presStyleIdx="2" presStyleCnt="9" custScaleX="128199" custScaleY="157372" custLinFactNeighborX="-2118" custLinFactNeighborY="-23543">
        <dgm:presLayoutVars>
          <dgm:bulletEnabled val="1"/>
        </dgm:presLayoutVars>
      </dgm:prSet>
      <dgm:spPr/>
    </dgm:pt>
    <dgm:pt modelId="{80FF3298-6B79-416E-A736-42C9C0F6FE34}" type="pres">
      <dgm:prSet presAssocID="{E69EE591-0ACC-46D0-8F48-C6464B9067AA}" presName="sibTrans" presStyleLbl="sibTrans1D1" presStyleIdx="2" presStyleCnt="8"/>
      <dgm:spPr/>
    </dgm:pt>
    <dgm:pt modelId="{020DA1D3-A353-4014-A9C9-A91EA4955AA7}" type="pres">
      <dgm:prSet presAssocID="{E69EE591-0ACC-46D0-8F48-C6464B9067AA}" presName="connectorText" presStyleLbl="sibTrans1D1" presStyleIdx="2" presStyleCnt="8"/>
      <dgm:spPr/>
    </dgm:pt>
    <dgm:pt modelId="{41E55C0E-6CC6-4474-9A08-5323AC922F56}" type="pres">
      <dgm:prSet presAssocID="{F70F355A-1189-4436-B9EF-8C5FAA551F84}" presName="node" presStyleLbl="node1" presStyleIdx="3" presStyleCnt="9" custScaleX="151143" custScaleY="162081" custLinFactNeighborX="-3530" custLinFactNeighborY="-17657">
        <dgm:presLayoutVars>
          <dgm:bulletEnabled val="1"/>
        </dgm:presLayoutVars>
      </dgm:prSet>
      <dgm:spPr/>
    </dgm:pt>
    <dgm:pt modelId="{A907FDFC-83E1-4610-878E-C0F31727F1F6}" type="pres">
      <dgm:prSet presAssocID="{B126BCF6-0981-497E-89B9-63EAE34E9193}" presName="sibTrans" presStyleLbl="sibTrans1D1" presStyleIdx="3" presStyleCnt="8"/>
      <dgm:spPr/>
    </dgm:pt>
    <dgm:pt modelId="{809C9C86-B3A9-4946-B72A-E5089DBFA5D2}" type="pres">
      <dgm:prSet presAssocID="{B126BCF6-0981-497E-89B9-63EAE34E9193}" presName="connectorText" presStyleLbl="sibTrans1D1" presStyleIdx="3" presStyleCnt="8"/>
      <dgm:spPr/>
    </dgm:pt>
    <dgm:pt modelId="{A0EA67B1-6315-4C18-91B8-8D7F5C23C089}" type="pres">
      <dgm:prSet presAssocID="{DF6E6323-C0AD-4EE6-8D46-AFEE0E5CC319}" presName="node" presStyleLbl="node1" presStyleIdx="4" presStyleCnt="9" custScaleX="135871" custScaleY="162297" custLinFactNeighborX="-7811" custLinFactNeighborY="-17435">
        <dgm:presLayoutVars>
          <dgm:bulletEnabled val="1"/>
        </dgm:presLayoutVars>
      </dgm:prSet>
      <dgm:spPr/>
    </dgm:pt>
    <dgm:pt modelId="{05B00766-65CF-4AD6-903F-6825F04601E3}" type="pres">
      <dgm:prSet presAssocID="{4CDFB5AA-F488-4B9E-B76D-8E09B69C13B9}" presName="sibTrans" presStyleLbl="sibTrans1D1" presStyleIdx="4" presStyleCnt="8"/>
      <dgm:spPr/>
    </dgm:pt>
    <dgm:pt modelId="{B6F8F349-8440-4274-A41A-359D1779EFEB}" type="pres">
      <dgm:prSet presAssocID="{4CDFB5AA-F488-4B9E-B76D-8E09B69C13B9}" presName="connectorText" presStyleLbl="sibTrans1D1" presStyleIdx="4" presStyleCnt="8"/>
      <dgm:spPr/>
    </dgm:pt>
    <dgm:pt modelId="{E34A0924-0CAE-486A-A587-8EE1A7F865A4}" type="pres">
      <dgm:prSet presAssocID="{4D478BF9-C48C-4DB7-AFDE-41AF45C33898}" presName="node" presStyleLbl="node1" presStyleIdx="5" presStyleCnt="9" custScaleX="141379" custScaleY="175551" custLinFactNeighborX="5867" custLinFactNeighborY="10682">
        <dgm:presLayoutVars>
          <dgm:bulletEnabled val="1"/>
        </dgm:presLayoutVars>
      </dgm:prSet>
      <dgm:spPr/>
    </dgm:pt>
    <dgm:pt modelId="{1C44A820-C23A-4BFC-AC5E-0BBE848A9B29}" type="pres">
      <dgm:prSet presAssocID="{FFA9AAF7-25A2-4935-A6A0-7FFFAA285229}" presName="sibTrans" presStyleLbl="sibTrans1D1" presStyleIdx="5" presStyleCnt="8"/>
      <dgm:spPr/>
    </dgm:pt>
    <dgm:pt modelId="{28AC5282-7664-4891-94BF-A2C7AE8F870A}" type="pres">
      <dgm:prSet presAssocID="{FFA9AAF7-25A2-4935-A6A0-7FFFAA285229}" presName="connectorText" presStyleLbl="sibTrans1D1" presStyleIdx="5" presStyleCnt="8"/>
      <dgm:spPr/>
    </dgm:pt>
    <dgm:pt modelId="{B408AAAE-91BE-413C-A516-EBB249FEE6B7}" type="pres">
      <dgm:prSet presAssocID="{93426210-0239-4C34-96DC-09CF9DEDF474}" presName="node" presStyleLbl="node1" presStyleIdx="6" presStyleCnt="9" custScaleX="150515" custScaleY="180573" custLinFactNeighborX="0" custLinFactNeighborY="9505">
        <dgm:presLayoutVars>
          <dgm:bulletEnabled val="1"/>
        </dgm:presLayoutVars>
      </dgm:prSet>
      <dgm:spPr/>
    </dgm:pt>
    <dgm:pt modelId="{7316BE64-E16E-4546-A10E-A567DC6EFEE1}" type="pres">
      <dgm:prSet presAssocID="{FBFF990C-C7A4-49ED-8BA7-C8DF34EB7434}" presName="sibTrans" presStyleLbl="sibTrans1D1" presStyleIdx="6" presStyleCnt="8"/>
      <dgm:spPr/>
    </dgm:pt>
    <dgm:pt modelId="{E55565B6-1DC0-4155-B3C5-2FF4B74DED25}" type="pres">
      <dgm:prSet presAssocID="{FBFF990C-C7A4-49ED-8BA7-C8DF34EB7434}" presName="connectorText" presStyleLbl="sibTrans1D1" presStyleIdx="6" presStyleCnt="8"/>
      <dgm:spPr/>
    </dgm:pt>
    <dgm:pt modelId="{05AFE4BB-8804-4911-B5FD-797015945483}" type="pres">
      <dgm:prSet presAssocID="{98A046C6-718A-4AE9-9439-D9CF7978609B}" presName="node" presStyleLbl="node1" presStyleIdx="7" presStyleCnt="9" custScaleX="149827" custScaleY="168241" custLinFactNeighborX="-3672" custLinFactNeighborY="7451">
        <dgm:presLayoutVars>
          <dgm:bulletEnabled val="1"/>
        </dgm:presLayoutVars>
      </dgm:prSet>
      <dgm:spPr/>
    </dgm:pt>
    <dgm:pt modelId="{FA4E56E2-5D0D-4491-9121-2D5FA505A7CF}" type="pres">
      <dgm:prSet presAssocID="{2D5894B6-A2E1-47BA-BA6C-D91EC966D4F0}" presName="sibTrans" presStyleLbl="sibTrans1D1" presStyleIdx="7" presStyleCnt="8"/>
      <dgm:spPr/>
    </dgm:pt>
    <dgm:pt modelId="{5A60722E-1E47-441D-8FE9-D28D7A307916}" type="pres">
      <dgm:prSet presAssocID="{2D5894B6-A2E1-47BA-BA6C-D91EC966D4F0}" presName="connectorText" presStyleLbl="sibTrans1D1" presStyleIdx="7" presStyleCnt="8"/>
      <dgm:spPr/>
    </dgm:pt>
    <dgm:pt modelId="{4D6F87CD-515A-453B-8A5F-FB1ABF538855}" type="pres">
      <dgm:prSet presAssocID="{FED27981-F417-4EF3-955D-92074315729F}" presName="node" presStyleLbl="node1" presStyleIdx="8" presStyleCnt="9" custScaleX="186472" custScaleY="175140" custLinFactNeighborX="4302" custLinFactNeighborY="5431">
        <dgm:presLayoutVars>
          <dgm:bulletEnabled val="1"/>
        </dgm:presLayoutVars>
      </dgm:prSet>
      <dgm:spPr/>
    </dgm:pt>
  </dgm:ptLst>
  <dgm:cxnLst>
    <dgm:cxn modelId="{5C8D7305-6DA7-4344-B250-DC463DBDE00E}" type="presOf" srcId="{2D5894B6-A2E1-47BA-BA6C-D91EC966D4F0}" destId="{FA4E56E2-5D0D-4491-9121-2D5FA505A7CF}" srcOrd="0" destOrd="0" presId="urn:microsoft.com/office/officeart/2016/7/layout/RepeatingBendingProcessNew"/>
    <dgm:cxn modelId="{A6FA2D10-DEA2-4919-BFB2-4DC50E14BE45}" type="presOf" srcId="{FFA9AAF7-25A2-4935-A6A0-7FFFAA285229}" destId="{28AC5282-7664-4891-94BF-A2C7AE8F870A}" srcOrd="1" destOrd="0" presId="urn:microsoft.com/office/officeart/2016/7/layout/RepeatingBendingProcessNew"/>
    <dgm:cxn modelId="{ED31FB1E-5BBF-496F-A2B6-DB66A0A806D6}" type="presOf" srcId="{E69EE591-0ACC-46D0-8F48-C6464B9067AA}" destId="{80FF3298-6B79-416E-A736-42C9C0F6FE34}" srcOrd="0" destOrd="0" presId="urn:microsoft.com/office/officeart/2016/7/layout/RepeatingBendingProcessNew"/>
    <dgm:cxn modelId="{4273DA20-8F70-4B57-95C8-6AA49C12C694}" type="presOf" srcId="{BE26F0B3-C184-4AE0-8096-2CCA0FE88578}" destId="{0861486B-2455-48AE-8B9A-BCF9C9EC65E1}" srcOrd="0" destOrd="0" presId="urn:microsoft.com/office/officeart/2016/7/layout/RepeatingBendingProcessNew"/>
    <dgm:cxn modelId="{0A090D28-9E1C-418C-9EF8-E9255639B1C9}" srcId="{7B80AED5-8489-44E0-85AE-A31284BC887A}" destId="{4D478BF9-C48C-4DB7-AFDE-41AF45C33898}" srcOrd="5" destOrd="0" parTransId="{1C12D103-412B-4F2F-A616-042505A84C41}" sibTransId="{FFA9AAF7-25A2-4935-A6A0-7FFFAA285229}"/>
    <dgm:cxn modelId="{623C462D-E1A7-4664-945C-538B400CA9FE}" type="presOf" srcId="{FBFF990C-C7A4-49ED-8BA7-C8DF34EB7434}" destId="{E55565B6-1DC0-4155-B3C5-2FF4B74DED25}" srcOrd="1" destOrd="0" presId="urn:microsoft.com/office/officeart/2016/7/layout/RepeatingBendingProcessNew"/>
    <dgm:cxn modelId="{9B05D833-531E-4EC4-9838-0498914423DE}" srcId="{7B80AED5-8489-44E0-85AE-A31284BC887A}" destId="{FED27981-F417-4EF3-955D-92074315729F}" srcOrd="8" destOrd="0" parTransId="{17B6C7E5-D51B-4DE7-B105-E0E680658C5C}" sibTransId="{C54E7B70-50C8-4223-94D2-AF9AB43EDFB2}"/>
    <dgm:cxn modelId="{8BE12D3C-7A76-4A1E-8147-45140B1FB6A6}" type="presOf" srcId="{9BAEDA13-9BEB-41E2-AA97-80EE2D224D0E}" destId="{36AB654C-F0D7-40BD-9895-A4B60D32E404}" srcOrd="0" destOrd="0" presId="urn:microsoft.com/office/officeart/2016/7/layout/RepeatingBendingProcessNew"/>
    <dgm:cxn modelId="{6A33D15E-A387-4D8D-8D4C-8C48C91A300A}" type="presOf" srcId="{7B80AED5-8489-44E0-85AE-A31284BC887A}" destId="{3885F982-2C46-43BA-83AF-8F34C77A7F07}" srcOrd="0" destOrd="0" presId="urn:microsoft.com/office/officeart/2016/7/layout/RepeatingBendingProcessNew"/>
    <dgm:cxn modelId="{D8627641-88D6-4791-BD90-93DC09A59C6D}" type="presOf" srcId="{849801D4-15F6-450C-9FF8-10FA2BD030A2}" destId="{CF173049-7D9B-435D-9770-C3D9AB2CB724}" srcOrd="0" destOrd="0" presId="urn:microsoft.com/office/officeart/2016/7/layout/RepeatingBendingProcessNew"/>
    <dgm:cxn modelId="{C3AE2468-44EF-4DCD-9212-E2D63DD57FB3}" type="presOf" srcId="{93426210-0239-4C34-96DC-09CF9DEDF474}" destId="{B408AAAE-91BE-413C-A516-EBB249FEE6B7}" srcOrd="0" destOrd="0" presId="urn:microsoft.com/office/officeart/2016/7/layout/RepeatingBendingProcessNew"/>
    <dgm:cxn modelId="{05D5CF6C-1417-46C0-A97B-ED81072C934F}" type="presOf" srcId="{FED27981-F417-4EF3-955D-92074315729F}" destId="{4D6F87CD-515A-453B-8A5F-FB1ABF538855}" srcOrd="0" destOrd="0" presId="urn:microsoft.com/office/officeart/2016/7/layout/RepeatingBendingProcessNew"/>
    <dgm:cxn modelId="{2DD5B471-160A-4B99-8230-4402C39C57EF}" srcId="{7B80AED5-8489-44E0-85AE-A31284BC887A}" destId="{849801D4-15F6-450C-9FF8-10FA2BD030A2}" srcOrd="2" destOrd="0" parTransId="{6A7717DC-552C-4161-8294-43E9EE1B134D}" sibTransId="{E69EE591-0ACC-46D0-8F48-C6464B9067AA}"/>
    <dgm:cxn modelId="{52015252-A875-4297-8E89-A3D28BFEC3E6}" srcId="{7B80AED5-8489-44E0-85AE-A31284BC887A}" destId="{413325EA-151E-4CC5-B549-D09BB70E4206}" srcOrd="0" destOrd="0" parTransId="{1DB5B47C-A9FD-464D-85C1-4282F10A7E87}" sibTransId="{6042DD40-B831-4135-85F2-3365DADF387F}"/>
    <dgm:cxn modelId="{0C117679-8DBA-42AC-AF0E-BEB916F5122E}" type="presOf" srcId="{98A046C6-718A-4AE9-9439-D9CF7978609B}" destId="{05AFE4BB-8804-4911-B5FD-797015945483}" srcOrd="0" destOrd="0" presId="urn:microsoft.com/office/officeart/2016/7/layout/RepeatingBendingProcessNew"/>
    <dgm:cxn modelId="{62693D91-1984-4D5B-9549-0C96FB88618B}" type="presOf" srcId="{FBFF990C-C7A4-49ED-8BA7-C8DF34EB7434}" destId="{7316BE64-E16E-4546-A10E-A567DC6EFEE1}" srcOrd="0" destOrd="0" presId="urn:microsoft.com/office/officeart/2016/7/layout/RepeatingBendingProcessNew"/>
    <dgm:cxn modelId="{17D64A91-6E1B-4D59-A3ED-D6340A782B74}" type="presOf" srcId="{B126BCF6-0981-497E-89B9-63EAE34E9193}" destId="{A907FDFC-83E1-4610-878E-C0F31727F1F6}" srcOrd="0" destOrd="0" presId="urn:microsoft.com/office/officeart/2016/7/layout/RepeatingBendingProcessNew"/>
    <dgm:cxn modelId="{97CB0897-7004-4A52-928F-72B803525197}" type="presOf" srcId="{6042DD40-B831-4135-85F2-3365DADF387F}" destId="{900AC08D-D6A7-4235-AF64-D3B6790B67E4}" srcOrd="1" destOrd="0" presId="urn:microsoft.com/office/officeart/2016/7/layout/RepeatingBendingProcessNew"/>
    <dgm:cxn modelId="{508C599D-0105-4CFA-A9DB-8E4FC5186CEF}" type="presOf" srcId="{F70F355A-1189-4436-B9EF-8C5FAA551F84}" destId="{41E55C0E-6CC6-4474-9A08-5323AC922F56}" srcOrd="0" destOrd="0" presId="urn:microsoft.com/office/officeart/2016/7/layout/RepeatingBendingProcessNew"/>
    <dgm:cxn modelId="{7141A19E-FEA8-4097-B657-09B9E55AC914}" type="presOf" srcId="{DF6E6323-C0AD-4EE6-8D46-AFEE0E5CC319}" destId="{A0EA67B1-6315-4C18-91B8-8D7F5C23C089}" srcOrd="0" destOrd="0" presId="urn:microsoft.com/office/officeart/2016/7/layout/RepeatingBendingProcessNew"/>
    <dgm:cxn modelId="{0CCB00A5-ED2E-4B05-B1CD-2668D7A4960B}" type="presOf" srcId="{413325EA-151E-4CC5-B549-D09BB70E4206}" destId="{6C0E0A96-634D-41AD-89F1-AA2196D45FFE}" srcOrd="0" destOrd="0" presId="urn:microsoft.com/office/officeart/2016/7/layout/RepeatingBendingProcessNew"/>
    <dgm:cxn modelId="{A065F2A5-17F9-46FE-A473-6E4270B4A1EB}" srcId="{7B80AED5-8489-44E0-85AE-A31284BC887A}" destId="{9BAEDA13-9BEB-41E2-AA97-80EE2D224D0E}" srcOrd="1" destOrd="0" parTransId="{4B325F84-7216-4365-8CC0-B88D86C0DBBF}" sibTransId="{BE26F0B3-C184-4AE0-8096-2CCA0FE88578}"/>
    <dgm:cxn modelId="{51C9ACA9-6A3C-415D-8B04-FC19EDF4883F}" srcId="{7B80AED5-8489-44E0-85AE-A31284BC887A}" destId="{93426210-0239-4C34-96DC-09CF9DEDF474}" srcOrd="6" destOrd="0" parTransId="{454FC240-8768-424F-8E4C-F1D3B0794032}" sibTransId="{FBFF990C-C7A4-49ED-8BA7-C8DF34EB7434}"/>
    <dgm:cxn modelId="{50EE0DB0-DD16-4E46-8B2E-AFB425DDC4C5}" type="presOf" srcId="{6042DD40-B831-4135-85F2-3365DADF387F}" destId="{0D253507-468F-49EF-9375-DF88101D1C97}" srcOrd="0" destOrd="0" presId="urn:microsoft.com/office/officeart/2016/7/layout/RepeatingBendingProcessNew"/>
    <dgm:cxn modelId="{D95399B6-B01C-4F8F-BC7E-6258A5099F8C}" srcId="{7B80AED5-8489-44E0-85AE-A31284BC887A}" destId="{98A046C6-718A-4AE9-9439-D9CF7978609B}" srcOrd="7" destOrd="0" parTransId="{846E957A-F7BB-4E18-AAA2-7A90244EADD1}" sibTransId="{2D5894B6-A2E1-47BA-BA6C-D91EC966D4F0}"/>
    <dgm:cxn modelId="{780ED8B8-CCE0-4E4A-BAF0-F00B4AE67F28}" type="presOf" srcId="{E69EE591-0ACC-46D0-8F48-C6464B9067AA}" destId="{020DA1D3-A353-4014-A9C9-A91EA4955AA7}" srcOrd="1" destOrd="0" presId="urn:microsoft.com/office/officeart/2016/7/layout/RepeatingBendingProcessNew"/>
    <dgm:cxn modelId="{A51765BC-6F04-4E3D-9401-DDD086A5F5B8}" type="presOf" srcId="{4CDFB5AA-F488-4B9E-B76D-8E09B69C13B9}" destId="{05B00766-65CF-4AD6-903F-6825F04601E3}" srcOrd="0" destOrd="0" presId="urn:microsoft.com/office/officeart/2016/7/layout/RepeatingBendingProcessNew"/>
    <dgm:cxn modelId="{6A296DC9-B4D2-4C1A-A834-AC48365CC63A}" type="presOf" srcId="{BE26F0B3-C184-4AE0-8096-2CCA0FE88578}" destId="{602E5403-AB77-4C0F-A72F-DC8A47D3959E}" srcOrd="1" destOrd="0" presId="urn:microsoft.com/office/officeart/2016/7/layout/RepeatingBendingProcessNew"/>
    <dgm:cxn modelId="{17103DD0-79D2-4A8B-9A5C-9D2467EDA332}" type="presOf" srcId="{B126BCF6-0981-497E-89B9-63EAE34E9193}" destId="{809C9C86-B3A9-4946-B72A-E5089DBFA5D2}" srcOrd="1" destOrd="0" presId="urn:microsoft.com/office/officeart/2016/7/layout/RepeatingBendingProcessNew"/>
    <dgm:cxn modelId="{7FCB2ED2-A8C9-4649-9A31-5F9DF44005BF}" type="presOf" srcId="{4CDFB5AA-F488-4B9E-B76D-8E09B69C13B9}" destId="{B6F8F349-8440-4274-A41A-359D1779EFEB}" srcOrd="1" destOrd="0" presId="urn:microsoft.com/office/officeart/2016/7/layout/RepeatingBendingProcessNew"/>
    <dgm:cxn modelId="{4A256FE3-5161-4200-B30C-861339FCF879}" type="presOf" srcId="{FFA9AAF7-25A2-4935-A6A0-7FFFAA285229}" destId="{1C44A820-C23A-4BFC-AC5E-0BBE848A9B29}" srcOrd="0" destOrd="0" presId="urn:microsoft.com/office/officeart/2016/7/layout/RepeatingBendingProcessNew"/>
    <dgm:cxn modelId="{2FADE9F0-EED6-4789-A673-9AC88E45D025}" srcId="{7B80AED5-8489-44E0-85AE-A31284BC887A}" destId="{F70F355A-1189-4436-B9EF-8C5FAA551F84}" srcOrd="3" destOrd="0" parTransId="{00BA09F2-45F3-433D-B193-8A86D3374606}" sibTransId="{B126BCF6-0981-497E-89B9-63EAE34E9193}"/>
    <dgm:cxn modelId="{23DE7DF1-CB90-4E52-B021-76DC37E88B3F}" srcId="{7B80AED5-8489-44E0-85AE-A31284BC887A}" destId="{DF6E6323-C0AD-4EE6-8D46-AFEE0E5CC319}" srcOrd="4" destOrd="0" parTransId="{2618F7A6-E1F0-4FB3-A006-798D915F577D}" sibTransId="{4CDFB5AA-F488-4B9E-B76D-8E09B69C13B9}"/>
    <dgm:cxn modelId="{57A22EF6-632C-4056-9DED-B5C619D6EE54}" type="presOf" srcId="{2D5894B6-A2E1-47BA-BA6C-D91EC966D4F0}" destId="{5A60722E-1E47-441D-8FE9-D28D7A307916}" srcOrd="1" destOrd="0" presId="urn:microsoft.com/office/officeart/2016/7/layout/RepeatingBendingProcessNew"/>
    <dgm:cxn modelId="{C663F6FB-4F1A-4120-958C-73521AA08240}" type="presOf" srcId="{4D478BF9-C48C-4DB7-AFDE-41AF45C33898}" destId="{E34A0924-0CAE-486A-A587-8EE1A7F865A4}" srcOrd="0" destOrd="0" presId="urn:microsoft.com/office/officeart/2016/7/layout/RepeatingBendingProcessNew"/>
    <dgm:cxn modelId="{A468719C-498C-4BA8-B8E2-BFDCD045F2D1}" type="presParOf" srcId="{3885F982-2C46-43BA-83AF-8F34C77A7F07}" destId="{6C0E0A96-634D-41AD-89F1-AA2196D45FFE}" srcOrd="0" destOrd="0" presId="urn:microsoft.com/office/officeart/2016/7/layout/RepeatingBendingProcessNew"/>
    <dgm:cxn modelId="{2FFBA83C-0BE7-45CE-94E3-ADDE881EA591}" type="presParOf" srcId="{3885F982-2C46-43BA-83AF-8F34C77A7F07}" destId="{0D253507-468F-49EF-9375-DF88101D1C97}" srcOrd="1" destOrd="0" presId="urn:microsoft.com/office/officeart/2016/7/layout/RepeatingBendingProcessNew"/>
    <dgm:cxn modelId="{77B93B7A-AF02-4E0E-BD22-7BA865A3E80C}" type="presParOf" srcId="{0D253507-468F-49EF-9375-DF88101D1C97}" destId="{900AC08D-D6A7-4235-AF64-D3B6790B67E4}" srcOrd="0" destOrd="0" presId="urn:microsoft.com/office/officeart/2016/7/layout/RepeatingBendingProcessNew"/>
    <dgm:cxn modelId="{325A8294-7F3A-47B0-987D-3C9B7BE9C48F}" type="presParOf" srcId="{3885F982-2C46-43BA-83AF-8F34C77A7F07}" destId="{36AB654C-F0D7-40BD-9895-A4B60D32E404}" srcOrd="2" destOrd="0" presId="urn:microsoft.com/office/officeart/2016/7/layout/RepeatingBendingProcessNew"/>
    <dgm:cxn modelId="{9AD64152-52E1-4091-B95A-C55894123654}" type="presParOf" srcId="{3885F982-2C46-43BA-83AF-8F34C77A7F07}" destId="{0861486B-2455-48AE-8B9A-BCF9C9EC65E1}" srcOrd="3" destOrd="0" presId="urn:microsoft.com/office/officeart/2016/7/layout/RepeatingBendingProcessNew"/>
    <dgm:cxn modelId="{1A3987A3-1BE5-429B-97BD-626F8F52AE21}" type="presParOf" srcId="{0861486B-2455-48AE-8B9A-BCF9C9EC65E1}" destId="{602E5403-AB77-4C0F-A72F-DC8A47D3959E}" srcOrd="0" destOrd="0" presId="urn:microsoft.com/office/officeart/2016/7/layout/RepeatingBendingProcessNew"/>
    <dgm:cxn modelId="{B603314E-3421-42F5-BC67-0C4EA151BF2A}" type="presParOf" srcId="{3885F982-2C46-43BA-83AF-8F34C77A7F07}" destId="{CF173049-7D9B-435D-9770-C3D9AB2CB724}" srcOrd="4" destOrd="0" presId="urn:microsoft.com/office/officeart/2016/7/layout/RepeatingBendingProcessNew"/>
    <dgm:cxn modelId="{9E462EB6-B82F-4A66-866C-2DD46A8C4A80}" type="presParOf" srcId="{3885F982-2C46-43BA-83AF-8F34C77A7F07}" destId="{80FF3298-6B79-416E-A736-42C9C0F6FE34}" srcOrd="5" destOrd="0" presId="urn:microsoft.com/office/officeart/2016/7/layout/RepeatingBendingProcessNew"/>
    <dgm:cxn modelId="{032DDAEB-2C8B-48F0-A3D1-E7A57FAD799C}" type="presParOf" srcId="{80FF3298-6B79-416E-A736-42C9C0F6FE34}" destId="{020DA1D3-A353-4014-A9C9-A91EA4955AA7}" srcOrd="0" destOrd="0" presId="urn:microsoft.com/office/officeart/2016/7/layout/RepeatingBendingProcessNew"/>
    <dgm:cxn modelId="{4D146102-48AA-4D91-8620-78DB179FD74D}" type="presParOf" srcId="{3885F982-2C46-43BA-83AF-8F34C77A7F07}" destId="{41E55C0E-6CC6-4474-9A08-5323AC922F56}" srcOrd="6" destOrd="0" presId="urn:microsoft.com/office/officeart/2016/7/layout/RepeatingBendingProcessNew"/>
    <dgm:cxn modelId="{6B46632C-EDFC-498A-8C7F-25394594C880}" type="presParOf" srcId="{3885F982-2C46-43BA-83AF-8F34C77A7F07}" destId="{A907FDFC-83E1-4610-878E-C0F31727F1F6}" srcOrd="7" destOrd="0" presId="urn:microsoft.com/office/officeart/2016/7/layout/RepeatingBendingProcessNew"/>
    <dgm:cxn modelId="{17F412F9-E0AA-4B62-B86F-7BF827ECF3B6}" type="presParOf" srcId="{A907FDFC-83E1-4610-878E-C0F31727F1F6}" destId="{809C9C86-B3A9-4946-B72A-E5089DBFA5D2}" srcOrd="0" destOrd="0" presId="urn:microsoft.com/office/officeart/2016/7/layout/RepeatingBendingProcessNew"/>
    <dgm:cxn modelId="{9E65326E-A350-457B-AFB4-0B4D8AC76965}" type="presParOf" srcId="{3885F982-2C46-43BA-83AF-8F34C77A7F07}" destId="{A0EA67B1-6315-4C18-91B8-8D7F5C23C089}" srcOrd="8" destOrd="0" presId="urn:microsoft.com/office/officeart/2016/7/layout/RepeatingBendingProcessNew"/>
    <dgm:cxn modelId="{0CB6197F-9E2C-4D2F-993B-F87217046016}" type="presParOf" srcId="{3885F982-2C46-43BA-83AF-8F34C77A7F07}" destId="{05B00766-65CF-4AD6-903F-6825F04601E3}" srcOrd="9" destOrd="0" presId="urn:microsoft.com/office/officeart/2016/7/layout/RepeatingBendingProcessNew"/>
    <dgm:cxn modelId="{78F248B0-CBEE-4884-A05E-B721B3CB8764}" type="presParOf" srcId="{05B00766-65CF-4AD6-903F-6825F04601E3}" destId="{B6F8F349-8440-4274-A41A-359D1779EFEB}" srcOrd="0" destOrd="0" presId="urn:microsoft.com/office/officeart/2016/7/layout/RepeatingBendingProcessNew"/>
    <dgm:cxn modelId="{44DCCEBF-303F-43F0-8AAB-131B37C9AFE0}" type="presParOf" srcId="{3885F982-2C46-43BA-83AF-8F34C77A7F07}" destId="{E34A0924-0CAE-486A-A587-8EE1A7F865A4}" srcOrd="10" destOrd="0" presId="urn:microsoft.com/office/officeart/2016/7/layout/RepeatingBendingProcessNew"/>
    <dgm:cxn modelId="{1939BDA7-AF8D-4E9F-B0BD-12BF40A4CC3A}" type="presParOf" srcId="{3885F982-2C46-43BA-83AF-8F34C77A7F07}" destId="{1C44A820-C23A-4BFC-AC5E-0BBE848A9B29}" srcOrd="11" destOrd="0" presId="urn:microsoft.com/office/officeart/2016/7/layout/RepeatingBendingProcessNew"/>
    <dgm:cxn modelId="{F64D91FB-E766-447C-920D-C01293F2F080}" type="presParOf" srcId="{1C44A820-C23A-4BFC-AC5E-0BBE848A9B29}" destId="{28AC5282-7664-4891-94BF-A2C7AE8F870A}" srcOrd="0" destOrd="0" presId="urn:microsoft.com/office/officeart/2016/7/layout/RepeatingBendingProcessNew"/>
    <dgm:cxn modelId="{3727B17F-310D-4C76-8207-04502444D074}" type="presParOf" srcId="{3885F982-2C46-43BA-83AF-8F34C77A7F07}" destId="{B408AAAE-91BE-413C-A516-EBB249FEE6B7}" srcOrd="12" destOrd="0" presId="urn:microsoft.com/office/officeart/2016/7/layout/RepeatingBendingProcessNew"/>
    <dgm:cxn modelId="{7C5392BB-9DAB-4FF9-8BA0-4EF86E70BA3B}" type="presParOf" srcId="{3885F982-2C46-43BA-83AF-8F34C77A7F07}" destId="{7316BE64-E16E-4546-A10E-A567DC6EFEE1}" srcOrd="13" destOrd="0" presId="urn:microsoft.com/office/officeart/2016/7/layout/RepeatingBendingProcessNew"/>
    <dgm:cxn modelId="{3C80317C-94F8-4DC3-A464-86E8D1B7B597}" type="presParOf" srcId="{7316BE64-E16E-4546-A10E-A567DC6EFEE1}" destId="{E55565B6-1DC0-4155-B3C5-2FF4B74DED25}" srcOrd="0" destOrd="0" presId="urn:microsoft.com/office/officeart/2016/7/layout/RepeatingBendingProcessNew"/>
    <dgm:cxn modelId="{562A4D64-BD48-4C53-A206-C41851069E06}" type="presParOf" srcId="{3885F982-2C46-43BA-83AF-8F34C77A7F07}" destId="{05AFE4BB-8804-4911-B5FD-797015945483}" srcOrd="14" destOrd="0" presId="urn:microsoft.com/office/officeart/2016/7/layout/RepeatingBendingProcessNew"/>
    <dgm:cxn modelId="{D4BD25AA-A662-4D81-A0B5-182AF88B3338}" type="presParOf" srcId="{3885F982-2C46-43BA-83AF-8F34C77A7F07}" destId="{FA4E56E2-5D0D-4491-9121-2D5FA505A7CF}" srcOrd="15" destOrd="0" presId="urn:microsoft.com/office/officeart/2016/7/layout/RepeatingBendingProcessNew"/>
    <dgm:cxn modelId="{8C039E44-34E5-4A02-B7C1-3B58318FB9CB}" type="presParOf" srcId="{FA4E56E2-5D0D-4491-9121-2D5FA505A7CF}" destId="{5A60722E-1E47-441D-8FE9-D28D7A307916}" srcOrd="0" destOrd="0" presId="urn:microsoft.com/office/officeart/2016/7/layout/RepeatingBendingProcessNew"/>
    <dgm:cxn modelId="{A889C2F1-2607-4272-A2ED-CF0048DCDD61}" type="presParOf" srcId="{3885F982-2C46-43BA-83AF-8F34C77A7F07}" destId="{4D6F87CD-515A-453B-8A5F-FB1ABF538855}"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B37AB2-371B-432E-A106-C297ACF709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B67EBF6-301C-4E50-B7BF-A11F3D42F0CB}">
      <dgm:prSet/>
      <dgm:spPr/>
      <dgm:t>
        <a:bodyPr/>
        <a:lstStyle/>
        <a:p>
          <a:r>
            <a:rPr lang="hi-IN" b="1" dirty="0"/>
            <a:t>चिंता और अवसाद</a:t>
          </a:r>
          <a:endParaRPr lang="en-US" dirty="0"/>
        </a:p>
      </dgm:t>
    </dgm:pt>
    <dgm:pt modelId="{8CE67574-7895-4D38-BE1C-E16A81806D90}" type="parTrans" cxnId="{DE54EC04-C8CD-4157-9760-6266E4D19881}">
      <dgm:prSet/>
      <dgm:spPr/>
      <dgm:t>
        <a:bodyPr/>
        <a:lstStyle/>
        <a:p>
          <a:endParaRPr lang="en-US"/>
        </a:p>
      </dgm:t>
    </dgm:pt>
    <dgm:pt modelId="{2DC000D3-733F-4617-89A6-657F9E3865E4}" type="sibTrans" cxnId="{DE54EC04-C8CD-4157-9760-6266E4D19881}">
      <dgm:prSet/>
      <dgm:spPr/>
      <dgm:t>
        <a:bodyPr/>
        <a:lstStyle/>
        <a:p>
          <a:endParaRPr lang="en-US"/>
        </a:p>
      </dgm:t>
    </dgm:pt>
    <dgm:pt modelId="{0CF6A1AC-281E-480A-9874-A231FFE8952B}">
      <dgm:prSet/>
      <dgm:spPr/>
      <dgm:t>
        <a:bodyPr/>
        <a:lstStyle/>
        <a:p>
          <a:r>
            <a:rPr lang="hi-IN" b="1" dirty="0"/>
            <a:t>साइबर-धमकी</a:t>
          </a:r>
          <a:endParaRPr lang="en-US" dirty="0"/>
        </a:p>
      </dgm:t>
    </dgm:pt>
    <dgm:pt modelId="{6C29F0B7-7328-43C5-BC4A-C57532DCE643}" type="parTrans" cxnId="{28C78D5E-761C-48F8-9B67-9013FFD36FAE}">
      <dgm:prSet/>
      <dgm:spPr/>
      <dgm:t>
        <a:bodyPr/>
        <a:lstStyle/>
        <a:p>
          <a:endParaRPr lang="en-US"/>
        </a:p>
      </dgm:t>
    </dgm:pt>
    <dgm:pt modelId="{FED8940C-FA64-4194-9C7E-22ABD86412B4}" type="sibTrans" cxnId="{28C78D5E-761C-48F8-9B67-9013FFD36FAE}">
      <dgm:prSet/>
      <dgm:spPr/>
      <dgm:t>
        <a:bodyPr/>
        <a:lstStyle/>
        <a:p>
          <a:endParaRPr lang="en-US"/>
        </a:p>
      </dgm:t>
    </dgm:pt>
    <dgm:pt modelId="{C9DD319F-DBE3-4BB4-90EE-A4F64D5ACC50}">
      <dgm:prSet/>
      <dgm:spPr/>
      <dgm:t>
        <a:bodyPr/>
        <a:lstStyle/>
        <a:p>
          <a:r>
            <a:rPr lang="hi-IN" b="1" dirty="0"/>
            <a:t>अत्यधिक </a:t>
          </a:r>
          <a:r>
            <a:rPr lang="hi-IN" b="1" dirty="0" err="1"/>
            <a:t>स्क्रीनटाइम</a:t>
          </a:r>
          <a:endParaRPr lang="en-US" dirty="0"/>
        </a:p>
      </dgm:t>
    </dgm:pt>
    <dgm:pt modelId="{03F1010F-CFA7-47F2-AFF5-D67CE2CE45D2}" type="parTrans" cxnId="{2AA62177-FDD0-48EE-8827-CC2087726A60}">
      <dgm:prSet/>
      <dgm:spPr/>
      <dgm:t>
        <a:bodyPr/>
        <a:lstStyle/>
        <a:p>
          <a:endParaRPr lang="en-US"/>
        </a:p>
      </dgm:t>
    </dgm:pt>
    <dgm:pt modelId="{3E5EAC3D-01B8-4CC5-9AA0-1FE019906B0C}" type="sibTrans" cxnId="{2AA62177-FDD0-48EE-8827-CC2087726A60}">
      <dgm:prSet/>
      <dgm:spPr/>
      <dgm:t>
        <a:bodyPr/>
        <a:lstStyle/>
        <a:p>
          <a:endParaRPr lang="en-US"/>
        </a:p>
      </dgm:t>
    </dgm:pt>
    <dgm:pt modelId="{E223A05E-ECAB-4403-8277-005BD3FA055D}">
      <dgm:prSet/>
      <dgm:spPr/>
      <dgm:t>
        <a:bodyPr/>
        <a:lstStyle/>
        <a:p>
          <a:r>
            <a:rPr lang="hi-IN" b="1" dirty="0"/>
            <a:t>निरंतर सकारात्मक </a:t>
          </a:r>
          <a:r>
            <a:rPr lang="hi-IN" b="1" dirty="0" err="1"/>
            <a:t>सुदृढीकरण</a:t>
          </a:r>
          <a:r>
            <a:rPr lang="hi-IN" b="1" dirty="0"/>
            <a:t> की आवश्यकता</a:t>
          </a:r>
          <a:endParaRPr lang="en-US" dirty="0"/>
        </a:p>
      </dgm:t>
    </dgm:pt>
    <dgm:pt modelId="{A93A347B-71A5-4880-9361-2E5A0242E049}" type="parTrans" cxnId="{8EB786B2-74C1-4EF5-976F-67A8BD0DBE3A}">
      <dgm:prSet/>
      <dgm:spPr/>
      <dgm:t>
        <a:bodyPr/>
        <a:lstStyle/>
        <a:p>
          <a:endParaRPr lang="en-US"/>
        </a:p>
      </dgm:t>
    </dgm:pt>
    <dgm:pt modelId="{21A8217C-D913-44AA-A4ED-66ACFDB698A5}" type="sibTrans" cxnId="{8EB786B2-74C1-4EF5-976F-67A8BD0DBE3A}">
      <dgm:prSet/>
      <dgm:spPr/>
      <dgm:t>
        <a:bodyPr/>
        <a:lstStyle/>
        <a:p>
          <a:endParaRPr lang="en-US"/>
        </a:p>
      </dgm:t>
    </dgm:pt>
    <dgm:pt modelId="{47898496-D8C2-4720-B9FC-2BCD9FB83503}">
      <dgm:prSet/>
      <dgm:spPr/>
      <dgm:t>
        <a:bodyPr/>
        <a:lstStyle/>
        <a:p>
          <a:r>
            <a:rPr lang="hi-IN" b="1" dirty="0"/>
            <a:t>फर्जी खबरें और गलत सूचना</a:t>
          </a:r>
          <a:endParaRPr lang="en-US" dirty="0"/>
        </a:p>
      </dgm:t>
    </dgm:pt>
    <dgm:pt modelId="{A8B5029B-9DD9-47CE-A22E-F180B164B44D}" type="parTrans" cxnId="{643F0955-CBDE-4E49-8A18-48386F3A9E96}">
      <dgm:prSet/>
      <dgm:spPr/>
      <dgm:t>
        <a:bodyPr/>
        <a:lstStyle/>
        <a:p>
          <a:endParaRPr lang="en-US"/>
        </a:p>
      </dgm:t>
    </dgm:pt>
    <dgm:pt modelId="{3A3C610E-95D3-4FF0-A85F-9E58A6E6BFE0}" type="sibTrans" cxnId="{643F0955-CBDE-4E49-8A18-48386F3A9E96}">
      <dgm:prSet/>
      <dgm:spPr/>
      <dgm:t>
        <a:bodyPr/>
        <a:lstStyle/>
        <a:p>
          <a:endParaRPr lang="en-US"/>
        </a:p>
      </dgm:t>
    </dgm:pt>
    <dgm:pt modelId="{B2748B0A-3F1F-4CEC-9DC6-343C600644F4}">
      <dgm:prSet/>
      <dgm:spPr/>
      <dgm:t>
        <a:bodyPr/>
        <a:lstStyle/>
        <a:p>
          <a:r>
            <a:rPr lang="hi-IN" b="1" dirty="0" err="1"/>
            <a:t>डिमाग</a:t>
          </a:r>
          <a:r>
            <a:rPr lang="hi-IN" b="1" dirty="0"/>
            <a:t> </a:t>
          </a:r>
          <a:r>
            <a:rPr lang="hi-IN" b="1" dirty="0" err="1"/>
            <a:t>धोनेवाला</a:t>
          </a:r>
          <a:endParaRPr lang="en-US" dirty="0"/>
        </a:p>
      </dgm:t>
    </dgm:pt>
    <dgm:pt modelId="{5C7871B8-5C05-4C33-9682-ED44A0010DCF}" type="parTrans" cxnId="{E031D548-645D-40DF-989B-12CD3DB54BD9}">
      <dgm:prSet/>
      <dgm:spPr/>
      <dgm:t>
        <a:bodyPr/>
        <a:lstStyle/>
        <a:p>
          <a:endParaRPr lang="en-US"/>
        </a:p>
      </dgm:t>
    </dgm:pt>
    <dgm:pt modelId="{AFD45256-6E77-4861-A8B9-DD4F53722BB0}" type="sibTrans" cxnId="{E031D548-645D-40DF-989B-12CD3DB54BD9}">
      <dgm:prSet/>
      <dgm:spPr/>
      <dgm:t>
        <a:bodyPr/>
        <a:lstStyle/>
        <a:p>
          <a:endParaRPr lang="en-US"/>
        </a:p>
      </dgm:t>
    </dgm:pt>
    <dgm:pt modelId="{6941EA89-84E7-40C3-84CC-9F05171057E9}">
      <dgm:prSet/>
      <dgm:spPr/>
      <dgm:t>
        <a:bodyPr/>
        <a:lstStyle/>
        <a:p>
          <a:r>
            <a:rPr lang="hi-IN" b="1" dirty="0"/>
            <a:t>प्रतिध्वनि कक्ष</a:t>
          </a:r>
          <a:endParaRPr lang="en-US" dirty="0"/>
        </a:p>
      </dgm:t>
    </dgm:pt>
    <dgm:pt modelId="{8292F2D8-FDF2-4FA1-B92B-870FC12C8606}" type="parTrans" cxnId="{E7C25B67-22CD-4292-AE45-F356C1385338}">
      <dgm:prSet/>
      <dgm:spPr/>
      <dgm:t>
        <a:bodyPr/>
        <a:lstStyle/>
        <a:p>
          <a:endParaRPr lang="en-US"/>
        </a:p>
      </dgm:t>
    </dgm:pt>
    <dgm:pt modelId="{6432F57F-EF32-45E3-AFDB-81BCE4381AE7}" type="sibTrans" cxnId="{E7C25B67-22CD-4292-AE45-F356C1385338}">
      <dgm:prSet/>
      <dgm:spPr/>
      <dgm:t>
        <a:bodyPr/>
        <a:lstStyle/>
        <a:p>
          <a:endParaRPr lang="en-US"/>
        </a:p>
      </dgm:t>
    </dgm:pt>
    <dgm:pt modelId="{B5B3523F-9C4F-4497-AFC1-4E3EB0124BA0}">
      <dgm:prSet/>
      <dgm:spPr/>
      <dgm:t>
        <a:bodyPr/>
        <a:lstStyle/>
        <a:p>
          <a:r>
            <a:rPr lang="hi-IN" b="1" dirty="0"/>
            <a:t>गोपनीयता और सुरक्षा संबंधी चिंताएँ</a:t>
          </a:r>
          <a:endParaRPr lang="en-US" dirty="0"/>
        </a:p>
      </dgm:t>
    </dgm:pt>
    <dgm:pt modelId="{9E9537CA-0E84-43C6-8D5E-4BE30A42689C}" type="parTrans" cxnId="{1D447851-0CAA-4211-9E55-B0147AF544E9}">
      <dgm:prSet/>
      <dgm:spPr/>
      <dgm:t>
        <a:bodyPr/>
        <a:lstStyle/>
        <a:p>
          <a:endParaRPr lang="en-US"/>
        </a:p>
      </dgm:t>
    </dgm:pt>
    <dgm:pt modelId="{05B4F133-1FF0-4974-84A0-20518C23A48B}" type="sibTrans" cxnId="{1D447851-0CAA-4211-9E55-B0147AF544E9}">
      <dgm:prSet/>
      <dgm:spPr/>
      <dgm:t>
        <a:bodyPr/>
        <a:lstStyle/>
        <a:p>
          <a:endParaRPr lang="en-US"/>
        </a:p>
      </dgm:t>
    </dgm:pt>
    <dgm:pt modelId="{6CFAC63D-CF79-4107-AD65-001788D68F3F}">
      <dgm:prSet/>
      <dgm:spPr/>
      <dgm:t>
        <a:bodyPr/>
        <a:lstStyle/>
        <a:p>
          <a:r>
            <a:rPr lang="hi-IN" b="1" dirty="0"/>
            <a:t>फोकस में विघ्न</a:t>
          </a:r>
          <a:endParaRPr lang="en-US" dirty="0"/>
        </a:p>
      </dgm:t>
    </dgm:pt>
    <dgm:pt modelId="{217B6A2B-B7D4-403B-B5FC-428DD7A63EFE}" type="parTrans" cxnId="{345728DF-8C3C-4573-94C1-56A0F06A12CE}">
      <dgm:prSet/>
      <dgm:spPr/>
      <dgm:t>
        <a:bodyPr/>
        <a:lstStyle/>
        <a:p>
          <a:endParaRPr lang="en-US"/>
        </a:p>
      </dgm:t>
    </dgm:pt>
    <dgm:pt modelId="{131BE535-103E-4C43-BE34-232DA98B1890}" type="sibTrans" cxnId="{345728DF-8C3C-4573-94C1-56A0F06A12CE}">
      <dgm:prSet/>
      <dgm:spPr/>
      <dgm:t>
        <a:bodyPr/>
        <a:lstStyle/>
        <a:p>
          <a:endParaRPr lang="en-US"/>
        </a:p>
      </dgm:t>
    </dgm:pt>
    <dgm:pt modelId="{30360657-5E67-4693-BC8F-637512BCB589}">
      <dgm:prSet/>
      <dgm:spPr/>
      <dgm:t>
        <a:bodyPr/>
        <a:lstStyle/>
        <a:p>
          <a:r>
            <a:rPr lang="hi-IN" b="1" dirty="0"/>
            <a:t>सामाजिक विषमता एवं अशांति</a:t>
          </a:r>
          <a:endParaRPr lang="en-US" dirty="0"/>
        </a:p>
      </dgm:t>
    </dgm:pt>
    <dgm:pt modelId="{07C4A341-EEFD-42E4-8462-21F754EFE2C1}" type="parTrans" cxnId="{EEDD6CA7-8FB7-4B50-B243-EC3DAB7777D0}">
      <dgm:prSet/>
      <dgm:spPr/>
      <dgm:t>
        <a:bodyPr/>
        <a:lstStyle/>
        <a:p>
          <a:endParaRPr lang="en-US"/>
        </a:p>
      </dgm:t>
    </dgm:pt>
    <dgm:pt modelId="{E47A5CC3-2FD4-4518-9A25-900F4FFEB6C9}" type="sibTrans" cxnId="{EEDD6CA7-8FB7-4B50-B243-EC3DAB7777D0}">
      <dgm:prSet/>
      <dgm:spPr/>
      <dgm:t>
        <a:bodyPr/>
        <a:lstStyle/>
        <a:p>
          <a:endParaRPr lang="en-US"/>
        </a:p>
      </dgm:t>
    </dgm:pt>
    <dgm:pt modelId="{8CE7FDE0-AC8C-4BCF-9029-23D220D850CB}" type="pres">
      <dgm:prSet presAssocID="{DEB37AB2-371B-432E-A106-C297ACF70964}" presName="diagram" presStyleCnt="0">
        <dgm:presLayoutVars>
          <dgm:dir/>
          <dgm:resizeHandles val="exact"/>
        </dgm:presLayoutVars>
      </dgm:prSet>
      <dgm:spPr/>
    </dgm:pt>
    <dgm:pt modelId="{F2A8D56D-2FEB-404A-B3F2-388DC76CFB7C}" type="pres">
      <dgm:prSet presAssocID="{2B67EBF6-301C-4E50-B7BF-A11F3D42F0CB}" presName="node" presStyleLbl="node1" presStyleIdx="0" presStyleCnt="10">
        <dgm:presLayoutVars>
          <dgm:bulletEnabled val="1"/>
        </dgm:presLayoutVars>
      </dgm:prSet>
      <dgm:spPr/>
    </dgm:pt>
    <dgm:pt modelId="{39F0834C-C2E1-415D-BB45-75747B200596}" type="pres">
      <dgm:prSet presAssocID="{2DC000D3-733F-4617-89A6-657F9E3865E4}" presName="sibTrans" presStyleCnt="0"/>
      <dgm:spPr/>
    </dgm:pt>
    <dgm:pt modelId="{6083E9EC-6313-4DCC-A4F7-1CF0A4B0DD8B}" type="pres">
      <dgm:prSet presAssocID="{0CF6A1AC-281E-480A-9874-A231FFE8952B}" presName="node" presStyleLbl="node1" presStyleIdx="1" presStyleCnt="10">
        <dgm:presLayoutVars>
          <dgm:bulletEnabled val="1"/>
        </dgm:presLayoutVars>
      </dgm:prSet>
      <dgm:spPr/>
    </dgm:pt>
    <dgm:pt modelId="{798960B9-6076-4B0C-A6F2-2C8D4900F67A}" type="pres">
      <dgm:prSet presAssocID="{FED8940C-FA64-4194-9C7E-22ABD86412B4}" presName="sibTrans" presStyleCnt="0"/>
      <dgm:spPr/>
    </dgm:pt>
    <dgm:pt modelId="{10E988D2-5687-44AD-A156-4721221B83CB}" type="pres">
      <dgm:prSet presAssocID="{C9DD319F-DBE3-4BB4-90EE-A4F64D5ACC50}" presName="node" presStyleLbl="node1" presStyleIdx="2" presStyleCnt="10">
        <dgm:presLayoutVars>
          <dgm:bulletEnabled val="1"/>
        </dgm:presLayoutVars>
      </dgm:prSet>
      <dgm:spPr/>
    </dgm:pt>
    <dgm:pt modelId="{E9999CE5-FDE8-4627-B002-12BBCDA71E4F}" type="pres">
      <dgm:prSet presAssocID="{3E5EAC3D-01B8-4CC5-9AA0-1FE019906B0C}" presName="sibTrans" presStyleCnt="0"/>
      <dgm:spPr/>
    </dgm:pt>
    <dgm:pt modelId="{BE1AF1A5-6666-48D5-AB99-D30F1D97AD54}" type="pres">
      <dgm:prSet presAssocID="{E223A05E-ECAB-4403-8277-005BD3FA055D}" presName="node" presStyleLbl="node1" presStyleIdx="3" presStyleCnt="10">
        <dgm:presLayoutVars>
          <dgm:bulletEnabled val="1"/>
        </dgm:presLayoutVars>
      </dgm:prSet>
      <dgm:spPr/>
    </dgm:pt>
    <dgm:pt modelId="{7BF49230-9CC7-42E0-8EBE-7972D761EE20}" type="pres">
      <dgm:prSet presAssocID="{21A8217C-D913-44AA-A4ED-66ACFDB698A5}" presName="sibTrans" presStyleCnt="0"/>
      <dgm:spPr/>
    </dgm:pt>
    <dgm:pt modelId="{568E93AF-F2A4-433D-9779-C4D3C145D593}" type="pres">
      <dgm:prSet presAssocID="{47898496-D8C2-4720-B9FC-2BCD9FB83503}" presName="node" presStyleLbl="node1" presStyleIdx="4" presStyleCnt="10">
        <dgm:presLayoutVars>
          <dgm:bulletEnabled val="1"/>
        </dgm:presLayoutVars>
      </dgm:prSet>
      <dgm:spPr/>
    </dgm:pt>
    <dgm:pt modelId="{3081C886-AA26-4488-B24D-140B2DA0BE64}" type="pres">
      <dgm:prSet presAssocID="{3A3C610E-95D3-4FF0-A85F-9E58A6E6BFE0}" presName="sibTrans" presStyleCnt="0"/>
      <dgm:spPr/>
    </dgm:pt>
    <dgm:pt modelId="{FD6F668E-DEAE-4718-BB7E-E31620F62E0C}" type="pres">
      <dgm:prSet presAssocID="{B2748B0A-3F1F-4CEC-9DC6-343C600644F4}" presName="node" presStyleLbl="node1" presStyleIdx="5" presStyleCnt="10">
        <dgm:presLayoutVars>
          <dgm:bulletEnabled val="1"/>
        </dgm:presLayoutVars>
      </dgm:prSet>
      <dgm:spPr/>
    </dgm:pt>
    <dgm:pt modelId="{36AB6A7B-CEB1-4E65-8722-56C15F1084A4}" type="pres">
      <dgm:prSet presAssocID="{AFD45256-6E77-4861-A8B9-DD4F53722BB0}" presName="sibTrans" presStyleCnt="0"/>
      <dgm:spPr/>
    </dgm:pt>
    <dgm:pt modelId="{4A5176B7-1BDF-4DAA-8EB5-3C8C7EB08CE8}" type="pres">
      <dgm:prSet presAssocID="{6941EA89-84E7-40C3-84CC-9F05171057E9}" presName="node" presStyleLbl="node1" presStyleIdx="6" presStyleCnt="10">
        <dgm:presLayoutVars>
          <dgm:bulletEnabled val="1"/>
        </dgm:presLayoutVars>
      </dgm:prSet>
      <dgm:spPr/>
    </dgm:pt>
    <dgm:pt modelId="{0B5158B9-B85B-4099-AE6F-80A65898EC54}" type="pres">
      <dgm:prSet presAssocID="{6432F57F-EF32-45E3-AFDB-81BCE4381AE7}" presName="sibTrans" presStyleCnt="0"/>
      <dgm:spPr/>
    </dgm:pt>
    <dgm:pt modelId="{5382B4A4-FCE5-44E5-B44E-E215B3E2EC6A}" type="pres">
      <dgm:prSet presAssocID="{B5B3523F-9C4F-4497-AFC1-4E3EB0124BA0}" presName="node" presStyleLbl="node1" presStyleIdx="7" presStyleCnt="10">
        <dgm:presLayoutVars>
          <dgm:bulletEnabled val="1"/>
        </dgm:presLayoutVars>
      </dgm:prSet>
      <dgm:spPr/>
    </dgm:pt>
    <dgm:pt modelId="{B2E0CF11-9AFC-4534-BCEE-112A3FEF53CE}" type="pres">
      <dgm:prSet presAssocID="{05B4F133-1FF0-4974-84A0-20518C23A48B}" presName="sibTrans" presStyleCnt="0"/>
      <dgm:spPr/>
    </dgm:pt>
    <dgm:pt modelId="{7760DDF0-ED34-401F-AEF9-FBB102F51E3C}" type="pres">
      <dgm:prSet presAssocID="{6CFAC63D-CF79-4107-AD65-001788D68F3F}" presName="node" presStyleLbl="node1" presStyleIdx="8" presStyleCnt="10">
        <dgm:presLayoutVars>
          <dgm:bulletEnabled val="1"/>
        </dgm:presLayoutVars>
      </dgm:prSet>
      <dgm:spPr/>
    </dgm:pt>
    <dgm:pt modelId="{C76C3BFC-5C4F-4AC9-8AE7-41F7E89F1DCA}" type="pres">
      <dgm:prSet presAssocID="{131BE535-103E-4C43-BE34-232DA98B1890}" presName="sibTrans" presStyleCnt="0"/>
      <dgm:spPr/>
    </dgm:pt>
    <dgm:pt modelId="{5A716634-6AB8-41F3-8A45-F0C0C174877B}" type="pres">
      <dgm:prSet presAssocID="{30360657-5E67-4693-BC8F-637512BCB589}" presName="node" presStyleLbl="node1" presStyleIdx="9" presStyleCnt="10">
        <dgm:presLayoutVars>
          <dgm:bulletEnabled val="1"/>
        </dgm:presLayoutVars>
      </dgm:prSet>
      <dgm:spPr/>
    </dgm:pt>
  </dgm:ptLst>
  <dgm:cxnLst>
    <dgm:cxn modelId="{DE54EC04-C8CD-4157-9760-6266E4D19881}" srcId="{DEB37AB2-371B-432E-A106-C297ACF70964}" destId="{2B67EBF6-301C-4E50-B7BF-A11F3D42F0CB}" srcOrd="0" destOrd="0" parTransId="{8CE67574-7895-4D38-BE1C-E16A81806D90}" sibTransId="{2DC000D3-733F-4617-89A6-657F9E3865E4}"/>
    <dgm:cxn modelId="{28C78D5E-761C-48F8-9B67-9013FFD36FAE}" srcId="{DEB37AB2-371B-432E-A106-C297ACF70964}" destId="{0CF6A1AC-281E-480A-9874-A231FFE8952B}" srcOrd="1" destOrd="0" parTransId="{6C29F0B7-7328-43C5-BC4A-C57532DCE643}" sibTransId="{FED8940C-FA64-4194-9C7E-22ABD86412B4}"/>
    <dgm:cxn modelId="{756BC861-FD8B-448D-93C4-F7A5285E5D17}" type="presOf" srcId="{6941EA89-84E7-40C3-84CC-9F05171057E9}" destId="{4A5176B7-1BDF-4DAA-8EB5-3C8C7EB08CE8}" srcOrd="0" destOrd="0" presId="urn:microsoft.com/office/officeart/2005/8/layout/default"/>
    <dgm:cxn modelId="{E7C25B67-22CD-4292-AE45-F356C1385338}" srcId="{DEB37AB2-371B-432E-A106-C297ACF70964}" destId="{6941EA89-84E7-40C3-84CC-9F05171057E9}" srcOrd="6" destOrd="0" parTransId="{8292F2D8-FDF2-4FA1-B92B-870FC12C8606}" sibTransId="{6432F57F-EF32-45E3-AFDB-81BCE4381AE7}"/>
    <dgm:cxn modelId="{D7214568-D002-4B19-8145-1FCCD1FDE1C2}" type="presOf" srcId="{B2748B0A-3F1F-4CEC-9DC6-343C600644F4}" destId="{FD6F668E-DEAE-4718-BB7E-E31620F62E0C}" srcOrd="0" destOrd="0" presId="urn:microsoft.com/office/officeart/2005/8/layout/default"/>
    <dgm:cxn modelId="{E031D548-645D-40DF-989B-12CD3DB54BD9}" srcId="{DEB37AB2-371B-432E-A106-C297ACF70964}" destId="{B2748B0A-3F1F-4CEC-9DC6-343C600644F4}" srcOrd="5" destOrd="0" parTransId="{5C7871B8-5C05-4C33-9682-ED44A0010DCF}" sibTransId="{AFD45256-6E77-4861-A8B9-DD4F53722BB0}"/>
    <dgm:cxn modelId="{349F256D-66C8-43DB-99A2-1C367B78D5E3}" type="presOf" srcId="{0CF6A1AC-281E-480A-9874-A231FFE8952B}" destId="{6083E9EC-6313-4DCC-A4F7-1CF0A4B0DD8B}" srcOrd="0" destOrd="0" presId="urn:microsoft.com/office/officeart/2005/8/layout/default"/>
    <dgm:cxn modelId="{1D447851-0CAA-4211-9E55-B0147AF544E9}" srcId="{DEB37AB2-371B-432E-A106-C297ACF70964}" destId="{B5B3523F-9C4F-4497-AFC1-4E3EB0124BA0}" srcOrd="7" destOrd="0" parTransId="{9E9537CA-0E84-43C6-8D5E-4BE30A42689C}" sibTransId="{05B4F133-1FF0-4974-84A0-20518C23A48B}"/>
    <dgm:cxn modelId="{643F0955-CBDE-4E49-8A18-48386F3A9E96}" srcId="{DEB37AB2-371B-432E-A106-C297ACF70964}" destId="{47898496-D8C2-4720-B9FC-2BCD9FB83503}" srcOrd="4" destOrd="0" parTransId="{A8B5029B-9DD9-47CE-A22E-F180B164B44D}" sibTransId="{3A3C610E-95D3-4FF0-A85F-9E58A6E6BFE0}"/>
    <dgm:cxn modelId="{2AA62177-FDD0-48EE-8827-CC2087726A60}" srcId="{DEB37AB2-371B-432E-A106-C297ACF70964}" destId="{C9DD319F-DBE3-4BB4-90EE-A4F64D5ACC50}" srcOrd="2" destOrd="0" parTransId="{03F1010F-CFA7-47F2-AFF5-D67CE2CE45D2}" sibTransId="{3E5EAC3D-01B8-4CC5-9AA0-1FE019906B0C}"/>
    <dgm:cxn modelId="{E1C5405A-96F2-4800-AD33-6BC7AA29A5C8}" type="presOf" srcId="{6CFAC63D-CF79-4107-AD65-001788D68F3F}" destId="{7760DDF0-ED34-401F-AEF9-FBB102F51E3C}" srcOrd="0" destOrd="0" presId="urn:microsoft.com/office/officeart/2005/8/layout/default"/>
    <dgm:cxn modelId="{79A9BF9D-2EAF-425C-BBFC-38FA3FE0A8E1}" type="presOf" srcId="{B5B3523F-9C4F-4497-AFC1-4E3EB0124BA0}" destId="{5382B4A4-FCE5-44E5-B44E-E215B3E2EC6A}" srcOrd="0" destOrd="0" presId="urn:microsoft.com/office/officeart/2005/8/layout/default"/>
    <dgm:cxn modelId="{EEDD6CA7-8FB7-4B50-B243-EC3DAB7777D0}" srcId="{DEB37AB2-371B-432E-A106-C297ACF70964}" destId="{30360657-5E67-4693-BC8F-637512BCB589}" srcOrd="9" destOrd="0" parTransId="{07C4A341-EEFD-42E4-8462-21F754EFE2C1}" sibTransId="{E47A5CC3-2FD4-4518-9A25-900F4FFEB6C9}"/>
    <dgm:cxn modelId="{6FCF2AAD-46D8-4BA5-959D-A34B6FB69BF9}" type="presOf" srcId="{DEB37AB2-371B-432E-A106-C297ACF70964}" destId="{8CE7FDE0-AC8C-4BCF-9029-23D220D850CB}" srcOrd="0" destOrd="0" presId="urn:microsoft.com/office/officeart/2005/8/layout/default"/>
    <dgm:cxn modelId="{EF364BAE-E9DF-4DE5-9F9D-7C08ACFB674B}" type="presOf" srcId="{30360657-5E67-4693-BC8F-637512BCB589}" destId="{5A716634-6AB8-41F3-8A45-F0C0C174877B}" srcOrd="0" destOrd="0" presId="urn:microsoft.com/office/officeart/2005/8/layout/default"/>
    <dgm:cxn modelId="{8EB786B2-74C1-4EF5-976F-67A8BD0DBE3A}" srcId="{DEB37AB2-371B-432E-A106-C297ACF70964}" destId="{E223A05E-ECAB-4403-8277-005BD3FA055D}" srcOrd="3" destOrd="0" parTransId="{A93A347B-71A5-4880-9361-2E5A0242E049}" sibTransId="{21A8217C-D913-44AA-A4ED-66ACFDB698A5}"/>
    <dgm:cxn modelId="{23DFB2BB-576C-4318-8EC6-27DD0C912F9C}" type="presOf" srcId="{C9DD319F-DBE3-4BB4-90EE-A4F64D5ACC50}" destId="{10E988D2-5687-44AD-A156-4721221B83CB}" srcOrd="0" destOrd="0" presId="urn:microsoft.com/office/officeart/2005/8/layout/default"/>
    <dgm:cxn modelId="{359D4FD1-898D-4F2F-9F45-9FC014832650}" type="presOf" srcId="{2B67EBF6-301C-4E50-B7BF-A11F3D42F0CB}" destId="{F2A8D56D-2FEB-404A-B3F2-388DC76CFB7C}" srcOrd="0" destOrd="0" presId="urn:microsoft.com/office/officeart/2005/8/layout/default"/>
    <dgm:cxn modelId="{427F9CD4-56C4-404E-BA79-5686915972D8}" type="presOf" srcId="{E223A05E-ECAB-4403-8277-005BD3FA055D}" destId="{BE1AF1A5-6666-48D5-AB99-D30F1D97AD54}" srcOrd="0" destOrd="0" presId="urn:microsoft.com/office/officeart/2005/8/layout/default"/>
    <dgm:cxn modelId="{6A1091D6-48D4-4C56-B491-01E700DDD6BE}" type="presOf" srcId="{47898496-D8C2-4720-B9FC-2BCD9FB83503}" destId="{568E93AF-F2A4-433D-9779-C4D3C145D593}" srcOrd="0" destOrd="0" presId="urn:microsoft.com/office/officeart/2005/8/layout/default"/>
    <dgm:cxn modelId="{345728DF-8C3C-4573-94C1-56A0F06A12CE}" srcId="{DEB37AB2-371B-432E-A106-C297ACF70964}" destId="{6CFAC63D-CF79-4107-AD65-001788D68F3F}" srcOrd="8" destOrd="0" parTransId="{217B6A2B-B7D4-403B-B5FC-428DD7A63EFE}" sibTransId="{131BE535-103E-4C43-BE34-232DA98B1890}"/>
    <dgm:cxn modelId="{6A0DF633-AE48-47CD-9A15-ED868D9DBA38}" type="presParOf" srcId="{8CE7FDE0-AC8C-4BCF-9029-23D220D850CB}" destId="{F2A8D56D-2FEB-404A-B3F2-388DC76CFB7C}" srcOrd="0" destOrd="0" presId="urn:microsoft.com/office/officeart/2005/8/layout/default"/>
    <dgm:cxn modelId="{08E1B54E-D5E3-4D82-A9C2-87B8CB03CF88}" type="presParOf" srcId="{8CE7FDE0-AC8C-4BCF-9029-23D220D850CB}" destId="{39F0834C-C2E1-415D-BB45-75747B200596}" srcOrd="1" destOrd="0" presId="urn:microsoft.com/office/officeart/2005/8/layout/default"/>
    <dgm:cxn modelId="{8F532AD6-7152-4547-B97A-461E22415896}" type="presParOf" srcId="{8CE7FDE0-AC8C-4BCF-9029-23D220D850CB}" destId="{6083E9EC-6313-4DCC-A4F7-1CF0A4B0DD8B}" srcOrd="2" destOrd="0" presId="urn:microsoft.com/office/officeart/2005/8/layout/default"/>
    <dgm:cxn modelId="{DBD35DD9-1F04-484F-8EF5-6CD20EE3FB8D}" type="presParOf" srcId="{8CE7FDE0-AC8C-4BCF-9029-23D220D850CB}" destId="{798960B9-6076-4B0C-A6F2-2C8D4900F67A}" srcOrd="3" destOrd="0" presId="urn:microsoft.com/office/officeart/2005/8/layout/default"/>
    <dgm:cxn modelId="{29EACAE0-ED14-48B1-880F-2C3751EFA4EF}" type="presParOf" srcId="{8CE7FDE0-AC8C-4BCF-9029-23D220D850CB}" destId="{10E988D2-5687-44AD-A156-4721221B83CB}" srcOrd="4" destOrd="0" presId="urn:microsoft.com/office/officeart/2005/8/layout/default"/>
    <dgm:cxn modelId="{D7FAE9CA-A617-488E-A86F-6F2D774B43C4}" type="presParOf" srcId="{8CE7FDE0-AC8C-4BCF-9029-23D220D850CB}" destId="{E9999CE5-FDE8-4627-B002-12BBCDA71E4F}" srcOrd="5" destOrd="0" presId="urn:microsoft.com/office/officeart/2005/8/layout/default"/>
    <dgm:cxn modelId="{6B769BB2-B4B1-425C-8403-F3BAFE733E53}" type="presParOf" srcId="{8CE7FDE0-AC8C-4BCF-9029-23D220D850CB}" destId="{BE1AF1A5-6666-48D5-AB99-D30F1D97AD54}" srcOrd="6" destOrd="0" presId="urn:microsoft.com/office/officeart/2005/8/layout/default"/>
    <dgm:cxn modelId="{078766BC-8DBA-4DC7-A83F-098374AC429A}" type="presParOf" srcId="{8CE7FDE0-AC8C-4BCF-9029-23D220D850CB}" destId="{7BF49230-9CC7-42E0-8EBE-7972D761EE20}" srcOrd="7" destOrd="0" presId="urn:microsoft.com/office/officeart/2005/8/layout/default"/>
    <dgm:cxn modelId="{2D6B5F6D-0E49-44B8-90E2-F369D0490C58}" type="presParOf" srcId="{8CE7FDE0-AC8C-4BCF-9029-23D220D850CB}" destId="{568E93AF-F2A4-433D-9779-C4D3C145D593}" srcOrd="8" destOrd="0" presId="urn:microsoft.com/office/officeart/2005/8/layout/default"/>
    <dgm:cxn modelId="{F2AB2BA1-98AB-4B37-8C75-28EA01F25F87}" type="presParOf" srcId="{8CE7FDE0-AC8C-4BCF-9029-23D220D850CB}" destId="{3081C886-AA26-4488-B24D-140B2DA0BE64}" srcOrd="9" destOrd="0" presId="urn:microsoft.com/office/officeart/2005/8/layout/default"/>
    <dgm:cxn modelId="{86C34A2E-E90B-4604-9134-7F699B4A22D9}" type="presParOf" srcId="{8CE7FDE0-AC8C-4BCF-9029-23D220D850CB}" destId="{FD6F668E-DEAE-4718-BB7E-E31620F62E0C}" srcOrd="10" destOrd="0" presId="urn:microsoft.com/office/officeart/2005/8/layout/default"/>
    <dgm:cxn modelId="{BC075950-56A1-41E3-AD70-586A62C2E822}" type="presParOf" srcId="{8CE7FDE0-AC8C-4BCF-9029-23D220D850CB}" destId="{36AB6A7B-CEB1-4E65-8722-56C15F1084A4}" srcOrd="11" destOrd="0" presId="urn:microsoft.com/office/officeart/2005/8/layout/default"/>
    <dgm:cxn modelId="{7CE76EA3-9D1F-4585-B6C8-0FEDC3147A6C}" type="presParOf" srcId="{8CE7FDE0-AC8C-4BCF-9029-23D220D850CB}" destId="{4A5176B7-1BDF-4DAA-8EB5-3C8C7EB08CE8}" srcOrd="12" destOrd="0" presId="urn:microsoft.com/office/officeart/2005/8/layout/default"/>
    <dgm:cxn modelId="{95D34232-8421-4E10-835F-5FD1EFA8DEDA}" type="presParOf" srcId="{8CE7FDE0-AC8C-4BCF-9029-23D220D850CB}" destId="{0B5158B9-B85B-4099-AE6F-80A65898EC54}" srcOrd="13" destOrd="0" presId="urn:microsoft.com/office/officeart/2005/8/layout/default"/>
    <dgm:cxn modelId="{E07C40C7-F5BC-48CF-A8CC-3D05F57CCE55}" type="presParOf" srcId="{8CE7FDE0-AC8C-4BCF-9029-23D220D850CB}" destId="{5382B4A4-FCE5-44E5-B44E-E215B3E2EC6A}" srcOrd="14" destOrd="0" presId="urn:microsoft.com/office/officeart/2005/8/layout/default"/>
    <dgm:cxn modelId="{589C92CC-7A38-4CC2-A689-0EF2F72821FC}" type="presParOf" srcId="{8CE7FDE0-AC8C-4BCF-9029-23D220D850CB}" destId="{B2E0CF11-9AFC-4534-BCEE-112A3FEF53CE}" srcOrd="15" destOrd="0" presId="urn:microsoft.com/office/officeart/2005/8/layout/default"/>
    <dgm:cxn modelId="{E04CE3FB-E4CC-4694-B56B-274334EE967C}" type="presParOf" srcId="{8CE7FDE0-AC8C-4BCF-9029-23D220D850CB}" destId="{7760DDF0-ED34-401F-AEF9-FBB102F51E3C}" srcOrd="16" destOrd="0" presId="urn:microsoft.com/office/officeart/2005/8/layout/default"/>
    <dgm:cxn modelId="{7011EE1E-BFDB-4238-B1C1-78FC204A05E8}" type="presParOf" srcId="{8CE7FDE0-AC8C-4BCF-9029-23D220D850CB}" destId="{C76C3BFC-5C4F-4AC9-8AE7-41F7E89F1DCA}" srcOrd="17" destOrd="0" presId="urn:microsoft.com/office/officeart/2005/8/layout/default"/>
    <dgm:cxn modelId="{6F198E17-D058-4EF8-AA1F-A5F0363C2ECB}" type="presParOf" srcId="{8CE7FDE0-AC8C-4BCF-9029-23D220D850CB}" destId="{5A716634-6AB8-41F3-8A45-F0C0C174877B}"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3A8A4C-789A-4303-85E8-140626899A7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2BE1C26-2F55-48D0-B373-1B684D607BCF}">
      <dgm:prSet custT="1"/>
      <dgm:spPr/>
      <dgm:t>
        <a:bodyPr/>
        <a:lstStyle/>
        <a:p>
          <a:r>
            <a:rPr lang="hi-IN" sz="2800" b="1" dirty="0"/>
            <a:t>विश्वास का हेरफेर</a:t>
          </a:r>
          <a:endParaRPr lang="en-US" sz="1800" dirty="0"/>
        </a:p>
      </dgm:t>
    </dgm:pt>
    <dgm:pt modelId="{22582105-77AC-4DA4-B572-A2D32A15D247}" type="parTrans" cxnId="{DD905F28-9445-449E-841C-F2CCFCA23003}">
      <dgm:prSet/>
      <dgm:spPr/>
      <dgm:t>
        <a:bodyPr/>
        <a:lstStyle/>
        <a:p>
          <a:endParaRPr lang="en-US"/>
        </a:p>
      </dgm:t>
    </dgm:pt>
    <dgm:pt modelId="{3CC05FE2-3352-4A6E-B337-70F4C418C1C9}" type="sibTrans" cxnId="{DD905F28-9445-449E-841C-F2CCFCA23003}">
      <dgm:prSet/>
      <dgm:spPr/>
      <dgm:t>
        <a:bodyPr/>
        <a:lstStyle/>
        <a:p>
          <a:endParaRPr lang="en-US"/>
        </a:p>
      </dgm:t>
    </dgm:pt>
    <dgm:pt modelId="{10E8C13A-DD22-41F8-8CEF-322E7E8C1EB3}">
      <dgm:prSet/>
      <dgm:spPr/>
      <dgm:t>
        <a:bodyPr/>
        <a:lstStyle/>
        <a:p>
          <a:r>
            <a:rPr lang="hi-IN" b="1" dirty="0"/>
            <a:t>नकली खाते और </a:t>
          </a:r>
          <a:r>
            <a:rPr lang="hi-IN" b="1" dirty="0" err="1"/>
            <a:t>प्रतिरूपण</a:t>
          </a:r>
          <a:endParaRPr lang="en-US" dirty="0"/>
        </a:p>
      </dgm:t>
    </dgm:pt>
    <dgm:pt modelId="{780D72BE-BEAE-4320-9FD0-B90137CFBA5A}" type="parTrans" cxnId="{EECC868F-7631-4301-899B-DF1E8A821378}">
      <dgm:prSet/>
      <dgm:spPr/>
      <dgm:t>
        <a:bodyPr/>
        <a:lstStyle/>
        <a:p>
          <a:endParaRPr lang="en-US"/>
        </a:p>
      </dgm:t>
    </dgm:pt>
    <dgm:pt modelId="{57646B6F-D9F7-4768-A9DC-202556D3D48B}" type="sibTrans" cxnId="{EECC868F-7631-4301-899B-DF1E8A821378}">
      <dgm:prSet/>
      <dgm:spPr/>
      <dgm:t>
        <a:bodyPr/>
        <a:lstStyle/>
        <a:p>
          <a:endParaRPr lang="en-US"/>
        </a:p>
      </dgm:t>
    </dgm:pt>
    <dgm:pt modelId="{B703E218-0EA3-4393-90B4-E61F341A7F61}">
      <dgm:prSet/>
      <dgm:spPr/>
      <dgm:t>
        <a:bodyPr/>
        <a:lstStyle/>
        <a:p>
          <a:r>
            <a:rPr lang="hi-IN" b="1" dirty="0" err="1"/>
            <a:t>क्रेडेंशियल</a:t>
          </a:r>
          <a:r>
            <a:rPr lang="hi-IN" b="1" dirty="0"/>
            <a:t> </a:t>
          </a:r>
          <a:r>
            <a:rPr lang="hi-IN" b="1" dirty="0" err="1"/>
            <a:t>हार्वेस्टिंग</a:t>
          </a:r>
          <a:endParaRPr lang="en-US" dirty="0"/>
        </a:p>
      </dgm:t>
    </dgm:pt>
    <dgm:pt modelId="{DE69B994-5D2C-4D26-BAEC-F275744EC93B}" type="parTrans" cxnId="{15118FCB-F569-48CE-BFAE-1AC54D138780}">
      <dgm:prSet/>
      <dgm:spPr/>
      <dgm:t>
        <a:bodyPr/>
        <a:lstStyle/>
        <a:p>
          <a:endParaRPr lang="en-US"/>
        </a:p>
      </dgm:t>
    </dgm:pt>
    <dgm:pt modelId="{2CB9B257-3B7A-46F8-BC46-9060F8F47AAB}" type="sibTrans" cxnId="{15118FCB-F569-48CE-BFAE-1AC54D138780}">
      <dgm:prSet/>
      <dgm:spPr/>
      <dgm:t>
        <a:bodyPr/>
        <a:lstStyle/>
        <a:p>
          <a:endParaRPr lang="en-US"/>
        </a:p>
      </dgm:t>
    </dgm:pt>
    <dgm:pt modelId="{444E242E-D349-4A9F-A2E3-D6DAFAF973B3}">
      <dgm:prSet/>
      <dgm:spPr/>
      <dgm:t>
        <a:bodyPr/>
        <a:lstStyle/>
        <a:p>
          <a:r>
            <a:rPr lang="hi-IN" b="1" dirty="0"/>
            <a:t>निवेश और नकली योजनाएं</a:t>
          </a:r>
          <a:endParaRPr lang="en-US" dirty="0"/>
        </a:p>
      </dgm:t>
    </dgm:pt>
    <dgm:pt modelId="{4DC230E7-EAC5-4E7E-9541-36C47E420200}" type="parTrans" cxnId="{E0829A24-9587-47BB-9056-CFACA3E41B3A}">
      <dgm:prSet/>
      <dgm:spPr/>
      <dgm:t>
        <a:bodyPr/>
        <a:lstStyle/>
        <a:p>
          <a:endParaRPr lang="en-US"/>
        </a:p>
      </dgm:t>
    </dgm:pt>
    <dgm:pt modelId="{C6B42CDF-2CBE-4D0E-B6BE-653DD720DE72}" type="sibTrans" cxnId="{E0829A24-9587-47BB-9056-CFACA3E41B3A}">
      <dgm:prSet/>
      <dgm:spPr/>
      <dgm:t>
        <a:bodyPr/>
        <a:lstStyle/>
        <a:p>
          <a:endParaRPr lang="en-US"/>
        </a:p>
      </dgm:t>
    </dgm:pt>
    <dgm:pt modelId="{3E46B2C6-85BD-4473-BCD1-268A1588C93C}">
      <dgm:prSet custT="1"/>
      <dgm:spPr/>
      <dgm:t>
        <a:bodyPr/>
        <a:lstStyle/>
        <a:p>
          <a:r>
            <a:rPr lang="hi-IN" sz="2800" dirty="0"/>
            <a:t>बुनियादी ढांचे का टूटना</a:t>
          </a:r>
          <a:endParaRPr lang="en-US" sz="2800" b="1" dirty="0"/>
        </a:p>
      </dgm:t>
    </dgm:pt>
    <dgm:pt modelId="{F5938D60-9B87-4958-8293-EB79FBE5C309}" type="parTrans" cxnId="{68D5F9EE-84FC-4B2D-8CDD-8718791CD346}">
      <dgm:prSet/>
      <dgm:spPr/>
      <dgm:t>
        <a:bodyPr/>
        <a:lstStyle/>
        <a:p>
          <a:endParaRPr lang="en-US"/>
        </a:p>
      </dgm:t>
    </dgm:pt>
    <dgm:pt modelId="{177859E5-336A-4349-8EC3-0B5824255637}" type="sibTrans" cxnId="{68D5F9EE-84FC-4B2D-8CDD-8718791CD346}">
      <dgm:prSet/>
      <dgm:spPr/>
      <dgm:t>
        <a:bodyPr/>
        <a:lstStyle/>
        <a:p>
          <a:endParaRPr lang="en-US"/>
        </a:p>
      </dgm:t>
    </dgm:pt>
    <dgm:pt modelId="{CC6A5C07-6441-4637-9C54-DF1DAC32F411}" type="pres">
      <dgm:prSet presAssocID="{0B3A8A4C-789A-4303-85E8-140626899A78}" presName="diagram" presStyleCnt="0">
        <dgm:presLayoutVars>
          <dgm:dir/>
          <dgm:resizeHandles val="exact"/>
        </dgm:presLayoutVars>
      </dgm:prSet>
      <dgm:spPr/>
    </dgm:pt>
    <dgm:pt modelId="{B8F8FAAD-334E-46A3-9E6B-BA81444C0215}" type="pres">
      <dgm:prSet presAssocID="{02BE1C26-2F55-48D0-B373-1B684D607BCF}" presName="node" presStyleLbl="node1" presStyleIdx="0" presStyleCnt="5" custScaleX="114962" custScaleY="102541" custLinFactNeighborX="-4217" custLinFactNeighborY="-37228">
        <dgm:presLayoutVars>
          <dgm:bulletEnabled val="1"/>
        </dgm:presLayoutVars>
      </dgm:prSet>
      <dgm:spPr/>
    </dgm:pt>
    <dgm:pt modelId="{1CDEDCBB-5E26-4C14-84F1-5681D86AC6B3}" type="pres">
      <dgm:prSet presAssocID="{3CC05FE2-3352-4A6E-B337-70F4C418C1C9}" presName="sibTrans" presStyleCnt="0"/>
      <dgm:spPr/>
    </dgm:pt>
    <dgm:pt modelId="{E0AF0748-47FF-4B42-AB9F-E43A966E09CC}" type="pres">
      <dgm:prSet presAssocID="{10E8C13A-DD22-41F8-8CEF-322E7E8C1EB3}" presName="node" presStyleLbl="node1" presStyleIdx="1" presStyleCnt="5" custScaleX="156381" custLinFactNeighborX="1267" custLinFactNeighborY="-42597">
        <dgm:presLayoutVars>
          <dgm:bulletEnabled val="1"/>
        </dgm:presLayoutVars>
      </dgm:prSet>
      <dgm:spPr/>
    </dgm:pt>
    <dgm:pt modelId="{F74EDA89-EE30-4CC7-8AE2-92C708F5BF96}" type="pres">
      <dgm:prSet presAssocID="{57646B6F-D9F7-4768-A9DC-202556D3D48B}" presName="sibTrans" presStyleCnt="0"/>
      <dgm:spPr/>
    </dgm:pt>
    <dgm:pt modelId="{F3BA44AB-B0AD-49D1-8326-5591A13F8FF1}" type="pres">
      <dgm:prSet presAssocID="{B703E218-0EA3-4393-90B4-E61F341A7F61}" presName="node" presStyleLbl="node1" presStyleIdx="2" presStyleCnt="5" custScaleX="161694" custLinFactNeighborX="-49647" custLinFactNeighborY="-802">
        <dgm:presLayoutVars>
          <dgm:bulletEnabled val="1"/>
        </dgm:presLayoutVars>
      </dgm:prSet>
      <dgm:spPr/>
    </dgm:pt>
    <dgm:pt modelId="{C9B1128C-D50D-48B9-BA81-CE3EF8CED131}" type="pres">
      <dgm:prSet presAssocID="{2CB9B257-3B7A-46F8-BC46-9060F8F47AAB}" presName="sibTrans" presStyleCnt="0"/>
      <dgm:spPr/>
    </dgm:pt>
    <dgm:pt modelId="{403A367A-062C-4444-A644-A290A93A9163}" type="pres">
      <dgm:prSet presAssocID="{444E242E-D349-4A9F-A2E3-D6DAFAF973B3}" presName="node" presStyleLbl="node1" presStyleIdx="3" presStyleCnt="5" custScaleX="134527" custLinFactNeighborX="28430" custLinFactNeighborY="-4264">
        <dgm:presLayoutVars>
          <dgm:bulletEnabled val="1"/>
        </dgm:presLayoutVars>
      </dgm:prSet>
      <dgm:spPr/>
    </dgm:pt>
    <dgm:pt modelId="{30ACDC10-F9CF-4B66-A976-7285F96D3098}" type="pres">
      <dgm:prSet presAssocID="{C6B42CDF-2CBE-4D0E-B6BE-653DD720DE72}" presName="sibTrans" presStyleCnt="0"/>
      <dgm:spPr/>
    </dgm:pt>
    <dgm:pt modelId="{CA53D381-CCE3-4E87-B6BD-50571AAFA368}" type="pres">
      <dgm:prSet presAssocID="{3E46B2C6-85BD-4473-BCD1-268A1588C93C}" presName="node" presStyleLbl="node1" presStyleIdx="4" presStyleCnt="5" custScaleX="171685" custLinFactNeighborX="-5939" custLinFactNeighborY="-2577">
        <dgm:presLayoutVars>
          <dgm:bulletEnabled val="1"/>
        </dgm:presLayoutVars>
      </dgm:prSet>
      <dgm:spPr/>
    </dgm:pt>
  </dgm:ptLst>
  <dgm:cxnLst>
    <dgm:cxn modelId="{63CE4902-2CFA-419D-BEC8-D77540B416A7}" type="presOf" srcId="{10E8C13A-DD22-41F8-8CEF-322E7E8C1EB3}" destId="{E0AF0748-47FF-4B42-AB9F-E43A966E09CC}" srcOrd="0" destOrd="0" presId="urn:microsoft.com/office/officeart/2005/8/layout/default"/>
    <dgm:cxn modelId="{66EB8202-17B6-480E-B845-99F6BC50253C}" type="presOf" srcId="{444E242E-D349-4A9F-A2E3-D6DAFAF973B3}" destId="{403A367A-062C-4444-A644-A290A93A9163}" srcOrd="0" destOrd="0" presId="urn:microsoft.com/office/officeart/2005/8/layout/default"/>
    <dgm:cxn modelId="{E0829A24-9587-47BB-9056-CFACA3E41B3A}" srcId="{0B3A8A4C-789A-4303-85E8-140626899A78}" destId="{444E242E-D349-4A9F-A2E3-D6DAFAF973B3}" srcOrd="3" destOrd="0" parTransId="{4DC230E7-EAC5-4E7E-9541-36C47E420200}" sibTransId="{C6B42CDF-2CBE-4D0E-B6BE-653DD720DE72}"/>
    <dgm:cxn modelId="{DD905F28-9445-449E-841C-F2CCFCA23003}" srcId="{0B3A8A4C-789A-4303-85E8-140626899A78}" destId="{02BE1C26-2F55-48D0-B373-1B684D607BCF}" srcOrd="0" destOrd="0" parTransId="{22582105-77AC-4DA4-B572-A2D32A15D247}" sibTransId="{3CC05FE2-3352-4A6E-B337-70F4C418C1C9}"/>
    <dgm:cxn modelId="{EECC868F-7631-4301-899B-DF1E8A821378}" srcId="{0B3A8A4C-789A-4303-85E8-140626899A78}" destId="{10E8C13A-DD22-41F8-8CEF-322E7E8C1EB3}" srcOrd="1" destOrd="0" parTransId="{780D72BE-BEAE-4320-9FD0-B90137CFBA5A}" sibTransId="{57646B6F-D9F7-4768-A9DC-202556D3D48B}"/>
    <dgm:cxn modelId="{4505A499-48E0-4864-B177-1314AF849194}" type="presOf" srcId="{02BE1C26-2F55-48D0-B373-1B684D607BCF}" destId="{B8F8FAAD-334E-46A3-9E6B-BA81444C0215}" srcOrd="0" destOrd="0" presId="urn:microsoft.com/office/officeart/2005/8/layout/default"/>
    <dgm:cxn modelId="{15118FCB-F569-48CE-BFAE-1AC54D138780}" srcId="{0B3A8A4C-789A-4303-85E8-140626899A78}" destId="{B703E218-0EA3-4393-90B4-E61F341A7F61}" srcOrd="2" destOrd="0" parTransId="{DE69B994-5D2C-4D26-BAEC-F275744EC93B}" sibTransId="{2CB9B257-3B7A-46F8-BC46-9060F8F47AAB}"/>
    <dgm:cxn modelId="{6508FECD-E17B-469F-B035-5FC889DF5FFC}" type="presOf" srcId="{3E46B2C6-85BD-4473-BCD1-268A1588C93C}" destId="{CA53D381-CCE3-4E87-B6BD-50571AAFA368}" srcOrd="0" destOrd="0" presId="urn:microsoft.com/office/officeart/2005/8/layout/default"/>
    <dgm:cxn modelId="{A12DF8D5-A63F-4C31-8AC8-4454F8BE69F2}" type="presOf" srcId="{0B3A8A4C-789A-4303-85E8-140626899A78}" destId="{CC6A5C07-6441-4637-9C54-DF1DAC32F411}" srcOrd="0" destOrd="0" presId="urn:microsoft.com/office/officeart/2005/8/layout/default"/>
    <dgm:cxn modelId="{68D5F9EE-84FC-4B2D-8CDD-8718791CD346}" srcId="{0B3A8A4C-789A-4303-85E8-140626899A78}" destId="{3E46B2C6-85BD-4473-BCD1-268A1588C93C}" srcOrd="4" destOrd="0" parTransId="{F5938D60-9B87-4958-8293-EB79FBE5C309}" sibTransId="{177859E5-336A-4349-8EC3-0B5824255637}"/>
    <dgm:cxn modelId="{42A8A6FF-85B4-4744-BE39-5F28B5D28702}" type="presOf" srcId="{B703E218-0EA3-4393-90B4-E61F341A7F61}" destId="{F3BA44AB-B0AD-49D1-8326-5591A13F8FF1}" srcOrd="0" destOrd="0" presId="urn:microsoft.com/office/officeart/2005/8/layout/default"/>
    <dgm:cxn modelId="{019D8A87-55C0-43B6-A225-FF6016D48217}" type="presParOf" srcId="{CC6A5C07-6441-4637-9C54-DF1DAC32F411}" destId="{B8F8FAAD-334E-46A3-9E6B-BA81444C0215}" srcOrd="0" destOrd="0" presId="urn:microsoft.com/office/officeart/2005/8/layout/default"/>
    <dgm:cxn modelId="{526EEDA6-B205-474D-AA96-0BD8671B19ED}" type="presParOf" srcId="{CC6A5C07-6441-4637-9C54-DF1DAC32F411}" destId="{1CDEDCBB-5E26-4C14-84F1-5681D86AC6B3}" srcOrd="1" destOrd="0" presId="urn:microsoft.com/office/officeart/2005/8/layout/default"/>
    <dgm:cxn modelId="{172D925A-F350-42F8-935D-AC3BBDBD3D30}" type="presParOf" srcId="{CC6A5C07-6441-4637-9C54-DF1DAC32F411}" destId="{E0AF0748-47FF-4B42-AB9F-E43A966E09CC}" srcOrd="2" destOrd="0" presId="urn:microsoft.com/office/officeart/2005/8/layout/default"/>
    <dgm:cxn modelId="{2E912CD9-E7BC-49D7-AC84-0BD8360C0088}" type="presParOf" srcId="{CC6A5C07-6441-4637-9C54-DF1DAC32F411}" destId="{F74EDA89-EE30-4CC7-8AE2-92C708F5BF96}" srcOrd="3" destOrd="0" presId="urn:microsoft.com/office/officeart/2005/8/layout/default"/>
    <dgm:cxn modelId="{CFB76F38-50A4-4908-8A25-22A50447BD1C}" type="presParOf" srcId="{CC6A5C07-6441-4637-9C54-DF1DAC32F411}" destId="{F3BA44AB-B0AD-49D1-8326-5591A13F8FF1}" srcOrd="4" destOrd="0" presId="urn:microsoft.com/office/officeart/2005/8/layout/default"/>
    <dgm:cxn modelId="{DDB053CE-786F-4F69-8634-17ACF6A3FEC6}" type="presParOf" srcId="{CC6A5C07-6441-4637-9C54-DF1DAC32F411}" destId="{C9B1128C-D50D-48B9-BA81-CE3EF8CED131}" srcOrd="5" destOrd="0" presId="urn:microsoft.com/office/officeart/2005/8/layout/default"/>
    <dgm:cxn modelId="{ECD014E6-B4EC-45C5-BAF7-817799BF505B}" type="presParOf" srcId="{CC6A5C07-6441-4637-9C54-DF1DAC32F411}" destId="{403A367A-062C-4444-A644-A290A93A9163}" srcOrd="6" destOrd="0" presId="urn:microsoft.com/office/officeart/2005/8/layout/default"/>
    <dgm:cxn modelId="{4AB93227-C1E0-4923-AFE3-782259AA338C}" type="presParOf" srcId="{CC6A5C07-6441-4637-9C54-DF1DAC32F411}" destId="{30ACDC10-F9CF-4B66-A976-7285F96D3098}" srcOrd="7" destOrd="0" presId="urn:microsoft.com/office/officeart/2005/8/layout/default"/>
    <dgm:cxn modelId="{712B3589-6F74-4E92-B2C8-61169983796B}" type="presParOf" srcId="{CC6A5C07-6441-4637-9C54-DF1DAC32F411}" destId="{CA53D381-CCE3-4E87-B6BD-50571AAFA36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62D228-163C-4E92-B27A-0B8FCDFEB52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A4F0E44-9730-4087-82CD-A5FDB606EB08}">
      <dgm:prSet custT="1"/>
      <dgm:spPr/>
      <dgm:t>
        <a:bodyPr/>
        <a:lstStyle/>
        <a:p>
          <a:r>
            <a:rPr lang="hi-IN" sz="2700" b="1" dirty="0"/>
            <a:t>व्यक्तिगत जानकारी का अत्यधिक साझाकरण</a:t>
          </a:r>
          <a:endParaRPr lang="en-US" sz="2700" dirty="0"/>
        </a:p>
      </dgm:t>
    </dgm:pt>
    <dgm:pt modelId="{82C76929-F2AF-4A60-8704-F51911A4154E}" type="parTrans" cxnId="{FEA8BAF4-FEC3-4EF2-8DB0-B7ABB4F1B944}">
      <dgm:prSet/>
      <dgm:spPr/>
      <dgm:t>
        <a:bodyPr/>
        <a:lstStyle/>
        <a:p>
          <a:endParaRPr lang="en-US"/>
        </a:p>
      </dgm:t>
    </dgm:pt>
    <dgm:pt modelId="{B0A8AAC3-AB3E-49A6-BB57-727DAC9EF4B7}" type="sibTrans" cxnId="{FEA8BAF4-FEC3-4EF2-8DB0-B7ABB4F1B944}">
      <dgm:prSet/>
      <dgm:spPr/>
      <dgm:t>
        <a:bodyPr/>
        <a:lstStyle/>
        <a:p>
          <a:endParaRPr lang="en-US"/>
        </a:p>
      </dgm:t>
    </dgm:pt>
    <dgm:pt modelId="{958B2E40-1253-4EF4-BA65-19588F981B7A}">
      <dgm:prSet custT="1"/>
      <dgm:spPr/>
      <dgm:t>
        <a:bodyPr/>
        <a:lstStyle/>
        <a:p>
          <a:r>
            <a:rPr lang="hi-IN" sz="2700" b="1" dirty="0"/>
            <a:t>कमजोर गोपनीयता सेटिंग्स का शोषण</a:t>
          </a:r>
          <a:endParaRPr lang="en-US" sz="2700" dirty="0"/>
        </a:p>
      </dgm:t>
    </dgm:pt>
    <dgm:pt modelId="{BB892878-A88F-4637-8F4E-1C112CA356BC}" type="parTrans" cxnId="{A009CC0A-8059-4878-9B3A-56942FF676F6}">
      <dgm:prSet/>
      <dgm:spPr/>
      <dgm:t>
        <a:bodyPr/>
        <a:lstStyle/>
        <a:p>
          <a:endParaRPr lang="en-US"/>
        </a:p>
      </dgm:t>
    </dgm:pt>
    <dgm:pt modelId="{43AC6B6F-53A5-47A7-AE88-ADE4EC20FF52}" type="sibTrans" cxnId="{A009CC0A-8059-4878-9B3A-56942FF676F6}">
      <dgm:prSet/>
      <dgm:spPr/>
      <dgm:t>
        <a:bodyPr/>
        <a:lstStyle/>
        <a:p>
          <a:endParaRPr lang="en-US"/>
        </a:p>
      </dgm:t>
    </dgm:pt>
    <dgm:pt modelId="{F084FEFD-A78E-4E91-B898-1AD423FB4738}">
      <dgm:prSet custT="1"/>
      <dgm:spPr/>
      <dgm:t>
        <a:bodyPr/>
        <a:lstStyle/>
        <a:p>
          <a:r>
            <a:rPr lang="hi-IN" sz="2700" b="1" dirty="0"/>
            <a:t>खाता अपहरण और पहचान की चोरी</a:t>
          </a:r>
          <a:endParaRPr lang="en-US" sz="2700" dirty="0"/>
        </a:p>
      </dgm:t>
    </dgm:pt>
    <dgm:pt modelId="{0A4E6128-4BAF-47FB-88FF-F966CAB5A837}" type="parTrans" cxnId="{1BB84271-6CF0-4B5A-B354-52269C8B775D}">
      <dgm:prSet/>
      <dgm:spPr/>
      <dgm:t>
        <a:bodyPr/>
        <a:lstStyle/>
        <a:p>
          <a:endParaRPr lang="en-US"/>
        </a:p>
      </dgm:t>
    </dgm:pt>
    <dgm:pt modelId="{BC5A9DC0-D5AA-47EF-9184-675F09A2A987}" type="sibTrans" cxnId="{1BB84271-6CF0-4B5A-B354-52269C8B775D}">
      <dgm:prSet/>
      <dgm:spPr/>
      <dgm:t>
        <a:bodyPr/>
        <a:lstStyle/>
        <a:p>
          <a:endParaRPr lang="en-US"/>
        </a:p>
      </dgm:t>
    </dgm:pt>
    <dgm:pt modelId="{B7B7598E-64E9-4501-91A5-87779623C3A4}">
      <dgm:prSet custT="1"/>
      <dgm:spPr/>
      <dgm:t>
        <a:bodyPr/>
        <a:lstStyle/>
        <a:p>
          <a:r>
            <a:rPr lang="hi-IN" sz="2800" b="1" dirty="0" err="1"/>
            <a:t>मानहानि</a:t>
          </a:r>
          <a:r>
            <a:rPr lang="hi-IN" sz="2800" b="1" dirty="0"/>
            <a:t> और धोखाधड़ी को अंजाम देने के लिए फर्जी प्रोफाइल</a:t>
          </a:r>
          <a:endParaRPr lang="en-US" sz="2800" dirty="0"/>
        </a:p>
      </dgm:t>
    </dgm:pt>
    <dgm:pt modelId="{5471099B-D1B6-48A3-90AE-3BA77CC5612B}" type="parTrans" cxnId="{90AF9794-F723-44B0-9D95-B08516B47C75}">
      <dgm:prSet/>
      <dgm:spPr/>
      <dgm:t>
        <a:bodyPr/>
        <a:lstStyle/>
        <a:p>
          <a:endParaRPr lang="en-US"/>
        </a:p>
      </dgm:t>
    </dgm:pt>
    <dgm:pt modelId="{19F450E5-A799-4365-8B57-574618234E69}" type="sibTrans" cxnId="{90AF9794-F723-44B0-9D95-B08516B47C75}">
      <dgm:prSet/>
      <dgm:spPr/>
      <dgm:t>
        <a:bodyPr/>
        <a:lstStyle/>
        <a:p>
          <a:endParaRPr lang="en-US"/>
        </a:p>
      </dgm:t>
    </dgm:pt>
    <dgm:pt modelId="{5B18CAAE-0B32-4D19-8EED-9E71D88D4FF7}" type="pres">
      <dgm:prSet presAssocID="{5462D228-163C-4E92-B27A-0B8FCDFEB526}" presName="vert0" presStyleCnt="0">
        <dgm:presLayoutVars>
          <dgm:dir/>
          <dgm:animOne val="branch"/>
          <dgm:animLvl val="lvl"/>
        </dgm:presLayoutVars>
      </dgm:prSet>
      <dgm:spPr/>
    </dgm:pt>
    <dgm:pt modelId="{A1A6AA02-255D-4A9D-AA9F-F145F275B081}" type="pres">
      <dgm:prSet presAssocID="{0A4F0E44-9730-4087-82CD-A5FDB606EB08}" presName="thickLine" presStyleLbl="alignNode1" presStyleIdx="0" presStyleCnt="4"/>
      <dgm:spPr/>
    </dgm:pt>
    <dgm:pt modelId="{4B109111-BE5D-4E7F-9CF6-5F325B62A934}" type="pres">
      <dgm:prSet presAssocID="{0A4F0E44-9730-4087-82CD-A5FDB606EB08}" presName="horz1" presStyleCnt="0"/>
      <dgm:spPr/>
    </dgm:pt>
    <dgm:pt modelId="{0812ED1B-02E4-48C1-BC02-95AC3F2DFE13}" type="pres">
      <dgm:prSet presAssocID="{0A4F0E44-9730-4087-82CD-A5FDB606EB08}" presName="tx1" presStyleLbl="revTx" presStyleIdx="0" presStyleCnt="4"/>
      <dgm:spPr/>
    </dgm:pt>
    <dgm:pt modelId="{41ED14C0-A68A-46A3-9C0E-F3D40336791D}" type="pres">
      <dgm:prSet presAssocID="{0A4F0E44-9730-4087-82CD-A5FDB606EB08}" presName="vert1" presStyleCnt="0"/>
      <dgm:spPr/>
    </dgm:pt>
    <dgm:pt modelId="{F2997315-A1E5-4CED-BF69-9DE6A62C2B56}" type="pres">
      <dgm:prSet presAssocID="{958B2E40-1253-4EF4-BA65-19588F981B7A}" presName="thickLine" presStyleLbl="alignNode1" presStyleIdx="1" presStyleCnt="4"/>
      <dgm:spPr/>
    </dgm:pt>
    <dgm:pt modelId="{6DD1D537-9F65-4B24-BA83-D49CD5B31EB4}" type="pres">
      <dgm:prSet presAssocID="{958B2E40-1253-4EF4-BA65-19588F981B7A}" presName="horz1" presStyleCnt="0"/>
      <dgm:spPr/>
    </dgm:pt>
    <dgm:pt modelId="{DE450AE5-11A8-4B42-B0D9-7F1E4225786E}" type="pres">
      <dgm:prSet presAssocID="{958B2E40-1253-4EF4-BA65-19588F981B7A}" presName="tx1" presStyleLbl="revTx" presStyleIdx="1" presStyleCnt="4"/>
      <dgm:spPr/>
    </dgm:pt>
    <dgm:pt modelId="{B9615B9F-E493-428C-9226-420C8BB50BB2}" type="pres">
      <dgm:prSet presAssocID="{958B2E40-1253-4EF4-BA65-19588F981B7A}" presName="vert1" presStyleCnt="0"/>
      <dgm:spPr/>
    </dgm:pt>
    <dgm:pt modelId="{F8505411-1AC6-4827-9C5E-4F343644E8C2}" type="pres">
      <dgm:prSet presAssocID="{F084FEFD-A78E-4E91-B898-1AD423FB4738}" presName="thickLine" presStyleLbl="alignNode1" presStyleIdx="2" presStyleCnt="4"/>
      <dgm:spPr/>
    </dgm:pt>
    <dgm:pt modelId="{30E49926-3DAA-42A1-A06D-B5DFF894347F}" type="pres">
      <dgm:prSet presAssocID="{F084FEFD-A78E-4E91-B898-1AD423FB4738}" presName="horz1" presStyleCnt="0"/>
      <dgm:spPr/>
    </dgm:pt>
    <dgm:pt modelId="{46D4F05F-F5D2-4DC0-9B24-5FCABD639B7E}" type="pres">
      <dgm:prSet presAssocID="{F084FEFD-A78E-4E91-B898-1AD423FB4738}" presName="tx1" presStyleLbl="revTx" presStyleIdx="2" presStyleCnt="4"/>
      <dgm:spPr/>
    </dgm:pt>
    <dgm:pt modelId="{CD962EAB-B5FA-4621-B254-0BC9AC1815BA}" type="pres">
      <dgm:prSet presAssocID="{F084FEFD-A78E-4E91-B898-1AD423FB4738}" presName="vert1" presStyleCnt="0"/>
      <dgm:spPr/>
    </dgm:pt>
    <dgm:pt modelId="{A7C2263C-D7BA-4E92-ABD0-3DDF5C283E02}" type="pres">
      <dgm:prSet presAssocID="{B7B7598E-64E9-4501-91A5-87779623C3A4}" presName="thickLine" presStyleLbl="alignNode1" presStyleIdx="3" presStyleCnt="4"/>
      <dgm:spPr/>
    </dgm:pt>
    <dgm:pt modelId="{D7895298-3F6C-4D1D-A90A-AA626D887FDB}" type="pres">
      <dgm:prSet presAssocID="{B7B7598E-64E9-4501-91A5-87779623C3A4}" presName="horz1" presStyleCnt="0"/>
      <dgm:spPr/>
    </dgm:pt>
    <dgm:pt modelId="{4FDC76C7-CB9C-47A4-AC1A-87D957ABE651}" type="pres">
      <dgm:prSet presAssocID="{B7B7598E-64E9-4501-91A5-87779623C3A4}" presName="tx1" presStyleLbl="revTx" presStyleIdx="3" presStyleCnt="4"/>
      <dgm:spPr/>
    </dgm:pt>
    <dgm:pt modelId="{398CFD62-8B0B-4DFE-8A48-530D5298A793}" type="pres">
      <dgm:prSet presAssocID="{B7B7598E-64E9-4501-91A5-87779623C3A4}" presName="vert1" presStyleCnt="0"/>
      <dgm:spPr/>
    </dgm:pt>
  </dgm:ptLst>
  <dgm:cxnLst>
    <dgm:cxn modelId="{A009CC0A-8059-4878-9B3A-56942FF676F6}" srcId="{5462D228-163C-4E92-B27A-0B8FCDFEB526}" destId="{958B2E40-1253-4EF4-BA65-19588F981B7A}" srcOrd="1" destOrd="0" parTransId="{BB892878-A88F-4637-8F4E-1C112CA356BC}" sibTransId="{43AC6B6F-53A5-47A7-AE88-ADE4EC20FF52}"/>
    <dgm:cxn modelId="{24B98D2D-C326-416C-9B28-4B9D4DD33186}" type="presOf" srcId="{958B2E40-1253-4EF4-BA65-19588F981B7A}" destId="{DE450AE5-11A8-4B42-B0D9-7F1E4225786E}" srcOrd="0" destOrd="0" presId="urn:microsoft.com/office/officeart/2008/layout/LinedList"/>
    <dgm:cxn modelId="{53F84A2E-E79F-4DED-A411-48043E6300D6}" type="presOf" srcId="{5462D228-163C-4E92-B27A-0B8FCDFEB526}" destId="{5B18CAAE-0B32-4D19-8EED-9E71D88D4FF7}" srcOrd="0" destOrd="0" presId="urn:microsoft.com/office/officeart/2008/layout/LinedList"/>
    <dgm:cxn modelId="{EE49736F-2245-44D8-9AA2-E89D3CD83497}" type="presOf" srcId="{0A4F0E44-9730-4087-82CD-A5FDB606EB08}" destId="{0812ED1B-02E4-48C1-BC02-95AC3F2DFE13}" srcOrd="0" destOrd="0" presId="urn:microsoft.com/office/officeart/2008/layout/LinedList"/>
    <dgm:cxn modelId="{1BB84271-6CF0-4B5A-B354-52269C8B775D}" srcId="{5462D228-163C-4E92-B27A-0B8FCDFEB526}" destId="{F084FEFD-A78E-4E91-B898-1AD423FB4738}" srcOrd="2" destOrd="0" parTransId="{0A4E6128-4BAF-47FB-88FF-F966CAB5A837}" sibTransId="{BC5A9DC0-D5AA-47EF-9184-675F09A2A987}"/>
    <dgm:cxn modelId="{90AF9794-F723-44B0-9D95-B08516B47C75}" srcId="{5462D228-163C-4E92-B27A-0B8FCDFEB526}" destId="{B7B7598E-64E9-4501-91A5-87779623C3A4}" srcOrd="3" destOrd="0" parTransId="{5471099B-D1B6-48A3-90AE-3BA77CC5612B}" sibTransId="{19F450E5-A799-4365-8B57-574618234E69}"/>
    <dgm:cxn modelId="{EA2014C2-9769-4865-88B3-FE73F2828A54}" type="presOf" srcId="{F084FEFD-A78E-4E91-B898-1AD423FB4738}" destId="{46D4F05F-F5D2-4DC0-9B24-5FCABD639B7E}" srcOrd="0" destOrd="0" presId="urn:microsoft.com/office/officeart/2008/layout/LinedList"/>
    <dgm:cxn modelId="{A13927C5-8091-4464-8B94-16863E192431}" type="presOf" srcId="{B7B7598E-64E9-4501-91A5-87779623C3A4}" destId="{4FDC76C7-CB9C-47A4-AC1A-87D957ABE651}" srcOrd="0" destOrd="0" presId="urn:microsoft.com/office/officeart/2008/layout/LinedList"/>
    <dgm:cxn modelId="{FEA8BAF4-FEC3-4EF2-8DB0-B7ABB4F1B944}" srcId="{5462D228-163C-4E92-B27A-0B8FCDFEB526}" destId="{0A4F0E44-9730-4087-82CD-A5FDB606EB08}" srcOrd="0" destOrd="0" parTransId="{82C76929-F2AF-4A60-8704-F51911A4154E}" sibTransId="{B0A8AAC3-AB3E-49A6-BB57-727DAC9EF4B7}"/>
    <dgm:cxn modelId="{049FC2E8-F7ED-411A-867E-925824CBFD94}" type="presParOf" srcId="{5B18CAAE-0B32-4D19-8EED-9E71D88D4FF7}" destId="{A1A6AA02-255D-4A9D-AA9F-F145F275B081}" srcOrd="0" destOrd="0" presId="urn:microsoft.com/office/officeart/2008/layout/LinedList"/>
    <dgm:cxn modelId="{4E594542-47A6-4C41-8104-7DD8FCF62472}" type="presParOf" srcId="{5B18CAAE-0B32-4D19-8EED-9E71D88D4FF7}" destId="{4B109111-BE5D-4E7F-9CF6-5F325B62A934}" srcOrd="1" destOrd="0" presId="urn:microsoft.com/office/officeart/2008/layout/LinedList"/>
    <dgm:cxn modelId="{64E351A7-5C7A-46FE-87A7-F01C6298FAD5}" type="presParOf" srcId="{4B109111-BE5D-4E7F-9CF6-5F325B62A934}" destId="{0812ED1B-02E4-48C1-BC02-95AC3F2DFE13}" srcOrd="0" destOrd="0" presId="urn:microsoft.com/office/officeart/2008/layout/LinedList"/>
    <dgm:cxn modelId="{D4DCFB51-54B4-4FD3-B4B0-071E3606F38F}" type="presParOf" srcId="{4B109111-BE5D-4E7F-9CF6-5F325B62A934}" destId="{41ED14C0-A68A-46A3-9C0E-F3D40336791D}" srcOrd="1" destOrd="0" presId="urn:microsoft.com/office/officeart/2008/layout/LinedList"/>
    <dgm:cxn modelId="{69B37089-CFF8-4DA9-80EC-BD8356C51FBC}" type="presParOf" srcId="{5B18CAAE-0B32-4D19-8EED-9E71D88D4FF7}" destId="{F2997315-A1E5-4CED-BF69-9DE6A62C2B56}" srcOrd="2" destOrd="0" presId="urn:microsoft.com/office/officeart/2008/layout/LinedList"/>
    <dgm:cxn modelId="{336C712F-685D-4CFD-8424-1059DA403FEC}" type="presParOf" srcId="{5B18CAAE-0B32-4D19-8EED-9E71D88D4FF7}" destId="{6DD1D537-9F65-4B24-BA83-D49CD5B31EB4}" srcOrd="3" destOrd="0" presId="urn:microsoft.com/office/officeart/2008/layout/LinedList"/>
    <dgm:cxn modelId="{2E65ECCB-E7F3-4965-9647-9E5CDF9B7E8A}" type="presParOf" srcId="{6DD1D537-9F65-4B24-BA83-D49CD5B31EB4}" destId="{DE450AE5-11A8-4B42-B0D9-7F1E4225786E}" srcOrd="0" destOrd="0" presId="urn:microsoft.com/office/officeart/2008/layout/LinedList"/>
    <dgm:cxn modelId="{EB060FF6-08CE-4D61-A9BE-259EF19C0309}" type="presParOf" srcId="{6DD1D537-9F65-4B24-BA83-D49CD5B31EB4}" destId="{B9615B9F-E493-428C-9226-420C8BB50BB2}" srcOrd="1" destOrd="0" presId="urn:microsoft.com/office/officeart/2008/layout/LinedList"/>
    <dgm:cxn modelId="{E6E7D699-30B3-436A-A09E-9EA9D830D6D7}" type="presParOf" srcId="{5B18CAAE-0B32-4D19-8EED-9E71D88D4FF7}" destId="{F8505411-1AC6-4827-9C5E-4F343644E8C2}" srcOrd="4" destOrd="0" presId="urn:microsoft.com/office/officeart/2008/layout/LinedList"/>
    <dgm:cxn modelId="{98AEF3E4-CC87-4CDF-AC30-B29B5CBF2956}" type="presParOf" srcId="{5B18CAAE-0B32-4D19-8EED-9E71D88D4FF7}" destId="{30E49926-3DAA-42A1-A06D-B5DFF894347F}" srcOrd="5" destOrd="0" presId="urn:microsoft.com/office/officeart/2008/layout/LinedList"/>
    <dgm:cxn modelId="{2B179EED-60BD-42A1-ABB5-CD30F29BC0C8}" type="presParOf" srcId="{30E49926-3DAA-42A1-A06D-B5DFF894347F}" destId="{46D4F05F-F5D2-4DC0-9B24-5FCABD639B7E}" srcOrd="0" destOrd="0" presId="urn:microsoft.com/office/officeart/2008/layout/LinedList"/>
    <dgm:cxn modelId="{1933A646-2A8A-48B9-A519-FE9172291ACB}" type="presParOf" srcId="{30E49926-3DAA-42A1-A06D-B5DFF894347F}" destId="{CD962EAB-B5FA-4621-B254-0BC9AC1815BA}" srcOrd="1" destOrd="0" presId="urn:microsoft.com/office/officeart/2008/layout/LinedList"/>
    <dgm:cxn modelId="{B20D7A40-6218-4DF6-A098-4225D1FCEFFC}" type="presParOf" srcId="{5B18CAAE-0B32-4D19-8EED-9E71D88D4FF7}" destId="{A7C2263C-D7BA-4E92-ABD0-3DDF5C283E02}" srcOrd="6" destOrd="0" presId="urn:microsoft.com/office/officeart/2008/layout/LinedList"/>
    <dgm:cxn modelId="{F3962515-13F2-4110-84E3-741804473AAF}" type="presParOf" srcId="{5B18CAAE-0B32-4D19-8EED-9E71D88D4FF7}" destId="{D7895298-3F6C-4D1D-A90A-AA626D887FDB}" srcOrd="7" destOrd="0" presId="urn:microsoft.com/office/officeart/2008/layout/LinedList"/>
    <dgm:cxn modelId="{9B6B41BB-DCB8-48D4-B240-260601CC2B05}" type="presParOf" srcId="{D7895298-3F6C-4D1D-A90A-AA626D887FDB}" destId="{4FDC76C7-CB9C-47A4-AC1A-87D957ABE651}" srcOrd="0" destOrd="0" presId="urn:microsoft.com/office/officeart/2008/layout/LinedList"/>
    <dgm:cxn modelId="{A22B06A1-F2D3-4797-A565-0EACF750FE9D}" type="presParOf" srcId="{D7895298-3F6C-4D1D-A90A-AA626D887FDB}" destId="{398CFD62-8B0B-4DFE-8A48-530D5298A79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009F6A-4D0A-4270-8E6E-FA8D771B0DC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FE7D047-E62D-492E-BD93-107613C22675}">
      <dgm:prSet/>
      <dgm:spPr/>
      <dgm:t>
        <a:bodyPr/>
        <a:lstStyle/>
        <a:p>
          <a:r>
            <a:rPr lang="hi-IN" b="1" dirty="0"/>
            <a:t>दुर्भावनापूर्ण लिंक और डाउनलोड</a:t>
          </a:r>
          <a:endParaRPr lang="en-US" dirty="0"/>
        </a:p>
      </dgm:t>
    </dgm:pt>
    <dgm:pt modelId="{850D782F-9475-4B48-A987-B57AF8EF65D9}" type="parTrans" cxnId="{7A812BD7-1FB2-4FFB-AAE1-B68C4C125A98}">
      <dgm:prSet/>
      <dgm:spPr/>
      <dgm:t>
        <a:bodyPr/>
        <a:lstStyle/>
        <a:p>
          <a:endParaRPr lang="en-US"/>
        </a:p>
      </dgm:t>
    </dgm:pt>
    <dgm:pt modelId="{D4B79F6F-D4CF-4822-A166-16BDDAE22FB0}" type="sibTrans" cxnId="{7A812BD7-1FB2-4FFB-AAE1-B68C4C125A98}">
      <dgm:prSet/>
      <dgm:spPr/>
      <dgm:t>
        <a:bodyPr/>
        <a:lstStyle/>
        <a:p>
          <a:endParaRPr lang="en-US"/>
        </a:p>
      </dgm:t>
    </dgm:pt>
    <dgm:pt modelId="{F1BCD444-9F8F-458F-A25D-E1E74BFBE31C}">
      <dgm:prSet/>
      <dgm:spPr/>
      <dgm:t>
        <a:bodyPr/>
        <a:lstStyle/>
        <a:p>
          <a:r>
            <a:rPr lang="hi-IN" b="1" dirty="0" err="1"/>
            <a:t>ट्रोजन</a:t>
          </a:r>
          <a:r>
            <a:rPr lang="hi-IN" b="1" dirty="0"/>
            <a:t> ऐप्स और गेम्स</a:t>
          </a:r>
          <a:endParaRPr lang="en-US" dirty="0"/>
        </a:p>
      </dgm:t>
    </dgm:pt>
    <dgm:pt modelId="{D607EEAE-C5F8-4F8C-8FB2-D2B9F6012313}" type="parTrans" cxnId="{736715DB-2685-48F3-8C95-A7E6A9F004EA}">
      <dgm:prSet/>
      <dgm:spPr/>
      <dgm:t>
        <a:bodyPr/>
        <a:lstStyle/>
        <a:p>
          <a:endParaRPr lang="en-US"/>
        </a:p>
      </dgm:t>
    </dgm:pt>
    <dgm:pt modelId="{AA9B8677-66BD-4B06-AA77-BBE33A093545}" type="sibTrans" cxnId="{736715DB-2685-48F3-8C95-A7E6A9F004EA}">
      <dgm:prSet/>
      <dgm:spPr/>
      <dgm:t>
        <a:bodyPr/>
        <a:lstStyle/>
        <a:p>
          <a:endParaRPr lang="en-US"/>
        </a:p>
      </dgm:t>
    </dgm:pt>
    <dgm:pt modelId="{0A45FF6E-90FF-46B1-9349-86FA9B645F61}" type="pres">
      <dgm:prSet presAssocID="{F5009F6A-4D0A-4270-8E6E-FA8D771B0DC4}" presName="linear" presStyleCnt="0">
        <dgm:presLayoutVars>
          <dgm:animLvl val="lvl"/>
          <dgm:resizeHandles val="exact"/>
        </dgm:presLayoutVars>
      </dgm:prSet>
      <dgm:spPr/>
    </dgm:pt>
    <dgm:pt modelId="{93C223AB-EC18-44C8-BC66-9DB4421C13B6}" type="pres">
      <dgm:prSet presAssocID="{5FE7D047-E62D-492E-BD93-107613C22675}" presName="parentText" presStyleLbl="node1" presStyleIdx="0" presStyleCnt="2">
        <dgm:presLayoutVars>
          <dgm:chMax val="0"/>
          <dgm:bulletEnabled val="1"/>
        </dgm:presLayoutVars>
      </dgm:prSet>
      <dgm:spPr/>
    </dgm:pt>
    <dgm:pt modelId="{4FBEAE5E-1359-4F64-8456-31327BEBFF08}" type="pres">
      <dgm:prSet presAssocID="{D4B79F6F-D4CF-4822-A166-16BDDAE22FB0}" presName="spacer" presStyleCnt="0"/>
      <dgm:spPr/>
    </dgm:pt>
    <dgm:pt modelId="{F8C589B4-8618-40CF-9CE3-4ABCA3E48078}" type="pres">
      <dgm:prSet presAssocID="{F1BCD444-9F8F-458F-A25D-E1E74BFBE31C}" presName="parentText" presStyleLbl="node1" presStyleIdx="1" presStyleCnt="2">
        <dgm:presLayoutVars>
          <dgm:chMax val="0"/>
          <dgm:bulletEnabled val="1"/>
        </dgm:presLayoutVars>
      </dgm:prSet>
      <dgm:spPr/>
    </dgm:pt>
  </dgm:ptLst>
  <dgm:cxnLst>
    <dgm:cxn modelId="{A61F650C-3710-4606-BE67-08FCA06EEC5F}" type="presOf" srcId="{5FE7D047-E62D-492E-BD93-107613C22675}" destId="{93C223AB-EC18-44C8-BC66-9DB4421C13B6}" srcOrd="0" destOrd="0" presId="urn:microsoft.com/office/officeart/2005/8/layout/vList2"/>
    <dgm:cxn modelId="{E8D5D840-CE45-45B1-A8C8-62FEF179041E}" type="presOf" srcId="{F1BCD444-9F8F-458F-A25D-E1E74BFBE31C}" destId="{F8C589B4-8618-40CF-9CE3-4ABCA3E48078}" srcOrd="0" destOrd="0" presId="urn:microsoft.com/office/officeart/2005/8/layout/vList2"/>
    <dgm:cxn modelId="{7822335E-0438-4C97-91BD-5F1EE9187FBC}" type="presOf" srcId="{F5009F6A-4D0A-4270-8E6E-FA8D771B0DC4}" destId="{0A45FF6E-90FF-46B1-9349-86FA9B645F61}" srcOrd="0" destOrd="0" presId="urn:microsoft.com/office/officeart/2005/8/layout/vList2"/>
    <dgm:cxn modelId="{7A812BD7-1FB2-4FFB-AAE1-B68C4C125A98}" srcId="{F5009F6A-4D0A-4270-8E6E-FA8D771B0DC4}" destId="{5FE7D047-E62D-492E-BD93-107613C22675}" srcOrd="0" destOrd="0" parTransId="{850D782F-9475-4B48-A987-B57AF8EF65D9}" sibTransId="{D4B79F6F-D4CF-4822-A166-16BDDAE22FB0}"/>
    <dgm:cxn modelId="{736715DB-2685-48F3-8C95-A7E6A9F004EA}" srcId="{F5009F6A-4D0A-4270-8E6E-FA8D771B0DC4}" destId="{F1BCD444-9F8F-458F-A25D-E1E74BFBE31C}" srcOrd="1" destOrd="0" parTransId="{D607EEAE-C5F8-4F8C-8FB2-D2B9F6012313}" sibTransId="{AA9B8677-66BD-4B06-AA77-BBE33A093545}"/>
    <dgm:cxn modelId="{837C5DB5-967B-490B-96AC-E61803244C83}" type="presParOf" srcId="{0A45FF6E-90FF-46B1-9349-86FA9B645F61}" destId="{93C223AB-EC18-44C8-BC66-9DB4421C13B6}" srcOrd="0" destOrd="0" presId="urn:microsoft.com/office/officeart/2005/8/layout/vList2"/>
    <dgm:cxn modelId="{45CA434E-08CF-4628-A97E-C1A4EF74707E}" type="presParOf" srcId="{0A45FF6E-90FF-46B1-9349-86FA9B645F61}" destId="{4FBEAE5E-1359-4F64-8456-31327BEBFF08}" srcOrd="1" destOrd="0" presId="urn:microsoft.com/office/officeart/2005/8/layout/vList2"/>
    <dgm:cxn modelId="{686C97EF-8C9D-4D7D-92F4-9DE2CB64F46D}" type="presParOf" srcId="{0A45FF6E-90FF-46B1-9349-86FA9B645F61}" destId="{F8C589B4-8618-40CF-9CE3-4ABCA3E4807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D661CF-E83E-49D6-86EB-E6D080F0310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7C54A41-035B-4324-B27F-71B67760A8DF}">
      <dgm:prSet custT="1"/>
      <dgm:spPr/>
      <dgm:t>
        <a:bodyPr/>
        <a:lstStyle/>
        <a:p>
          <a:r>
            <a:rPr lang="hi-IN" sz="2800" b="1" dirty="0" err="1"/>
            <a:t>दुष्प्रचार</a:t>
          </a:r>
          <a:r>
            <a:rPr lang="hi-IN" sz="2800" b="1" dirty="0"/>
            <a:t> अभियान</a:t>
          </a:r>
          <a:endParaRPr lang="en-US" sz="2800" dirty="0"/>
        </a:p>
      </dgm:t>
    </dgm:pt>
    <dgm:pt modelId="{C621F6A0-129C-422F-82AE-1218F2B25BDB}" type="parTrans" cxnId="{6E08D714-3920-42EF-8B22-F187F5B6DEEF}">
      <dgm:prSet/>
      <dgm:spPr/>
      <dgm:t>
        <a:bodyPr/>
        <a:lstStyle/>
        <a:p>
          <a:endParaRPr lang="en-US"/>
        </a:p>
      </dgm:t>
    </dgm:pt>
    <dgm:pt modelId="{D6A56E6F-84BE-4A24-935F-5BB24F3165E6}" type="sibTrans" cxnId="{6E08D714-3920-42EF-8B22-F187F5B6DEEF}">
      <dgm:prSet/>
      <dgm:spPr/>
      <dgm:t>
        <a:bodyPr/>
        <a:lstStyle/>
        <a:p>
          <a:endParaRPr lang="en-US"/>
        </a:p>
      </dgm:t>
    </dgm:pt>
    <dgm:pt modelId="{085A9CC1-505E-4626-85F7-682E4D1DF690}">
      <dgm:prSet custT="1"/>
      <dgm:spPr/>
      <dgm:t>
        <a:bodyPr/>
        <a:lstStyle/>
        <a:p>
          <a:r>
            <a:rPr lang="hi-IN" sz="2800" b="1" dirty="0" err="1"/>
            <a:t>क्लिकबेट</a:t>
          </a:r>
          <a:r>
            <a:rPr lang="hi-IN" sz="2800" b="1" dirty="0"/>
            <a:t> और कपटपूर्ण सामग्री</a:t>
          </a:r>
          <a:endParaRPr lang="en-US" sz="2800" dirty="0"/>
        </a:p>
      </dgm:t>
    </dgm:pt>
    <dgm:pt modelId="{9CFDA5E2-DA14-4366-B0C6-520D85695807}" type="parTrans" cxnId="{6139BF5F-DC54-4660-9ECA-EB74924E2E65}">
      <dgm:prSet/>
      <dgm:spPr/>
      <dgm:t>
        <a:bodyPr/>
        <a:lstStyle/>
        <a:p>
          <a:endParaRPr lang="en-US"/>
        </a:p>
      </dgm:t>
    </dgm:pt>
    <dgm:pt modelId="{F0EED823-99D2-426E-9148-EC726C4B09E3}" type="sibTrans" cxnId="{6139BF5F-DC54-4660-9ECA-EB74924E2E65}">
      <dgm:prSet/>
      <dgm:spPr/>
      <dgm:t>
        <a:bodyPr/>
        <a:lstStyle/>
        <a:p>
          <a:endParaRPr lang="en-US"/>
        </a:p>
      </dgm:t>
    </dgm:pt>
    <dgm:pt modelId="{8C050EB9-897B-454F-BCF4-0A9D0AEA5DB3}">
      <dgm:prSet custT="1"/>
      <dgm:spPr/>
      <dgm:t>
        <a:bodyPr/>
        <a:lstStyle/>
        <a:p>
          <a:r>
            <a:rPr lang="hi-IN" sz="2800" b="1" dirty="0" err="1"/>
            <a:t>सेक्सटॉर्शन</a:t>
          </a:r>
          <a:r>
            <a:rPr lang="hi-IN" sz="2800" b="1" dirty="0"/>
            <a:t> और सामाजिक अशांति</a:t>
          </a:r>
          <a:endParaRPr lang="en-IN" sz="2800" b="1" dirty="0"/>
        </a:p>
      </dgm:t>
    </dgm:pt>
    <dgm:pt modelId="{29B03AA9-BB83-48AD-9050-1FBAFC172CD1}" type="parTrans" cxnId="{45B4352A-B3EE-41F9-A46D-E550943D96CC}">
      <dgm:prSet/>
      <dgm:spPr/>
      <dgm:t>
        <a:bodyPr/>
        <a:lstStyle/>
        <a:p>
          <a:endParaRPr lang="en-US"/>
        </a:p>
      </dgm:t>
    </dgm:pt>
    <dgm:pt modelId="{A230B301-D1D3-40AF-AEC8-30E5DE611034}" type="sibTrans" cxnId="{45B4352A-B3EE-41F9-A46D-E550943D96CC}">
      <dgm:prSet/>
      <dgm:spPr/>
      <dgm:t>
        <a:bodyPr/>
        <a:lstStyle/>
        <a:p>
          <a:endParaRPr lang="en-US"/>
        </a:p>
      </dgm:t>
    </dgm:pt>
    <dgm:pt modelId="{A9459634-1523-47EE-A58D-BBD4896E2CBF}" type="pres">
      <dgm:prSet presAssocID="{29D661CF-E83E-49D6-86EB-E6D080F0310C}" presName="linear" presStyleCnt="0">
        <dgm:presLayoutVars>
          <dgm:animLvl val="lvl"/>
          <dgm:resizeHandles val="exact"/>
        </dgm:presLayoutVars>
      </dgm:prSet>
      <dgm:spPr/>
    </dgm:pt>
    <dgm:pt modelId="{E3CC21AA-FE17-4B22-862D-DFF7E74D3B2B}" type="pres">
      <dgm:prSet presAssocID="{57C54A41-035B-4324-B27F-71B67760A8DF}" presName="parentText" presStyleLbl="node1" presStyleIdx="0" presStyleCnt="3" custScaleY="91776">
        <dgm:presLayoutVars>
          <dgm:chMax val="0"/>
          <dgm:bulletEnabled val="1"/>
        </dgm:presLayoutVars>
      </dgm:prSet>
      <dgm:spPr/>
    </dgm:pt>
    <dgm:pt modelId="{A24F9C17-0961-48E0-9231-BDACDDA48432}" type="pres">
      <dgm:prSet presAssocID="{D6A56E6F-84BE-4A24-935F-5BB24F3165E6}" presName="spacer" presStyleCnt="0"/>
      <dgm:spPr/>
    </dgm:pt>
    <dgm:pt modelId="{13F2B1B4-7321-4639-AD24-0DB7513D09EC}" type="pres">
      <dgm:prSet presAssocID="{085A9CC1-505E-4626-85F7-682E4D1DF690}" presName="parentText" presStyleLbl="node1" presStyleIdx="1" presStyleCnt="3">
        <dgm:presLayoutVars>
          <dgm:chMax val="0"/>
          <dgm:bulletEnabled val="1"/>
        </dgm:presLayoutVars>
      </dgm:prSet>
      <dgm:spPr/>
    </dgm:pt>
    <dgm:pt modelId="{A2311A54-0341-4510-801D-F7D7B96A3E6F}" type="pres">
      <dgm:prSet presAssocID="{F0EED823-99D2-426E-9148-EC726C4B09E3}" presName="spacer" presStyleCnt="0"/>
      <dgm:spPr/>
    </dgm:pt>
    <dgm:pt modelId="{352D8B99-3063-4D49-A7D6-016F4211EAD9}" type="pres">
      <dgm:prSet presAssocID="{8C050EB9-897B-454F-BCF4-0A9D0AEA5DB3}" presName="parentText" presStyleLbl="node1" presStyleIdx="2" presStyleCnt="3" custScaleY="138596">
        <dgm:presLayoutVars>
          <dgm:chMax val="0"/>
          <dgm:bulletEnabled val="1"/>
        </dgm:presLayoutVars>
      </dgm:prSet>
      <dgm:spPr/>
    </dgm:pt>
  </dgm:ptLst>
  <dgm:cxnLst>
    <dgm:cxn modelId="{6E08D714-3920-42EF-8B22-F187F5B6DEEF}" srcId="{29D661CF-E83E-49D6-86EB-E6D080F0310C}" destId="{57C54A41-035B-4324-B27F-71B67760A8DF}" srcOrd="0" destOrd="0" parTransId="{C621F6A0-129C-422F-82AE-1218F2B25BDB}" sibTransId="{D6A56E6F-84BE-4A24-935F-5BB24F3165E6}"/>
    <dgm:cxn modelId="{45B4352A-B3EE-41F9-A46D-E550943D96CC}" srcId="{29D661CF-E83E-49D6-86EB-E6D080F0310C}" destId="{8C050EB9-897B-454F-BCF4-0A9D0AEA5DB3}" srcOrd="2" destOrd="0" parTransId="{29B03AA9-BB83-48AD-9050-1FBAFC172CD1}" sibTransId="{A230B301-D1D3-40AF-AEC8-30E5DE611034}"/>
    <dgm:cxn modelId="{2DFE0F2E-42A0-462A-B0E7-FD7D29ACF31D}" type="presOf" srcId="{57C54A41-035B-4324-B27F-71B67760A8DF}" destId="{E3CC21AA-FE17-4B22-862D-DFF7E74D3B2B}" srcOrd="0" destOrd="0" presId="urn:microsoft.com/office/officeart/2005/8/layout/vList2"/>
    <dgm:cxn modelId="{7CF9F334-A4F9-4494-9104-29019027B572}" type="presOf" srcId="{085A9CC1-505E-4626-85F7-682E4D1DF690}" destId="{13F2B1B4-7321-4639-AD24-0DB7513D09EC}" srcOrd="0" destOrd="0" presId="urn:microsoft.com/office/officeart/2005/8/layout/vList2"/>
    <dgm:cxn modelId="{6139BF5F-DC54-4660-9ECA-EB74924E2E65}" srcId="{29D661CF-E83E-49D6-86EB-E6D080F0310C}" destId="{085A9CC1-505E-4626-85F7-682E4D1DF690}" srcOrd="1" destOrd="0" parTransId="{9CFDA5E2-DA14-4366-B0C6-520D85695807}" sibTransId="{F0EED823-99D2-426E-9148-EC726C4B09E3}"/>
    <dgm:cxn modelId="{0A23AE4F-67BA-4F9E-A089-263D4BF24C72}" type="presOf" srcId="{29D661CF-E83E-49D6-86EB-E6D080F0310C}" destId="{A9459634-1523-47EE-A58D-BBD4896E2CBF}" srcOrd="0" destOrd="0" presId="urn:microsoft.com/office/officeart/2005/8/layout/vList2"/>
    <dgm:cxn modelId="{FC20F7AD-3F9D-4F77-BCD0-60B7AF35E922}" type="presOf" srcId="{8C050EB9-897B-454F-BCF4-0A9D0AEA5DB3}" destId="{352D8B99-3063-4D49-A7D6-016F4211EAD9}" srcOrd="0" destOrd="0" presId="urn:microsoft.com/office/officeart/2005/8/layout/vList2"/>
    <dgm:cxn modelId="{8C9793E2-23CE-40B8-A8E2-AB87DD9275AD}" type="presParOf" srcId="{A9459634-1523-47EE-A58D-BBD4896E2CBF}" destId="{E3CC21AA-FE17-4B22-862D-DFF7E74D3B2B}" srcOrd="0" destOrd="0" presId="urn:microsoft.com/office/officeart/2005/8/layout/vList2"/>
    <dgm:cxn modelId="{DA38942C-7ACA-4107-8579-EA89C5D0834A}" type="presParOf" srcId="{A9459634-1523-47EE-A58D-BBD4896E2CBF}" destId="{A24F9C17-0961-48E0-9231-BDACDDA48432}" srcOrd="1" destOrd="0" presId="urn:microsoft.com/office/officeart/2005/8/layout/vList2"/>
    <dgm:cxn modelId="{795F8CF1-34A3-4775-AFCE-25F2233E5C6F}" type="presParOf" srcId="{A9459634-1523-47EE-A58D-BBD4896E2CBF}" destId="{13F2B1B4-7321-4639-AD24-0DB7513D09EC}" srcOrd="2" destOrd="0" presId="urn:microsoft.com/office/officeart/2005/8/layout/vList2"/>
    <dgm:cxn modelId="{E7ED8F0D-05E2-4AEE-9197-2613734A2DB9}" type="presParOf" srcId="{A9459634-1523-47EE-A58D-BBD4896E2CBF}" destId="{A2311A54-0341-4510-801D-F7D7B96A3E6F}" srcOrd="3" destOrd="0" presId="urn:microsoft.com/office/officeart/2005/8/layout/vList2"/>
    <dgm:cxn modelId="{42D49F0C-A67B-4505-859A-6CF166AE0ABB}" type="presParOf" srcId="{A9459634-1523-47EE-A58D-BBD4896E2CBF}" destId="{352D8B99-3063-4D49-A7D6-016F4211EAD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66EF7-6934-46BB-93AE-DCA8B2DDEFB7}">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DB8EF9-45DA-4366-80F5-68A8E8E940F1}">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51587B-F0F5-4F6D-9D0C-36F85AE6D9A6}">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hi-IN" sz="1900" kern="1200" dirty="0"/>
            <a:t>सोशल मीडिया का आगमन और लोकप्रियता में वृद्धि (ग्राफ़ का उपयोग करके)</a:t>
          </a:r>
          <a:endParaRPr lang="en-US" sz="1900" kern="1200" dirty="0"/>
        </a:p>
      </dsp:txBody>
      <dsp:txXfrm>
        <a:off x="836323" y="3399"/>
        <a:ext cx="9679276" cy="724089"/>
      </dsp:txXfrm>
    </dsp:sp>
    <dsp:sp modelId="{22600DB8-FE1C-415F-BED0-0B3056E1C238}">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3693F9-975F-4FDB-BF85-325C8F479A6B}">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B03C6-60EF-4915-B5FB-1BC5C685E79F}">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hi-IN" sz="1900" kern="1200" dirty="0"/>
            <a:t>सोशल मीडिया की भूमिका- सभी उम्र और जातियों में</a:t>
          </a:r>
          <a:endParaRPr lang="en-US" sz="1900" kern="1200" dirty="0"/>
        </a:p>
      </dsp:txBody>
      <dsp:txXfrm>
        <a:off x="836323" y="908511"/>
        <a:ext cx="9679276" cy="724089"/>
      </dsp:txXfrm>
    </dsp:sp>
    <dsp:sp modelId="{DBF88C22-9BAE-40B9-9BA3-4300FD903718}">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2EA7B5-3628-4698-9A0E-1F54C08276D2}">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F23667-54A4-4ABF-A621-B12E4FF10D88}">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hi-IN" sz="1900" kern="1200" dirty="0"/>
            <a:t>सोशल मीडिया के लाभ-शिक्षा, मनोरंजन, कनेक्टिविटी</a:t>
          </a:r>
          <a:endParaRPr lang="en-US" sz="1900" kern="1200" dirty="0"/>
        </a:p>
      </dsp:txBody>
      <dsp:txXfrm>
        <a:off x="836323" y="1813624"/>
        <a:ext cx="9679276" cy="724089"/>
      </dsp:txXfrm>
    </dsp:sp>
    <dsp:sp modelId="{A1BAE5F8-A4FC-41F0-908F-8C2F65578D8D}">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4CAB5-15E2-4CCA-85FC-46CF7C253F8F}">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69A0C1-2523-407F-AF89-3B10F01EFC9E}">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hi-IN" sz="1900" kern="1200" dirty="0"/>
            <a:t>सोशल मीडिया के नुकसान- लत, गलत सूचना, जोखिम भरी गतिविधियाँ</a:t>
          </a:r>
          <a:endParaRPr lang="en-US" sz="1900" kern="1200" dirty="0"/>
        </a:p>
      </dsp:txBody>
      <dsp:txXfrm>
        <a:off x="836323" y="2718736"/>
        <a:ext cx="9679276" cy="724089"/>
      </dsp:txXfrm>
    </dsp:sp>
    <dsp:sp modelId="{C60368CF-4F0E-44F8-866A-4F6ABDE42CE3}">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98F33-3801-44C1-9E69-8D39239E9AD6}">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B8CC1E-7CE5-4E2D-BD97-784C96ED0953}">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100000"/>
            </a:lnSpc>
            <a:spcBef>
              <a:spcPct val="0"/>
            </a:spcBef>
            <a:spcAft>
              <a:spcPct val="35000"/>
            </a:spcAft>
            <a:buNone/>
          </a:pPr>
          <a:r>
            <a:rPr lang="hi-IN" sz="1900" kern="1200" dirty="0"/>
            <a:t>साइबर अपराधियों के लिए पसंदीदा </a:t>
          </a:r>
          <a:r>
            <a:rPr lang="hi-IN" sz="1900" kern="1200" dirty="0" err="1"/>
            <a:t>शिकारगाह</a:t>
          </a:r>
          <a:endParaRPr lang="en-US" sz="1900" kern="1200" dirty="0"/>
        </a:p>
      </dsp:txBody>
      <dsp:txXfrm>
        <a:off x="836323" y="3623848"/>
        <a:ext cx="9679276" cy="7240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01887-30C2-4247-AE18-E6EAF42E4324}">
      <dsp:nvSpPr>
        <dsp:cNvPr id="0" name=""/>
        <dsp:cNvSpPr/>
      </dsp:nvSpPr>
      <dsp:spPr>
        <a:xfrm>
          <a:off x="0" y="365084"/>
          <a:ext cx="7903779" cy="6692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dirty="0"/>
            <a:t>Trolling/</a:t>
          </a:r>
          <a:r>
            <a:rPr lang="hi-IN" sz="2200" kern="1200" dirty="0" err="1"/>
            <a:t>ट्रोलिंग</a:t>
          </a:r>
          <a:endParaRPr lang="en-US" sz="2200" kern="1200" dirty="0"/>
        </a:p>
      </dsp:txBody>
      <dsp:txXfrm>
        <a:off x="32670" y="397754"/>
        <a:ext cx="7838439" cy="603900"/>
      </dsp:txXfrm>
    </dsp:sp>
    <dsp:sp modelId="{26496C55-870D-4F7F-AD73-A6110542871A}">
      <dsp:nvSpPr>
        <dsp:cNvPr id="0" name=""/>
        <dsp:cNvSpPr/>
      </dsp:nvSpPr>
      <dsp:spPr>
        <a:xfrm>
          <a:off x="0" y="1097684"/>
          <a:ext cx="7903779" cy="669240"/>
        </a:xfrm>
        <a:prstGeom prst="roundRect">
          <a:avLst/>
        </a:prstGeom>
        <a:gradFill rotWithShape="0">
          <a:gsLst>
            <a:gs pos="0">
              <a:schemeClr val="accent5">
                <a:hueOff val="-2025358"/>
                <a:satOff val="-138"/>
                <a:lumOff val="327"/>
                <a:alphaOff val="0"/>
                <a:satMod val="103000"/>
                <a:lumMod val="102000"/>
                <a:tint val="94000"/>
              </a:schemeClr>
            </a:gs>
            <a:gs pos="50000">
              <a:schemeClr val="accent5">
                <a:hueOff val="-2025358"/>
                <a:satOff val="-138"/>
                <a:lumOff val="327"/>
                <a:alphaOff val="0"/>
                <a:satMod val="110000"/>
                <a:lumMod val="100000"/>
                <a:shade val="100000"/>
              </a:schemeClr>
            </a:gs>
            <a:gs pos="100000">
              <a:schemeClr val="accent5">
                <a:hueOff val="-2025358"/>
                <a:satOff val="-138"/>
                <a:lumOff val="32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dirty="0"/>
            <a:t>Outing/</a:t>
          </a:r>
          <a:r>
            <a:rPr lang="hi-IN" sz="2200" kern="1200" dirty="0"/>
            <a:t>गोट</a:t>
          </a:r>
          <a:endParaRPr lang="en-US" sz="2200" kern="1200" dirty="0"/>
        </a:p>
      </dsp:txBody>
      <dsp:txXfrm>
        <a:off x="32670" y="1130354"/>
        <a:ext cx="7838439" cy="603900"/>
      </dsp:txXfrm>
    </dsp:sp>
    <dsp:sp modelId="{A5DCE43F-BF0C-45A4-AA80-CD73134D66D0}">
      <dsp:nvSpPr>
        <dsp:cNvPr id="0" name=""/>
        <dsp:cNvSpPr/>
      </dsp:nvSpPr>
      <dsp:spPr>
        <a:xfrm>
          <a:off x="0" y="1830284"/>
          <a:ext cx="7903779" cy="669240"/>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dirty="0"/>
            <a:t>Stalking/</a:t>
          </a:r>
          <a:r>
            <a:rPr lang="hi-IN" sz="2200" kern="1200" dirty="0"/>
            <a:t>पीछा करना</a:t>
          </a:r>
          <a:endParaRPr lang="en-US" sz="2200" kern="1200" dirty="0"/>
        </a:p>
      </dsp:txBody>
      <dsp:txXfrm>
        <a:off x="32670" y="1862954"/>
        <a:ext cx="7838439" cy="603900"/>
      </dsp:txXfrm>
    </dsp:sp>
    <dsp:sp modelId="{22D93026-39BD-489B-A8A4-57AE6335F00D}">
      <dsp:nvSpPr>
        <dsp:cNvPr id="0" name=""/>
        <dsp:cNvSpPr/>
      </dsp:nvSpPr>
      <dsp:spPr>
        <a:xfrm>
          <a:off x="0" y="2562884"/>
          <a:ext cx="7903779" cy="66924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dirty="0"/>
            <a:t>Abusing/</a:t>
          </a:r>
          <a:r>
            <a:rPr lang="hi-IN" sz="2200" b="0" i="0" kern="1200" dirty="0" err="1"/>
            <a:t>दुस्र्पयोग</a:t>
          </a:r>
          <a:r>
            <a:rPr lang="hi-IN" sz="2200" b="0" i="0" kern="1200" dirty="0"/>
            <a:t> करना</a:t>
          </a:r>
          <a:endParaRPr lang="en-US" sz="2200" kern="1200" dirty="0"/>
        </a:p>
      </dsp:txBody>
      <dsp:txXfrm>
        <a:off x="32670" y="2595554"/>
        <a:ext cx="7838439" cy="603900"/>
      </dsp:txXfrm>
    </dsp:sp>
    <dsp:sp modelId="{EBEE8B45-1B2D-4D3D-885F-CBB90D806117}">
      <dsp:nvSpPr>
        <dsp:cNvPr id="0" name=""/>
        <dsp:cNvSpPr/>
      </dsp:nvSpPr>
      <dsp:spPr>
        <a:xfrm>
          <a:off x="0" y="3295484"/>
          <a:ext cx="7903779" cy="669240"/>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dirty="0"/>
            <a:t>Blank Calls/</a:t>
          </a:r>
          <a:r>
            <a:rPr lang="hi-IN" sz="2200" kern="1200" dirty="0"/>
            <a:t>रिक्त कॉल</a:t>
          </a:r>
          <a:endParaRPr lang="en-US" sz="2200" kern="1200" dirty="0"/>
        </a:p>
      </dsp:txBody>
      <dsp:txXfrm>
        <a:off x="32670" y="3328154"/>
        <a:ext cx="7838439" cy="603900"/>
      </dsp:txXfrm>
    </dsp:sp>
    <dsp:sp modelId="{48F05540-63C7-4B5C-AFB5-A69CD3903C02}">
      <dsp:nvSpPr>
        <dsp:cNvPr id="0" name=""/>
        <dsp:cNvSpPr/>
      </dsp:nvSpPr>
      <dsp:spPr>
        <a:xfrm>
          <a:off x="0" y="4028085"/>
          <a:ext cx="7903779" cy="669240"/>
        </a:xfrm>
        <a:prstGeom prst="roundRect">
          <a:avLst/>
        </a:prstGeom>
        <a:gradFill rotWithShape="0">
          <a:gsLst>
            <a:gs pos="0">
              <a:schemeClr val="accent5">
                <a:hueOff val="-10126791"/>
                <a:satOff val="-688"/>
                <a:lumOff val="1634"/>
                <a:alphaOff val="0"/>
                <a:satMod val="103000"/>
                <a:lumMod val="102000"/>
                <a:tint val="94000"/>
              </a:schemeClr>
            </a:gs>
            <a:gs pos="50000">
              <a:schemeClr val="accent5">
                <a:hueOff val="-10126791"/>
                <a:satOff val="-688"/>
                <a:lumOff val="1634"/>
                <a:alphaOff val="0"/>
                <a:satMod val="110000"/>
                <a:lumMod val="100000"/>
                <a:shade val="100000"/>
              </a:schemeClr>
            </a:gs>
            <a:gs pos="100000">
              <a:schemeClr val="accent5">
                <a:hueOff val="-10126791"/>
                <a:satOff val="-688"/>
                <a:lumOff val="163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dirty="0"/>
            <a:t>Inappropriate Photos and Videos/</a:t>
          </a:r>
          <a:r>
            <a:rPr lang="hi-IN" sz="2200" kern="1200" dirty="0"/>
            <a:t>अनुपयुक्त </a:t>
          </a:r>
          <a:r>
            <a:rPr lang="hi-IN" sz="2200" kern="1200" dirty="0" err="1"/>
            <a:t>फ़ोटो</a:t>
          </a:r>
          <a:r>
            <a:rPr lang="hi-IN" sz="2200" kern="1200" dirty="0"/>
            <a:t> और वीडियो</a:t>
          </a:r>
          <a:endParaRPr lang="en-US" sz="2200" kern="1200" dirty="0"/>
        </a:p>
      </dsp:txBody>
      <dsp:txXfrm>
        <a:off x="32670" y="4060755"/>
        <a:ext cx="7838439" cy="603900"/>
      </dsp:txXfrm>
    </dsp:sp>
    <dsp:sp modelId="{E6B232DB-2BC8-4622-9458-0F3E6FB62CA4}">
      <dsp:nvSpPr>
        <dsp:cNvPr id="0" name=""/>
        <dsp:cNvSpPr/>
      </dsp:nvSpPr>
      <dsp:spPr>
        <a:xfrm>
          <a:off x="0" y="4760685"/>
          <a:ext cx="7903779" cy="66924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IN" sz="2200" kern="1200" dirty="0"/>
            <a:t>Memes and Doctored content/</a:t>
          </a:r>
          <a:r>
            <a:rPr lang="hi-IN" sz="2200" kern="1200" dirty="0" err="1"/>
            <a:t>मीम्स</a:t>
          </a:r>
          <a:r>
            <a:rPr lang="hi-IN" sz="2200" kern="1200" dirty="0"/>
            <a:t> और </a:t>
          </a:r>
          <a:r>
            <a:rPr lang="hi-IN" sz="2200" kern="1200" dirty="0" err="1"/>
            <a:t>सिद्धांतबद्ध</a:t>
          </a:r>
          <a:r>
            <a:rPr lang="hi-IN" sz="2200" kern="1200" dirty="0"/>
            <a:t> सामग्री</a:t>
          </a:r>
          <a:endParaRPr lang="en-US" sz="2200" kern="1200" dirty="0"/>
        </a:p>
      </dsp:txBody>
      <dsp:txXfrm>
        <a:off x="32670" y="4793355"/>
        <a:ext cx="7838439" cy="603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4F70C-3A86-4382-94FA-54FF2A1F2717}">
      <dsp:nvSpPr>
        <dsp:cNvPr id="0" name=""/>
        <dsp:cNvSpPr/>
      </dsp:nvSpPr>
      <dsp:spPr>
        <a:xfrm>
          <a:off x="0" y="139"/>
          <a:ext cx="6666833" cy="154035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i-IN" sz="2800" kern="1200" dirty="0"/>
            <a:t>सोशल मीडिया एक साधारण शुरुआत से एक अजेय वैश्विक ताकत बन गया है - और अभी तक इसका विकास नहीं हुआ है।</a:t>
          </a:r>
          <a:endParaRPr lang="en-US" sz="2800" kern="1200" dirty="0"/>
        </a:p>
      </dsp:txBody>
      <dsp:txXfrm>
        <a:off x="75194" y="75333"/>
        <a:ext cx="6516445" cy="1389965"/>
      </dsp:txXfrm>
    </dsp:sp>
    <dsp:sp modelId="{34B4731B-4F00-418C-A8C5-BE83D29584A2}">
      <dsp:nvSpPr>
        <dsp:cNvPr id="0" name=""/>
        <dsp:cNvSpPr/>
      </dsp:nvSpPr>
      <dsp:spPr>
        <a:xfrm>
          <a:off x="0" y="1554850"/>
          <a:ext cx="6666833" cy="1972965"/>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i-IN" sz="2800" kern="1200" dirty="0"/>
            <a:t>लेकिन क्या आपने कभी सोचा है कि यह सब कब शुरू हुआ? इस डिजिटल </a:t>
          </a:r>
          <a:r>
            <a:rPr lang="hi-IN" sz="2800" kern="1200" dirty="0" err="1"/>
            <a:t>परिघटना</a:t>
          </a:r>
          <a:r>
            <a:rPr lang="hi-IN" sz="2800" kern="1200" dirty="0"/>
            <a:t> के </a:t>
          </a:r>
          <a:r>
            <a:rPr lang="hi-IN" sz="2800" kern="1200" dirty="0" err="1"/>
            <a:t>उदय</a:t>
          </a:r>
          <a:r>
            <a:rPr lang="hi-IN" sz="2800" kern="1200" dirty="0"/>
            <a:t> के पीछे क्या कारण था और वे शुरुआती दिन कैसे दिखते थे?</a:t>
          </a:r>
          <a:endParaRPr lang="en-US" sz="2300" kern="1200" dirty="0"/>
        </a:p>
      </dsp:txBody>
      <dsp:txXfrm>
        <a:off x="96312" y="1651162"/>
        <a:ext cx="6474209" cy="1780341"/>
      </dsp:txXfrm>
    </dsp:sp>
    <dsp:sp modelId="{CFD5A42F-8936-4522-8977-67017C9D060B}">
      <dsp:nvSpPr>
        <dsp:cNvPr id="0" name=""/>
        <dsp:cNvSpPr/>
      </dsp:nvSpPr>
      <dsp:spPr>
        <a:xfrm>
          <a:off x="0" y="3542173"/>
          <a:ext cx="6666833" cy="1972965"/>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i-IN" sz="2800" kern="1200" dirty="0"/>
            <a:t>आइए सोशल मीडिया के आकर्षक इतिहास में गोता लगाएँ, इसके तीव्र विकास का पता लगाएं और इसमें मौजूद अनंत संभावनाओं का पता लगाएं</a:t>
          </a:r>
          <a:endParaRPr lang="en-US" sz="2800" kern="1200" dirty="0"/>
        </a:p>
      </dsp:txBody>
      <dsp:txXfrm>
        <a:off x="96312" y="3638485"/>
        <a:ext cx="6474209" cy="17803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D5369-3B35-4120-B3A3-F29BA17EAC3E}">
      <dsp:nvSpPr>
        <dsp:cNvPr id="0" name=""/>
        <dsp:cNvSpPr/>
      </dsp:nvSpPr>
      <dsp:spPr>
        <a:xfrm>
          <a:off x="1434276" y="276126"/>
          <a:ext cx="4005216" cy="3786732"/>
        </a:xfrm>
        <a:prstGeom prst="pie">
          <a:avLst>
            <a:gd name="adj1" fmla="val 16200000"/>
            <a:gd name="adj2" fmla="val 1928571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t>संचार लोकतंत्र</a:t>
          </a:r>
          <a:endParaRPr lang="en-US" sz="1600" kern="1200" dirty="0"/>
        </a:p>
      </dsp:txBody>
      <dsp:txXfrm>
        <a:off x="3476459" y="636767"/>
        <a:ext cx="1096666" cy="653662"/>
      </dsp:txXfrm>
    </dsp:sp>
    <dsp:sp modelId="{ECF924B6-3E3C-43F8-BC8F-246F4E3679F4}">
      <dsp:nvSpPr>
        <dsp:cNvPr id="0" name=""/>
        <dsp:cNvSpPr/>
      </dsp:nvSpPr>
      <dsp:spPr>
        <a:xfrm>
          <a:off x="1044675" y="381449"/>
          <a:ext cx="4577481" cy="4005216"/>
        </a:xfrm>
        <a:prstGeom prst="pie">
          <a:avLst>
            <a:gd name="adj1" fmla="val 19285716"/>
            <a:gd name="adj2" fmla="val 77142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hi-IN" sz="1300" b="1" kern="1200" dirty="0"/>
            <a:t>जुड़ा हुआ समुदाय</a:t>
          </a:r>
          <a:endParaRPr lang="en-US" sz="1300" kern="1200" dirty="0"/>
        </a:p>
      </dsp:txBody>
      <dsp:txXfrm>
        <a:off x="4178070" y="1811883"/>
        <a:ext cx="1329649" cy="739057"/>
      </dsp:txXfrm>
    </dsp:sp>
    <dsp:sp modelId="{4EB37D68-C82D-484A-B56D-333F99D27048}">
      <dsp:nvSpPr>
        <dsp:cNvPr id="0" name=""/>
        <dsp:cNvSpPr/>
      </dsp:nvSpPr>
      <dsp:spPr>
        <a:xfrm>
          <a:off x="1033941" y="483842"/>
          <a:ext cx="4598949" cy="4001972"/>
        </a:xfrm>
        <a:prstGeom prst="pie">
          <a:avLst>
            <a:gd name="adj1" fmla="val 771428"/>
            <a:gd name="adj2" fmla="val 3857143"/>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hi-IN" sz="1300" b="1" kern="1200" dirty="0"/>
            <a:t>लोकप्रिय संस्कृति पर प्रभाव</a:t>
          </a:r>
          <a:endParaRPr lang="en-US" sz="1300" kern="1200" dirty="0"/>
        </a:p>
      </dsp:txBody>
      <dsp:txXfrm>
        <a:off x="3990409" y="2865968"/>
        <a:ext cx="1204486" cy="762280"/>
      </dsp:txXfrm>
    </dsp:sp>
    <dsp:sp modelId="{D8AD90F2-927F-475E-9093-CAF55D4F6D65}">
      <dsp:nvSpPr>
        <dsp:cNvPr id="0" name=""/>
        <dsp:cNvSpPr/>
      </dsp:nvSpPr>
      <dsp:spPr>
        <a:xfrm>
          <a:off x="260414" y="416615"/>
          <a:ext cx="6103068" cy="3866315"/>
        </a:xfrm>
        <a:prstGeom prst="pie">
          <a:avLst>
            <a:gd name="adj1" fmla="val 3857226"/>
            <a:gd name="adj2" fmla="val 6942858"/>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t>व्यक्तिगत एवं समूह भावना की अभिव्यक्ति</a:t>
          </a:r>
          <a:endParaRPr lang="en-US" sz="1600" kern="1200" dirty="0"/>
        </a:p>
      </dsp:txBody>
      <dsp:txXfrm>
        <a:off x="2494573" y="3454434"/>
        <a:ext cx="1634750" cy="736441"/>
      </dsp:txXfrm>
    </dsp:sp>
    <dsp:sp modelId="{C6C41BCE-05DC-4D82-88D1-5E9C3A2A70A5}">
      <dsp:nvSpPr>
        <dsp:cNvPr id="0" name=""/>
        <dsp:cNvSpPr/>
      </dsp:nvSpPr>
      <dsp:spPr>
        <a:xfrm>
          <a:off x="1059234" y="643470"/>
          <a:ext cx="4274647" cy="3639460"/>
        </a:xfrm>
        <a:prstGeom prst="pie">
          <a:avLst>
            <a:gd name="adj1" fmla="val 6942858"/>
            <a:gd name="adj2" fmla="val 10028574"/>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t>लोगों की आवाज</a:t>
          </a:r>
          <a:endParaRPr lang="en-US" sz="1600" kern="1200" dirty="0"/>
        </a:p>
      </dsp:txBody>
      <dsp:txXfrm>
        <a:off x="1466343" y="2809815"/>
        <a:ext cx="1119550" cy="693230"/>
      </dsp:txXfrm>
    </dsp:sp>
    <dsp:sp modelId="{FE1154C7-B738-411E-866D-49F9A810E0E6}">
      <dsp:nvSpPr>
        <dsp:cNvPr id="0" name=""/>
        <dsp:cNvSpPr/>
      </dsp:nvSpPr>
      <dsp:spPr>
        <a:xfrm>
          <a:off x="1116388" y="321330"/>
          <a:ext cx="4434055" cy="4005216"/>
        </a:xfrm>
        <a:prstGeom prst="pie">
          <a:avLst>
            <a:gd name="adj1" fmla="val 10028574"/>
            <a:gd name="adj2" fmla="val 1311428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t>उपभोक्ताओं के लिए वाणिज्य</a:t>
          </a:r>
          <a:endParaRPr lang="en-US" sz="1600" kern="1200" dirty="0"/>
        </a:p>
      </dsp:txBody>
      <dsp:txXfrm>
        <a:off x="1227240" y="1751765"/>
        <a:ext cx="1287987" cy="739057"/>
      </dsp:txXfrm>
    </dsp:sp>
    <dsp:sp modelId="{9B07F855-73B1-4FE5-9760-6324E9A4DC21}">
      <dsp:nvSpPr>
        <dsp:cNvPr id="0" name=""/>
        <dsp:cNvSpPr/>
      </dsp:nvSpPr>
      <dsp:spPr>
        <a:xfrm>
          <a:off x="1104954" y="150388"/>
          <a:ext cx="4456924" cy="4467338"/>
        </a:xfrm>
        <a:prstGeom prst="pie">
          <a:avLst>
            <a:gd name="adj1" fmla="val 13114284"/>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t>नौकरियाँ और करियर</a:t>
          </a:r>
          <a:endParaRPr lang="en-US" sz="1600" kern="1200" dirty="0"/>
        </a:p>
      </dsp:txBody>
      <dsp:txXfrm>
        <a:off x="2070621" y="575849"/>
        <a:ext cx="1220348" cy="771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53507-468F-49EF-9375-DF88101D1C97}">
      <dsp:nvSpPr>
        <dsp:cNvPr id="0" name=""/>
        <dsp:cNvSpPr/>
      </dsp:nvSpPr>
      <dsp:spPr>
        <a:xfrm>
          <a:off x="1654578" y="830160"/>
          <a:ext cx="380978" cy="91440"/>
        </a:xfrm>
        <a:custGeom>
          <a:avLst/>
          <a:gdLst/>
          <a:ahLst/>
          <a:cxnLst/>
          <a:rect l="0" t="0" r="0" b="0"/>
          <a:pathLst>
            <a:path>
              <a:moveTo>
                <a:pt x="0" y="65535"/>
              </a:moveTo>
              <a:lnTo>
                <a:pt x="207589" y="65535"/>
              </a:lnTo>
              <a:lnTo>
                <a:pt x="207589" y="45720"/>
              </a:lnTo>
              <a:lnTo>
                <a:pt x="380978"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34766" y="874265"/>
        <a:ext cx="20602" cy="3229"/>
      </dsp:txXfrm>
    </dsp:sp>
    <dsp:sp modelId="{6C0E0A96-634D-41AD-89F1-AA2196D45FFE}">
      <dsp:nvSpPr>
        <dsp:cNvPr id="0" name=""/>
        <dsp:cNvSpPr/>
      </dsp:nvSpPr>
      <dsp:spPr>
        <a:xfrm>
          <a:off x="4802" y="141146"/>
          <a:ext cx="1651575" cy="15090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45" tIns="72160" rIns="68745" bIns="72160" numCol="1" spcCol="1270" anchor="ctr" anchorCtr="0">
          <a:noAutofit/>
        </a:bodyPr>
        <a:lstStyle/>
        <a:p>
          <a:pPr marL="0" lvl="0" indent="0" algn="ctr" defTabSz="889000">
            <a:lnSpc>
              <a:spcPct val="90000"/>
            </a:lnSpc>
            <a:spcBef>
              <a:spcPct val="0"/>
            </a:spcBef>
            <a:spcAft>
              <a:spcPct val="35000"/>
            </a:spcAft>
            <a:buNone/>
          </a:pPr>
          <a:r>
            <a:rPr lang="hi-IN" sz="2000" b="1" kern="1200" dirty="0"/>
            <a:t>सामाजिक आंदोलन</a:t>
          </a:r>
          <a:endParaRPr lang="en-US" sz="2000" kern="1200" dirty="0"/>
        </a:p>
      </dsp:txBody>
      <dsp:txXfrm>
        <a:off x="4802" y="141146"/>
        <a:ext cx="1651575" cy="1509099"/>
      </dsp:txXfrm>
    </dsp:sp>
    <dsp:sp modelId="{0861486B-2455-48AE-8B9A-BCF9C9EC65E1}">
      <dsp:nvSpPr>
        <dsp:cNvPr id="0" name=""/>
        <dsp:cNvSpPr/>
      </dsp:nvSpPr>
      <dsp:spPr>
        <a:xfrm>
          <a:off x="3785437" y="750883"/>
          <a:ext cx="183094" cy="91440"/>
        </a:xfrm>
        <a:custGeom>
          <a:avLst/>
          <a:gdLst/>
          <a:ahLst/>
          <a:cxnLst/>
          <a:rect l="0" t="0" r="0" b="0"/>
          <a:pathLst>
            <a:path>
              <a:moveTo>
                <a:pt x="0" y="124996"/>
              </a:moveTo>
              <a:lnTo>
                <a:pt x="108647" y="124996"/>
              </a:lnTo>
              <a:lnTo>
                <a:pt x="108647" y="45720"/>
              </a:lnTo>
              <a:lnTo>
                <a:pt x="18309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71287" y="794988"/>
        <a:ext cx="11396" cy="3229"/>
      </dsp:txXfrm>
    </dsp:sp>
    <dsp:sp modelId="{36AB654C-F0D7-40BD-9895-A4B60D32E404}">
      <dsp:nvSpPr>
        <dsp:cNvPr id="0" name=""/>
        <dsp:cNvSpPr/>
      </dsp:nvSpPr>
      <dsp:spPr>
        <a:xfrm>
          <a:off x="2067956" y="154075"/>
          <a:ext cx="1719281" cy="144361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45" tIns="72160" rIns="68745" bIns="72160" numCol="1" spcCol="1270" anchor="ctr" anchorCtr="0">
          <a:noAutofit/>
        </a:bodyPr>
        <a:lstStyle/>
        <a:p>
          <a:pPr marL="0" lvl="0" indent="0" algn="ctr" defTabSz="889000">
            <a:lnSpc>
              <a:spcPct val="90000"/>
            </a:lnSpc>
            <a:spcBef>
              <a:spcPct val="0"/>
            </a:spcBef>
            <a:spcAft>
              <a:spcPct val="35000"/>
            </a:spcAft>
            <a:buNone/>
          </a:pPr>
          <a:r>
            <a:rPr lang="hi-IN" sz="2000" b="1" kern="1200" dirty="0"/>
            <a:t>व्यक्तिगत विकास</a:t>
          </a:r>
          <a:endParaRPr lang="en-US" sz="2000" kern="1200" dirty="0"/>
        </a:p>
      </dsp:txBody>
      <dsp:txXfrm>
        <a:off x="2067956" y="154075"/>
        <a:ext cx="1719281" cy="1443610"/>
      </dsp:txXfrm>
    </dsp:sp>
    <dsp:sp modelId="{80FF3298-6B79-416E-A736-42C9C0F6FE34}">
      <dsp:nvSpPr>
        <dsp:cNvPr id="0" name=""/>
        <dsp:cNvSpPr/>
      </dsp:nvSpPr>
      <dsp:spPr>
        <a:xfrm>
          <a:off x="5797679" y="750883"/>
          <a:ext cx="272265" cy="91440"/>
        </a:xfrm>
        <a:custGeom>
          <a:avLst/>
          <a:gdLst/>
          <a:ahLst/>
          <a:cxnLst/>
          <a:rect l="0" t="0" r="0" b="0"/>
          <a:pathLst>
            <a:path>
              <a:moveTo>
                <a:pt x="0" y="45720"/>
              </a:moveTo>
              <a:lnTo>
                <a:pt x="153232" y="45720"/>
              </a:lnTo>
              <a:lnTo>
                <a:pt x="153232" y="95266"/>
              </a:lnTo>
              <a:lnTo>
                <a:pt x="272265" y="95266"/>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26140" y="794988"/>
        <a:ext cx="15344" cy="3229"/>
      </dsp:txXfrm>
    </dsp:sp>
    <dsp:sp modelId="{CF173049-7D9B-435D-9770-C3D9AB2CB724}">
      <dsp:nvSpPr>
        <dsp:cNvPr id="0" name=""/>
        <dsp:cNvSpPr/>
      </dsp:nvSpPr>
      <dsp:spPr>
        <a:xfrm>
          <a:off x="4000932" y="134256"/>
          <a:ext cx="1798546" cy="13246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45" tIns="72160" rIns="68745" bIns="72160" numCol="1" spcCol="1270" anchor="ctr" anchorCtr="0">
          <a:noAutofit/>
        </a:bodyPr>
        <a:lstStyle/>
        <a:p>
          <a:pPr marL="0" lvl="0" indent="0" algn="ctr" defTabSz="889000">
            <a:lnSpc>
              <a:spcPct val="90000"/>
            </a:lnSpc>
            <a:spcBef>
              <a:spcPct val="0"/>
            </a:spcBef>
            <a:spcAft>
              <a:spcPct val="35000"/>
            </a:spcAft>
            <a:buNone/>
          </a:pPr>
          <a:r>
            <a:rPr lang="hi-IN" sz="2000" b="1" kern="1200" dirty="0"/>
            <a:t>ऑनलाइन </a:t>
          </a:r>
          <a:r>
            <a:rPr lang="hi-IN" sz="2000" b="1" kern="1200" dirty="0" err="1"/>
            <a:t>सहयोगात्मक</a:t>
          </a:r>
          <a:endParaRPr lang="en-US" sz="2000" kern="1200" dirty="0"/>
        </a:p>
      </dsp:txBody>
      <dsp:txXfrm>
        <a:off x="4000932" y="134256"/>
        <a:ext cx="1798546" cy="1324694"/>
      </dsp:txXfrm>
    </dsp:sp>
    <dsp:sp modelId="{A907FDFC-83E1-4610-878E-C0F31727F1F6}">
      <dsp:nvSpPr>
        <dsp:cNvPr id="0" name=""/>
        <dsp:cNvSpPr/>
      </dsp:nvSpPr>
      <dsp:spPr>
        <a:xfrm>
          <a:off x="8220980" y="800429"/>
          <a:ext cx="232015" cy="91440"/>
        </a:xfrm>
        <a:custGeom>
          <a:avLst/>
          <a:gdLst/>
          <a:ahLst/>
          <a:cxnLst/>
          <a:rect l="0" t="0" r="0" b="0"/>
          <a:pathLst>
            <a:path>
              <a:moveTo>
                <a:pt x="0" y="45720"/>
              </a:moveTo>
              <a:lnTo>
                <a:pt x="133107" y="45720"/>
              </a:lnTo>
              <a:lnTo>
                <a:pt x="133107" y="47588"/>
              </a:lnTo>
              <a:lnTo>
                <a:pt x="232015" y="47588"/>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30422" y="844534"/>
        <a:ext cx="13131" cy="3229"/>
      </dsp:txXfrm>
    </dsp:sp>
    <dsp:sp modelId="{41E55C0E-6CC6-4474-9A08-5323AC922F56}">
      <dsp:nvSpPr>
        <dsp:cNvPr id="0" name=""/>
        <dsp:cNvSpPr/>
      </dsp:nvSpPr>
      <dsp:spPr>
        <a:xfrm>
          <a:off x="6102344" y="163983"/>
          <a:ext cx="2120435" cy="13643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45" tIns="72160" rIns="68745" bIns="72160" numCol="1" spcCol="1270" anchor="ctr" anchorCtr="0">
          <a:noAutofit/>
        </a:bodyPr>
        <a:lstStyle/>
        <a:p>
          <a:pPr marL="0" lvl="0" indent="0" algn="ctr" defTabSz="889000">
            <a:lnSpc>
              <a:spcPct val="90000"/>
            </a:lnSpc>
            <a:spcBef>
              <a:spcPct val="0"/>
            </a:spcBef>
            <a:spcAft>
              <a:spcPct val="35000"/>
            </a:spcAft>
            <a:buNone/>
          </a:pPr>
          <a:r>
            <a:rPr lang="hi-IN" sz="2000" b="1" kern="1200" dirty="0" err="1"/>
            <a:t>स्व</a:t>
          </a:r>
          <a:r>
            <a:rPr lang="hi-IN" sz="2000" b="1" kern="1200" dirty="0"/>
            <a:t>-शिक्षा</a:t>
          </a:r>
          <a:endParaRPr lang="en-US" sz="2000" kern="1200" dirty="0"/>
        </a:p>
      </dsp:txBody>
      <dsp:txXfrm>
        <a:off x="6102344" y="163983"/>
        <a:ext cx="2120435" cy="1364333"/>
      </dsp:txXfrm>
    </dsp:sp>
    <dsp:sp modelId="{05B00766-65CF-4AD6-903F-6825F04601E3}">
      <dsp:nvSpPr>
        <dsp:cNvPr id="0" name=""/>
        <dsp:cNvSpPr/>
      </dsp:nvSpPr>
      <dsp:spPr>
        <a:xfrm>
          <a:off x="1088477" y="1529294"/>
          <a:ext cx="8350008" cy="621362"/>
        </a:xfrm>
        <a:custGeom>
          <a:avLst/>
          <a:gdLst/>
          <a:ahLst/>
          <a:cxnLst/>
          <a:rect l="0" t="0" r="0" b="0"/>
          <a:pathLst>
            <a:path>
              <a:moveTo>
                <a:pt x="8350008" y="0"/>
              </a:moveTo>
              <a:lnTo>
                <a:pt x="8350008" y="327781"/>
              </a:lnTo>
              <a:lnTo>
                <a:pt x="0" y="327781"/>
              </a:lnTo>
              <a:lnTo>
                <a:pt x="0" y="621362"/>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4096" y="1838360"/>
        <a:ext cx="418771" cy="3229"/>
      </dsp:txXfrm>
    </dsp:sp>
    <dsp:sp modelId="{A0EA67B1-6315-4C18-91B8-8D7F5C23C089}">
      <dsp:nvSpPr>
        <dsp:cNvPr id="0" name=""/>
        <dsp:cNvSpPr/>
      </dsp:nvSpPr>
      <dsp:spPr>
        <a:xfrm>
          <a:off x="8485396" y="164942"/>
          <a:ext cx="1906179" cy="136615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45" tIns="72160" rIns="68745" bIns="72160" numCol="1" spcCol="1270" anchor="ctr" anchorCtr="0">
          <a:noAutofit/>
        </a:bodyPr>
        <a:lstStyle/>
        <a:p>
          <a:pPr marL="0" lvl="0" indent="0" algn="ctr" defTabSz="889000">
            <a:lnSpc>
              <a:spcPct val="90000"/>
            </a:lnSpc>
            <a:spcBef>
              <a:spcPct val="0"/>
            </a:spcBef>
            <a:spcAft>
              <a:spcPct val="35000"/>
            </a:spcAft>
            <a:buNone/>
          </a:pPr>
          <a:r>
            <a:rPr lang="hi-IN" sz="2000" b="1" kern="1200" dirty="0"/>
            <a:t>रिश्तों को मजबूत बनाता है</a:t>
          </a:r>
          <a:endParaRPr lang="en-US" sz="2000" kern="1200" dirty="0"/>
        </a:p>
      </dsp:txBody>
      <dsp:txXfrm>
        <a:off x="8485396" y="164942"/>
        <a:ext cx="1906179" cy="1366151"/>
      </dsp:txXfrm>
    </dsp:sp>
    <dsp:sp modelId="{1C44A820-C23A-4BFC-AC5E-0BBE848A9B29}">
      <dsp:nvSpPr>
        <dsp:cNvPr id="0" name=""/>
        <dsp:cNvSpPr/>
      </dsp:nvSpPr>
      <dsp:spPr>
        <a:xfrm>
          <a:off x="2078404" y="2866288"/>
          <a:ext cx="209764" cy="91440"/>
        </a:xfrm>
        <a:custGeom>
          <a:avLst/>
          <a:gdLst/>
          <a:ahLst/>
          <a:cxnLst/>
          <a:rect l="0" t="0" r="0" b="0"/>
          <a:pathLst>
            <a:path>
              <a:moveTo>
                <a:pt x="0" y="55627"/>
              </a:moveTo>
              <a:lnTo>
                <a:pt x="121982" y="55627"/>
              </a:lnTo>
              <a:lnTo>
                <a:pt x="121982" y="45720"/>
              </a:lnTo>
              <a:lnTo>
                <a:pt x="20976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7272" y="2910393"/>
        <a:ext cx="12028" cy="3229"/>
      </dsp:txXfrm>
    </dsp:sp>
    <dsp:sp modelId="{E34A0924-0CAE-486A-A587-8EE1A7F865A4}">
      <dsp:nvSpPr>
        <dsp:cNvPr id="0" name=""/>
        <dsp:cNvSpPr/>
      </dsp:nvSpPr>
      <dsp:spPr>
        <a:xfrm>
          <a:off x="96751" y="2183057"/>
          <a:ext cx="1983453" cy="147771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45" tIns="72160" rIns="68745" bIns="72160" numCol="1" spcCol="1270" anchor="ctr" anchorCtr="0">
          <a:noAutofit/>
        </a:bodyPr>
        <a:lstStyle/>
        <a:p>
          <a:pPr marL="0" lvl="0" indent="0" algn="ctr" defTabSz="889000">
            <a:lnSpc>
              <a:spcPct val="90000"/>
            </a:lnSpc>
            <a:spcBef>
              <a:spcPct val="0"/>
            </a:spcBef>
            <a:spcAft>
              <a:spcPct val="35000"/>
            </a:spcAft>
            <a:buNone/>
          </a:pPr>
          <a:r>
            <a:rPr lang="hi-IN" sz="2000" b="1" kern="1200" dirty="0"/>
            <a:t>अभियान, प्रतियोगिताएं, अलर्ट और बहुत कुछ</a:t>
          </a:r>
          <a:endParaRPr lang="en-US" sz="2000" kern="1200" dirty="0"/>
        </a:p>
      </dsp:txBody>
      <dsp:txXfrm>
        <a:off x="96751" y="2183057"/>
        <a:ext cx="1983453" cy="1477718"/>
      </dsp:txXfrm>
    </dsp:sp>
    <dsp:sp modelId="{7316BE64-E16E-4546-A10E-A567DC6EFEE1}">
      <dsp:nvSpPr>
        <dsp:cNvPr id="0" name=""/>
        <dsp:cNvSpPr/>
      </dsp:nvSpPr>
      <dsp:spPr>
        <a:xfrm>
          <a:off x="4430394" y="2848999"/>
          <a:ext cx="240559" cy="91440"/>
        </a:xfrm>
        <a:custGeom>
          <a:avLst/>
          <a:gdLst/>
          <a:ahLst/>
          <a:cxnLst/>
          <a:rect l="0" t="0" r="0" b="0"/>
          <a:pathLst>
            <a:path>
              <a:moveTo>
                <a:pt x="0" y="63009"/>
              </a:moveTo>
              <a:lnTo>
                <a:pt x="137379" y="63009"/>
              </a:lnTo>
              <a:lnTo>
                <a:pt x="137379" y="45720"/>
              </a:lnTo>
              <a:lnTo>
                <a:pt x="240559"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43881" y="2893104"/>
        <a:ext cx="13585" cy="3229"/>
      </dsp:txXfrm>
    </dsp:sp>
    <dsp:sp modelId="{B408AAAE-91BE-413C-A516-EBB249FEE6B7}">
      <dsp:nvSpPr>
        <dsp:cNvPr id="0" name=""/>
        <dsp:cNvSpPr/>
      </dsp:nvSpPr>
      <dsp:spPr>
        <a:xfrm>
          <a:off x="2320569" y="2152012"/>
          <a:ext cx="2111625" cy="15199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45" tIns="72160" rIns="68745" bIns="72160" numCol="1" spcCol="1270" anchor="ctr" anchorCtr="0">
          <a:noAutofit/>
        </a:bodyPr>
        <a:lstStyle/>
        <a:p>
          <a:pPr marL="0" lvl="0" indent="0" algn="ctr" defTabSz="889000">
            <a:lnSpc>
              <a:spcPct val="90000"/>
            </a:lnSpc>
            <a:spcBef>
              <a:spcPct val="0"/>
            </a:spcBef>
            <a:spcAft>
              <a:spcPct val="35000"/>
            </a:spcAft>
            <a:buNone/>
          </a:pPr>
          <a:r>
            <a:rPr lang="hi-IN" sz="2000" b="1" kern="1200" dirty="0"/>
            <a:t>वाणिज्य और करियर</a:t>
          </a:r>
          <a:endParaRPr lang="en-US" sz="2000" kern="1200" dirty="0"/>
        </a:p>
      </dsp:txBody>
      <dsp:txXfrm>
        <a:off x="2320569" y="2152012"/>
        <a:ext cx="2111625" cy="1519991"/>
      </dsp:txXfrm>
    </dsp:sp>
    <dsp:sp modelId="{FA4E56E2-5D0D-4491-9121-2D5FA505A7CF}">
      <dsp:nvSpPr>
        <dsp:cNvPr id="0" name=""/>
        <dsp:cNvSpPr/>
      </dsp:nvSpPr>
      <dsp:spPr>
        <a:xfrm>
          <a:off x="6803526" y="2831995"/>
          <a:ext cx="403944" cy="91440"/>
        </a:xfrm>
        <a:custGeom>
          <a:avLst/>
          <a:gdLst/>
          <a:ahLst/>
          <a:cxnLst/>
          <a:rect l="0" t="0" r="0" b="0"/>
          <a:pathLst>
            <a:path>
              <a:moveTo>
                <a:pt x="0" y="62723"/>
              </a:moveTo>
              <a:lnTo>
                <a:pt x="219072" y="62723"/>
              </a:lnTo>
              <a:lnTo>
                <a:pt x="219072" y="45720"/>
              </a:lnTo>
              <a:lnTo>
                <a:pt x="403944"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94627" y="2876100"/>
        <a:ext cx="21743" cy="3229"/>
      </dsp:txXfrm>
    </dsp:sp>
    <dsp:sp modelId="{05AFE4BB-8804-4911-B5FD-797015945483}">
      <dsp:nvSpPr>
        <dsp:cNvPr id="0" name=""/>
        <dsp:cNvSpPr/>
      </dsp:nvSpPr>
      <dsp:spPr>
        <a:xfrm>
          <a:off x="4703353" y="2186626"/>
          <a:ext cx="2101973" cy="141618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45" tIns="72160" rIns="68745" bIns="72160" numCol="1" spcCol="1270" anchor="ctr" anchorCtr="0">
          <a:noAutofit/>
        </a:bodyPr>
        <a:lstStyle/>
        <a:p>
          <a:pPr marL="0" lvl="0" indent="0" algn="ctr" defTabSz="889000">
            <a:lnSpc>
              <a:spcPct val="90000"/>
            </a:lnSpc>
            <a:spcBef>
              <a:spcPct val="0"/>
            </a:spcBef>
            <a:spcAft>
              <a:spcPct val="35000"/>
            </a:spcAft>
            <a:buNone/>
          </a:pPr>
          <a:r>
            <a:rPr lang="hi-IN" sz="2000" b="1" kern="1200" dirty="0"/>
            <a:t>स्वास्थ्य और अच्छाई</a:t>
          </a:r>
          <a:endParaRPr lang="en-US" sz="2000" kern="1200" dirty="0"/>
        </a:p>
      </dsp:txBody>
      <dsp:txXfrm>
        <a:off x="4703353" y="2186626"/>
        <a:ext cx="2101973" cy="1416185"/>
      </dsp:txXfrm>
    </dsp:sp>
    <dsp:sp modelId="{4D6F87CD-515A-453B-8A5F-FB1ABF538855}">
      <dsp:nvSpPr>
        <dsp:cNvPr id="0" name=""/>
        <dsp:cNvSpPr/>
      </dsp:nvSpPr>
      <dsp:spPr>
        <a:xfrm>
          <a:off x="7239871" y="2140586"/>
          <a:ext cx="2616078" cy="14742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45" tIns="72160" rIns="68745" bIns="72160" numCol="1" spcCol="1270" anchor="ctr" anchorCtr="0">
          <a:noAutofit/>
        </a:bodyPr>
        <a:lstStyle/>
        <a:p>
          <a:pPr marL="0" lvl="0" indent="0" algn="ctr" defTabSz="889000">
            <a:lnSpc>
              <a:spcPct val="90000"/>
            </a:lnSpc>
            <a:spcBef>
              <a:spcPct val="0"/>
            </a:spcBef>
            <a:spcAft>
              <a:spcPct val="35000"/>
            </a:spcAft>
            <a:buNone/>
          </a:pPr>
          <a:r>
            <a:rPr lang="hi-IN" sz="2000" b="1" kern="1200" dirty="0"/>
            <a:t>संस्कृति, अच्छी आदतों और इतिहास का प्रचार और संरक्षण</a:t>
          </a:r>
          <a:endParaRPr lang="en-US" sz="2000" kern="1200" dirty="0"/>
        </a:p>
      </dsp:txBody>
      <dsp:txXfrm>
        <a:off x="7239871" y="2140586"/>
        <a:ext cx="2616078" cy="1474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8D56D-2FEB-404A-B3F2-388DC76CFB7C}">
      <dsp:nvSpPr>
        <dsp:cNvPr id="0" name=""/>
        <dsp:cNvSpPr/>
      </dsp:nvSpPr>
      <dsp:spPr>
        <a:xfrm>
          <a:off x="3080" y="1536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t>चिंता और अवसाद</a:t>
          </a:r>
          <a:endParaRPr lang="en-US" sz="2200" kern="1200" dirty="0"/>
        </a:p>
      </dsp:txBody>
      <dsp:txXfrm>
        <a:off x="3080" y="153671"/>
        <a:ext cx="2444055" cy="1466433"/>
      </dsp:txXfrm>
    </dsp:sp>
    <dsp:sp modelId="{6083E9EC-6313-4DCC-A4F7-1CF0A4B0DD8B}">
      <dsp:nvSpPr>
        <dsp:cNvPr id="0" name=""/>
        <dsp:cNvSpPr/>
      </dsp:nvSpPr>
      <dsp:spPr>
        <a:xfrm>
          <a:off x="2691541" y="1536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t>साइबर-धमकी</a:t>
          </a:r>
          <a:endParaRPr lang="en-US" sz="2200" kern="1200" dirty="0"/>
        </a:p>
      </dsp:txBody>
      <dsp:txXfrm>
        <a:off x="2691541" y="153671"/>
        <a:ext cx="2444055" cy="1466433"/>
      </dsp:txXfrm>
    </dsp:sp>
    <dsp:sp modelId="{10E988D2-5687-44AD-A156-4721221B83CB}">
      <dsp:nvSpPr>
        <dsp:cNvPr id="0" name=""/>
        <dsp:cNvSpPr/>
      </dsp:nvSpPr>
      <dsp:spPr>
        <a:xfrm>
          <a:off x="5380002" y="1536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t>अत्यधिक </a:t>
          </a:r>
          <a:r>
            <a:rPr lang="hi-IN" sz="2200" b="1" kern="1200" dirty="0" err="1"/>
            <a:t>स्क्रीनटाइम</a:t>
          </a:r>
          <a:endParaRPr lang="en-US" sz="2200" kern="1200" dirty="0"/>
        </a:p>
      </dsp:txBody>
      <dsp:txXfrm>
        <a:off x="5380002" y="153671"/>
        <a:ext cx="2444055" cy="1466433"/>
      </dsp:txXfrm>
    </dsp:sp>
    <dsp:sp modelId="{BE1AF1A5-6666-48D5-AB99-D30F1D97AD54}">
      <dsp:nvSpPr>
        <dsp:cNvPr id="0" name=""/>
        <dsp:cNvSpPr/>
      </dsp:nvSpPr>
      <dsp:spPr>
        <a:xfrm>
          <a:off x="8068463" y="1536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t>निरंतर सकारात्मक </a:t>
          </a:r>
          <a:r>
            <a:rPr lang="hi-IN" sz="2200" b="1" kern="1200" dirty="0" err="1"/>
            <a:t>सुदृढीकरण</a:t>
          </a:r>
          <a:r>
            <a:rPr lang="hi-IN" sz="2200" b="1" kern="1200" dirty="0"/>
            <a:t> की आवश्यकता</a:t>
          </a:r>
          <a:endParaRPr lang="en-US" sz="2200" kern="1200" dirty="0"/>
        </a:p>
      </dsp:txBody>
      <dsp:txXfrm>
        <a:off x="8068463" y="153671"/>
        <a:ext cx="2444055" cy="1466433"/>
      </dsp:txXfrm>
    </dsp:sp>
    <dsp:sp modelId="{568E93AF-F2A4-433D-9779-C4D3C145D593}">
      <dsp:nvSpPr>
        <dsp:cNvPr id="0" name=""/>
        <dsp:cNvSpPr/>
      </dsp:nvSpPr>
      <dsp:spPr>
        <a:xfrm>
          <a:off x="3080" y="1864510"/>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t>फर्जी खबरें और गलत सूचना</a:t>
          </a:r>
          <a:endParaRPr lang="en-US" sz="2200" kern="1200" dirty="0"/>
        </a:p>
      </dsp:txBody>
      <dsp:txXfrm>
        <a:off x="3080" y="1864510"/>
        <a:ext cx="2444055" cy="1466433"/>
      </dsp:txXfrm>
    </dsp:sp>
    <dsp:sp modelId="{FD6F668E-DEAE-4718-BB7E-E31620F62E0C}">
      <dsp:nvSpPr>
        <dsp:cNvPr id="0" name=""/>
        <dsp:cNvSpPr/>
      </dsp:nvSpPr>
      <dsp:spPr>
        <a:xfrm>
          <a:off x="2691541" y="1864510"/>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err="1"/>
            <a:t>डिमाग</a:t>
          </a:r>
          <a:r>
            <a:rPr lang="hi-IN" sz="2200" b="1" kern="1200" dirty="0"/>
            <a:t> </a:t>
          </a:r>
          <a:r>
            <a:rPr lang="hi-IN" sz="2200" b="1" kern="1200" dirty="0" err="1"/>
            <a:t>धोनेवाला</a:t>
          </a:r>
          <a:endParaRPr lang="en-US" sz="2200" kern="1200" dirty="0"/>
        </a:p>
      </dsp:txBody>
      <dsp:txXfrm>
        <a:off x="2691541" y="1864510"/>
        <a:ext cx="2444055" cy="1466433"/>
      </dsp:txXfrm>
    </dsp:sp>
    <dsp:sp modelId="{4A5176B7-1BDF-4DAA-8EB5-3C8C7EB08CE8}">
      <dsp:nvSpPr>
        <dsp:cNvPr id="0" name=""/>
        <dsp:cNvSpPr/>
      </dsp:nvSpPr>
      <dsp:spPr>
        <a:xfrm>
          <a:off x="5380002" y="1864510"/>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t>प्रतिध्वनि कक्ष</a:t>
          </a:r>
          <a:endParaRPr lang="en-US" sz="2200" kern="1200" dirty="0"/>
        </a:p>
      </dsp:txBody>
      <dsp:txXfrm>
        <a:off x="5380002" y="1864510"/>
        <a:ext cx="2444055" cy="1466433"/>
      </dsp:txXfrm>
    </dsp:sp>
    <dsp:sp modelId="{5382B4A4-FCE5-44E5-B44E-E215B3E2EC6A}">
      <dsp:nvSpPr>
        <dsp:cNvPr id="0" name=""/>
        <dsp:cNvSpPr/>
      </dsp:nvSpPr>
      <dsp:spPr>
        <a:xfrm>
          <a:off x="8068463" y="1864510"/>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t>गोपनीयता और सुरक्षा संबंधी चिंताएँ</a:t>
          </a:r>
          <a:endParaRPr lang="en-US" sz="2200" kern="1200" dirty="0"/>
        </a:p>
      </dsp:txBody>
      <dsp:txXfrm>
        <a:off x="8068463" y="1864510"/>
        <a:ext cx="2444055" cy="1466433"/>
      </dsp:txXfrm>
    </dsp:sp>
    <dsp:sp modelId="{7760DDF0-ED34-401F-AEF9-FBB102F51E3C}">
      <dsp:nvSpPr>
        <dsp:cNvPr id="0" name=""/>
        <dsp:cNvSpPr/>
      </dsp:nvSpPr>
      <dsp:spPr>
        <a:xfrm>
          <a:off x="2691541" y="3575349"/>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t>फोकस में विघ्न</a:t>
          </a:r>
          <a:endParaRPr lang="en-US" sz="2200" kern="1200" dirty="0"/>
        </a:p>
      </dsp:txBody>
      <dsp:txXfrm>
        <a:off x="2691541" y="3575349"/>
        <a:ext cx="2444055" cy="1466433"/>
      </dsp:txXfrm>
    </dsp:sp>
    <dsp:sp modelId="{5A716634-6AB8-41F3-8A45-F0C0C174877B}">
      <dsp:nvSpPr>
        <dsp:cNvPr id="0" name=""/>
        <dsp:cNvSpPr/>
      </dsp:nvSpPr>
      <dsp:spPr>
        <a:xfrm>
          <a:off x="5380002" y="3575349"/>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hi-IN" sz="2200" b="1" kern="1200" dirty="0"/>
            <a:t>सामाजिक विषमता एवं अशांति</a:t>
          </a:r>
          <a:endParaRPr lang="en-US" sz="2200" kern="1200" dirty="0"/>
        </a:p>
      </dsp:txBody>
      <dsp:txXfrm>
        <a:off x="5380002" y="3575349"/>
        <a:ext cx="2444055" cy="14664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8FAAD-334E-46A3-9E6B-BA81444C0215}">
      <dsp:nvSpPr>
        <dsp:cNvPr id="0" name=""/>
        <dsp:cNvSpPr/>
      </dsp:nvSpPr>
      <dsp:spPr>
        <a:xfrm>
          <a:off x="330669" y="0"/>
          <a:ext cx="2434785" cy="130303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i-IN" sz="2800" b="1" kern="1200" dirty="0"/>
            <a:t>विश्वास का हेरफेर</a:t>
          </a:r>
          <a:endParaRPr lang="en-US" sz="1800" kern="1200" dirty="0"/>
        </a:p>
      </dsp:txBody>
      <dsp:txXfrm>
        <a:off x="330669" y="0"/>
        <a:ext cx="2434785" cy="1303032"/>
      </dsp:txXfrm>
    </dsp:sp>
    <dsp:sp modelId="{E0AF0748-47FF-4B42-AB9F-E43A966E09CC}">
      <dsp:nvSpPr>
        <dsp:cNvPr id="0" name=""/>
        <dsp:cNvSpPr/>
      </dsp:nvSpPr>
      <dsp:spPr>
        <a:xfrm>
          <a:off x="3093391" y="0"/>
          <a:ext cx="3311999" cy="1270742"/>
        </a:xfrm>
        <a:prstGeom prst="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i-IN" sz="2700" b="1" kern="1200" dirty="0"/>
            <a:t>नकली खाते और </a:t>
          </a:r>
          <a:r>
            <a:rPr lang="hi-IN" sz="2700" b="1" kern="1200" dirty="0" err="1"/>
            <a:t>प्रतिरूपण</a:t>
          </a:r>
          <a:endParaRPr lang="en-US" sz="2700" kern="1200" dirty="0"/>
        </a:p>
      </dsp:txBody>
      <dsp:txXfrm>
        <a:off x="3093391" y="0"/>
        <a:ext cx="3311999" cy="1270742"/>
      </dsp:txXfrm>
    </dsp:sp>
    <dsp:sp modelId="{F3BA44AB-B0AD-49D1-8326-5591A13F8FF1}">
      <dsp:nvSpPr>
        <dsp:cNvPr id="0" name=""/>
        <dsp:cNvSpPr/>
      </dsp:nvSpPr>
      <dsp:spPr>
        <a:xfrm>
          <a:off x="0" y="1505697"/>
          <a:ext cx="3424524" cy="1270742"/>
        </a:xfrm>
        <a:prstGeom prst="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i-IN" sz="2700" b="1" kern="1200" dirty="0" err="1"/>
            <a:t>क्रेडेंशियल</a:t>
          </a:r>
          <a:r>
            <a:rPr lang="hi-IN" sz="2700" b="1" kern="1200" dirty="0"/>
            <a:t> </a:t>
          </a:r>
          <a:r>
            <a:rPr lang="hi-IN" sz="2700" b="1" kern="1200" dirty="0" err="1"/>
            <a:t>हार्वेस्टिंग</a:t>
          </a:r>
          <a:endParaRPr lang="en-US" sz="2700" kern="1200" dirty="0"/>
        </a:p>
      </dsp:txBody>
      <dsp:txXfrm>
        <a:off x="0" y="1505697"/>
        <a:ext cx="3424524" cy="1270742"/>
      </dsp:txXfrm>
    </dsp:sp>
    <dsp:sp modelId="{403A367A-062C-4444-A644-A290A93A9163}">
      <dsp:nvSpPr>
        <dsp:cNvPr id="0" name=""/>
        <dsp:cNvSpPr/>
      </dsp:nvSpPr>
      <dsp:spPr>
        <a:xfrm>
          <a:off x="3949385" y="1461704"/>
          <a:ext cx="2849153" cy="1270742"/>
        </a:xfrm>
        <a:prstGeom prst="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hi-IN" sz="2700" b="1" kern="1200" dirty="0"/>
            <a:t>निवेश और नकली योजनाएं</a:t>
          </a:r>
          <a:endParaRPr lang="en-US" sz="2700" kern="1200" dirty="0"/>
        </a:p>
      </dsp:txBody>
      <dsp:txXfrm>
        <a:off x="3949385" y="1461704"/>
        <a:ext cx="2849153" cy="1270742"/>
      </dsp:txXfrm>
    </dsp:sp>
    <dsp:sp modelId="{CA53D381-CCE3-4E87-B6BD-50571AAFA368}">
      <dsp:nvSpPr>
        <dsp:cNvPr id="0" name=""/>
        <dsp:cNvSpPr/>
      </dsp:nvSpPr>
      <dsp:spPr>
        <a:xfrm>
          <a:off x="1455425" y="2965674"/>
          <a:ext cx="3636123" cy="1270742"/>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i-IN" sz="2800" kern="1200" dirty="0"/>
            <a:t>बुनियादी ढांचे का टूटना</a:t>
          </a:r>
          <a:endParaRPr lang="en-US" sz="2800" b="1" kern="1200" dirty="0"/>
        </a:p>
      </dsp:txBody>
      <dsp:txXfrm>
        <a:off x="1455425" y="2965674"/>
        <a:ext cx="3636123" cy="12707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AA02-255D-4A9D-AA9F-F145F275B081}">
      <dsp:nvSpPr>
        <dsp:cNvPr id="0" name=""/>
        <dsp:cNvSpPr/>
      </dsp:nvSpPr>
      <dsp:spPr>
        <a:xfrm>
          <a:off x="0" y="0"/>
          <a:ext cx="6798539"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12ED1B-02E4-48C1-BC02-95AC3F2DFE13}">
      <dsp:nvSpPr>
        <dsp:cNvPr id="0" name=""/>
        <dsp:cNvSpPr/>
      </dsp:nvSpPr>
      <dsp:spPr>
        <a:xfrm>
          <a:off x="0" y="0"/>
          <a:ext cx="6798539" cy="97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hi-IN" sz="2700" b="1" kern="1200" dirty="0"/>
            <a:t>व्यक्तिगत जानकारी का अत्यधिक साझाकरण</a:t>
          </a:r>
          <a:endParaRPr lang="en-US" sz="2700" kern="1200" dirty="0"/>
        </a:p>
      </dsp:txBody>
      <dsp:txXfrm>
        <a:off x="0" y="0"/>
        <a:ext cx="6798539" cy="974926"/>
      </dsp:txXfrm>
    </dsp:sp>
    <dsp:sp modelId="{F2997315-A1E5-4CED-BF69-9DE6A62C2B56}">
      <dsp:nvSpPr>
        <dsp:cNvPr id="0" name=""/>
        <dsp:cNvSpPr/>
      </dsp:nvSpPr>
      <dsp:spPr>
        <a:xfrm>
          <a:off x="0" y="974926"/>
          <a:ext cx="6798539"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50AE5-11A8-4B42-B0D9-7F1E4225786E}">
      <dsp:nvSpPr>
        <dsp:cNvPr id="0" name=""/>
        <dsp:cNvSpPr/>
      </dsp:nvSpPr>
      <dsp:spPr>
        <a:xfrm>
          <a:off x="0" y="974926"/>
          <a:ext cx="6798539" cy="97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hi-IN" sz="2700" b="1" kern="1200" dirty="0"/>
            <a:t>कमजोर गोपनीयता सेटिंग्स का शोषण</a:t>
          </a:r>
          <a:endParaRPr lang="en-US" sz="2700" kern="1200" dirty="0"/>
        </a:p>
      </dsp:txBody>
      <dsp:txXfrm>
        <a:off x="0" y="974926"/>
        <a:ext cx="6798539" cy="974926"/>
      </dsp:txXfrm>
    </dsp:sp>
    <dsp:sp modelId="{F8505411-1AC6-4827-9C5E-4F343644E8C2}">
      <dsp:nvSpPr>
        <dsp:cNvPr id="0" name=""/>
        <dsp:cNvSpPr/>
      </dsp:nvSpPr>
      <dsp:spPr>
        <a:xfrm>
          <a:off x="0" y="1949852"/>
          <a:ext cx="6798539"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4F05F-F5D2-4DC0-9B24-5FCABD639B7E}">
      <dsp:nvSpPr>
        <dsp:cNvPr id="0" name=""/>
        <dsp:cNvSpPr/>
      </dsp:nvSpPr>
      <dsp:spPr>
        <a:xfrm>
          <a:off x="0" y="1949852"/>
          <a:ext cx="6798539" cy="97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hi-IN" sz="2700" b="1" kern="1200" dirty="0"/>
            <a:t>खाता अपहरण और पहचान की चोरी</a:t>
          </a:r>
          <a:endParaRPr lang="en-US" sz="2700" kern="1200" dirty="0"/>
        </a:p>
      </dsp:txBody>
      <dsp:txXfrm>
        <a:off x="0" y="1949852"/>
        <a:ext cx="6798539" cy="974926"/>
      </dsp:txXfrm>
    </dsp:sp>
    <dsp:sp modelId="{A7C2263C-D7BA-4E92-ABD0-3DDF5C283E02}">
      <dsp:nvSpPr>
        <dsp:cNvPr id="0" name=""/>
        <dsp:cNvSpPr/>
      </dsp:nvSpPr>
      <dsp:spPr>
        <a:xfrm>
          <a:off x="0" y="2924779"/>
          <a:ext cx="6798539"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DC76C7-CB9C-47A4-AC1A-87D957ABE651}">
      <dsp:nvSpPr>
        <dsp:cNvPr id="0" name=""/>
        <dsp:cNvSpPr/>
      </dsp:nvSpPr>
      <dsp:spPr>
        <a:xfrm>
          <a:off x="0" y="2924779"/>
          <a:ext cx="6798539" cy="974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hi-IN" sz="2800" b="1" kern="1200" dirty="0" err="1"/>
            <a:t>मानहानि</a:t>
          </a:r>
          <a:r>
            <a:rPr lang="hi-IN" sz="2800" b="1" kern="1200" dirty="0"/>
            <a:t> और धोखाधड़ी को अंजाम देने के लिए फर्जी प्रोफाइल</a:t>
          </a:r>
          <a:endParaRPr lang="en-US" sz="2800" kern="1200" dirty="0"/>
        </a:p>
      </dsp:txBody>
      <dsp:txXfrm>
        <a:off x="0" y="2924779"/>
        <a:ext cx="6798539" cy="9749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223AB-EC18-44C8-BC66-9DB4421C13B6}">
      <dsp:nvSpPr>
        <dsp:cNvPr id="0" name=""/>
        <dsp:cNvSpPr/>
      </dsp:nvSpPr>
      <dsp:spPr>
        <a:xfrm>
          <a:off x="0" y="641928"/>
          <a:ext cx="6798539" cy="11559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hi-IN" sz="3800" b="1" kern="1200" dirty="0"/>
            <a:t>दुर्भावनापूर्ण लिंक और डाउनलोड</a:t>
          </a:r>
          <a:endParaRPr lang="en-US" sz="3800" kern="1200" dirty="0"/>
        </a:p>
      </dsp:txBody>
      <dsp:txXfrm>
        <a:off x="56429" y="698357"/>
        <a:ext cx="6685681" cy="1043102"/>
      </dsp:txXfrm>
    </dsp:sp>
    <dsp:sp modelId="{F8C589B4-8618-40CF-9CE3-4ABCA3E48078}">
      <dsp:nvSpPr>
        <dsp:cNvPr id="0" name=""/>
        <dsp:cNvSpPr/>
      </dsp:nvSpPr>
      <dsp:spPr>
        <a:xfrm>
          <a:off x="0" y="1907328"/>
          <a:ext cx="6798539" cy="115596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hi-IN" sz="3800" b="1" kern="1200" dirty="0" err="1"/>
            <a:t>ट्रोजन</a:t>
          </a:r>
          <a:r>
            <a:rPr lang="hi-IN" sz="3800" b="1" kern="1200" dirty="0"/>
            <a:t> ऐप्स और गेम्स</a:t>
          </a:r>
          <a:endParaRPr lang="en-US" sz="3800" kern="1200" dirty="0"/>
        </a:p>
      </dsp:txBody>
      <dsp:txXfrm>
        <a:off x="56429" y="1963757"/>
        <a:ext cx="6685681" cy="10431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C21AA-FE17-4B22-862D-DFF7E74D3B2B}">
      <dsp:nvSpPr>
        <dsp:cNvPr id="0" name=""/>
        <dsp:cNvSpPr/>
      </dsp:nvSpPr>
      <dsp:spPr>
        <a:xfrm>
          <a:off x="0" y="18719"/>
          <a:ext cx="6798539" cy="97928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i-IN" sz="2800" b="1" kern="1200" dirty="0" err="1"/>
            <a:t>दुष्प्रचार</a:t>
          </a:r>
          <a:r>
            <a:rPr lang="hi-IN" sz="2800" b="1" kern="1200" dirty="0"/>
            <a:t> अभियान</a:t>
          </a:r>
          <a:endParaRPr lang="en-US" sz="2800" kern="1200" dirty="0"/>
        </a:p>
      </dsp:txBody>
      <dsp:txXfrm>
        <a:off x="47805" y="66524"/>
        <a:ext cx="6702929" cy="883676"/>
      </dsp:txXfrm>
    </dsp:sp>
    <dsp:sp modelId="{13F2B1B4-7321-4639-AD24-0DB7513D09EC}">
      <dsp:nvSpPr>
        <dsp:cNvPr id="0" name=""/>
        <dsp:cNvSpPr/>
      </dsp:nvSpPr>
      <dsp:spPr>
        <a:xfrm>
          <a:off x="0" y="1162165"/>
          <a:ext cx="6798539" cy="106704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i-IN" sz="2800" b="1" kern="1200" dirty="0" err="1"/>
            <a:t>क्लिकबेट</a:t>
          </a:r>
          <a:r>
            <a:rPr lang="hi-IN" sz="2800" b="1" kern="1200" dirty="0"/>
            <a:t> और कपटपूर्ण सामग्री</a:t>
          </a:r>
          <a:endParaRPr lang="en-US" sz="2800" kern="1200" dirty="0"/>
        </a:p>
      </dsp:txBody>
      <dsp:txXfrm>
        <a:off x="52089" y="1214254"/>
        <a:ext cx="6694361" cy="962862"/>
      </dsp:txXfrm>
    </dsp:sp>
    <dsp:sp modelId="{352D8B99-3063-4D49-A7D6-016F4211EAD9}">
      <dsp:nvSpPr>
        <dsp:cNvPr id="0" name=""/>
        <dsp:cNvSpPr/>
      </dsp:nvSpPr>
      <dsp:spPr>
        <a:xfrm>
          <a:off x="0" y="2393365"/>
          <a:ext cx="6798539" cy="1478874"/>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hi-IN" sz="2800" b="1" kern="1200" dirty="0" err="1"/>
            <a:t>सेक्सटॉर्शन</a:t>
          </a:r>
          <a:r>
            <a:rPr lang="hi-IN" sz="2800" b="1" kern="1200" dirty="0"/>
            <a:t> और सामाजिक अशांति</a:t>
          </a:r>
          <a:endParaRPr lang="en-IN" sz="2800" b="1" kern="1200" dirty="0"/>
        </a:p>
      </dsp:txBody>
      <dsp:txXfrm>
        <a:off x="72193" y="2465558"/>
        <a:ext cx="6654153" cy="13344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1C415-FEFC-49DA-BE32-367554F470EF}" type="datetimeFigureOut">
              <a:rPr lang="en-IN" smtClean="0"/>
              <a:t>06-10-2024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94645-B3FF-4578-BCB1-6CCDE68DAAC2}" type="slidenum">
              <a:rPr lang="en-IN" smtClean="0"/>
              <a:t>‹#›</a:t>
            </a:fld>
            <a:endParaRPr lang="en-IN"/>
          </a:p>
        </p:txBody>
      </p:sp>
    </p:spTree>
    <p:extLst>
      <p:ext uri="{BB962C8B-B14F-4D97-AF65-F5344CB8AC3E}">
        <p14:creationId xmlns:p14="http://schemas.microsoft.com/office/powerpoint/2010/main" val="343305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BF94645-B3FF-4578-BCB1-6CCDE68DAAC2}" type="slidenum">
              <a:rPr lang="en-IN" smtClean="0"/>
              <a:t>15</a:t>
            </a:fld>
            <a:endParaRPr lang="en-IN"/>
          </a:p>
        </p:txBody>
      </p:sp>
    </p:spTree>
    <p:extLst>
      <p:ext uri="{BB962C8B-B14F-4D97-AF65-F5344CB8AC3E}">
        <p14:creationId xmlns:p14="http://schemas.microsoft.com/office/powerpoint/2010/main" val="287712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BF94645-B3FF-4578-BCB1-6CCDE68DAAC2}" type="slidenum">
              <a:rPr lang="en-IN" smtClean="0"/>
              <a:t>17</a:t>
            </a:fld>
            <a:endParaRPr lang="en-IN"/>
          </a:p>
        </p:txBody>
      </p:sp>
    </p:spTree>
    <p:extLst>
      <p:ext uri="{BB962C8B-B14F-4D97-AF65-F5344CB8AC3E}">
        <p14:creationId xmlns:p14="http://schemas.microsoft.com/office/powerpoint/2010/main" val="416358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BF94645-B3FF-4578-BCB1-6CCDE68DAAC2}" type="slidenum">
              <a:rPr lang="en-IN" smtClean="0"/>
              <a:t>20</a:t>
            </a:fld>
            <a:endParaRPr lang="en-IN"/>
          </a:p>
        </p:txBody>
      </p:sp>
    </p:spTree>
    <p:extLst>
      <p:ext uri="{BB962C8B-B14F-4D97-AF65-F5344CB8AC3E}">
        <p14:creationId xmlns:p14="http://schemas.microsoft.com/office/powerpoint/2010/main" val="209893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BF94645-B3FF-4578-BCB1-6CCDE68DAAC2}" type="slidenum">
              <a:rPr lang="en-IN" smtClean="0"/>
              <a:t>21</a:t>
            </a:fld>
            <a:endParaRPr lang="en-IN"/>
          </a:p>
        </p:txBody>
      </p:sp>
    </p:spTree>
    <p:extLst>
      <p:ext uri="{BB962C8B-B14F-4D97-AF65-F5344CB8AC3E}">
        <p14:creationId xmlns:p14="http://schemas.microsoft.com/office/powerpoint/2010/main" val="70451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BF94645-B3FF-4578-BCB1-6CCDE68DAAC2}" type="slidenum">
              <a:rPr lang="en-IN" smtClean="0"/>
              <a:t>23</a:t>
            </a:fld>
            <a:endParaRPr lang="en-IN"/>
          </a:p>
        </p:txBody>
      </p:sp>
    </p:spTree>
    <p:extLst>
      <p:ext uri="{BB962C8B-B14F-4D97-AF65-F5344CB8AC3E}">
        <p14:creationId xmlns:p14="http://schemas.microsoft.com/office/powerpoint/2010/main" val="360216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D302-3186-4CAC-05AB-04D5BEA98C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309BDAD-373E-3CFD-F6C7-508DB9D327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728AE5D-86B0-FD4A-2558-643F8D0D3489}"/>
              </a:ext>
            </a:extLst>
          </p:cNvPr>
          <p:cNvSpPr>
            <a:spLocks noGrp="1"/>
          </p:cNvSpPr>
          <p:nvPr>
            <p:ph type="dt" sz="half" idx="10"/>
          </p:nvPr>
        </p:nvSpPr>
        <p:spPr/>
        <p:txBody>
          <a:bodyPr/>
          <a:lstStyle/>
          <a:p>
            <a:fld id="{9D022A7B-B34A-4C90-A149-71E34D06AB15}" type="datetimeFigureOut">
              <a:rPr lang="en-IN" smtClean="0"/>
              <a:t>06-10-2024</a:t>
            </a:fld>
            <a:endParaRPr lang="en-IN"/>
          </a:p>
        </p:txBody>
      </p:sp>
      <p:sp>
        <p:nvSpPr>
          <p:cNvPr id="5" name="Footer Placeholder 4">
            <a:extLst>
              <a:ext uri="{FF2B5EF4-FFF2-40B4-BE49-F238E27FC236}">
                <a16:creationId xmlns:a16="http://schemas.microsoft.com/office/drawing/2014/main" id="{9E3A7ADB-2A12-A0E6-713F-97F8C41A30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300E3D2-A9B9-11BB-C6AF-3750B0642B35}"/>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196639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579F-F412-1B9D-190E-29898232057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703BB2-7305-E215-166B-0FB6F1D8E3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F77850-EF42-0462-01C8-2C46C1973BBA}"/>
              </a:ext>
            </a:extLst>
          </p:cNvPr>
          <p:cNvSpPr>
            <a:spLocks noGrp="1"/>
          </p:cNvSpPr>
          <p:nvPr>
            <p:ph type="dt" sz="half" idx="10"/>
          </p:nvPr>
        </p:nvSpPr>
        <p:spPr/>
        <p:txBody>
          <a:bodyPr/>
          <a:lstStyle/>
          <a:p>
            <a:fld id="{9D022A7B-B34A-4C90-A149-71E34D06AB15}" type="datetimeFigureOut">
              <a:rPr lang="en-IN" smtClean="0"/>
              <a:t>06-10-2024</a:t>
            </a:fld>
            <a:endParaRPr lang="en-IN"/>
          </a:p>
        </p:txBody>
      </p:sp>
      <p:sp>
        <p:nvSpPr>
          <p:cNvPr id="5" name="Footer Placeholder 4">
            <a:extLst>
              <a:ext uri="{FF2B5EF4-FFF2-40B4-BE49-F238E27FC236}">
                <a16:creationId xmlns:a16="http://schemas.microsoft.com/office/drawing/2014/main" id="{C31E0230-4B72-79A1-E2B2-18C2CBCBD71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45481F2-4B11-E4E1-92BE-3B20DF321CE5}"/>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320802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0423E-AFF4-821F-0583-F3E5C1673F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46CBF65-C800-7ABF-9E02-8CB3FAD31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2C2693-D97A-4F17-25D3-F5B363963448}"/>
              </a:ext>
            </a:extLst>
          </p:cNvPr>
          <p:cNvSpPr>
            <a:spLocks noGrp="1"/>
          </p:cNvSpPr>
          <p:nvPr>
            <p:ph type="dt" sz="half" idx="10"/>
          </p:nvPr>
        </p:nvSpPr>
        <p:spPr/>
        <p:txBody>
          <a:bodyPr/>
          <a:lstStyle/>
          <a:p>
            <a:fld id="{9D022A7B-B34A-4C90-A149-71E34D06AB15}" type="datetimeFigureOut">
              <a:rPr lang="en-IN" smtClean="0"/>
              <a:t>06-10-2024</a:t>
            </a:fld>
            <a:endParaRPr lang="en-IN"/>
          </a:p>
        </p:txBody>
      </p:sp>
      <p:sp>
        <p:nvSpPr>
          <p:cNvPr id="5" name="Footer Placeholder 4">
            <a:extLst>
              <a:ext uri="{FF2B5EF4-FFF2-40B4-BE49-F238E27FC236}">
                <a16:creationId xmlns:a16="http://schemas.microsoft.com/office/drawing/2014/main" id="{3AE2E8EF-06E7-93D8-BC1E-428A330803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6364006-968E-EEC5-A619-DDEAA65269DC}"/>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6680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870D-D29A-E186-B335-1F403B872DA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1EC8931-9E6A-B97F-4ED2-487EC5C691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19E9BB8-EB49-1B64-CF5D-0A4D28BFA655}"/>
              </a:ext>
            </a:extLst>
          </p:cNvPr>
          <p:cNvSpPr>
            <a:spLocks noGrp="1"/>
          </p:cNvSpPr>
          <p:nvPr>
            <p:ph type="dt" sz="half" idx="10"/>
          </p:nvPr>
        </p:nvSpPr>
        <p:spPr/>
        <p:txBody>
          <a:bodyPr/>
          <a:lstStyle/>
          <a:p>
            <a:fld id="{9D022A7B-B34A-4C90-A149-71E34D06AB15}" type="datetimeFigureOut">
              <a:rPr lang="en-IN" smtClean="0"/>
              <a:t>06-10-2024</a:t>
            </a:fld>
            <a:endParaRPr lang="en-IN"/>
          </a:p>
        </p:txBody>
      </p:sp>
      <p:sp>
        <p:nvSpPr>
          <p:cNvPr id="5" name="Footer Placeholder 4">
            <a:extLst>
              <a:ext uri="{FF2B5EF4-FFF2-40B4-BE49-F238E27FC236}">
                <a16:creationId xmlns:a16="http://schemas.microsoft.com/office/drawing/2014/main" id="{232C050A-86B6-16F8-0D10-3F0292FDA3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4A91EF-15AD-A8E3-1BE6-26B5F9620E66}"/>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3626938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FEB6-3D43-33DC-7BC9-98C8A6EE2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5FEFE24-A7C8-141E-FC74-2CBF1E8FEC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210ACF-E956-DB2B-8DAA-A7BC75C0E576}"/>
              </a:ext>
            </a:extLst>
          </p:cNvPr>
          <p:cNvSpPr>
            <a:spLocks noGrp="1"/>
          </p:cNvSpPr>
          <p:nvPr>
            <p:ph type="dt" sz="half" idx="10"/>
          </p:nvPr>
        </p:nvSpPr>
        <p:spPr/>
        <p:txBody>
          <a:bodyPr/>
          <a:lstStyle/>
          <a:p>
            <a:fld id="{9D022A7B-B34A-4C90-A149-71E34D06AB15}" type="datetimeFigureOut">
              <a:rPr lang="en-IN" smtClean="0"/>
              <a:t>06-10-2024</a:t>
            </a:fld>
            <a:endParaRPr lang="en-IN"/>
          </a:p>
        </p:txBody>
      </p:sp>
      <p:sp>
        <p:nvSpPr>
          <p:cNvPr id="5" name="Footer Placeholder 4">
            <a:extLst>
              <a:ext uri="{FF2B5EF4-FFF2-40B4-BE49-F238E27FC236}">
                <a16:creationId xmlns:a16="http://schemas.microsoft.com/office/drawing/2014/main" id="{D46844F4-068D-5EDC-BFF0-AEE7475036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32D2DCD-BCA4-70A6-E587-3D5DF8D37335}"/>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56698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D72FA-97B1-0AD3-07EC-FEDD09E10B3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D719981-069E-1052-EFEE-021060CD5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46FBACD-7F53-70E4-9389-F52C1F8263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B9A8F00-49B8-AACF-29D0-B67AF8266619}"/>
              </a:ext>
            </a:extLst>
          </p:cNvPr>
          <p:cNvSpPr>
            <a:spLocks noGrp="1"/>
          </p:cNvSpPr>
          <p:nvPr>
            <p:ph type="dt" sz="half" idx="10"/>
          </p:nvPr>
        </p:nvSpPr>
        <p:spPr/>
        <p:txBody>
          <a:bodyPr/>
          <a:lstStyle/>
          <a:p>
            <a:fld id="{9D022A7B-B34A-4C90-A149-71E34D06AB15}" type="datetimeFigureOut">
              <a:rPr lang="en-IN" smtClean="0"/>
              <a:t>06-10-2024</a:t>
            </a:fld>
            <a:endParaRPr lang="en-IN"/>
          </a:p>
        </p:txBody>
      </p:sp>
      <p:sp>
        <p:nvSpPr>
          <p:cNvPr id="6" name="Footer Placeholder 5">
            <a:extLst>
              <a:ext uri="{FF2B5EF4-FFF2-40B4-BE49-F238E27FC236}">
                <a16:creationId xmlns:a16="http://schemas.microsoft.com/office/drawing/2014/main" id="{142B1741-E979-67EA-9AB3-B2374205388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A6C2324-4EFE-CA83-BB96-C2E43C840606}"/>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188798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4275-14F0-F991-53AB-BCB61AEB4A5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F236CD9-329C-BF0B-4B32-AB39A88CA5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BD50F8-4E0F-9E81-AF1C-439BDA432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0379178-EF25-377B-3B1C-C30F38D2F9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9EB5FA-29B4-D830-1650-C5CB5DFFED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C7E2DB6-5582-374B-EEF5-917253F0E5A9}"/>
              </a:ext>
            </a:extLst>
          </p:cNvPr>
          <p:cNvSpPr>
            <a:spLocks noGrp="1"/>
          </p:cNvSpPr>
          <p:nvPr>
            <p:ph type="dt" sz="half" idx="10"/>
          </p:nvPr>
        </p:nvSpPr>
        <p:spPr/>
        <p:txBody>
          <a:bodyPr/>
          <a:lstStyle/>
          <a:p>
            <a:fld id="{9D022A7B-B34A-4C90-A149-71E34D06AB15}" type="datetimeFigureOut">
              <a:rPr lang="en-IN" smtClean="0"/>
              <a:t>06-10-2024</a:t>
            </a:fld>
            <a:endParaRPr lang="en-IN"/>
          </a:p>
        </p:txBody>
      </p:sp>
      <p:sp>
        <p:nvSpPr>
          <p:cNvPr id="8" name="Footer Placeholder 7">
            <a:extLst>
              <a:ext uri="{FF2B5EF4-FFF2-40B4-BE49-F238E27FC236}">
                <a16:creationId xmlns:a16="http://schemas.microsoft.com/office/drawing/2014/main" id="{A0193729-3546-36CB-6AE9-4D2DD54628E2}"/>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F5D795-C585-7AB7-9DDD-3FB70184D12A}"/>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307387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AA16-93F7-5281-0719-984B6E15E54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51FCF1F-E107-047F-8401-2CCF65CFEC80}"/>
              </a:ext>
            </a:extLst>
          </p:cNvPr>
          <p:cNvSpPr>
            <a:spLocks noGrp="1"/>
          </p:cNvSpPr>
          <p:nvPr>
            <p:ph type="dt" sz="half" idx="10"/>
          </p:nvPr>
        </p:nvSpPr>
        <p:spPr/>
        <p:txBody>
          <a:bodyPr/>
          <a:lstStyle/>
          <a:p>
            <a:fld id="{9D022A7B-B34A-4C90-A149-71E34D06AB15}" type="datetimeFigureOut">
              <a:rPr lang="en-IN" smtClean="0"/>
              <a:t>06-10-2024</a:t>
            </a:fld>
            <a:endParaRPr lang="en-IN"/>
          </a:p>
        </p:txBody>
      </p:sp>
      <p:sp>
        <p:nvSpPr>
          <p:cNvPr id="4" name="Footer Placeholder 3">
            <a:extLst>
              <a:ext uri="{FF2B5EF4-FFF2-40B4-BE49-F238E27FC236}">
                <a16:creationId xmlns:a16="http://schemas.microsoft.com/office/drawing/2014/main" id="{30D1947F-78E9-B0B0-22D3-3E67D6F6D05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2E253D0-C105-D3E4-DA9E-C2F469EBBABB}"/>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34626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0DB37-7DAB-D9B2-8996-76488FDF3643}"/>
              </a:ext>
            </a:extLst>
          </p:cNvPr>
          <p:cNvSpPr>
            <a:spLocks noGrp="1"/>
          </p:cNvSpPr>
          <p:nvPr>
            <p:ph type="dt" sz="half" idx="10"/>
          </p:nvPr>
        </p:nvSpPr>
        <p:spPr/>
        <p:txBody>
          <a:bodyPr/>
          <a:lstStyle/>
          <a:p>
            <a:fld id="{9D022A7B-B34A-4C90-A149-71E34D06AB15}" type="datetimeFigureOut">
              <a:rPr lang="en-IN" smtClean="0"/>
              <a:t>06-10-2024</a:t>
            </a:fld>
            <a:endParaRPr lang="en-IN"/>
          </a:p>
        </p:txBody>
      </p:sp>
      <p:sp>
        <p:nvSpPr>
          <p:cNvPr id="3" name="Footer Placeholder 2">
            <a:extLst>
              <a:ext uri="{FF2B5EF4-FFF2-40B4-BE49-F238E27FC236}">
                <a16:creationId xmlns:a16="http://schemas.microsoft.com/office/drawing/2014/main" id="{E218CE07-2789-8311-E347-3ECB9EC13E0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90104E4-9825-9F52-BBB4-0B8F123C54B7}"/>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247041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1D94-7D17-EBE5-7CFD-B17757D36C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05CA5AC-281A-F820-11F3-89E7E4CDE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90CB339-D9B8-D3A7-6933-CDA26FF23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5B52F-1F9B-29B3-016E-CAB8A6052DCD}"/>
              </a:ext>
            </a:extLst>
          </p:cNvPr>
          <p:cNvSpPr>
            <a:spLocks noGrp="1"/>
          </p:cNvSpPr>
          <p:nvPr>
            <p:ph type="dt" sz="half" idx="10"/>
          </p:nvPr>
        </p:nvSpPr>
        <p:spPr/>
        <p:txBody>
          <a:bodyPr/>
          <a:lstStyle/>
          <a:p>
            <a:fld id="{9D022A7B-B34A-4C90-A149-71E34D06AB15}" type="datetimeFigureOut">
              <a:rPr lang="en-IN" smtClean="0"/>
              <a:t>06-10-2024</a:t>
            </a:fld>
            <a:endParaRPr lang="en-IN"/>
          </a:p>
        </p:txBody>
      </p:sp>
      <p:sp>
        <p:nvSpPr>
          <p:cNvPr id="6" name="Footer Placeholder 5">
            <a:extLst>
              <a:ext uri="{FF2B5EF4-FFF2-40B4-BE49-F238E27FC236}">
                <a16:creationId xmlns:a16="http://schemas.microsoft.com/office/drawing/2014/main" id="{2C34B97D-35DD-7D73-575D-093C969DE3A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115AC26-D445-6AED-D6BA-3611B5E85D8B}"/>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416963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DB1B-9226-0D5D-5119-8BFB04DC8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18F5245-C00A-0C1E-8BD2-5D4918449F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2297D46-F9FD-90E4-2040-EEDA17C682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570E1C-8761-774C-4CF7-29A78F5C67FE}"/>
              </a:ext>
            </a:extLst>
          </p:cNvPr>
          <p:cNvSpPr>
            <a:spLocks noGrp="1"/>
          </p:cNvSpPr>
          <p:nvPr>
            <p:ph type="dt" sz="half" idx="10"/>
          </p:nvPr>
        </p:nvSpPr>
        <p:spPr/>
        <p:txBody>
          <a:bodyPr/>
          <a:lstStyle/>
          <a:p>
            <a:fld id="{9D022A7B-B34A-4C90-A149-71E34D06AB15}" type="datetimeFigureOut">
              <a:rPr lang="en-IN" smtClean="0"/>
              <a:t>06-10-2024</a:t>
            </a:fld>
            <a:endParaRPr lang="en-IN"/>
          </a:p>
        </p:txBody>
      </p:sp>
      <p:sp>
        <p:nvSpPr>
          <p:cNvPr id="6" name="Footer Placeholder 5">
            <a:extLst>
              <a:ext uri="{FF2B5EF4-FFF2-40B4-BE49-F238E27FC236}">
                <a16:creationId xmlns:a16="http://schemas.microsoft.com/office/drawing/2014/main" id="{5BD64DD3-FDAF-2854-D102-12741E6095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685EE2F-23FD-E5FD-EDAB-C561775DE225}"/>
              </a:ext>
            </a:extLst>
          </p:cNvPr>
          <p:cNvSpPr>
            <a:spLocks noGrp="1"/>
          </p:cNvSpPr>
          <p:nvPr>
            <p:ph type="sldNum" sz="quarter" idx="12"/>
          </p:nvPr>
        </p:nvSpPr>
        <p:spPr/>
        <p:txBody>
          <a:bodyPr/>
          <a:lstStyle/>
          <a:p>
            <a:fld id="{7FDDB70B-13D8-4A8B-8513-C1E97C188B9B}" type="slidenum">
              <a:rPr lang="en-IN" smtClean="0"/>
              <a:t>‹#›</a:t>
            </a:fld>
            <a:endParaRPr lang="en-IN"/>
          </a:p>
        </p:txBody>
      </p:sp>
    </p:spTree>
    <p:extLst>
      <p:ext uri="{BB962C8B-B14F-4D97-AF65-F5344CB8AC3E}">
        <p14:creationId xmlns:p14="http://schemas.microsoft.com/office/powerpoint/2010/main" val="192281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AC34D-C3E7-F1A9-21D8-59A015D3F9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A812E5B-AC8A-0671-CCA0-CCB7A2E57A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695D60-966B-015E-9641-324AD6A3C0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022A7B-B34A-4C90-A149-71E34D06AB15}" type="datetimeFigureOut">
              <a:rPr lang="en-IN" smtClean="0"/>
              <a:t>06-10-2024</a:t>
            </a:fld>
            <a:endParaRPr lang="en-IN"/>
          </a:p>
        </p:txBody>
      </p:sp>
      <p:sp>
        <p:nvSpPr>
          <p:cNvPr id="5" name="Footer Placeholder 4">
            <a:extLst>
              <a:ext uri="{FF2B5EF4-FFF2-40B4-BE49-F238E27FC236}">
                <a16:creationId xmlns:a16="http://schemas.microsoft.com/office/drawing/2014/main" id="{944080F1-5BFF-455A-50A0-1ABD1521C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B0FB2D1A-5FAF-F38E-4350-39B7C3B8A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DDB70B-13D8-4A8B-8513-C1E97C188B9B}" type="slidenum">
              <a:rPr lang="en-IN" smtClean="0"/>
              <a:t>‹#›</a:t>
            </a:fld>
            <a:endParaRPr lang="en-IN"/>
          </a:p>
        </p:txBody>
      </p:sp>
    </p:spTree>
    <p:extLst>
      <p:ext uri="{BB962C8B-B14F-4D97-AF65-F5344CB8AC3E}">
        <p14:creationId xmlns:p14="http://schemas.microsoft.com/office/powerpoint/2010/main" val="188430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jpe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4.jpeg"/><Relationship Id="rId7" Type="http://schemas.openxmlformats.org/officeDocument/2006/relationships/diagramColors" Target="../diagrams/colors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jp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C2616E71-7702-4514-BCE4-BAADB22ED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15F9A7D7-E8EB-49D7-ACB0-13481EF1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044CB560-3BF4-4256-8C60-8864DA0ABF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2840072-D6EC-480D-9A1B-928B36F923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CADDA0B4-EE72-46AA-A7BB-C271924B72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B2519E48-483B-4612-935D-790A10605F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black background with blue text&#10;&#10;Description automatically generated">
            <a:extLst>
              <a:ext uri="{FF2B5EF4-FFF2-40B4-BE49-F238E27FC236}">
                <a16:creationId xmlns:a16="http://schemas.microsoft.com/office/drawing/2014/main" id="{A388D3D0-630B-9228-F828-76973DA6F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488373"/>
            <a:ext cx="2888673" cy="1888636"/>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C0F1FFF-D28D-DED3-B41D-992BE26A540F}"/>
              </a:ext>
            </a:extLst>
          </p:cNvPr>
          <p:cNvSpPr>
            <a:spLocks noGrp="1"/>
          </p:cNvSpPr>
          <p:nvPr>
            <p:ph type="ctrTitle"/>
          </p:nvPr>
        </p:nvSpPr>
        <p:spPr>
          <a:xfrm>
            <a:off x="761999" y="613066"/>
            <a:ext cx="10733858" cy="4155894"/>
          </a:xfrm>
        </p:spPr>
        <p:txBody>
          <a:bodyPr anchor="b">
            <a:normAutofit/>
          </a:bodyPr>
          <a:lstStyle/>
          <a:p>
            <a:r>
              <a:rPr lang="hi-IN" sz="5400" b="1" dirty="0">
                <a:solidFill>
                  <a:schemeClr val="bg1"/>
                </a:solidFill>
              </a:rPr>
              <a:t>सोशल मीडिया की भूमिका, लाभ, खतरों का परिचय</a:t>
            </a:r>
            <a:endParaRPr lang="en-IN" sz="4800" b="1" dirty="0">
              <a:solidFill>
                <a:schemeClr val="bg1"/>
              </a:solidFill>
            </a:endParaRPr>
          </a:p>
        </p:txBody>
      </p:sp>
      <p:sp>
        <p:nvSpPr>
          <p:cNvPr id="3" name="Subtitle 2">
            <a:extLst>
              <a:ext uri="{FF2B5EF4-FFF2-40B4-BE49-F238E27FC236}">
                <a16:creationId xmlns:a16="http://schemas.microsoft.com/office/drawing/2014/main" id="{319EED8B-3558-15F4-19CB-7BA10A2626CF}"/>
              </a:ext>
            </a:extLst>
          </p:cNvPr>
          <p:cNvSpPr>
            <a:spLocks noGrp="1"/>
          </p:cNvSpPr>
          <p:nvPr>
            <p:ph type="subTitle" idx="1"/>
          </p:nvPr>
        </p:nvSpPr>
        <p:spPr>
          <a:xfrm>
            <a:off x="6961909" y="5079250"/>
            <a:ext cx="4573383" cy="1059999"/>
          </a:xfrm>
        </p:spPr>
        <p:txBody>
          <a:bodyPr anchor="t">
            <a:normAutofit/>
          </a:bodyPr>
          <a:lstStyle/>
          <a:p>
            <a:r>
              <a:rPr lang="en-IN" b="1" dirty="0">
                <a:solidFill>
                  <a:schemeClr val="bg1"/>
                </a:solidFill>
              </a:rPr>
              <a:t>A CYBERPEACE PRESENTATION</a:t>
            </a:r>
          </a:p>
        </p:txBody>
      </p:sp>
    </p:spTree>
    <p:extLst>
      <p:ext uri="{BB962C8B-B14F-4D97-AF65-F5344CB8AC3E}">
        <p14:creationId xmlns:p14="http://schemas.microsoft.com/office/powerpoint/2010/main" val="121584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B7FC9B57-4BAF-059E-A457-BF00EDBFB58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3"/>
          <a:stretch/>
        </p:blipFill>
        <p:spPr bwMode="auto">
          <a:xfrm>
            <a:off x="598798" y="1303020"/>
            <a:ext cx="10931901" cy="4723707"/>
          </a:xfrm>
          <a:prstGeom prst="rect">
            <a:avLst/>
          </a:prstGeom>
          <a:noFill/>
        </p:spPr>
      </p:pic>
      <p:pic>
        <p:nvPicPr>
          <p:cNvPr id="5" name="Picture 4" descr="A black background with blue text&#10;&#10;Description automatically generated">
            <a:extLst>
              <a:ext uri="{FF2B5EF4-FFF2-40B4-BE49-F238E27FC236}">
                <a16:creationId xmlns:a16="http://schemas.microsoft.com/office/drawing/2014/main" id="{3C930A0F-931F-C603-125D-BD07713D2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366" y="-358486"/>
            <a:ext cx="2576945" cy="2047009"/>
          </a:xfrm>
          <a:prstGeom prst="rect">
            <a:avLst/>
          </a:prstGeom>
        </p:spPr>
      </p:pic>
    </p:spTree>
    <p:extLst>
      <p:ext uri="{BB962C8B-B14F-4D97-AF65-F5344CB8AC3E}">
        <p14:creationId xmlns:p14="http://schemas.microsoft.com/office/powerpoint/2010/main" val="111338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58FD5B0-9D5B-65AA-9513-6F7DCA10280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5" b="786"/>
          <a:stretch/>
        </p:blipFill>
        <p:spPr bwMode="auto">
          <a:xfrm>
            <a:off x="643467" y="830724"/>
            <a:ext cx="10308551" cy="5112876"/>
          </a:xfrm>
          <a:prstGeom prst="rect">
            <a:avLst/>
          </a:prstGeom>
          <a:noFill/>
        </p:spPr>
      </p:pic>
      <p:sp>
        <p:nvSpPr>
          <p:cNvPr id="16" name="Freeform: Shape 15">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descr="A black background with blue text&#10;&#10;Description automatically generated">
            <a:extLst>
              <a:ext uri="{FF2B5EF4-FFF2-40B4-BE49-F238E27FC236}">
                <a16:creationId xmlns:a16="http://schemas.microsoft.com/office/drawing/2014/main" id="{CFDE7D63-A380-F810-E6E4-C31F0176C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130" y="-608142"/>
            <a:ext cx="2608118" cy="2047009"/>
          </a:xfrm>
          <a:prstGeom prst="rect">
            <a:avLst/>
          </a:prstGeom>
        </p:spPr>
      </p:pic>
    </p:spTree>
    <p:extLst>
      <p:ext uri="{BB962C8B-B14F-4D97-AF65-F5344CB8AC3E}">
        <p14:creationId xmlns:p14="http://schemas.microsoft.com/office/powerpoint/2010/main" val="349884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3C240F-8DB1-2126-E5E3-3828E3DAFF5A}"/>
              </a:ext>
            </a:extLst>
          </p:cNvPr>
          <p:cNvSpPr>
            <a:spLocks noGrp="1"/>
          </p:cNvSpPr>
          <p:nvPr>
            <p:ph type="title"/>
          </p:nvPr>
        </p:nvSpPr>
        <p:spPr>
          <a:xfrm>
            <a:off x="259774" y="723898"/>
            <a:ext cx="7715458" cy="1495425"/>
          </a:xfrm>
        </p:spPr>
        <p:txBody>
          <a:bodyPr>
            <a:noAutofit/>
          </a:bodyPr>
          <a:lstStyle/>
          <a:p>
            <a:r>
              <a:rPr lang="en-IN" b="1" dirty="0"/>
              <a:t>SOCIAL MEDIA ALGORITHM</a:t>
            </a:r>
            <a:br>
              <a:rPr lang="en-IN" b="1" dirty="0"/>
            </a:br>
            <a:r>
              <a:rPr lang="hi-IN" b="1" dirty="0"/>
              <a:t>सोशल मीडिया एल्गोरिदम</a:t>
            </a:r>
            <a:endParaRPr lang="en-IN" b="1" dirty="0"/>
          </a:p>
        </p:txBody>
      </p:sp>
      <p:sp>
        <p:nvSpPr>
          <p:cNvPr id="3" name="Content Placeholder 2">
            <a:extLst>
              <a:ext uri="{FF2B5EF4-FFF2-40B4-BE49-F238E27FC236}">
                <a16:creationId xmlns:a16="http://schemas.microsoft.com/office/drawing/2014/main" id="{8E96D0DF-2075-DE3A-CEEF-2209805A665C}"/>
              </a:ext>
            </a:extLst>
          </p:cNvPr>
          <p:cNvSpPr>
            <a:spLocks noGrp="1"/>
          </p:cNvSpPr>
          <p:nvPr>
            <p:ph idx="1"/>
          </p:nvPr>
        </p:nvSpPr>
        <p:spPr>
          <a:xfrm>
            <a:off x="259773" y="2405066"/>
            <a:ext cx="7138553" cy="4006125"/>
          </a:xfrm>
        </p:spPr>
        <p:txBody>
          <a:bodyPr>
            <a:noAutofit/>
          </a:bodyPr>
          <a:lstStyle/>
          <a:p>
            <a:pPr>
              <a:spcAft>
                <a:spcPts val="800"/>
              </a:spcAft>
            </a:pPr>
            <a:r>
              <a:rPr lang="hi-IN" kern="100" dirty="0">
                <a:effectLst/>
                <a:latin typeface="Aptos" panose="020B0004020202020204" pitchFamily="34" charset="0"/>
                <a:ea typeface="Aptos" panose="020B0004020202020204" pitchFamily="34" charset="0"/>
                <a:cs typeface="Vrinda" panose="020B0502040204020203" pitchFamily="34" charset="0"/>
              </a:rPr>
              <a:t>एल्गोरिदम नियमों और गणनाओं के जटिल </a:t>
            </a:r>
            <a:r>
              <a:rPr lang="hi-IN" kern="100" dirty="0" err="1">
                <a:effectLst/>
                <a:latin typeface="Aptos" panose="020B0004020202020204" pitchFamily="34" charset="0"/>
                <a:ea typeface="Aptos" panose="020B0004020202020204" pitchFamily="34" charset="0"/>
                <a:cs typeface="Vrinda" panose="020B0502040204020203" pitchFamily="34" charset="0"/>
              </a:rPr>
              <a:t>सेट</a:t>
            </a:r>
            <a:r>
              <a:rPr lang="hi-IN" kern="100" dirty="0">
                <a:effectLst/>
                <a:latin typeface="Aptos" panose="020B0004020202020204" pitchFamily="34" charset="0"/>
                <a:ea typeface="Aptos" panose="020B0004020202020204" pitchFamily="34" charset="0"/>
                <a:cs typeface="Vrinda" panose="020B0502040204020203" pitchFamily="34" charset="0"/>
              </a:rPr>
              <a:t> हैं जिनका उपयोग सोशल मीडिया प्लेटफ़ॉर्म द्वारा यह निर्धारित करने के लिए किया जाता है कि उपयोगकर्ता अपने </a:t>
            </a:r>
            <a:r>
              <a:rPr lang="hi-IN" kern="100" dirty="0" err="1">
                <a:effectLst/>
                <a:latin typeface="Aptos" panose="020B0004020202020204" pitchFamily="34" charset="0"/>
                <a:ea typeface="Aptos" panose="020B0004020202020204" pitchFamily="34" charset="0"/>
                <a:cs typeface="Vrinda" panose="020B0502040204020203" pitchFamily="34" charset="0"/>
              </a:rPr>
              <a:t>फ़ीड</a:t>
            </a:r>
            <a:r>
              <a:rPr lang="hi-IN" kern="100" dirty="0">
                <a:effectLst/>
                <a:latin typeface="Aptos" panose="020B0004020202020204" pitchFamily="34" charset="0"/>
                <a:ea typeface="Aptos" panose="020B0004020202020204" pitchFamily="34" charset="0"/>
                <a:cs typeface="Vrinda" panose="020B0502040204020203" pitchFamily="34" charset="0"/>
              </a:rPr>
              <a:t>, खोज परिणामों और अनुशंसाओं में क्या सामग्री देखते हैं।</a:t>
            </a:r>
            <a:endParaRPr lang="en-US" kern="100" dirty="0">
              <a:effectLst/>
              <a:latin typeface="Aptos" panose="020B0004020202020204" pitchFamily="34" charset="0"/>
              <a:ea typeface="Aptos" panose="020B0004020202020204" pitchFamily="34" charset="0"/>
              <a:cs typeface="Vrinda" panose="020B0502040204020203" pitchFamily="34" charset="0"/>
            </a:endParaRPr>
          </a:p>
          <a:p>
            <a:pPr>
              <a:spcAft>
                <a:spcPts val="800"/>
              </a:spcAft>
            </a:pPr>
            <a:endParaRPr lang="en-IN" kern="100" dirty="0">
              <a:effectLst/>
              <a:latin typeface="Aptos" panose="020B0004020202020204" pitchFamily="34" charset="0"/>
              <a:ea typeface="Aptos" panose="020B0004020202020204" pitchFamily="34" charset="0"/>
              <a:cs typeface="Vrinda" panose="020B0502040204020203" pitchFamily="34" charset="0"/>
            </a:endParaRPr>
          </a:p>
        </p:txBody>
      </p:sp>
      <p:pic>
        <p:nvPicPr>
          <p:cNvPr id="5" name="Picture 4" descr="Person watching empty phone">
            <a:extLst>
              <a:ext uri="{FF2B5EF4-FFF2-40B4-BE49-F238E27FC236}">
                <a16:creationId xmlns:a16="http://schemas.microsoft.com/office/drawing/2014/main" id="{01A1CE34-269D-BE34-DEB5-12B41A07C4D8}"/>
              </a:ext>
            </a:extLst>
          </p:cNvPr>
          <p:cNvPicPr>
            <a:picLocks noChangeAspect="1"/>
          </p:cNvPicPr>
          <p:nvPr/>
        </p:nvPicPr>
        <p:blipFill>
          <a:blip r:embed="rId2"/>
          <a:srcRect l="40638" r="10768" b="-1"/>
          <a:stretch/>
        </p:blipFill>
        <p:spPr>
          <a:xfrm>
            <a:off x="7398326" y="446808"/>
            <a:ext cx="4407317" cy="6037119"/>
          </a:xfrm>
          <a:prstGeom prst="rect">
            <a:avLst/>
          </a:prstGeom>
          <a:effectLst/>
        </p:spPr>
      </p:pic>
      <p:pic>
        <p:nvPicPr>
          <p:cNvPr id="4" name="Picture 3" descr="A black background with blue text&#10;&#10;Description automatically generated">
            <a:extLst>
              <a:ext uri="{FF2B5EF4-FFF2-40B4-BE49-F238E27FC236}">
                <a16:creationId xmlns:a16="http://schemas.microsoft.com/office/drawing/2014/main" id="{D5C119F4-785A-44A6-72BF-BD2ACCB4B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8300" y="-299607"/>
            <a:ext cx="2400300" cy="2047009"/>
          </a:xfrm>
          <a:prstGeom prst="rect">
            <a:avLst/>
          </a:prstGeom>
        </p:spPr>
      </p:pic>
      <p:sp>
        <p:nvSpPr>
          <p:cNvPr id="6" name="TextBox 5">
            <a:extLst>
              <a:ext uri="{FF2B5EF4-FFF2-40B4-BE49-F238E27FC236}">
                <a16:creationId xmlns:a16="http://schemas.microsoft.com/office/drawing/2014/main" id="{B92DEA95-DC17-86FC-3EF8-47D52C9B3282}"/>
              </a:ext>
            </a:extLst>
          </p:cNvPr>
          <p:cNvSpPr txBox="1"/>
          <p:nvPr/>
        </p:nvSpPr>
        <p:spPr>
          <a:xfrm>
            <a:off x="5226627" y="4416137"/>
            <a:ext cx="2171699" cy="1056700"/>
          </a:xfrm>
          <a:prstGeom prst="rect">
            <a:avLst/>
          </a:prstGeom>
          <a:noFill/>
        </p:spPr>
        <p:txBody>
          <a:bodyPr wrap="square" rtlCol="0">
            <a:spAutoFit/>
          </a:bodyPr>
          <a:lstStyle/>
          <a:p>
            <a:pPr>
              <a:spcAft>
                <a:spcPts val="800"/>
              </a:spcAft>
            </a:pPr>
            <a:r>
              <a:rPr lang="en-IN" sz="2800" b="1" kern="100" dirty="0">
                <a:effectLst/>
                <a:latin typeface="Aptos" panose="020B0004020202020204" pitchFamily="34" charset="0"/>
                <a:ea typeface="Aptos" panose="020B0004020202020204" pitchFamily="34" charset="0"/>
                <a:cs typeface="Vrinda" panose="020B0502040204020203" pitchFamily="34" charset="0"/>
              </a:rPr>
              <a:t>Relevance/</a:t>
            </a:r>
          </a:p>
          <a:p>
            <a:pPr>
              <a:spcAft>
                <a:spcPts val="800"/>
              </a:spcAft>
            </a:pPr>
            <a:r>
              <a:rPr lang="hi-IN" sz="2800" b="1" kern="100" dirty="0" err="1">
                <a:effectLst/>
                <a:latin typeface="Aptos" panose="020B0004020202020204" pitchFamily="34" charset="0"/>
                <a:ea typeface="Aptos" panose="020B0004020202020204" pitchFamily="34" charset="0"/>
                <a:cs typeface="Vrinda" panose="020B0502040204020203" pitchFamily="34" charset="0"/>
              </a:rPr>
              <a:t>प्रासंगिकता</a:t>
            </a:r>
            <a:endParaRPr lang="en-IN" sz="2800" b="1" kern="100" dirty="0">
              <a:effectLst/>
              <a:latin typeface="Aptos" panose="020B0004020202020204" pitchFamily="34" charset="0"/>
              <a:ea typeface="Aptos" panose="020B0004020202020204" pitchFamily="34" charset="0"/>
              <a:cs typeface="Vrinda" panose="020B0502040204020203" pitchFamily="34" charset="0"/>
            </a:endParaRPr>
          </a:p>
        </p:txBody>
      </p:sp>
      <p:sp>
        <p:nvSpPr>
          <p:cNvPr id="7" name="TextBox 6">
            <a:extLst>
              <a:ext uri="{FF2B5EF4-FFF2-40B4-BE49-F238E27FC236}">
                <a16:creationId xmlns:a16="http://schemas.microsoft.com/office/drawing/2014/main" id="{DB1D8669-471A-0171-BA5E-511E2C8AD8F2}"/>
              </a:ext>
            </a:extLst>
          </p:cNvPr>
          <p:cNvSpPr txBox="1"/>
          <p:nvPr/>
        </p:nvSpPr>
        <p:spPr>
          <a:xfrm>
            <a:off x="3618447" y="5731457"/>
            <a:ext cx="2293341" cy="954107"/>
          </a:xfrm>
          <a:prstGeom prst="rect">
            <a:avLst/>
          </a:prstGeom>
          <a:noFill/>
        </p:spPr>
        <p:txBody>
          <a:bodyPr wrap="square" rtlCol="0">
            <a:spAutoFit/>
          </a:bodyPr>
          <a:lstStyle/>
          <a:p>
            <a:pPr marL="0" indent="0">
              <a:spcAft>
                <a:spcPts val="800"/>
              </a:spcAft>
              <a:buNone/>
            </a:pPr>
            <a:r>
              <a:rPr lang="en-IN" sz="2800" b="1" kern="100" dirty="0">
                <a:effectLst/>
                <a:latin typeface="Aptos" panose="020B0004020202020204" pitchFamily="34" charset="0"/>
                <a:ea typeface="Aptos" panose="020B0004020202020204" pitchFamily="34" charset="0"/>
                <a:cs typeface="Vrinda" panose="020B0502040204020203" pitchFamily="34" charset="0"/>
              </a:rPr>
              <a:t>Engagement/</a:t>
            </a:r>
            <a:r>
              <a:rPr lang="hi-IN" sz="2800" b="0" i="0" dirty="0">
                <a:solidFill>
                  <a:schemeClr val="tx1">
                    <a:lumMod val="95000"/>
                    <a:lumOff val="5000"/>
                  </a:schemeClr>
                </a:solidFill>
                <a:effectLst/>
                <a:latin typeface="Arial" panose="020B0604020202020204" pitchFamily="34" charset="0"/>
              </a:rPr>
              <a:t>कार्य</a:t>
            </a:r>
            <a:endParaRPr lang="en-IN" sz="2800" b="1" kern="100" dirty="0">
              <a:solidFill>
                <a:schemeClr val="tx1">
                  <a:lumMod val="95000"/>
                  <a:lumOff val="5000"/>
                </a:schemeClr>
              </a:solidFill>
              <a:effectLst/>
              <a:latin typeface="Aptos" panose="020B0004020202020204" pitchFamily="34" charset="0"/>
              <a:ea typeface="Aptos" panose="020B0004020202020204" pitchFamily="34" charset="0"/>
              <a:cs typeface="Vrinda" panose="020B0502040204020203" pitchFamily="34" charset="0"/>
            </a:endParaRPr>
          </a:p>
        </p:txBody>
      </p:sp>
      <p:sp>
        <p:nvSpPr>
          <p:cNvPr id="8" name="TextBox 7">
            <a:extLst>
              <a:ext uri="{FF2B5EF4-FFF2-40B4-BE49-F238E27FC236}">
                <a16:creationId xmlns:a16="http://schemas.microsoft.com/office/drawing/2014/main" id="{E905427A-5E33-E635-A2D2-4EA2972C4B94}"/>
              </a:ext>
            </a:extLst>
          </p:cNvPr>
          <p:cNvSpPr txBox="1"/>
          <p:nvPr/>
        </p:nvSpPr>
        <p:spPr>
          <a:xfrm>
            <a:off x="625866" y="5695588"/>
            <a:ext cx="1906732" cy="954107"/>
          </a:xfrm>
          <a:prstGeom prst="rect">
            <a:avLst/>
          </a:prstGeom>
          <a:noFill/>
        </p:spPr>
        <p:txBody>
          <a:bodyPr wrap="square" rtlCol="0">
            <a:spAutoFit/>
          </a:bodyPr>
          <a:lstStyle/>
          <a:p>
            <a:pPr marL="0" indent="0">
              <a:spcAft>
                <a:spcPts val="800"/>
              </a:spcAft>
              <a:buNone/>
            </a:pPr>
            <a:r>
              <a:rPr lang="en-IN" sz="2800" b="1" kern="100" dirty="0">
                <a:effectLst/>
                <a:latin typeface="Aptos" panose="020B0004020202020204" pitchFamily="34" charset="0"/>
                <a:ea typeface="Aptos" panose="020B0004020202020204" pitchFamily="34" charset="0"/>
                <a:cs typeface="Vrinda" panose="020B0502040204020203" pitchFamily="34" charset="0"/>
              </a:rPr>
              <a:t>Recency/</a:t>
            </a:r>
            <a:r>
              <a:rPr lang="hi-IN" sz="2800" b="1" kern="100" dirty="0">
                <a:effectLst/>
                <a:latin typeface="Aptos" panose="020B0004020202020204" pitchFamily="34" charset="0"/>
                <a:ea typeface="Aptos" panose="020B0004020202020204" pitchFamily="34" charset="0"/>
                <a:cs typeface="Vrinda" panose="020B0502040204020203" pitchFamily="34" charset="0"/>
              </a:rPr>
              <a:t>नवीनता</a:t>
            </a:r>
            <a:endParaRPr lang="en-IN" sz="2800" b="1" kern="100" dirty="0">
              <a:effectLst/>
              <a:latin typeface="Aptos" panose="020B0004020202020204" pitchFamily="34" charset="0"/>
              <a:ea typeface="Aptos" panose="020B0004020202020204" pitchFamily="34" charset="0"/>
              <a:cs typeface="Vrinda" panose="020B0502040204020203" pitchFamily="34" charset="0"/>
            </a:endParaRPr>
          </a:p>
        </p:txBody>
      </p:sp>
      <p:sp>
        <p:nvSpPr>
          <p:cNvPr id="9" name="TextBox 8">
            <a:extLst>
              <a:ext uri="{FF2B5EF4-FFF2-40B4-BE49-F238E27FC236}">
                <a16:creationId xmlns:a16="http://schemas.microsoft.com/office/drawing/2014/main" id="{ECBC1469-BB0C-49D7-8E40-86D7ADA32DB6}"/>
              </a:ext>
            </a:extLst>
          </p:cNvPr>
          <p:cNvSpPr txBox="1"/>
          <p:nvPr/>
        </p:nvSpPr>
        <p:spPr>
          <a:xfrm>
            <a:off x="1232787" y="4703077"/>
            <a:ext cx="3340676" cy="1231106"/>
          </a:xfrm>
          <a:prstGeom prst="rect">
            <a:avLst/>
          </a:prstGeom>
          <a:noFill/>
        </p:spPr>
        <p:txBody>
          <a:bodyPr wrap="square" rtlCol="0">
            <a:spAutoFit/>
          </a:bodyPr>
          <a:lstStyle/>
          <a:p>
            <a:r>
              <a:rPr lang="en-IN" sz="2800" b="1" kern="100" dirty="0">
                <a:effectLst/>
                <a:latin typeface="Aptos" panose="020B0004020202020204" pitchFamily="34" charset="0"/>
                <a:ea typeface="Aptos" panose="020B0004020202020204" pitchFamily="34" charset="0"/>
                <a:cs typeface="Vrinda" panose="020B0502040204020203" pitchFamily="34" charset="0"/>
              </a:rPr>
              <a:t>Content-Type/</a:t>
            </a:r>
            <a:r>
              <a:rPr lang="hi-IN" sz="2800" b="1" kern="100" dirty="0">
                <a:effectLst/>
                <a:latin typeface="Aptos" panose="020B0004020202020204" pitchFamily="34" charset="0"/>
                <a:ea typeface="Aptos" panose="020B0004020202020204" pitchFamily="34" charset="0"/>
                <a:cs typeface="Vrinda" panose="020B0502040204020203" pitchFamily="34" charset="0"/>
              </a:rPr>
              <a:t>सामग्री-प्रकार</a:t>
            </a:r>
            <a:endParaRPr lang="en-IN" sz="2800" b="1" dirty="0"/>
          </a:p>
          <a:p>
            <a:endParaRPr lang="en-IN" dirty="0"/>
          </a:p>
        </p:txBody>
      </p:sp>
    </p:spTree>
    <p:extLst>
      <p:ext uri="{BB962C8B-B14F-4D97-AF65-F5344CB8AC3E}">
        <p14:creationId xmlns:p14="http://schemas.microsoft.com/office/powerpoint/2010/main" val="488831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183FC-84E9-23C4-3891-E3C0DC0B5036}"/>
              </a:ext>
            </a:extLst>
          </p:cNvPr>
          <p:cNvSpPr>
            <a:spLocks noGrp="1"/>
          </p:cNvSpPr>
          <p:nvPr>
            <p:ph type="title"/>
          </p:nvPr>
        </p:nvSpPr>
        <p:spPr>
          <a:xfrm>
            <a:off x="761802" y="350196"/>
            <a:ext cx="5566063" cy="1135704"/>
          </a:xfrm>
        </p:spPr>
        <p:txBody>
          <a:bodyPr anchor="ctr">
            <a:normAutofit/>
          </a:bodyPr>
          <a:lstStyle/>
          <a:p>
            <a:r>
              <a:rPr lang="hi-IN" sz="4000" b="1" dirty="0"/>
              <a:t>सोशल मीडिया की भूमिका</a:t>
            </a:r>
            <a:endParaRPr lang="en-IN" sz="4000" b="1" dirty="0"/>
          </a:p>
        </p:txBody>
      </p:sp>
      <p:sp>
        <p:nvSpPr>
          <p:cNvPr id="3" name="Content Placeholder 2">
            <a:extLst>
              <a:ext uri="{FF2B5EF4-FFF2-40B4-BE49-F238E27FC236}">
                <a16:creationId xmlns:a16="http://schemas.microsoft.com/office/drawing/2014/main" id="{961C8D11-A4A1-D27A-DCE6-E2FE2C0B47E3}"/>
              </a:ext>
            </a:extLst>
          </p:cNvPr>
          <p:cNvSpPr>
            <a:spLocks noGrp="1"/>
          </p:cNvSpPr>
          <p:nvPr>
            <p:ph idx="1"/>
          </p:nvPr>
        </p:nvSpPr>
        <p:spPr>
          <a:xfrm>
            <a:off x="359455" y="2150918"/>
            <a:ext cx="5566064" cy="4205432"/>
          </a:xfrm>
        </p:spPr>
        <p:txBody>
          <a:bodyPr anchor="ctr">
            <a:normAutofit lnSpcReduction="10000"/>
          </a:bodyPr>
          <a:lstStyle/>
          <a:p>
            <a:pPr marL="342900" lvl="0" indent="-342900">
              <a:buFont typeface="Symbol" panose="05050102010706020507" pitchFamily="18" charset="2"/>
              <a:buChar char=""/>
            </a:pPr>
            <a:r>
              <a:rPr lang="hi-IN" sz="3000" kern="100" dirty="0">
                <a:effectLst/>
                <a:latin typeface="Aptos" panose="020B0004020202020204" pitchFamily="34" charset="0"/>
                <a:ea typeface="Aptos" panose="020B0004020202020204" pitchFamily="34" charset="0"/>
                <a:cs typeface="Vrinda" panose="020B0502040204020203" pitchFamily="34" charset="0"/>
              </a:rPr>
              <a:t>संचार और कनेक्टिविटी</a:t>
            </a:r>
          </a:p>
          <a:p>
            <a:pPr marL="342900" lvl="0" indent="-342900">
              <a:buFont typeface="Symbol" panose="05050102010706020507" pitchFamily="18" charset="2"/>
              <a:buChar char=""/>
            </a:pPr>
            <a:r>
              <a:rPr lang="hi-IN" sz="3000" kern="100" dirty="0">
                <a:effectLst/>
                <a:latin typeface="Aptos" panose="020B0004020202020204" pitchFamily="34" charset="0"/>
                <a:ea typeface="Aptos" panose="020B0004020202020204" pitchFamily="34" charset="0"/>
                <a:cs typeface="Vrinda" panose="020B0502040204020203" pitchFamily="34" charset="0"/>
              </a:rPr>
              <a:t>उम्र और नस्ल की बाधाओं को तोड़ता है, भाषा और सांस्कृतिक अंतर को पार करता है</a:t>
            </a:r>
          </a:p>
          <a:p>
            <a:pPr marL="342900" lvl="0" indent="-342900">
              <a:buFont typeface="Symbol" panose="05050102010706020507" pitchFamily="18" charset="2"/>
              <a:buChar char=""/>
            </a:pPr>
            <a:r>
              <a:rPr lang="hi-IN" sz="3000" kern="100" dirty="0">
                <a:effectLst/>
                <a:latin typeface="Aptos" panose="020B0004020202020204" pitchFamily="34" charset="0"/>
                <a:ea typeface="Aptos" panose="020B0004020202020204" pitchFamily="34" charset="0"/>
                <a:cs typeface="Vrinda" panose="020B0502040204020203" pitchFamily="34" charset="0"/>
              </a:rPr>
              <a:t>शिक्षा</a:t>
            </a:r>
          </a:p>
          <a:p>
            <a:pPr marL="342900" lvl="0" indent="-342900">
              <a:buFont typeface="Symbol" panose="05050102010706020507" pitchFamily="18" charset="2"/>
              <a:buChar char=""/>
            </a:pPr>
            <a:r>
              <a:rPr lang="hi-IN" sz="3000" kern="100" dirty="0">
                <a:effectLst/>
                <a:latin typeface="Aptos" panose="020B0004020202020204" pitchFamily="34" charset="0"/>
                <a:ea typeface="Aptos" panose="020B0004020202020204" pitchFamily="34" charset="0"/>
                <a:cs typeface="Vrinda" panose="020B0502040204020203" pitchFamily="34" charset="0"/>
              </a:rPr>
              <a:t>मनोरंजन</a:t>
            </a:r>
          </a:p>
          <a:p>
            <a:pPr marL="342900" lvl="0" indent="-342900">
              <a:buFont typeface="Symbol" panose="05050102010706020507" pitchFamily="18" charset="2"/>
              <a:buChar char=""/>
            </a:pPr>
            <a:r>
              <a:rPr lang="hi-IN" sz="3000" kern="100" dirty="0">
                <a:effectLst/>
                <a:latin typeface="Aptos" panose="020B0004020202020204" pitchFamily="34" charset="0"/>
                <a:ea typeface="Aptos" panose="020B0004020202020204" pitchFamily="34" charset="0"/>
                <a:cs typeface="Vrinda" panose="020B0502040204020203" pitchFamily="34" charset="0"/>
              </a:rPr>
              <a:t>सामुदायिक इमारत</a:t>
            </a:r>
          </a:p>
          <a:p>
            <a:pPr marL="342900" lvl="0" indent="-342900">
              <a:buFont typeface="Symbol" panose="05050102010706020507" pitchFamily="18" charset="2"/>
              <a:buChar char=""/>
            </a:pPr>
            <a:r>
              <a:rPr lang="hi-IN" sz="3000" kern="100" dirty="0">
                <a:effectLst/>
                <a:latin typeface="Aptos" panose="020B0004020202020204" pitchFamily="34" charset="0"/>
                <a:ea typeface="Aptos" panose="020B0004020202020204" pitchFamily="34" charset="0"/>
                <a:cs typeface="Vrinda" panose="020B0502040204020203" pitchFamily="34" charset="0"/>
              </a:rPr>
              <a:t>ई-कॉमर्स और ज्ञान साझाकरण को बढ़ावा देता है</a:t>
            </a:r>
            <a:endParaRPr lang="en-IN" sz="2000" dirty="0"/>
          </a:p>
        </p:txBody>
      </p:sp>
      <p:pic>
        <p:nvPicPr>
          <p:cNvPr id="5" name="Picture 4" descr="Colourful carved figures of humans">
            <a:extLst>
              <a:ext uri="{FF2B5EF4-FFF2-40B4-BE49-F238E27FC236}">
                <a16:creationId xmlns:a16="http://schemas.microsoft.com/office/drawing/2014/main" id="{3E56DFFE-7ADB-02AA-D1B7-8B0EB44C0F04}"/>
              </a:ext>
            </a:extLst>
          </p:cNvPr>
          <p:cNvPicPr>
            <a:picLocks noChangeAspect="1"/>
          </p:cNvPicPr>
          <p:nvPr/>
        </p:nvPicPr>
        <p:blipFill>
          <a:blip r:embed="rId2"/>
          <a:srcRect l="18414" r="18181" b="-1"/>
          <a:stretch/>
        </p:blipFill>
        <p:spPr>
          <a:xfrm>
            <a:off x="5949101" y="395300"/>
            <a:ext cx="5263729" cy="5915072"/>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C269F6B1-0D64-CEBC-DDE8-21777864E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842" y="-426027"/>
            <a:ext cx="2441864" cy="2047009"/>
          </a:xfrm>
          <a:prstGeom prst="rect">
            <a:avLst/>
          </a:prstGeom>
        </p:spPr>
      </p:pic>
    </p:spTree>
    <p:extLst>
      <p:ext uri="{BB962C8B-B14F-4D97-AF65-F5344CB8AC3E}">
        <p14:creationId xmlns:p14="http://schemas.microsoft.com/office/powerpoint/2010/main" val="216866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7D8CB7-EC17-A4AC-73E6-5C9A26D69BC6}"/>
              </a:ext>
            </a:extLst>
          </p:cNvPr>
          <p:cNvSpPr>
            <a:spLocks noGrp="1"/>
          </p:cNvSpPr>
          <p:nvPr>
            <p:ph type="title"/>
          </p:nvPr>
        </p:nvSpPr>
        <p:spPr>
          <a:xfrm>
            <a:off x="586478" y="1683756"/>
            <a:ext cx="3115265" cy="2396359"/>
          </a:xfrm>
        </p:spPr>
        <p:txBody>
          <a:bodyPr anchor="b">
            <a:normAutofit/>
          </a:bodyPr>
          <a:lstStyle/>
          <a:p>
            <a:pPr algn="r"/>
            <a:r>
              <a:rPr lang="hi-IN" sz="4000" b="1" dirty="0">
                <a:solidFill>
                  <a:srgbClr val="FFFFFF"/>
                </a:solidFill>
              </a:rPr>
              <a:t>सोशल मीडिया का प्रभाव</a:t>
            </a:r>
            <a:endParaRPr lang="en-IN" sz="4000" b="1" dirty="0">
              <a:solidFill>
                <a:srgbClr val="FFFFFF"/>
              </a:solidFill>
            </a:endParaRPr>
          </a:p>
        </p:txBody>
      </p:sp>
      <p:graphicFrame>
        <p:nvGraphicFramePr>
          <p:cNvPr id="21" name="Content Placeholder 2">
            <a:extLst>
              <a:ext uri="{FF2B5EF4-FFF2-40B4-BE49-F238E27FC236}">
                <a16:creationId xmlns:a16="http://schemas.microsoft.com/office/drawing/2014/main" id="{8CCEE077-8892-8394-E4D6-44CFB9E76A3F}"/>
              </a:ext>
            </a:extLst>
          </p:cNvPr>
          <p:cNvGraphicFramePr>
            <a:graphicFrameLocks noGrp="1"/>
          </p:cNvGraphicFramePr>
          <p:nvPr>
            <p:ph idx="1"/>
            <p:extLst>
              <p:ext uri="{D42A27DB-BD31-4B8C-83A1-F6EECF244321}">
                <p14:modId xmlns:p14="http://schemas.microsoft.com/office/powerpoint/2010/main" val="3098410095"/>
              </p:ext>
            </p:extLst>
          </p:nvPr>
        </p:nvGraphicFramePr>
        <p:xfrm>
          <a:off x="4781490" y="1324075"/>
          <a:ext cx="6666833" cy="4768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background with blue text&#10;&#10;Description automatically generated">
            <a:extLst>
              <a:ext uri="{FF2B5EF4-FFF2-40B4-BE49-F238E27FC236}">
                <a16:creationId xmlns:a16="http://schemas.microsoft.com/office/drawing/2014/main" id="{57B48DB4-3DE4-FAAF-934D-8D03E3D37F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59819" y="-722934"/>
            <a:ext cx="2389909" cy="2047009"/>
          </a:xfrm>
          <a:prstGeom prst="rect">
            <a:avLst/>
          </a:prstGeom>
        </p:spPr>
      </p:pic>
    </p:spTree>
    <p:extLst>
      <p:ext uri="{BB962C8B-B14F-4D97-AF65-F5344CB8AC3E}">
        <p14:creationId xmlns:p14="http://schemas.microsoft.com/office/powerpoint/2010/main" val="2278046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BFCB-AA65-4F00-EFEA-ACD4F879E1D1}"/>
              </a:ext>
            </a:extLst>
          </p:cNvPr>
          <p:cNvSpPr>
            <a:spLocks noGrp="1"/>
          </p:cNvSpPr>
          <p:nvPr>
            <p:ph type="title"/>
          </p:nvPr>
        </p:nvSpPr>
        <p:spPr/>
        <p:txBody>
          <a:bodyPr/>
          <a:lstStyle/>
          <a:p>
            <a:r>
              <a:rPr lang="en-IN" dirty="0"/>
              <a:t>THE UPSIDES (</a:t>
            </a:r>
            <a:r>
              <a:rPr lang="hi-IN" dirty="0"/>
              <a:t>सकारात्मक</a:t>
            </a:r>
            <a:r>
              <a:rPr lang="en-US" dirty="0"/>
              <a:t> </a:t>
            </a:r>
            <a:r>
              <a:rPr lang="hi-IN" dirty="0"/>
              <a:t>पहलू</a:t>
            </a:r>
            <a:r>
              <a:rPr lang="en-US" dirty="0"/>
              <a:t>)</a:t>
            </a:r>
            <a:endParaRPr lang="en-IN" dirty="0"/>
          </a:p>
        </p:txBody>
      </p:sp>
      <p:graphicFrame>
        <p:nvGraphicFramePr>
          <p:cNvPr id="5" name="Content Placeholder 2">
            <a:extLst>
              <a:ext uri="{FF2B5EF4-FFF2-40B4-BE49-F238E27FC236}">
                <a16:creationId xmlns:a16="http://schemas.microsoft.com/office/drawing/2014/main" id="{3369163D-90D3-ED99-0E99-95FF864061D8}"/>
              </a:ext>
            </a:extLst>
          </p:cNvPr>
          <p:cNvGraphicFramePr>
            <a:graphicFrameLocks noGrp="1"/>
          </p:cNvGraphicFramePr>
          <p:nvPr>
            <p:ph idx="1"/>
            <p:extLst>
              <p:ext uri="{D42A27DB-BD31-4B8C-83A1-F6EECF244321}">
                <p14:modId xmlns:p14="http://schemas.microsoft.com/office/powerpoint/2010/main" val="3384523124"/>
              </p:ext>
            </p:extLst>
          </p:nvPr>
        </p:nvGraphicFramePr>
        <p:xfrm>
          <a:off x="838200" y="1825625"/>
          <a:ext cx="10515600" cy="3832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black background with blue text&#10;&#10;Description automatically generated">
            <a:extLst>
              <a:ext uri="{FF2B5EF4-FFF2-40B4-BE49-F238E27FC236}">
                <a16:creationId xmlns:a16="http://schemas.microsoft.com/office/drawing/2014/main" id="{71D4DA7B-3A85-D014-F44B-A05F5A4358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54391" y="-356321"/>
            <a:ext cx="2327564" cy="2047009"/>
          </a:xfrm>
          <a:prstGeom prst="rect">
            <a:avLst/>
          </a:prstGeom>
        </p:spPr>
      </p:pic>
    </p:spTree>
    <p:extLst>
      <p:ext uri="{BB962C8B-B14F-4D97-AF65-F5344CB8AC3E}">
        <p14:creationId xmlns:p14="http://schemas.microsoft.com/office/powerpoint/2010/main" val="211209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E04A-B5DE-1E32-E9F5-CE93DFC4DD3E}"/>
              </a:ext>
            </a:extLst>
          </p:cNvPr>
          <p:cNvSpPr>
            <a:spLocks noGrp="1"/>
          </p:cNvSpPr>
          <p:nvPr>
            <p:ph type="title"/>
          </p:nvPr>
        </p:nvSpPr>
        <p:spPr/>
        <p:txBody>
          <a:bodyPr/>
          <a:lstStyle/>
          <a:p>
            <a:r>
              <a:rPr lang="en-IN" dirty="0"/>
              <a:t>THE DOWNSIDES (</a:t>
            </a:r>
            <a:r>
              <a:rPr lang="hi-IN" dirty="0"/>
              <a:t>नकारात्मक पहलू</a:t>
            </a:r>
            <a:r>
              <a:rPr lang="en-US" dirty="0"/>
              <a:t>)</a:t>
            </a:r>
            <a:endParaRPr lang="en-IN" dirty="0"/>
          </a:p>
        </p:txBody>
      </p:sp>
      <p:graphicFrame>
        <p:nvGraphicFramePr>
          <p:cNvPr id="5" name="Content Placeholder 2">
            <a:extLst>
              <a:ext uri="{FF2B5EF4-FFF2-40B4-BE49-F238E27FC236}">
                <a16:creationId xmlns:a16="http://schemas.microsoft.com/office/drawing/2014/main" id="{4F745BB2-73DB-1328-2504-8AF62D6A8121}"/>
              </a:ext>
            </a:extLst>
          </p:cNvPr>
          <p:cNvGraphicFramePr>
            <a:graphicFrameLocks noGrp="1"/>
          </p:cNvGraphicFramePr>
          <p:nvPr>
            <p:ph idx="1"/>
            <p:extLst>
              <p:ext uri="{D42A27DB-BD31-4B8C-83A1-F6EECF244321}">
                <p14:modId xmlns:p14="http://schemas.microsoft.com/office/powerpoint/2010/main" val="1870053960"/>
              </p:ext>
            </p:extLst>
          </p:nvPr>
        </p:nvGraphicFramePr>
        <p:xfrm>
          <a:off x="838200" y="1517073"/>
          <a:ext cx="10515600" cy="5195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background with blue text&#10;&#10;Description automatically generated">
            <a:extLst>
              <a:ext uri="{FF2B5EF4-FFF2-40B4-BE49-F238E27FC236}">
                <a16:creationId xmlns:a16="http://schemas.microsoft.com/office/drawing/2014/main" id="{C4B8CB11-0E54-7D27-B30C-EE63A5F965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74282" y="-529936"/>
            <a:ext cx="2379518" cy="2047009"/>
          </a:xfrm>
          <a:prstGeom prst="rect">
            <a:avLst/>
          </a:prstGeom>
        </p:spPr>
      </p:pic>
    </p:spTree>
    <p:extLst>
      <p:ext uri="{BB962C8B-B14F-4D97-AF65-F5344CB8AC3E}">
        <p14:creationId xmlns:p14="http://schemas.microsoft.com/office/powerpoint/2010/main" val="120763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 holding keys">
            <a:extLst>
              <a:ext uri="{FF2B5EF4-FFF2-40B4-BE49-F238E27FC236}">
                <a16:creationId xmlns:a16="http://schemas.microsoft.com/office/drawing/2014/main" id="{8F2CF205-524F-E738-DECC-A90DA4F76830}"/>
              </a:ext>
            </a:extLst>
          </p:cNvPr>
          <p:cNvPicPr>
            <a:picLocks noChangeAspect="1"/>
          </p:cNvPicPr>
          <p:nvPr/>
        </p:nvPicPr>
        <p:blipFill>
          <a:blip r:embed="rId3"/>
          <a:srcRect l="32181" r="15160"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E4C45D-E543-0B1F-CCCE-3FE7FD50ACF8}"/>
              </a:ext>
            </a:extLst>
          </p:cNvPr>
          <p:cNvSpPr>
            <a:spLocks noGrp="1"/>
          </p:cNvSpPr>
          <p:nvPr>
            <p:ph idx="1"/>
          </p:nvPr>
        </p:nvSpPr>
        <p:spPr>
          <a:xfrm>
            <a:off x="6115317" y="290945"/>
            <a:ext cx="5247340" cy="5949133"/>
          </a:xfrm>
        </p:spPr>
        <p:txBody>
          <a:bodyPr anchor="ctr">
            <a:normAutofit/>
          </a:bodyPr>
          <a:lstStyle/>
          <a:p>
            <a:pPr marL="0" indent="0">
              <a:buNone/>
            </a:pPr>
            <a:r>
              <a:rPr lang="hi-IN" b="1" i="1" kern="100" dirty="0">
                <a:effectLst/>
                <a:latin typeface="Aptos" panose="020B0004020202020204" pitchFamily="34" charset="0"/>
                <a:ea typeface="Aptos" panose="020B0004020202020204" pitchFamily="34" charset="0"/>
                <a:cs typeface="Vrinda" panose="020B0502040204020203" pitchFamily="34" charset="0"/>
              </a:rPr>
              <a:t>एक सुरक्षित, उत्पादक और सकारात्मक सोशल मीडिया अनुभव की कुंजी जागरूक और जिम्मेदार उपयोगकर्ता होना है</a:t>
            </a:r>
            <a:endParaRPr lang="en-IN" sz="2000" dirty="0"/>
          </a:p>
        </p:txBody>
      </p:sp>
      <p:pic>
        <p:nvPicPr>
          <p:cNvPr id="4" name="Picture 3" descr="A black background with blue text&#10;&#10;Description automatically generated">
            <a:extLst>
              <a:ext uri="{FF2B5EF4-FFF2-40B4-BE49-F238E27FC236}">
                <a16:creationId xmlns:a16="http://schemas.microsoft.com/office/drawing/2014/main" id="{5DC3ECD1-0449-435F-9771-B4A024A22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2830" y="-495895"/>
            <a:ext cx="2327564" cy="2047009"/>
          </a:xfrm>
          <a:prstGeom prst="rect">
            <a:avLst/>
          </a:prstGeom>
        </p:spPr>
      </p:pic>
    </p:spTree>
    <p:extLst>
      <p:ext uri="{BB962C8B-B14F-4D97-AF65-F5344CB8AC3E}">
        <p14:creationId xmlns:p14="http://schemas.microsoft.com/office/powerpoint/2010/main" val="318077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E466-B924-467C-0F2B-8903D25554EC}"/>
              </a:ext>
            </a:extLst>
          </p:cNvPr>
          <p:cNvSpPr>
            <a:spLocks noGrp="1"/>
          </p:cNvSpPr>
          <p:nvPr>
            <p:ph type="title"/>
          </p:nvPr>
        </p:nvSpPr>
        <p:spPr>
          <a:xfrm>
            <a:off x="761840" y="871147"/>
            <a:ext cx="4544762" cy="1668302"/>
          </a:xfrm>
        </p:spPr>
        <p:txBody>
          <a:bodyPr anchor="t">
            <a:normAutofit/>
          </a:bodyPr>
          <a:lstStyle/>
          <a:p>
            <a:r>
              <a:rPr lang="hi-IN" sz="3600" b="1" dirty="0"/>
              <a:t>संबद्ध साइबर खतरे</a:t>
            </a:r>
            <a:endParaRPr lang="en-IN" sz="3600" b="1" dirty="0"/>
          </a:p>
        </p:txBody>
      </p:sp>
      <p:cxnSp>
        <p:nvCxnSpPr>
          <p:cNvPr id="18" name="Straight Connector 17">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624206E-39E9-E172-AF30-E973678E8FE0}"/>
              </a:ext>
            </a:extLst>
          </p:cNvPr>
          <p:cNvSpPr>
            <a:spLocks noGrp="1"/>
          </p:cNvSpPr>
          <p:nvPr>
            <p:ph idx="1"/>
          </p:nvPr>
        </p:nvSpPr>
        <p:spPr>
          <a:xfrm>
            <a:off x="405817" y="1910925"/>
            <a:ext cx="5590309" cy="4075928"/>
          </a:xfrm>
        </p:spPr>
        <p:txBody>
          <a:bodyPr>
            <a:normAutofit fontScale="92500" lnSpcReduction="10000"/>
          </a:bodyPr>
          <a:lstStyle/>
          <a:p>
            <a:pPr marL="0" indent="0">
              <a:buNone/>
            </a:pPr>
            <a:r>
              <a:rPr lang="hi-IN" sz="3000" dirty="0"/>
              <a:t>जैसे-जैसे सोशल मीडिया प्लेटफ़ॉर्म की लोकप्रियता बढ़ती जा रही है, वे साइबर अपराधियों के लिए एक प्रमुख लक्ष्य बन गए हैं जो पहले से न सोचा उपयोगकर्ताओं का शोषण करना चाहते हैं। वे विशेषताएं जो सोशल मीडिया को इतना आकर्षक बनाती हैं - कनेक्टिविटी, सूचना साझाकरण और वैश्विक पहुंच - वे भी हैं जो इसे दुर्भावनापूर्ण अभिनेताओं के लिए सोने की खान बनाती हैं।</a:t>
            </a:r>
            <a:endParaRPr lang="en-US" sz="2000" dirty="0"/>
          </a:p>
        </p:txBody>
      </p:sp>
      <p:pic>
        <p:nvPicPr>
          <p:cNvPr id="5" name="Picture 4" descr="Digital graphs and numbers in 3D">
            <a:extLst>
              <a:ext uri="{FF2B5EF4-FFF2-40B4-BE49-F238E27FC236}">
                <a16:creationId xmlns:a16="http://schemas.microsoft.com/office/drawing/2014/main" id="{A81F8C9B-679B-52D9-B99D-B1D12FBA07A5}"/>
              </a:ext>
            </a:extLst>
          </p:cNvPr>
          <p:cNvPicPr>
            <a:picLocks noChangeAspect="1"/>
          </p:cNvPicPr>
          <p:nvPr/>
        </p:nvPicPr>
        <p:blipFill>
          <a:blip r:embed="rId2"/>
          <a:srcRect l="28601" r="19562" b="-1"/>
          <a:stretch/>
        </p:blipFill>
        <p:spPr>
          <a:xfrm>
            <a:off x="6685651" y="771753"/>
            <a:ext cx="5430149" cy="5316095"/>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D9B95274-D331-B32D-D973-28AECE18B6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3445" y="-561109"/>
            <a:ext cx="2566715" cy="2150918"/>
          </a:xfrm>
          <a:prstGeom prst="rect">
            <a:avLst/>
          </a:prstGeom>
        </p:spPr>
      </p:pic>
    </p:spTree>
    <p:extLst>
      <p:ext uri="{BB962C8B-B14F-4D97-AF65-F5344CB8AC3E}">
        <p14:creationId xmlns:p14="http://schemas.microsoft.com/office/powerpoint/2010/main" val="280446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F3EE4-3525-95EE-8926-0F2CC1C47788}"/>
              </a:ext>
            </a:extLst>
          </p:cNvPr>
          <p:cNvSpPr>
            <a:spLocks noGrp="1"/>
          </p:cNvSpPr>
          <p:nvPr>
            <p:ph type="title"/>
          </p:nvPr>
        </p:nvSpPr>
        <p:spPr>
          <a:xfrm>
            <a:off x="4553733" y="548464"/>
            <a:ext cx="6798541" cy="1675623"/>
          </a:xfrm>
        </p:spPr>
        <p:txBody>
          <a:bodyPr anchor="b">
            <a:normAutofit/>
          </a:bodyPr>
          <a:lstStyle/>
          <a:p>
            <a:r>
              <a:rPr lang="hi-IN" sz="4000" b="1" dirty="0" err="1"/>
              <a:t>फ़िशिंग</a:t>
            </a:r>
            <a:r>
              <a:rPr lang="hi-IN" sz="4000" b="1" dirty="0"/>
              <a:t> और सोशल इंजीनियरिंग</a:t>
            </a:r>
            <a:endParaRPr lang="en-IN" sz="4000" b="1" dirty="0"/>
          </a:p>
        </p:txBody>
      </p:sp>
      <p:pic>
        <p:nvPicPr>
          <p:cNvPr id="6" name="Picture 5">
            <a:extLst>
              <a:ext uri="{FF2B5EF4-FFF2-40B4-BE49-F238E27FC236}">
                <a16:creationId xmlns:a16="http://schemas.microsoft.com/office/drawing/2014/main" id="{DCF71C45-707A-A94D-3608-1375F9D53BED}"/>
              </a:ext>
            </a:extLst>
          </p:cNvPr>
          <p:cNvPicPr>
            <a:picLocks noChangeAspect="1"/>
          </p:cNvPicPr>
          <p:nvPr/>
        </p:nvPicPr>
        <p:blipFill>
          <a:blip r:embed="rId2"/>
          <a:srcRect l="34354" r="24800"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40FB0DBB-F439-39E6-D236-F38F37343F5E}"/>
              </a:ext>
            </a:extLst>
          </p:cNvPr>
          <p:cNvGraphicFramePr>
            <a:graphicFrameLocks noGrp="1"/>
          </p:cNvGraphicFramePr>
          <p:nvPr>
            <p:ph idx="1"/>
            <p:extLst>
              <p:ext uri="{D42A27DB-BD31-4B8C-83A1-F6EECF244321}">
                <p14:modId xmlns:p14="http://schemas.microsoft.com/office/powerpoint/2010/main" val="209557006"/>
              </p:ext>
            </p:extLst>
          </p:nvPr>
        </p:nvGraphicFramePr>
        <p:xfrm>
          <a:off x="4553734" y="2224087"/>
          <a:ext cx="6798539" cy="4270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ack background with blue text&#10;&#10;Description automatically generated">
            <a:extLst>
              <a:ext uri="{FF2B5EF4-FFF2-40B4-BE49-F238E27FC236}">
                <a16:creationId xmlns:a16="http://schemas.microsoft.com/office/drawing/2014/main" id="{B3A7D9B6-F076-F2D8-C3D5-C87320CE59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18567" y="-475041"/>
            <a:ext cx="2192482" cy="2047009"/>
          </a:xfrm>
          <a:prstGeom prst="rect">
            <a:avLst/>
          </a:prstGeom>
        </p:spPr>
      </p:pic>
    </p:spTree>
    <p:extLst>
      <p:ext uri="{BB962C8B-B14F-4D97-AF65-F5344CB8AC3E}">
        <p14:creationId xmlns:p14="http://schemas.microsoft.com/office/powerpoint/2010/main" val="189662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73ACD-FA1C-7F53-4FC6-F6E49B35CB6D}"/>
              </a:ext>
            </a:extLst>
          </p:cNvPr>
          <p:cNvSpPr>
            <a:spLocks noGrp="1"/>
          </p:cNvSpPr>
          <p:nvPr>
            <p:ph type="title"/>
          </p:nvPr>
        </p:nvSpPr>
        <p:spPr/>
        <p:txBody>
          <a:bodyPr/>
          <a:lstStyle/>
          <a:p>
            <a:r>
              <a:rPr lang="en-IN" b="1" dirty="0"/>
              <a:t>INDEX</a:t>
            </a:r>
          </a:p>
        </p:txBody>
      </p:sp>
      <p:graphicFrame>
        <p:nvGraphicFramePr>
          <p:cNvPr id="6" name="Content Placeholder 2">
            <a:extLst>
              <a:ext uri="{FF2B5EF4-FFF2-40B4-BE49-F238E27FC236}">
                <a16:creationId xmlns:a16="http://schemas.microsoft.com/office/drawing/2014/main" id="{7B615C10-D6FF-2B7D-CE6F-FFE78FCAE27F}"/>
              </a:ext>
            </a:extLst>
          </p:cNvPr>
          <p:cNvGraphicFramePr>
            <a:graphicFrameLocks noGrp="1"/>
          </p:cNvGraphicFramePr>
          <p:nvPr>
            <p:ph idx="1"/>
            <p:extLst>
              <p:ext uri="{D42A27DB-BD31-4B8C-83A1-F6EECF244321}">
                <p14:modId xmlns:p14="http://schemas.microsoft.com/office/powerpoint/2010/main" val="13579035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background with blue text&#10;&#10;Description automatically generated">
            <a:extLst>
              <a:ext uri="{FF2B5EF4-FFF2-40B4-BE49-F238E27FC236}">
                <a16:creationId xmlns:a16="http://schemas.microsoft.com/office/drawing/2014/main" id="{68906725-ACD3-54C3-7923-76D168723C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9937" y="-526819"/>
            <a:ext cx="2202873" cy="2047009"/>
          </a:xfrm>
          <a:prstGeom prst="rect">
            <a:avLst/>
          </a:prstGeom>
        </p:spPr>
      </p:pic>
    </p:spTree>
    <p:extLst>
      <p:ext uri="{BB962C8B-B14F-4D97-AF65-F5344CB8AC3E}">
        <p14:creationId xmlns:p14="http://schemas.microsoft.com/office/powerpoint/2010/main" val="2193583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8EC4E-E229-E41A-3D34-884E897B8AC0}"/>
              </a:ext>
            </a:extLst>
          </p:cNvPr>
          <p:cNvSpPr>
            <a:spLocks noGrp="1"/>
          </p:cNvSpPr>
          <p:nvPr>
            <p:ph type="title"/>
          </p:nvPr>
        </p:nvSpPr>
        <p:spPr>
          <a:xfrm>
            <a:off x="4553733" y="548465"/>
            <a:ext cx="6798541" cy="1499970"/>
          </a:xfrm>
        </p:spPr>
        <p:txBody>
          <a:bodyPr anchor="b">
            <a:normAutofit/>
          </a:bodyPr>
          <a:lstStyle/>
          <a:p>
            <a:r>
              <a:rPr lang="hi-IN" sz="4000" b="1" dirty="0"/>
              <a:t>डेटा चोरी और गोपनीयता का उल्लंघन</a:t>
            </a:r>
            <a:endParaRPr lang="en-IN" sz="4000" b="1" dirty="0"/>
          </a:p>
        </p:txBody>
      </p:sp>
      <p:pic>
        <p:nvPicPr>
          <p:cNvPr id="6" name="Picture 5">
            <a:extLst>
              <a:ext uri="{FF2B5EF4-FFF2-40B4-BE49-F238E27FC236}">
                <a16:creationId xmlns:a16="http://schemas.microsoft.com/office/drawing/2014/main" id="{19DFF561-430D-D405-7D39-390F38640A95}"/>
              </a:ext>
            </a:extLst>
          </p:cNvPr>
          <p:cNvPicPr>
            <a:picLocks noChangeAspect="1"/>
          </p:cNvPicPr>
          <p:nvPr/>
        </p:nvPicPr>
        <p:blipFill>
          <a:blip r:embed="rId3"/>
          <a:srcRect l="30954" r="28200"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90013B57-85BD-C280-BA99-80C57B46DFFC}"/>
              </a:ext>
            </a:extLst>
          </p:cNvPr>
          <p:cNvGraphicFramePr>
            <a:graphicFrameLocks noGrp="1"/>
          </p:cNvGraphicFramePr>
          <p:nvPr>
            <p:ph idx="1"/>
            <p:extLst>
              <p:ext uri="{D42A27DB-BD31-4B8C-83A1-F6EECF244321}">
                <p14:modId xmlns:p14="http://schemas.microsoft.com/office/powerpoint/2010/main" val="417577636"/>
              </p:ext>
            </p:extLst>
          </p:nvPr>
        </p:nvGraphicFramePr>
        <p:xfrm>
          <a:off x="4553733" y="2272670"/>
          <a:ext cx="6798539" cy="3899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FE417146-8303-FFF9-5B1F-5F363F3F8D50}"/>
              </a:ext>
            </a:extLst>
          </p:cNvPr>
          <p:cNvPicPr>
            <a:picLocks noChangeAspect="1"/>
          </p:cNvPicPr>
          <p:nvPr/>
        </p:nvPicPr>
        <p:blipFill>
          <a:blip r:embed="rId9"/>
          <a:stretch>
            <a:fillRect/>
          </a:stretch>
        </p:blipFill>
        <p:spPr>
          <a:xfrm>
            <a:off x="9092046" y="-494280"/>
            <a:ext cx="2260228" cy="2048434"/>
          </a:xfrm>
          <a:prstGeom prst="rect">
            <a:avLst/>
          </a:prstGeom>
        </p:spPr>
      </p:pic>
    </p:spTree>
    <p:extLst>
      <p:ext uri="{BB962C8B-B14F-4D97-AF65-F5344CB8AC3E}">
        <p14:creationId xmlns:p14="http://schemas.microsoft.com/office/powerpoint/2010/main" val="344729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83BC0-0F59-5EE7-64D1-3683A658EF48}"/>
              </a:ext>
            </a:extLst>
          </p:cNvPr>
          <p:cNvSpPr>
            <a:spLocks noGrp="1"/>
          </p:cNvSpPr>
          <p:nvPr>
            <p:ph type="title"/>
          </p:nvPr>
        </p:nvSpPr>
        <p:spPr>
          <a:xfrm>
            <a:off x="4553733" y="548464"/>
            <a:ext cx="6798541" cy="1675623"/>
          </a:xfrm>
        </p:spPr>
        <p:txBody>
          <a:bodyPr anchor="b">
            <a:normAutofit/>
          </a:bodyPr>
          <a:lstStyle/>
          <a:p>
            <a:r>
              <a:rPr lang="hi-IN" sz="4000" b="1" dirty="0"/>
              <a:t>मैलवेयर और फिरौती हमले</a:t>
            </a:r>
            <a:endParaRPr lang="en-IN" sz="4000" b="1" dirty="0"/>
          </a:p>
        </p:txBody>
      </p:sp>
      <p:pic>
        <p:nvPicPr>
          <p:cNvPr id="6" name="Picture 5">
            <a:extLst>
              <a:ext uri="{FF2B5EF4-FFF2-40B4-BE49-F238E27FC236}">
                <a16:creationId xmlns:a16="http://schemas.microsoft.com/office/drawing/2014/main" id="{EC266346-B4E2-44F2-83A3-85B3BFBBC83F}"/>
              </a:ext>
            </a:extLst>
          </p:cNvPr>
          <p:cNvPicPr>
            <a:picLocks noChangeAspect="1"/>
          </p:cNvPicPr>
          <p:nvPr/>
        </p:nvPicPr>
        <p:blipFill>
          <a:blip r:embed="rId3"/>
          <a:srcRect l="31016" r="2309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91D1009A-CF10-C37D-2817-4502F17012A5}"/>
              </a:ext>
            </a:extLst>
          </p:cNvPr>
          <p:cNvGraphicFramePr>
            <a:graphicFrameLocks noGrp="1"/>
          </p:cNvGraphicFramePr>
          <p:nvPr>
            <p:ph idx="1"/>
            <p:extLst>
              <p:ext uri="{D42A27DB-BD31-4B8C-83A1-F6EECF244321}">
                <p14:modId xmlns:p14="http://schemas.microsoft.com/office/powerpoint/2010/main" val="1485104988"/>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A black background with blue text&#10;&#10;Description automatically generated">
            <a:extLst>
              <a:ext uri="{FF2B5EF4-FFF2-40B4-BE49-F238E27FC236}">
                <a16:creationId xmlns:a16="http://schemas.microsoft.com/office/drawing/2014/main" id="{AE706807-A9E9-1ADC-1976-733FFB0D49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24709" y="-567912"/>
            <a:ext cx="2327564" cy="2047009"/>
          </a:xfrm>
          <a:prstGeom prst="rect">
            <a:avLst/>
          </a:prstGeom>
        </p:spPr>
      </p:pic>
    </p:spTree>
    <p:extLst>
      <p:ext uri="{BB962C8B-B14F-4D97-AF65-F5344CB8AC3E}">
        <p14:creationId xmlns:p14="http://schemas.microsoft.com/office/powerpoint/2010/main" val="2109643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34D15-CB3C-76DE-7C96-CCA7C629B070}"/>
              </a:ext>
            </a:extLst>
          </p:cNvPr>
          <p:cNvSpPr>
            <a:spLocks noGrp="1"/>
          </p:cNvSpPr>
          <p:nvPr>
            <p:ph type="title"/>
          </p:nvPr>
        </p:nvSpPr>
        <p:spPr>
          <a:xfrm>
            <a:off x="4553733" y="548464"/>
            <a:ext cx="6798541" cy="1675623"/>
          </a:xfrm>
        </p:spPr>
        <p:txBody>
          <a:bodyPr anchor="b">
            <a:normAutofit/>
          </a:bodyPr>
          <a:lstStyle/>
          <a:p>
            <a:r>
              <a:rPr lang="hi-IN" sz="4000" b="1" dirty="0"/>
              <a:t>फर्जी समाचार और गलत सूचना</a:t>
            </a:r>
            <a:endParaRPr lang="en-IN" sz="4000" b="1" dirty="0"/>
          </a:p>
        </p:txBody>
      </p:sp>
      <p:pic>
        <p:nvPicPr>
          <p:cNvPr id="6" name="Picture 5" descr="A close-up of a blue and white striped fabric&#10;&#10;Description automatically generated">
            <a:extLst>
              <a:ext uri="{FF2B5EF4-FFF2-40B4-BE49-F238E27FC236}">
                <a16:creationId xmlns:a16="http://schemas.microsoft.com/office/drawing/2014/main" id="{ADA14371-4771-5974-9373-BC92F280B889}"/>
              </a:ext>
            </a:extLst>
          </p:cNvPr>
          <p:cNvPicPr>
            <a:picLocks noChangeAspect="1"/>
          </p:cNvPicPr>
          <p:nvPr/>
        </p:nvPicPr>
        <p:blipFill>
          <a:blip r:embed="rId2"/>
          <a:srcRect l="22094" r="38438"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AE29DCCE-9A91-E2A0-FB81-D0ECD2A86F89}"/>
              </a:ext>
            </a:extLst>
          </p:cNvPr>
          <p:cNvGraphicFramePr>
            <a:graphicFrameLocks noGrp="1"/>
          </p:cNvGraphicFramePr>
          <p:nvPr>
            <p:ph idx="1"/>
            <p:extLst>
              <p:ext uri="{D42A27DB-BD31-4B8C-83A1-F6EECF244321}">
                <p14:modId xmlns:p14="http://schemas.microsoft.com/office/powerpoint/2010/main" val="154291722"/>
              </p:ext>
            </p:extLst>
          </p:nvPr>
        </p:nvGraphicFramePr>
        <p:xfrm>
          <a:off x="4553734" y="2224088"/>
          <a:ext cx="6798539" cy="3890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black background with blue text&#10;&#10;Description automatically generated">
            <a:extLst>
              <a:ext uri="{FF2B5EF4-FFF2-40B4-BE49-F238E27FC236}">
                <a16:creationId xmlns:a16="http://schemas.microsoft.com/office/drawing/2014/main" id="{A2267775-DDAD-C0CD-B4D8-C9964AB1FC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62209" y="-561108"/>
            <a:ext cx="2078182" cy="1880754"/>
          </a:xfrm>
          <a:prstGeom prst="rect">
            <a:avLst/>
          </a:prstGeom>
        </p:spPr>
      </p:pic>
    </p:spTree>
    <p:extLst>
      <p:ext uri="{BB962C8B-B14F-4D97-AF65-F5344CB8AC3E}">
        <p14:creationId xmlns:p14="http://schemas.microsoft.com/office/powerpoint/2010/main" val="242592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84ED7-BC9E-5644-44FF-8CC2F20280A6}"/>
              </a:ext>
            </a:extLst>
          </p:cNvPr>
          <p:cNvSpPr>
            <a:spLocks noGrp="1"/>
          </p:cNvSpPr>
          <p:nvPr>
            <p:ph type="title"/>
          </p:nvPr>
        </p:nvSpPr>
        <p:spPr>
          <a:xfrm>
            <a:off x="586478" y="1683756"/>
            <a:ext cx="3115265" cy="2396359"/>
          </a:xfrm>
        </p:spPr>
        <p:txBody>
          <a:bodyPr anchor="b">
            <a:normAutofit/>
          </a:bodyPr>
          <a:lstStyle/>
          <a:p>
            <a:pPr algn="r"/>
            <a:r>
              <a:rPr lang="en-IN" sz="3100" b="1" dirty="0">
                <a:solidFill>
                  <a:srgbClr val="FFFFFF"/>
                </a:solidFill>
              </a:rPr>
              <a:t>CYBERBULLYING</a:t>
            </a:r>
            <a:br>
              <a:rPr lang="en-IN" sz="3100" b="1" dirty="0">
                <a:solidFill>
                  <a:srgbClr val="FFFFFF"/>
                </a:solidFill>
              </a:rPr>
            </a:br>
            <a:r>
              <a:rPr lang="hi-IN" sz="3100" b="1" dirty="0">
                <a:solidFill>
                  <a:srgbClr val="FFFFFF"/>
                </a:solidFill>
              </a:rPr>
              <a:t>साइबर-धमकी</a:t>
            </a:r>
            <a:endParaRPr lang="en-IN" sz="3100" b="1" dirty="0">
              <a:solidFill>
                <a:srgbClr val="FFFFFF"/>
              </a:solidFill>
            </a:endParaRPr>
          </a:p>
        </p:txBody>
      </p:sp>
      <p:graphicFrame>
        <p:nvGraphicFramePr>
          <p:cNvPr id="5" name="Content Placeholder 2">
            <a:extLst>
              <a:ext uri="{FF2B5EF4-FFF2-40B4-BE49-F238E27FC236}">
                <a16:creationId xmlns:a16="http://schemas.microsoft.com/office/drawing/2014/main" id="{95DB0FBD-FD31-CA1C-3953-AF7EC9C0A2DC}"/>
              </a:ext>
            </a:extLst>
          </p:cNvPr>
          <p:cNvGraphicFramePr>
            <a:graphicFrameLocks noGrp="1"/>
          </p:cNvGraphicFramePr>
          <p:nvPr>
            <p:ph idx="1"/>
            <p:extLst>
              <p:ext uri="{D42A27DB-BD31-4B8C-83A1-F6EECF244321}">
                <p14:modId xmlns:p14="http://schemas.microsoft.com/office/powerpoint/2010/main" val="1313539357"/>
              </p:ext>
            </p:extLst>
          </p:nvPr>
        </p:nvGraphicFramePr>
        <p:xfrm>
          <a:off x="4288221" y="628650"/>
          <a:ext cx="7903779" cy="5795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black background with blue text&#10;&#10;Description automatically generated">
            <a:extLst>
              <a:ext uri="{FF2B5EF4-FFF2-40B4-BE49-F238E27FC236}">
                <a16:creationId xmlns:a16="http://schemas.microsoft.com/office/drawing/2014/main" id="{43A6CE0E-347B-57C7-51FE-CD5D1D3B6A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8784" y="-589165"/>
            <a:ext cx="2431473" cy="2047009"/>
          </a:xfrm>
          <a:prstGeom prst="rect">
            <a:avLst/>
          </a:prstGeom>
        </p:spPr>
      </p:pic>
    </p:spTree>
    <p:extLst>
      <p:ext uri="{BB962C8B-B14F-4D97-AF65-F5344CB8AC3E}">
        <p14:creationId xmlns:p14="http://schemas.microsoft.com/office/powerpoint/2010/main" val="151536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478FB-C52B-3102-C3AE-44A036EE3614}"/>
              </a:ext>
            </a:extLst>
          </p:cNvPr>
          <p:cNvSpPr>
            <a:spLocks noGrp="1"/>
          </p:cNvSpPr>
          <p:nvPr>
            <p:ph type="title"/>
          </p:nvPr>
        </p:nvSpPr>
        <p:spPr/>
        <p:txBody>
          <a:bodyPr/>
          <a:lstStyle/>
          <a:p>
            <a:r>
              <a:rPr lang="hi-IN" b="1" dirty="0"/>
              <a:t>अपनी सोशल मीडिया सुरक्षा बढ़ाएँ</a:t>
            </a:r>
            <a:endParaRPr lang="en-IN" b="1" dirty="0"/>
          </a:p>
        </p:txBody>
      </p:sp>
      <p:sp>
        <p:nvSpPr>
          <p:cNvPr id="3" name="Content Placeholder 2">
            <a:extLst>
              <a:ext uri="{FF2B5EF4-FFF2-40B4-BE49-F238E27FC236}">
                <a16:creationId xmlns:a16="http://schemas.microsoft.com/office/drawing/2014/main" id="{161BB509-5C57-A0F0-CD22-748A434BA4BB}"/>
              </a:ext>
            </a:extLst>
          </p:cNvPr>
          <p:cNvSpPr>
            <a:spLocks noGrp="1"/>
          </p:cNvSpPr>
          <p:nvPr>
            <p:ph idx="1"/>
          </p:nvPr>
        </p:nvSpPr>
        <p:spPr>
          <a:xfrm>
            <a:off x="568036" y="1485900"/>
            <a:ext cx="10515600" cy="5340926"/>
          </a:xfrm>
        </p:spPr>
        <p:txBody>
          <a:bodyPr>
            <a:normAutofit/>
          </a:bodyPr>
          <a:lstStyle/>
          <a:p>
            <a:pPr>
              <a:lnSpc>
                <a:spcPct val="107000"/>
              </a:lnSpc>
              <a:spcAft>
                <a:spcPts val="800"/>
              </a:spcAft>
              <a:buSzPts val="1000"/>
              <a:tabLst>
                <a:tab pos="457200" algn="l"/>
              </a:tabLst>
            </a:pPr>
            <a:r>
              <a:rPr lang="hi-IN" sz="3200" b="1" kern="100" dirty="0">
                <a:effectLst/>
                <a:latin typeface="Aptos" panose="020B0004020202020204" pitchFamily="34" charset="0"/>
                <a:ea typeface="Aptos" panose="020B0004020202020204" pitchFamily="34" charset="0"/>
                <a:cs typeface="Vrinda" panose="020B0502040204020203" pitchFamily="34" charset="0"/>
              </a:rPr>
              <a:t>गोपनीयता को अधिकतम करें</a:t>
            </a:r>
          </a:p>
          <a:p>
            <a:pPr>
              <a:lnSpc>
                <a:spcPct val="107000"/>
              </a:lnSpc>
              <a:spcAft>
                <a:spcPts val="800"/>
              </a:spcAft>
              <a:buSzPts val="1000"/>
              <a:tabLst>
                <a:tab pos="457200" algn="l"/>
              </a:tabLst>
            </a:pPr>
            <a:r>
              <a:rPr lang="hi-IN" sz="3200" b="1" kern="100" dirty="0">
                <a:effectLst/>
                <a:latin typeface="Aptos" panose="020B0004020202020204" pitchFamily="34" charset="0"/>
                <a:ea typeface="Aptos" panose="020B0004020202020204" pitchFamily="34" charset="0"/>
                <a:cs typeface="Vrinda" panose="020B0502040204020203" pitchFamily="34" charset="0"/>
              </a:rPr>
              <a:t>सुरक्षा को अधिकतम करें</a:t>
            </a:r>
          </a:p>
          <a:p>
            <a:pPr>
              <a:lnSpc>
                <a:spcPct val="107000"/>
              </a:lnSpc>
              <a:spcAft>
                <a:spcPts val="800"/>
              </a:spcAft>
              <a:buSzPts val="1000"/>
              <a:tabLst>
                <a:tab pos="457200" algn="l"/>
              </a:tabLst>
            </a:pPr>
            <a:r>
              <a:rPr lang="hi-IN" sz="3200" b="1" kern="100" dirty="0">
                <a:effectLst/>
                <a:latin typeface="Aptos" panose="020B0004020202020204" pitchFamily="34" charset="0"/>
                <a:ea typeface="Aptos" panose="020B0004020202020204" pitchFamily="34" charset="0"/>
                <a:cs typeface="Vrinda" panose="020B0502040204020203" pitchFamily="34" charset="0"/>
              </a:rPr>
              <a:t>मजबूत, अद्वितीय पासवर्ड का प्रयोग करें</a:t>
            </a:r>
          </a:p>
          <a:p>
            <a:pPr>
              <a:lnSpc>
                <a:spcPct val="107000"/>
              </a:lnSpc>
              <a:spcAft>
                <a:spcPts val="800"/>
              </a:spcAft>
              <a:buSzPts val="1000"/>
              <a:tabLst>
                <a:tab pos="457200" algn="l"/>
              </a:tabLst>
            </a:pPr>
            <a:r>
              <a:rPr lang="hi-IN" sz="3200" b="1" kern="100" dirty="0">
                <a:effectLst/>
                <a:latin typeface="Aptos" panose="020B0004020202020204" pitchFamily="34" charset="0"/>
                <a:ea typeface="Aptos" panose="020B0004020202020204" pitchFamily="34" charset="0"/>
                <a:cs typeface="Vrinda" panose="020B0502040204020203" pitchFamily="34" charset="0"/>
              </a:rPr>
              <a:t>लिंक, </a:t>
            </a:r>
            <a:r>
              <a:rPr lang="hi-IN" sz="3200" b="1" kern="100" dirty="0" err="1">
                <a:effectLst/>
                <a:latin typeface="Aptos" panose="020B0004020202020204" pitchFamily="34" charset="0"/>
                <a:ea typeface="Aptos" panose="020B0004020202020204" pitchFamily="34" charset="0"/>
                <a:cs typeface="Vrinda" panose="020B0502040204020203" pitchFamily="34" charset="0"/>
              </a:rPr>
              <a:t>अटैचमेंट</a:t>
            </a:r>
            <a:r>
              <a:rPr lang="hi-IN" sz="3200" b="1" kern="100" dirty="0">
                <a:effectLst/>
                <a:latin typeface="Aptos" panose="020B0004020202020204" pitchFamily="34" charset="0"/>
                <a:ea typeface="Aptos" panose="020B0004020202020204" pitchFamily="34" charset="0"/>
                <a:cs typeface="Vrinda" panose="020B0502040204020203" pitchFamily="34" charset="0"/>
              </a:rPr>
              <a:t> और कॉल की </a:t>
            </a:r>
            <a:r>
              <a:rPr lang="hi-IN" sz="3200" b="1" kern="100" dirty="0" err="1">
                <a:effectLst/>
                <a:latin typeface="Aptos" panose="020B0004020202020204" pitchFamily="34" charset="0"/>
                <a:ea typeface="Aptos" panose="020B0004020202020204" pitchFamily="34" charset="0"/>
                <a:cs typeface="Vrinda" panose="020B0502040204020203" pitchFamily="34" charset="0"/>
              </a:rPr>
              <a:t>प्रामाणिकता</a:t>
            </a:r>
            <a:r>
              <a:rPr lang="hi-IN" sz="3200" b="1" kern="100" dirty="0">
                <a:effectLst/>
                <a:latin typeface="Aptos" panose="020B0004020202020204" pitchFamily="34" charset="0"/>
                <a:ea typeface="Aptos" panose="020B0004020202020204" pitchFamily="34" charset="0"/>
                <a:cs typeface="Vrinda" panose="020B0502040204020203" pitchFamily="34" charset="0"/>
              </a:rPr>
              <a:t> सत्यापित करें</a:t>
            </a:r>
          </a:p>
          <a:p>
            <a:pPr>
              <a:lnSpc>
                <a:spcPct val="107000"/>
              </a:lnSpc>
              <a:spcAft>
                <a:spcPts val="800"/>
              </a:spcAft>
              <a:buSzPts val="1000"/>
              <a:tabLst>
                <a:tab pos="457200" algn="l"/>
              </a:tabLst>
            </a:pPr>
            <a:r>
              <a:rPr lang="hi-IN" sz="3200" b="1" kern="100" dirty="0">
                <a:effectLst/>
                <a:latin typeface="Aptos" panose="020B0004020202020204" pitchFamily="34" charset="0"/>
                <a:ea typeface="Aptos" panose="020B0004020202020204" pitchFamily="34" charset="0"/>
                <a:cs typeface="Vrinda" panose="020B0502040204020203" pitchFamily="34" charset="0"/>
              </a:rPr>
              <a:t>संदिग्ध लिंक और प्रोफाइल से सावधान रहें</a:t>
            </a:r>
          </a:p>
          <a:p>
            <a:pPr>
              <a:lnSpc>
                <a:spcPct val="107000"/>
              </a:lnSpc>
              <a:spcAft>
                <a:spcPts val="800"/>
              </a:spcAft>
              <a:buSzPts val="1000"/>
              <a:tabLst>
                <a:tab pos="457200" algn="l"/>
              </a:tabLst>
            </a:pPr>
            <a:r>
              <a:rPr lang="hi-IN" sz="3200" b="1" kern="100" dirty="0">
                <a:effectLst/>
                <a:latin typeface="Aptos" panose="020B0004020202020204" pitchFamily="34" charset="0"/>
                <a:ea typeface="Aptos" panose="020B0004020202020204" pitchFamily="34" charset="0"/>
                <a:cs typeface="Vrinda" panose="020B0502040204020203" pitchFamily="34" charset="0"/>
              </a:rPr>
              <a:t>सावधानी से साझा करें</a:t>
            </a:r>
            <a:endParaRPr lang="en-IN" dirty="0"/>
          </a:p>
        </p:txBody>
      </p:sp>
      <p:pic>
        <p:nvPicPr>
          <p:cNvPr id="15" name="Picture 14" descr="A black background with blue text&#10;&#10;Description automatically generated">
            <a:extLst>
              <a:ext uri="{FF2B5EF4-FFF2-40B4-BE49-F238E27FC236}">
                <a16:creationId xmlns:a16="http://schemas.microsoft.com/office/drawing/2014/main" id="{FEE676A6-A96F-421F-0EF5-145CB0EA0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3836" y="-535132"/>
            <a:ext cx="2566555" cy="2047009"/>
          </a:xfrm>
          <a:prstGeom prst="rect">
            <a:avLst/>
          </a:prstGeom>
        </p:spPr>
      </p:pic>
    </p:spTree>
    <p:extLst>
      <p:ext uri="{BB962C8B-B14F-4D97-AF65-F5344CB8AC3E}">
        <p14:creationId xmlns:p14="http://schemas.microsoft.com/office/powerpoint/2010/main" val="234059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8288000" cy="10287000"/>
          </a:xfrm>
        </p:grpSpPr>
        <p:pic>
          <p:nvPicPr>
            <p:cNvPr id="3" name="object 3"/>
            <p:cNvPicPr/>
            <p:nvPr/>
          </p:nvPicPr>
          <p:blipFill>
            <a:blip r:embed="rId2" cstate="print"/>
            <a:stretch>
              <a:fillRect/>
            </a:stretch>
          </p:blipFill>
          <p:spPr>
            <a:xfrm>
              <a:off x="0" y="0"/>
              <a:ext cx="18287999" cy="10286999"/>
            </a:xfrm>
            <a:prstGeom prst="rect">
              <a:avLst/>
            </a:prstGeom>
          </p:spPr>
        </p:pic>
        <p:sp>
          <p:nvSpPr>
            <p:cNvPr id="4" name="object 4"/>
            <p:cNvSpPr/>
            <p:nvPr/>
          </p:nvSpPr>
          <p:spPr>
            <a:xfrm>
              <a:off x="5745226" y="11"/>
              <a:ext cx="76200" cy="10287000"/>
            </a:xfrm>
            <a:custGeom>
              <a:avLst/>
              <a:gdLst/>
              <a:ahLst/>
              <a:cxnLst/>
              <a:rect l="l" t="t" r="r" b="b"/>
              <a:pathLst>
                <a:path w="76200" h="10287000">
                  <a:moveTo>
                    <a:pt x="38100" y="8143405"/>
                  </a:moveTo>
                  <a:lnTo>
                    <a:pt x="0" y="8143405"/>
                  </a:lnTo>
                  <a:lnTo>
                    <a:pt x="0" y="10286987"/>
                  </a:lnTo>
                  <a:lnTo>
                    <a:pt x="38100" y="10286987"/>
                  </a:lnTo>
                  <a:lnTo>
                    <a:pt x="38100" y="8143405"/>
                  </a:lnTo>
                  <a:close/>
                </a:path>
                <a:path w="76200" h="10287000">
                  <a:moveTo>
                    <a:pt x="76200" y="0"/>
                  </a:moveTo>
                  <a:lnTo>
                    <a:pt x="38100" y="0"/>
                  </a:lnTo>
                  <a:lnTo>
                    <a:pt x="38100" y="1028700"/>
                  </a:lnTo>
                  <a:lnTo>
                    <a:pt x="76200" y="1028700"/>
                  </a:lnTo>
                  <a:lnTo>
                    <a:pt x="76200" y="0"/>
                  </a:lnTo>
                  <a:close/>
                </a:path>
              </a:pathLst>
            </a:custGeom>
            <a:solidFill>
              <a:srgbClr val="FFFFFF"/>
            </a:solidFill>
          </p:spPr>
          <p:txBody>
            <a:bodyPr wrap="square" lIns="0" tIns="0" rIns="0" bIns="0" rtlCol="0"/>
            <a:lstStyle/>
            <a:p>
              <a:endParaRPr sz="1200"/>
            </a:p>
          </p:txBody>
        </p:sp>
        <p:pic>
          <p:nvPicPr>
            <p:cNvPr id="5" name="object 5"/>
            <p:cNvPicPr/>
            <p:nvPr/>
          </p:nvPicPr>
          <p:blipFill>
            <a:blip r:embed="rId3" cstate="print"/>
            <a:stretch>
              <a:fillRect/>
            </a:stretch>
          </p:blipFill>
          <p:spPr>
            <a:xfrm>
              <a:off x="10208089" y="0"/>
              <a:ext cx="8077199" cy="4638674"/>
            </a:xfrm>
            <a:prstGeom prst="rect">
              <a:avLst/>
            </a:prstGeom>
          </p:spPr>
        </p:pic>
        <p:pic>
          <p:nvPicPr>
            <p:cNvPr id="6" name="object 6"/>
            <p:cNvPicPr/>
            <p:nvPr/>
          </p:nvPicPr>
          <p:blipFill>
            <a:blip r:embed="rId4" cstate="print"/>
            <a:stretch>
              <a:fillRect/>
            </a:stretch>
          </p:blipFill>
          <p:spPr>
            <a:xfrm>
              <a:off x="0" y="1737360"/>
              <a:ext cx="10694814" cy="5048249"/>
            </a:xfrm>
            <a:prstGeom prst="rect">
              <a:avLst/>
            </a:prstGeom>
          </p:spPr>
        </p:pic>
        <p:pic>
          <p:nvPicPr>
            <p:cNvPr id="7" name="object 7"/>
            <p:cNvPicPr/>
            <p:nvPr/>
          </p:nvPicPr>
          <p:blipFill>
            <a:blip r:embed="rId5" cstate="print"/>
            <a:stretch>
              <a:fillRect/>
            </a:stretch>
          </p:blipFill>
          <p:spPr>
            <a:xfrm>
              <a:off x="11706557" y="3418929"/>
              <a:ext cx="6134099" cy="6181725"/>
            </a:xfrm>
            <a:prstGeom prst="rect">
              <a:avLst/>
            </a:prstGeom>
          </p:spPr>
        </p:pic>
        <p:pic>
          <p:nvPicPr>
            <p:cNvPr id="8" name="object 8"/>
            <p:cNvPicPr/>
            <p:nvPr/>
          </p:nvPicPr>
          <p:blipFill>
            <a:blip r:embed="rId6" cstate="print"/>
            <a:stretch>
              <a:fillRect/>
            </a:stretch>
          </p:blipFill>
          <p:spPr>
            <a:xfrm>
              <a:off x="14771512" y="0"/>
              <a:ext cx="3514553" cy="2133599"/>
            </a:xfrm>
            <a:prstGeom prst="rect">
              <a:avLst/>
            </a:prstGeom>
          </p:spPr>
        </p:pic>
        <p:pic>
          <p:nvPicPr>
            <p:cNvPr id="9" name="object 9"/>
            <p:cNvPicPr/>
            <p:nvPr/>
          </p:nvPicPr>
          <p:blipFill>
            <a:blip r:embed="rId7" cstate="print"/>
            <a:stretch>
              <a:fillRect/>
            </a:stretch>
          </p:blipFill>
          <p:spPr>
            <a:xfrm>
              <a:off x="1396905" y="5630538"/>
              <a:ext cx="761999" cy="503497"/>
            </a:xfrm>
            <a:prstGeom prst="rect">
              <a:avLst/>
            </a:prstGeom>
          </p:spPr>
        </p:pic>
        <p:pic>
          <p:nvPicPr>
            <p:cNvPr id="10" name="object 10"/>
            <p:cNvPicPr/>
            <p:nvPr/>
          </p:nvPicPr>
          <p:blipFill>
            <a:blip r:embed="rId8" cstate="print"/>
            <a:stretch>
              <a:fillRect/>
            </a:stretch>
          </p:blipFill>
          <p:spPr>
            <a:xfrm>
              <a:off x="1396123" y="6603571"/>
              <a:ext cx="761999" cy="400049"/>
            </a:xfrm>
            <a:prstGeom prst="rect">
              <a:avLst/>
            </a:prstGeom>
          </p:spPr>
        </p:pic>
        <p:sp>
          <p:nvSpPr>
            <p:cNvPr id="11" name="object 11"/>
            <p:cNvSpPr/>
            <p:nvPr/>
          </p:nvSpPr>
          <p:spPr>
            <a:xfrm>
              <a:off x="8435581" y="5681039"/>
              <a:ext cx="409575" cy="408940"/>
            </a:xfrm>
            <a:custGeom>
              <a:avLst/>
              <a:gdLst/>
              <a:ahLst/>
              <a:cxnLst/>
              <a:rect l="l" t="t" r="r" b="b"/>
              <a:pathLst>
                <a:path w="409575" h="408939">
                  <a:moveTo>
                    <a:pt x="204835" y="408926"/>
                  </a:moveTo>
                  <a:lnTo>
                    <a:pt x="157895" y="403593"/>
                  </a:lnTo>
                  <a:lnTo>
                    <a:pt x="114867" y="388260"/>
                  </a:lnTo>
                  <a:lnTo>
                    <a:pt x="76801" y="364071"/>
                  </a:lnTo>
                  <a:lnTo>
                    <a:pt x="45031" y="332359"/>
                  </a:lnTo>
                  <a:lnTo>
                    <a:pt x="20798" y="294266"/>
                  </a:lnTo>
                  <a:lnTo>
                    <a:pt x="5438" y="251317"/>
                  </a:lnTo>
                  <a:lnTo>
                    <a:pt x="0" y="204463"/>
                  </a:lnTo>
                  <a:lnTo>
                    <a:pt x="5438" y="157608"/>
                  </a:lnTo>
                  <a:lnTo>
                    <a:pt x="20798" y="114564"/>
                  </a:lnTo>
                  <a:lnTo>
                    <a:pt x="45126" y="76661"/>
                  </a:lnTo>
                  <a:lnTo>
                    <a:pt x="76801" y="45044"/>
                  </a:lnTo>
                  <a:lnTo>
                    <a:pt x="114867" y="20855"/>
                  </a:lnTo>
                  <a:lnTo>
                    <a:pt x="157895" y="5332"/>
                  </a:lnTo>
                  <a:lnTo>
                    <a:pt x="204835" y="0"/>
                  </a:lnTo>
                  <a:lnTo>
                    <a:pt x="276675" y="14284"/>
                  </a:lnTo>
                  <a:lnTo>
                    <a:pt x="332869" y="44949"/>
                  </a:lnTo>
                  <a:lnTo>
                    <a:pt x="364639" y="76661"/>
                  </a:lnTo>
                  <a:lnTo>
                    <a:pt x="388872" y="114659"/>
                  </a:lnTo>
                  <a:lnTo>
                    <a:pt x="404232" y="157608"/>
                  </a:lnTo>
                  <a:lnTo>
                    <a:pt x="409575" y="204463"/>
                  </a:lnTo>
                  <a:lnTo>
                    <a:pt x="404232" y="251317"/>
                  </a:lnTo>
                  <a:lnTo>
                    <a:pt x="388872" y="294266"/>
                  </a:lnTo>
                  <a:lnTo>
                    <a:pt x="364639" y="332264"/>
                  </a:lnTo>
                  <a:lnTo>
                    <a:pt x="332869" y="363976"/>
                  </a:lnTo>
                  <a:lnTo>
                    <a:pt x="276675" y="394546"/>
                  </a:lnTo>
                  <a:lnTo>
                    <a:pt x="204835" y="394546"/>
                  </a:lnTo>
                  <a:lnTo>
                    <a:pt x="255495" y="387784"/>
                  </a:lnTo>
                  <a:lnTo>
                    <a:pt x="301003" y="368547"/>
                  </a:lnTo>
                  <a:lnTo>
                    <a:pt x="339547" y="338835"/>
                  </a:lnTo>
                  <a:lnTo>
                    <a:pt x="369313" y="300361"/>
                  </a:lnTo>
                  <a:lnTo>
                    <a:pt x="388490" y="254935"/>
                  </a:lnTo>
                  <a:lnTo>
                    <a:pt x="395359" y="204367"/>
                  </a:lnTo>
                  <a:lnTo>
                    <a:pt x="388490" y="153799"/>
                  </a:lnTo>
                  <a:lnTo>
                    <a:pt x="369313" y="108373"/>
                  </a:lnTo>
                  <a:lnTo>
                    <a:pt x="339547" y="69900"/>
                  </a:lnTo>
                  <a:lnTo>
                    <a:pt x="301003" y="40378"/>
                  </a:lnTo>
                  <a:lnTo>
                    <a:pt x="255495" y="21141"/>
                  </a:lnTo>
                  <a:lnTo>
                    <a:pt x="204835" y="14284"/>
                  </a:lnTo>
                  <a:lnTo>
                    <a:pt x="154174" y="21141"/>
                  </a:lnTo>
                  <a:lnTo>
                    <a:pt x="108666" y="40378"/>
                  </a:lnTo>
                  <a:lnTo>
                    <a:pt x="70218" y="70090"/>
                  </a:lnTo>
                  <a:lnTo>
                    <a:pt x="40356" y="108564"/>
                  </a:lnTo>
                  <a:lnTo>
                    <a:pt x="21084" y="153990"/>
                  </a:lnTo>
                  <a:lnTo>
                    <a:pt x="14215" y="204558"/>
                  </a:lnTo>
                  <a:lnTo>
                    <a:pt x="21084" y="255126"/>
                  </a:lnTo>
                  <a:lnTo>
                    <a:pt x="40356" y="300552"/>
                  </a:lnTo>
                  <a:lnTo>
                    <a:pt x="70122" y="339025"/>
                  </a:lnTo>
                  <a:lnTo>
                    <a:pt x="108666" y="368738"/>
                  </a:lnTo>
                  <a:lnTo>
                    <a:pt x="154174" y="387975"/>
                  </a:lnTo>
                  <a:lnTo>
                    <a:pt x="204835" y="394736"/>
                  </a:lnTo>
                  <a:lnTo>
                    <a:pt x="276866" y="394736"/>
                  </a:lnTo>
                  <a:lnTo>
                    <a:pt x="251870" y="403688"/>
                  </a:lnTo>
                  <a:lnTo>
                    <a:pt x="204835" y="408926"/>
                  </a:lnTo>
                  <a:close/>
                </a:path>
              </a:pathLst>
            </a:custGeom>
            <a:solidFill>
              <a:srgbClr val="FFFFFF"/>
            </a:solidFill>
          </p:spPr>
          <p:txBody>
            <a:bodyPr wrap="square" lIns="0" tIns="0" rIns="0" bIns="0" rtlCol="0"/>
            <a:lstStyle/>
            <a:p>
              <a:endParaRPr sz="1200"/>
            </a:p>
          </p:txBody>
        </p:sp>
        <p:pic>
          <p:nvPicPr>
            <p:cNvPr id="12" name="object 12"/>
            <p:cNvPicPr/>
            <p:nvPr/>
          </p:nvPicPr>
          <p:blipFill>
            <a:blip r:embed="rId9" cstate="print"/>
            <a:stretch>
              <a:fillRect/>
            </a:stretch>
          </p:blipFill>
          <p:spPr>
            <a:xfrm>
              <a:off x="8546917" y="5792094"/>
              <a:ext cx="180974" cy="180974"/>
            </a:xfrm>
            <a:prstGeom prst="rect">
              <a:avLst/>
            </a:prstGeom>
          </p:spPr>
        </p:pic>
        <p:pic>
          <p:nvPicPr>
            <p:cNvPr id="13" name="object 13"/>
            <p:cNvPicPr/>
            <p:nvPr/>
          </p:nvPicPr>
          <p:blipFill>
            <a:blip r:embed="rId10" cstate="print"/>
            <a:stretch>
              <a:fillRect/>
            </a:stretch>
          </p:blipFill>
          <p:spPr>
            <a:xfrm>
              <a:off x="8435592" y="6510702"/>
              <a:ext cx="371474" cy="371474"/>
            </a:xfrm>
            <a:prstGeom prst="rect">
              <a:avLst/>
            </a:prstGeom>
          </p:spPr>
        </p:pic>
        <p:sp>
          <p:nvSpPr>
            <p:cNvPr id="14" name="object 14"/>
            <p:cNvSpPr/>
            <p:nvPr/>
          </p:nvSpPr>
          <p:spPr>
            <a:xfrm>
              <a:off x="9002795" y="6515457"/>
              <a:ext cx="361950" cy="361950"/>
            </a:xfrm>
            <a:custGeom>
              <a:avLst/>
              <a:gdLst/>
              <a:ahLst/>
              <a:cxnLst/>
              <a:rect l="l" t="t" r="r" b="b"/>
              <a:pathLst>
                <a:path w="361950" h="361950">
                  <a:moveTo>
                    <a:pt x="306895" y="361950"/>
                  </a:moveTo>
                  <a:lnTo>
                    <a:pt x="54959" y="361950"/>
                  </a:lnTo>
                  <a:lnTo>
                    <a:pt x="33528" y="357663"/>
                  </a:lnTo>
                  <a:lnTo>
                    <a:pt x="16002" y="345852"/>
                  </a:lnTo>
                  <a:lnTo>
                    <a:pt x="4286" y="328326"/>
                  </a:lnTo>
                  <a:lnTo>
                    <a:pt x="0" y="306895"/>
                  </a:lnTo>
                  <a:lnTo>
                    <a:pt x="0" y="54959"/>
                  </a:lnTo>
                  <a:lnTo>
                    <a:pt x="4286" y="33623"/>
                  </a:lnTo>
                  <a:lnTo>
                    <a:pt x="16097" y="16097"/>
                  </a:lnTo>
                  <a:lnTo>
                    <a:pt x="33623" y="4286"/>
                  </a:lnTo>
                  <a:lnTo>
                    <a:pt x="54959" y="0"/>
                  </a:lnTo>
                  <a:lnTo>
                    <a:pt x="306895" y="0"/>
                  </a:lnTo>
                  <a:lnTo>
                    <a:pt x="345757" y="16097"/>
                  </a:lnTo>
                  <a:lnTo>
                    <a:pt x="361950" y="54959"/>
                  </a:lnTo>
                  <a:lnTo>
                    <a:pt x="361950" y="306895"/>
                  </a:lnTo>
                  <a:lnTo>
                    <a:pt x="357663" y="328326"/>
                  </a:lnTo>
                  <a:lnTo>
                    <a:pt x="345852" y="345852"/>
                  </a:lnTo>
                  <a:lnTo>
                    <a:pt x="328326" y="357663"/>
                  </a:lnTo>
                  <a:lnTo>
                    <a:pt x="306895" y="361950"/>
                  </a:lnTo>
                  <a:close/>
                </a:path>
              </a:pathLst>
            </a:custGeom>
            <a:solidFill>
              <a:srgbClr val="1A4589"/>
            </a:solidFill>
          </p:spPr>
          <p:txBody>
            <a:bodyPr wrap="square" lIns="0" tIns="0" rIns="0" bIns="0" rtlCol="0"/>
            <a:lstStyle/>
            <a:p>
              <a:endParaRPr sz="1200"/>
            </a:p>
          </p:txBody>
        </p:sp>
        <p:pic>
          <p:nvPicPr>
            <p:cNvPr id="15" name="object 15"/>
            <p:cNvPicPr/>
            <p:nvPr/>
          </p:nvPicPr>
          <p:blipFill>
            <a:blip r:embed="rId11" cstate="print"/>
            <a:stretch>
              <a:fillRect/>
            </a:stretch>
          </p:blipFill>
          <p:spPr>
            <a:xfrm>
              <a:off x="9117486" y="6585708"/>
              <a:ext cx="132492" cy="255061"/>
            </a:xfrm>
            <a:prstGeom prst="rect">
              <a:avLst/>
            </a:prstGeom>
          </p:spPr>
        </p:pic>
        <p:sp>
          <p:nvSpPr>
            <p:cNvPr id="16" name="object 16"/>
            <p:cNvSpPr/>
            <p:nvPr/>
          </p:nvSpPr>
          <p:spPr>
            <a:xfrm>
              <a:off x="9562969" y="6525046"/>
              <a:ext cx="352425" cy="352425"/>
            </a:xfrm>
            <a:custGeom>
              <a:avLst/>
              <a:gdLst/>
              <a:ahLst/>
              <a:cxnLst/>
              <a:rect l="l" t="t" r="r" b="b"/>
              <a:pathLst>
                <a:path w="352425" h="352425">
                  <a:moveTo>
                    <a:pt x="298418" y="352425"/>
                  </a:moveTo>
                  <a:lnTo>
                    <a:pt x="53530" y="352425"/>
                  </a:lnTo>
                  <a:lnTo>
                    <a:pt x="32670" y="348234"/>
                  </a:lnTo>
                  <a:lnTo>
                    <a:pt x="15621" y="336804"/>
                  </a:lnTo>
                  <a:lnTo>
                    <a:pt x="4191" y="319754"/>
                  </a:lnTo>
                  <a:lnTo>
                    <a:pt x="0" y="298894"/>
                  </a:lnTo>
                  <a:lnTo>
                    <a:pt x="0" y="53530"/>
                  </a:lnTo>
                  <a:lnTo>
                    <a:pt x="4191" y="32670"/>
                  </a:lnTo>
                  <a:lnTo>
                    <a:pt x="15621" y="15621"/>
                  </a:lnTo>
                  <a:lnTo>
                    <a:pt x="32670" y="4191"/>
                  </a:lnTo>
                  <a:lnTo>
                    <a:pt x="53530" y="0"/>
                  </a:lnTo>
                  <a:lnTo>
                    <a:pt x="298894" y="0"/>
                  </a:lnTo>
                  <a:lnTo>
                    <a:pt x="319754" y="4191"/>
                  </a:lnTo>
                  <a:lnTo>
                    <a:pt x="336804" y="15621"/>
                  </a:lnTo>
                  <a:lnTo>
                    <a:pt x="348234" y="32670"/>
                  </a:lnTo>
                  <a:lnTo>
                    <a:pt x="352425" y="53530"/>
                  </a:lnTo>
                  <a:lnTo>
                    <a:pt x="352425" y="298894"/>
                  </a:lnTo>
                  <a:lnTo>
                    <a:pt x="348234" y="319754"/>
                  </a:lnTo>
                  <a:lnTo>
                    <a:pt x="336708" y="336804"/>
                  </a:lnTo>
                  <a:lnTo>
                    <a:pt x="319659" y="348234"/>
                  </a:lnTo>
                  <a:lnTo>
                    <a:pt x="319373" y="348234"/>
                  </a:lnTo>
                  <a:lnTo>
                    <a:pt x="298418" y="352425"/>
                  </a:lnTo>
                  <a:close/>
                </a:path>
              </a:pathLst>
            </a:custGeom>
            <a:solidFill>
              <a:srgbClr val="2097BD"/>
            </a:solidFill>
          </p:spPr>
          <p:txBody>
            <a:bodyPr wrap="square" lIns="0" tIns="0" rIns="0" bIns="0" rtlCol="0"/>
            <a:lstStyle/>
            <a:p>
              <a:endParaRPr sz="1200"/>
            </a:p>
          </p:txBody>
        </p:sp>
        <p:sp>
          <p:nvSpPr>
            <p:cNvPr id="17" name="object 17"/>
            <p:cNvSpPr/>
            <p:nvPr/>
          </p:nvSpPr>
          <p:spPr>
            <a:xfrm>
              <a:off x="9649651" y="6624459"/>
              <a:ext cx="52705" cy="217804"/>
            </a:xfrm>
            <a:custGeom>
              <a:avLst/>
              <a:gdLst/>
              <a:ahLst/>
              <a:cxnLst/>
              <a:rect l="l" t="t" r="r" b="b"/>
              <a:pathLst>
                <a:path w="52704" h="217804">
                  <a:moveTo>
                    <a:pt x="48856" y="72110"/>
                  </a:moveTo>
                  <a:lnTo>
                    <a:pt x="3619" y="72110"/>
                  </a:lnTo>
                  <a:lnTo>
                    <a:pt x="3619" y="217551"/>
                  </a:lnTo>
                  <a:lnTo>
                    <a:pt x="48856" y="217551"/>
                  </a:lnTo>
                  <a:lnTo>
                    <a:pt x="48856" y="72110"/>
                  </a:lnTo>
                  <a:close/>
                </a:path>
                <a:path w="52704" h="217804">
                  <a:moveTo>
                    <a:pt x="52666" y="22860"/>
                  </a:moveTo>
                  <a:lnTo>
                    <a:pt x="29806" y="0"/>
                  </a:lnTo>
                  <a:lnTo>
                    <a:pt x="22860" y="0"/>
                  </a:lnTo>
                  <a:lnTo>
                    <a:pt x="0" y="22860"/>
                  </a:lnTo>
                  <a:lnTo>
                    <a:pt x="0" y="29819"/>
                  </a:lnTo>
                  <a:lnTo>
                    <a:pt x="22860" y="52679"/>
                  </a:lnTo>
                  <a:lnTo>
                    <a:pt x="29806" y="52679"/>
                  </a:lnTo>
                  <a:lnTo>
                    <a:pt x="52666" y="29819"/>
                  </a:lnTo>
                  <a:lnTo>
                    <a:pt x="52666" y="22860"/>
                  </a:lnTo>
                  <a:close/>
                </a:path>
              </a:pathLst>
            </a:custGeom>
            <a:solidFill>
              <a:srgbClr val="FFFFFF"/>
            </a:solidFill>
          </p:spPr>
          <p:txBody>
            <a:bodyPr wrap="square" lIns="0" tIns="0" rIns="0" bIns="0" rtlCol="0"/>
            <a:lstStyle/>
            <a:p>
              <a:endParaRPr sz="1200"/>
            </a:p>
          </p:txBody>
        </p:sp>
        <p:pic>
          <p:nvPicPr>
            <p:cNvPr id="18" name="object 18"/>
            <p:cNvPicPr/>
            <p:nvPr/>
          </p:nvPicPr>
          <p:blipFill>
            <a:blip r:embed="rId12" cstate="print"/>
            <a:stretch>
              <a:fillRect/>
            </a:stretch>
          </p:blipFill>
          <p:spPr>
            <a:xfrm>
              <a:off x="9726968" y="6693050"/>
              <a:ext cx="142874" cy="152399"/>
            </a:xfrm>
            <a:prstGeom prst="rect">
              <a:avLst/>
            </a:prstGeom>
          </p:spPr>
        </p:pic>
        <p:pic>
          <p:nvPicPr>
            <p:cNvPr id="19" name="object 19"/>
            <p:cNvPicPr/>
            <p:nvPr/>
          </p:nvPicPr>
          <p:blipFill>
            <a:blip r:embed="rId13" cstate="print"/>
            <a:stretch>
              <a:fillRect/>
            </a:stretch>
          </p:blipFill>
          <p:spPr>
            <a:xfrm>
              <a:off x="10113545" y="6510702"/>
              <a:ext cx="352424" cy="352424"/>
            </a:xfrm>
            <a:prstGeom prst="rect">
              <a:avLst/>
            </a:prstGeom>
          </p:spPr>
        </p:pic>
        <p:pic>
          <p:nvPicPr>
            <p:cNvPr id="20" name="object 20"/>
            <p:cNvPicPr/>
            <p:nvPr/>
          </p:nvPicPr>
          <p:blipFill>
            <a:blip r:embed="rId14" cstate="print"/>
            <a:stretch>
              <a:fillRect/>
            </a:stretch>
          </p:blipFill>
          <p:spPr>
            <a:xfrm>
              <a:off x="10643308" y="6569240"/>
              <a:ext cx="409574" cy="295274"/>
            </a:xfrm>
            <a:prstGeom prst="rect">
              <a:avLst/>
            </a:prstGeom>
          </p:spPr>
        </p:pic>
      </p:grpSp>
      <p:sp>
        <p:nvSpPr>
          <p:cNvPr id="21" name="object 21"/>
          <p:cNvSpPr txBox="1"/>
          <p:nvPr/>
        </p:nvSpPr>
        <p:spPr>
          <a:xfrm>
            <a:off x="1524842" y="3682882"/>
            <a:ext cx="2539153" cy="411609"/>
          </a:xfrm>
          <a:prstGeom prst="rect">
            <a:avLst/>
          </a:prstGeom>
        </p:spPr>
        <p:txBody>
          <a:bodyPr vert="horz" wrap="square" lIns="0" tIns="8467" rIns="0" bIns="0" rtlCol="0">
            <a:spAutoFit/>
          </a:bodyPr>
          <a:lstStyle/>
          <a:p>
            <a:pPr marL="8467">
              <a:lnSpc>
                <a:spcPts val="1553"/>
              </a:lnSpc>
              <a:spcBef>
                <a:spcPts val="67"/>
              </a:spcBef>
            </a:pPr>
            <a:r>
              <a:rPr sz="1300" spc="227" dirty="0">
                <a:solidFill>
                  <a:srgbClr val="FFFFFF"/>
                </a:solidFill>
                <a:latin typeface="Calibri"/>
                <a:cs typeface="Calibri"/>
              </a:rPr>
              <a:t>L29-</a:t>
            </a:r>
            <a:r>
              <a:rPr sz="1300" spc="103" dirty="0">
                <a:solidFill>
                  <a:srgbClr val="FFFFFF"/>
                </a:solidFill>
                <a:latin typeface="Calibri"/>
                <a:cs typeface="Calibri"/>
              </a:rPr>
              <a:t> </a:t>
            </a:r>
            <a:r>
              <a:rPr sz="1300" spc="93" dirty="0">
                <a:solidFill>
                  <a:srgbClr val="FFFFFF"/>
                </a:solidFill>
                <a:latin typeface="Calibri"/>
                <a:cs typeface="Calibri"/>
              </a:rPr>
              <a:t>34,</a:t>
            </a:r>
            <a:r>
              <a:rPr sz="1300" spc="103" dirty="0">
                <a:solidFill>
                  <a:srgbClr val="FFFFFF"/>
                </a:solidFill>
                <a:latin typeface="Calibri"/>
                <a:cs typeface="Calibri"/>
              </a:rPr>
              <a:t> </a:t>
            </a:r>
            <a:r>
              <a:rPr sz="1300" spc="76" dirty="0">
                <a:solidFill>
                  <a:srgbClr val="FFFFFF"/>
                </a:solidFill>
                <a:latin typeface="Calibri"/>
                <a:cs typeface="Calibri"/>
              </a:rPr>
              <a:t>First</a:t>
            </a:r>
            <a:r>
              <a:rPr sz="1300" spc="103" dirty="0">
                <a:solidFill>
                  <a:srgbClr val="FFFFFF"/>
                </a:solidFill>
                <a:latin typeface="Calibri"/>
                <a:cs typeface="Calibri"/>
              </a:rPr>
              <a:t> </a:t>
            </a:r>
            <a:r>
              <a:rPr sz="1300" spc="53" dirty="0">
                <a:solidFill>
                  <a:srgbClr val="FFFFFF"/>
                </a:solidFill>
                <a:latin typeface="Calibri"/>
                <a:cs typeface="Calibri"/>
              </a:rPr>
              <a:t>Floor</a:t>
            </a:r>
            <a:endParaRPr sz="1300">
              <a:latin typeface="Calibri"/>
              <a:cs typeface="Calibri"/>
            </a:endParaRPr>
          </a:p>
          <a:p>
            <a:pPr marL="8467">
              <a:lnSpc>
                <a:spcPts val="1553"/>
              </a:lnSpc>
            </a:pPr>
            <a:r>
              <a:rPr sz="1300" dirty="0">
                <a:solidFill>
                  <a:srgbClr val="FFFFFF"/>
                </a:solidFill>
                <a:latin typeface="Calibri"/>
                <a:cs typeface="Calibri"/>
              </a:rPr>
              <a:t>Connaught</a:t>
            </a:r>
            <a:r>
              <a:rPr sz="1300" spc="-67" dirty="0">
                <a:solidFill>
                  <a:srgbClr val="FFFFFF"/>
                </a:solidFill>
                <a:latin typeface="Calibri"/>
                <a:cs typeface="Calibri"/>
              </a:rPr>
              <a:t> </a:t>
            </a:r>
            <a:r>
              <a:rPr sz="1300" spc="-20" dirty="0">
                <a:solidFill>
                  <a:srgbClr val="FFFFFF"/>
                </a:solidFill>
                <a:latin typeface="Calibri"/>
                <a:cs typeface="Calibri"/>
              </a:rPr>
              <a:t>Place,</a:t>
            </a:r>
            <a:r>
              <a:rPr sz="1300" spc="-63" dirty="0">
                <a:solidFill>
                  <a:srgbClr val="FFFFFF"/>
                </a:solidFill>
                <a:latin typeface="Calibri"/>
                <a:cs typeface="Calibri"/>
              </a:rPr>
              <a:t> </a:t>
            </a:r>
            <a:r>
              <a:rPr sz="1300" dirty="0">
                <a:solidFill>
                  <a:srgbClr val="FFFFFF"/>
                </a:solidFill>
                <a:latin typeface="Calibri"/>
                <a:cs typeface="Calibri"/>
              </a:rPr>
              <a:t>New</a:t>
            </a:r>
            <a:r>
              <a:rPr sz="1300" spc="-67" dirty="0">
                <a:solidFill>
                  <a:srgbClr val="FFFFFF"/>
                </a:solidFill>
                <a:latin typeface="Calibri"/>
                <a:cs typeface="Calibri"/>
              </a:rPr>
              <a:t> </a:t>
            </a:r>
            <a:r>
              <a:rPr sz="1300" dirty="0">
                <a:solidFill>
                  <a:srgbClr val="FFFFFF"/>
                </a:solidFill>
                <a:latin typeface="Calibri"/>
                <a:cs typeface="Calibri"/>
              </a:rPr>
              <a:t>Delhi</a:t>
            </a:r>
            <a:r>
              <a:rPr sz="1300" spc="-63" dirty="0">
                <a:solidFill>
                  <a:srgbClr val="FFFFFF"/>
                </a:solidFill>
                <a:latin typeface="Calibri"/>
                <a:cs typeface="Calibri"/>
              </a:rPr>
              <a:t> </a:t>
            </a:r>
            <a:r>
              <a:rPr sz="1300" spc="453" dirty="0">
                <a:solidFill>
                  <a:srgbClr val="FFFFFF"/>
                </a:solidFill>
                <a:latin typeface="Calibri"/>
                <a:cs typeface="Calibri"/>
              </a:rPr>
              <a:t>-</a:t>
            </a:r>
            <a:r>
              <a:rPr sz="1300" spc="-67" dirty="0">
                <a:solidFill>
                  <a:srgbClr val="FFFFFF"/>
                </a:solidFill>
                <a:latin typeface="Calibri"/>
                <a:cs typeface="Calibri"/>
              </a:rPr>
              <a:t> </a:t>
            </a:r>
            <a:r>
              <a:rPr sz="1300" spc="-7" dirty="0">
                <a:solidFill>
                  <a:srgbClr val="FFFFFF"/>
                </a:solidFill>
                <a:latin typeface="Calibri"/>
                <a:cs typeface="Calibri"/>
              </a:rPr>
              <a:t>110001</a:t>
            </a:r>
            <a:endParaRPr sz="1300">
              <a:latin typeface="Calibri"/>
              <a:cs typeface="Calibri"/>
            </a:endParaRPr>
          </a:p>
        </p:txBody>
      </p:sp>
      <p:grpSp>
        <p:nvGrpSpPr>
          <p:cNvPr id="22" name="object 22"/>
          <p:cNvGrpSpPr/>
          <p:nvPr/>
        </p:nvGrpSpPr>
        <p:grpSpPr>
          <a:xfrm>
            <a:off x="1" y="465107"/>
            <a:ext cx="12192423" cy="894080"/>
            <a:chOff x="0" y="697661"/>
            <a:chExt cx="18288635" cy="1341120"/>
          </a:xfrm>
        </p:grpSpPr>
        <p:sp>
          <p:nvSpPr>
            <p:cNvPr id="23" name="object 23"/>
            <p:cNvSpPr/>
            <p:nvPr/>
          </p:nvSpPr>
          <p:spPr>
            <a:xfrm>
              <a:off x="0" y="697661"/>
              <a:ext cx="18288635" cy="1341120"/>
            </a:xfrm>
            <a:custGeom>
              <a:avLst/>
              <a:gdLst/>
              <a:ahLst/>
              <a:cxnLst/>
              <a:rect l="l" t="t" r="r" b="b"/>
              <a:pathLst>
                <a:path w="18288635" h="1341120">
                  <a:moveTo>
                    <a:pt x="18288475" y="1341119"/>
                  </a:moveTo>
                  <a:lnTo>
                    <a:pt x="0" y="1341119"/>
                  </a:lnTo>
                  <a:lnTo>
                    <a:pt x="0" y="0"/>
                  </a:lnTo>
                  <a:lnTo>
                    <a:pt x="18288475" y="0"/>
                  </a:lnTo>
                  <a:lnTo>
                    <a:pt x="18288475" y="1341119"/>
                  </a:lnTo>
                  <a:close/>
                </a:path>
              </a:pathLst>
            </a:custGeom>
            <a:solidFill>
              <a:srgbClr val="FFFFFF"/>
            </a:solidFill>
          </p:spPr>
          <p:txBody>
            <a:bodyPr wrap="square" lIns="0" tIns="0" rIns="0" bIns="0" rtlCol="0"/>
            <a:lstStyle/>
            <a:p>
              <a:endParaRPr sz="1200"/>
            </a:p>
          </p:txBody>
        </p:sp>
        <p:sp>
          <p:nvSpPr>
            <p:cNvPr id="24" name="object 24"/>
            <p:cNvSpPr/>
            <p:nvPr/>
          </p:nvSpPr>
          <p:spPr>
            <a:xfrm>
              <a:off x="2079815" y="1182089"/>
              <a:ext cx="781050" cy="361950"/>
            </a:xfrm>
            <a:custGeom>
              <a:avLst/>
              <a:gdLst/>
              <a:ahLst/>
              <a:cxnLst/>
              <a:rect l="l" t="t" r="r" b="b"/>
              <a:pathLst>
                <a:path w="781050" h="361950">
                  <a:moveTo>
                    <a:pt x="270891" y="51346"/>
                  </a:moveTo>
                  <a:lnTo>
                    <a:pt x="232981" y="20574"/>
                  </a:lnTo>
                  <a:lnTo>
                    <a:pt x="185547" y="3238"/>
                  </a:lnTo>
                  <a:lnTo>
                    <a:pt x="151549" y="0"/>
                  </a:lnTo>
                  <a:lnTo>
                    <a:pt x="136398" y="571"/>
                  </a:lnTo>
                  <a:lnTo>
                    <a:pt x="92202" y="10287"/>
                  </a:lnTo>
                  <a:lnTo>
                    <a:pt x="54965" y="30480"/>
                  </a:lnTo>
                  <a:lnTo>
                    <a:pt x="25628" y="60490"/>
                  </a:lnTo>
                  <a:lnTo>
                    <a:pt x="6667" y="98590"/>
                  </a:lnTo>
                  <a:lnTo>
                    <a:pt x="0" y="142303"/>
                  </a:lnTo>
                  <a:lnTo>
                    <a:pt x="762" y="157073"/>
                  </a:lnTo>
                  <a:lnTo>
                    <a:pt x="11811" y="200025"/>
                  </a:lnTo>
                  <a:lnTo>
                    <a:pt x="34099" y="234886"/>
                  </a:lnTo>
                  <a:lnTo>
                    <a:pt x="66395" y="261658"/>
                  </a:lnTo>
                  <a:lnTo>
                    <a:pt x="106299" y="278612"/>
                  </a:lnTo>
                  <a:lnTo>
                    <a:pt x="151739" y="284416"/>
                  </a:lnTo>
                  <a:lnTo>
                    <a:pt x="168211" y="283654"/>
                  </a:lnTo>
                  <a:lnTo>
                    <a:pt x="216217" y="272326"/>
                  </a:lnTo>
                  <a:lnTo>
                    <a:pt x="259080" y="245554"/>
                  </a:lnTo>
                  <a:lnTo>
                    <a:pt x="216700" y="196507"/>
                  </a:lnTo>
                  <a:lnTo>
                    <a:pt x="210502" y="203174"/>
                  </a:lnTo>
                  <a:lnTo>
                    <a:pt x="203555" y="208978"/>
                  </a:lnTo>
                  <a:lnTo>
                    <a:pt x="161264" y="224028"/>
                  </a:lnTo>
                  <a:lnTo>
                    <a:pt x="152120" y="224409"/>
                  </a:lnTo>
                  <a:lnTo>
                    <a:pt x="143256" y="224129"/>
                  </a:lnTo>
                  <a:lnTo>
                    <a:pt x="103733" y="211264"/>
                  </a:lnTo>
                  <a:lnTo>
                    <a:pt x="78486" y="182499"/>
                  </a:lnTo>
                  <a:lnTo>
                    <a:pt x="69913" y="142875"/>
                  </a:lnTo>
                  <a:lnTo>
                    <a:pt x="71247" y="126492"/>
                  </a:lnTo>
                  <a:lnTo>
                    <a:pt x="86207" y="90398"/>
                  </a:lnTo>
                  <a:lnTo>
                    <a:pt x="125158" y="64871"/>
                  </a:lnTo>
                  <a:lnTo>
                    <a:pt x="151358" y="61252"/>
                  </a:lnTo>
                  <a:lnTo>
                    <a:pt x="160591" y="61442"/>
                  </a:lnTo>
                  <a:lnTo>
                    <a:pt x="202882" y="77635"/>
                  </a:lnTo>
                  <a:lnTo>
                    <a:pt x="216027" y="90398"/>
                  </a:lnTo>
                  <a:lnTo>
                    <a:pt x="270891" y="51346"/>
                  </a:lnTo>
                  <a:close/>
                </a:path>
                <a:path w="781050" h="361950">
                  <a:moveTo>
                    <a:pt x="533590" y="85064"/>
                  </a:moveTo>
                  <a:lnTo>
                    <a:pt x="457200" y="85064"/>
                  </a:lnTo>
                  <a:lnTo>
                    <a:pt x="411010" y="201841"/>
                  </a:lnTo>
                  <a:lnTo>
                    <a:pt x="410248" y="201841"/>
                  </a:lnTo>
                  <a:lnTo>
                    <a:pt x="364426" y="85064"/>
                  </a:lnTo>
                  <a:lnTo>
                    <a:pt x="288417" y="85064"/>
                  </a:lnTo>
                  <a:lnTo>
                    <a:pt x="377571" y="277279"/>
                  </a:lnTo>
                  <a:lnTo>
                    <a:pt x="342430" y="361670"/>
                  </a:lnTo>
                  <a:lnTo>
                    <a:pt x="411010" y="361670"/>
                  </a:lnTo>
                  <a:lnTo>
                    <a:pt x="533590" y="85064"/>
                  </a:lnTo>
                  <a:close/>
                </a:path>
                <a:path w="781050" h="361950">
                  <a:moveTo>
                    <a:pt x="780580" y="180403"/>
                  </a:moveTo>
                  <a:lnTo>
                    <a:pt x="780389" y="169837"/>
                  </a:lnTo>
                  <a:lnTo>
                    <a:pt x="745998" y="97536"/>
                  </a:lnTo>
                  <a:lnTo>
                    <a:pt x="711136" y="81254"/>
                  </a:lnTo>
                  <a:lnTo>
                    <a:pt x="711136" y="187452"/>
                  </a:lnTo>
                  <a:lnTo>
                    <a:pt x="691515" y="220700"/>
                  </a:lnTo>
                  <a:lnTo>
                    <a:pt x="674662" y="225933"/>
                  </a:lnTo>
                  <a:lnTo>
                    <a:pt x="668655" y="225933"/>
                  </a:lnTo>
                  <a:lnTo>
                    <a:pt x="663702" y="224980"/>
                  </a:lnTo>
                  <a:lnTo>
                    <a:pt x="654088" y="221361"/>
                  </a:lnTo>
                  <a:lnTo>
                    <a:pt x="632650" y="187261"/>
                  </a:lnTo>
                  <a:lnTo>
                    <a:pt x="632841" y="180314"/>
                  </a:lnTo>
                  <a:lnTo>
                    <a:pt x="632561" y="180505"/>
                  </a:lnTo>
                  <a:lnTo>
                    <a:pt x="632561" y="175069"/>
                  </a:lnTo>
                  <a:lnTo>
                    <a:pt x="633603" y="169735"/>
                  </a:lnTo>
                  <a:lnTo>
                    <a:pt x="661225" y="139636"/>
                  </a:lnTo>
                  <a:lnTo>
                    <a:pt x="666280" y="138404"/>
                  </a:lnTo>
                  <a:lnTo>
                    <a:pt x="668756" y="138404"/>
                  </a:lnTo>
                  <a:lnTo>
                    <a:pt x="705523" y="158216"/>
                  </a:lnTo>
                  <a:lnTo>
                    <a:pt x="711047" y="174307"/>
                  </a:lnTo>
                  <a:lnTo>
                    <a:pt x="711047" y="81153"/>
                  </a:lnTo>
                  <a:lnTo>
                    <a:pt x="706374" y="80111"/>
                  </a:lnTo>
                  <a:lnTo>
                    <a:pt x="697712" y="78968"/>
                  </a:lnTo>
                  <a:lnTo>
                    <a:pt x="689038" y="78587"/>
                  </a:lnTo>
                  <a:lnTo>
                    <a:pt x="681139" y="78968"/>
                  </a:lnTo>
                  <a:lnTo>
                    <a:pt x="644753" y="93726"/>
                  </a:lnTo>
                  <a:lnTo>
                    <a:pt x="633895" y="105638"/>
                  </a:lnTo>
                  <a:lnTo>
                    <a:pt x="632371" y="105638"/>
                  </a:lnTo>
                  <a:lnTo>
                    <a:pt x="632371" y="5715"/>
                  </a:lnTo>
                  <a:lnTo>
                    <a:pt x="563219" y="5715"/>
                  </a:lnTo>
                  <a:lnTo>
                    <a:pt x="563219" y="277660"/>
                  </a:lnTo>
                  <a:lnTo>
                    <a:pt x="623887" y="277660"/>
                  </a:lnTo>
                  <a:lnTo>
                    <a:pt x="631418" y="255079"/>
                  </a:lnTo>
                  <a:lnTo>
                    <a:pt x="634174" y="255079"/>
                  </a:lnTo>
                  <a:lnTo>
                    <a:pt x="636371" y="260032"/>
                  </a:lnTo>
                  <a:lnTo>
                    <a:pt x="639610" y="264515"/>
                  </a:lnTo>
                  <a:lnTo>
                    <a:pt x="647420" y="271843"/>
                  </a:lnTo>
                  <a:lnTo>
                    <a:pt x="682371" y="283375"/>
                  </a:lnTo>
                  <a:lnTo>
                    <a:pt x="687705" y="283375"/>
                  </a:lnTo>
                  <a:lnTo>
                    <a:pt x="729234" y="275755"/>
                  </a:lnTo>
                  <a:lnTo>
                    <a:pt x="777240" y="211836"/>
                  </a:lnTo>
                  <a:lnTo>
                    <a:pt x="780288" y="180403"/>
                  </a:lnTo>
                  <a:lnTo>
                    <a:pt x="780580" y="180403"/>
                  </a:lnTo>
                  <a:close/>
                </a:path>
              </a:pathLst>
            </a:custGeom>
            <a:solidFill>
              <a:srgbClr val="003B66"/>
            </a:solidFill>
          </p:spPr>
          <p:txBody>
            <a:bodyPr wrap="square" lIns="0" tIns="0" rIns="0" bIns="0" rtlCol="0"/>
            <a:lstStyle/>
            <a:p>
              <a:endParaRPr sz="1200" dirty="0"/>
            </a:p>
          </p:txBody>
        </p:sp>
        <p:pic>
          <p:nvPicPr>
            <p:cNvPr id="25" name="object 25"/>
            <p:cNvPicPr/>
            <p:nvPr/>
          </p:nvPicPr>
          <p:blipFill>
            <a:blip r:embed="rId15" cstate="print"/>
            <a:stretch>
              <a:fillRect/>
            </a:stretch>
          </p:blipFill>
          <p:spPr>
            <a:xfrm>
              <a:off x="2891283" y="1261109"/>
              <a:ext cx="219074" cy="208148"/>
            </a:xfrm>
            <a:prstGeom prst="rect">
              <a:avLst/>
            </a:prstGeom>
          </p:spPr>
        </p:pic>
        <p:pic>
          <p:nvPicPr>
            <p:cNvPr id="26" name="object 26"/>
            <p:cNvPicPr/>
            <p:nvPr/>
          </p:nvPicPr>
          <p:blipFill>
            <a:blip r:embed="rId16" cstate="print"/>
            <a:stretch>
              <a:fillRect/>
            </a:stretch>
          </p:blipFill>
          <p:spPr>
            <a:xfrm>
              <a:off x="3149751" y="1261434"/>
              <a:ext cx="151854" cy="200024"/>
            </a:xfrm>
            <a:prstGeom prst="rect">
              <a:avLst/>
            </a:prstGeom>
          </p:spPr>
        </p:pic>
        <p:sp>
          <p:nvSpPr>
            <p:cNvPr id="27" name="object 27"/>
            <p:cNvSpPr/>
            <p:nvPr/>
          </p:nvSpPr>
          <p:spPr>
            <a:xfrm>
              <a:off x="3337560" y="1187803"/>
              <a:ext cx="247650" cy="276225"/>
            </a:xfrm>
            <a:custGeom>
              <a:avLst/>
              <a:gdLst/>
              <a:ahLst/>
              <a:cxnLst/>
              <a:rect l="l" t="t" r="r" b="b"/>
              <a:pathLst>
                <a:path w="247650" h="276225">
                  <a:moveTo>
                    <a:pt x="67722" y="275939"/>
                  </a:moveTo>
                  <a:lnTo>
                    <a:pt x="0" y="275939"/>
                  </a:lnTo>
                  <a:lnTo>
                    <a:pt x="0" y="0"/>
                  </a:lnTo>
                  <a:lnTo>
                    <a:pt x="153352" y="0"/>
                  </a:lnTo>
                  <a:lnTo>
                    <a:pt x="163068" y="381"/>
                  </a:lnTo>
                  <a:lnTo>
                    <a:pt x="179736" y="4762"/>
                  </a:lnTo>
                  <a:lnTo>
                    <a:pt x="179736" y="59436"/>
                  </a:lnTo>
                  <a:lnTo>
                    <a:pt x="156400" y="59436"/>
                  </a:lnTo>
                  <a:lnTo>
                    <a:pt x="148304" y="59626"/>
                  </a:lnTo>
                  <a:lnTo>
                    <a:pt x="67722" y="59626"/>
                  </a:lnTo>
                  <a:lnTo>
                    <a:pt x="67722" y="121348"/>
                  </a:lnTo>
                  <a:lnTo>
                    <a:pt x="148209" y="121348"/>
                  </a:lnTo>
                  <a:lnTo>
                    <a:pt x="156305" y="121634"/>
                  </a:lnTo>
                  <a:lnTo>
                    <a:pt x="242316" y="121634"/>
                  </a:lnTo>
                  <a:lnTo>
                    <a:pt x="240315" y="128778"/>
                  </a:lnTo>
                  <a:lnTo>
                    <a:pt x="214217" y="162496"/>
                  </a:lnTo>
                  <a:lnTo>
                    <a:pt x="172307" y="179832"/>
                  </a:lnTo>
                  <a:lnTo>
                    <a:pt x="152971" y="181451"/>
                  </a:lnTo>
                  <a:lnTo>
                    <a:pt x="67722" y="181451"/>
                  </a:lnTo>
                  <a:lnTo>
                    <a:pt x="67722" y="275939"/>
                  </a:lnTo>
                  <a:close/>
                </a:path>
                <a:path w="247650" h="276225">
                  <a:moveTo>
                    <a:pt x="242316" y="121634"/>
                  </a:moveTo>
                  <a:lnTo>
                    <a:pt x="156305" y="121634"/>
                  </a:lnTo>
                  <a:lnTo>
                    <a:pt x="179379" y="91059"/>
                  </a:lnTo>
                  <a:lnTo>
                    <a:pt x="179736" y="86677"/>
                  </a:lnTo>
                  <a:lnTo>
                    <a:pt x="179736" y="4762"/>
                  </a:lnTo>
                  <a:lnTo>
                    <a:pt x="199548" y="9906"/>
                  </a:lnTo>
                  <a:lnTo>
                    <a:pt x="232314" y="38004"/>
                  </a:lnTo>
                  <a:lnTo>
                    <a:pt x="242220" y="59436"/>
                  </a:lnTo>
                  <a:lnTo>
                    <a:pt x="242030" y="59436"/>
                  </a:lnTo>
                  <a:lnTo>
                    <a:pt x="245459" y="71818"/>
                  </a:lnTo>
                  <a:lnTo>
                    <a:pt x="247165" y="91059"/>
                  </a:lnTo>
                  <a:lnTo>
                    <a:pt x="245459" y="110013"/>
                  </a:lnTo>
                  <a:lnTo>
                    <a:pt x="242393" y="121348"/>
                  </a:lnTo>
                  <a:lnTo>
                    <a:pt x="242316" y="121634"/>
                  </a:lnTo>
                  <a:close/>
                </a:path>
                <a:path w="247650" h="276225">
                  <a:moveTo>
                    <a:pt x="179736" y="86677"/>
                  </a:moveTo>
                  <a:lnTo>
                    <a:pt x="156400" y="59436"/>
                  </a:lnTo>
                  <a:lnTo>
                    <a:pt x="179736" y="59436"/>
                  </a:lnTo>
                  <a:lnTo>
                    <a:pt x="179736" y="86677"/>
                  </a:lnTo>
                  <a:close/>
                </a:path>
              </a:pathLst>
            </a:custGeom>
            <a:solidFill>
              <a:srgbClr val="003B66"/>
            </a:solidFill>
          </p:spPr>
          <p:txBody>
            <a:bodyPr wrap="square" lIns="0" tIns="0" rIns="0" bIns="0" rtlCol="0"/>
            <a:lstStyle/>
            <a:p>
              <a:endParaRPr sz="1200"/>
            </a:p>
          </p:txBody>
        </p:sp>
        <p:pic>
          <p:nvPicPr>
            <p:cNvPr id="28" name="object 28"/>
            <p:cNvPicPr/>
            <p:nvPr/>
          </p:nvPicPr>
          <p:blipFill>
            <a:blip r:embed="rId17" cstate="print"/>
            <a:stretch>
              <a:fillRect/>
            </a:stretch>
          </p:blipFill>
          <p:spPr>
            <a:xfrm>
              <a:off x="3606972" y="1261109"/>
              <a:ext cx="215963" cy="209549"/>
            </a:xfrm>
            <a:prstGeom prst="rect">
              <a:avLst/>
            </a:prstGeom>
          </p:spPr>
        </p:pic>
        <p:pic>
          <p:nvPicPr>
            <p:cNvPr id="29" name="object 29"/>
            <p:cNvPicPr/>
            <p:nvPr/>
          </p:nvPicPr>
          <p:blipFill>
            <a:blip r:embed="rId18" cstate="print"/>
            <a:stretch>
              <a:fillRect/>
            </a:stretch>
          </p:blipFill>
          <p:spPr>
            <a:xfrm>
              <a:off x="3858020" y="1260589"/>
              <a:ext cx="219074" cy="208207"/>
            </a:xfrm>
            <a:prstGeom prst="rect">
              <a:avLst/>
            </a:prstGeom>
          </p:spPr>
        </p:pic>
        <p:pic>
          <p:nvPicPr>
            <p:cNvPr id="30" name="object 30"/>
            <p:cNvPicPr/>
            <p:nvPr/>
          </p:nvPicPr>
          <p:blipFill>
            <a:blip r:embed="rId19" cstate="print"/>
            <a:stretch>
              <a:fillRect/>
            </a:stretch>
          </p:blipFill>
          <p:spPr>
            <a:xfrm>
              <a:off x="4120360" y="1260916"/>
              <a:ext cx="198529" cy="209549"/>
            </a:xfrm>
            <a:prstGeom prst="rect">
              <a:avLst/>
            </a:prstGeom>
          </p:spPr>
        </p:pic>
        <p:pic>
          <p:nvPicPr>
            <p:cNvPr id="31" name="object 31"/>
            <p:cNvPicPr/>
            <p:nvPr/>
          </p:nvPicPr>
          <p:blipFill>
            <a:blip r:embed="rId20" cstate="print"/>
            <a:stretch>
              <a:fillRect/>
            </a:stretch>
          </p:blipFill>
          <p:spPr>
            <a:xfrm>
              <a:off x="4347435" y="1261109"/>
              <a:ext cx="219074" cy="208132"/>
            </a:xfrm>
            <a:prstGeom prst="rect">
              <a:avLst/>
            </a:prstGeom>
          </p:spPr>
        </p:pic>
        <p:pic>
          <p:nvPicPr>
            <p:cNvPr id="32" name="object 32"/>
            <p:cNvPicPr/>
            <p:nvPr/>
          </p:nvPicPr>
          <p:blipFill>
            <a:blip r:embed="rId21" cstate="print"/>
            <a:stretch>
              <a:fillRect/>
            </a:stretch>
          </p:blipFill>
          <p:spPr>
            <a:xfrm>
              <a:off x="1688488" y="1452642"/>
              <a:ext cx="104774" cy="104480"/>
            </a:xfrm>
            <a:prstGeom prst="rect">
              <a:avLst/>
            </a:prstGeom>
          </p:spPr>
        </p:pic>
        <p:sp>
          <p:nvSpPr>
            <p:cNvPr id="33" name="object 33"/>
            <p:cNvSpPr/>
            <p:nvPr/>
          </p:nvSpPr>
          <p:spPr>
            <a:xfrm>
              <a:off x="1297800" y="1022298"/>
              <a:ext cx="676275" cy="666750"/>
            </a:xfrm>
            <a:custGeom>
              <a:avLst/>
              <a:gdLst/>
              <a:ahLst/>
              <a:cxnLst/>
              <a:rect l="l" t="t" r="r" b="b"/>
              <a:pathLst>
                <a:path w="676275" h="666750">
                  <a:moveTo>
                    <a:pt x="320992" y="48488"/>
                  </a:moveTo>
                  <a:lnTo>
                    <a:pt x="319760" y="45529"/>
                  </a:lnTo>
                  <a:lnTo>
                    <a:pt x="315468" y="41249"/>
                  </a:lnTo>
                  <a:lnTo>
                    <a:pt x="312521" y="40005"/>
                  </a:lnTo>
                  <a:lnTo>
                    <a:pt x="306425" y="40005"/>
                  </a:lnTo>
                  <a:lnTo>
                    <a:pt x="303466" y="41249"/>
                  </a:lnTo>
                  <a:lnTo>
                    <a:pt x="299186" y="45529"/>
                  </a:lnTo>
                  <a:lnTo>
                    <a:pt x="297942" y="48488"/>
                  </a:lnTo>
                  <a:lnTo>
                    <a:pt x="297942" y="60109"/>
                  </a:lnTo>
                  <a:lnTo>
                    <a:pt x="268516" y="66014"/>
                  </a:lnTo>
                  <a:lnTo>
                    <a:pt x="212598" y="86779"/>
                  </a:lnTo>
                  <a:lnTo>
                    <a:pt x="162217" y="118783"/>
                  </a:lnTo>
                  <a:lnTo>
                    <a:pt x="120116" y="160502"/>
                  </a:lnTo>
                  <a:lnTo>
                    <a:pt x="87630" y="210223"/>
                  </a:lnTo>
                  <a:lnTo>
                    <a:pt x="87528" y="210502"/>
                  </a:lnTo>
                  <a:lnTo>
                    <a:pt x="66675" y="265468"/>
                  </a:lnTo>
                  <a:lnTo>
                    <a:pt x="58216" y="323850"/>
                  </a:lnTo>
                  <a:lnTo>
                    <a:pt x="58204" y="324231"/>
                  </a:lnTo>
                  <a:lnTo>
                    <a:pt x="58775" y="353377"/>
                  </a:lnTo>
                  <a:lnTo>
                    <a:pt x="62484" y="382714"/>
                  </a:lnTo>
                  <a:lnTo>
                    <a:pt x="69342" y="411581"/>
                  </a:lnTo>
                  <a:lnTo>
                    <a:pt x="63246" y="416623"/>
                  </a:lnTo>
                  <a:lnTo>
                    <a:pt x="63157" y="416814"/>
                  </a:lnTo>
                  <a:lnTo>
                    <a:pt x="59156" y="423583"/>
                  </a:lnTo>
                  <a:lnTo>
                    <a:pt x="59055" y="423862"/>
                  </a:lnTo>
                  <a:lnTo>
                    <a:pt x="56388" y="438531"/>
                  </a:lnTo>
                  <a:lnTo>
                    <a:pt x="56388" y="439293"/>
                  </a:lnTo>
                  <a:lnTo>
                    <a:pt x="57823" y="447014"/>
                  </a:lnTo>
                  <a:lnTo>
                    <a:pt x="65633" y="460540"/>
                  </a:lnTo>
                  <a:lnTo>
                    <a:pt x="71716" y="465683"/>
                  </a:lnTo>
                  <a:lnTo>
                    <a:pt x="71564" y="465683"/>
                  </a:lnTo>
                  <a:lnTo>
                    <a:pt x="86779" y="471208"/>
                  </a:lnTo>
                  <a:lnTo>
                    <a:pt x="94970" y="471208"/>
                  </a:lnTo>
                  <a:lnTo>
                    <a:pt x="110477" y="465683"/>
                  </a:lnTo>
                  <a:lnTo>
                    <a:pt x="110134" y="465683"/>
                  </a:lnTo>
                  <a:lnTo>
                    <a:pt x="116205" y="460730"/>
                  </a:lnTo>
                  <a:lnTo>
                    <a:pt x="116306" y="460540"/>
                  </a:lnTo>
                  <a:lnTo>
                    <a:pt x="116840" y="459676"/>
                  </a:lnTo>
                  <a:lnTo>
                    <a:pt x="123875" y="447776"/>
                  </a:lnTo>
                  <a:lnTo>
                    <a:pt x="124206" y="447014"/>
                  </a:lnTo>
                  <a:lnTo>
                    <a:pt x="125641" y="439293"/>
                  </a:lnTo>
                  <a:lnTo>
                    <a:pt x="125526" y="438912"/>
                  </a:lnTo>
                  <a:lnTo>
                    <a:pt x="125463" y="438531"/>
                  </a:lnTo>
                  <a:lnTo>
                    <a:pt x="123342" y="426631"/>
                  </a:lnTo>
                  <a:lnTo>
                    <a:pt x="122872" y="423862"/>
                  </a:lnTo>
                  <a:lnTo>
                    <a:pt x="118872" y="416814"/>
                  </a:lnTo>
                  <a:lnTo>
                    <a:pt x="106781" y="406717"/>
                  </a:lnTo>
                  <a:lnTo>
                    <a:pt x="102095" y="405053"/>
                  </a:lnTo>
                  <a:lnTo>
                    <a:pt x="102019" y="459676"/>
                  </a:lnTo>
                  <a:lnTo>
                    <a:pt x="102019" y="447776"/>
                  </a:lnTo>
                  <a:lnTo>
                    <a:pt x="102019" y="436803"/>
                  </a:lnTo>
                  <a:lnTo>
                    <a:pt x="102095" y="405053"/>
                  </a:lnTo>
                  <a:lnTo>
                    <a:pt x="101892" y="404964"/>
                  </a:lnTo>
                  <a:lnTo>
                    <a:pt x="102069" y="404964"/>
                  </a:lnTo>
                  <a:lnTo>
                    <a:pt x="102082" y="404698"/>
                  </a:lnTo>
                  <a:lnTo>
                    <a:pt x="102019" y="404876"/>
                  </a:lnTo>
                  <a:lnTo>
                    <a:pt x="101879" y="404698"/>
                  </a:lnTo>
                  <a:lnTo>
                    <a:pt x="102019" y="404876"/>
                  </a:lnTo>
                  <a:lnTo>
                    <a:pt x="102019" y="404685"/>
                  </a:lnTo>
                  <a:lnTo>
                    <a:pt x="101828" y="404622"/>
                  </a:lnTo>
                  <a:lnTo>
                    <a:pt x="101828" y="436575"/>
                  </a:lnTo>
                  <a:lnTo>
                    <a:pt x="101828" y="437388"/>
                  </a:lnTo>
                  <a:lnTo>
                    <a:pt x="100965" y="441198"/>
                  </a:lnTo>
                  <a:lnTo>
                    <a:pt x="99923" y="443103"/>
                  </a:lnTo>
                  <a:lnTo>
                    <a:pt x="96964" y="446062"/>
                  </a:lnTo>
                  <a:lnTo>
                    <a:pt x="95237" y="447014"/>
                  </a:lnTo>
                  <a:lnTo>
                    <a:pt x="95529" y="447014"/>
                  </a:lnTo>
                  <a:lnTo>
                    <a:pt x="91821" y="447776"/>
                  </a:lnTo>
                  <a:lnTo>
                    <a:pt x="88963" y="447776"/>
                  </a:lnTo>
                  <a:lnTo>
                    <a:pt x="80492" y="435864"/>
                  </a:lnTo>
                  <a:lnTo>
                    <a:pt x="80772" y="434441"/>
                  </a:lnTo>
                  <a:lnTo>
                    <a:pt x="89827" y="426631"/>
                  </a:lnTo>
                  <a:lnTo>
                    <a:pt x="93446" y="426631"/>
                  </a:lnTo>
                  <a:lnTo>
                    <a:pt x="101828" y="436575"/>
                  </a:lnTo>
                  <a:lnTo>
                    <a:pt x="101828" y="404622"/>
                  </a:lnTo>
                  <a:lnTo>
                    <a:pt x="99352" y="403771"/>
                  </a:lnTo>
                  <a:lnTo>
                    <a:pt x="91541" y="403771"/>
                  </a:lnTo>
                  <a:lnTo>
                    <a:pt x="85344" y="377571"/>
                  </a:lnTo>
                  <a:lnTo>
                    <a:pt x="82016" y="351002"/>
                  </a:lnTo>
                  <a:lnTo>
                    <a:pt x="81534" y="323850"/>
                  </a:lnTo>
                  <a:lnTo>
                    <a:pt x="83921" y="297472"/>
                  </a:lnTo>
                  <a:lnTo>
                    <a:pt x="97256" y="245656"/>
                  </a:lnTo>
                  <a:lnTo>
                    <a:pt x="121259" y="197650"/>
                  </a:lnTo>
                  <a:lnTo>
                    <a:pt x="155067" y="155740"/>
                  </a:lnTo>
                  <a:lnTo>
                    <a:pt x="196977" y="121729"/>
                  </a:lnTo>
                  <a:lnTo>
                    <a:pt x="245275" y="97155"/>
                  </a:lnTo>
                  <a:lnTo>
                    <a:pt x="297662" y="83159"/>
                  </a:lnTo>
                  <a:lnTo>
                    <a:pt x="297662" y="195173"/>
                  </a:lnTo>
                  <a:lnTo>
                    <a:pt x="320992" y="210502"/>
                  </a:lnTo>
                  <a:lnTo>
                    <a:pt x="320992" y="83159"/>
                  </a:lnTo>
                  <a:lnTo>
                    <a:pt x="320992" y="48488"/>
                  </a:lnTo>
                  <a:close/>
                </a:path>
                <a:path w="676275" h="666750">
                  <a:moveTo>
                    <a:pt x="618553" y="337667"/>
                  </a:moveTo>
                  <a:lnTo>
                    <a:pt x="612940" y="277660"/>
                  </a:lnTo>
                  <a:lnTo>
                    <a:pt x="594169" y="220319"/>
                  </a:lnTo>
                  <a:lnTo>
                    <a:pt x="563219" y="168313"/>
                  </a:lnTo>
                  <a:lnTo>
                    <a:pt x="521398" y="124206"/>
                  </a:lnTo>
                  <a:lnTo>
                    <a:pt x="503186" y="110490"/>
                  </a:lnTo>
                  <a:lnTo>
                    <a:pt x="497116" y="105829"/>
                  </a:lnTo>
                  <a:lnTo>
                    <a:pt x="481431" y="96494"/>
                  </a:lnTo>
                  <a:lnTo>
                    <a:pt x="471017" y="90208"/>
                  </a:lnTo>
                  <a:lnTo>
                    <a:pt x="470916" y="78778"/>
                  </a:lnTo>
                  <a:lnTo>
                    <a:pt x="468249" y="71247"/>
                  </a:lnTo>
                  <a:lnTo>
                    <a:pt x="458343" y="59245"/>
                  </a:lnTo>
                  <a:lnTo>
                    <a:pt x="451485" y="55054"/>
                  </a:lnTo>
                  <a:lnTo>
                    <a:pt x="447763" y="54317"/>
                  </a:lnTo>
                  <a:lnTo>
                    <a:pt x="447675" y="54190"/>
                  </a:lnTo>
                  <a:lnTo>
                    <a:pt x="447675" y="83731"/>
                  </a:lnTo>
                  <a:lnTo>
                    <a:pt x="447675" y="88874"/>
                  </a:lnTo>
                  <a:lnTo>
                    <a:pt x="446633" y="91351"/>
                  </a:lnTo>
                  <a:lnTo>
                    <a:pt x="442633" y="95351"/>
                  </a:lnTo>
                  <a:lnTo>
                    <a:pt x="439966" y="96494"/>
                  </a:lnTo>
                  <a:lnTo>
                    <a:pt x="435013" y="96494"/>
                  </a:lnTo>
                  <a:lnTo>
                    <a:pt x="426148" y="86106"/>
                  </a:lnTo>
                  <a:lnTo>
                    <a:pt x="426631" y="83731"/>
                  </a:lnTo>
                  <a:lnTo>
                    <a:pt x="447675" y="83731"/>
                  </a:lnTo>
                  <a:lnTo>
                    <a:pt x="447675" y="54305"/>
                  </a:lnTo>
                  <a:lnTo>
                    <a:pt x="447205" y="54203"/>
                  </a:lnTo>
                  <a:lnTo>
                    <a:pt x="447675" y="54203"/>
                  </a:lnTo>
                  <a:lnTo>
                    <a:pt x="436054" y="51727"/>
                  </a:lnTo>
                  <a:lnTo>
                    <a:pt x="402247" y="79921"/>
                  </a:lnTo>
                  <a:lnTo>
                    <a:pt x="402247" y="80111"/>
                  </a:lnTo>
                  <a:lnTo>
                    <a:pt x="401764" y="86106"/>
                  </a:lnTo>
                  <a:lnTo>
                    <a:pt x="423392" y="118110"/>
                  </a:lnTo>
                  <a:lnTo>
                    <a:pt x="431101" y="120205"/>
                  </a:lnTo>
                  <a:lnTo>
                    <a:pt x="446824" y="119062"/>
                  </a:lnTo>
                  <a:lnTo>
                    <a:pt x="454152" y="115824"/>
                  </a:lnTo>
                  <a:lnTo>
                    <a:pt x="459778" y="110490"/>
                  </a:lnTo>
                  <a:lnTo>
                    <a:pt x="483108" y="124498"/>
                  </a:lnTo>
                  <a:lnTo>
                    <a:pt x="524548" y="159359"/>
                  </a:lnTo>
                  <a:lnTo>
                    <a:pt x="557593" y="202222"/>
                  </a:lnTo>
                  <a:lnTo>
                    <a:pt x="580644" y="250888"/>
                  </a:lnTo>
                  <a:lnTo>
                    <a:pt x="592836" y="303377"/>
                  </a:lnTo>
                  <a:lnTo>
                    <a:pt x="594550" y="330238"/>
                  </a:lnTo>
                  <a:lnTo>
                    <a:pt x="593407" y="357098"/>
                  </a:lnTo>
                  <a:lnTo>
                    <a:pt x="582358" y="409765"/>
                  </a:lnTo>
                  <a:lnTo>
                    <a:pt x="560362" y="458825"/>
                  </a:lnTo>
                  <a:lnTo>
                    <a:pt x="545503" y="481495"/>
                  </a:lnTo>
                  <a:lnTo>
                    <a:pt x="432917" y="370624"/>
                  </a:lnTo>
                  <a:lnTo>
                    <a:pt x="430339" y="376529"/>
                  </a:lnTo>
                  <a:lnTo>
                    <a:pt x="431965" y="401866"/>
                  </a:lnTo>
                  <a:lnTo>
                    <a:pt x="531977" y="499872"/>
                  </a:lnTo>
                  <a:lnTo>
                    <a:pt x="497497" y="532257"/>
                  </a:lnTo>
                  <a:lnTo>
                    <a:pt x="457873" y="557695"/>
                  </a:lnTo>
                  <a:lnTo>
                    <a:pt x="414147" y="575500"/>
                  </a:lnTo>
                  <a:lnTo>
                    <a:pt x="367474" y="585127"/>
                  </a:lnTo>
                  <a:lnTo>
                    <a:pt x="319760" y="586079"/>
                  </a:lnTo>
                  <a:lnTo>
                    <a:pt x="273088" y="578358"/>
                  </a:lnTo>
                  <a:lnTo>
                    <a:pt x="228600" y="562457"/>
                  </a:lnTo>
                  <a:lnTo>
                    <a:pt x="187642" y="538454"/>
                  </a:lnTo>
                  <a:lnTo>
                    <a:pt x="263372" y="463778"/>
                  </a:lnTo>
                  <a:lnTo>
                    <a:pt x="302425" y="429387"/>
                  </a:lnTo>
                  <a:lnTo>
                    <a:pt x="302425" y="392912"/>
                  </a:lnTo>
                  <a:lnTo>
                    <a:pt x="161836" y="531215"/>
                  </a:lnTo>
                  <a:lnTo>
                    <a:pt x="161455" y="531685"/>
                  </a:lnTo>
                  <a:lnTo>
                    <a:pt x="160972" y="532066"/>
                  </a:lnTo>
                  <a:lnTo>
                    <a:pt x="160972" y="532549"/>
                  </a:lnTo>
                  <a:lnTo>
                    <a:pt x="160693" y="532930"/>
                  </a:lnTo>
                  <a:lnTo>
                    <a:pt x="160312" y="533692"/>
                  </a:lnTo>
                  <a:lnTo>
                    <a:pt x="159931" y="534263"/>
                  </a:lnTo>
                  <a:lnTo>
                    <a:pt x="159740" y="534644"/>
                  </a:lnTo>
                  <a:lnTo>
                    <a:pt x="159359" y="535686"/>
                  </a:lnTo>
                  <a:lnTo>
                    <a:pt x="159359" y="543217"/>
                  </a:lnTo>
                  <a:lnTo>
                    <a:pt x="159931" y="544639"/>
                  </a:lnTo>
                  <a:lnTo>
                    <a:pt x="160883" y="546163"/>
                  </a:lnTo>
                  <a:lnTo>
                    <a:pt x="161645" y="547116"/>
                  </a:lnTo>
                  <a:lnTo>
                    <a:pt x="161645" y="547497"/>
                  </a:lnTo>
                  <a:lnTo>
                    <a:pt x="161836" y="547687"/>
                  </a:lnTo>
                  <a:lnTo>
                    <a:pt x="162026" y="547687"/>
                  </a:lnTo>
                  <a:lnTo>
                    <a:pt x="162598" y="548360"/>
                  </a:lnTo>
                  <a:lnTo>
                    <a:pt x="208597" y="577977"/>
                  </a:lnTo>
                  <a:lnTo>
                    <a:pt x="259651" y="598271"/>
                  </a:lnTo>
                  <a:lnTo>
                    <a:pt x="313664" y="608266"/>
                  </a:lnTo>
                  <a:lnTo>
                    <a:pt x="341185" y="609320"/>
                  </a:lnTo>
                  <a:lnTo>
                    <a:pt x="368719" y="607695"/>
                  </a:lnTo>
                  <a:lnTo>
                    <a:pt x="422529" y="596557"/>
                  </a:lnTo>
                  <a:lnTo>
                    <a:pt x="473113" y="575221"/>
                  </a:lnTo>
                  <a:lnTo>
                    <a:pt x="518452" y="544639"/>
                  </a:lnTo>
                  <a:lnTo>
                    <a:pt x="556831" y="505879"/>
                  </a:lnTo>
                  <a:lnTo>
                    <a:pt x="590169" y="454152"/>
                  </a:lnTo>
                  <a:lnTo>
                    <a:pt x="610844" y="397383"/>
                  </a:lnTo>
                  <a:lnTo>
                    <a:pt x="616369" y="367576"/>
                  </a:lnTo>
                  <a:lnTo>
                    <a:pt x="618553" y="337667"/>
                  </a:lnTo>
                  <a:close/>
                </a:path>
                <a:path w="676275" h="666750">
                  <a:moveTo>
                    <a:pt x="675995" y="353187"/>
                  </a:moveTo>
                  <a:lnTo>
                    <a:pt x="675805" y="311188"/>
                  </a:lnTo>
                  <a:lnTo>
                    <a:pt x="670369" y="269659"/>
                  </a:lnTo>
                  <a:lnTo>
                    <a:pt x="659701" y="229273"/>
                  </a:lnTo>
                  <a:lnTo>
                    <a:pt x="652843" y="212128"/>
                  </a:lnTo>
                  <a:lnTo>
                    <a:pt x="652843" y="352425"/>
                  </a:lnTo>
                  <a:lnTo>
                    <a:pt x="645134" y="404050"/>
                  </a:lnTo>
                  <a:lnTo>
                    <a:pt x="628840" y="453580"/>
                  </a:lnTo>
                  <a:lnTo>
                    <a:pt x="604558" y="499491"/>
                  </a:lnTo>
                  <a:lnTo>
                    <a:pt x="572833" y="540829"/>
                  </a:lnTo>
                  <a:lnTo>
                    <a:pt x="534263" y="576554"/>
                  </a:lnTo>
                  <a:lnTo>
                    <a:pt x="490156" y="605409"/>
                  </a:lnTo>
                  <a:lnTo>
                    <a:pt x="442061" y="626465"/>
                  </a:lnTo>
                  <a:lnTo>
                    <a:pt x="391096" y="639318"/>
                  </a:lnTo>
                  <a:lnTo>
                    <a:pt x="338328" y="643699"/>
                  </a:lnTo>
                  <a:lnTo>
                    <a:pt x="305181" y="641896"/>
                  </a:lnTo>
                  <a:lnTo>
                    <a:pt x="240614" y="628370"/>
                  </a:lnTo>
                  <a:lnTo>
                    <a:pt x="180124" y="601700"/>
                  </a:lnTo>
                  <a:lnTo>
                    <a:pt x="126784" y="563308"/>
                  </a:lnTo>
                  <a:lnTo>
                    <a:pt x="103352" y="540258"/>
                  </a:lnTo>
                  <a:lnTo>
                    <a:pt x="305943" y="340423"/>
                  </a:lnTo>
                  <a:lnTo>
                    <a:pt x="285369" y="329285"/>
                  </a:lnTo>
                  <a:lnTo>
                    <a:pt x="88773" y="522643"/>
                  </a:lnTo>
                  <a:lnTo>
                    <a:pt x="60198" y="478726"/>
                  </a:lnTo>
                  <a:lnTo>
                    <a:pt x="39535" y="431101"/>
                  </a:lnTo>
                  <a:lnTo>
                    <a:pt x="27241" y="380720"/>
                  </a:lnTo>
                  <a:lnTo>
                    <a:pt x="23622" y="328714"/>
                  </a:lnTo>
                  <a:lnTo>
                    <a:pt x="28867" y="276796"/>
                  </a:lnTo>
                  <a:lnTo>
                    <a:pt x="42773" y="226796"/>
                  </a:lnTo>
                  <a:lnTo>
                    <a:pt x="64871" y="179743"/>
                  </a:lnTo>
                  <a:lnTo>
                    <a:pt x="94869" y="136779"/>
                  </a:lnTo>
                  <a:lnTo>
                    <a:pt x="131737" y="99352"/>
                  </a:lnTo>
                  <a:lnTo>
                    <a:pt x="174218" y="68770"/>
                  </a:lnTo>
                  <a:lnTo>
                    <a:pt x="221361" y="45631"/>
                  </a:lnTo>
                  <a:lnTo>
                    <a:pt x="271945" y="30391"/>
                  </a:lnTo>
                  <a:lnTo>
                    <a:pt x="324421" y="23622"/>
                  </a:lnTo>
                  <a:lnTo>
                    <a:pt x="376999" y="25628"/>
                  </a:lnTo>
                  <a:lnTo>
                    <a:pt x="428434" y="36195"/>
                  </a:lnTo>
                  <a:lnTo>
                    <a:pt x="477774" y="55245"/>
                  </a:lnTo>
                  <a:lnTo>
                    <a:pt x="523113" y="82207"/>
                  </a:lnTo>
                  <a:lnTo>
                    <a:pt x="562927" y="115925"/>
                  </a:lnTo>
                  <a:lnTo>
                    <a:pt x="596557" y="155740"/>
                  </a:lnTo>
                  <a:lnTo>
                    <a:pt x="623125" y="200888"/>
                  </a:lnTo>
                  <a:lnTo>
                    <a:pt x="641604" y="249847"/>
                  </a:lnTo>
                  <a:lnTo>
                    <a:pt x="651510" y="300710"/>
                  </a:lnTo>
                  <a:lnTo>
                    <a:pt x="652754" y="352425"/>
                  </a:lnTo>
                  <a:lnTo>
                    <a:pt x="652754" y="212217"/>
                  </a:lnTo>
                  <a:lnTo>
                    <a:pt x="623417" y="154025"/>
                  </a:lnTo>
                  <a:lnTo>
                    <a:pt x="598360" y="120205"/>
                  </a:lnTo>
                  <a:lnTo>
                    <a:pt x="569315" y="89827"/>
                  </a:lnTo>
                  <a:lnTo>
                    <a:pt x="536638" y="63246"/>
                  </a:lnTo>
                  <a:lnTo>
                    <a:pt x="500824" y="40957"/>
                  </a:lnTo>
                  <a:lnTo>
                    <a:pt x="462254" y="23241"/>
                  </a:lnTo>
                  <a:lnTo>
                    <a:pt x="422059" y="10388"/>
                  </a:lnTo>
                  <a:lnTo>
                    <a:pt x="380619" y="2667"/>
                  </a:lnTo>
                  <a:lnTo>
                    <a:pt x="338239" y="0"/>
                  </a:lnTo>
                  <a:lnTo>
                    <a:pt x="290322" y="3429"/>
                  </a:lnTo>
                  <a:lnTo>
                    <a:pt x="243560" y="13335"/>
                  </a:lnTo>
                  <a:lnTo>
                    <a:pt x="198793" y="29629"/>
                  </a:lnTo>
                  <a:lnTo>
                    <a:pt x="156502" y="52108"/>
                  </a:lnTo>
                  <a:lnTo>
                    <a:pt x="117919" y="80391"/>
                  </a:lnTo>
                  <a:lnTo>
                    <a:pt x="83921" y="113449"/>
                  </a:lnTo>
                  <a:lnTo>
                    <a:pt x="54965" y="150977"/>
                  </a:lnTo>
                  <a:lnTo>
                    <a:pt x="31724" y="192316"/>
                  </a:lnTo>
                  <a:lnTo>
                    <a:pt x="14478" y="236601"/>
                  </a:lnTo>
                  <a:lnTo>
                    <a:pt x="3911" y="282511"/>
                  </a:lnTo>
                  <a:lnTo>
                    <a:pt x="0" y="329476"/>
                  </a:lnTo>
                  <a:lnTo>
                    <a:pt x="2857" y="376720"/>
                  </a:lnTo>
                  <a:lnTo>
                    <a:pt x="12573" y="423100"/>
                  </a:lnTo>
                  <a:lnTo>
                    <a:pt x="28676" y="467487"/>
                  </a:lnTo>
                  <a:lnTo>
                    <a:pt x="50965" y="509117"/>
                  </a:lnTo>
                  <a:lnTo>
                    <a:pt x="79159" y="547408"/>
                  </a:lnTo>
                  <a:lnTo>
                    <a:pt x="108877" y="578167"/>
                  </a:lnTo>
                  <a:lnTo>
                    <a:pt x="141732" y="604456"/>
                  </a:lnTo>
                  <a:lnTo>
                    <a:pt x="177647" y="626554"/>
                  </a:lnTo>
                  <a:lnTo>
                    <a:pt x="216217" y="644080"/>
                  </a:lnTo>
                  <a:lnTo>
                    <a:pt x="256705" y="656653"/>
                  </a:lnTo>
                  <a:lnTo>
                    <a:pt x="298323" y="664184"/>
                  </a:lnTo>
                  <a:lnTo>
                    <a:pt x="340525" y="666559"/>
                  </a:lnTo>
                  <a:lnTo>
                    <a:pt x="382905" y="663702"/>
                  </a:lnTo>
                  <a:lnTo>
                    <a:pt x="424535" y="655612"/>
                  </a:lnTo>
                  <a:lnTo>
                    <a:pt x="464629" y="642467"/>
                  </a:lnTo>
                  <a:lnTo>
                    <a:pt x="502831" y="624560"/>
                  </a:lnTo>
                  <a:lnTo>
                    <a:pt x="538543" y="601891"/>
                  </a:lnTo>
                  <a:lnTo>
                    <a:pt x="571119" y="575030"/>
                  </a:lnTo>
                  <a:lnTo>
                    <a:pt x="600075" y="544449"/>
                  </a:lnTo>
                  <a:lnTo>
                    <a:pt x="624751" y="510641"/>
                  </a:lnTo>
                  <a:lnTo>
                    <a:pt x="645033" y="473875"/>
                  </a:lnTo>
                  <a:lnTo>
                    <a:pt x="660463" y="434911"/>
                  </a:lnTo>
                  <a:lnTo>
                    <a:pt x="670852" y="394525"/>
                  </a:lnTo>
                  <a:lnTo>
                    <a:pt x="675995" y="353187"/>
                  </a:lnTo>
                  <a:close/>
                </a:path>
              </a:pathLst>
            </a:custGeom>
            <a:solidFill>
              <a:srgbClr val="003B66"/>
            </a:solidFill>
          </p:spPr>
          <p:txBody>
            <a:bodyPr wrap="square" lIns="0" tIns="0" rIns="0" bIns="0" rtlCol="0"/>
            <a:lstStyle/>
            <a:p>
              <a:endParaRPr sz="1200"/>
            </a:p>
          </p:txBody>
        </p:sp>
        <p:pic>
          <p:nvPicPr>
            <p:cNvPr id="34" name="object 34"/>
            <p:cNvPicPr/>
            <p:nvPr/>
          </p:nvPicPr>
          <p:blipFill>
            <a:blip r:embed="rId22" cstate="print"/>
            <a:stretch>
              <a:fillRect/>
            </a:stretch>
          </p:blipFill>
          <p:spPr>
            <a:xfrm>
              <a:off x="1514253" y="1062466"/>
              <a:ext cx="237727" cy="409574"/>
            </a:xfrm>
            <a:prstGeom prst="rect">
              <a:avLst/>
            </a:prstGeom>
          </p:spPr>
        </p:pic>
      </p:grpSp>
      <p:sp>
        <p:nvSpPr>
          <p:cNvPr id="36" name="object 36"/>
          <p:cNvSpPr txBox="1"/>
          <p:nvPr/>
        </p:nvSpPr>
        <p:spPr>
          <a:xfrm>
            <a:off x="1551523" y="4343060"/>
            <a:ext cx="2483697" cy="413169"/>
          </a:xfrm>
          <a:prstGeom prst="rect">
            <a:avLst/>
          </a:prstGeom>
        </p:spPr>
        <p:txBody>
          <a:bodyPr vert="horz" wrap="square" lIns="0" tIns="15663" rIns="0" bIns="0" rtlCol="0">
            <a:spAutoFit/>
          </a:bodyPr>
          <a:lstStyle/>
          <a:p>
            <a:pPr marL="8467" marR="3387">
              <a:lnSpc>
                <a:spcPts val="1553"/>
              </a:lnSpc>
              <a:spcBef>
                <a:spcPts val="123"/>
              </a:spcBef>
            </a:pPr>
            <a:r>
              <a:rPr sz="1300" spc="-120" dirty="0">
                <a:solidFill>
                  <a:srgbClr val="FFFFFF"/>
                </a:solidFill>
                <a:latin typeface="Trebuchet MS"/>
                <a:cs typeface="Trebuchet MS"/>
              </a:rPr>
              <a:t>611</a:t>
            </a:r>
            <a:r>
              <a:rPr sz="1300" spc="-113" dirty="0">
                <a:solidFill>
                  <a:srgbClr val="FFFFFF"/>
                </a:solidFill>
                <a:latin typeface="Trebuchet MS"/>
                <a:cs typeface="Trebuchet MS"/>
              </a:rPr>
              <a:t> </a:t>
            </a:r>
            <a:r>
              <a:rPr sz="1300" spc="-76" dirty="0">
                <a:solidFill>
                  <a:srgbClr val="FFFFFF"/>
                </a:solidFill>
                <a:latin typeface="Trebuchet MS"/>
                <a:cs typeface="Trebuchet MS"/>
              </a:rPr>
              <a:t>Gateway</a:t>
            </a:r>
            <a:r>
              <a:rPr sz="1300" spc="-113" dirty="0">
                <a:solidFill>
                  <a:srgbClr val="FFFFFF"/>
                </a:solidFill>
                <a:latin typeface="Trebuchet MS"/>
                <a:cs typeface="Trebuchet MS"/>
              </a:rPr>
              <a:t> </a:t>
            </a:r>
            <a:r>
              <a:rPr sz="1300" dirty="0">
                <a:solidFill>
                  <a:srgbClr val="FFFFFF"/>
                </a:solidFill>
                <a:latin typeface="Trebuchet MS"/>
                <a:cs typeface="Trebuchet MS"/>
              </a:rPr>
              <a:t>BLVD</a:t>
            </a:r>
            <a:r>
              <a:rPr sz="1300" spc="-113" dirty="0">
                <a:solidFill>
                  <a:srgbClr val="FFFFFF"/>
                </a:solidFill>
                <a:latin typeface="Trebuchet MS"/>
                <a:cs typeface="Trebuchet MS"/>
              </a:rPr>
              <a:t> </a:t>
            </a:r>
            <a:r>
              <a:rPr sz="1300" spc="-27" dirty="0">
                <a:solidFill>
                  <a:srgbClr val="FFFFFF"/>
                </a:solidFill>
                <a:latin typeface="Trebuchet MS"/>
                <a:cs typeface="Trebuchet MS"/>
              </a:rPr>
              <a:t>Suite</a:t>
            </a:r>
            <a:r>
              <a:rPr sz="1300" spc="-113" dirty="0">
                <a:solidFill>
                  <a:srgbClr val="FFFFFF"/>
                </a:solidFill>
                <a:latin typeface="Trebuchet MS"/>
                <a:cs typeface="Trebuchet MS"/>
              </a:rPr>
              <a:t> </a:t>
            </a:r>
            <a:r>
              <a:rPr sz="1300" spc="-50" dirty="0">
                <a:solidFill>
                  <a:srgbClr val="FFFFFF"/>
                </a:solidFill>
                <a:latin typeface="Trebuchet MS"/>
                <a:cs typeface="Trebuchet MS"/>
              </a:rPr>
              <a:t>120</a:t>
            </a:r>
            <a:r>
              <a:rPr sz="1300" spc="-113" dirty="0">
                <a:solidFill>
                  <a:srgbClr val="FFFFFF"/>
                </a:solidFill>
                <a:latin typeface="Trebuchet MS"/>
                <a:cs typeface="Trebuchet MS"/>
              </a:rPr>
              <a:t> </a:t>
            </a:r>
            <a:r>
              <a:rPr sz="1300" spc="-17" dirty="0">
                <a:solidFill>
                  <a:srgbClr val="FFFFFF"/>
                </a:solidFill>
                <a:latin typeface="Trebuchet MS"/>
                <a:cs typeface="Trebuchet MS"/>
              </a:rPr>
              <a:t>San </a:t>
            </a:r>
            <a:r>
              <a:rPr sz="1300" spc="-47" dirty="0">
                <a:solidFill>
                  <a:srgbClr val="FFFFFF"/>
                </a:solidFill>
                <a:latin typeface="Trebuchet MS"/>
                <a:cs typeface="Trebuchet MS"/>
              </a:rPr>
              <a:t>Francisco,</a:t>
            </a:r>
            <a:r>
              <a:rPr sz="1300" spc="-103" dirty="0">
                <a:solidFill>
                  <a:srgbClr val="FFFFFF"/>
                </a:solidFill>
                <a:latin typeface="Trebuchet MS"/>
                <a:cs typeface="Trebuchet MS"/>
              </a:rPr>
              <a:t> </a:t>
            </a:r>
            <a:r>
              <a:rPr sz="1300" spc="-47" dirty="0">
                <a:solidFill>
                  <a:srgbClr val="FFFFFF"/>
                </a:solidFill>
                <a:latin typeface="Trebuchet MS"/>
                <a:cs typeface="Trebuchet MS"/>
              </a:rPr>
              <a:t>United</a:t>
            </a:r>
            <a:r>
              <a:rPr sz="1300" spc="-103" dirty="0">
                <a:solidFill>
                  <a:srgbClr val="FFFFFF"/>
                </a:solidFill>
                <a:latin typeface="Trebuchet MS"/>
                <a:cs typeface="Trebuchet MS"/>
              </a:rPr>
              <a:t> </a:t>
            </a:r>
            <a:r>
              <a:rPr sz="1300" spc="-20" dirty="0">
                <a:solidFill>
                  <a:srgbClr val="FFFFFF"/>
                </a:solidFill>
                <a:latin typeface="Trebuchet MS"/>
                <a:cs typeface="Trebuchet MS"/>
              </a:rPr>
              <a:t>States</a:t>
            </a:r>
            <a:r>
              <a:rPr sz="1300" spc="-100" dirty="0">
                <a:solidFill>
                  <a:srgbClr val="FFFFFF"/>
                </a:solidFill>
                <a:latin typeface="Trebuchet MS"/>
                <a:cs typeface="Trebuchet MS"/>
              </a:rPr>
              <a:t> </a:t>
            </a:r>
            <a:r>
              <a:rPr sz="1300" dirty="0">
                <a:solidFill>
                  <a:srgbClr val="FFFFFF"/>
                </a:solidFill>
                <a:latin typeface="Trebuchet MS"/>
                <a:cs typeface="Trebuchet MS"/>
              </a:rPr>
              <a:t>CA-</a:t>
            </a:r>
            <a:r>
              <a:rPr sz="1300" spc="-103" dirty="0">
                <a:solidFill>
                  <a:srgbClr val="FFFFFF"/>
                </a:solidFill>
                <a:latin typeface="Trebuchet MS"/>
                <a:cs typeface="Trebuchet MS"/>
              </a:rPr>
              <a:t> </a:t>
            </a:r>
            <a:r>
              <a:rPr sz="1300" spc="-7" dirty="0">
                <a:solidFill>
                  <a:srgbClr val="FFFFFF"/>
                </a:solidFill>
                <a:latin typeface="Trebuchet MS"/>
                <a:cs typeface="Trebuchet MS"/>
              </a:rPr>
              <a:t>94080</a:t>
            </a:r>
            <a:endParaRPr sz="1300">
              <a:latin typeface="Trebuchet MS"/>
              <a:cs typeface="Trebuchet MS"/>
            </a:endParaRPr>
          </a:p>
        </p:txBody>
      </p:sp>
      <p:grpSp>
        <p:nvGrpSpPr>
          <p:cNvPr id="37" name="object 37"/>
          <p:cNvGrpSpPr/>
          <p:nvPr/>
        </p:nvGrpSpPr>
        <p:grpSpPr>
          <a:xfrm>
            <a:off x="0" y="3671822"/>
            <a:ext cx="5340350" cy="3186430"/>
            <a:chOff x="0" y="5507732"/>
            <a:chExt cx="8010525" cy="4779645"/>
          </a:xfrm>
        </p:grpSpPr>
        <p:pic>
          <p:nvPicPr>
            <p:cNvPr id="38" name="object 38"/>
            <p:cNvPicPr/>
            <p:nvPr/>
          </p:nvPicPr>
          <p:blipFill>
            <a:blip r:embed="rId23" cstate="print"/>
            <a:stretch>
              <a:fillRect/>
            </a:stretch>
          </p:blipFill>
          <p:spPr>
            <a:xfrm>
              <a:off x="0" y="5507732"/>
              <a:ext cx="8010524" cy="4779267"/>
            </a:xfrm>
            <a:prstGeom prst="rect">
              <a:avLst/>
            </a:prstGeom>
          </p:spPr>
        </p:pic>
        <p:pic>
          <p:nvPicPr>
            <p:cNvPr id="39" name="object 39"/>
            <p:cNvPicPr/>
            <p:nvPr/>
          </p:nvPicPr>
          <p:blipFill>
            <a:blip r:embed="rId24" cstate="print"/>
            <a:stretch>
              <a:fillRect/>
            </a:stretch>
          </p:blipFill>
          <p:spPr>
            <a:xfrm>
              <a:off x="0" y="7317809"/>
              <a:ext cx="4048124" cy="2969190"/>
            </a:xfrm>
            <a:prstGeom prst="rect">
              <a:avLst/>
            </a:prstGeom>
          </p:spPr>
        </p:pic>
      </p:grpSp>
      <p:sp>
        <p:nvSpPr>
          <p:cNvPr id="40" name="object 40"/>
          <p:cNvSpPr txBox="1"/>
          <p:nvPr/>
        </p:nvSpPr>
        <p:spPr>
          <a:xfrm>
            <a:off x="5914589" y="3695157"/>
            <a:ext cx="1328420" cy="405903"/>
          </a:xfrm>
          <a:prstGeom prst="rect">
            <a:avLst/>
          </a:prstGeom>
        </p:spPr>
        <p:txBody>
          <a:bodyPr vert="horz" wrap="square" lIns="0" tIns="8467" rIns="0" bIns="0" rtlCol="0">
            <a:spAutoFit/>
          </a:bodyPr>
          <a:lstStyle/>
          <a:p>
            <a:pPr marL="8467">
              <a:lnSpc>
                <a:spcPts val="1553"/>
              </a:lnSpc>
              <a:spcBef>
                <a:spcPts val="67"/>
              </a:spcBef>
            </a:pPr>
            <a:r>
              <a:rPr sz="1300" spc="-93" dirty="0">
                <a:solidFill>
                  <a:srgbClr val="FFFFFF"/>
                </a:solidFill>
                <a:latin typeface="Trebuchet MS"/>
                <a:cs typeface="Trebuchet MS"/>
              </a:rPr>
              <a:t>+91</a:t>
            </a:r>
            <a:r>
              <a:rPr sz="1300" spc="-97" dirty="0">
                <a:solidFill>
                  <a:srgbClr val="FFFFFF"/>
                </a:solidFill>
                <a:latin typeface="Trebuchet MS"/>
                <a:cs typeface="Trebuchet MS"/>
              </a:rPr>
              <a:t> </a:t>
            </a:r>
            <a:r>
              <a:rPr sz="1300" spc="-7" dirty="0">
                <a:solidFill>
                  <a:srgbClr val="FFFFFF"/>
                </a:solidFill>
                <a:latin typeface="Trebuchet MS"/>
                <a:cs typeface="Trebuchet MS"/>
              </a:rPr>
              <a:t>823</a:t>
            </a:r>
            <a:r>
              <a:rPr sz="1300" spc="-93" dirty="0">
                <a:solidFill>
                  <a:srgbClr val="FFFFFF"/>
                </a:solidFill>
                <a:latin typeface="Trebuchet MS"/>
                <a:cs typeface="Trebuchet MS"/>
              </a:rPr>
              <a:t> </a:t>
            </a:r>
            <a:r>
              <a:rPr sz="1300" dirty="0">
                <a:solidFill>
                  <a:srgbClr val="FFFFFF"/>
                </a:solidFill>
                <a:latin typeface="Trebuchet MS"/>
                <a:cs typeface="Trebuchet MS"/>
              </a:rPr>
              <a:t>5058</a:t>
            </a:r>
            <a:r>
              <a:rPr sz="1300" spc="-93" dirty="0">
                <a:solidFill>
                  <a:srgbClr val="FFFFFF"/>
                </a:solidFill>
                <a:latin typeface="Trebuchet MS"/>
                <a:cs typeface="Trebuchet MS"/>
              </a:rPr>
              <a:t> </a:t>
            </a:r>
            <a:r>
              <a:rPr sz="1300" spc="-17" dirty="0">
                <a:solidFill>
                  <a:srgbClr val="FFFFFF"/>
                </a:solidFill>
                <a:latin typeface="Trebuchet MS"/>
                <a:cs typeface="Trebuchet MS"/>
              </a:rPr>
              <a:t>865</a:t>
            </a:r>
            <a:endParaRPr sz="1300">
              <a:latin typeface="Trebuchet MS"/>
              <a:cs typeface="Trebuchet MS"/>
            </a:endParaRPr>
          </a:p>
          <a:p>
            <a:pPr marL="8467">
              <a:lnSpc>
                <a:spcPts val="1553"/>
              </a:lnSpc>
            </a:pPr>
            <a:r>
              <a:rPr sz="1300" spc="-113" dirty="0">
                <a:solidFill>
                  <a:srgbClr val="FFFFFF"/>
                </a:solidFill>
                <a:latin typeface="Trebuchet MS"/>
                <a:cs typeface="Trebuchet MS"/>
              </a:rPr>
              <a:t>+</a:t>
            </a:r>
            <a:r>
              <a:rPr sz="1300" spc="-80" dirty="0">
                <a:solidFill>
                  <a:srgbClr val="FFFFFF"/>
                </a:solidFill>
                <a:latin typeface="Trebuchet MS"/>
                <a:cs typeface="Trebuchet MS"/>
              </a:rPr>
              <a:t> </a:t>
            </a:r>
            <a:r>
              <a:rPr sz="1300" spc="-43" dirty="0">
                <a:solidFill>
                  <a:srgbClr val="FFFFFF"/>
                </a:solidFill>
                <a:latin typeface="Trebuchet MS"/>
                <a:cs typeface="Trebuchet MS"/>
              </a:rPr>
              <a:t>1-</a:t>
            </a:r>
            <a:r>
              <a:rPr sz="1300" spc="-80" dirty="0">
                <a:solidFill>
                  <a:srgbClr val="FFFFFF"/>
                </a:solidFill>
                <a:latin typeface="Trebuchet MS"/>
                <a:cs typeface="Trebuchet MS"/>
              </a:rPr>
              <a:t> </a:t>
            </a:r>
            <a:r>
              <a:rPr sz="1300" dirty="0">
                <a:solidFill>
                  <a:srgbClr val="FFFFFF"/>
                </a:solidFill>
                <a:latin typeface="Trebuchet MS"/>
                <a:cs typeface="Trebuchet MS"/>
              </a:rPr>
              <a:t>202-</a:t>
            </a:r>
            <a:r>
              <a:rPr sz="1300" spc="-80" dirty="0">
                <a:solidFill>
                  <a:srgbClr val="FFFFFF"/>
                </a:solidFill>
                <a:latin typeface="Trebuchet MS"/>
                <a:cs typeface="Trebuchet MS"/>
              </a:rPr>
              <a:t> </a:t>
            </a:r>
            <a:r>
              <a:rPr sz="1300" dirty="0">
                <a:solidFill>
                  <a:srgbClr val="FFFFFF"/>
                </a:solidFill>
                <a:latin typeface="Trebuchet MS"/>
                <a:cs typeface="Trebuchet MS"/>
              </a:rPr>
              <a:t>922-</a:t>
            </a:r>
            <a:r>
              <a:rPr sz="1300" spc="-80" dirty="0">
                <a:solidFill>
                  <a:srgbClr val="FFFFFF"/>
                </a:solidFill>
                <a:latin typeface="Trebuchet MS"/>
                <a:cs typeface="Trebuchet MS"/>
              </a:rPr>
              <a:t> </a:t>
            </a:r>
            <a:r>
              <a:rPr sz="1300" spc="-83" dirty="0">
                <a:solidFill>
                  <a:srgbClr val="FFFFFF"/>
                </a:solidFill>
                <a:latin typeface="Trebuchet MS"/>
                <a:cs typeface="Trebuchet MS"/>
              </a:rPr>
              <a:t>2121</a:t>
            </a:r>
            <a:endParaRPr sz="13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9E072-FB48-AC87-C816-84F8E29778BF}"/>
              </a:ext>
            </a:extLst>
          </p:cNvPr>
          <p:cNvSpPr>
            <a:spLocks noGrp="1"/>
          </p:cNvSpPr>
          <p:nvPr>
            <p:ph type="title"/>
          </p:nvPr>
        </p:nvSpPr>
        <p:spPr/>
        <p:txBody>
          <a:bodyPr/>
          <a:lstStyle/>
          <a:p>
            <a:r>
              <a:rPr lang="en-IN" b="1" dirty="0"/>
              <a:t>OVERVIEW</a:t>
            </a:r>
          </a:p>
        </p:txBody>
      </p:sp>
      <p:sp useBgFill="1">
        <p:nvSpPr>
          <p:cNvPr id="3" name="Content Placeholder 2">
            <a:extLst>
              <a:ext uri="{FF2B5EF4-FFF2-40B4-BE49-F238E27FC236}">
                <a16:creationId xmlns:a16="http://schemas.microsoft.com/office/drawing/2014/main" id="{8612481E-E8CB-28A4-04C7-0F66DDD24CD5}"/>
              </a:ext>
            </a:extLst>
          </p:cNvPr>
          <p:cNvSpPr>
            <a:spLocks noGrp="1"/>
          </p:cNvSpPr>
          <p:nvPr>
            <p:ph idx="1"/>
          </p:nvPr>
        </p:nvSpPr>
        <p:spPr>
          <a:xfrm>
            <a:off x="838200" y="1690688"/>
            <a:ext cx="10515600" cy="4626985"/>
          </a:xfrm>
        </p:spPr>
        <p:txBody>
          <a:bodyPr>
            <a:normAutofit fontScale="70000" lnSpcReduction="20000"/>
          </a:bodyPr>
          <a:lstStyle/>
          <a:p>
            <a:pPr marL="0" indent="0">
              <a:buNone/>
            </a:pPr>
            <a:r>
              <a:rPr lang="hi-IN" sz="3700" kern="100" dirty="0">
                <a:effectLst/>
                <a:latin typeface="Aptos" panose="020B0004020202020204" pitchFamily="34" charset="0"/>
                <a:ea typeface="Aptos" panose="020B0004020202020204" pitchFamily="34" charset="0"/>
                <a:cs typeface="Vrinda" panose="020B0502040204020203" pitchFamily="34" charset="0"/>
              </a:rPr>
              <a:t>सोशल मीडिया परिदृश्य एक गतिशील, तेज़ गति वाले वातावरण में विकसित हुआ है जहां प्लेटफ़ॉर्म रुझानों को आकार देते हैं, संस्कृति को प्रभावित करते हैं और अरबों उपयोगकर्ताओं को जोड़ते हैं।</a:t>
            </a:r>
          </a:p>
          <a:p>
            <a:pPr marL="0" indent="0">
              <a:buNone/>
            </a:pPr>
            <a:endParaRPr lang="hi-IN" sz="3700" kern="100" dirty="0">
              <a:effectLst/>
              <a:latin typeface="Aptos" panose="020B0004020202020204" pitchFamily="34" charset="0"/>
              <a:ea typeface="Aptos" panose="020B0004020202020204" pitchFamily="34" charset="0"/>
              <a:cs typeface="Vrinda" panose="020B0502040204020203" pitchFamily="34" charset="0"/>
            </a:endParaRPr>
          </a:p>
          <a:p>
            <a:pPr marL="0" indent="0">
              <a:buNone/>
            </a:pPr>
            <a:r>
              <a:rPr lang="hi-IN" sz="3700" kern="100" dirty="0">
                <a:solidFill>
                  <a:srgbClr val="002060"/>
                </a:solidFill>
                <a:effectLst/>
                <a:latin typeface="Aptos" panose="020B0004020202020204" pitchFamily="34" charset="0"/>
                <a:ea typeface="Aptos" panose="020B0004020202020204" pitchFamily="34" charset="0"/>
                <a:cs typeface="Vrinda" panose="020B0502040204020203" pitchFamily="34" charset="0"/>
              </a:rPr>
              <a:t>यह एक ऐसा स्थान है जहां प्रभावशाली लोग, ब्रांड और रोजमर्रा के लोग वास्तविक समय में सामग्री साझा करते हैं, जिससे वायरल क्षणों और त्वरित संचार की तरंगें उत्पन्न होती हैं।</a:t>
            </a:r>
          </a:p>
          <a:p>
            <a:pPr marL="0" indent="0">
              <a:buNone/>
            </a:pPr>
            <a:endParaRPr lang="hi-IN" sz="3700" kern="100" dirty="0">
              <a:effectLst/>
              <a:latin typeface="Aptos" panose="020B0004020202020204" pitchFamily="34" charset="0"/>
              <a:ea typeface="Aptos" panose="020B0004020202020204" pitchFamily="34" charset="0"/>
              <a:cs typeface="Vrinda" panose="020B0502040204020203" pitchFamily="34" charset="0"/>
            </a:endParaRPr>
          </a:p>
          <a:p>
            <a:pPr marL="0" indent="0">
              <a:buNone/>
            </a:pPr>
            <a:r>
              <a:rPr lang="en-US" sz="3700" kern="100" dirty="0">
                <a:effectLst/>
                <a:latin typeface="Aptos" panose="020B0004020202020204" pitchFamily="34" charset="0"/>
                <a:ea typeface="Aptos" panose="020B0004020202020204" pitchFamily="34" charset="0"/>
                <a:cs typeface="Vrinda" panose="020B0502040204020203" pitchFamily="34" charset="0"/>
              </a:rPr>
              <a:t>AI</a:t>
            </a:r>
            <a:r>
              <a:rPr lang="hi-IN" sz="3700" kern="100" dirty="0">
                <a:effectLst/>
                <a:latin typeface="Aptos" panose="020B0004020202020204" pitchFamily="34" charset="0"/>
                <a:ea typeface="Aptos" panose="020B0004020202020204" pitchFamily="34" charset="0"/>
                <a:cs typeface="Vrinda" panose="020B0502040204020203" pitchFamily="34" charset="0"/>
              </a:rPr>
              <a:t>-संचालित एल्गोरिदम और लघु-रूप वाले वीडियो आज जुड़ाव बढ़ाते हैं।</a:t>
            </a:r>
          </a:p>
          <a:p>
            <a:pPr marL="0" indent="0">
              <a:buNone/>
            </a:pPr>
            <a:endParaRPr lang="hi-IN" sz="3700" kern="100" dirty="0">
              <a:effectLst/>
              <a:latin typeface="Aptos" panose="020B0004020202020204" pitchFamily="34" charset="0"/>
              <a:ea typeface="Aptos" panose="020B0004020202020204" pitchFamily="34" charset="0"/>
              <a:cs typeface="Vrinda" panose="020B0502040204020203" pitchFamily="34" charset="0"/>
            </a:endParaRPr>
          </a:p>
          <a:p>
            <a:pPr marL="0" indent="0">
              <a:buNone/>
            </a:pPr>
            <a:r>
              <a:rPr lang="hi-IN" sz="3700" kern="100" dirty="0">
                <a:solidFill>
                  <a:srgbClr val="002060"/>
                </a:solidFill>
                <a:effectLst/>
                <a:latin typeface="Aptos" panose="020B0004020202020204" pitchFamily="34" charset="0"/>
                <a:ea typeface="Aptos" panose="020B0004020202020204" pitchFamily="34" charset="0"/>
                <a:cs typeface="Vrinda" panose="020B0502040204020203" pitchFamily="34" charset="0"/>
              </a:rPr>
              <a:t>हालाँकि, इस विशाल डिजिटल खेल के मैदान की अपनी चुनौतियाँ और चिंताएँ हैं। यह जानना आवश्यक है कि इस विशेषाधिकार का दुरुपयोग कैसे न किया जाए।</a:t>
            </a:r>
            <a:endParaRPr lang="en-IN" dirty="0">
              <a:solidFill>
                <a:srgbClr val="002060"/>
              </a:solidFill>
            </a:endParaRPr>
          </a:p>
        </p:txBody>
      </p:sp>
      <p:pic>
        <p:nvPicPr>
          <p:cNvPr id="4" name="Picture 3" descr="A black background with blue text&#10;&#10;Description automatically generated">
            <a:extLst>
              <a:ext uri="{FF2B5EF4-FFF2-40B4-BE49-F238E27FC236}">
                <a16:creationId xmlns:a16="http://schemas.microsoft.com/office/drawing/2014/main" id="{68162B4B-9546-B245-015F-663ADA664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530" y="-356321"/>
            <a:ext cx="2514600" cy="2047009"/>
          </a:xfrm>
          <a:prstGeom prst="rect">
            <a:avLst/>
          </a:prstGeom>
        </p:spPr>
      </p:pic>
    </p:spTree>
    <p:extLst>
      <p:ext uri="{BB962C8B-B14F-4D97-AF65-F5344CB8AC3E}">
        <p14:creationId xmlns:p14="http://schemas.microsoft.com/office/powerpoint/2010/main" val="375633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e history of digital communication timeline">
            <a:extLst>
              <a:ext uri="{FF2B5EF4-FFF2-40B4-BE49-F238E27FC236}">
                <a16:creationId xmlns:a16="http://schemas.microsoft.com/office/drawing/2014/main" id="{76E45085-9E91-ED3D-C826-392DC69FF41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440" y="928630"/>
            <a:ext cx="10972800" cy="5297920"/>
          </a:xfrm>
          <a:prstGeom prst="rect">
            <a:avLst/>
          </a:prstGeom>
          <a:noFill/>
          <a:ln>
            <a:noFill/>
          </a:ln>
        </p:spPr>
      </p:pic>
      <p:sp>
        <p:nvSpPr>
          <p:cNvPr id="9" name="TextBox 8">
            <a:extLst>
              <a:ext uri="{FF2B5EF4-FFF2-40B4-BE49-F238E27FC236}">
                <a16:creationId xmlns:a16="http://schemas.microsoft.com/office/drawing/2014/main" id="{A0FD2250-6A2F-BB8F-B96F-2B7FD3D62651}"/>
              </a:ext>
            </a:extLst>
          </p:cNvPr>
          <p:cNvSpPr txBox="1"/>
          <p:nvPr/>
        </p:nvSpPr>
        <p:spPr>
          <a:xfrm>
            <a:off x="4141644" y="6492875"/>
            <a:ext cx="8050356" cy="378565"/>
          </a:xfrm>
          <a:prstGeom prst="rect">
            <a:avLst/>
          </a:prstGeom>
          <a:noFill/>
        </p:spPr>
        <p:txBody>
          <a:bodyPr wrap="square">
            <a:spAutoFit/>
          </a:bodyPr>
          <a:lstStyle/>
          <a:p>
            <a:pPr marL="228600">
              <a:lnSpc>
                <a:spcPct val="107000"/>
              </a:lnSpc>
              <a:spcAft>
                <a:spcPts val="800"/>
              </a:spcAft>
            </a:pPr>
            <a:r>
              <a:rPr lang="en-IN" sz="1800" kern="100" dirty="0">
                <a:effectLst/>
                <a:latin typeface="Aptos" panose="020B0004020202020204" pitchFamily="34" charset="0"/>
                <a:ea typeface="Aptos" panose="020B0004020202020204" pitchFamily="34" charset="0"/>
                <a:cs typeface="Vrinda" panose="020B0502040204020203" pitchFamily="34" charset="0"/>
              </a:rPr>
              <a:t>Courtesy: https://www.qqtube.com/blog/when-did-social-media-start</a:t>
            </a:r>
          </a:p>
        </p:txBody>
      </p:sp>
      <p:pic>
        <p:nvPicPr>
          <p:cNvPr id="10" name="Picture 9" descr="A black background with blue text&#10;&#10;Description automatically generated">
            <a:extLst>
              <a:ext uri="{FF2B5EF4-FFF2-40B4-BE49-F238E27FC236}">
                <a16:creationId xmlns:a16="http://schemas.microsoft.com/office/drawing/2014/main" id="{ED75AD38-D921-CF1A-0487-C7E79B0A6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0031" y="-356321"/>
            <a:ext cx="2389909" cy="2047009"/>
          </a:xfrm>
          <a:prstGeom prst="rect">
            <a:avLst/>
          </a:prstGeom>
        </p:spPr>
      </p:pic>
    </p:spTree>
    <p:extLst>
      <p:ext uri="{BB962C8B-B14F-4D97-AF65-F5344CB8AC3E}">
        <p14:creationId xmlns:p14="http://schemas.microsoft.com/office/powerpoint/2010/main" val="3666885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7306">
              <a:srgbClr val="C2E5F6"/>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19F0-4D34-32F4-08CB-B63B461FDA58}"/>
              </a:ext>
            </a:extLst>
          </p:cNvPr>
          <p:cNvSpPr>
            <a:spLocks noGrp="1"/>
          </p:cNvSpPr>
          <p:nvPr>
            <p:ph type="title"/>
          </p:nvPr>
        </p:nvSpPr>
        <p:spPr>
          <a:xfrm>
            <a:off x="838200" y="800100"/>
            <a:ext cx="10515600" cy="890588"/>
          </a:xfrm>
        </p:spPr>
        <p:txBody>
          <a:bodyPr/>
          <a:lstStyle/>
          <a:p>
            <a:r>
              <a:rPr lang="hi-IN" b="1" dirty="0"/>
              <a:t>गतिविधि - सोशल मीडिया प्लेटफार्म</a:t>
            </a:r>
            <a:endParaRPr lang="en-IN" b="1" dirty="0"/>
          </a:p>
        </p:txBody>
      </p:sp>
      <p:sp>
        <p:nvSpPr>
          <p:cNvPr id="3" name="Content Placeholder 2">
            <a:extLst>
              <a:ext uri="{FF2B5EF4-FFF2-40B4-BE49-F238E27FC236}">
                <a16:creationId xmlns:a16="http://schemas.microsoft.com/office/drawing/2014/main" id="{DC6302A9-4F6D-4B09-F4A5-7FAC42B480EC}"/>
              </a:ext>
            </a:extLst>
          </p:cNvPr>
          <p:cNvSpPr>
            <a:spLocks noGrp="1"/>
          </p:cNvSpPr>
          <p:nvPr>
            <p:ph idx="1"/>
          </p:nvPr>
        </p:nvSpPr>
        <p:spPr>
          <a:xfrm>
            <a:off x="838200" y="1825625"/>
            <a:ext cx="10515600" cy="5032376"/>
          </a:xfrm>
        </p:spPr>
        <p:txBody>
          <a:bodyPr>
            <a:normAutofit fontScale="25000" lnSpcReduction="20000"/>
          </a:bodyPr>
          <a:lstStyle/>
          <a:p>
            <a:pPr marL="0" indent="0">
              <a:buNone/>
            </a:pPr>
            <a:r>
              <a:rPr lang="en-IN" sz="3200" b="1" dirty="0">
                <a:effectLst/>
                <a:latin typeface="Aptos" panose="020B0004020202020204" pitchFamily="34" charset="0"/>
                <a:ea typeface="Aptos" panose="020B0004020202020204" pitchFamily="34" charset="0"/>
                <a:cs typeface="Vrinda" panose="020B0502040204020203" pitchFamily="34" charset="0"/>
              </a:rPr>
              <a:t>			</a:t>
            </a:r>
            <a:endParaRPr lang="en-IN" sz="9600" b="1" dirty="0">
              <a:effectLst/>
              <a:latin typeface="Aptos" panose="020B0004020202020204" pitchFamily="34" charset="0"/>
              <a:ea typeface="Aptos" panose="020B0004020202020204" pitchFamily="34" charset="0"/>
              <a:cs typeface="Vrinda" panose="020B0502040204020203" pitchFamily="34" charset="0"/>
            </a:endParaRPr>
          </a:p>
          <a:p>
            <a:pPr marL="0" indent="0">
              <a:buNone/>
            </a:pPr>
            <a:r>
              <a:rPr lang="en-IN" sz="11200" b="1" dirty="0">
                <a:latin typeface="Aptos" panose="020B0004020202020204" pitchFamily="34" charset="0"/>
                <a:cs typeface="Vrinda" panose="020B0502040204020203" pitchFamily="34" charset="0"/>
              </a:rPr>
              <a:t>Facebook                                  Reddit			</a:t>
            </a:r>
          </a:p>
          <a:p>
            <a:pPr marL="3657600" lvl="8" indent="0">
              <a:buNone/>
            </a:pPr>
            <a:r>
              <a:rPr lang="en-IN" sz="10200" b="1" dirty="0">
                <a:latin typeface="Aptos" panose="020B0004020202020204" pitchFamily="34" charset="0"/>
                <a:cs typeface="Vrinda" panose="020B0502040204020203" pitchFamily="34" charset="0"/>
              </a:rPr>
              <a:t>			Messenger</a:t>
            </a:r>
          </a:p>
          <a:p>
            <a:pPr marL="0" indent="0">
              <a:buNone/>
            </a:pPr>
            <a:r>
              <a:rPr lang="en-IN" sz="11200" b="1" dirty="0">
                <a:latin typeface="Aptos" panose="020B0004020202020204" pitchFamily="34" charset="0"/>
                <a:cs typeface="Vrinda" panose="020B0502040204020203" pitchFamily="34" charset="0"/>
              </a:rPr>
              <a:t>		TikTok</a:t>
            </a:r>
          </a:p>
          <a:p>
            <a:pPr marL="0" indent="0">
              <a:buNone/>
            </a:pPr>
            <a:r>
              <a:rPr lang="en-IN" sz="11200" b="1" dirty="0">
                <a:latin typeface="Aptos" panose="020B0004020202020204" pitchFamily="34" charset="0"/>
                <a:cs typeface="Vrinda" panose="020B0502040204020203" pitchFamily="34" charset="0"/>
              </a:rPr>
              <a:t>									Telegram</a:t>
            </a:r>
          </a:p>
          <a:p>
            <a:pPr marL="0" indent="0">
              <a:buNone/>
            </a:pPr>
            <a:r>
              <a:rPr lang="en-IN" sz="11200" b="1" dirty="0">
                <a:latin typeface="Aptos" panose="020B0004020202020204" pitchFamily="34" charset="0"/>
                <a:cs typeface="Vrinda" panose="020B0502040204020203" pitchFamily="34" charset="0"/>
              </a:rPr>
              <a:t>Tumblr						Insta</a:t>
            </a:r>
          </a:p>
          <a:p>
            <a:pPr marL="0" indent="0">
              <a:buNone/>
            </a:pPr>
            <a:r>
              <a:rPr lang="en-IN" sz="11200" b="1" dirty="0">
                <a:latin typeface="Aptos" panose="020B0004020202020204" pitchFamily="34" charset="0"/>
                <a:cs typeface="Vrinda" panose="020B0502040204020203" pitchFamily="34" charset="0"/>
              </a:rPr>
              <a:t>			LinkedIn</a:t>
            </a:r>
          </a:p>
          <a:p>
            <a:pPr marL="0" indent="0">
              <a:buNone/>
            </a:pPr>
            <a:r>
              <a:rPr lang="en-IN" sz="11200" b="1" dirty="0">
                <a:latin typeface="Aptos" panose="020B0004020202020204" pitchFamily="34" charset="0"/>
                <a:cs typeface="Vrinda" panose="020B0502040204020203" pitchFamily="34" charset="0"/>
              </a:rPr>
              <a:t>									YouTube</a:t>
            </a:r>
          </a:p>
          <a:p>
            <a:pPr marL="0" indent="0">
              <a:buNone/>
            </a:pPr>
            <a:r>
              <a:rPr lang="en-IN" sz="11200" b="1" dirty="0">
                <a:latin typeface="Aptos" panose="020B0004020202020204" pitchFamily="34" charset="0"/>
                <a:cs typeface="Vrinda" panose="020B0502040204020203" pitchFamily="34" charset="0"/>
              </a:rPr>
              <a:t>Pinterest				WhatsApp</a:t>
            </a:r>
          </a:p>
          <a:p>
            <a:pPr marL="0" indent="0">
              <a:buNone/>
            </a:pPr>
            <a:endParaRPr lang="en-IN" sz="11200" b="1" dirty="0">
              <a:latin typeface="Aptos" panose="020B0004020202020204" pitchFamily="34" charset="0"/>
              <a:cs typeface="Vrinda" panose="020B0502040204020203" pitchFamily="34" charset="0"/>
            </a:endParaRPr>
          </a:p>
          <a:p>
            <a:pPr marL="0" indent="0">
              <a:buNone/>
            </a:pPr>
            <a:r>
              <a:rPr lang="en-IN" sz="11200" b="1" dirty="0">
                <a:latin typeface="Aptos" panose="020B0004020202020204" pitchFamily="34" charset="0"/>
                <a:cs typeface="Vrinda" panose="020B0502040204020203" pitchFamily="34" charset="0"/>
              </a:rPr>
              <a:t>		Snapchat					X</a:t>
            </a:r>
          </a:p>
          <a:p>
            <a:pPr marL="0" indent="0">
              <a:buNone/>
            </a:pPr>
            <a:endParaRPr lang="en-IN" sz="11200" b="1" dirty="0">
              <a:latin typeface="Aptos" panose="020B0004020202020204" pitchFamily="34" charset="0"/>
              <a:cs typeface="Vrinda" panose="020B0502040204020203" pitchFamily="34" charset="0"/>
            </a:endParaRPr>
          </a:p>
          <a:p>
            <a:pPr marL="0" indent="0">
              <a:buNone/>
            </a:pPr>
            <a:endParaRPr lang="en-IN" sz="11200" b="1" dirty="0">
              <a:latin typeface="Aptos" panose="020B0004020202020204" pitchFamily="34" charset="0"/>
              <a:cs typeface="Vrinda" panose="020B0502040204020203" pitchFamily="34" charset="0"/>
            </a:endParaRPr>
          </a:p>
          <a:p>
            <a:pPr marL="0" indent="0">
              <a:buNone/>
            </a:pPr>
            <a:r>
              <a:rPr lang="en-IN" sz="11200" b="1" dirty="0">
                <a:latin typeface="Aptos" panose="020B0004020202020204" pitchFamily="34" charset="0"/>
                <a:cs typeface="Vrinda" panose="020B0502040204020203" pitchFamily="34" charset="0"/>
              </a:rPr>
              <a:t>				Twitch</a:t>
            </a:r>
          </a:p>
          <a:p>
            <a:pPr marL="0" indent="0">
              <a:buNone/>
            </a:pPr>
            <a:endParaRPr lang="en-IN" sz="11200" b="1" dirty="0">
              <a:latin typeface="Aptos" panose="020B0004020202020204" pitchFamily="34" charset="0"/>
              <a:cs typeface="Vrinda" panose="020B0502040204020203" pitchFamily="34" charset="0"/>
            </a:endParaRPr>
          </a:p>
          <a:p>
            <a:pPr marL="0" indent="0">
              <a:buNone/>
            </a:pPr>
            <a:endParaRPr lang="en-IN" sz="11200" b="1" dirty="0">
              <a:latin typeface="Aptos" panose="020B0004020202020204" pitchFamily="34" charset="0"/>
              <a:cs typeface="Vrinda" panose="020B0502040204020203" pitchFamily="34" charset="0"/>
            </a:endParaRPr>
          </a:p>
          <a:p>
            <a:pPr marL="0" indent="0">
              <a:buNone/>
            </a:pPr>
            <a:r>
              <a:rPr lang="en-IN" sz="11200" b="1" dirty="0">
                <a:latin typeface="Aptos" panose="020B0004020202020204" pitchFamily="34" charset="0"/>
                <a:cs typeface="Vrinda" panose="020B0502040204020203" pitchFamily="34" charset="0"/>
              </a:rPr>
              <a:t>		</a:t>
            </a:r>
          </a:p>
          <a:p>
            <a:pPr marL="0" indent="0">
              <a:buNone/>
            </a:pPr>
            <a:r>
              <a:rPr lang="en-IN" sz="11200" b="1" dirty="0">
                <a:latin typeface="Aptos" panose="020B0004020202020204" pitchFamily="34" charset="0"/>
                <a:cs typeface="Vrinda" panose="020B0502040204020203" pitchFamily="34" charset="0"/>
              </a:rPr>
              <a:t>	</a:t>
            </a:r>
          </a:p>
          <a:p>
            <a:pPr marL="0" indent="0">
              <a:buNone/>
            </a:pPr>
            <a:r>
              <a:rPr lang="en-IN" sz="11200" b="1" dirty="0">
                <a:latin typeface="Aptos" panose="020B0004020202020204" pitchFamily="34" charset="0"/>
                <a:cs typeface="Vrinda" panose="020B0502040204020203" pitchFamily="34" charset="0"/>
              </a:rPr>
              <a:t>	</a:t>
            </a:r>
            <a:endParaRPr lang="en-IN" dirty="0"/>
          </a:p>
        </p:txBody>
      </p:sp>
      <p:pic>
        <p:nvPicPr>
          <p:cNvPr id="4" name="Picture 3" descr="A black background with blue text&#10;&#10;Description automatically generated">
            <a:extLst>
              <a:ext uri="{FF2B5EF4-FFF2-40B4-BE49-F238E27FC236}">
                <a16:creationId xmlns:a16="http://schemas.microsoft.com/office/drawing/2014/main" id="{2D69BA90-6856-817A-BAE7-A25E53825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886" y="-561109"/>
            <a:ext cx="2441864" cy="2047009"/>
          </a:xfrm>
          <a:prstGeom prst="rect">
            <a:avLst/>
          </a:prstGeom>
        </p:spPr>
      </p:pic>
    </p:spTree>
    <p:extLst>
      <p:ext uri="{BB962C8B-B14F-4D97-AF65-F5344CB8AC3E}">
        <p14:creationId xmlns:p14="http://schemas.microsoft.com/office/powerpoint/2010/main" val="90779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642FE-724C-C883-2E8D-302FB8E0FB1B}"/>
              </a:ext>
            </a:extLst>
          </p:cNvPr>
          <p:cNvSpPr>
            <a:spLocks noGrp="1"/>
          </p:cNvSpPr>
          <p:nvPr>
            <p:ph type="title"/>
          </p:nvPr>
        </p:nvSpPr>
        <p:spPr>
          <a:xfrm>
            <a:off x="586478" y="1683756"/>
            <a:ext cx="3115265" cy="2396359"/>
          </a:xfrm>
        </p:spPr>
        <p:txBody>
          <a:bodyPr anchor="b">
            <a:normAutofit/>
          </a:bodyPr>
          <a:lstStyle/>
          <a:p>
            <a:pPr algn="r"/>
            <a:r>
              <a:rPr lang="hi-IN" sz="4000" b="1" dirty="0">
                <a:solidFill>
                  <a:srgbClr val="FFFFFF"/>
                </a:solidFill>
              </a:rPr>
              <a:t>सोशल मीडिया </a:t>
            </a:r>
            <a:r>
              <a:rPr lang="hi-IN" sz="4000" b="1" dirty="0" err="1">
                <a:solidFill>
                  <a:srgbClr val="FFFFFF"/>
                </a:solidFill>
              </a:rPr>
              <a:t>टाइमलाइन</a:t>
            </a:r>
            <a:endParaRPr lang="en-IN" sz="4000" b="1" dirty="0">
              <a:solidFill>
                <a:srgbClr val="FFFFFF"/>
              </a:solidFill>
            </a:endParaRPr>
          </a:p>
        </p:txBody>
      </p:sp>
      <p:graphicFrame>
        <p:nvGraphicFramePr>
          <p:cNvPr id="5" name="Content Placeholder 2">
            <a:extLst>
              <a:ext uri="{FF2B5EF4-FFF2-40B4-BE49-F238E27FC236}">
                <a16:creationId xmlns:a16="http://schemas.microsoft.com/office/drawing/2014/main" id="{013730B5-DA9A-5783-D21F-C294A61F1354}"/>
              </a:ext>
            </a:extLst>
          </p:cNvPr>
          <p:cNvGraphicFramePr>
            <a:graphicFrameLocks noGrp="1"/>
          </p:cNvGraphicFramePr>
          <p:nvPr>
            <p:ph idx="1"/>
            <p:extLst>
              <p:ext uri="{D42A27DB-BD31-4B8C-83A1-F6EECF244321}">
                <p14:modId xmlns:p14="http://schemas.microsoft.com/office/powerpoint/2010/main" val="1079954490"/>
              </p:ext>
            </p:extLst>
          </p:nvPr>
        </p:nvGraphicFramePr>
        <p:xfrm>
          <a:off x="4905052" y="750439"/>
          <a:ext cx="6666833" cy="5515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black background with blue text&#10;&#10;Description automatically generated">
            <a:extLst>
              <a:ext uri="{FF2B5EF4-FFF2-40B4-BE49-F238E27FC236}">
                <a16:creationId xmlns:a16="http://schemas.microsoft.com/office/drawing/2014/main" id="{B9DEC146-2BAE-2999-468E-CC55CB8CCB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5073" y="-512117"/>
            <a:ext cx="2483427" cy="2047009"/>
          </a:xfrm>
          <a:prstGeom prst="rect">
            <a:avLst/>
          </a:prstGeom>
        </p:spPr>
      </p:pic>
    </p:spTree>
    <p:extLst>
      <p:ext uri="{BB962C8B-B14F-4D97-AF65-F5344CB8AC3E}">
        <p14:creationId xmlns:p14="http://schemas.microsoft.com/office/powerpoint/2010/main" val="401261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81CF8586-2DDD-1727-9487-ADEB55DEE685}"/>
              </a:ext>
            </a:extLst>
          </p:cNvPr>
          <p:cNvSpPr>
            <a:spLocks noGrp="1"/>
          </p:cNvSpPr>
          <p:nvPr>
            <p:ph type="title"/>
          </p:nvPr>
        </p:nvSpPr>
        <p:spPr>
          <a:xfrm>
            <a:off x="1143000" y="1676400"/>
            <a:ext cx="3810000" cy="3505200"/>
          </a:xfrm>
        </p:spPr>
        <p:txBody>
          <a:bodyPr anchor="t">
            <a:normAutofit/>
          </a:bodyPr>
          <a:lstStyle/>
          <a:p>
            <a:r>
              <a:rPr lang="hi-IN" sz="4000" b="1" dirty="0" err="1"/>
              <a:t>अग्रदूत</a:t>
            </a:r>
            <a:endParaRPr lang="en-IN" sz="4000" b="1" dirty="0"/>
          </a:p>
        </p:txBody>
      </p:sp>
      <p:sp>
        <p:nvSpPr>
          <p:cNvPr id="3" name="Content Placeholder 2">
            <a:extLst>
              <a:ext uri="{FF2B5EF4-FFF2-40B4-BE49-F238E27FC236}">
                <a16:creationId xmlns:a16="http://schemas.microsoft.com/office/drawing/2014/main" id="{E30BBB37-6B85-7C45-0442-CCFDB15D24D1}"/>
              </a:ext>
            </a:extLst>
          </p:cNvPr>
          <p:cNvSpPr>
            <a:spLocks noGrp="1"/>
          </p:cNvSpPr>
          <p:nvPr>
            <p:ph idx="1"/>
          </p:nvPr>
        </p:nvSpPr>
        <p:spPr>
          <a:xfrm>
            <a:off x="4952999" y="1676399"/>
            <a:ext cx="6653645" cy="4007427"/>
          </a:xfrm>
        </p:spPr>
        <p:txBody>
          <a:bodyPr>
            <a:normAutofit/>
          </a:bodyPr>
          <a:lstStyle/>
          <a:p>
            <a:pPr marL="0" indent="0">
              <a:spcAft>
                <a:spcPts val="800"/>
              </a:spcAft>
              <a:buNone/>
            </a:pPr>
            <a:r>
              <a:rPr lang="hi-IN" b="1" kern="100" dirty="0">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इसकी शुरुआत 1997 में </a:t>
            </a:r>
            <a:r>
              <a:rPr lang="hi-IN" b="1" kern="100" dirty="0" err="1">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सिक्सडिग्रीज़</a:t>
            </a:r>
            <a:r>
              <a:rPr lang="hi-IN" b="1" kern="100" dirty="0">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 जैसे प्लेटफ़ॉर्म के जन्म के साथ हुई।</a:t>
            </a:r>
          </a:p>
          <a:p>
            <a:pPr>
              <a:spcAft>
                <a:spcPts val="800"/>
              </a:spcAft>
            </a:pPr>
            <a:r>
              <a:rPr lang="hi-IN" b="1" kern="100" dirty="0">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के बाद:</a:t>
            </a:r>
          </a:p>
          <a:p>
            <a:pPr>
              <a:spcAft>
                <a:spcPts val="800"/>
              </a:spcAft>
            </a:pPr>
            <a:r>
              <a:rPr lang="en-US" b="1" kern="100" dirty="0">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Friendster/</a:t>
            </a:r>
            <a:r>
              <a:rPr lang="hi-IN" b="1" kern="100" dirty="0" err="1">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फ्रेंडस्टर</a:t>
            </a:r>
            <a:r>
              <a:rPr lang="hi-IN" b="1" kern="100" dirty="0">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 - 2002</a:t>
            </a:r>
          </a:p>
          <a:p>
            <a:pPr>
              <a:spcAft>
                <a:spcPts val="800"/>
              </a:spcAft>
            </a:pPr>
            <a:r>
              <a:rPr lang="en-US" b="1" kern="100" dirty="0">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Myspace/</a:t>
            </a:r>
            <a:r>
              <a:rPr lang="hi-IN" b="1" kern="100" dirty="0" err="1">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माइस्पेस</a:t>
            </a:r>
            <a:r>
              <a:rPr lang="hi-IN" b="1" kern="100" dirty="0">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 -2003</a:t>
            </a:r>
          </a:p>
          <a:p>
            <a:pPr>
              <a:spcAft>
                <a:spcPts val="800"/>
              </a:spcAft>
            </a:pPr>
            <a:r>
              <a:rPr lang="en-US" b="1" kern="100" dirty="0">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Orkut/</a:t>
            </a:r>
            <a:r>
              <a:rPr lang="hi-IN" b="1" kern="100" dirty="0" err="1">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ऑर्कुट</a:t>
            </a:r>
            <a:r>
              <a:rPr lang="hi-IN" b="1" kern="100" dirty="0">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rPr>
              <a:t> - 2004</a:t>
            </a:r>
            <a:endParaRPr lang="en-IN" b="1" kern="100" dirty="0">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endParaRPr>
          </a:p>
          <a:p>
            <a:pPr>
              <a:spcAft>
                <a:spcPts val="800"/>
              </a:spcAft>
            </a:pPr>
            <a:endParaRPr lang="en-IN" sz="2200" b="1" kern="100" dirty="0">
              <a:solidFill>
                <a:schemeClr val="tx1">
                  <a:lumMod val="95000"/>
                  <a:lumOff val="5000"/>
                  <a:alpha val="55000"/>
                </a:schemeClr>
              </a:solidFill>
              <a:effectLst/>
              <a:latin typeface="Aptos" panose="020B0004020202020204" pitchFamily="34" charset="0"/>
              <a:ea typeface="Aptos" panose="020B0004020202020204" pitchFamily="34" charset="0"/>
              <a:cs typeface="Vrinda" panose="020B0502040204020203" pitchFamily="34" charset="0"/>
            </a:endParaRPr>
          </a:p>
          <a:p>
            <a:pPr marL="0" indent="0">
              <a:buNone/>
            </a:pPr>
            <a:endParaRPr lang="en-IN" sz="1500" dirty="0">
              <a:solidFill>
                <a:schemeClr val="tx1">
                  <a:lumMod val="95000"/>
                  <a:lumOff val="5000"/>
                  <a:alpha val="55000"/>
                </a:schemeClr>
              </a:solidFill>
            </a:endParaRPr>
          </a:p>
        </p:txBody>
      </p:sp>
      <p:pic>
        <p:nvPicPr>
          <p:cNvPr id="4" name="Picture 3" descr="A black background with blue text&#10;&#10;Description automatically generated">
            <a:extLst>
              <a:ext uri="{FF2B5EF4-FFF2-40B4-BE49-F238E27FC236}">
                <a16:creationId xmlns:a16="http://schemas.microsoft.com/office/drawing/2014/main" id="{4A4AFA16-63D9-C470-7736-5C7B5F83A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9821" y="-528204"/>
            <a:ext cx="2400300" cy="2047009"/>
          </a:xfrm>
          <a:prstGeom prst="rect">
            <a:avLst/>
          </a:prstGeom>
        </p:spPr>
      </p:pic>
    </p:spTree>
    <p:extLst>
      <p:ext uri="{BB962C8B-B14F-4D97-AF65-F5344CB8AC3E}">
        <p14:creationId xmlns:p14="http://schemas.microsoft.com/office/powerpoint/2010/main" val="2529319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14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4C448-C00B-A245-A903-5F3EAA854DD7}"/>
              </a:ext>
            </a:extLst>
          </p:cNvPr>
          <p:cNvSpPr>
            <a:spLocks noGrp="1"/>
          </p:cNvSpPr>
          <p:nvPr>
            <p:ph type="title"/>
          </p:nvPr>
        </p:nvSpPr>
        <p:spPr>
          <a:xfrm>
            <a:off x="592281" y="1350819"/>
            <a:ext cx="3252355" cy="3792682"/>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hi-IN" sz="2600" b="1" kern="1200" dirty="0">
                <a:solidFill>
                  <a:srgbClr val="FFFFFF"/>
                </a:solidFill>
                <a:latin typeface="+mj-lt"/>
                <a:ea typeface="+mj-ea"/>
                <a:cs typeface="+mj-cs"/>
              </a:rPr>
              <a:t>लोकप्रिय सोशल मीडिया ऐप्स</a:t>
            </a:r>
            <a:endParaRPr lang="en-US" sz="2600" b="1" kern="1200" dirty="0">
              <a:solidFill>
                <a:srgbClr val="FFFFFF"/>
              </a:solidFill>
              <a:latin typeface="+mj-lt"/>
              <a:ea typeface="+mj-ea"/>
              <a:cs typeface="+mj-cs"/>
            </a:endParaRPr>
          </a:p>
        </p:txBody>
      </p:sp>
      <p:pic>
        <p:nvPicPr>
          <p:cNvPr id="13" name="Content Placeholder 12">
            <a:extLst>
              <a:ext uri="{FF2B5EF4-FFF2-40B4-BE49-F238E27FC236}">
                <a16:creationId xmlns:a16="http://schemas.microsoft.com/office/drawing/2014/main" id="{EE1C12A9-FC8B-66A8-E442-783A4B3E8265}"/>
              </a:ext>
            </a:extLst>
          </p:cNvPr>
          <p:cNvPicPr>
            <a:picLocks noGrp="1" noChangeAspect="1"/>
          </p:cNvPicPr>
          <p:nvPr>
            <p:ph idx="1"/>
          </p:nvPr>
        </p:nvPicPr>
        <p:blipFill>
          <a:blip r:embed="rId2"/>
          <a:stretch>
            <a:fillRect/>
          </a:stretch>
        </p:blipFill>
        <p:spPr>
          <a:xfrm>
            <a:off x="3990109" y="1010273"/>
            <a:ext cx="7096992" cy="4834064"/>
          </a:xfrm>
          <a:prstGeom prst="rect">
            <a:avLst/>
          </a:prstGeom>
        </p:spPr>
      </p:pic>
      <p:pic>
        <p:nvPicPr>
          <p:cNvPr id="17" name="Picture 16" descr="A black background with blue text&#10;&#10;Description automatically generated">
            <a:extLst>
              <a:ext uri="{FF2B5EF4-FFF2-40B4-BE49-F238E27FC236}">
                <a16:creationId xmlns:a16="http://schemas.microsoft.com/office/drawing/2014/main" id="{6056925A-378B-6763-FA68-E50F7461D1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2243" y="-696190"/>
            <a:ext cx="2254827" cy="2047009"/>
          </a:xfrm>
          <a:prstGeom prst="rect">
            <a:avLst/>
          </a:prstGeom>
        </p:spPr>
      </p:pic>
    </p:spTree>
    <p:extLst>
      <p:ext uri="{BB962C8B-B14F-4D97-AF65-F5344CB8AC3E}">
        <p14:creationId xmlns:p14="http://schemas.microsoft.com/office/powerpoint/2010/main" val="198616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World's most used social platforms">
            <a:extLst>
              <a:ext uri="{FF2B5EF4-FFF2-40B4-BE49-F238E27FC236}">
                <a16:creationId xmlns:a16="http://schemas.microsoft.com/office/drawing/2014/main" id="{C829763C-8856-6A26-4E04-71D3BA5231F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r="565"/>
          <a:stretch/>
        </p:blipFill>
        <p:spPr bwMode="auto">
          <a:xfrm>
            <a:off x="800101" y="1245869"/>
            <a:ext cx="10001250" cy="5234941"/>
          </a:xfrm>
          <a:prstGeom prst="rect">
            <a:avLst/>
          </a:prstGeom>
          <a:noFill/>
        </p:spPr>
      </p:pic>
      <p:pic>
        <p:nvPicPr>
          <p:cNvPr id="5" name="Picture 4" descr="A black background with blue text&#10;&#10;Description automatically generated">
            <a:extLst>
              <a:ext uri="{FF2B5EF4-FFF2-40B4-BE49-F238E27FC236}">
                <a16:creationId xmlns:a16="http://schemas.microsoft.com/office/drawing/2014/main" id="{E7159A9E-5E4A-87EE-D877-8B160F87B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8003" y="-515389"/>
            <a:ext cx="2254827" cy="2047009"/>
          </a:xfrm>
          <a:prstGeom prst="rect">
            <a:avLst/>
          </a:prstGeom>
        </p:spPr>
      </p:pic>
    </p:spTree>
    <p:extLst>
      <p:ext uri="{BB962C8B-B14F-4D97-AF65-F5344CB8AC3E}">
        <p14:creationId xmlns:p14="http://schemas.microsoft.com/office/powerpoint/2010/main" val="2739273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262</TotalTime>
  <Words>867</Words>
  <Application>Microsoft Office PowerPoint</Application>
  <PresentationFormat>Widescreen</PresentationFormat>
  <Paragraphs>137</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Display</vt:lpstr>
      <vt:lpstr>Arial</vt:lpstr>
      <vt:lpstr>Calibri</vt:lpstr>
      <vt:lpstr>Symbol</vt:lpstr>
      <vt:lpstr>Trebuchet MS</vt:lpstr>
      <vt:lpstr>Office Theme</vt:lpstr>
      <vt:lpstr>सोशल मीडिया की भूमिका, लाभ, खतरों का परिचय</vt:lpstr>
      <vt:lpstr>INDEX</vt:lpstr>
      <vt:lpstr>OVERVIEW</vt:lpstr>
      <vt:lpstr>PowerPoint Presentation</vt:lpstr>
      <vt:lpstr>गतिविधि - सोशल मीडिया प्लेटफार्म</vt:lpstr>
      <vt:lpstr>सोशल मीडिया टाइमलाइन</vt:lpstr>
      <vt:lpstr>अग्रदूत</vt:lpstr>
      <vt:lpstr>लोकप्रिय सोशल मीडिया ऐप्स</vt:lpstr>
      <vt:lpstr>PowerPoint Presentation</vt:lpstr>
      <vt:lpstr>PowerPoint Presentation</vt:lpstr>
      <vt:lpstr>PowerPoint Presentation</vt:lpstr>
      <vt:lpstr>SOCIAL MEDIA ALGORITHM सोशल मीडिया एल्गोरिदम</vt:lpstr>
      <vt:lpstr>सोशल मीडिया की भूमिका</vt:lpstr>
      <vt:lpstr>सोशल मीडिया का प्रभाव</vt:lpstr>
      <vt:lpstr>THE UPSIDES (सकारात्मक पहलू)</vt:lpstr>
      <vt:lpstr>THE DOWNSIDES (नकारात्मक पहलू)</vt:lpstr>
      <vt:lpstr>PowerPoint Presentation</vt:lpstr>
      <vt:lpstr>संबद्ध साइबर खतरे</vt:lpstr>
      <vt:lpstr>फ़िशिंग और सोशल इंजीनियरिंग</vt:lpstr>
      <vt:lpstr>डेटा चोरी और गोपनीयता का उल्लंघन</vt:lpstr>
      <vt:lpstr>मैलवेयर और फिरौती हमले</vt:lpstr>
      <vt:lpstr>फर्जी समाचार और गलत सूचना</vt:lpstr>
      <vt:lpstr>CYBERBULLYING साइबर-धमकी</vt:lpstr>
      <vt:lpstr>अपनी सोशल मीडिया सुरक्षा बढ़ाएँ</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Anindita Mishra</dc:creator>
  <cp:lastModifiedBy>cybernitin@hotmail.com</cp:lastModifiedBy>
  <cp:revision>2</cp:revision>
  <dcterms:created xsi:type="dcterms:W3CDTF">2024-09-28T12:11:34Z</dcterms:created>
  <dcterms:modified xsi:type="dcterms:W3CDTF">2024-10-06T18:55:00Z</dcterms:modified>
</cp:coreProperties>
</file>