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webextensions/webextension1.xml" ContentType="application/vnd.ms-office.webextension+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84" r:id="rId5"/>
    <p:sldId id="367" r:id="rId6"/>
    <p:sldId id="262" r:id="rId7"/>
    <p:sldId id="261" r:id="rId8"/>
    <p:sldId id="269" r:id="rId9"/>
    <p:sldId id="268" r:id="rId10"/>
    <p:sldId id="263" r:id="rId11"/>
    <p:sldId id="271" r:id="rId12"/>
    <p:sldId id="270" r:id="rId13"/>
    <p:sldId id="264" r:id="rId14"/>
    <p:sldId id="283" r:id="rId15"/>
    <p:sldId id="272" r:id="rId16"/>
    <p:sldId id="273" r:id="rId17"/>
    <p:sldId id="265" r:id="rId18"/>
    <p:sldId id="274" r:id="rId19"/>
    <p:sldId id="266" r:id="rId20"/>
    <p:sldId id="267" r:id="rId21"/>
    <p:sldId id="275" r:id="rId22"/>
    <p:sldId id="276" r:id="rId23"/>
    <p:sldId id="277" r:id="rId24"/>
    <p:sldId id="278" r:id="rId25"/>
    <p:sldId id="280" r:id="rId26"/>
    <p:sldId id="279" r:id="rId27"/>
    <p:sldId id="281" r:id="rId28"/>
    <p:sldId id="282" r:id="rId29"/>
    <p:sldId id="3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849EB-660F-42A8-89D8-466023E4B0E6}" v="632" dt="2024-10-02T04:48:05.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67" d="100"/>
          <a:sy n="67" d="100"/>
        </p:scale>
        <p:origin x="858" y="9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4.png"/><Relationship Id="rId7" Type="http://schemas.openxmlformats.org/officeDocument/2006/relationships/image" Target="../media/image2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29.svg"/><Relationship Id="rId4" Type="http://schemas.openxmlformats.org/officeDocument/2006/relationships/image" Target="../media/image35.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4.png"/><Relationship Id="rId7" Type="http://schemas.openxmlformats.org/officeDocument/2006/relationships/image" Target="../media/image2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29.svg"/><Relationship Id="rId4" Type="http://schemas.openxmlformats.org/officeDocument/2006/relationships/image" Target="../media/image35.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65108-2239-4C61-BC3F-72A4EFF3A50E}"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64213E5E-1A94-48AA-9E16-AC32143CFE18}">
      <dgm:prSet custT="1"/>
      <dgm:spPr/>
      <dgm:t>
        <a:bodyPr/>
        <a:lstStyle/>
        <a:p>
          <a:r>
            <a:rPr lang="hi-IN" sz="2600" dirty="0" err="1"/>
            <a:t>बॉट</a:t>
          </a:r>
          <a:r>
            <a:rPr lang="hi-IN" sz="2600" dirty="0"/>
            <a:t> नेटवर्क (स्वचालित खाते) का उपयोग जनता की राय में हेरफेर करने, </a:t>
          </a:r>
          <a:r>
            <a:rPr lang="hi-IN" sz="2600" dirty="0" err="1"/>
            <a:t>दुष्प्रचार</a:t>
          </a:r>
          <a:r>
            <a:rPr lang="hi-IN" sz="2600" dirty="0"/>
            <a:t> को बढ़ाने या बड़े पैमाने पर घोटालों को अंजाम देने के लिए किया जा रहा है।</a:t>
          </a:r>
          <a:endParaRPr lang="en-US" sz="2600" dirty="0"/>
        </a:p>
      </dgm:t>
    </dgm:pt>
    <dgm:pt modelId="{99AF7598-56F3-4BA7-BAB2-F277BB34EE53}" type="parTrans" cxnId="{595DCE13-F89C-4367-A4AB-D7E29F6F39DB}">
      <dgm:prSet/>
      <dgm:spPr/>
      <dgm:t>
        <a:bodyPr/>
        <a:lstStyle/>
        <a:p>
          <a:endParaRPr lang="en-US"/>
        </a:p>
      </dgm:t>
    </dgm:pt>
    <dgm:pt modelId="{04141020-CF4B-4A8C-8942-E8987AD4F283}" type="sibTrans" cxnId="{595DCE13-F89C-4367-A4AB-D7E29F6F39DB}">
      <dgm:prSet/>
      <dgm:spPr/>
      <dgm:t>
        <a:bodyPr/>
        <a:lstStyle/>
        <a:p>
          <a:endParaRPr lang="en-US"/>
        </a:p>
      </dgm:t>
    </dgm:pt>
    <dgm:pt modelId="{B0AE519B-FC3F-43A2-AF5A-F63FD1252049}">
      <dgm:prSet custT="1"/>
      <dgm:spPr/>
      <dgm:t>
        <a:bodyPr/>
        <a:lstStyle/>
        <a:p>
          <a:r>
            <a:rPr lang="hi-IN" sz="2800" dirty="0"/>
            <a:t>ये </a:t>
          </a:r>
          <a:r>
            <a:rPr lang="hi-IN" sz="2800" dirty="0" err="1"/>
            <a:t>बॉट</a:t>
          </a:r>
          <a:r>
            <a:rPr lang="hi-IN" sz="2800" dirty="0"/>
            <a:t> फर्जी सहभागिता बनाते हैं, लाइक, कमेंट और शेयर चलाकर फर्जी पोस्ट या दुर्भावनापूर्ण लिंक को अधिक वैध बनाते हैं।</a:t>
          </a:r>
          <a:endParaRPr lang="en-US" sz="2300" dirty="0"/>
        </a:p>
      </dgm:t>
    </dgm:pt>
    <dgm:pt modelId="{08CBDFD2-0104-40C1-A8DD-8CEC8D7269EA}" type="parTrans" cxnId="{F820F480-248A-4D05-B4C7-D5D16F4FD31C}">
      <dgm:prSet/>
      <dgm:spPr/>
      <dgm:t>
        <a:bodyPr/>
        <a:lstStyle/>
        <a:p>
          <a:endParaRPr lang="en-US"/>
        </a:p>
      </dgm:t>
    </dgm:pt>
    <dgm:pt modelId="{6780CD16-2BA3-4D17-B1C1-255F79F9928C}" type="sibTrans" cxnId="{F820F480-248A-4D05-B4C7-D5D16F4FD31C}">
      <dgm:prSet/>
      <dgm:spPr/>
      <dgm:t>
        <a:bodyPr/>
        <a:lstStyle/>
        <a:p>
          <a:endParaRPr lang="en-US"/>
        </a:p>
      </dgm:t>
    </dgm:pt>
    <dgm:pt modelId="{EB1908F0-8117-4B7E-B96C-D00C60B16736}" type="pres">
      <dgm:prSet presAssocID="{44B65108-2239-4C61-BC3F-72A4EFF3A50E}" presName="hierChild1" presStyleCnt="0">
        <dgm:presLayoutVars>
          <dgm:chPref val="1"/>
          <dgm:dir/>
          <dgm:animOne val="branch"/>
          <dgm:animLvl val="lvl"/>
          <dgm:resizeHandles/>
        </dgm:presLayoutVars>
      </dgm:prSet>
      <dgm:spPr/>
    </dgm:pt>
    <dgm:pt modelId="{06F7E63C-C921-4D5F-BA60-C886135718A0}" type="pres">
      <dgm:prSet presAssocID="{64213E5E-1A94-48AA-9E16-AC32143CFE18}" presName="hierRoot1" presStyleCnt="0"/>
      <dgm:spPr/>
    </dgm:pt>
    <dgm:pt modelId="{EEC4B68F-E1C5-4422-B895-770A7C3D0941}" type="pres">
      <dgm:prSet presAssocID="{64213E5E-1A94-48AA-9E16-AC32143CFE18}" presName="composite" presStyleCnt="0"/>
      <dgm:spPr/>
    </dgm:pt>
    <dgm:pt modelId="{B5EB0265-5E1C-408C-8096-77327381EB7C}" type="pres">
      <dgm:prSet presAssocID="{64213E5E-1A94-48AA-9E16-AC32143CFE18}" presName="background" presStyleLbl="node0" presStyleIdx="0" presStyleCnt="2"/>
      <dgm:spPr/>
    </dgm:pt>
    <dgm:pt modelId="{F7313273-DD17-4D5A-BA5B-CCA2288488E0}" type="pres">
      <dgm:prSet presAssocID="{64213E5E-1A94-48AA-9E16-AC32143CFE18}" presName="text" presStyleLbl="fgAcc0" presStyleIdx="0" presStyleCnt="2" custScaleX="169317" custScaleY="145289" custLinFactNeighborX="-13557" custLinFactNeighborY="-9878">
        <dgm:presLayoutVars>
          <dgm:chPref val="3"/>
        </dgm:presLayoutVars>
      </dgm:prSet>
      <dgm:spPr/>
    </dgm:pt>
    <dgm:pt modelId="{BFD67E98-510E-400C-94DE-9D2FA1E332CE}" type="pres">
      <dgm:prSet presAssocID="{64213E5E-1A94-48AA-9E16-AC32143CFE18}" presName="hierChild2" presStyleCnt="0"/>
      <dgm:spPr/>
    </dgm:pt>
    <dgm:pt modelId="{ECA6BEFD-4DAD-44B9-85FB-482DF4D11919}" type="pres">
      <dgm:prSet presAssocID="{B0AE519B-FC3F-43A2-AF5A-F63FD1252049}" presName="hierRoot1" presStyleCnt="0"/>
      <dgm:spPr/>
    </dgm:pt>
    <dgm:pt modelId="{4FDC06EA-EA16-487E-A6EF-106F7C9B7631}" type="pres">
      <dgm:prSet presAssocID="{B0AE519B-FC3F-43A2-AF5A-F63FD1252049}" presName="composite" presStyleCnt="0"/>
      <dgm:spPr/>
    </dgm:pt>
    <dgm:pt modelId="{A2593F25-A67A-47EC-B5AC-2CA394800869}" type="pres">
      <dgm:prSet presAssocID="{B0AE519B-FC3F-43A2-AF5A-F63FD1252049}" presName="background" presStyleLbl="node0" presStyleIdx="1" presStyleCnt="2"/>
      <dgm:spPr/>
    </dgm:pt>
    <dgm:pt modelId="{09514937-A4CB-4C88-8E18-4994676DF82B}" type="pres">
      <dgm:prSet presAssocID="{B0AE519B-FC3F-43A2-AF5A-F63FD1252049}" presName="text" presStyleLbl="fgAcc0" presStyleIdx="1" presStyleCnt="2" custScaleX="170689" custScaleY="155727" custLinFactNeighborX="-6844" custLinFactNeighborY="-15097">
        <dgm:presLayoutVars>
          <dgm:chPref val="3"/>
        </dgm:presLayoutVars>
      </dgm:prSet>
      <dgm:spPr/>
    </dgm:pt>
    <dgm:pt modelId="{FCFEA998-3979-4EED-96B3-6CA16700802B}" type="pres">
      <dgm:prSet presAssocID="{B0AE519B-FC3F-43A2-AF5A-F63FD1252049}" presName="hierChild2" presStyleCnt="0"/>
      <dgm:spPr/>
    </dgm:pt>
  </dgm:ptLst>
  <dgm:cxnLst>
    <dgm:cxn modelId="{595DCE13-F89C-4367-A4AB-D7E29F6F39DB}" srcId="{44B65108-2239-4C61-BC3F-72A4EFF3A50E}" destId="{64213E5E-1A94-48AA-9E16-AC32143CFE18}" srcOrd="0" destOrd="0" parTransId="{99AF7598-56F3-4BA7-BAB2-F277BB34EE53}" sibTransId="{04141020-CF4B-4A8C-8942-E8987AD4F283}"/>
    <dgm:cxn modelId="{E09A9475-07F5-4821-929C-A932FF8960ED}" type="presOf" srcId="{64213E5E-1A94-48AA-9E16-AC32143CFE18}" destId="{F7313273-DD17-4D5A-BA5B-CCA2288488E0}" srcOrd="0" destOrd="0" presId="urn:microsoft.com/office/officeart/2005/8/layout/hierarchy1"/>
    <dgm:cxn modelId="{F820F480-248A-4D05-B4C7-D5D16F4FD31C}" srcId="{44B65108-2239-4C61-BC3F-72A4EFF3A50E}" destId="{B0AE519B-FC3F-43A2-AF5A-F63FD1252049}" srcOrd="1" destOrd="0" parTransId="{08CBDFD2-0104-40C1-A8DD-8CEC8D7269EA}" sibTransId="{6780CD16-2BA3-4D17-B1C1-255F79F9928C}"/>
    <dgm:cxn modelId="{9995C789-B6D2-4459-8A94-3B197273C6B5}" type="presOf" srcId="{44B65108-2239-4C61-BC3F-72A4EFF3A50E}" destId="{EB1908F0-8117-4B7E-B96C-D00C60B16736}" srcOrd="0" destOrd="0" presId="urn:microsoft.com/office/officeart/2005/8/layout/hierarchy1"/>
    <dgm:cxn modelId="{07969DD8-4652-4044-9175-DD8B344406C6}" type="presOf" srcId="{B0AE519B-FC3F-43A2-AF5A-F63FD1252049}" destId="{09514937-A4CB-4C88-8E18-4994676DF82B}" srcOrd="0" destOrd="0" presId="urn:microsoft.com/office/officeart/2005/8/layout/hierarchy1"/>
    <dgm:cxn modelId="{E8BBF216-67C6-475A-BB01-E57436F0D961}" type="presParOf" srcId="{EB1908F0-8117-4B7E-B96C-D00C60B16736}" destId="{06F7E63C-C921-4D5F-BA60-C886135718A0}" srcOrd="0" destOrd="0" presId="urn:microsoft.com/office/officeart/2005/8/layout/hierarchy1"/>
    <dgm:cxn modelId="{BB6B3CEE-AFB0-419E-9ECB-E2548BBD99BA}" type="presParOf" srcId="{06F7E63C-C921-4D5F-BA60-C886135718A0}" destId="{EEC4B68F-E1C5-4422-B895-770A7C3D0941}" srcOrd="0" destOrd="0" presId="urn:microsoft.com/office/officeart/2005/8/layout/hierarchy1"/>
    <dgm:cxn modelId="{198A5E3C-9564-4D35-9C59-7003BB28CEC6}" type="presParOf" srcId="{EEC4B68F-E1C5-4422-B895-770A7C3D0941}" destId="{B5EB0265-5E1C-408C-8096-77327381EB7C}" srcOrd="0" destOrd="0" presId="urn:microsoft.com/office/officeart/2005/8/layout/hierarchy1"/>
    <dgm:cxn modelId="{F6D41421-4F2E-481D-9FD9-5424B41D7975}" type="presParOf" srcId="{EEC4B68F-E1C5-4422-B895-770A7C3D0941}" destId="{F7313273-DD17-4D5A-BA5B-CCA2288488E0}" srcOrd="1" destOrd="0" presId="urn:microsoft.com/office/officeart/2005/8/layout/hierarchy1"/>
    <dgm:cxn modelId="{7C331B0D-9D59-45DB-91AF-7347602EC52E}" type="presParOf" srcId="{06F7E63C-C921-4D5F-BA60-C886135718A0}" destId="{BFD67E98-510E-400C-94DE-9D2FA1E332CE}" srcOrd="1" destOrd="0" presId="urn:microsoft.com/office/officeart/2005/8/layout/hierarchy1"/>
    <dgm:cxn modelId="{6E06FD08-69D3-4C6A-BD76-CEF17EAEB5E7}" type="presParOf" srcId="{EB1908F0-8117-4B7E-B96C-D00C60B16736}" destId="{ECA6BEFD-4DAD-44B9-85FB-482DF4D11919}" srcOrd="1" destOrd="0" presId="urn:microsoft.com/office/officeart/2005/8/layout/hierarchy1"/>
    <dgm:cxn modelId="{AAC98E1E-4DE4-4FD7-AD83-32ADFA56DAEB}" type="presParOf" srcId="{ECA6BEFD-4DAD-44B9-85FB-482DF4D11919}" destId="{4FDC06EA-EA16-487E-A6EF-106F7C9B7631}" srcOrd="0" destOrd="0" presId="urn:microsoft.com/office/officeart/2005/8/layout/hierarchy1"/>
    <dgm:cxn modelId="{B81B0049-80FB-4249-B535-C7865E972FC0}" type="presParOf" srcId="{4FDC06EA-EA16-487E-A6EF-106F7C9B7631}" destId="{A2593F25-A67A-47EC-B5AC-2CA394800869}" srcOrd="0" destOrd="0" presId="urn:microsoft.com/office/officeart/2005/8/layout/hierarchy1"/>
    <dgm:cxn modelId="{2E2E6A55-2395-49D2-8500-AF9A44901954}" type="presParOf" srcId="{4FDC06EA-EA16-487E-A6EF-106F7C9B7631}" destId="{09514937-A4CB-4C88-8E18-4994676DF82B}" srcOrd="1" destOrd="0" presId="urn:microsoft.com/office/officeart/2005/8/layout/hierarchy1"/>
    <dgm:cxn modelId="{ED033A8F-5BDD-41EE-9CB1-09E0C3B4A912}" type="presParOf" srcId="{ECA6BEFD-4DAD-44B9-85FB-482DF4D11919}" destId="{FCFEA998-3979-4EED-96B3-6CA1670080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1BFAE1-EC0B-497C-AFEE-D1ACE0AA481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7735043-3371-409C-9132-7A87362A326D}">
      <dgm:prSet custT="1"/>
      <dgm:spPr/>
      <dgm:t>
        <a:bodyPr/>
        <a:lstStyle/>
        <a:p>
          <a:r>
            <a:rPr lang="hi-IN" sz="2500" b="1" dirty="0"/>
            <a:t>जैसे-जैसे </a:t>
          </a:r>
          <a:r>
            <a:rPr lang="hi-IN" sz="2500" b="1" dirty="0" err="1"/>
            <a:t>क्रिप्टोकरेंसी</a:t>
          </a:r>
          <a:r>
            <a:rPr lang="hi-IN" sz="2500" b="1" dirty="0"/>
            <a:t> और </a:t>
          </a:r>
          <a:r>
            <a:rPr lang="hi-IN" sz="2500" b="1" dirty="0" err="1"/>
            <a:t>एनएफटी</a:t>
          </a:r>
          <a:r>
            <a:rPr lang="hi-IN" sz="2500" b="1" dirty="0"/>
            <a:t> की लोकप्रियता बढ़ रही है, सोशल मीडिया क्रिप्टो-संबंधित घोटालों के लिए उपजाऊ जमीन बन गया है।</a:t>
          </a:r>
          <a:endParaRPr lang="en-US" sz="2500" b="1" dirty="0"/>
        </a:p>
      </dgm:t>
    </dgm:pt>
    <dgm:pt modelId="{3120A293-7EF1-4C0A-B796-0BEE26C75CDE}" type="parTrans" cxnId="{C21BF3A8-3A5C-4D74-920E-9D2DD01F2875}">
      <dgm:prSet/>
      <dgm:spPr/>
      <dgm:t>
        <a:bodyPr/>
        <a:lstStyle/>
        <a:p>
          <a:endParaRPr lang="en-US"/>
        </a:p>
      </dgm:t>
    </dgm:pt>
    <dgm:pt modelId="{6F1F1DA6-A604-499E-A2C3-7D12309877A2}" type="sibTrans" cxnId="{C21BF3A8-3A5C-4D74-920E-9D2DD01F2875}">
      <dgm:prSet/>
      <dgm:spPr/>
      <dgm:t>
        <a:bodyPr/>
        <a:lstStyle/>
        <a:p>
          <a:endParaRPr lang="en-US"/>
        </a:p>
      </dgm:t>
    </dgm:pt>
    <dgm:pt modelId="{B91FC1EA-2854-4A19-8E03-E1E7E5365983}">
      <dgm:prSet/>
      <dgm:spPr/>
      <dgm:t>
        <a:bodyPr/>
        <a:lstStyle/>
        <a:p>
          <a:r>
            <a:rPr lang="hi-IN" b="1" dirty="0"/>
            <a:t>जालसाज अक्सर फर्जी निवेश योजनाओं, फर्जी </a:t>
          </a:r>
          <a:r>
            <a:rPr lang="en-US" b="1" dirty="0"/>
            <a:t>(ICO) </a:t>
          </a:r>
          <a:r>
            <a:rPr lang="hi-IN" b="1" dirty="0" err="1"/>
            <a:t>आईसीओ</a:t>
          </a:r>
          <a:r>
            <a:rPr lang="hi-IN" b="1" dirty="0"/>
            <a:t> (आरंभिक सिक्का पेशकश) को बढ़ावा देने के लिए सोशल मीडिया का उपयोग करते हैं, या घोटाले वाली परियोजनाओं का समर्थन करने के लिए सेलिब्रिटी खातों को भी </a:t>
          </a:r>
          <a:r>
            <a:rPr lang="hi-IN" b="1" dirty="0" err="1"/>
            <a:t>हाईजैक</a:t>
          </a:r>
          <a:r>
            <a:rPr lang="hi-IN" b="1" dirty="0"/>
            <a:t> कर लेते हैं।</a:t>
          </a:r>
          <a:endParaRPr lang="en-US" dirty="0"/>
        </a:p>
      </dgm:t>
    </dgm:pt>
    <dgm:pt modelId="{4B44B131-2B18-4920-BC82-7C25EE01EF17}" type="parTrans" cxnId="{0DDE87D0-22C8-44F2-BDE1-DAAF092C9DB5}">
      <dgm:prSet/>
      <dgm:spPr/>
      <dgm:t>
        <a:bodyPr/>
        <a:lstStyle/>
        <a:p>
          <a:endParaRPr lang="en-US"/>
        </a:p>
      </dgm:t>
    </dgm:pt>
    <dgm:pt modelId="{E892E440-D7DA-4CF7-9763-A71645E0435C}" type="sibTrans" cxnId="{0DDE87D0-22C8-44F2-BDE1-DAAF092C9DB5}">
      <dgm:prSet/>
      <dgm:spPr/>
      <dgm:t>
        <a:bodyPr/>
        <a:lstStyle/>
        <a:p>
          <a:endParaRPr lang="en-US"/>
        </a:p>
      </dgm:t>
    </dgm:pt>
    <dgm:pt modelId="{BA7C7809-4B5A-46FE-BA6F-6D3F7CEA02CE}" type="pres">
      <dgm:prSet presAssocID="{491BFAE1-EC0B-497C-AFEE-D1ACE0AA4812}" presName="hierChild1" presStyleCnt="0">
        <dgm:presLayoutVars>
          <dgm:chPref val="1"/>
          <dgm:dir/>
          <dgm:animOne val="branch"/>
          <dgm:animLvl val="lvl"/>
          <dgm:resizeHandles/>
        </dgm:presLayoutVars>
      </dgm:prSet>
      <dgm:spPr/>
    </dgm:pt>
    <dgm:pt modelId="{55200958-0086-4E5D-830A-DAF12BE04F7D}" type="pres">
      <dgm:prSet presAssocID="{C7735043-3371-409C-9132-7A87362A326D}" presName="hierRoot1" presStyleCnt="0"/>
      <dgm:spPr/>
    </dgm:pt>
    <dgm:pt modelId="{AE11F66D-87C1-4034-949F-37A34407D2AA}" type="pres">
      <dgm:prSet presAssocID="{C7735043-3371-409C-9132-7A87362A326D}" presName="composite" presStyleCnt="0"/>
      <dgm:spPr/>
    </dgm:pt>
    <dgm:pt modelId="{EE77F92C-9D6B-4BC8-8DF7-7891B18680F1}" type="pres">
      <dgm:prSet presAssocID="{C7735043-3371-409C-9132-7A87362A326D}" presName="background" presStyleLbl="node0" presStyleIdx="0" presStyleCnt="2"/>
      <dgm:spPr/>
    </dgm:pt>
    <dgm:pt modelId="{29265A04-4C60-4BD3-94E0-A3953EB6D6C2}" type="pres">
      <dgm:prSet presAssocID="{C7735043-3371-409C-9132-7A87362A326D}" presName="text" presStyleLbl="fgAcc0" presStyleIdx="0" presStyleCnt="2">
        <dgm:presLayoutVars>
          <dgm:chPref val="3"/>
        </dgm:presLayoutVars>
      </dgm:prSet>
      <dgm:spPr/>
    </dgm:pt>
    <dgm:pt modelId="{BD1BD23C-01B2-4229-BF14-8DD9CCD34E3D}" type="pres">
      <dgm:prSet presAssocID="{C7735043-3371-409C-9132-7A87362A326D}" presName="hierChild2" presStyleCnt="0"/>
      <dgm:spPr/>
    </dgm:pt>
    <dgm:pt modelId="{4169CD1B-FC75-4476-9F73-6F15A78A516D}" type="pres">
      <dgm:prSet presAssocID="{B91FC1EA-2854-4A19-8E03-E1E7E5365983}" presName="hierRoot1" presStyleCnt="0"/>
      <dgm:spPr/>
    </dgm:pt>
    <dgm:pt modelId="{1B1503BA-B3EA-4AFA-BA36-643F7DF2A4AB}" type="pres">
      <dgm:prSet presAssocID="{B91FC1EA-2854-4A19-8E03-E1E7E5365983}" presName="composite" presStyleCnt="0"/>
      <dgm:spPr/>
    </dgm:pt>
    <dgm:pt modelId="{6A073AB8-DE5E-49A2-B1FB-16E150196C75}" type="pres">
      <dgm:prSet presAssocID="{B91FC1EA-2854-4A19-8E03-E1E7E5365983}" presName="background" presStyleLbl="node0" presStyleIdx="1" presStyleCnt="2"/>
      <dgm:spPr/>
    </dgm:pt>
    <dgm:pt modelId="{6028E50A-64B6-453C-A351-3FF58BA36D4F}" type="pres">
      <dgm:prSet presAssocID="{B91FC1EA-2854-4A19-8E03-E1E7E5365983}" presName="text" presStyleLbl="fgAcc0" presStyleIdx="1" presStyleCnt="2">
        <dgm:presLayoutVars>
          <dgm:chPref val="3"/>
        </dgm:presLayoutVars>
      </dgm:prSet>
      <dgm:spPr/>
    </dgm:pt>
    <dgm:pt modelId="{B06E4BC7-AF02-4B77-A48E-C17800CDD7CD}" type="pres">
      <dgm:prSet presAssocID="{B91FC1EA-2854-4A19-8E03-E1E7E5365983}" presName="hierChild2" presStyleCnt="0"/>
      <dgm:spPr/>
    </dgm:pt>
  </dgm:ptLst>
  <dgm:cxnLst>
    <dgm:cxn modelId="{FD844A45-E6F0-4D63-9C5F-70E24FE7C6E8}" type="presOf" srcId="{C7735043-3371-409C-9132-7A87362A326D}" destId="{29265A04-4C60-4BD3-94E0-A3953EB6D6C2}" srcOrd="0" destOrd="0" presId="urn:microsoft.com/office/officeart/2005/8/layout/hierarchy1"/>
    <dgm:cxn modelId="{6DA5A765-C30B-46BE-A874-0C87560B137F}" type="presOf" srcId="{491BFAE1-EC0B-497C-AFEE-D1ACE0AA4812}" destId="{BA7C7809-4B5A-46FE-BA6F-6D3F7CEA02CE}" srcOrd="0" destOrd="0" presId="urn:microsoft.com/office/officeart/2005/8/layout/hierarchy1"/>
    <dgm:cxn modelId="{274DD5A7-C9FC-4DD0-8B12-420C22E74E99}" type="presOf" srcId="{B91FC1EA-2854-4A19-8E03-E1E7E5365983}" destId="{6028E50A-64B6-453C-A351-3FF58BA36D4F}" srcOrd="0" destOrd="0" presId="urn:microsoft.com/office/officeart/2005/8/layout/hierarchy1"/>
    <dgm:cxn modelId="{C21BF3A8-3A5C-4D74-920E-9D2DD01F2875}" srcId="{491BFAE1-EC0B-497C-AFEE-D1ACE0AA4812}" destId="{C7735043-3371-409C-9132-7A87362A326D}" srcOrd="0" destOrd="0" parTransId="{3120A293-7EF1-4C0A-B796-0BEE26C75CDE}" sibTransId="{6F1F1DA6-A604-499E-A2C3-7D12309877A2}"/>
    <dgm:cxn modelId="{0DDE87D0-22C8-44F2-BDE1-DAAF092C9DB5}" srcId="{491BFAE1-EC0B-497C-AFEE-D1ACE0AA4812}" destId="{B91FC1EA-2854-4A19-8E03-E1E7E5365983}" srcOrd="1" destOrd="0" parTransId="{4B44B131-2B18-4920-BC82-7C25EE01EF17}" sibTransId="{E892E440-D7DA-4CF7-9763-A71645E0435C}"/>
    <dgm:cxn modelId="{75297E5B-4657-40FA-B04E-96C0041739B6}" type="presParOf" srcId="{BA7C7809-4B5A-46FE-BA6F-6D3F7CEA02CE}" destId="{55200958-0086-4E5D-830A-DAF12BE04F7D}" srcOrd="0" destOrd="0" presId="urn:microsoft.com/office/officeart/2005/8/layout/hierarchy1"/>
    <dgm:cxn modelId="{78C6E2EA-0EE7-4EDB-AC01-22F2F77B2CA4}" type="presParOf" srcId="{55200958-0086-4E5D-830A-DAF12BE04F7D}" destId="{AE11F66D-87C1-4034-949F-37A34407D2AA}" srcOrd="0" destOrd="0" presId="urn:microsoft.com/office/officeart/2005/8/layout/hierarchy1"/>
    <dgm:cxn modelId="{8762D9A0-2621-4C76-B50B-49692F654644}" type="presParOf" srcId="{AE11F66D-87C1-4034-949F-37A34407D2AA}" destId="{EE77F92C-9D6B-4BC8-8DF7-7891B18680F1}" srcOrd="0" destOrd="0" presId="urn:microsoft.com/office/officeart/2005/8/layout/hierarchy1"/>
    <dgm:cxn modelId="{251500A1-C30B-4979-AB31-FED7D2C4561E}" type="presParOf" srcId="{AE11F66D-87C1-4034-949F-37A34407D2AA}" destId="{29265A04-4C60-4BD3-94E0-A3953EB6D6C2}" srcOrd="1" destOrd="0" presId="urn:microsoft.com/office/officeart/2005/8/layout/hierarchy1"/>
    <dgm:cxn modelId="{F2D707D7-6808-4612-8B79-3E6352DD8657}" type="presParOf" srcId="{55200958-0086-4E5D-830A-DAF12BE04F7D}" destId="{BD1BD23C-01B2-4229-BF14-8DD9CCD34E3D}" srcOrd="1" destOrd="0" presId="urn:microsoft.com/office/officeart/2005/8/layout/hierarchy1"/>
    <dgm:cxn modelId="{5DF89DF0-BAAB-4707-9380-8F9FDC23F770}" type="presParOf" srcId="{BA7C7809-4B5A-46FE-BA6F-6D3F7CEA02CE}" destId="{4169CD1B-FC75-4476-9F73-6F15A78A516D}" srcOrd="1" destOrd="0" presId="urn:microsoft.com/office/officeart/2005/8/layout/hierarchy1"/>
    <dgm:cxn modelId="{D08764BB-7EC2-4FD3-84CB-65A41B29AB3E}" type="presParOf" srcId="{4169CD1B-FC75-4476-9F73-6F15A78A516D}" destId="{1B1503BA-B3EA-4AFA-BA36-643F7DF2A4AB}" srcOrd="0" destOrd="0" presId="urn:microsoft.com/office/officeart/2005/8/layout/hierarchy1"/>
    <dgm:cxn modelId="{4BFB2A33-29A9-4BA2-8441-DB1439A1C7B6}" type="presParOf" srcId="{1B1503BA-B3EA-4AFA-BA36-643F7DF2A4AB}" destId="{6A073AB8-DE5E-49A2-B1FB-16E150196C75}" srcOrd="0" destOrd="0" presId="urn:microsoft.com/office/officeart/2005/8/layout/hierarchy1"/>
    <dgm:cxn modelId="{D741CC74-6A44-4058-AE59-1C9B6CDC9F45}" type="presParOf" srcId="{1B1503BA-B3EA-4AFA-BA36-643F7DF2A4AB}" destId="{6028E50A-64B6-453C-A351-3FF58BA36D4F}" srcOrd="1" destOrd="0" presId="urn:microsoft.com/office/officeart/2005/8/layout/hierarchy1"/>
    <dgm:cxn modelId="{39D57059-D40A-47E5-BECD-87E0D8160106}" type="presParOf" srcId="{4169CD1B-FC75-4476-9F73-6F15A78A516D}" destId="{B06E4BC7-AF02-4B77-A48E-C17800CDD7C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4D82C3-7B22-4B96-BD6A-26F5D2F8289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BA459A9-F0B5-4B16-865E-3377C7898DB2}">
      <dgm:prSet custT="1"/>
      <dgm:spPr/>
      <dgm:t>
        <a:bodyPr/>
        <a:lstStyle/>
        <a:p>
          <a:pPr>
            <a:lnSpc>
              <a:spcPct val="100000"/>
            </a:lnSpc>
            <a:defRPr cap="all"/>
          </a:pPr>
          <a:r>
            <a:rPr lang="hi-IN" sz="2400" dirty="0"/>
            <a:t>मजबूत, अद्वितीय पासवर्ड का प्रयोग करें</a:t>
          </a:r>
          <a:endParaRPr lang="en-US" sz="2400" dirty="0"/>
        </a:p>
      </dgm:t>
    </dgm:pt>
    <dgm:pt modelId="{F025AD7B-B2D3-4609-B414-B84EE95A5189}" type="parTrans" cxnId="{B91568AD-3959-401E-9905-CEC6BB83EB43}">
      <dgm:prSet/>
      <dgm:spPr/>
      <dgm:t>
        <a:bodyPr/>
        <a:lstStyle/>
        <a:p>
          <a:endParaRPr lang="en-US"/>
        </a:p>
      </dgm:t>
    </dgm:pt>
    <dgm:pt modelId="{911E99AC-A352-46EA-84A8-7619DAE806C5}" type="sibTrans" cxnId="{B91568AD-3959-401E-9905-CEC6BB83EB43}">
      <dgm:prSet/>
      <dgm:spPr/>
      <dgm:t>
        <a:bodyPr/>
        <a:lstStyle/>
        <a:p>
          <a:endParaRPr lang="en-US"/>
        </a:p>
      </dgm:t>
    </dgm:pt>
    <dgm:pt modelId="{65BE2457-69E0-4892-AACD-8964DF37AA19}">
      <dgm:prSet custT="1"/>
      <dgm:spPr/>
      <dgm:t>
        <a:bodyPr/>
        <a:lstStyle/>
        <a:p>
          <a:pPr>
            <a:lnSpc>
              <a:spcPct val="100000"/>
            </a:lnSpc>
            <a:defRPr cap="all"/>
          </a:pPr>
          <a:r>
            <a:rPr lang="hi-IN" sz="2400" dirty="0"/>
            <a:t>लिंक पर क्लिक करने से सावधान रहें</a:t>
          </a:r>
          <a:endParaRPr lang="en-US" sz="2400" dirty="0"/>
        </a:p>
      </dgm:t>
    </dgm:pt>
    <dgm:pt modelId="{192885F5-5082-4A47-AB4A-2969E86FD3C2}" type="parTrans" cxnId="{38A487EE-BE3D-4917-898A-C4FD4E17A859}">
      <dgm:prSet/>
      <dgm:spPr/>
      <dgm:t>
        <a:bodyPr/>
        <a:lstStyle/>
        <a:p>
          <a:endParaRPr lang="en-US"/>
        </a:p>
      </dgm:t>
    </dgm:pt>
    <dgm:pt modelId="{509AC265-D243-4AFB-82A8-3E16DD1FBB48}" type="sibTrans" cxnId="{38A487EE-BE3D-4917-898A-C4FD4E17A859}">
      <dgm:prSet/>
      <dgm:spPr/>
      <dgm:t>
        <a:bodyPr/>
        <a:lstStyle/>
        <a:p>
          <a:endParaRPr lang="en-US"/>
        </a:p>
      </dgm:t>
    </dgm:pt>
    <dgm:pt modelId="{850D6CD5-60A7-4C84-918F-339D8058392E}">
      <dgm:prSet custT="1"/>
      <dgm:spPr/>
      <dgm:t>
        <a:bodyPr/>
        <a:lstStyle/>
        <a:p>
          <a:pPr>
            <a:lnSpc>
              <a:spcPct val="100000"/>
            </a:lnSpc>
            <a:defRPr cap="all"/>
          </a:pPr>
          <a:r>
            <a:rPr lang="hi-IN" sz="2400" dirty="0"/>
            <a:t>गोपनीयता सेटिंग्स की समीक्षा करें और अद्यतन करें।</a:t>
          </a:r>
          <a:endParaRPr lang="en-US" sz="1300" dirty="0"/>
        </a:p>
      </dgm:t>
    </dgm:pt>
    <dgm:pt modelId="{78B6F625-6301-44F0-89EB-41F833C977E8}" type="parTrans" cxnId="{11C64D1D-5945-483E-ABD4-ADC3E7051BD4}">
      <dgm:prSet/>
      <dgm:spPr/>
      <dgm:t>
        <a:bodyPr/>
        <a:lstStyle/>
        <a:p>
          <a:endParaRPr lang="en-US"/>
        </a:p>
      </dgm:t>
    </dgm:pt>
    <dgm:pt modelId="{07E8D124-A77E-475B-BFA4-81E67D40BE07}" type="sibTrans" cxnId="{11C64D1D-5945-483E-ABD4-ADC3E7051BD4}">
      <dgm:prSet/>
      <dgm:spPr/>
      <dgm:t>
        <a:bodyPr/>
        <a:lstStyle/>
        <a:p>
          <a:endParaRPr lang="en-US"/>
        </a:p>
      </dgm:t>
    </dgm:pt>
    <dgm:pt modelId="{775B4F30-6DC3-441F-98A2-906E856C188A}">
      <dgm:prSet custT="1"/>
      <dgm:spPr/>
      <dgm:t>
        <a:bodyPr/>
        <a:lstStyle/>
        <a:p>
          <a:pPr>
            <a:lnSpc>
              <a:spcPct val="100000"/>
            </a:lnSpc>
            <a:defRPr cap="all"/>
          </a:pPr>
          <a:r>
            <a:rPr lang="hi-IN" sz="2400" dirty="0"/>
            <a:t>संवेदनशील जानकारी साझा करने से बचें</a:t>
          </a:r>
          <a:endParaRPr lang="en-US" sz="1700" dirty="0"/>
        </a:p>
      </dgm:t>
    </dgm:pt>
    <dgm:pt modelId="{8C174AEA-2E6A-4C28-86AC-3547E3F6E66B}" type="parTrans" cxnId="{59A4A3F8-DEDA-4897-94DF-56790A9346A3}">
      <dgm:prSet/>
      <dgm:spPr/>
      <dgm:t>
        <a:bodyPr/>
        <a:lstStyle/>
        <a:p>
          <a:endParaRPr lang="en-US"/>
        </a:p>
      </dgm:t>
    </dgm:pt>
    <dgm:pt modelId="{F3B9CC7C-4FCF-4030-87A3-E6C5C2278864}" type="sibTrans" cxnId="{59A4A3F8-DEDA-4897-94DF-56790A9346A3}">
      <dgm:prSet/>
      <dgm:spPr/>
      <dgm:t>
        <a:bodyPr/>
        <a:lstStyle/>
        <a:p>
          <a:endParaRPr lang="en-US"/>
        </a:p>
      </dgm:t>
    </dgm:pt>
    <dgm:pt modelId="{BECE22AF-6B07-4D40-9F8F-456A8AA07C56}" type="pres">
      <dgm:prSet presAssocID="{844D82C3-7B22-4B96-BD6A-26F5D2F8289E}" presName="root" presStyleCnt="0">
        <dgm:presLayoutVars>
          <dgm:dir/>
          <dgm:resizeHandles val="exact"/>
        </dgm:presLayoutVars>
      </dgm:prSet>
      <dgm:spPr/>
    </dgm:pt>
    <dgm:pt modelId="{D37E948D-9D0F-4576-84C7-1E64153BB84D}" type="pres">
      <dgm:prSet presAssocID="{0BA459A9-F0B5-4B16-865E-3377C7898DB2}" presName="compNode" presStyleCnt="0"/>
      <dgm:spPr/>
    </dgm:pt>
    <dgm:pt modelId="{C8FF2D9A-CF33-477C-9658-207950761887}" type="pres">
      <dgm:prSet presAssocID="{0BA459A9-F0B5-4B16-865E-3377C7898DB2}" presName="iconBgRect" presStyleLbl="bgShp" presStyleIdx="0" presStyleCnt="4"/>
      <dgm:spPr/>
    </dgm:pt>
    <dgm:pt modelId="{16DC0121-C2C5-4537-AA9F-A78BF1F3D4E0}" type="pres">
      <dgm:prSet presAssocID="{0BA459A9-F0B5-4B16-865E-3377C7898DB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nlock"/>
        </a:ext>
      </dgm:extLst>
    </dgm:pt>
    <dgm:pt modelId="{2A68F845-7095-4042-A1E3-661C00FE457E}" type="pres">
      <dgm:prSet presAssocID="{0BA459A9-F0B5-4B16-865E-3377C7898DB2}" presName="spaceRect" presStyleCnt="0"/>
      <dgm:spPr/>
    </dgm:pt>
    <dgm:pt modelId="{50AA6671-EB01-4985-99C1-40990426C6A3}" type="pres">
      <dgm:prSet presAssocID="{0BA459A9-F0B5-4B16-865E-3377C7898DB2}" presName="textRect" presStyleLbl="revTx" presStyleIdx="0" presStyleCnt="4">
        <dgm:presLayoutVars>
          <dgm:chMax val="1"/>
          <dgm:chPref val="1"/>
        </dgm:presLayoutVars>
      </dgm:prSet>
      <dgm:spPr/>
    </dgm:pt>
    <dgm:pt modelId="{ADFD331A-9338-420A-9A66-394C1DDBE702}" type="pres">
      <dgm:prSet presAssocID="{911E99AC-A352-46EA-84A8-7619DAE806C5}" presName="sibTrans" presStyleCnt="0"/>
      <dgm:spPr/>
    </dgm:pt>
    <dgm:pt modelId="{AFED74E8-E266-4A50-8EB9-DB2A38B910D1}" type="pres">
      <dgm:prSet presAssocID="{65BE2457-69E0-4892-AACD-8964DF37AA19}" presName="compNode" presStyleCnt="0"/>
      <dgm:spPr/>
    </dgm:pt>
    <dgm:pt modelId="{B8DBC2D3-3946-402B-9D30-879332ECC5B3}" type="pres">
      <dgm:prSet presAssocID="{65BE2457-69E0-4892-AACD-8964DF37AA19}" presName="iconBgRect" presStyleLbl="bgShp" presStyleIdx="1" presStyleCnt="4"/>
      <dgm:spPr/>
    </dgm:pt>
    <dgm:pt modelId="{530A5653-8D47-4236-8167-1AFE8A382F12}" type="pres">
      <dgm:prSet presAssocID="{65BE2457-69E0-4892-AACD-8964DF37AA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nk"/>
        </a:ext>
      </dgm:extLst>
    </dgm:pt>
    <dgm:pt modelId="{8BC93F29-1BE1-4C16-986E-799F1857EF63}" type="pres">
      <dgm:prSet presAssocID="{65BE2457-69E0-4892-AACD-8964DF37AA19}" presName="spaceRect" presStyleCnt="0"/>
      <dgm:spPr/>
    </dgm:pt>
    <dgm:pt modelId="{42287755-FAE1-445D-9A44-707A6B9E3C7E}" type="pres">
      <dgm:prSet presAssocID="{65BE2457-69E0-4892-AACD-8964DF37AA19}" presName="textRect" presStyleLbl="revTx" presStyleIdx="1" presStyleCnt="4">
        <dgm:presLayoutVars>
          <dgm:chMax val="1"/>
          <dgm:chPref val="1"/>
        </dgm:presLayoutVars>
      </dgm:prSet>
      <dgm:spPr/>
    </dgm:pt>
    <dgm:pt modelId="{8FEE142C-B5BC-433B-9024-13B0661CB784}" type="pres">
      <dgm:prSet presAssocID="{509AC265-D243-4AFB-82A8-3E16DD1FBB48}" presName="sibTrans" presStyleCnt="0"/>
      <dgm:spPr/>
    </dgm:pt>
    <dgm:pt modelId="{8BE18425-F72C-421B-8C86-75A5CB81CBF2}" type="pres">
      <dgm:prSet presAssocID="{850D6CD5-60A7-4C84-918F-339D8058392E}" presName="compNode" presStyleCnt="0"/>
      <dgm:spPr/>
    </dgm:pt>
    <dgm:pt modelId="{8AE35724-21E5-474E-BFDC-B1B2AECB63FC}" type="pres">
      <dgm:prSet presAssocID="{850D6CD5-60A7-4C84-918F-339D8058392E}" presName="iconBgRect" presStyleLbl="bgShp" presStyleIdx="2" presStyleCnt="4"/>
      <dgm:spPr/>
    </dgm:pt>
    <dgm:pt modelId="{4AFFA0AD-1DDE-4AAB-AEAA-2B3B56E2F6AB}" type="pres">
      <dgm:prSet presAssocID="{850D6CD5-60A7-4C84-918F-339D805839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8CA8914E-BFC1-4403-8C3B-E5093568FB74}" type="pres">
      <dgm:prSet presAssocID="{850D6CD5-60A7-4C84-918F-339D8058392E}" presName="spaceRect" presStyleCnt="0"/>
      <dgm:spPr/>
    </dgm:pt>
    <dgm:pt modelId="{964D4235-499C-4D1F-AAB7-220EF58446BD}" type="pres">
      <dgm:prSet presAssocID="{850D6CD5-60A7-4C84-918F-339D8058392E}" presName="textRect" presStyleLbl="revTx" presStyleIdx="2" presStyleCnt="4" custScaleX="117500">
        <dgm:presLayoutVars>
          <dgm:chMax val="1"/>
          <dgm:chPref val="1"/>
        </dgm:presLayoutVars>
      </dgm:prSet>
      <dgm:spPr/>
    </dgm:pt>
    <dgm:pt modelId="{20E99311-C59E-48DF-A26B-D1E01DB3E19A}" type="pres">
      <dgm:prSet presAssocID="{07E8D124-A77E-475B-BFA4-81E67D40BE07}" presName="sibTrans" presStyleCnt="0"/>
      <dgm:spPr/>
    </dgm:pt>
    <dgm:pt modelId="{FEDAD868-1910-4847-B323-A9AF591C94F6}" type="pres">
      <dgm:prSet presAssocID="{775B4F30-6DC3-441F-98A2-906E856C188A}" presName="compNode" presStyleCnt="0"/>
      <dgm:spPr/>
    </dgm:pt>
    <dgm:pt modelId="{1A9BD7D7-96E9-4373-A519-93D1ECC9478D}" type="pres">
      <dgm:prSet presAssocID="{775B4F30-6DC3-441F-98A2-906E856C188A}" presName="iconBgRect" presStyleLbl="bgShp" presStyleIdx="3" presStyleCnt="4"/>
      <dgm:spPr/>
    </dgm:pt>
    <dgm:pt modelId="{6E813B9E-A5B8-4D9C-B0CB-6D3E9E44AC5A}" type="pres">
      <dgm:prSet presAssocID="{775B4F30-6DC3-441F-98A2-906E856C188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mart Phone"/>
        </a:ext>
      </dgm:extLst>
    </dgm:pt>
    <dgm:pt modelId="{776E1EB7-9F67-440C-9931-57A6C9851463}" type="pres">
      <dgm:prSet presAssocID="{775B4F30-6DC3-441F-98A2-906E856C188A}" presName="spaceRect" presStyleCnt="0"/>
      <dgm:spPr/>
    </dgm:pt>
    <dgm:pt modelId="{D890257C-AC75-46A2-A689-9676F8014B5D}" type="pres">
      <dgm:prSet presAssocID="{775B4F30-6DC3-441F-98A2-906E856C188A}" presName="textRect" presStyleLbl="revTx" presStyleIdx="3" presStyleCnt="4" custScaleX="112947">
        <dgm:presLayoutVars>
          <dgm:chMax val="1"/>
          <dgm:chPref val="1"/>
        </dgm:presLayoutVars>
      </dgm:prSet>
      <dgm:spPr/>
    </dgm:pt>
  </dgm:ptLst>
  <dgm:cxnLst>
    <dgm:cxn modelId="{11C64D1D-5945-483E-ABD4-ADC3E7051BD4}" srcId="{844D82C3-7B22-4B96-BD6A-26F5D2F8289E}" destId="{850D6CD5-60A7-4C84-918F-339D8058392E}" srcOrd="2" destOrd="0" parTransId="{78B6F625-6301-44F0-89EB-41F833C977E8}" sibTransId="{07E8D124-A77E-475B-BFA4-81E67D40BE07}"/>
    <dgm:cxn modelId="{7461F179-DB76-41B6-A924-9BFEB0F7D30D}" type="presOf" srcId="{850D6CD5-60A7-4C84-918F-339D8058392E}" destId="{964D4235-499C-4D1F-AAB7-220EF58446BD}" srcOrd="0" destOrd="0" presId="urn:microsoft.com/office/officeart/2018/5/layout/IconCircleLabelList"/>
    <dgm:cxn modelId="{E8B5CE87-CBE3-495F-BE09-C61DE27F7547}" type="presOf" srcId="{65BE2457-69E0-4892-AACD-8964DF37AA19}" destId="{42287755-FAE1-445D-9A44-707A6B9E3C7E}" srcOrd="0" destOrd="0" presId="urn:microsoft.com/office/officeart/2018/5/layout/IconCircleLabelList"/>
    <dgm:cxn modelId="{B91568AD-3959-401E-9905-CEC6BB83EB43}" srcId="{844D82C3-7B22-4B96-BD6A-26F5D2F8289E}" destId="{0BA459A9-F0B5-4B16-865E-3377C7898DB2}" srcOrd="0" destOrd="0" parTransId="{F025AD7B-B2D3-4609-B414-B84EE95A5189}" sibTransId="{911E99AC-A352-46EA-84A8-7619DAE806C5}"/>
    <dgm:cxn modelId="{F38DBEC4-27F6-4EC0-89BE-BCC50746CDC1}" type="presOf" srcId="{844D82C3-7B22-4B96-BD6A-26F5D2F8289E}" destId="{BECE22AF-6B07-4D40-9F8F-456A8AA07C56}" srcOrd="0" destOrd="0" presId="urn:microsoft.com/office/officeart/2018/5/layout/IconCircleLabelList"/>
    <dgm:cxn modelId="{66CC62D5-524F-4D37-AEC8-54676AB441ED}" type="presOf" srcId="{775B4F30-6DC3-441F-98A2-906E856C188A}" destId="{D890257C-AC75-46A2-A689-9676F8014B5D}" srcOrd="0" destOrd="0" presId="urn:microsoft.com/office/officeart/2018/5/layout/IconCircleLabelList"/>
    <dgm:cxn modelId="{38A487EE-BE3D-4917-898A-C4FD4E17A859}" srcId="{844D82C3-7B22-4B96-BD6A-26F5D2F8289E}" destId="{65BE2457-69E0-4892-AACD-8964DF37AA19}" srcOrd="1" destOrd="0" parTransId="{192885F5-5082-4A47-AB4A-2969E86FD3C2}" sibTransId="{509AC265-D243-4AFB-82A8-3E16DD1FBB48}"/>
    <dgm:cxn modelId="{1DFD7EF7-1BBE-4224-9047-CA13AE34761B}" type="presOf" srcId="{0BA459A9-F0B5-4B16-865E-3377C7898DB2}" destId="{50AA6671-EB01-4985-99C1-40990426C6A3}" srcOrd="0" destOrd="0" presId="urn:microsoft.com/office/officeart/2018/5/layout/IconCircleLabelList"/>
    <dgm:cxn modelId="{59A4A3F8-DEDA-4897-94DF-56790A9346A3}" srcId="{844D82C3-7B22-4B96-BD6A-26F5D2F8289E}" destId="{775B4F30-6DC3-441F-98A2-906E856C188A}" srcOrd="3" destOrd="0" parTransId="{8C174AEA-2E6A-4C28-86AC-3547E3F6E66B}" sibTransId="{F3B9CC7C-4FCF-4030-87A3-E6C5C2278864}"/>
    <dgm:cxn modelId="{99017BD6-586E-4DD1-98FF-E5FCD9F6C0FE}" type="presParOf" srcId="{BECE22AF-6B07-4D40-9F8F-456A8AA07C56}" destId="{D37E948D-9D0F-4576-84C7-1E64153BB84D}" srcOrd="0" destOrd="0" presId="urn:microsoft.com/office/officeart/2018/5/layout/IconCircleLabelList"/>
    <dgm:cxn modelId="{138494F1-2C34-4007-A450-2875E213C229}" type="presParOf" srcId="{D37E948D-9D0F-4576-84C7-1E64153BB84D}" destId="{C8FF2D9A-CF33-477C-9658-207950761887}" srcOrd="0" destOrd="0" presId="urn:microsoft.com/office/officeart/2018/5/layout/IconCircleLabelList"/>
    <dgm:cxn modelId="{3CA9BE22-4392-48D7-9EDD-1ED6B6497918}" type="presParOf" srcId="{D37E948D-9D0F-4576-84C7-1E64153BB84D}" destId="{16DC0121-C2C5-4537-AA9F-A78BF1F3D4E0}" srcOrd="1" destOrd="0" presId="urn:microsoft.com/office/officeart/2018/5/layout/IconCircleLabelList"/>
    <dgm:cxn modelId="{505A3DA9-747B-4581-B4EE-657087659E53}" type="presParOf" srcId="{D37E948D-9D0F-4576-84C7-1E64153BB84D}" destId="{2A68F845-7095-4042-A1E3-661C00FE457E}" srcOrd="2" destOrd="0" presId="urn:microsoft.com/office/officeart/2018/5/layout/IconCircleLabelList"/>
    <dgm:cxn modelId="{3550E65F-098B-4674-93F1-C8A576F70384}" type="presParOf" srcId="{D37E948D-9D0F-4576-84C7-1E64153BB84D}" destId="{50AA6671-EB01-4985-99C1-40990426C6A3}" srcOrd="3" destOrd="0" presId="urn:microsoft.com/office/officeart/2018/5/layout/IconCircleLabelList"/>
    <dgm:cxn modelId="{619AF1CE-80D0-450D-87CE-E8AA65C398BB}" type="presParOf" srcId="{BECE22AF-6B07-4D40-9F8F-456A8AA07C56}" destId="{ADFD331A-9338-420A-9A66-394C1DDBE702}" srcOrd="1" destOrd="0" presId="urn:microsoft.com/office/officeart/2018/5/layout/IconCircleLabelList"/>
    <dgm:cxn modelId="{7F24D1A7-85D4-402B-91B9-86E7611943B2}" type="presParOf" srcId="{BECE22AF-6B07-4D40-9F8F-456A8AA07C56}" destId="{AFED74E8-E266-4A50-8EB9-DB2A38B910D1}" srcOrd="2" destOrd="0" presId="urn:microsoft.com/office/officeart/2018/5/layout/IconCircleLabelList"/>
    <dgm:cxn modelId="{43B54742-F3E9-4B4D-8D2A-88AFA79682CF}" type="presParOf" srcId="{AFED74E8-E266-4A50-8EB9-DB2A38B910D1}" destId="{B8DBC2D3-3946-402B-9D30-879332ECC5B3}" srcOrd="0" destOrd="0" presId="urn:microsoft.com/office/officeart/2018/5/layout/IconCircleLabelList"/>
    <dgm:cxn modelId="{539174B7-8BC0-4163-991B-2EB4D73E9439}" type="presParOf" srcId="{AFED74E8-E266-4A50-8EB9-DB2A38B910D1}" destId="{530A5653-8D47-4236-8167-1AFE8A382F12}" srcOrd="1" destOrd="0" presId="urn:microsoft.com/office/officeart/2018/5/layout/IconCircleLabelList"/>
    <dgm:cxn modelId="{C6A820B2-28E4-4604-9D90-E3EBE27105C0}" type="presParOf" srcId="{AFED74E8-E266-4A50-8EB9-DB2A38B910D1}" destId="{8BC93F29-1BE1-4C16-986E-799F1857EF63}" srcOrd="2" destOrd="0" presId="urn:microsoft.com/office/officeart/2018/5/layout/IconCircleLabelList"/>
    <dgm:cxn modelId="{44C6943E-F9B3-4E82-943D-FDEAD0AB2A72}" type="presParOf" srcId="{AFED74E8-E266-4A50-8EB9-DB2A38B910D1}" destId="{42287755-FAE1-445D-9A44-707A6B9E3C7E}" srcOrd="3" destOrd="0" presId="urn:microsoft.com/office/officeart/2018/5/layout/IconCircleLabelList"/>
    <dgm:cxn modelId="{2A63BC66-63DC-490A-9F03-D76FA4E7E136}" type="presParOf" srcId="{BECE22AF-6B07-4D40-9F8F-456A8AA07C56}" destId="{8FEE142C-B5BC-433B-9024-13B0661CB784}" srcOrd="3" destOrd="0" presId="urn:microsoft.com/office/officeart/2018/5/layout/IconCircleLabelList"/>
    <dgm:cxn modelId="{48C46D80-FB61-45EE-A235-E469F971EAEB}" type="presParOf" srcId="{BECE22AF-6B07-4D40-9F8F-456A8AA07C56}" destId="{8BE18425-F72C-421B-8C86-75A5CB81CBF2}" srcOrd="4" destOrd="0" presId="urn:microsoft.com/office/officeart/2018/5/layout/IconCircleLabelList"/>
    <dgm:cxn modelId="{EC67957A-4B34-4CD0-AEE2-12A3BC4B25B3}" type="presParOf" srcId="{8BE18425-F72C-421B-8C86-75A5CB81CBF2}" destId="{8AE35724-21E5-474E-BFDC-B1B2AECB63FC}" srcOrd="0" destOrd="0" presId="urn:microsoft.com/office/officeart/2018/5/layout/IconCircleLabelList"/>
    <dgm:cxn modelId="{4ABF2D93-86A6-426D-96E8-7E212144B02B}" type="presParOf" srcId="{8BE18425-F72C-421B-8C86-75A5CB81CBF2}" destId="{4AFFA0AD-1DDE-4AAB-AEAA-2B3B56E2F6AB}" srcOrd="1" destOrd="0" presId="urn:microsoft.com/office/officeart/2018/5/layout/IconCircleLabelList"/>
    <dgm:cxn modelId="{FE3B282F-0ADC-4D7E-B7E7-6222B4716620}" type="presParOf" srcId="{8BE18425-F72C-421B-8C86-75A5CB81CBF2}" destId="{8CA8914E-BFC1-4403-8C3B-E5093568FB74}" srcOrd="2" destOrd="0" presId="urn:microsoft.com/office/officeart/2018/5/layout/IconCircleLabelList"/>
    <dgm:cxn modelId="{FD84C287-B37B-4590-AAE5-E5AD1A7D3E86}" type="presParOf" srcId="{8BE18425-F72C-421B-8C86-75A5CB81CBF2}" destId="{964D4235-499C-4D1F-AAB7-220EF58446BD}" srcOrd="3" destOrd="0" presId="urn:microsoft.com/office/officeart/2018/5/layout/IconCircleLabelList"/>
    <dgm:cxn modelId="{0B695273-6346-4F04-A67A-FDE840E16095}" type="presParOf" srcId="{BECE22AF-6B07-4D40-9F8F-456A8AA07C56}" destId="{20E99311-C59E-48DF-A26B-D1E01DB3E19A}" srcOrd="5" destOrd="0" presId="urn:microsoft.com/office/officeart/2018/5/layout/IconCircleLabelList"/>
    <dgm:cxn modelId="{548C3706-68DD-4B5F-A98C-4738C353D006}" type="presParOf" srcId="{BECE22AF-6B07-4D40-9F8F-456A8AA07C56}" destId="{FEDAD868-1910-4847-B323-A9AF591C94F6}" srcOrd="6" destOrd="0" presId="urn:microsoft.com/office/officeart/2018/5/layout/IconCircleLabelList"/>
    <dgm:cxn modelId="{C7583D63-3298-4769-BE0C-6E8026E973AE}" type="presParOf" srcId="{FEDAD868-1910-4847-B323-A9AF591C94F6}" destId="{1A9BD7D7-96E9-4373-A519-93D1ECC9478D}" srcOrd="0" destOrd="0" presId="urn:microsoft.com/office/officeart/2018/5/layout/IconCircleLabelList"/>
    <dgm:cxn modelId="{10288071-B9FF-422E-A50D-9C6B810F37D5}" type="presParOf" srcId="{FEDAD868-1910-4847-B323-A9AF591C94F6}" destId="{6E813B9E-A5B8-4D9C-B0CB-6D3E9E44AC5A}" srcOrd="1" destOrd="0" presId="urn:microsoft.com/office/officeart/2018/5/layout/IconCircleLabelList"/>
    <dgm:cxn modelId="{9CE920F6-34FC-438A-8C26-D58738E352B7}" type="presParOf" srcId="{FEDAD868-1910-4847-B323-A9AF591C94F6}" destId="{776E1EB7-9F67-440C-9931-57A6C9851463}" srcOrd="2" destOrd="0" presId="urn:microsoft.com/office/officeart/2018/5/layout/IconCircleLabelList"/>
    <dgm:cxn modelId="{07A03CF1-A8AB-40C6-89E0-12C080FF4B03}" type="presParOf" srcId="{FEDAD868-1910-4847-B323-A9AF591C94F6}" destId="{D890257C-AC75-46A2-A689-9676F8014B5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340391-92CB-4E39-8922-754CA0307AA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91A5390-58C8-41D3-93A6-E6245F1A3DD3}">
      <dgm:prSet custT="1"/>
      <dgm:spPr/>
      <dgm:t>
        <a:bodyPr/>
        <a:lstStyle/>
        <a:p>
          <a:pPr>
            <a:lnSpc>
              <a:spcPct val="100000"/>
            </a:lnSpc>
            <a:defRPr cap="all"/>
          </a:pPr>
          <a:r>
            <a:rPr lang="hi-IN" sz="2000" b="0" dirty="0" err="1"/>
            <a:t>बायोमेट्रिक</a:t>
          </a:r>
          <a:r>
            <a:rPr lang="hi-IN" sz="2000" b="0" dirty="0"/>
            <a:t> और </a:t>
          </a:r>
          <a:r>
            <a:rPr lang="hi-IN" sz="2000" b="0" dirty="0" err="1"/>
            <a:t>एआई</a:t>
          </a:r>
          <a:r>
            <a:rPr lang="hi-IN" sz="2000" b="0" dirty="0"/>
            <a:t>-आधारित पहचान सत्यापन का उपयोग करें</a:t>
          </a:r>
          <a:endParaRPr lang="en-US" sz="2000" b="0" dirty="0"/>
        </a:p>
      </dgm:t>
    </dgm:pt>
    <dgm:pt modelId="{EDD7BB2E-DC9B-4E9B-B2EE-7122D1E34EED}" type="parTrans" cxnId="{917030EC-BA35-4014-B75B-3AE2D1D6256D}">
      <dgm:prSet/>
      <dgm:spPr/>
      <dgm:t>
        <a:bodyPr/>
        <a:lstStyle/>
        <a:p>
          <a:endParaRPr lang="en-US"/>
        </a:p>
      </dgm:t>
    </dgm:pt>
    <dgm:pt modelId="{69F6165A-30FE-404C-99E5-FD5AC6005146}" type="sibTrans" cxnId="{917030EC-BA35-4014-B75B-3AE2D1D6256D}">
      <dgm:prSet/>
      <dgm:spPr/>
      <dgm:t>
        <a:bodyPr/>
        <a:lstStyle/>
        <a:p>
          <a:endParaRPr lang="en-US"/>
        </a:p>
      </dgm:t>
    </dgm:pt>
    <dgm:pt modelId="{0D08BDBB-6AFB-4291-851D-0055DD39E16F}">
      <dgm:prSet custT="1"/>
      <dgm:spPr/>
      <dgm:t>
        <a:bodyPr/>
        <a:lstStyle/>
        <a:p>
          <a:pPr>
            <a:lnSpc>
              <a:spcPct val="100000"/>
            </a:lnSpc>
            <a:defRPr cap="all"/>
          </a:pPr>
          <a:r>
            <a:rPr lang="hi-IN" sz="2000" dirty="0"/>
            <a:t>नियमित रूप से ए/सी और तृतीय पक्ष ऐप्स का ऑडिट करें</a:t>
          </a:r>
          <a:endParaRPr lang="en-US" sz="1100" dirty="0"/>
        </a:p>
      </dgm:t>
    </dgm:pt>
    <dgm:pt modelId="{749977AD-1D1F-4986-B124-90CEA5B870D7}" type="parTrans" cxnId="{B502E77C-B18A-4391-BDE2-709543D96016}">
      <dgm:prSet/>
      <dgm:spPr/>
      <dgm:t>
        <a:bodyPr/>
        <a:lstStyle/>
        <a:p>
          <a:endParaRPr lang="en-US"/>
        </a:p>
      </dgm:t>
    </dgm:pt>
    <dgm:pt modelId="{BD542300-D003-42BE-ADF4-AF49E9BAF9E0}" type="sibTrans" cxnId="{B502E77C-B18A-4391-BDE2-709543D96016}">
      <dgm:prSet/>
      <dgm:spPr/>
      <dgm:t>
        <a:bodyPr/>
        <a:lstStyle/>
        <a:p>
          <a:endParaRPr lang="en-US"/>
        </a:p>
      </dgm:t>
    </dgm:pt>
    <dgm:pt modelId="{E2F547B3-66D1-4A2B-A1A2-D51795C261A9}">
      <dgm:prSet custT="1"/>
      <dgm:spPr/>
      <dgm:t>
        <a:bodyPr/>
        <a:lstStyle/>
        <a:p>
          <a:pPr>
            <a:lnSpc>
              <a:spcPct val="100000"/>
            </a:lnSpc>
            <a:defRPr cap="all"/>
          </a:pPr>
          <a:r>
            <a:rPr lang="hi-IN" sz="2000" dirty="0"/>
            <a:t>लुभावने लगने वाले </a:t>
          </a:r>
          <a:r>
            <a:rPr lang="hi-IN" sz="2000" dirty="0" err="1"/>
            <a:t>ऑफर्स</a:t>
          </a:r>
          <a:r>
            <a:rPr lang="hi-IN" sz="2000" dirty="0"/>
            <a:t> से सावधान रहें</a:t>
          </a:r>
          <a:endParaRPr lang="en-US" sz="1100" dirty="0"/>
        </a:p>
      </dgm:t>
    </dgm:pt>
    <dgm:pt modelId="{53BDDE89-03A4-4DAC-BF6F-7BE2EFCE66E1}" type="parTrans" cxnId="{7E3477FC-BE42-4F80-B7F5-57A493488706}">
      <dgm:prSet/>
      <dgm:spPr/>
      <dgm:t>
        <a:bodyPr/>
        <a:lstStyle/>
        <a:p>
          <a:endParaRPr lang="en-US"/>
        </a:p>
      </dgm:t>
    </dgm:pt>
    <dgm:pt modelId="{71547417-1BF7-428B-B91A-694F56DCE153}" type="sibTrans" cxnId="{7E3477FC-BE42-4F80-B7F5-57A493488706}">
      <dgm:prSet/>
      <dgm:spPr/>
      <dgm:t>
        <a:bodyPr/>
        <a:lstStyle/>
        <a:p>
          <a:endParaRPr lang="en-US"/>
        </a:p>
      </dgm:t>
    </dgm:pt>
    <dgm:pt modelId="{F00D4630-C0E1-49A8-B760-FD9C2E5EC602}">
      <dgm:prSet custT="1"/>
      <dgm:spPr/>
      <dgm:t>
        <a:bodyPr/>
        <a:lstStyle/>
        <a:p>
          <a:pPr>
            <a:lnSpc>
              <a:spcPct val="100000"/>
            </a:lnSpc>
            <a:defRPr cap="all"/>
          </a:pPr>
          <a:r>
            <a:rPr lang="hi-IN" sz="2000" dirty="0"/>
            <a:t>हमेशा 2</a:t>
          </a:r>
          <a:r>
            <a:rPr lang="en-IN" sz="2000" dirty="0"/>
            <a:t>fa </a:t>
          </a:r>
          <a:r>
            <a:rPr lang="hi-IN" sz="2000" dirty="0"/>
            <a:t>सक्षम करें और गोपनीयता अधिकतम करें</a:t>
          </a:r>
          <a:endParaRPr lang="en-US" sz="2000" dirty="0"/>
        </a:p>
      </dgm:t>
    </dgm:pt>
    <dgm:pt modelId="{7D2C1FE3-FA3E-462F-820A-EE8E54FDD05E}" type="parTrans" cxnId="{0C5AE31C-888C-43E7-98CB-D73FCC083904}">
      <dgm:prSet/>
      <dgm:spPr/>
      <dgm:t>
        <a:bodyPr/>
        <a:lstStyle/>
        <a:p>
          <a:endParaRPr lang="en-US"/>
        </a:p>
      </dgm:t>
    </dgm:pt>
    <dgm:pt modelId="{A4307EBC-895C-493E-8EC8-6EF824F275F5}" type="sibTrans" cxnId="{0C5AE31C-888C-43E7-98CB-D73FCC083904}">
      <dgm:prSet/>
      <dgm:spPr/>
      <dgm:t>
        <a:bodyPr/>
        <a:lstStyle/>
        <a:p>
          <a:endParaRPr lang="en-US"/>
        </a:p>
      </dgm:t>
    </dgm:pt>
    <dgm:pt modelId="{54B511F5-40B7-4F20-BC3F-8C3B1D0FA953}">
      <dgm:prSet custT="1"/>
      <dgm:spPr/>
      <dgm:t>
        <a:bodyPr/>
        <a:lstStyle/>
        <a:p>
          <a:pPr>
            <a:lnSpc>
              <a:spcPct val="100000"/>
            </a:lnSpc>
            <a:defRPr cap="all"/>
          </a:pPr>
          <a:r>
            <a:rPr lang="hi-IN" sz="2000" dirty="0"/>
            <a:t>नवीनतम रुझानों के बारे में सूचित रहें</a:t>
          </a:r>
          <a:endParaRPr lang="en-US" sz="2000" dirty="0"/>
        </a:p>
      </dgm:t>
    </dgm:pt>
    <dgm:pt modelId="{D672B4D1-0D8A-47C6-A807-374E2E79D19B}" type="parTrans" cxnId="{094952B5-4D36-4AAB-95AD-97C51693319C}">
      <dgm:prSet/>
      <dgm:spPr/>
      <dgm:t>
        <a:bodyPr/>
        <a:lstStyle/>
        <a:p>
          <a:endParaRPr lang="en-US"/>
        </a:p>
      </dgm:t>
    </dgm:pt>
    <dgm:pt modelId="{0FBC4859-797F-4E4D-89D7-06AA4205243F}" type="sibTrans" cxnId="{094952B5-4D36-4AAB-95AD-97C51693319C}">
      <dgm:prSet/>
      <dgm:spPr/>
      <dgm:t>
        <a:bodyPr/>
        <a:lstStyle/>
        <a:p>
          <a:endParaRPr lang="en-US"/>
        </a:p>
      </dgm:t>
    </dgm:pt>
    <dgm:pt modelId="{1B7F7F35-343E-4E73-BFA4-FD38D2DDD12C}" type="pres">
      <dgm:prSet presAssocID="{CB340391-92CB-4E39-8922-754CA0307AAC}" presName="root" presStyleCnt="0">
        <dgm:presLayoutVars>
          <dgm:dir/>
          <dgm:resizeHandles val="exact"/>
        </dgm:presLayoutVars>
      </dgm:prSet>
      <dgm:spPr/>
    </dgm:pt>
    <dgm:pt modelId="{92CD754D-61C4-452A-8E67-95A73257415C}" type="pres">
      <dgm:prSet presAssocID="{291A5390-58C8-41D3-93A6-E6245F1A3DD3}" presName="compNode" presStyleCnt="0"/>
      <dgm:spPr/>
    </dgm:pt>
    <dgm:pt modelId="{44D59750-84A5-4439-A976-17A9F1145AB6}" type="pres">
      <dgm:prSet presAssocID="{291A5390-58C8-41D3-93A6-E6245F1A3DD3}" presName="iconBgRect" presStyleLbl="bgShp" presStyleIdx="0" presStyleCnt="5"/>
      <dgm:spPr/>
    </dgm:pt>
    <dgm:pt modelId="{9BAF1D9C-7171-4CAE-8EDD-9EFDFF540836}" type="pres">
      <dgm:prSet presAssocID="{291A5390-58C8-41D3-93A6-E6245F1A3DD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mployee Badge"/>
        </a:ext>
      </dgm:extLst>
    </dgm:pt>
    <dgm:pt modelId="{B736D14C-4FBC-497A-B3C3-B099004100DF}" type="pres">
      <dgm:prSet presAssocID="{291A5390-58C8-41D3-93A6-E6245F1A3DD3}" presName="spaceRect" presStyleCnt="0"/>
      <dgm:spPr/>
    </dgm:pt>
    <dgm:pt modelId="{B3DDE4DB-CF99-4ADB-9491-A21FDC2601C9}" type="pres">
      <dgm:prSet presAssocID="{291A5390-58C8-41D3-93A6-E6245F1A3DD3}" presName="textRect" presStyleLbl="revTx" presStyleIdx="0" presStyleCnt="5" custScaleX="170148" custScaleY="132083" custLinFactNeighborX="-599" custLinFactNeighborY="16982">
        <dgm:presLayoutVars>
          <dgm:chMax val="1"/>
          <dgm:chPref val="1"/>
        </dgm:presLayoutVars>
      </dgm:prSet>
      <dgm:spPr/>
    </dgm:pt>
    <dgm:pt modelId="{0B4EEE34-EB6B-47B0-9A65-B17F98C6DEDE}" type="pres">
      <dgm:prSet presAssocID="{69F6165A-30FE-404C-99E5-FD5AC6005146}" presName="sibTrans" presStyleCnt="0"/>
      <dgm:spPr/>
    </dgm:pt>
    <dgm:pt modelId="{AC25011B-1C01-491B-A470-D6D2F09AD619}" type="pres">
      <dgm:prSet presAssocID="{0D08BDBB-6AFB-4291-851D-0055DD39E16F}" presName="compNode" presStyleCnt="0"/>
      <dgm:spPr/>
    </dgm:pt>
    <dgm:pt modelId="{646250ED-E01E-42A4-A667-E5FCD11DE670}" type="pres">
      <dgm:prSet presAssocID="{0D08BDBB-6AFB-4291-851D-0055DD39E16F}" presName="iconBgRect" presStyleLbl="bgShp" presStyleIdx="1" presStyleCnt="5"/>
      <dgm:spPr/>
    </dgm:pt>
    <dgm:pt modelId="{E279166F-DCB2-4C38-8D78-D1C2F7B09A38}" type="pres">
      <dgm:prSet presAssocID="{0D08BDBB-6AFB-4291-851D-0055DD39E16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AB639080-C0AD-4808-9BDE-AD5964980080}" type="pres">
      <dgm:prSet presAssocID="{0D08BDBB-6AFB-4291-851D-0055DD39E16F}" presName="spaceRect" presStyleCnt="0"/>
      <dgm:spPr/>
    </dgm:pt>
    <dgm:pt modelId="{A492C07A-4DDF-492D-99F4-81EBEA37F720}" type="pres">
      <dgm:prSet presAssocID="{0D08BDBB-6AFB-4291-851D-0055DD39E16F}" presName="textRect" presStyleLbl="revTx" presStyleIdx="1" presStyleCnt="5" custScaleX="111467" custScaleY="98325" custLinFactNeighborX="1242" custLinFactNeighborY="-3856">
        <dgm:presLayoutVars>
          <dgm:chMax val="1"/>
          <dgm:chPref val="1"/>
        </dgm:presLayoutVars>
      </dgm:prSet>
      <dgm:spPr/>
    </dgm:pt>
    <dgm:pt modelId="{052EB6BB-A6B1-411F-AEF9-602AC233522E}" type="pres">
      <dgm:prSet presAssocID="{BD542300-D003-42BE-ADF4-AF49E9BAF9E0}" presName="sibTrans" presStyleCnt="0"/>
      <dgm:spPr/>
    </dgm:pt>
    <dgm:pt modelId="{DCBF12DF-6362-4490-959C-A0D828901758}" type="pres">
      <dgm:prSet presAssocID="{E2F547B3-66D1-4A2B-A1A2-D51795C261A9}" presName="compNode" presStyleCnt="0"/>
      <dgm:spPr/>
    </dgm:pt>
    <dgm:pt modelId="{796AFD66-65CF-41C6-9682-8B97D0018043}" type="pres">
      <dgm:prSet presAssocID="{E2F547B3-66D1-4A2B-A1A2-D51795C261A9}" presName="iconBgRect" presStyleLbl="bgShp" presStyleIdx="2" presStyleCnt="5"/>
      <dgm:spPr/>
    </dgm:pt>
    <dgm:pt modelId="{3C703B5B-97B6-433D-805B-02F792ED8C77}" type="pres">
      <dgm:prSet presAssocID="{E2F547B3-66D1-4A2B-A1A2-D51795C261A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ber"/>
        </a:ext>
      </dgm:extLst>
    </dgm:pt>
    <dgm:pt modelId="{23E76600-95F3-4B15-B735-FE2B5FE94439}" type="pres">
      <dgm:prSet presAssocID="{E2F547B3-66D1-4A2B-A1A2-D51795C261A9}" presName="spaceRect" presStyleCnt="0"/>
      <dgm:spPr/>
    </dgm:pt>
    <dgm:pt modelId="{09FEDAEE-A11C-4DC5-8916-3AD811F8C392}" type="pres">
      <dgm:prSet presAssocID="{E2F547B3-66D1-4A2B-A1A2-D51795C261A9}" presName="textRect" presStyleLbl="revTx" presStyleIdx="2" presStyleCnt="5" custScaleX="99025" custScaleY="158895" custLinFactNeighborX="5065" custLinFactNeighborY="28143">
        <dgm:presLayoutVars>
          <dgm:chMax val="1"/>
          <dgm:chPref val="1"/>
        </dgm:presLayoutVars>
      </dgm:prSet>
      <dgm:spPr/>
    </dgm:pt>
    <dgm:pt modelId="{070F2137-1F16-40B9-83E9-FABE89C91224}" type="pres">
      <dgm:prSet presAssocID="{71547417-1BF7-428B-B91A-694F56DCE153}" presName="sibTrans" presStyleCnt="0"/>
      <dgm:spPr/>
    </dgm:pt>
    <dgm:pt modelId="{B094884D-8DAD-4045-9BF0-580DEBEFCEA5}" type="pres">
      <dgm:prSet presAssocID="{F00D4630-C0E1-49A8-B760-FD9C2E5EC602}" presName="compNode" presStyleCnt="0"/>
      <dgm:spPr/>
    </dgm:pt>
    <dgm:pt modelId="{2199835F-F2C9-4D65-BE4A-DC04BC1CB939}" type="pres">
      <dgm:prSet presAssocID="{F00D4630-C0E1-49A8-B760-FD9C2E5EC602}" presName="iconBgRect" presStyleLbl="bgShp" presStyleIdx="3" presStyleCnt="5"/>
      <dgm:spPr/>
    </dgm:pt>
    <dgm:pt modelId="{4BEE8493-3D35-4827-8980-E9EDFE9E93CC}" type="pres">
      <dgm:prSet presAssocID="{F00D4630-C0E1-49A8-B760-FD9C2E5EC6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nlock"/>
        </a:ext>
      </dgm:extLst>
    </dgm:pt>
    <dgm:pt modelId="{383CC4A8-097E-4EE4-A6F6-B7CCA94F8C63}" type="pres">
      <dgm:prSet presAssocID="{F00D4630-C0E1-49A8-B760-FD9C2E5EC602}" presName="spaceRect" presStyleCnt="0"/>
      <dgm:spPr/>
    </dgm:pt>
    <dgm:pt modelId="{AEA9DCB9-93ED-4420-B7C9-61037829F25D}" type="pres">
      <dgm:prSet presAssocID="{F00D4630-C0E1-49A8-B760-FD9C2E5EC602}" presName="textRect" presStyleLbl="revTx" presStyleIdx="3" presStyleCnt="5" custScaleY="132083" custLinFactNeighborY="10716">
        <dgm:presLayoutVars>
          <dgm:chMax val="1"/>
          <dgm:chPref val="1"/>
        </dgm:presLayoutVars>
      </dgm:prSet>
      <dgm:spPr/>
    </dgm:pt>
    <dgm:pt modelId="{1334C65C-4E63-4AC9-BAE8-9D0FB637BAD7}" type="pres">
      <dgm:prSet presAssocID="{A4307EBC-895C-493E-8EC8-6EF824F275F5}" presName="sibTrans" presStyleCnt="0"/>
      <dgm:spPr/>
    </dgm:pt>
    <dgm:pt modelId="{68478A22-ED6C-4DC1-89BD-C521313E6183}" type="pres">
      <dgm:prSet presAssocID="{54B511F5-40B7-4F20-BC3F-8C3B1D0FA953}" presName="compNode" presStyleCnt="0"/>
      <dgm:spPr/>
    </dgm:pt>
    <dgm:pt modelId="{0EA16A8E-9E6D-40C2-91F1-E33441C2AAE5}" type="pres">
      <dgm:prSet presAssocID="{54B511F5-40B7-4F20-BC3F-8C3B1D0FA953}" presName="iconBgRect" presStyleLbl="bgShp" presStyleIdx="4" presStyleCnt="5"/>
      <dgm:spPr/>
    </dgm:pt>
    <dgm:pt modelId="{61017D34-7982-48ED-8928-510C60132BB3}" type="pres">
      <dgm:prSet presAssocID="{54B511F5-40B7-4F20-BC3F-8C3B1D0FA95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ock"/>
        </a:ext>
      </dgm:extLst>
    </dgm:pt>
    <dgm:pt modelId="{CDC49271-C412-4C58-8E78-B7343F8B15FC}" type="pres">
      <dgm:prSet presAssocID="{54B511F5-40B7-4F20-BC3F-8C3B1D0FA953}" presName="spaceRect" presStyleCnt="0"/>
      <dgm:spPr/>
    </dgm:pt>
    <dgm:pt modelId="{6EEFDAA6-CDEB-4DC0-89C7-49880F16379B}" type="pres">
      <dgm:prSet presAssocID="{54B511F5-40B7-4F20-BC3F-8C3B1D0FA953}" presName="textRect" presStyleLbl="revTx" presStyleIdx="4" presStyleCnt="5" custScaleX="104734" custScaleY="152707" custLinFactNeighborX="-4889" custLinFactNeighborY="21003">
        <dgm:presLayoutVars>
          <dgm:chMax val="1"/>
          <dgm:chPref val="1"/>
        </dgm:presLayoutVars>
      </dgm:prSet>
      <dgm:spPr/>
    </dgm:pt>
  </dgm:ptLst>
  <dgm:cxnLst>
    <dgm:cxn modelId="{0C5AE31C-888C-43E7-98CB-D73FCC083904}" srcId="{CB340391-92CB-4E39-8922-754CA0307AAC}" destId="{F00D4630-C0E1-49A8-B760-FD9C2E5EC602}" srcOrd="3" destOrd="0" parTransId="{7D2C1FE3-FA3E-462F-820A-EE8E54FDD05E}" sibTransId="{A4307EBC-895C-493E-8EC8-6EF824F275F5}"/>
    <dgm:cxn modelId="{B951C128-EE43-4B65-B735-9DA036AFB4FE}" type="presOf" srcId="{54B511F5-40B7-4F20-BC3F-8C3B1D0FA953}" destId="{6EEFDAA6-CDEB-4DC0-89C7-49880F16379B}" srcOrd="0" destOrd="0" presId="urn:microsoft.com/office/officeart/2018/5/layout/IconCircleLabelList"/>
    <dgm:cxn modelId="{A5D45E5F-9B6E-4105-A3FA-E7CFFBC09C15}" type="presOf" srcId="{F00D4630-C0E1-49A8-B760-FD9C2E5EC602}" destId="{AEA9DCB9-93ED-4420-B7C9-61037829F25D}" srcOrd="0" destOrd="0" presId="urn:microsoft.com/office/officeart/2018/5/layout/IconCircleLabelList"/>
    <dgm:cxn modelId="{B502E77C-B18A-4391-BDE2-709543D96016}" srcId="{CB340391-92CB-4E39-8922-754CA0307AAC}" destId="{0D08BDBB-6AFB-4291-851D-0055DD39E16F}" srcOrd="1" destOrd="0" parTransId="{749977AD-1D1F-4986-B124-90CEA5B870D7}" sibTransId="{BD542300-D003-42BE-ADF4-AF49E9BAF9E0}"/>
    <dgm:cxn modelId="{4DE59989-92FD-4A0F-BE84-5F4CB7D85F74}" type="presOf" srcId="{291A5390-58C8-41D3-93A6-E6245F1A3DD3}" destId="{B3DDE4DB-CF99-4ADB-9491-A21FDC2601C9}" srcOrd="0" destOrd="0" presId="urn:microsoft.com/office/officeart/2018/5/layout/IconCircleLabelList"/>
    <dgm:cxn modelId="{8ABD92B4-DA86-4A29-93C5-D8A9CE85AC23}" type="presOf" srcId="{0D08BDBB-6AFB-4291-851D-0055DD39E16F}" destId="{A492C07A-4DDF-492D-99F4-81EBEA37F720}" srcOrd="0" destOrd="0" presId="urn:microsoft.com/office/officeart/2018/5/layout/IconCircleLabelList"/>
    <dgm:cxn modelId="{094952B5-4D36-4AAB-95AD-97C51693319C}" srcId="{CB340391-92CB-4E39-8922-754CA0307AAC}" destId="{54B511F5-40B7-4F20-BC3F-8C3B1D0FA953}" srcOrd="4" destOrd="0" parTransId="{D672B4D1-0D8A-47C6-A807-374E2E79D19B}" sibTransId="{0FBC4859-797F-4E4D-89D7-06AA4205243F}"/>
    <dgm:cxn modelId="{C7DE11D0-FECD-4298-8BF5-692AD618E8AE}" type="presOf" srcId="{CB340391-92CB-4E39-8922-754CA0307AAC}" destId="{1B7F7F35-343E-4E73-BFA4-FD38D2DDD12C}" srcOrd="0" destOrd="0" presId="urn:microsoft.com/office/officeart/2018/5/layout/IconCircleLabelList"/>
    <dgm:cxn modelId="{917030EC-BA35-4014-B75B-3AE2D1D6256D}" srcId="{CB340391-92CB-4E39-8922-754CA0307AAC}" destId="{291A5390-58C8-41D3-93A6-E6245F1A3DD3}" srcOrd="0" destOrd="0" parTransId="{EDD7BB2E-DC9B-4E9B-B2EE-7122D1E34EED}" sibTransId="{69F6165A-30FE-404C-99E5-FD5AC6005146}"/>
    <dgm:cxn modelId="{455274EC-8687-43D9-8751-87CE3F98ECC4}" type="presOf" srcId="{E2F547B3-66D1-4A2B-A1A2-D51795C261A9}" destId="{09FEDAEE-A11C-4DC5-8916-3AD811F8C392}" srcOrd="0" destOrd="0" presId="urn:microsoft.com/office/officeart/2018/5/layout/IconCircleLabelList"/>
    <dgm:cxn modelId="{7E3477FC-BE42-4F80-B7F5-57A493488706}" srcId="{CB340391-92CB-4E39-8922-754CA0307AAC}" destId="{E2F547B3-66D1-4A2B-A1A2-D51795C261A9}" srcOrd="2" destOrd="0" parTransId="{53BDDE89-03A4-4DAC-BF6F-7BE2EFCE66E1}" sibTransId="{71547417-1BF7-428B-B91A-694F56DCE153}"/>
    <dgm:cxn modelId="{F7F2CCDE-4361-49D4-804C-76AFE7807AFB}" type="presParOf" srcId="{1B7F7F35-343E-4E73-BFA4-FD38D2DDD12C}" destId="{92CD754D-61C4-452A-8E67-95A73257415C}" srcOrd="0" destOrd="0" presId="urn:microsoft.com/office/officeart/2018/5/layout/IconCircleLabelList"/>
    <dgm:cxn modelId="{F214F0B1-0489-489B-97C2-7376260FF3D1}" type="presParOf" srcId="{92CD754D-61C4-452A-8E67-95A73257415C}" destId="{44D59750-84A5-4439-A976-17A9F1145AB6}" srcOrd="0" destOrd="0" presId="urn:microsoft.com/office/officeart/2018/5/layout/IconCircleLabelList"/>
    <dgm:cxn modelId="{0838D8F2-F3C5-41DE-8477-8AF1A492C10E}" type="presParOf" srcId="{92CD754D-61C4-452A-8E67-95A73257415C}" destId="{9BAF1D9C-7171-4CAE-8EDD-9EFDFF540836}" srcOrd="1" destOrd="0" presId="urn:microsoft.com/office/officeart/2018/5/layout/IconCircleLabelList"/>
    <dgm:cxn modelId="{D63DD053-B597-4493-8AF5-CFE50A023DE1}" type="presParOf" srcId="{92CD754D-61C4-452A-8E67-95A73257415C}" destId="{B736D14C-4FBC-497A-B3C3-B099004100DF}" srcOrd="2" destOrd="0" presId="urn:microsoft.com/office/officeart/2018/5/layout/IconCircleLabelList"/>
    <dgm:cxn modelId="{BB0AB61F-882E-484B-AC77-4BB3B9F1F1B3}" type="presParOf" srcId="{92CD754D-61C4-452A-8E67-95A73257415C}" destId="{B3DDE4DB-CF99-4ADB-9491-A21FDC2601C9}" srcOrd="3" destOrd="0" presId="urn:microsoft.com/office/officeart/2018/5/layout/IconCircleLabelList"/>
    <dgm:cxn modelId="{857B07F8-ECD6-445F-B932-12BFE09A3245}" type="presParOf" srcId="{1B7F7F35-343E-4E73-BFA4-FD38D2DDD12C}" destId="{0B4EEE34-EB6B-47B0-9A65-B17F98C6DEDE}" srcOrd="1" destOrd="0" presId="urn:microsoft.com/office/officeart/2018/5/layout/IconCircleLabelList"/>
    <dgm:cxn modelId="{26F6C19A-495F-41BB-81D7-A861C5505883}" type="presParOf" srcId="{1B7F7F35-343E-4E73-BFA4-FD38D2DDD12C}" destId="{AC25011B-1C01-491B-A470-D6D2F09AD619}" srcOrd="2" destOrd="0" presId="urn:microsoft.com/office/officeart/2018/5/layout/IconCircleLabelList"/>
    <dgm:cxn modelId="{697FC6BC-5A83-4421-ABE8-C3AE204C27D7}" type="presParOf" srcId="{AC25011B-1C01-491B-A470-D6D2F09AD619}" destId="{646250ED-E01E-42A4-A667-E5FCD11DE670}" srcOrd="0" destOrd="0" presId="urn:microsoft.com/office/officeart/2018/5/layout/IconCircleLabelList"/>
    <dgm:cxn modelId="{D463BEEF-A7C7-4BA8-B203-7C36B62574AF}" type="presParOf" srcId="{AC25011B-1C01-491B-A470-D6D2F09AD619}" destId="{E279166F-DCB2-4C38-8D78-D1C2F7B09A38}" srcOrd="1" destOrd="0" presId="urn:microsoft.com/office/officeart/2018/5/layout/IconCircleLabelList"/>
    <dgm:cxn modelId="{D51FEEA5-EA91-4146-9E7E-81D53272CE6A}" type="presParOf" srcId="{AC25011B-1C01-491B-A470-D6D2F09AD619}" destId="{AB639080-C0AD-4808-9BDE-AD5964980080}" srcOrd="2" destOrd="0" presId="urn:microsoft.com/office/officeart/2018/5/layout/IconCircleLabelList"/>
    <dgm:cxn modelId="{B5BB3700-356E-4E58-88AD-562E066D6ED3}" type="presParOf" srcId="{AC25011B-1C01-491B-A470-D6D2F09AD619}" destId="{A492C07A-4DDF-492D-99F4-81EBEA37F720}" srcOrd="3" destOrd="0" presId="urn:microsoft.com/office/officeart/2018/5/layout/IconCircleLabelList"/>
    <dgm:cxn modelId="{D208B697-427A-4FE3-A8D9-865ADCFF73D4}" type="presParOf" srcId="{1B7F7F35-343E-4E73-BFA4-FD38D2DDD12C}" destId="{052EB6BB-A6B1-411F-AEF9-602AC233522E}" srcOrd="3" destOrd="0" presId="urn:microsoft.com/office/officeart/2018/5/layout/IconCircleLabelList"/>
    <dgm:cxn modelId="{4603501E-4A9D-4987-A1AE-C8E1D1ACBF3C}" type="presParOf" srcId="{1B7F7F35-343E-4E73-BFA4-FD38D2DDD12C}" destId="{DCBF12DF-6362-4490-959C-A0D828901758}" srcOrd="4" destOrd="0" presId="urn:microsoft.com/office/officeart/2018/5/layout/IconCircleLabelList"/>
    <dgm:cxn modelId="{CE6EFEC5-FBD0-4956-AEFC-677C37F56F8B}" type="presParOf" srcId="{DCBF12DF-6362-4490-959C-A0D828901758}" destId="{796AFD66-65CF-41C6-9682-8B97D0018043}" srcOrd="0" destOrd="0" presId="urn:microsoft.com/office/officeart/2018/5/layout/IconCircleLabelList"/>
    <dgm:cxn modelId="{0B8089BB-B5F3-4149-BD32-AC7AF56FB50D}" type="presParOf" srcId="{DCBF12DF-6362-4490-959C-A0D828901758}" destId="{3C703B5B-97B6-433D-805B-02F792ED8C77}" srcOrd="1" destOrd="0" presId="urn:microsoft.com/office/officeart/2018/5/layout/IconCircleLabelList"/>
    <dgm:cxn modelId="{E585166F-0FB3-486C-9621-4465C866ED85}" type="presParOf" srcId="{DCBF12DF-6362-4490-959C-A0D828901758}" destId="{23E76600-95F3-4B15-B735-FE2B5FE94439}" srcOrd="2" destOrd="0" presId="urn:microsoft.com/office/officeart/2018/5/layout/IconCircleLabelList"/>
    <dgm:cxn modelId="{4476E972-7313-47F3-8920-D15FE554E175}" type="presParOf" srcId="{DCBF12DF-6362-4490-959C-A0D828901758}" destId="{09FEDAEE-A11C-4DC5-8916-3AD811F8C392}" srcOrd="3" destOrd="0" presId="urn:microsoft.com/office/officeart/2018/5/layout/IconCircleLabelList"/>
    <dgm:cxn modelId="{95E27E9E-1B73-44D6-A917-A2B1D3F8F20B}" type="presParOf" srcId="{1B7F7F35-343E-4E73-BFA4-FD38D2DDD12C}" destId="{070F2137-1F16-40B9-83E9-FABE89C91224}" srcOrd="5" destOrd="0" presId="urn:microsoft.com/office/officeart/2018/5/layout/IconCircleLabelList"/>
    <dgm:cxn modelId="{76F9F62A-8A96-41B7-A8E5-4F3054A60A8E}" type="presParOf" srcId="{1B7F7F35-343E-4E73-BFA4-FD38D2DDD12C}" destId="{B094884D-8DAD-4045-9BF0-580DEBEFCEA5}" srcOrd="6" destOrd="0" presId="urn:microsoft.com/office/officeart/2018/5/layout/IconCircleLabelList"/>
    <dgm:cxn modelId="{DDB55115-563B-412D-A6CF-78D55F056B27}" type="presParOf" srcId="{B094884D-8DAD-4045-9BF0-580DEBEFCEA5}" destId="{2199835F-F2C9-4D65-BE4A-DC04BC1CB939}" srcOrd="0" destOrd="0" presId="urn:microsoft.com/office/officeart/2018/5/layout/IconCircleLabelList"/>
    <dgm:cxn modelId="{F40B1FD4-7731-4A12-B01C-DE252E8D313D}" type="presParOf" srcId="{B094884D-8DAD-4045-9BF0-580DEBEFCEA5}" destId="{4BEE8493-3D35-4827-8980-E9EDFE9E93CC}" srcOrd="1" destOrd="0" presId="urn:microsoft.com/office/officeart/2018/5/layout/IconCircleLabelList"/>
    <dgm:cxn modelId="{E58D9EBB-FE0A-4E6C-8B00-9AE97C62DBD5}" type="presParOf" srcId="{B094884D-8DAD-4045-9BF0-580DEBEFCEA5}" destId="{383CC4A8-097E-4EE4-A6F6-B7CCA94F8C63}" srcOrd="2" destOrd="0" presId="urn:microsoft.com/office/officeart/2018/5/layout/IconCircleLabelList"/>
    <dgm:cxn modelId="{1218D016-7A6A-4715-BE49-1021A4B27339}" type="presParOf" srcId="{B094884D-8DAD-4045-9BF0-580DEBEFCEA5}" destId="{AEA9DCB9-93ED-4420-B7C9-61037829F25D}" srcOrd="3" destOrd="0" presId="urn:microsoft.com/office/officeart/2018/5/layout/IconCircleLabelList"/>
    <dgm:cxn modelId="{35E14F8E-9E0D-41D3-A85C-D48E16A83535}" type="presParOf" srcId="{1B7F7F35-343E-4E73-BFA4-FD38D2DDD12C}" destId="{1334C65C-4E63-4AC9-BAE8-9D0FB637BAD7}" srcOrd="7" destOrd="0" presId="urn:microsoft.com/office/officeart/2018/5/layout/IconCircleLabelList"/>
    <dgm:cxn modelId="{1046344E-A515-4169-8984-06B5AA787E85}" type="presParOf" srcId="{1B7F7F35-343E-4E73-BFA4-FD38D2DDD12C}" destId="{68478A22-ED6C-4DC1-89BD-C521313E6183}" srcOrd="8" destOrd="0" presId="urn:microsoft.com/office/officeart/2018/5/layout/IconCircleLabelList"/>
    <dgm:cxn modelId="{8A36DE1A-A44D-4DB3-B637-2932618063A5}" type="presParOf" srcId="{68478A22-ED6C-4DC1-89BD-C521313E6183}" destId="{0EA16A8E-9E6D-40C2-91F1-E33441C2AAE5}" srcOrd="0" destOrd="0" presId="urn:microsoft.com/office/officeart/2018/5/layout/IconCircleLabelList"/>
    <dgm:cxn modelId="{EC34E694-0AB2-4174-86CB-2CD7741B3F7F}" type="presParOf" srcId="{68478A22-ED6C-4DC1-89BD-C521313E6183}" destId="{61017D34-7982-48ED-8928-510C60132BB3}" srcOrd="1" destOrd="0" presId="urn:microsoft.com/office/officeart/2018/5/layout/IconCircleLabelList"/>
    <dgm:cxn modelId="{7EA47830-2BA7-42A9-B396-C896AD46F84F}" type="presParOf" srcId="{68478A22-ED6C-4DC1-89BD-C521313E6183}" destId="{CDC49271-C412-4C58-8E78-B7343F8B15FC}" srcOrd="2" destOrd="0" presId="urn:microsoft.com/office/officeart/2018/5/layout/IconCircleLabelList"/>
    <dgm:cxn modelId="{B2B0162E-7CD2-4342-AF10-F9A018CAD6DE}" type="presParOf" srcId="{68478A22-ED6C-4DC1-89BD-C521313E6183}" destId="{6EEFDAA6-CDEB-4DC0-89C7-49880F16379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B0265-5E1C-408C-8096-77327381EB7C}">
      <dsp:nvSpPr>
        <dsp:cNvPr id="0" name=""/>
        <dsp:cNvSpPr/>
      </dsp:nvSpPr>
      <dsp:spPr>
        <a:xfrm>
          <a:off x="-319587" y="-92310"/>
          <a:ext cx="4870041" cy="26536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313273-DD17-4D5A-BA5B-CCA2288488E0}">
      <dsp:nvSpPr>
        <dsp:cNvPr id="0" name=""/>
        <dsp:cNvSpPr/>
      </dsp:nvSpPr>
      <dsp:spPr>
        <a:xfrm>
          <a:off x="0" y="211298"/>
          <a:ext cx="4870041" cy="265361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hi-IN" sz="2600" kern="1200" dirty="0" err="1"/>
            <a:t>बॉट</a:t>
          </a:r>
          <a:r>
            <a:rPr lang="hi-IN" sz="2600" kern="1200" dirty="0"/>
            <a:t> नेटवर्क (स्वचालित खाते) का उपयोग जनता की राय में हेरफेर करने, </a:t>
          </a:r>
          <a:r>
            <a:rPr lang="hi-IN" sz="2600" kern="1200" dirty="0" err="1"/>
            <a:t>दुष्प्रचार</a:t>
          </a:r>
          <a:r>
            <a:rPr lang="hi-IN" sz="2600" kern="1200" dirty="0"/>
            <a:t> को बढ़ाने या बड़े पैमाने पर घोटालों को अंजाम देने के लिए किया जा रहा है।</a:t>
          </a:r>
          <a:endParaRPr lang="en-US" sz="2600" kern="1200" dirty="0"/>
        </a:p>
      </dsp:txBody>
      <dsp:txXfrm>
        <a:off x="77722" y="289020"/>
        <a:ext cx="4714597" cy="2498175"/>
      </dsp:txXfrm>
    </dsp:sp>
    <dsp:sp modelId="{A2593F25-A67A-47EC-B5AC-2CA394800869}">
      <dsp:nvSpPr>
        <dsp:cNvPr id="0" name=""/>
        <dsp:cNvSpPr/>
      </dsp:nvSpPr>
      <dsp:spPr>
        <a:xfrm>
          <a:off x="5316895" y="-187632"/>
          <a:ext cx="4909504" cy="284426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514937-A4CB-4C88-8E18-4994676DF82B}">
      <dsp:nvSpPr>
        <dsp:cNvPr id="0" name=""/>
        <dsp:cNvSpPr/>
      </dsp:nvSpPr>
      <dsp:spPr>
        <a:xfrm>
          <a:off x="5636482" y="115976"/>
          <a:ext cx="4909504" cy="284426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i-IN" sz="2800" kern="1200" dirty="0"/>
            <a:t>ये </a:t>
          </a:r>
          <a:r>
            <a:rPr lang="hi-IN" sz="2800" kern="1200" dirty="0" err="1"/>
            <a:t>बॉट</a:t>
          </a:r>
          <a:r>
            <a:rPr lang="hi-IN" sz="2800" kern="1200" dirty="0"/>
            <a:t> फर्जी सहभागिता बनाते हैं, लाइक, कमेंट और शेयर चलाकर फर्जी पोस्ट या दुर्भावनापूर्ण लिंक को अधिक वैध बनाते हैं।</a:t>
          </a:r>
          <a:endParaRPr lang="en-US" sz="2300" kern="1200" dirty="0"/>
        </a:p>
      </dsp:txBody>
      <dsp:txXfrm>
        <a:off x="5719788" y="199282"/>
        <a:ext cx="4742892" cy="2677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7F92C-9D6B-4BC8-8DF7-7891B18680F1}">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65A04-4C60-4BD3-94E0-A3953EB6D6C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i-IN" sz="2500" b="1" kern="1200" dirty="0"/>
            <a:t>जैसे-जैसे </a:t>
          </a:r>
          <a:r>
            <a:rPr lang="hi-IN" sz="2500" b="1" kern="1200" dirty="0" err="1"/>
            <a:t>क्रिप्टोकरेंसी</a:t>
          </a:r>
          <a:r>
            <a:rPr lang="hi-IN" sz="2500" b="1" kern="1200" dirty="0"/>
            <a:t> और </a:t>
          </a:r>
          <a:r>
            <a:rPr lang="hi-IN" sz="2500" b="1" kern="1200" dirty="0" err="1"/>
            <a:t>एनएफटी</a:t>
          </a:r>
          <a:r>
            <a:rPr lang="hi-IN" sz="2500" b="1" kern="1200" dirty="0"/>
            <a:t> की लोकप्रियता बढ़ रही है, सोशल मीडिया क्रिप्टो-संबंधित घोटालों के लिए उपजाऊ जमीन बन गया है।</a:t>
          </a:r>
          <a:endParaRPr lang="en-US" sz="2500" b="1" kern="1200" dirty="0"/>
        </a:p>
      </dsp:txBody>
      <dsp:txXfrm>
        <a:off x="696297" y="538547"/>
        <a:ext cx="4171627" cy="2590157"/>
      </dsp:txXfrm>
    </dsp:sp>
    <dsp:sp modelId="{6A073AB8-DE5E-49A2-B1FB-16E150196C75}">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8E50A-64B6-453C-A351-3FF58BA36D4F}">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t>जालसाज अक्सर फर्जी निवेश योजनाओं, फर्जी </a:t>
          </a:r>
          <a:r>
            <a:rPr lang="en-US" sz="1800" b="1" kern="1200" dirty="0"/>
            <a:t>(ICO) </a:t>
          </a:r>
          <a:r>
            <a:rPr lang="hi-IN" sz="1800" b="1" kern="1200" dirty="0" err="1"/>
            <a:t>आईसीओ</a:t>
          </a:r>
          <a:r>
            <a:rPr lang="hi-IN" sz="1800" b="1" kern="1200" dirty="0"/>
            <a:t> (आरंभिक सिक्का पेशकश) को बढ़ावा देने के लिए सोशल मीडिया का उपयोग करते हैं, या घोटाले वाली परियोजनाओं का समर्थन करने के लिए सेलिब्रिटी खातों को भी </a:t>
          </a:r>
          <a:r>
            <a:rPr lang="hi-IN" sz="1800" b="1" kern="1200" dirty="0" err="1"/>
            <a:t>हाईजैक</a:t>
          </a:r>
          <a:r>
            <a:rPr lang="hi-IN" sz="1800" b="1" kern="1200" dirty="0"/>
            <a:t> कर लेते हैं।</a:t>
          </a:r>
          <a:endParaRPr lang="en-US" sz="1800" kern="1200" dirty="0"/>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F2D9A-CF33-477C-9658-207950761887}">
      <dsp:nvSpPr>
        <dsp:cNvPr id="0" name=""/>
        <dsp:cNvSpPr/>
      </dsp:nvSpPr>
      <dsp:spPr>
        <a:xfrm>
          <a:off x="657704" y="311723"/>
          <a:ext cx="1264141" cy="12641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C0121-C2C5-4537-AA9F-A78BF1F3D4E0}">
      <dsp:nvSpPr>
        <dsp:cNvPr id="0" name=""/>
        <dsp:cNvSpPr/>
      </dsp:nvSpPr>
      <dsp:spPr>
        <a:xfrm>
          <a:off x="927111" y="581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AA6671-EB01-4985-99C1-40990426C6A3}">
      <dsp:nvSpPr>
        <dsp:cNvPr id="0" name=""/>
        <dsp:cNvSpPr/>
      </dsp:nvSpPr>
      <dsp:spPr>
        <a:xfrm>
          <a:off x="253593" y="1969614"/>
          <a:ext cx="2072362"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hi-IN" sz="2400" kern="1200" dirty="0"/>
            <a:t>मजबूत, अद्वितीय पासवर्ड का प्रयोग करें</a:t>
          </a:r>
          <a:endParaRPr lang="en-US" sz="2400" kern="1200" dirty="0"/>
        </a:p>
      </dsp:txBody>
      <dsp:txXfrm>
        <a:off x="253593" y="1969614"/>
        <a:ext cx="2072362" cy="2070000"/>
      </dsp:txXfrm>
    </dsp:sp>
    <dsp:sp modelId="{B8DBC2D3-3946-402B-9D30-879332ECC5B3}">
      <dsp:nvSpPr>
        <dsp:cNvPr id="0" name=""/>
        <dsp:cNvSpPr/>
      </dsp:nvSpPr>
      <dsp:spPr>
        <a:xfrm>
          <a:off x="3092730" y="311723"/>
          <a:ext cx="1264141" cy="12641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A5653-8D47-4236-8167-1AFE8A382F12}">
      <dsp:nvSpPr>
        <dsp:cNvPr id="0" name=""/>
        <dsp:cNvSpPr/>
      </dsp:nvSpPr>
      <dsp:spPr>
        <a:xfrm>
          <a:off x="3362137" y="581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87755-FAE1-445D-9A44-707A6B9E3C7E}">
      <dsp:nvSpPr>
        <dsp:cNvPr id="0" name=""/>
        <dsp:cNvSpPr/>
      </dsp:nvSpPr>
      <dsp:spPr>
        <a:xfrm>
          <a:off x="2688619" y="1969614"/>
          <a:ext cx="2072362"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hi-IN" sz="2400" kern="1200" dirty="0"/>
            <a:t>लिंक पर क्लिक करने से सावधान रहें</a:t>
          </a:r>
          <a:endParaRPr lang="en-US" sz="2400" kern="1200" dirty="0"/>
        </a:p>
      </dsp:txBody>
      <dsp:txXfrm>
        <a:off x="2688619" y="1969614"/>
        <a:ext cx="2072362" cy="2070000"/>
      </dsp:txXfrm>
    </dsp:sp>
    <dsp:sp modelId="{8AE35724-21E5-474E-BFDC-B1B2AECB63FC}">
      <dsp:nvSpPr>
        <dsp:cNvPr id="0" name=""/>
        <dsp:cNvSpPr/>
      </dsp:nvSpPr>
      <dsp:spPr>
        <a:xfrm>
          <a:off x="5709088" y="311723"/>
          <a:ext cx="1264141" cy="12641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FFA0AD-1DDE-4AAB-AEAA-2B3B56E2F6AB}">
      <dsp:nvSpPr>
        <dsp:cNvPr id="0" name=""/>
        <dsp:cNvSpPr/>
      </dsp:nvSpPr>
      <dsp:spPr>
        <a:xfrm>
          <a:off x="5978495" y="581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D4235-499C-4D1F-AAB7-220EF58446BD}">
      <dsp:nvSpPr>
        <dsp:cNvPr id="0" name=""/>
        <dsp:cNvSpPr/>
      </dsp:nvSpPr>
      <dsp:spPr>
        <a:xfrm>
          <a:off x="5123645" y="1969614"/>
          <a:ext cx="2435025"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hi-IN" sz="2400" kern="1200" dirty="0"/>
            <a:t>गोपनीयता सेटिंग्स की समीक्षा करें और अद्यतन करें।</a:t>
          </a:r>
          <a:endParaRPr lang="en-US" sz="1300" kern="1200" dirty="0"/>
        </a:p>
      </dsp:txBody>
      <dsp:txXfrm>
        <a:off x="5123645" y="1969614"/>
        <a:ext cx="2435025" cy="2070000"/>
      </dsp:txXfrm>
    </dsp:sp>
    <dsp:sp modelId="{1A9BD7D7-96E9-4373-A519-93D1ECC9478D}">
      <dsp:nvSpPr>
        <dsp:cNvPr id="0" name=""/>
        <dsp:cNvSpPr/>
      </dsp:nvSpPr>
      <dsp:spPr>
        <a:xfrm>
          <a:off x="8459600" y="311723"/>
          <a:ext cx="1264141" cy="12641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13B9E-A5B8-4D9C-B0CB-6D3E9E44AC5A}">
      <dsp:nvSpPr>
        <dsp:cNvPr id="0" name=""/>
        <dsp:cNvSpPr/>
      </dsp:nvSpPr>
      <dsp:spPr>
        <a:xfrm>
          <a:off x="8729007" y="581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0257C-AC75-46A2-A689-9676F8014B5D}">
      <dsp:nvSpPr>
        <dsp:cNvPr id="0" name=""/>
        <dsp:cNvSpPr/>
      </dsp:nvSpPr>
      <dsp:spPr>
        <a:xfrm>
          <a:off x="7921334" y="1969614"/>
          <a:ext cx="2340671"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hi-IN" sz="2400" kern="1200" dirty="0"/>
            <a:t>संवेदनशील जानकारी साझा करने से बचें</a:t>
          </a:r>
          <a:endParaRPr lang="en-US" sz="1700" kern="1200" dirty="0"/>
        </a:p>
      </dsp:txBody>
      <dsp:txXfrm>
        <a:off x="7921334" y="1969614"/>
        <a:ext cx="2340671" cy="207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59750-84A5-4439-A976-17A9F1145AB6}">
      <dsp:nvSpPr>
        <dsp:cNvPr id="0" name=""/>
        <dsp:cNvSpPr/>
      </dsp:nvSpPr>
      <dsp:spPr>
        <a:xfrm>
          <a:off x="941189" y="552949"/>
          <a:ext cx="1050820" cy="1023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F1D9C-7171-4CAE-8EDD-9EFDFF540836}">
      <dsp:nvSpPr>
        <dsp:cNvPr id="0" name=""/>
        <dsp:cNvSpPr/>
      </dsp:nvSpPr>
      <dsp:spPr>
        <a:xfrm>
          <a:off x="1165135" y="771017"/>
          <a:ext cx="602929" cy="5871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DDE4DB-CF99-4ADB-9491-A21FDC2601C9}">
      <dsp:nvSpPr>
        <dsp:cNvPr id="0" name=""/>
        <dsp:cNvSpPr/>
      </dsp:nvSpPr>
      <dsp:spPr>
        <a:xfrm>
          <a:off x="0" y="1910921"/>
          <a:ext cx="2931065" cy="224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hi-IN" sz="2000" b="0" kern="1200" dirty="0" err="1"/>
            <a:t>बायोमेट्रिक</a:t>
          </a:r>
          <a:r>
            <a:rPr lang="hi-IN" sz="2000" b="0" kern="1200" dirty="0"/>
            <a:t> और </a:t>
          </a:r>
          <a:r>
            <a:rPr lang="hi-IN" sz="2000" b="0" kern="1200" dirty="0" err="1"/>
            <a:t>एआई</a:t>
          </a:r>
          <a:r>
            <a:rPr lang="hi-IN" sz="2000" b="0" kern="1200" dirty="0"/>
            <a:t>-आधारित पहचान सत्यापन का उपयोग करें</a:t>
          </a:r>
          <a:endParaRPr lang="en-US" sz="2000" b="0" kern="1200" dirty="0"/>
        </a:p>
      </dsp:txBody>
      <dsp:txXfrm>
        <a:off x="0" y="1910921"/>
        <a:ext cx="2931065" cy="2248541"/>
      </dsp:txXfrm>
    </dsp:sp>
    <dsp:sp modelId="{646250ED-E01E-42A4-A667-E5FCD11DE670}">
      <dsp:nvSpPr>
        <dsp:cNvPr id="0" name=""/>
        <dsp:cNvSpPr/>
      </dsp:nvSpPr>
      <dsp:spPr>
        <a:xfrm>
          <a:off x="3668283" y="719211"/>
          <a:ext cx="1050820" cy="10101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9166F-DCB2-4C38-8D78-D1C2F7B09A38}">
      <dsp:nvSpPr>
        <dsp:cNvPr id="0" name=""/>
        <dsp:cNvSpPr/>
      </dsp:nvSpPr>
      <dsp:spPr>
        <a:xfrm>
          <a:off x="3892229" y="934480"/>
          <a:ext cx="602929" cy="579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2C07A-4DDF-492D-99F4-81EBEA37F720}">
      <dsp:nvSpPr>
        <dsp:cNvPr id="0" name=""/>
        <dsp:cNvSpPr/>
      </dsp:nvSpPr>
      <dsp:spPr>
        <a:xfrm>
          <a:off x="3254992" y="1993405"/>
          <a:ext cx="1920193" cy="164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hi-IN" sz="2000" kern="1200" dirty="0"/>
            <a:t>नियमित रूप से ए/सी और तृतीय पक्ष ऐप्स का ऑडिट करें</a:t>
          </a:r>
          <a:endParaRPr lang="en-US" sz="1100" kern="1200" dirty="0"/>
        </a:p>
      </dsp:txBody>
      <dsp:txXfrm>
        <a:off x="3254992" y="1993405"/>
        <a:ext cx="1920193" cy="1646141"/>
      </dsp:txXfrm>
    </dsp:sp>
    <dsp:sp modelId="{796AFD66-65CF-41C6-9682-8B97D0018043}">
      <dsp:nvSpPr>
        <dsp:cNvPr id="0" name=""/>
        <dsp:cNvSpPr/>
      </dsp:nvSpPr>
      <dsp:spPr>
        <a:xfrm>
          <a:off x="5791173" y="453397"/>
          <a:ext cx="1050820" cy="10419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03B5B-97B6-433D-805B-02F792ED8C77}">
      <dsp:nvSpPr>
        <dsp:cNvPr id="0" name=""/>
        <dsp:cNvSpPr/>
      </dsp:nvSpPr>
      <dsp:spPr>
        <a:xfrm>
          <a:off x="6015118" y="675462"/>
          <a:ext cx="602929" cy="597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FEDAEE-A11C-4DC5-8916-3AD811F8C392}">
      <dsp:nvSpPr>
        <dsp:cNvPr id="0" name=""/>
        <dsp:cNvSpPr/>
      </dsp:nvSpPr>
      <dsp:spPr>
        <a:xfrm>
          <a:off x="5548135" y="1784262"/>
          <a:ext cx="1656448" cy="2639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hi-IN" sz="2000" kern="1200" dirty="0"/>
            <a:t>लुभावने लगने वाले </a:t>
          </a:r>
          <a:r>
            <a:rPr lang="hi-IN" sz="2000" kern="1200" dirty="0" err="1"/>
            <a:t>ऑफर्स</a:t>
          </a:r>
          <a:r>
            <a:rPr lang="hi-IN" sz="2000" kern="1200" dirty="0"/>
            <a:t> से सावधान रहें</a:t>
          </a:r>
          <a:endParaRPr lang="en-US" sz="1100" kern="1200" dirty="0"/>
        </a:p>
      </dsp:txBody>
      <dsp:txXfrm>
        <a:off x="5548135" y="1784262"/>
        <a:ext cx="1656448" cy="2639053"/>
      </dsp:txXfrm>
    </dsp:sp>
    <dsp:sp modelId="{2199835F-F2C9-4D65-BE4A-DC04BC1CB939}">
      <dsp:nvSpPr>
        <dsp:cNvPr id="0" name=""/>
        <dsp:cNvSpPr/>
      </dsp:nvSpPr>
      <dsp:spPr>
        <a:xfrm>
          <a:off x="7815294" y="551990"/>
          <a:ext cx="1050820" cy="10147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EE8493-3D35-4827-8980-E9EDFE9E93CC}">
      <dsp:nvSpPr>
        <dsp:cNvPr id="0" name=""/>
        <dsp:cNvSpPr/>
      </dsp:nvSpPr>
      <dsp:spPr>
        <a:xfrm>
          <a:off x="8039239" y="768249"/>
          <a:ext cx="602929" cy="5822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9DCB9-93ED-4420-B7C9-61037829F25D}">
      <dsp:nvSpPr>
        <dsp:cNvPr id="0" name=""/>
        <dsp:cNvSpPr/>
      </dsp:nvSpPr>
      <dsp:spPr>
        <a:xfrm>
          <a:off x="7479376" y="1791555"/>
          <a:ext cx="1722656" cy="2263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hi-IN" sz="2000" kern="1200" dirty="0"/>
            <a:t>हमेशा 2</a:t>
          </a:r>
          <a:r>
            <a:rPr lang="en-IN" sz="2000" kern="1200" dirty="0"/>
            <a:t>fa </a:t>
          </a:r>
          <a:r>
            <a:rPr lang="hi-IN" sz="2000" kern="1200" dirty="0"/>
            <a:t>सक्षम करें और गोपनीयता अधिकतम करें</a:t>
          </a:r>
          <a:endParaRPr lang="en-US" sz="2000" kern="1200" dirty="0"/>
        </a:p>
      </dsp:txBody>
      <dsp:txXfrm>
        <a:off x="7479376" y="1791555"/>
        <a:ext cx="1722656" cy="2263401"/>
      </dsp:txXfrm>
    </dsp:sp>
    <dsp:sp modelId="{0EA16A8E-9E6D-40C2-91F1-E33441C2AAE5}">
      <dsp:nvSpPr>
        <dsp:cNvPr id="0" name=""/>
        <dsp:cNvSpPr/>
      </dsp:nvSpPr>
      <dsp:spPr>
        <a:xfrm>
          <a:off x="9880190" y="474874"/>
          <a:ext cx="1050820" cy="10175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17D34-7982-48ED-8928-510C60132BB3}">
      <dsp:nvSpPr>
        <dsp:cNvPr id="0" name=""/>
        <dsp:cNvSpPr/>
      </dsp:nvSpPr>
      <dsp:spPr>
        <a:xfrm>
          <a:off x="10104136" y="691740"/>
          <a:ext cx="602929" cy="5838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FDAA6-CDEB-4DC0-89C7-49880F16379B}">
      <dsp:nvSpPr>
        <dsp:cNvPr id="0" name=""/>
        <dsp:cNvSpPr/>
      </dsp:nvSpPr>
      <dsp:spPr>
        <a:xfrm>
          <a:off x="9419277" y="1718852"/>
          <a:ext cx="1804206" cy="2585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hi-IN" sz="2000" kern="1200" dirty="0"/>
            <a:t>नवीनतम रुझानों के बारे में सूचित रहें</a:t>
          </a:r>
          <a:endParaRPr lang="en-US" sz="2000" kern="1200" dirty="0"/>
        </a:p>
      </dsp:txBody>
      <dsp:txXfrm>
        <a:off x="9419277" y="1718852"/>
        <a:ext cx="1804206" cy="25851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1T10:53:36.12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1T10:53:37.3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1T10:55:35.54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0,'17'3,"53"9,-28-6</inkml:trace>
  <inkml:trace contextRef="#ctx0" brushRef="#br0" timeOffset="-5197.91">171 31,'13'3,"9"3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1T10:56:47.364"/>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10:57:59.565"/>
    </inkml:context>
    <inkml:brush xml:id="br0">
      <inkml:brushProperty name="width" value="0.05" units="cm"/>
      <inkml:brushProperty name="height" value="0.05" units="cm"/>
      <inkml:brushProperty name="color" value="#AE198D"/>
      <inkml:brushProperty name="inkEffects" value="galaxy"/>
      <inkml:brushProperty name="anchorX" value="-6177.85938"/>
      <inkml:brushProperty name="anchorY" value="-3695.9519"/>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55150-D93B-44E2-86F3-71D90E45F1E1}" type="datetimeFigureOut">
              <a:rPr lang="en-IN" smtClean="0"/>
              <a:t>06-10-2024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20B8F-FD0C-44FF-91EC-DB3615D22886}" type="slidenum">
              <a:rPr lang="en-IN" smtClean="0"/>
              <a:t>‹#›</a:t>
            </a:fld>
            <a:endParaRPr lang="en-IN"/>
          </a:p>
        </p:txBody>
      </p:sp>
    </p:spTree>
    <p:extLst>
      <p:ext uri="{BB962C8B-B14F-4D97-AF65-F5344CB8AC3E}">
        <p14:creationId xmlns:p14="http://schemas.microsoft.com/office/powerpoint/2010/main" val="405752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E20B8F-FD0C-44FF-91EC-DB3615D22886}" type="slidenum">
              <a:rPr lang="en-IN" smtClean="0"/>
              <a:t>23</a:t>
            </a:fld>
            <a:endParaRPr lang="en-IN"/>
          </a:p>
        </p:txBody>
      </p:sp>
    </p:spTree>
    <p:extLst>
      <p:ext uri="{BB962C8B-B14F-4D97-AF65-F5344CB8AC3E}">
        <p14:creationId xmlns:p14="http://schemas.microsoft.com/office/powerpoint/2010/main" val="113793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E1DA-DB24-645F-6644-844831A06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805208-3932-3521-663D-94A0CB055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C80E2FC-24C9-EA01-A7A3-44101D7422E3}"/>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5" name="Footer Placeholder 4">
            <a:extLst>
              <a:ext uri="{FF2B5EF4-FFF2-40B4-BE49-F238E27FC236}">
                <a16:creationId xmlns:a16="http://schemas.microsoft.com/office/drawing/2014/main" id="{BD810D99-2A4A-75E8-D89E-C2D3CCD990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9BD070A-ED23-E0F0-3EF5-E93A5AD608D2}"/>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420338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F1E0-5A46-14E4-5D7A-FCCE4DC441E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3086940-FBF8-A6E7-544F-E32D4885C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BF8B911-7978-C964-DACF-3964CD85E00B}"/>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5" name="Footer Placeholder 4">
            <a:extLst>
              <a:ext uri="{FF2B5EF4-FFF2-40B4-BE49-F238E27FC236}">
                <a16:creationId xmlns:a16="http://schemas.microsoft.com/office/drawing/2014/main" id="{AD6675A8-E8F5-EABA-24F8-EB7C650858F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4C9AC69-13E7-C2CC-87C7-FDE26E0049A6}"/>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347063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1F5171-80F4-E950-0C1E-E63DDE0AA0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B71FEF1-E25E-65FA-9585-6C9187082A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019114-9506-6AC7-A64F-C6C552F73C19}"/>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5" name="Footer Placeholder 4">
            <a:extLst>
              <a:ext uri="{FF2B5EF4-FFF2-40B4-BE49-F238E27FC236}">
                <a16:creationId xmlns:a16="http://schemas.microsoft.com/office/drawing/2014/main" id="{B8F57D65-C40B-EEFC-2313-4E055C75FE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B5B871-652B-9834-2F1F-9052AC061CE2}"/>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25580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71A2-70F3-E044-3EE9-B24CA557C51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746A97B-7B2F-3657-FC33-85838F0B9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0658A5-C407-E380-5DFF-0206059EBEE7}"/>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5" name="Footer Placeholder 4">
            <a:extLst>
              <a:ext uri="{FF2B5EF4-FFF2-40B4-BE49-F238E27FC236}">
                <a16:creationId xmlns:a16="http://schemas.microsoft.com/office/drawing/2014/main" id="{BC111492-DA6F-9EB8-5C46-248CDE5B2C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79CB892-396A-F4D9-1316-E8C2B0022234}"/>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64455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39B5-87B6-0879-153E-C1E6BFBCA9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A30C18-0BB8-8D61-144E-0543D57F2E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929065-BC46-F4C6-BC24-6D1C85B58C0F}"/>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5" name="Footer Placeholder 4">
            <a:extLst>
              <a:ext uri="{FF2B5EF4-FFF2-40B4-BE49-F238E27FC236}">
                <a16:creationId xmlns:a16="http://schemas.microsoft.com/office/drawing/2014/main" id="{7836F4F7-BEB4-EE6A-640F-D27F9F00401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DD69A1-177C-87C8-F885-4DC37D12847E}"/>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151302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B69A-5A54-AEDA-99CE-0C36ADD5E8A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BE56309-BD2D-C4F4-1A6F-4F7349D829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E1B375D-EDCF-0468-1E30-78B5B5682B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6A88288-104D-C1B0-C0D1-EE95C7601BDF}"/>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6" name="Footer Placeholder 5">
            <a:extLst>
              <a:ext uri="{FF2B5EF4-FFF2-40B4-BE49-F238E27FC236}">
                <a16:creationId xmlns:a16="http://schemas.microsoft.com/office/drawing/2014/main" id="{116020DA-25FF-79F6-9F5F-247FFB2F15C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2B688E5-998C-589C-E156-2ACBD48826F0}"/>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396718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533E-6024-8110-44D1-F7C42E74416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FE7CB2-069F-A3E2-CA30-5E78A204F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CEF301-5EBE-E23F-8186-E84C7856C0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E307563-7C49-2F2B-F70E-A06B0F351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AA34F-3903-2F7F-C639-830075CD83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729F3AE-9324-5828-C153-A2D867E6429C}"/>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8" name="Footer Placeholder 7">
            <a:extLst>
              <a:ext uri="{FF2B5EF4-FFF2-40B4-BE49-F238E27FC236}">
                <a16:creationId xmlns:a16="http://schemas.microsoft.com/office/drawing/2014/main" id="{C71D12F7-B4C6-CEED-75DD-A1F93F38C87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B58E31C-D366-AE5C-16A3-B2058EFADFEA}"/>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161875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18A5-38C2-0243-AE47-CD622A74B59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51F213D-C77C-A919-D4A6-D458956CAD52}"/>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4" name="Footer Placeholder 3">
            <a:extLst>
              <a:ext uri="{FF2B5EF4-FFF2-40B4-BE49-F238E27FC236}">
                <a16:creationId xmlns:a16="http://schemas.microsoft.com/office/drawing/2014/main" id="{13E06890-2DA4-3A65-6E49-72A8B666D94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C8C2A29-E686-E856-FF86-29E354A9E8D7}"/>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159458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62B996-27E7-B479-5E91-BD4C675C2EB4}"/>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3" name="Footer Placeholder 2">
            <a:extLst>
              <a:ext uri="{FF2B5EF4-FFF2-40B4-BE49-F238E27FC236}">
                <a16:creationId xmlns:a16="http://schemas.microsoft.com/office/drawing/2014/main" id="{F46FA59F-112C-D0E4-9F1A-5085DF6F442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FD3970B-4B77-1EE3-39C4-FC1A4B0C1B91}"/>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304459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193B-A1E8-5188-FA7A-8E97B540D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C5FE477-3AE3-EC60-D2CB-871D6A2F6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A8BF9EA-83A7-0580-DA95-06864F801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D77B9-486B-557A-5E5B-2C47DCCA8D95}"/>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6" name="Footer Placeholder 5">
            <a:extLst>
              <a:ext uri="{FF2B5EF4-FFF2-40B4-BE49-F238E27FC236}">
                <a16:creationId xmlns:a16="http://schemas.microsoft.com/office/drawing/2014/main" id="{BF88BC6F-0BD8-44F6-A772-54D5BEF832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1182E2-850F-C531-7DAE-4CA880EFFD80}"/>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16634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15A2-2632-36EB-4242-80EF425C6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A348EB9-AC69-A1AD-EE1F-0493612165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9C205CE-0AD6-F0C9-B444-7E4B5CD11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8495E-6FE5-B1E4-DC12-70A356A29C12}"/>
              </a:ext>
            </a:extLst>
          </p:cNvPr>
          <p:cNvSpPr>
            <a:spLocks noGrp="1"/>
          </p:cNvSpPr>
          <p:nvPr>
            <p:ph type="dt" sz="half" idx="10"/>
          </p:nvPr>
        </p:nvSpPr>
        <p:spPr/>
        <p:txBody>
          <a:bodyPr/>
          <a:lstStyle/>
          <a:p>
            <a:fld id="{64C8BF26-3140-41AD-9304-C271E9CAB2C7}" type="datetimeFigureOut">
              <a:rPr lang="en-IN" smtClean="0"/>
              <a:t>06-10-2024</a:t>
            </a:fld>
            <a:endParaRPr lang="en-IN"/>
          </a:p>
        </p:txBody>
      </p:sp>
      <p:sp>
        <p:nvSpPr>
          <p:cNvPr id="6" name="Footer Placeholder 5">
            <a:extLst>
              <a:ext uri="{FF2B5EF4-FFF2-40B4-BE49-F238E27FC236}">
                <a16:creationId xmlns:a16="http://schemas.microsoft.com/office/drawing/2014/main" id="{A04EA2B5-BF22-DE66-0CA4-DFEF516609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8627F3D-B2E0-6AE7-3163-107CB419DC27}"/>
              </a:ext>
            </a:extLst>
          </p:cNvPr>
          <p:cNvSpPr>
            <a:spLocks noGrp="1"/>
          </p:cNvSpPr>
          <p:nvPr>
            <p:ph type="sldNum" sz="quarter" idx="12"/>
          </p:nvPr>
        </p:nvSpPr>
        <p:spPr/>
        <p:txBody>
          <a:bodyPr/>
          <a:lstStyle/>
          <a:p>
            <a:fld id="{D5B1E733-42AE-4B37-BD1E-137B801E4474}" type="slidenum">
              <a:rPr lang="en-IN" smtClean="0"/>
              <a:t>‹#›</a:t>
            </a:fld>
            <a:endParaRPr lang="en-IN"/>
          </a:p>
        </p:txBody>
      </p:sp>
    </p:spTree>
    <p:extLst>
      <p:ext uri="{BB962C8B-B14F-4D97-AF65-F5344CB8AC3E}">
        <p14:creationId xmlns:p14="http://schemas.microsoft.com/office/powerpoint/2010/main" val="57959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ED539-0299-DC73-10C0-73A235BA55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1FA2E96-FB5B-48C9-62A3-C9F40725C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E4B9FA-5D16-1569-4E70-1F01A2127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C8BF26-3140-41AD-9304-C271E9CAB2C7}" type="datetimeFigureOut">
              <a:rPr lang="en-IN" smtClean="0"/>
              <a:t>06-10-2024</a:t>
            </a:fld>
            <a:endParaRPr lang="en-IN"/>
          </a:p>
        </p:txBody>
      </p:sp>
      <p:sp>
        <p:nvSpPr>
          <p:cNvPr id="5" name="Footer Placeholder 4">
            <a:extLst>
              <a:ext uri="{FF2B5EF4-FFF2-40B4-BE49-F238E27FC236}">
                <a16:creationId xmlns:a16="http://schemas.microsoft.com/office/drawing/2014/main" id="{59C11BC7-E2E0-A76C-EEB4-034AE8A5A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B53BA67D-B891-13AE-A88C-BA93BF6E4C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B1E733-42AE-4B37-BD1E-137B801E4474}" type="slidenum">
              <a:rPr lang="en-IN" smtClean="0"/>
              <a:t>‹#›</a:t>
            </a:fld>
            <a:endParaRPr lang="en-IN"/>
          </a:p>
        </p:txBody>
      </p:sp>
    </p:spTree>
    <p:extLst>
      <p:ext uri="{BB962C8B-B14F-4D97-AF65-F5344CB8AC3E}">
        <p14:creationId xmlns:p14="http://schemas.microsoft.com/office/powerpoint/2010/main" val="1548232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webextension" Target="../webextensions/webextension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38.jp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image" Target="../media/image4.png"/><Relationship Id="rId12"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6.png"/><Relationship Id="rId5" Type="http://schemas.openxmlformats.org/officeDocument/2006/relationships/customXml" Target="../ink/ink2.xml"/><Relationship Id="rId10" Type="http://schemas.openxmlformats.org/officeDocument/2006/relationships/customXml" Target="../ink/ink5.xml"/><Relationship Id="rId4" Type="http://schemas.openxmlformats.org/officeDocument/2006/relationships/image" Target="../media/image3.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ns and thread forming a heptagon">
            <a:extLst>
              <a:ext uri="{FF2B5EF4-FFF2-40B4-BE49-F238E27FC236}">
                <a16:creationId xmlns:a16="http://schemas.microsoft.com/office/drawing/2014/main" id="{C283F97B-248F-96A2-E2C4-07CEF261EE17}"/>
              </a:ext>
            </a:extLst>
          </p:cNvPr>
          <p:cNvPicPr>
            <a:picLocks noChangeAspect="1"/>
          </p:cNvPicPr>
          <p:nvPr/>
        </p:nvPicPr>
        <p:blipFill>
          <a:blip r:embed="rId2"/>
          <a:srcRect l="21320" t="9091" r="1979"/>
          <a:stretch/>
        </p:blipFill>
        <p:spPr>
          <a:xfrm>
            <a:off x="20" y="10401"/>
            <a:ext cx="8668492" cy="6857990"/>
          </a:xfrm>
          <a:prstGeom prst="rect">
            <a:avLst/>
          </a:prstGeom>
        </p:spPr>
      </p:pic>
      <p:sp>
        <p:nvSpPr>
          <p:cNvPr id="25" name="Rectangle 24">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7E78F8-EFF4-8786-3DDB-E6B4F8968454}"/>
              </a:ext>
            </a:extLst>
          </p:cNvPr>
          <p:cNvSpPr>
            <a:spLocks noGrp="1"/>
          </p:cNvSpPr>
          <p:nvPr>
            <p:ph type="ctrTitle"/>
          </p:nvPr>
        </p:nvSpPr>
        <p:spPr>
          <a:xfrm>
            <a:off x="4339053" y="2197044"/>
            <a:ext cx="7938654" cy="1077877"/>
          </a:xfrm>
        </p:spPr>
        <p:txBody>
          <a:bodyPr vert="horz" lIns="91440" tIns="45720" rIns="91440" bIns="45720" rtlCol="0" anchor="b">
            <a:noAutofit/>
          </a:bodyPr>
          <a:lstStyle/>
          <a:p>
            <a:pPr algn="l"/>
            <a:br>
              <a:rPr lang="en-US" sz="5400" b="1" dirty="0"/>
            </a:br>
            <a:br>
              <a:rPr lang="en-US" sz="5400" b="1" dirty="0"/>
            </a:br>
            <a:br>
              <a:rPr lang="en-US" sz="5400" b="1" dirty="0"/>
            </a:br>
            <a:br>
              <a:rPr lang="en-US" sz="5400" b="1" dirty="0"/>
            </a:br>
            <a:r>
              <a:rPr lang="hi-IN" sz="5400" b="1" dirty="0"/>
              <a:t>सोशल मीडिया खतरों की पहचान करना और उनसे निपटना</a:t>
            </a:r>
            <a:endParaRPr lang="en-US" sz="5400" b="1" dirty="0"/>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C12A3105-249C-AB61-E2F8-3571A30158A7}"/>
              </a:ext>
            </a:extLst>
          </p:cNvPr>
          <p:cNvSpPr>
            <a:spLocks noGrp="1"/>
          </p:cNvSpPr>
          <p:nvPr>
            <p:ph type="subTitle" idx="1"/>
          </p:nvPr>
        </p:nvSpPr>
        <p:spPr>
          <a:xfrm>
            <a:off x="3044536" y="3275828"/>
            <a:ext cx="8873837" cy="3739652"/>
          </a:xfrm>
        </p:spPr>
        <p:txBody>
          <a:bodyPr vert="horz" lIns="91440" tIns="45720" rIns="91440" bIns="45720" rtlCol="0" anchor="t">
            <a:normAutofit/>
          </a:bodyPr>
          <a:lstStyle/>
          <a:p>
            <a:pPr algn="l"/>
            <a:r>
              <a:rPr lang="en-US" sz="2800" b="1" dirty="0"/>
              <a:t>	</a:t>
            </a:r>
            <a:r>
              <a:rPr lang="hi-IN" sz="2800" b="1" dirty="0"/>
              <a:t> एक समझदार सोशल मीडिया उपयोगकर्ता कैसे बनें</a:t>
            </a:r>
            <a:r>
              <a:rPr lang="en-US" sz="2800" b="1" dirty="0"/>
              <a:t>?</a:t>
            </a:r>
          </a:p>
          <a:p>
            <a:pPr algn="l"/>
            <a:r>
              <a:rPr lang="en-US" sz="1600" b="1" dirty="0"/>
              <a:t>				         																		 </a:t>
            </a:r>
            <a:r>
              <a:rPr lang="en-US" b="1" dirty="0"/>
              <a:t>A CYBERPEACE  PRESENTATION</a:t>
            </a:r>
          </a:p>
        </p:txBody>
      </p:sp>
      <p:pic>
        <p:nvPicPr>
          <p:cNvPr id="4" name="Picture 3" descr="A black background with blue text">
            <a:extLst>
              <a:ext uri="{FF2B5EF4-FFF2-40B4-BE49-F238E27FC236}">
                <a16:creationId xmlns:a16="http://schemas.microsoft.com/office/drawing/2014/main" id="{EDA8DE7C-108E-E28A-3C15-916B8155D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909" y="-188137"/>
            <a:ext cx="2580554" cy="1530230"/>
          </a:xfrm>
          <a:prstGeom prst="rect">
            <a:avLst/>
          </a:prstGeom>
        </p:spPr>
      </p:pic>
    </p:spTree>
    <p:extLst>
      <p:ext uri="{BB962C8B-B14F-4D97-AF65-F5344CB8AC3E}">
        <p14:creationId xmlns:p14="http://schemas.microsoft.com/office/powerpoint/2010/main" val="355563859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44EB3-CAE6-7868-4039-4F4AAD2A81AA}"/>
              </a:ext>
            </a:extLst>
          </p:cNvPr>
          <p:cNvSpPr>
            <a:spLocks noGrp="1"/>
          </p:cNvSpPr>
          <p:nvPr>
            <p:ph type="title"/>
          </p:nvPr>
        </p:nvSpPr>
        <p:spPr>
          <a:xfrm>
            <a:off x="1153618" y="1239927"/>
            <a:ext cx="4008586" cy="4680583"/>
          </a:xfrm>
        </p:spPr>
        <p:txBody>
          <a:bodyPr anchor="ctr">
            <a:normAutofit/>
          </a:bodyPr>
          <a:lstStyle/>
          <a:p>
            <a:r>
              <a:rPr lang="en-IN" sz="5200" b="1" dirty="0"/>
              <a:t>AI</a:t>
            </a:r>
            <a:r>
              <a:rPr lang="hi-IN" sz="5200" b="1" dirty="0"/>
              <a:t>-संचालित </a:t>
            </a:r>
            <a:r>
              <a:rPr lang="hi-IN" sz="5200" b="1" dirty="0" err="1"/>
              <a:t>फ़िशिंग</a:t>
            </a:r>
            <a:endParaRPr lang="en-IN" sz="5200" b="1" dirty="0"/>
          </a:p>
        </p:txBody>
      </p:sp>
      <p:sp>
        <p:nvSpPr>
          <p:cNvPr id="3" name="Content Placeholder 2">
            <a:extLst>
              <a:ext uri="{FF2B5EF4-FFF2-40B4-BE49-F238E27FC236}">
                <a16:creationId xmlns:a16="http://schemas.microsoft.com/office/drawing/2014/main" id="{1036A40A-D893-C501-F185-1E5BDDBB5A11}"/>
              </a:ext>
            </a:extLst>
          </p:cNvPr>
          <p:cNvSpPr>
            <a:spLocks noGrp="1"/>
          </p:cNvSpPr>
          <p:nvPr>
            <p:ph idx="1"/>
          </p:nvPr>
        </p:nvSpPr>
        <p:spPr>
          <a:xfrm>
            <a:off x="6291923" y="1239927"/>
            <a:ext cx="4971824" cy="4680583"/>
          </a:xfrm>
        </p:spPr>
        <p:txBody>
          <a:bodyPr anchor="ctr">
            <a:normAutofit/>
          </a:bodyPr>
          <a:lstStyle/>
          <a:p>
            <a:pPr marL="342900" lvl="0" indent="-342900">
              <a:spcAft>
                <a:spcPts val="800"/>
              </a:spcAft>
              <a:buSzPts val="1000"/>
              <a:buFont typeface="Symbol" panose="05050102010706020507" pitchFamily="18" charset="2"/>
              <a:buChar char=""/>
              <a:tabLst>
                <a:tab pos="457200" algn="l"/>
              </a:tabLst>
            </a:pPr>
            <a:r>
              <a:rPr lang="hi-IN" sz="2000" b="1" kern="100" dirty="0">
                <a:effectLst/>
                <a:latin typeface="Aptos" panose="020B0004020202020204" pitchFamily="34" charset="0"/>
                <a:ea typeface="Aptos" panose="020B0004020202020204" pitchFamily="34" charset="0"/>
                <a:cs typeface="Vrinda" panose="020B0502040204020203" pitchFamily="34" charset="0"/>
              </a:rPr>
              <a:t>अत्यधिक </a:t>
            </a:r>
            <a:r>
              <a:rPr lang="hi-IN" sz="2000" b="1" kern="100" dirty="0" err="1">
                <a:effectLst/>
                <a:latin typeface="Aptos" panose="020B0004020202020204" pitchFamily="34" charset="0"/>
                <a:ea typeface="Aptos" panose="020B0004020202020204" pitchFamily="34" charset="0"/>
                <a:cs typeface="Vrinda" panose="020B0502040204020203" pitchFamily="34" charset="0"/>
              </a:rPr>
              <a:t>वैयक्तिकृत</a:t>
            </a:r>
            <a:r>
              <a:rPr lang="hi-IN" sz="2000" b="1" kern="100" dirty="0">
                <a:effectLst/>
                <a:latin typeface="Aptos" panose="020B0004020202020204" pitchFamily="34" charset="0"/>
                <a:ea typeface="Aptos" panose="020B0004020202020204" pitchFamily="34" charset="0"/>
                <a:cs typeface="Vrinda" panose="020B0502040204020203" pitchFamily="34" charset="0"/>
              </a:rPr>
              <a:t> </a:t>
            </a:r>
            <a:r>
              <a:rPr lang="hi-IN" sz="2000" b="1" kern="100" dirty="0" err="1">
                <a:effectLst/>
                <a:latin typeface="Aptos" panose="020B0004020202020204" pitchFamily="34" charset="0"/>
                <a:ea typeface="Aptos" panose="020B0004020202020204" pitchFamily="34" charset="0"/>
                <a:cs typeface="Vrinda" panose="020B0502040204020203" pitchFamily="34" charset="0"/>
              </a:rPr>
              <a:t>फ़िशिंग</a:t>
            </a:r>
            <a:r>
              <a:rPr lang="hi-IN" sz="2000" b="1" kern="100" dirty="0">
                <a:effectLst/>
                <a:latin typeface="Aptos" panose="020B0004020202020204" pitchFamily="34" charset="0"/>
                <a:ea typeface="Aptos" panose="020B0004020202020204" pitchFamily="34" charset="0"/>
                <a:cs typeface="Vrinda" panose="020B0502040204020203" pitchFamily="34" charset="0"/>
              </a:rPr>
              <a:t> संदेशों को तैयार करने के लिए </a:t>
            </a:r>
            <a:r>
              <a:rPr lang="en-IN" sz="2000" b="1" kern="100" dirty="0">
                <a:effectLst/>
                <a:latin typeface="Aptos" panose="020B0004020202020204" pitchFamily="34" charset="0"/>
                <a:ea typeface="Aptos" panose="020B0004020202020204" pitchFamily="34" charset="0"/>
                <a:cs typeface="Vrinda" panose="020B0502040204020203" pitchFamily="34" charset="0"/>
              </a:rPr>
              <a:t>AI </a:t>
            </a:r>
            <a:r>
              <a:rPr lang="hi-IN" sz="2000" b="1" kern="100" dirty="0">
                <a:effectLst/>
                <a:latin typeface="Aptos" panose="020B0004020202020204" pitchFamily="34" charset="0"/>
                <a:ea typeface="Aptos" panose="020B0004020202020204" pitchFamily="34" charset="0"/>
                <a:cs typeface="Vrinda" panose="020B0502040204020203" pitchFamily="34" charset="0"/>
              </a:rPr>
              <a:t>और मशीन लर्निंग का उपयोग तेजी से किया जा रहा है।</a:t>
            </a:r>
          </a:p>
          <a:p>
            <a:pPr marL="342900" lvl="0" indent="-342900">
              <a:spcAft>
                <a:spcPts val="800"/>
              </a:spcAft>
              <a:buSzPts val="1000"/>
              <a:buFont typeface="Symbol" panose="05050102010706020507" pitchFamily="18" charset="2"/>
              <a:buChar char=""/>
              <a:tabLst>
                <a:tab pos="457200" algn="l"/>
              </a:tabLst>
            </a:pPr>
            <a:r>
              <a:rPr lang="hi-IN" sz="2000" b="1" kern="100" dirty="0">
                <a:effectLst/>
                <a:latin typeface="Aptos" panose="020B0004020202020204" pitchFamily="34" charset="0"/>
                <a:ea typeface="Aptos" panose="020B0004020202020204" pitchFamily="34" charset="0"/>
                <a:cs typeface="Vrinda" panose="020B0502040204020203" pitchFamily="34" charset="0"/>
              </a:rPr>
              <a:t>इस तरह के लक्षित मीडिया उपयोगकर्ताओं के लिए वास्तविक और नकली संचार के बीच अंतर करना बहुत कठिन बना देते हैं।</a:t>
            </a:r>
          </a:p>
          <a:p>
            <a:pPr marL="342900" lvl="0" indent="-342900">
              <a:spcAft>
                <a:spcPts val="800"/>
              </a:spcAft>
              <a:buSzPts val="1000"/>
              <a:buFont typeface="Symbol" panose="05050102010706020507" pitchFamily="18" charset="2"/>
              <a:buChar char=""/>
              <a:tabLst>
                <a:tab pos="457200" algn="l"/>
              </a:tabLst>
            </a:pPr>
            <a:r>
              <a:rPr lang="hi-IN" sz="2000" b="1" kern="100" dirty="0" err="1">
                <a:effectLst/>
                <a:latin typeface="Aptos" panose="020B0004020202020204" pitchFamily="34" charset="0"/>
                <a:ea typeface="Aptos" panose="020B0004020202020204" pitchFamily="34" charset="0"/>
                <a:cs typeface="Vrinda" panose="020B0502040204020203" pitchFamily="34" charset="0"/>
              </a:rPr>
              <a:t>एआई</a:t>
            </a:r>
            <a:r>
              <a:rPr lang="hi-IN" sz="2000" b="1" kern="100" dirty="0">
                <a:effectLst/>
                <a:latin typeface="Aptos" panose="020B0004020202020204" pitchFamily="34" charset="0"/>
                <a:ea typeface="Aptos" panose="020B0004020202020204" pitchFamily="34" charset="0"/>
                <a:cs typeface="Vrinda" panose="020B0502040204020203" pitchFamily="34" charset="0"/>
              </a:rPr>
              <a:t> टूल का उपयोग करके वॉयस </a:t>
            </a:r>
            <a:r>
              <a:rPr lang="hi-IN" sz="2000" b="1" kern="100" dirty="0" err="1">
                <a:effectLst/>
                <a:latin typeface="Aptos" panose="020B0004020202020204" pitchFamily="34" charset="0"/>
                <a:ea typeface="Aptos" panose="020B0004020202020204" pitchFamily="34" charset="0"/>
                <a:cs typeface="Vrinda" panose="020B0502040204020203" pitchFamily="34" charset="0"/>
              </a:rPr>
              <a:t>क्लोनिंग</a:t>
            </a:r>
            <a:r>
              <a:rPr lang="hi-IN" sz="2000" b="1" kern="100" dirty="0">
                <a:effectLst/>
                <a:latin typeface="Aptos" panose="020B0004020202020204" pitchFamily="34" charset="0"/>
                <a:ea typeface="Aptos" panose="020B0004020202020204" pitchFamily="34" charset="0"/>
                <a:cs typeface="Vrinda" panose="020B0502040204020203" pitchFamily="34" charset="0"/>
              </a:rPr>
              <a:t> वास्तविक आवाजों की नकल करने में सक्षम बनाती है।</a:t>
            </a:r>
          </a:p>
          <a:p>
            <a:pPr marL="0" lvl="0" indent="0">
              <a:spcAft>
                <a:spcPts val="800"/>
              </a:spcAft>
              <a:buSzPts val="1000"/>
              <a:buNone/>
              <a:tabLst>
                <a:tab pos="457200" algn="l"/>
              </a:tabLst>
            </a:pPr>
            <a:r>
              <a:rPr lang="hi-IN" sz="2000" b="1" i="1" kern="100" dirty="0">
                <a:effectLst/>
                <a:latin typeface="Aptos" panose="020B0004020202020204" pitchFamily="34" charset="0"/>
                <a:ea typeface="Aptos" panose="020B0004020202020204" pitchFamily="34" charset="0"/>
                <a:cs typeface="Vrinda" panose="020B0502040204020203" pitchFamily="34" charset="0"/>
              </a:rPr>
              <a:t>इसके बारे में सोचें- ये </a:t>
            </a:r>
            <a:r>
              <a:rPr lang="hi-IN" sz="2000" b="1" i="1" kern="100" dirty="0" err="1">
                <a:effectLst/>
                <a:latin typeface="Aptos" panose="020B0004020202020204" pitchFamily="34" charset="0"/>
                <a:ea typeface="Aptos" panose="020B0004020202020204" pitchFamily="34" charset="0"/>
                <a:cs typeface="Vrinda" panose="020B0502040204020203" pitchFamily="34" charset="0"/>
              </a:rPr>
              <a:t>फ़िशिंग</a:t>
            </a:r>
            <a:r>
              <a:rPr lang="hi-IN" sz="2000" b="1" i="1" kern="100" dirty="0">
                <a:effectLst/>
                <a:latin typeface="Aptos" panose="020B0004020202020204" pitchFamily="34" charset="0"/>
                <a:ea typeface="Aptos" panose="020B0004020202020204" pitchFamily="34" charset="0"/>
                <a:cs typeface="Vrinda" panose="020B0502040204020203" pitchFamily="34" charset="0"/>
              </a:rPr>
              <a:t> </a:t>
            </a:r>
            <a:r>
              <a:rPr lang="hi-IN" sz="2000" b="1" i="1" kern="100" dirty="0" err="1">
                <a:effectLst/>
                <a:latin typeface="Aptos" panose="020B0004020202020204" pitchFamily="34" charset="0"/>
                <a:ea typeface="Aptos" panose="020B0004020202020204" pitchFamily="34" charset="0"/>
                <a:cs typeface="Vrinda" panose="020B0502040204020203" pitchFamily="34" charset="0"/>
              </a:rPr>
              <a:t>तकनीकें</a:t>
            </a:r>
            <a:r>
              <a:rPr lang="hi-IN" sz="2000" b="1" i="1" kern="100" dirty="0">
                <a:effectLst/>
                <a:latin typeface="Aptos" panose="020B0004020202020204" pitchFamily="34" charset="0"/>
                <a:ea typeface="Aptos" panose="020B0004020202020204" pitchFamily="34" charset="0"/>
                <a:cs typeface="Vrinda" panose="020B0502040204020203" pitchFamily="34" charset="0"/>
              </a:rPr>
              <a:t> उपयोगकर्ताओं को कैसे मूर्ख बना सकती हैं?</a:t>
            </a:r>
            <a:endParaRPr lang="en-IN" sz="2000" b="1" i="1" dirty="0"/>
          </a:p>
        </p:txBody>
      </p:sp>
      <p:pic>
        <p:nvPicPr>
          <p:cNvPr id="4" name="Picture 3" descr="A black background with blue text">
            <a:extLst>
              <a:ext uri="{FF2B5EF4-FFF2-40B4-BE49-F238E27FC236}">
                <a16:creationId xmlns:a16="http://schemas.microsoft.com/office/drawing/2014/main" id="{58D3920A-FF67-3081-8D8B-39DEF3884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745" y="-188137"/>
            <a:ext cx="2634727" cy="2100064"/>
          </a:xfrm>
          <a:prstGeom prst="rect">
            <a:avLst/>
          </a:prstGeom>
        </p:spPr>
      </p:pic>
    </p:spTree>
    <p:extLst>
      <p:ext uri="{BB962C8B-B14F-4D97-AF65-F5344CB8AC3E}">
        <p14:creationId xmlns:p14="http://schemas.microsoft.com/office/powerpoint/2010/main" val="287590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16FFAC-E2C9-A3F2-433D-B7216D5E5891}"/>
              </a:ext>
            </a:extLst>
          </p:cNvPr>
          <p:cNvSpPr txBox="1"/>
          <p:nvPr/>
        </p:nvSpPr>
        <p:spPr>
          <a:xfrm>
            <a:off x="1724891" y="685800"/>
            <a:ext cx="6743700" cy="769441"/>
          </a:xfrm>
          <a:prstGeom prst="rect">
            <a:avLst/>
          </a:prstGeom>
          <a:noFill/>
        </p:spPr>
        <p:txBody>
          <a:bodyPr wrap="square" rtlCol="0">
            <a:spAutoFit/>
          </a:bodyPr>
          <a:lstStyle/>
          <a:p>
            <a:r>
              <a:rPr lang="en-IN" sz="4400" b="1" dirty="0"/>
              <a:t>Voice Cloning </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a:extLst>
                  <a:ext uri="{FF2B5EF4-FFF2-40B4-BE49-F238E27FC236}">
                    <a16:creationId xmlns:a16="http://schemas.microsoft.com/office/drawing/2014/main" id="{9CA20ECF-27FC-C8C5-6D88-0C7C0864B532}"/>
                  </a:ext>
                </a:extLst>
              </p:cNvPr>
              <p:cNvGraphicFramePr>
                <a:graphicFrameLocks noGrp="1"/>
              </p:cNvGraphicFramePr>
              <p:nvPr/>
            </p:nvGraphicFramePr>
            <p:xfrm>
              <a:off x="2617470" y="1470659"/>
              <a:ext cx="6957060" cy="391668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7" name="Add-in 6">
                <a:extLst>
                  <a:ext uri="{FF2B5EF4-FFF2-40B4-BE49-F238E27FC236}">
                    <a16:creationId xmlns:a16="http://schemas.microsoft.com/office/drawing/2014/main" id="{9CA20ECF-27FC-C8C5-6D88-0C7C0864B532}"/>
                  </a:ext>
                </a:extLst>
              </p:cNvPr>
              <p:cNvPicPr>
                <a:picLocks noGrp="1" noRot="1" noChangeAspect="1" noMove="1" noResize="1" noEditPoints="1" noAdjustHandles="1" noChangeArrowheads="1" noChangeShapeType="1"/>
              </p:cNvPicPr>
              <p:nvPr/>
            </p:nvPicPr>
            <p:blipFill>
              <a:blip r:embed="rId3"/>
              <a:stretch>
                <a:fillRect/>
              </a:stretch>
            </p:blipFill>
            <p:spPr>
              <a:xfrm>
                <a:off x="2617470" y="1470659"/>
                <a:ext cx="6957060" cy="3916680"/>
              </a:xfrm>
              <a:prstGeom prst="rect">
                <a:avLst/>
              </a:prstGeom>
            </p:spPr>
          </p:pic>
        </mc:Fallback>
      </mc:AlternateContent>
      <p:pic>
        <p:nvPicPr>
          <p:cNvPr id="2" name="Picture 1" descr="A black background with blue text">
            <a:extLst>
              <a:ext uri="{FF2B5EF4-FFF2-40B4-BE49-F238E27FC236}">
                <a16:creationId xmlns:a16="http://schemas.microsoft.com/office/drawing/2014/main" id="{8B8FC9C5-3B0C-9F5C-B864-09150E394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8591" y="15418"/>
            <a:ext cx="2473036" cy="1455241"/>
          </a:xfrm>
          <a:prstGeom prst="rect">
            <a:avLst/>
          </a:prstGeom>
        </p:spPr>
      </p:pic>
    </p:spTree>
    <p:extLst>
      <p:ext uri="{BB962C8B-B14F-4D97-AF65-F5344CB8AC3E}">
        <p14:creationId xmlns:p14="http://schemas.microsoft.com/office/powerpoint/2010/main" val="253209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DA590C-F1A7-933B-855B-7C50ADAD5A48}"/>
              </a:ext>
            </a:extLst>
          </p:cNvPr>
          <p:cNvSpPr txBox="1"/>
          <p:nvPr/>
        </p:nvSpPr>
        <p:spPr>
          <a:xfrm>
            <a:off x="327313" y="1220559"/>
            <a:ext cx="8188037" cy="830997"/>
          </a:xfrm>
          <a:prstGeom prst="rect">
            <a:avLst/>
          </a:prstGeom>
          <a:noFill/>
        </p:spPr>
        <p:txBody>
          <a:bodyPr wrap="square" rtlCol="0">
            <a:spAutoFit/>
          </a:bodyPr>
          <a:lstStyle/>
          <a:p>
            <a:pPr algn="ctr"/>
            <a:r>
              <a:rPr lang="en-IN" sz="2400" b="1" i="0" dirty="0">
                <a:solidFill>
                  <a:srgbClr val="FF0000"/>
                </a:solidFill>
                <a:effectLst/>
              </a:rPr>
              <a:t>Noida resident held for sharing Deepfake video of Uttar Pradesh Chief Minister Yogi Adityanath</a:t>
            </a:r>
          </a:p>
        </p:txBody>
      </p:sp>
      <p:sp>
        <p:nvSpPr>
          <p:cNvPr id="3" name="TextBox 2">
            <a:extLst>
              <a:ext uri="{FF2B5EF4-FFF2-40B4-BE49-F238E27FC236}">
                <a16:creationId xmlns:a16="http://schemas.microsoft.com/office/drawing/2014/main" id="{4D72ECEE-EBAF-7F1E-8E96-528C7D366503}"/>
              </a:ext>
            </a:extLst>
          </p:cNvPr>
          <p:cNvSpPr txBox="1"/>
          <p:nvPr/>
        </p:nvSpPr>
        <p:spPr>
          <a:xfrm>
            <a:off x="3958938" y="2435662"/>
            <a:ext cx="7159336" cy="1107996"/>
          </a:xfrm>
          <a:prstGeom prst="rect">
            <a:avLst/>
          </a:prstGeom>
          <a:noFill/>
        </p:spPr>
        <p:txBody>
          <a:bodyPr wrap="square" rtlCol="0">
            <a:spAutoFit/>
          </a:bodyPr>
          <a:lstStyle/>
          <a:p>
            <a:r>
              <a:rPr lang="en-US" sz="2400" b="1" i="0" dirty="0">
                <a:solidFill>
                  <a:schemeClr val="accent1">
                    <a:lumMod val="75000"/>
                  </a:schemeClr>
                </a:solidFill>
                <a:effectLst/>
              </a:rPr>
              <a:t>Teen girls confront an epidemic of deepfake nudes in United States schools</a:t>
            </a:r>
          </a:p>
          <a:p>
            <a:endParaRPr lang="en-IN" dirty="0"/>
          </a:p>
        </p:txBody>
      </p:sp>
      <p:sp>
        <p:nvSpPr>
          <p:cNvPr id="5" name="TextBox 4">
            <a:extLst>
              <a:ext uri="{FF2B5EF4-FFF2-40B4-BE49-F238E27FC236}">
                <a16:creationId xmlns:a16="http://schemas.microsoft.com/office/drawing/2014/main" id="{F92972AF-BAA7-0097-F418-62D6275A8795}"/>
              </a:ext>
            </a:extLst>
          </p:cNvPr>
          <p:cNvSpPr txBox="1"/>
          <p:nvPr/>
        </p:nvSpPr>
        <p:spPr>
          <a:xfrm>
            <a:off x="623454" y="3868340"/>
            <a:ext cx="7159336" cy="1107996"/>
          </a:xfrm>
          <a:prstGeom prst="rect">
            <a:avLst/>
          </a:prstGeom>
          <a:noFill/>
        </p:spPr>
        <p:txBody>
          <a:bodyPr wrap="square" rtlCol="0">
            <a:spAutoFit/>
          </a:bodyPr>
          <a:lstStyle/>
          <a:p>
            <a:r>
              <a:rPr lang="en-US" sz="2400" b="1" i="0" dirty="0">
                <a:solidFill>
                  <a:schemeClr val="accent3">
                    <a:lumMod val="75000"/>
                  </a:schemeClr>
                </a:solidFill>
                <a:effectLst/>
              </a:rPr>
              <a:t>Delhi Police arrests creator of deepfake video of Rashmika Mandanna</a:t>
            </a:r>
          </a:p>
          <a:p>
            <a:endParaRPr lang="en-IN" dirty="0"/>
          </a:p>
        </p:txBody>
      </p:sp>
      <p:sp>
        <p:nvSpPr>
          <p:cNvPr id="7" name="TextBox 6">
            <a:extLst>
              <a:ext uri="{FF2B5EF4-FFF2-40B4-BE49-F238E27FC236}">
                <a16:creationId xmlns:a16="http://schemas.microsoft.com/office/drawing/2014/main" id="{CE6C6EA1-9F92-CADC-9440-5C1626710E6B}"/>
              </a:ext>
            </a:extLst>
          </p:cNvPr>
          <p:cNvSpPr txBox="1"/>
          <p:nvPr/>
        </p:nvSpPr>
        <p:spPr>
          <a:xfrm>
            <a:off x="3158836" y="4976336"/>
            <a:ext cx="8291946" cy="830997"/>
          </a:xfrm>
          <a:prstGeom prst="rect">
            <a:avLst/>
          </a:prstGeom>
          <a:noFill/>
        </p:spPr>
        <p:txBody>
          <a:bodyPr wrap="square" rtlCol="0">
            <a:spAutoFit/>
          </a:bodyPr>
          <a:lstStyle/>
          <a:p>
            <a:r>
              <a:rPr lang="en-US" sz="2400" b="1" i="0" dirty="0">
                <a:solidFill>
                  <a:schemeClr val="accent5">
                    <a:lumMod val="75000"/>
                  </a:schemeClr>
                </a:solidFill>
                <a:effectLst/>
              </a:rPr>
              <a:t>SP Oswal, Vardhman Group Chairperson, was duped of Rs 7 crore by cyber fraudsters after he was digitally arrested.</a:t>
            </a:r>
            <a:endParaRPr lang="en-IN" sz="2400" b="1" dirty="0">
              <a:solidFill>
                <a:schemeClr val="accent5">
                  <a:lumMod val="75000"/>
                </a:schemeClr>
              </a:solidFill>
            </a:endParaRPr>
          </a:p>
        </p:txBody>
      </p:sp>
      <p:graphicFrame>
        <p:nvGraphicFramePr>
          <p:cNvPr id="8" name="Table 7">
            <a:extLst>
              <a:ext uri="{FF2B5EF4-FFF2-40B4-BE49-F238E27FC236}">
                <a16:creationId xmlns:a16="http://schemas.microsoft.com/office/drawing/2014/main" id="{EB814AD7-82AD-D35D-AB92-3CEB66CCDEE5}"/>
              </a:ext>
            </a:extLst>
          </p:cNvPr>
          <p:cNvGraphicFramePr>
            <a:graphicFrameLocks noGrp="1"/>
          </p:cNvGraphicFramePr>
          <p:nvPr>
            <p:extLst>
              <p:ext uri="{D42A27DB-BD31-4B8C-83A1-F6EECF244321}">
                <p14:modId xmlns:p14="http://schemas.microsoft.com/office/powerpoint/2010/main" val="3762656277"/>
              </p:ext>
            </p:extLst>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825924214"/>
                    </a:ext>
                  </a:extLst>
                </a:gridCol>
              </a:tblGrid>
              <a:tr h="370840">
                <a:tc>
                  <a:txBody>
                    <a:bodyPr/>
                    <a:lstStyle/>
                    <a:p>
                      <a:endParaRPr lang="en-IN" dirty="0"/>
                    </a:p>
                  </a:txBody>
                  <a:tcPr>
                    <a:noFill/>
                  </a:tcPr>
                </a:tc>
                <a:extLst>
                  <a:ext uri="{0D108BD9-81ED-4DB2-BD59-A6C34878D82A}">
                    <a16:rowId xmlns:a16="http://schemas.microsoft.com/office/drawing/2014/main" val="1106195648"/>
                  </a:ext>
                </a:extLst>
              </a:tr>
            </a:tbl>
          </a:graphicData>
        </a:graphic>
      </p:graphicFrame>
      <p:graphicFrame>
        <p:nvGraphicFramePr>
          <p:cNvPr id="9" name="Table 8">
            <a:extLst>
              <a:ext uri="{FF2B5EF4-FFF2-40B4-BE49-F238E27FC236}">
                <a16:creationId xmlns:a16="http://schemas.microsoft.com/office/drawing/2014/main" id="{BD0D01FF-7360-20DB-E9B5-39752307EBB1}"/>
              </a:ext>
            </a:extLst>
          </p:cNvPr>
          <p:cNvGraphicFramePr>
            <a:graphicFrameLocks noGrp="1"/>
          </p:cNvGraphicFramePr>
          <p:nvPr>
            <p:extLst>
              <p:ext uri="{D42A27DB-BD31-4B8C-83A1-F6EECF244321}">
                <p14:modId xmlns:p14="http://schemas.microsoft.com/office/powerpoint/2010/main" val="2895863764"/>
              </p:ext>
            </p:extLst>
          </p:nvPr>
        </p:nvGraphicFramePr>
        <p:xfrm>
          <a:off x="509155" y="1050668"/>
          <a:ext cx="7907481" cy="1130942"/>
        </p:xfrm>
        <a:graphic>
          <a:graphicData uri="http://schemas.openxmlformats.org/drawingml/2006/table">
            <a:tbl>
              <a:tblPr/>
              <a:tblGrid>
                <a:gridCol w="7907481">
                  <a:extLst>
                    <a:ext uri="{9D8B030D-6E8A-4147-A177-3AD203B41FA5}">
                      <a16:colId xmlns:a16="http://schemas.microsoft.com/office/drawing/2014/main" val="1682141499"/>
                    </a:ext>
                  </a:extLst>
                </a:gridCol>
              </a:tblGrid>
              <a:tr h="1130942">
                <a:tc>
                  <a:txBody>
                    <a:bodyPr/>
                    <a:lstStyle/>
                    <a:p>
                      <a:endParaRPr lang="en-IN" dirty="0"/>
                    </a:p>
                  </a:txBody>
                  <a:tcPr>
                    <a:lnL w="12700" cmpd="sng">
                      <a:solidFill>
                        <a:schemeClr val="tx1"/>
                      </a:solidFill>
                      <a:prstDash val="sysDash"/>
                    </a:lnL>
                    <a:lnR w="12700" cmpd="sng">
                      <a:solidFill>
                        <a:schemeClr val="tx1"/>
                      </a:solidFill>
                      <a:prstDash val="sysDash"/>
                    </a:lnR>
                    <a:lnT w="12700" cmpd="sng">
                      <a:solidFill>
                        <a:schemeClr val="tx1"/>
                      </a:solidFill>
                      <a:prstDash val="sysDash"/>
                    </a:lnT>
                    <a:lnB w="12700" cmpd="sng">
                      <a:solidFill>
                        <a:schemeClr val="tx1"/>
                      </a:solidFill>
                      <a:prstDash val="sysDash"/>
                    </a:lnB>
                  </a:tcPr>
                </a:tc>
                <a:extLst>
                  <a:ext uri="{0D108BD9-81ED-4DB2-BD59-A6C34878D82A}">
                    <a16:rowId xmlns:a16="http://schemas.microsoft.com/office/drawing/2014/main" val="3296521376"/>
                  </a:ext>
                </a:extLst>
              </a:tr>
            </a:tbl>
          </a:graphicData>
        </a:graphic>
      </p:graphicFrame>
      <p:graphicFrame>
        <p:nvGraphicFramePr>
          <p:cNvPr id="10" name="Table 9">
            <a:extLst>
              <a:ext uri="{FF2B5EF4-FFF2-40B4-BE49-F238E27FC236}">
                <a16:creationId xmlns:a16="http://schemas.microsoft.com/office/drawing/2014/main" id="{EA1E1A35-DA4A-BD03-367E-AFA0BE09EFB1}"/>
              </a:ext>
            </a:extLst>
          </p:cNvPr>
          <p:cNvGraphicFramePr>
            <a:graphicFrameLocks noGrp="1"/>
          </p:cNvGraphicFramePr>
          <p:nvPr>
            <p:extLst>
              <p:ext uri="{D42A27DB-BD31-4B8C-83A1-F6EECF244321}">
                <p14:modId xmlns:p14="http://schemas.microsoft.com/office/powerpoint/2010/main" val="2226286004"/>
              </p:ext>
            </p:extLst>
          </p:nvPr>
        </p:nvGraphicFramePr>
        <p:xfrm>
          <a:off x="3138055" y="2410690"/>
          <a:ext cx="8021781" cy="1073543"/>
        </p:xfrm>
        <a:graphic>
          <a:graphicData uri="http://schemas.openxmlformats.org/drawingml/2006/table">
            <a:tbl>
              <a:tblPr/>
              <a:tblGrid>
                <a:gridCol w="8021781">
                  <a:extLst>
                    <a:ext uri="{9D8B030D-6E8A-4147-A177-3AD203B41FA5}">
                      <a16:colId xmlns:a16="http://schemas.microsoft.com/office/drawing/2014/main" val="1964966729"/>
                    </a:ext>
                  </a:extLst>
                </a:gridCol>
              </a:tblGrid>
              <a:tr h="1073543">
                <a:tc>
                  <a:txBody>
                    <a:bodyPr/>
                    <a:lstStyle/>
                    <a:p>
                      <a:endParaRPr lang="en-IN" dirty="0"/>
                    </a:p>
                  </a:txBody>
                  <a:tcPr>
                    <a:lnL w="12700" cmpd="sng">
                      <a:solidFill>
                        <a:schemeClr val="tx1"/>
                      </a:solidFill>
                      <a:prstDash val="sysDot"/>
                    </a:lnL>
                    <a:lnR w="12700" cmpd="sng">
                      <a:solidFill>
                        <a:schemeClr val="tx1"/>
                      </a:solidFill>
                      <a:prstDash val="sysDot"/>
                    </a:lnR>
                    <a:lnT w="12700" cmpd="sng">
                      <a:solidFill>
                        <a:schemeClr val="tx1"/>
                      </a:solidFill>
                      <a:prstDash val="sysDot"/>
                    </a:lnT>
                    <a:lnB w="12700" cmpd="sng">
                      <a:solidFill>
                        <a:schemeClr val="tx1"/>
                      </a:solidFill>
                      <a:prstDash val="sysDot"/>
                    </a:lnB>
                  </a:tcPr>
                </a:tc>
                <a:extLst>
                  <a:ext uri="{0D108BD9-81ED-4DB2-BD59-A6C34878D82A}">
                    <a16:rowId xmlns:a16="http://schemas.microsoft.com/office/drawing/2014/main" val="2807312816"/>
                  </a:ext>
                </a:extLst>
              </a:tr>
            </a:tbl>
          </a:graphicData>
        </a:graphic>
      </p:graphicFrame>
      <p:graphicFrame>
        <p:nvGraphicFramePr>
          <p:cNvPr id="11" name="Table 10">
            <a:extLst>
              <a:ext uri="{FF2B5EF4-FFF2-40B4-BE49-F238E27FC236}">
                <a16:creationId xmlns:a16="http://schemas.microsoft.com/office/drawing/2014/main" id="{04FDCDCD-A7C1-94DD-A673-17B5938A1E72}"/>
              </a:ext>
            </a:extLst>
          </p:cNvPr>
          <p:cNvGraphicFramePr>
            <a:graphicFrameLocks noGrp="1"/>
          </p:cNvGraphicFramePr>
          <p:nvPr>
            <p:extLst>
              <p:ext uri="{D42A27DB-BD31-4B8C-83A1-F6EECF244321}">
                <p14:modId xmlns:p14="http://schemas.microsoft.com/office/powerpoint/2010/main" val="1256867679"/>
              </p:ext>
            </p:extLst>
          </p:nvPr>
        </p:nvGraphicFramePr>
        <p:xfrm>
          <a:off x="509155" y="3626427"/>
          <a:ext cx="7273635" cy="1006651"/>
        </p:xfrm>
        <a:graphic>
          <a:graphicData uri="http://schemas.openxmlformats.org/drawingml/2006/table">
            <a:tbl>
              <a:tblPr/>
              <a:tblGrid>
                <a:gridCol w="7273635">
                  <a:extLst>
                    <a:ext uri="{9D8B030D-6E8A-4147-A177-3AD203B41FA5}">
                      <a16:colId xmlns:a16="http://schemas.microsoft.com/office/drawing/2014/main" val="1386574627"/>
                    </a:ext>
                  </a:extLst>
                </a:gridCol>
              </a:tblGrid>
              <a:tr h="1006651">
                <a:tc>
                  <a:txBody>
                    <a:bodyPr/>
                    <a:lstStyle/>
                    <a:p>
                      <a:endParaRPr lang="en-IN" dirty="0"/>
                    </a:p>
                  </a:txBody>
                  <a:tcPr>
                    <a:lnL w="12700" cmpd="sng">
                      <a:solidFill>
                        <a:schemeClr val="tx1"/>
                      </a:solidFill>
                      <a:prstDash val="sysDot"/>
                    </a:lnL>
                    <a:lnR w="12700" cmpd="sng">
                      <a:solidFill>
                        <a:schemeClr val="tx1"/>
                      </a:solidFill>
                      <a:prstDash val="sysDot"/>
                    </a:lnR>
                    <a:lnT w="12700" cmpd="sng">
                      <a:solidFill>
                        <a:schemeClr val="tx1"/>
                      </a:solidFill>
                      <a:prstDash val="sysDot"/>
                    </a:lnT>
                    <a:lnB w="12700" cmpd="sng">
                      <a:solidFill>
                        <a:schemeClr val="tx1"/>
                      </a:solidFill>
                      <a:prstDash val="sysDot"/>
                    </a:lnB>
                  </a:tcPr>
                </a:tc>
                <a:extLst>
                  <a:ext uri="{0D108BD9-81ED-4DB2-BD59-A6C34878D82A}">
                    <a16:rowId xmlns:a16="http://schemas.microsoft.com/office/drawing/2014/main" val="3784487343"/>
                  </a:ext>
                </a:extLst>
              </a:tr>
            </a:tbl>
          </a:graphicData>
        </a:graphic>
      </p:graphicFrame>
      <p:graphicFrame>
        <p:nvGraphicFramePr>
          <p:cNvPr id="12" name="Table 11">
            <a:extLst>
              <a:ext uri="{FF2B5EF4-FFF2-40B4-BE49-F238E27FC236}">
                <a16:creationId xmlns:a16="http://schemas.microsoft.com/office/drawing/2014/main" id="{665EE4D6-16D6-79B1-E33D-44F1352F36CA}"/>
              </a:ext>
            </a:extLst>
          </p:cNvPr>
          <p:cNvGraphicFramePr>
            <a:graphicFrameLocks noGrp="1"/>
          </p:cNvGraphicFramePr>
          <p:nvPr/>
        </p:nvGraphicFramePr>
        <p:xfrm>
          <a:off x="3138055" y="5029200"/>
          <a:ext cx="8458200" cy="872836"/>
        </p:xfrm>
        <a:graphic>
          <a:graphicData uri="http://schemas.openxmlformats.org/drawingml/2006/table">
            <a:tbl>
              <a:tblPr/>
              <a:tblGrid>
                <a:gridCol w="8458200">
                  <a:extLst>
                    <a:ext uri="{9D8B030D-6E8A-4147-A177-3AD203B41FA5}">
                      <a16:colId xmlns:a16="http://schemas.microsoft.com/office/drawing/2014/main" val="4179693613"/>
                    </a:ext>
                  </a:extLst>
                </a:gridCol>
              </a:tblGrid>
              <a:tr h="872836">
                <a:tc>
                  <a:txBody>
                    <a:bodyPr/>
                    <a:lstStyle/>
                    <a:p>
                      <a:endParaRPr lang="en-IN" dirty="0"/>
                    </a:p>
                  </a:txBody>
                  <a:tcPr>
                    <a:lnL w="12700" cmpd="sng">
                      <a:solidFill>
                        <a:schemeClr val="tx1"/>
                      </a:solidFill>
                      <a:prstDash val="sysDot"/>
                    </a:lnL>
                    <a:lnR w="12700" cmpd="sng">
                      <a:solidFill>
                        <a:schemeClr val="tx1"/>
                      </a:solidFill>
                      <a:prstDash val="sysDot"/>
                    </a:lnR>
                    <a:lnT w="12700" cmpd="sng">
                      <a:solidFill>
                        <a:schemeClr val="tx1"/>
                      </a:solidFill>
                      <a:prstDash val="sysDot"/>
                    </a:lnT>
                    <a:lnB w="12700" cmpd="sng">
                      <a:solidFill>
                        <a:schemeClr val="tx1"/>
                      </a:solidFill>
                      <a:prstDash val="sysDot"/>
                    </a:lnB>
                  </a:tcPr>
                </a:tc>
                <a:extLst>
                  <a:ext uri="{0D108BD9-81ED-4DB2-BD59-A6C34878D82A}">
                    <a16:rowId xmlns:a16="http://schemas.microsoft.com/office/drawing/2014/main" val="218481403"/>
                  </a:ext>
                </a:extLst>
              </a:tr>
            </a:tbl>
          </a:graphicData>
        </a:graphic>
      </p:graphicFrame>
      <p:pic>
        <p:nvPicPr>
          <p:cNvPr id="4" name="Picture 3" descr="A black background with blue text">
            <a:extLst>
              <a:ext uri="{FF2B5EF4-FFF2-40B4-BE49-F238E27FC236}">
                <a16:creationId xmlns:a16="http://schemas.microsoft.com/office/drawing/2014/main" id="{60C2A45B-9945-C9C5-5AEE-539500B9F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195250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873AAC-95E0-C729-38E7-F915C382EC84}"/>
              </a:ext>
            </a:extLst>
          </p:cNvPr>
          <p:cNvSpPr>
            <a:spLocks noGrp="1"/>
          </p:cNvSpPr>
          <p:nvPr>
            <p:ph type="title"/>
          </p:nvPr>
        </p:nvSpPr>
        <p:spPr>
          <a:xfrm>
            <a:off x="1043631" y="809898"/>
            <a:ext cx="10173010" cy="1554480"/>
          </a:xfrm>
        </p:spPr>
        <p:txBody>
          <a:bodyPr anchor="ctr">
            <a:normAutofit/>
          </a:bodyPr>
          <a:lstStyle/>
          <a:p>
            <a:r>
              <a:rPr lang="hi-IN" b="1" dirty="0"/>
              <a:t>सोशल मीडिया </a:t>
            </a:r>
            <a:r>
              <a:rPr lang="hi-IN" b="1" dirty="0" err="1"/>
              <a:t>बॉट्स</a:t>
            </a:r>
            <a:r>
              <a:rPr lang="hi-IN" b="1" dirty="0"/>
              <a:t> और स्वचालित हमले</a:t>
            </a:r>
            <a:endParaRPr lang="en-IN" b="1"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B634290-BB4F-335A-70E4-4C50935AA2F4}"/>
              </a:ext>
            </a:extLst>
          </p:cNvPr>
          <p:cNvGraphicFramePr>
            <a:graphicFrameLocks noGrp="1"/>
          </p:cNvGraphicFramePr>
          <p:nvPr>
            <p:ph idx="1"/>
            <p:extLst>
              <p:ext uri="{D42A27DB-BD31-4B8C-83A1-F6EECF244321}">
                <p14:modId xmlns:p14="http://schemas.microsoft.com/office/powerpoint/2010/main" val="3220005563"/>
              </p:ext>
            </p:extLst>
          </p:nvPr>
        </p:nvGraphicFramePr>
        <p:xfrm>
          <a:off x="535670" y="3017518"/>
          <a:ext cx="10747372" cy="3324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background with blue text">
            <a:extLst>
              <a:ext uri="{FF2B5EF4-FFF2-40B4-BE49-F238E27FC236}">
                <a16:creationId xmlns:a16="http://schemas.microsoft.com/office/drawing/2014/main" id="{5C24A341-3A3C-7C43-26AA-66CD35D571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3428" y="-272945"/>
            <a:ext cx="2849600" cy="2100064"/>
          </a:xfrm>
          <a:prstGeom prst="rect">
            <a:avLst/>
          </a:prstGeom>
        </p:spPr>
      </p:pic>
    </p:spTree>
    <p:extLst>
      <p:ext uri="{BB962C8B-B14F-4D97-AF65-F5344CB8AC3E}">
        <p14:creationId xmlns:p14="http://schemas.microsoft.com/office/powerpoint/2010/main" val="343255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73BBEEF-B456-4A39-B44B-5A53E698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a:extLst>
              <a:ext uri="{FF2B5EF4-FFF2-40B4-BE49-F238E27FC236}">
                <a16:creationId xmlns:a16="http://schemas.microsoft.com/office/drawing/2014/main" id="{33435420-DEF2-4EB6-3FC8-F5D8563D23D3}"/>
              </a:ext>
            </a:extLst>
          </p:cNvPr>
          <p:cNvPicPr>
            <a:picLocks noChangeAspect="1"/>
          </p:cNvPicPr>
          <p:nvPr/>
        </p:nvPicPr>
        <p:blipFill>
          <a:blip r:embed="rId2"/>
          <a:srcRect r="50000"/>
          <a:stretch/>
        </p:blipFill>
        <p:spPr>
          <a:xfrm>
            <a:off x="1" y="10"/>
            <a:ext cx="6096000" cy="6857990"/>
          </a:xfrm>
          <a:prstGeom prst="rect">
            <a:avLst/>
          </a:prstGeom>
        </p:spPr>
      </p:pic>
      <p:sp useBgFill="1">
        <p:nvSpPr>
          <p:cNvPr id="10" name="Rectangle 9">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27D288-E4FB-E4CC-3A07-71B87DEA33C6}"/>
              </a:ext>
            </a:extLst>
          </p:cNvPr>
          <p:cNvSpPr txBox="1"/>
          <p:nvPr/>
        </p:nvSpPr>
        <p:spPr>
          <a:xfrm>
            <a:off x="6814945" y="1924490"/>
            <a:ext cx="4658109" cy="3630304"/>
          </a:xfrm>
          <a:prstGeom prst="rect">
            <a:avLst/>
          </a:prstGeom>
        </p:spPr>
        <p:txBody>
          <a:bodyPr vert="horz" lIns="91440" tIns="45720" rIns="91440" bIns="45720" rtlCol="0" anchor="t">
            <a:normAutofit/>
          </a:bodyPr>
          <a:lstStyle/>
          <a:p>
            <a:pPr>
              <a:lnSpc>
                <a:spcPct val="90000"/>
              </a:lnSpc>
              <a:spcBef>
                <a:spcPct val="0"/>
              </a:spcBef>
              <a:spcAft>
                <a:spcPts val="600"/>
              </a:spcAft>
            </a:pPr>
            <a:r>
              <a:rPr lang="hi-IN" sz="4800" b="1" dirty="0">
                <a:latin typeface="+mj-lt"/>
                <a:ea typeface="+mj-ea"/>
                <a:cs typeface="+mj-cs"/>
              </a:rPr>
              <a:t>घोटालों और धोखाधड़ी को अंजाम देने के लिए </a:t>
            </a:r>
            <a:r>
              <a:rPr lang="hi-IN" sz="4800" b="1" dirty="0" err="1">
                <a:latin typeface="+mj-lt"/>
                <a:ea typeface="+mj-ea"/>
                <a:cs typeface="+mj-cs"/>
              </a:rPr>
              <a:t>डीपफेक</a:t>
            </a:r>
            <a:r>
              <a:rPr lang="hi-IN" sz="4800" b="1" dirty="0">
                <a:latin typeface="+mj-lt"/>
                <a:ea typeface="+mj-ea"/>
                <a:cs typeface="+mj-cs"/>
              </a:rPr>
              <a:t> का उपयोग</a:t>
            </a:r>
            <a:endParaRPr lang="en-US" sz="4800" b="1" dirty="0">
              <a:latin typeface="+mj-lt"/>
              <a:ea typeface="+mj-ea"/>
              <a:cs typeface="+mj-cs"/>
            </a:endParaRPr>
          </a:p>
        </p:txBody>
      </p:sp>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5143500"/>
            <a:ext cx="6096000" cy="1714500"/>
          </a:xfrm>
          <a:prstGeom prst="rect">
            <a:avLst/>
          </a:prstGeom>
          <a:ln>
            <a:noFill/>
          </a:ln>
          <a:effectLst>
            <a:outerShdw blurRad="342900" dist="127000" dir="2400000" sx="90000" sy="90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blue text">
            <a:extLst>
              <a:ext uri="{FF2B5EF4-FFF2-40B4-BE49-F238E27FC236}">
                <a16:creationId xmlns:a16="http://schemas.microsoft.com/office/drawing/2014/main" id="{03488DF0-7A40-C001-1265-D9A8C0D66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39399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D1C2-BA41-47E7-9C9A-7539FE0939D9}"/>
              </a:ext>
            </a:extLst>
          </p:cNvPr>
          <p:cNvSpPr>
            <a:spLocks noGrp="1"/>
          </p:cNvSpPr>
          <p:nvPr>
            <p:ph type="title"/>
          </p:nvPr>
        </p:nvSpPr>
        <p:spPr>
          <a:xfrm>
            <a:off x="619991" y="240434"/>
            <a:ext cx="10515600" cy="1325563"/>
          </a:xfrm>
        </p:spPr>
        <p:txBody>
          <a:bodyPr/>
          <a:lstStyle/>
          <a:p>
            <a:r>
              <a:rPr lang="hi-IN" b="1" dirty="0"/>
              <a:t>ख़राब </a:t>
            </a:r>
            <a:r>
              <a:rPr lang="hi-IN" b="1" dirty="0" err="1"/>
              <a:t>बॉट्स</a:t>
            </a:r>
            <a:r>
              <a:rPr lang="hi-IN" b="1" dirty="0"/>
              <a:t> की पहचान करना</a:t>
            </a:r>
            <a:endParaRPr lang="en-IN" b="1" dirty="0"/>
          </a:p>
        </p:txBody>
      </p:sp>
      <p:sp>
        <p:nvSpPr>
          <p:cNvPr id="3" name="Content Placeholder 2">
            <a:extLst>
              <a:ext uri="{FF2B5EF4-FFF2-40B4-BE49-F238E27FC236}">
                <a16:creationId xmlns:a16="http://schemas.microsoft.com/office/drawing/2014/main" id="{F6D2CDE2-53A8-F6F9-816E-F04427F5D894}"/>
              </a:ext>
            </a:extLst>
          </p:cNvPr>
          <p:cNvSpPr>
            <a:spLocks noGrp="1"/>
          </p:cNvSpPr>
          <p:nvPr>
            <p:ph idx="1"/>
          </p:nvPr>
        </p:nvSpPr>
        <p:spPr>
          <a:xfrm>
            <a:off x="364655" y="1825625"/>
            <a:ext cx="11462690" cy="4351338"/>
          </a:xfrm>
        </p:spPr>
        <p:txBody>
          <a:bodyPr>
            <a:normAutofit/>
          </a:bodyPr>
          <a:lstStyle/>
          <a:p>
            <a:pPr marL="0" indent="0">
              <a:buNone/>
            </a:pPr>
            <a:r>
              <a:rPr lang="en-US" b="0" i="0" dirty="0">
                <a:solidFill>
                  <a:srgbClr val="374151"/>
                </a:solidFill>
                <a:effectLst/>
                <a:latin typeface="Montserrat" panose="00000500000000000000" pitchFamily="2" charset="0"/>
              </a:rPr>
              <a:t> </a:t>
            </a:r>
            <a:r>
              <a:rPr lang="en-US" b="0" i="0" u="none" strike="noStrike" dirty="0">
                <a:effectLst/>
              </a:rPr>
              <a:t>CAPTCHA</a:t>
            </a:r>
            <a:r>
              <a:rPr lang="en-US" b="0" i="0" dirty="0">
                <a:solidFill>
                  <a:srgbClr val="374151"/>
                </a:solidFill>
                <a:effectLst/>
              </a:rPr>
              <a:t> (</a:t>
            </a:r>
            <a:r>
              <a:rPr lang="hi-IN" b="0" i="0" dirty="0" err="1">
                <a:solidFill>
                  <a:srgbClr val="374151"/>
                </a:solidFill>
                <a:effectLst/>
              </a:rPr>
              <a:t>कैप्चा</a:t>
            </a:r>
            <a:r>
              <a:rPr lang="en-US" b="0" i="0" dirty="0">
                <a:solidFill>
                  <a:srgbClr val="374151"/>
                </a:solidFill>
                <a:effectLst/>
              </a:rPr>
              <a:t>)</a:t>
            </a:r>
            <a:r>
              <a:rPr lang="hi-IN" b="0" i="0" dirty="0">
                <a:solidFill>
                  <a:srgbClr val="374151"/>
                </a:solidFill>
                <a:effectLst/>
              </a:rPr>
              <a:t> चुनौती-आधारित पहचान का एक लोकप्रिय उदाहरण है।</a:t>
            </a:r>
            <a:endParaRPr lang="en-US" dirty="0">
              <a:solidFill>
                <a:srgbClr val="374151"/>
              </a:solidFill>
            </a:endParaRPr>
          </a:p>
          <a:p>
            <a:pPr marL="0" indent="0">
              <a:buNone/>
            </a:pPr>
            <a:endParaRPr lang="en-US" dirty="0">
              <a:solidFill>
                <a:srgbClr val="374151"/>
              </a:solidFill>
            </a:endParaRPr>
          </a:p>
          <a:p>
            <a:pPr marL="0" indent="0">
              <a:buNone/>
            </a:pPr>
            <a:endParaRPr lang="en-US" dirty="0">
              <a:solidFill>
                <a:srgbClr val="374151"/>
              </a:solidFill>
            </a:endParaRPr>
          </a:p>
          <a:p>
            <a:pPr marL="0" indent="0">
              <a:buNone/>
            </a:pPr>
            <a:endParaRPr lang="en-US" dirty="0">
              <a:solidFill>
                <a:srgbClr val="374151"/>
              </a:solidFill>
            </a:endParaRPr>
          </a:p>
          <a:p>
            <a:pPr marL="0" indent="0">
              <a:buNone/>
            </a:pPr>
            <a:r>
              <a:rPr lang="hi-IN" b="0" i="0" dirty="0">
                <a:effectLst/>
                <a:latin typeface="-apple-system"/>
              </a:rPr>
              <a:t>उन्नत </a:t>
            </a:r>
            <a:r>
              <a:rPr lang="hi-IN" b="0" i="0" dirty="0" err="1">
                <a:effectLst/>
                <a:latin typeface="-apple-system"/>
              </a:rPr>
              <a:t>बॉट</a:t>
            </a:r>
            <a:r>
              <a:rPr lang="hi-IN" b="0" i="0" dirty="0">
                <a:effectLst/>
                <a:latin typeface="-apple-system"/>
              </a:rPr>
              <a:t> इन विकृत अक्षरों की पहचान करने के लिए </a:t>
            </a:r>
            <a:r>
              <a:rPr lang="hi-IN" b="0" i="0" dirty="0" err="1">
                <a:effectLst/>
                <a:latin typeface="-apple-system"/>
              </a:rPr>
              <a:t>एमएल</a:t>
            </a:r>
            <a:r>
              <a:rPr lang="hi-IN" b="0" i="0" dirty="0">
                <a:effectLst/>
                <a:latin typeface="-apple-system"/>
              </a:rPr>
              <a:t> का उपयोग कर सकते हैं और 50% उत्तीर्ण </a:t>
            </a:r>
            <a:r>
              <a:rPr lang="hi-IN" b="0" i="0" dirty="0" err="1">
                <a:effectLst/>
                <a:latin typeface="-apple-system"/>
              </a:rPr>
              <a:t>रीकैप्चा</a:t>
            </a:r>
            <a:r>
              <a:rPr lang="hi-IN" b="0" i="0" dirty="0">
                <a:effectLst/>
                <a:latin typeface="-apple-system"/>
              </a:rPr>
              <a:t> चुनौतियों का सामना करने के लिए पर्याप्त परिष्कृत हैं।</a:t>
            </a:r>
            <a:endParaRPr lang="en-US" b="0" i="0" dirty="0">
              <a:effectLst/>
            </a:endParaRPr>
          </a:p>
        </p:txBody>
      </p:sp>
      <p:pic>
        <p:nvPicPr>
          <p:cNvPr id="3074" name="Picture 2" descr="captcha example">
            <a:extLst>
              <a:ext uri="{FF2B5EF4-FFF2-40B4-BE49-F238E27FC236}">
                <a16:creationId xmlns:a16="http://schemas.microsoft.com/office/drawing/2014/main" id="{7FBE85A5-86AE-12EB-5D65-3C6FE2607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358736"/>
            <a:ext cx="5145075" cy="13196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background with blue text">
            <a:extLst>
              <a:ext uri="{FF2B5EF4-FFF2-40B4-BE49-F238E27FC236}">
                <a16:creationId xmlns:a16="http://schemas.microsoft.com/office/drawing/2014/main" id="{581DFCD9-8BA1-4751-7BE2-B06428FC4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31543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captcha">
            <a:extLst>
              <a:ext uri="{FF2B5EF4-FFF2-40B4-BE49-F238E27FC236}">
                <a16:creationId xmlns:a16="http://schemas.microsoft.com/office/drawing/2014/main" id="{B9B071E7-37CC-67DD-A291-C2E7F6D73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668314"/>
            <a:ext cx="5829300" cy="4792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80565B-036E-4C69-8055-53B919B974A1}"/>
              </a:ext>
            </a:extLst>
          </p:cNvPr>
          <p:cNvSpPr txBox="1"/>
          <p:nvPr/>
        </p:nvSpPr>
        <p:spPr>
          <a:xfrm>
            <a:off x="343873" y="715678"/>
            <a:ext cx="11483472" cy="707886"/>
          </a:xfrm>
          <a:prstGeom prst="rect">
            <a:avLst/>
          </a:prstGeom>
          <a:noFill/>
        </p:spPr>
        <p:txBody>
          <a:bodyPr wrap="square">
            <a:spAutoFit/>
          </a:bodyPr>
          <a:lstStyle/>
          <a:p>
            <a:pPr algn="l"/>
            <a:r>
              <a:rPr lang="en-US" sz="4000" b="1" i="0" dirty="0">
                <a:solidFill>
                  <a:srgbClr val="222222"/>
                </a:solidFill>
                <a:effectLst/>
                <a:latin typeface="+mj-lt"/>
              </a:rPr>
              <a:t>reCAPTCHA (</a:t>
            </a:r>
            <a:r>
              <a:rPr lang="hi-IN" sz="4000" b="1" i="0" dirty="0" err="1">
                <a:solidFill>
                  <a:srgbClr val="222222"/>
                </a:solidFill>
                <a:effectLst/>
                <a:latin typeface="+mj-lt"/>
              </a:rPr>
              <a:t>रीकैप्चा</a:t>
            </a:r>
            <a:r>
              <a:rPr lang="en-US" sz="4000" b="1" i="0" dirty="0">
                <a:solidFill>
                  <a:srgbClr val="222222"/>
                </a:solidFill>
                <a:effectLst/>
                <a:latin typeface="+mj-lt"/>
              </a:rPr>
              <a:t>)</a:t>
            </a:r>
            <a:r>
              <a:rPr lang="hi-IN" sz="4000" b="1" i="0" dirty="0">
                <a:solidFill>
                  <a:srgbClr val="222222"/>
                </a:solidFill>
                <a:effectLst/>
                <a:latin typeface="+mj-lt"/>
              </a:rPr>
              <a:t> का उपयोग करके छवि पहचान</a:t>
            </a:r>
            <a:endParaRPr lang="en-US" sz="4000" b="1" i="0" dirty="0">
              <a:solidFill>
                <a:srgbClr val="222222"/>
              </a:solidFill>
              <a:effectLst/>
              <a:latin typeface="+mj-lt"/>
            </a:endParaRPr>
          </a:p>
        </p:txBody>
      </p:sp>
      <p:sp>
        <p:nvSpPr>
          <p:cNvPr id="7" name="TextBox 6">
            <a:extLst>
              <a:ext uri="{FF2B5EF4-FFF2-40B4-BE49-F238E27FC236}">
                <a16:creationId xmlns:a16="http://schemas.microsoft.com/office/drawing/2014/main" id="{44BAC140-0235-0608-CF30-1A62709FBD57}"/>
              </a:ext>
            </a:extLst>
          </p:cNvPr>
          <p:cNvSpPr txBox="1"/>
          <p:nvPr/>
        </p:nvSpPr>
        <p:spPr>
          <a:xfrm>
            <a:off x="7180118" y="2368080"/>
            <a:ext cx="4177146" cy="2246769"/>
          </a:xfrm>
          <a:prstGeom prst="rect">
            <a:avLst/>
          </a:prstGeom>
          <a:noFill/>
        </p:spPr>
        <p:txBody>
          <a:bodyPr wrap="square">
            <a:spAutoFit/>
          </a:bodyPr>
          <a:lstStyle/>
          <a:p>
            <a:r>
              <a:rPr lang="en-US" sz="2800" b="1" dirty="0"/>
              <a:t>Google reCAPTCHA </a:t>
            </a:r>
            <a:r>
              <a:rPr lang="hi-IN" sz="2800" b="1" dirty="0"/>
              <a:t>ने मानव उपयोगकर्ताओं को </a:t>
            </a:r>
            <a:r>
              <a:rPr lang="hi-IN" sz="2800" b="1" dirty="0" err="1"/>
              <a:t>बॉट्स</a:t>
            </a:r>
            <a:r>
              <a:rPr lang="hi-IN" sz="2800" b="1" dirty="0"/>
              <a:t> से अलग करने के लिए कई परीक्षण विकसित किए हैं</a:t>
            </a:r>
            <a:endParaRPr lang="en-IN" sz="2800" b="1" dirty="0"/>
          </a:p>
        </p:txBody>
      </p:sp>
      <p:pic>
        <p:nvPicPr>
          <p:cNvPr id="2" name="Picture 1" descr="A black background with blue text">
            <a:extLst>
              <a:ext uri="{FF2B5EF4-FFF2-40B4-BE49-F238E27FC236}">
                <a16:creationId xmlns:a16="http://schemas.microsoft.com/office/drawing/2014/main" id="{DA77FFE5-947E-72F5-91B0-7D8ED6736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745" y="-188138"/>
            <a:ext cx="2849600" cy="1559737"/>
          </a:xfrm>
          <a:prstGeom prst="rect">
            <a:avLst/>
          </a:prstGeom>
        </p:spPr>
      </p:pic>
    </p:spTree>
    <p:extLst>
      <p:ext uri="{BB962C8B-B14F-4D97-AF65-F5344CB8AC3E}">
        <p14:creationId xmlns:p14="http://schemas.microsoft.com/office/powerpoint/2010/main" val="83397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2BC54-51D9-A328-E248-7B8E8F1969E3}"/>
              </a:ext>
            </a:extLst>
          </p:cNvPr>
          <p:cNvSpPr>
            <a:spLocks noGrp="1"/>
          </p:cNvSpPr>
          <p:nvPr>
            <p:ph type="title"/>
          </p:nvPr>
        </p:nvSpPr>
        <p:spPr>
          <a:xfrm>
            <a:off x="640079" y="809898"/>
            <a:ext cx="11389996" cy="1554480"/>
          </a:xfrm>
        </p:spPr>
        <p:txBody>
          <a:bodyPr anchor="ctr">
            <a:normAutofit/>
          </a:bodyPr>
          <a:lstStyle/>
          <a:p>
            <a:r>
              <a:rPr lang="hi-IN" sz="4800" b="1" dirty="0" err="1"/>
              <a:t>क्रिप्टोक्यूरेंसी</a:t>
            </a:r>
            <a:r>
              <a:rPr lang="hi-IN" sz="4800" b="1" dirty="0"/>
              <a:t> घोटाले और </a:t>
            </a:r>
            <a:r>
              <a:rPr lang="en-US" sz="4800" b="1" dirty="0"/>
              <a:t>NFT</a:t>
            </a:r>
            <a:r>
              <a:rPr lang="hi-IN" sz="4800" b="1" dirty="0"/>
              <a:t> धोखाधड़ी</a:t>
            </a:r>
            <a:endParaRPr lang="en-IN" sz="4800" b="1"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EF71D9A-EFED-CF76-0B1A-21147978940E}"/>
              </a:ext>
            </a:extLst>
          </p:cNvPr>
          <p:cNvGraphicFramePr>
            <a:graphicFrameLocks noGrp="1"/>
          </p:cNvGraphicFramePr>
          <p:nvPr>
            <p:ph idx="1"/>
            <p:extLst>
              <p:ext uri="{D42A27DB-BD31-4B8C-83A1-F6EECF244321}">
                <p14:modId xmlns:p14="http://schemas.microsoft.com/office/powerpoint/2010/main" val="342979931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background with blue text">
            <a:extLst>
              <a:ext uri="{FF2B5EF4-FFF2-40B4-BE49-F238E27FC236}">
                <a16:creationId xmlns:a16="http://schemas.microsoft.com/office/drawing/2014/main" id="{63B2D074-5FDE-2870-EF72-DB4B10631E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1420800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eware! Elon Musk deepfake livestream scams thousands with fake crypto scheme">
            <a:extLst>
              <a:ext uri="{FF2B5EF4-FFF2-40B4-BE49-F238E27FC236}">
                <a16:creationId xmlns:a16="http://schemas.microsoft.com/office/drawing/2014/main" id="{416753DA-AA0B-8CB5-B509-5748861E25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029" r="27029"/>
          <a:stretch/>
        </p:blipFill>
        <p:spPr bwMode="auto">
          <a:xfrm>
            <a:off x="5540188" y="685800"/>
            <a:ext cx="6273957" cy="61722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5134" name="Rectangle 5133">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5" name="Rectangle 513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F5917-039C-2436-B256-3267FD566420}"/>
              </a:ext>
            </a:extLst>
          </p:cNvPr>
          <p:cNvSpPr>
            <a:spLocks noGrp="1"/>
          </p:cNvSpPr>
          <p:nvPr>
            <p:ph type="title"/>
          </p:nvPr>
        </p:nvSpPr>
        <p:spPr>
          <a:xfrm>
            <a:off x="761801" y="598934"/>
            <a:ext cx="4778387" cy="2123743"/>
          </a:xfrm>
        </p:spPr>
        <p:txBody>
          <a:bodyPr vert="horz" lIns="91440" tIns="45720" rIns="91440" bIns="45720" rtlCol="0" anchor="ctr">
            <a:noAutofit/>
          </a:bodyPr>
          <a:lstStyle/>
          <a:p>
            <a:r>
              <a:rPr lang="hi-IN" sz="4000" b="1" dirty="0"/>
              <a:t>क्रिप्टो घोटालों के लिए सेलिब्रिटी का नाम/फोटो का उपयोग</a:t>
            </a:r>
            <a:endParaRPr lang="en-US" sz="4000" b="1" dirty="0"/>
          </a:p>
        </p:txBody>
      </p:sp>
      <p:sp>
        <p:nvSpPr>
          <p:cNvPr id="5" name="TextBox 4">
            <a:extLst>
              <a:ext uri="{FF2B5EF4-FFF2-40B4-BE49-F238E27FC236}">
                <a16:creationId xmlns:a16="http://schemas.microsoft.com/office/drawing/2014/main" id="{42D1CA3F-9CCF-52D2-150D-0674A3757457}"/>
              </a:ext>
            </a:extLst>
          </p:cNvPr>
          <p:cNvSpPr txBox="1"/>
          <p:nvPr/>
        </p:nvSpPr>
        <p:spPr>
          <a:xfrm>
            <a:off x="761801" y="2884929"/>
            <a:ext cx="4659756" cy="3374137"/>
          </a:xfrm>
          <a:prstGeom prst="rect">
            <a:avLst/>
          </a:prstGeom>
        </p:spPr>
        <p:txBody>
          <a:bodyPr vert="horz" lIns="91440" tIns="45720" rIns="91440" bIns="45720" rtlCol="0" anchor="ctr">
            <a:normAutofit/>
          </a:bodyPr>
          <a:lstStyle/>
          <a:p>
            <a:pPr fontAlgn="base">
              <a:lnSpc>
                <a:spcPct val="90000"/>
              </a:lnSpc>
              <a:spcAft>
                <a:spcPts val="600"/>
              </a:spcAft>
            </a:pPr>
            <a:r>
              <a:rPr lang="hi-IN" sz="2800" b="1" i="0" dirty="0">
                <a:effectLst/>
              </a:rPr>
              <a:t>सावधान! </a:t>
            </a:r>
            <a:r>
              <a:rPr lang="hi-IN" sz="2800" b="1" i="0" dirty="0" err="1">
                <a:effectLst/>
              </a:rPr>
              <a:t>एलोन</a:t>
            </a:r>
            <a:r>
              <a:rPr lang="hi-IN" sz="2800" b="1" i="0" dirty="0">
                <a:effectLst/>
              </a:rPr>
              <a:t> मस्क की </a:t>
            </a:r>
            <a:r>
              <a:rPr lang="hi-IN" sz="2800" b="1" i="0" dirty="0" err="1">
                <a:effectLst/>
              </a:rPr>
              <a:t>डीपफेक</a:t>
            </a:r>
            <a:r>
              <a:rPr lang="hi-IN" sz="2800" b="1" i="0" dirty="0">
                <a:effectLst/>
              </a:rPr>
              <a:t> </a:t>
            </a:r>
            <a:r>
              <a:rPr lang="hi-IN" sz="2800" b="1" i="0" dirty="0" err="1">
                <a:effectLst/>
              </a:rPr>
              <a:t>लाइवस्ट्रीम</a:t>
            </a:r>
            <a:r>
              <a:rPr lang="hi-IN" sz="2800" b="1" i="0" dirty="0">
                <a:effectLst/>
              </a:rPr>
              <a:t> ने नकली क्रिप्टो योजना के साथ हजारों लोगों को धोखा दिया।</a:t>
            </a:r>
            <a:endParaRPr lang="en-US" sz="2800" b="1" i="0" dirty="0">
              <a:effectLst/>
            </a:endParaRPr>
          </a:p>
          <a:p>
            <a:pPr fontAlgn="base">
              <a:lnSpc>
                <a:spcPct val="90000"/>
              </a:lnSpc>
              <a:spcAft>
                <a:spcPts val="600"/>
              </a:spcAft>
            </a:pPr>
            <a:r>
              <a:rPr lang="en-US" sz="2000" b="1" i="0" dirty="0">
                <a:effectLst/>
              </a:rPr>
              <a:t>Source Credit: cnbctv18.com</a:t>
            </a:r>
          </a:p>
          <a:p>
            <a:pPr indent="-228600" fontAlgn="base">
              <a:lnSpc>
                <a:spcPct val="90000"/>
              </a:lnSpc>
              <a:spcAft>
                <a:spcPts val="600"/>
              </a:spcAft>
              <a:buFont typeface="Arial" panose="020B0604020202020204" pitchFamily="34" charset="0"/>
              <a:buChar char="•"/>
            </a:pPr>
            <a:endParaRPr lang="en-US" sz="2000" b="1" i="0" dirty="0">
              <a:effectLst/>
            </a:endParaRPr>
          </a:p>
        </p:txBody>
      </p:sp>
      <p:pic>
        <p:nvPicPr>
          <p:cNvPr id="3" name="Picture 2" descr="A black background with blue text">
            <a:extLst>
              <a:ext uri="{FF2B5EF4-FFF2-40B4-BE49-F238E27FC236}">
                <a16:creationId xmlns:a16="http://schemas.microsoft.com/office/drawing/2014/main" id="{5B84B826-7348-3493-D18B-77BCD6B66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745" y="-188137"/>
            <a:ext cx="2665468" cy="1289573"/>
          </a:xfrm>
          <a:prstGeom prst="rect">
            <a:avLst/>
          </a:prstGeom>
        </p:spPr>
      </p:pic>
    </p:spTree>
    <p:extLst>
      <p:ext uri="{BB962C8B-B14F-4D97-AF65-F5344CB8AC3E}">
        <p14:creationId xmlns:p14="http://schemas.microsoft.com/office/powerpoint/2010/main" val="1414085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man finger on stock market charts">
            <a:extLst>
              <a:ext uri="{FF2B5EF4-FFF2-40B4-BE49-F238E27FC236}">
                <a16:creationId xmlns:a16="http://schemas.microsoft.com/office/drawing/2014/main" id="{E7E1357F-B935-7730-3976-34DC10DEA206}"/>
              </a:ext>
            </a:extLst>
          </p:cNvPr>
          <p:cNvPicPr>
            <a:picLocks noChangeAspect="1"/>
          </p:cNvPicPr>
          <p:nvPr/>
        </p:nvPicPr>
        <p:blipFill>
          <a:blip r:embed="rId2"/>
          <a:srcRect l="8316" r="32418" b="-1"/>
          <a:stretch/>
        </p:blipFill>
        <p:spPr>
          <a:xfrm>
            <a:off x="6183358" y="779319"/>
            <a:ext cx="6088971" cy="685800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D8D0A-56A5-935C-E7A2-FC9EAC3C852D}"/>
              </a:ext>
            </a:extLst>
          </p:cNvPr>
          <p:cNvSpPr>
            <a:spLocks noGrp="1"/>
          </p:cNvSpPr>
          <p:nvPr>
            <p:ph type="title"/>
          </p:nvPr>
        </p:nvSpPr>
        <p:spPr>
          <a:xfrm>
            <a:off x="553983" y="657025"/>
            <a:ext cx="4778387" cy="1452330"/>
          </a:xfrm>
        </p:spPr>
        <p:txBody>
          <a:bodyPr anchor="ctr">
            <a:normAutofit/>
          </a:bodyPr>
          <a:lstStyle/>
          <a:p>
            <a:r>
              <a:rPr lang="hi-IN" b="1" dirty="0"/>
              <a:t>डेटा </a:t>
            </a:r>
            <a:r>
              <a:rPr lang="hi-IN" b="1" dirty="0" err="1"/>
              <a:t>स्क्रैपिंग</a:t>
            </a:r>
            <a:r>
              <a:rPr lang="hi-IN" b="1" dirty="0"/>
              <a:t> और छाया </a:t>
            </a:r>
            <a:r>
              <a:rPr lang="hi-IN" b="1" dirty="0" err="1"/>
              <a:t>प्रोफ़ाइल</a:t>
            </a:r>
            <a:endParaRPr lang="en-IN" b="1" dirty="0"/>
          </a:p>
        </p:txBody>
      </p:sp>
      <p:sp>
        <p:nvSpPr>
          <p:cNvPr id="3" name="Content Placeholder 2">
            <a:extLst>
              <a:ext uri="{FF2B5EF4-FFF2-40B4-BE49-F238E27FC236}">
                <a16:creationId xmlns:a16="http://schemas.microsoft.com/office/drawing/2014/main" id="{D7170A17-867E-1862-8E6B-9FFEFFC7BB30}"/>
              </a:ext>
            </a:extLst>
          </p:cNvPr>
          <p:cNvSpPr>
            <a:spLocks noGrp="1"/>
          </p:cNvSpPr>
          <p:nvPr>
            <p:ph idx="1"/>
          </p:nvPr>
        </p:nvSpPr>
        <p:spPr>
          <a:xfrm>
            <a:off x="643170" y="2285995"/>
            <a:ext cx="4778387" cy="3973072"/>
          </a:xfrm>
        </p:spPr>
        <p:txBody>
          <a:bodyPr anchor="ctr">
            <a:normAutofit lnSpcReduction="10000"/>
          </a:bodyPr>
          <a:lstStyle/>
          <a:p>
            <a:r>
              <a:rPr lang="hi-IN" sz="2400" dirty="0"/>
              <a:t>उन्नत उपकरणों का उपयोग करके, साइबर अपराधी व्यक्तिगत डेटा को खंगालते हैं और छाया </a:t>
            </a:r>
            <a:r>
              <a:rPr lang="hi-IN" sz="2400" dirty="0" err="1"/>
              <a:t>प्रोफ़ाइल</a:t>
            </a:r>
            <a:r>
              <a:rPr lang="hi-IN" sz="2400" dirty="0"/>
              <a:t> बनाते हैं।</a:t>
            </a:r>
          </a:p>
          <a:p>
            <a:r>
              <a:rPr lang="hi-IN" sz="2400" dirty="0"/>
              <a:t>इस डेटा का उपयोग </a:t>
            </a:r>
            <a:r>
              <a:rPr lang="hi-IN" sz="2400" dirty="0" err="1"/>
              <a:t>स्पीयर-फ़िशिंग</a:t>
            </a:r>
            <a:r>
              <a:rPr lang="hi-IN" sz="2400" dirty="0"/>
              <a:t> से लेकर खाता अधिग्रहण या डार्क वेब पर बेचने तक किसी भी चीज़ के लिए किया जा सकता है।</a:t>
            </a:r>
          </a:p>
          <a:p>
            <a:r>
              <a:rPr lang="hi-IN" sz="2400" dirty="0"/>
              <a:t>यहां तक ​​कि जो लोग सोशल मीडिया पर नहीं हैं वे भी दोस्तों और परिवार के सौजन्य से </a:t>
            </a:r>
            <a:r>
              <a:rPr lang="hi-IN" sz="2400" dirty="0" err="1"/>
              <a:t>शैडो</a:t>
            </a:r>
            <a:r>
              <a:rPr lang="hi-IN" sz="2400" dirty="0"/>
              <a:t> प्रोफाइल बना सकते हैं।</a:t>
            </a:r>
            <a:endParaRPr lang="en-IN" sz="2000" dirty="0"/>
          </a:p>
        </p:txBody>
      </p:sp>
      <p:pic>
        <p:nvPicPr>
          <p:cNvPr id="4" name="Picture 3" descr="A black background with blue text">
            <a:extLst>
              <a:ext uri="{FF2B5EF4-FFF2-40B4-BE49-F238E27FC236}">
                <a16:creationId xmlns:a16="http://schemas.microsoft.com/office/drawing/2014/main" id="{AE2A8212-EDCB-CBB9-B847-1D0EA152C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8591" y="-467591"/>
            <a:ext cx="3169426" cy="1766986"/>
          </a:xfrm>
          <a:prstGeom prst="rect">
            <a:avLst/>
          </a:prstGeom>
        </p:spPr>
      </p:pic>
    </p:spTree>
    <p:extLst>
      <p:ext uri="{BB962C8B-B14F-4D97-AF65-F5344CB8AC3E}">
        <p14:creationId xmlns:p14="http://schemas.microsoft.com/office/powerpoint/2010/main" val="132670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43F9-B108-1C16-4429-34F93EF6EFC6}"/>
              </a:ext>
            </a:extLst>
          </p:cNvPr>
          <p:cNvSpPr>
            <a:spLocks noGrp="1"/>
          </p:cNvSpPr>
          <p:nvPr>
            <p:ph type="title"/>
          </p:nvPr>
        </p:nvSpPr>
        <p:spPr/>
        <p:txBody>
          <a:bodyPr/>
          <a:lstStyle/>
          <a:p>
            <a:r>
              <a:rPr lang="en-IN" b="1" dirty="0"/>
              <a:t>Overview</a:t>
            </a:r>
          </a:p>
        </p:txBody>
      </p:sp>
      <p:sp>
        <p:nvSpPr>
          <p:cNvPr id="3" name="Content Placeholder 2">
            <a:extLst>
              <a:ext uri="{FF2B5EF4-FFF2-40B4-BE49-F238E27FC236}">
                <a16:creationId xmlns:a16="http://schemas.microsoft.com/office/drawing/2014/main" id="{B9C85D23-3EFE-C688-93DF-1F8C9C22C67A}"/>
              </a:ext>
            </a:extLst>
          </p:cNvPr>
          <p:cNvSpPr>
            <a:spLocks noGrp="1"/>
          </p:cNvSpPr>
          <p:nvPr>
            <p:ph idx="1"/>
          </p:nvPr>
        </p:nvSpPr>
        <p:spPr/>
        <p:txBody>
          <a:bodyPr>
            <a:normAutofit/>
          </a:bodyPr>
          <a:lstStyle/>
          <a:p>
            <a:pPr marL="0" indent="0" algn="l">
              <a:buNone/>
            </a:pPr>
            <a:r>
              <a:rPr lang="hi-IN" b="0" i="0" dirty="0">
                <a:effectLst/>
                <a:latin typeface="Google Sans"/>
              </a:rPr>
              <a:t>सोशल मीडिया ख़तरे में ऐसे कार्य शामिल हैं जो किसी व्यक्ति या संगठन के सोशल मीडिया अकाउंट को ख़तरे में डालते हैं। बुरे अभिनेता गुप्त रूप से डेटा हासिल करने, जासूसी करने या अपने खातों से समझौता करके पैसे चुराने के लिए उपकरणों का उपयोग करते हैं। डेटा सुरक्षा मुद्दे और गोपनीयता नियंत्रण में खामियां उपयोगकर्ता की जानकारी को खतरे में डाल सकती हैं।</a:t>
            </a:r>
          </a:p>
          <a:p>
            <a:pPr marL="0" indent="0" algn="l">
              <a:buNone/>
            </a:pPr>
            <a:endParaRPr lang="hi-IN" b="0" i="0" dirty="0">
              <a:effectLst/>
              <a:latin typeface="Google Sans"/>
            </a:endParaRPr>
          </a:p>
          <a:p>
            <a:pPr marL="0" indent="0" algn="l">
              <a:buNone/>
            </a:pPr>
            <a:r>
              <a:rPr lang="hi-IN" b="0" i="0" dirty="0">
                <a:effectLst/>
                <a:latin typeface="Google Sans"/>
              </a:rPr>
              <a:t>चूंकि डिजिटल युग में सभी सोशल मीडिया खातों का बहिष्कार करना कोई विकल्प नहीं है, इसलिए हमें यह जानना होगा कि पुराने और नए दोनों तरह के खतरों को कैसे पहचाना और हल किया जाए।</a:t>
            </a:r>
            <a:endParaRPr lang="en-US" b="0" i="0" dirty="0">
              <a:effectLst/>
              <a:latin typeface="Google Sans"/>
            </a:endParaRPr>
          </a:p>
        </p:txBody>
      </p:sp>
      <p:pic>
        <p:nvPicPr>
          <p:cNvPr id="4" name="Picture 3" descr="A black background with blue text">
            <a:extLst>
              <a:ext uri="{FF2B5EF4-FFF2-40B4-BE49-F238E27FC236}">
                <a16:creationId xmlns:a16="http://schemas.microsoft.com/office/drawing/2014/main" id="{91E1D050-7CDA-6D44-048E-F68B8FBFB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3909" y="-188137"/>
            <a:ext cx="2580554" cy="1530230"/>
          </a:xfrm>
          <a:prstGeom prst="rect">
            <a:avLst/>
          </a:prstGeom>
        </p:spPr>
      </p:pic>
    </p:spTree>
    <p:extLst>
      <p:ext uri="{BB962C8B-B14F-4D97-AF65-F5344CB8AC3E}">
        <p14:creationId xmlns:p14="http://schemas.microsoft.com/office/powerpoint/2010/main" val="91862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2C4777-AC92-033C-1C36-6EADB5D6E71D}"/>
              </a:ext>
            </a:extLst>
          </p:cNvPr>
          <p:cNvPicPr>
            <a:picLocks noChangeAspect="1"/>
          </p:cNvPicPr>
          <p:nvPr/>
        </p:nvPicPr>
        <p:blipFill>
          <a:blip r:embed="rId2"/>
          <a:srcRect l="27639" r="27986"/>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A7454-3885-1267-EE69-C94952890F8B}"/>
              </a:ext>
            </a:extLst>
          </p:cNvPr>
          <p:cNvSpPr>
            <a:spLocks noGrp="1"/>
          </p:cNvSpPr>
          <p:nvPr>
            <p:ph type="title"/>
          </p:nvPr>
        </p:nvSpPr>
        <p:spPr>
          <a:xfrm>
            <a:off x="5842181" y="879581"/>
            <a:ext cx="5985164" cy="1559301"/>
          </a:xfrm>
        </p:spPr>
        <p:txBody>
          <a:bodyPr>
            <a:normAutofit/>
          </a:bodyPr>
          <a:lstStyle/>
          <a:p>
            <a:r>
              <a:rPr lang="hi-IN" b="1" dirty="0"/>
              <a:t>सोशल मीडिया </a:t>
            </a:r>
            <a:br>
              <a:rPr lang="en-US" b="1" dirty="0"/>
            </a:br>
            <a:r>
              <a:rPr lang="hi-IN" b="1" dirty="0" err="1"/>
              <a:t>रैंसमवेयर</a:t>
            </a:r>
            <a:endParaRPr lang="en-IN" b="1" dirty="0"/>
          </a:p>
        </p:txBody>
      </p:sp>
      <p:sp>
        <p:nvSpPr>
          <p:cNvPr id="3" name="Content Placeholder 2">
            <a:extLst>
              <a:ext uri="{FF2B5EF4-FFF2-40B4-BE49-F238E27FC236}">
                <a16:creationId xmlns:a16="http://schemas.microsoft.com/office/drawing/2014/main" id="{CA93F11E-F136-F3F4-7D7B-75952D1E8648}"/>
              </a:ext>
            </a:extLst>
          </p:cNvPr>
          <p:cNvSpPr>
            <a:spLocks noGrp="1"/>
          </p:cNvSpPr>
          <p:nvPr>
            <p:ph idx="1"/>
          </p:nvPr>
        </p:nvSpPr>
        <p:spPr>
          <a:xfrm>
            <a:off x="5808518" y="2285999"/>
            <a:ext cx="5554139" cy="3548394"/>
          </a:xfrm>
        </p:spPr>
        <p:txBody>
          <a:bodyPr anchor="ctr">
            <a:normAutofit/>
          </a:bodyPr>
          <a:lstStyle/>
          <a:p>
            <a:pPr marL="0" indent="0">
              <a:buNone/>
            </a:pPr>
            <a:r>
              <a:rPr lang="hi-IN" sz="2000" dirty="0"/>
              <a:t>हमलावर सोशल मीडिया खातों में घुसपैठ करते हैं और उपयोगकर्ताओं को </a:t>
            </a:r>
            <a:r>
              <a:rPr lang="hi-IN" sz="2000" dirty="0" err="1"/>
              <a:t>लॉक</a:t>
            </a:r>
            <a:r>
              <a:rPr lang="hi-IN" sz="2000" dirty="0"/>
              <a:t> कर देते हैं, पहुंच बहाल करने के लिए फिरौती की मांग करते हैं।</a:t>
            </a:r>
          </a:p>
          <a:p>
            <a:pPr marL="0" indent="0">
              <a:buNone/>
            </a:pPr>
            <a:endParaRPr lang="hi-IN" sz="2000" dirty="0"/>
          </a:p>
          <a:p>
            <a:pPr marL="0" indent="0">
              <a:buNone/>
            </a:pPr>
            <a:r>
              <a:rPr lang="hi-IN" sz="2000" dirty="0"/>
              <a:t>हैकर्स </a:t>
            </a:r>
            <a:r>
              <a:rPr lang="hi-IN" sz="2000" dirty="0" err="1"/>
              <a:t>क्रिप्टोकरेंसी</a:t>
            </a:r>
            <a:r>
              <a:rPr lang="hi-IN" sz="2000" dirty="0"/>
              <a:t> में भुगतान न करने पर सोशल मीडिया खातों से निजी या संवेदनशील जानकारी को उजागर करने की धमकी भी देते हैं</a:t>
            </a:r>
            <a:endParaRPr lang="en-IN" sz="2000" dirty="0"/>
          </a:p>
        </p:txBody>
      </p:sp>
      <p:pic>
        <p:nvPicPr>
          <p:cNvPr id="4" name="Picture 3" descr="A black background with blue text">
            <a:extLst>
              <a:ext uri="{FF2B5EF4-FFF2-40B4-BE49-F238E27FC236}">
                <a16:creationId xmlns:a16="http://schemas.microsoft.com/office/drawing/2014/main" id="{5B36616D-092C-A4F3-08A4-D444AD5FB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745" y="-188137"/>
            <a:ext cx="2849600" cy="1632473"/>
          </a:xfrm>
          <a:prstGeom prst="rect">
            <a:avLst/>
          </a:prstGeom>
        </p:spPr>
      </p:pic>
    </p:spTree>
    <p:extLst>
      <p:ext uri="{BB962C8B-B14F-4D97-AF65-F5344CB8AC3E}">
        <p14:creationId xmlns:p14="http://schemas.microsoft.com/office/powerpoint/2010/main" val="113691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3B1D10-94CA-AAA5-D958-1CF1530A1CB7}"/>
              </a:ext>
            </a:extLst>
          </p:cNvPr>
          <p:cNvSpPr>
            <a:spLocks noGrp="1"/>
          </p:cNvSpPr>
          <p:nvPr>
            <p:ph type="title"/>
          </p:nvPr>
        </p:nvSpPr>
        <p:spPr>
          <a:xfrm>
            <a:off x="740306" y="758535"/>
            <a:ext cx="4646904" cy="1420667"/>
          </a:xfrm>
        </p:spPr>
        <p:txBody>
          <a:bodyPr anchor="ctr">
            <a:normAutofit/>
          </a:bodyPr>
          <a:lstStyle/>
          <a:p>
            <a:r>
              <a:rPr lang="hi-IN" sz="4000" b="1" kern="100" dirty="0">
                <a:effectLst/>
                <a:latin typeface="Aptos" panose="020B0004020202020204" pitchFamily="34" charset="0"/>
                <a:ea typeface="Aptos" panose="020B0004020202020204" pitchFamily="34" charset="0"/>
                <a:cs typeface="Vrinda" panose="020B0502040204020203" pitchFamily="34" charset="0"/>
              </a:rPr>
              <a:t>नकली प्रभाव और अनुयायी धोखाधड़ी</a:t>
            </a:r>
            <a:endParaRPr lang="en-IN" sz="4000" b="1" dirty="0"/>
          </a:p>
        </p:txBody>
      </p:sp>
      <p:sp>
        <p:nvSpPr>
          <p:cNvPr id="3" name="Content Placeholder 2">
            <a:extLst>
              <a:ext uri="{FF2B5EF4-FFF2-40B4-BE49-F238E27FC236}">
                <a16:creationId xmlns:a16="http://schemas.microsoft.com/office/drawing/2014/main" id="{D3E308B0-0EDF-9C9D-F2A5-9F772ECACFCD}"/>
              </a:ext>
            </a:extLst>
          </p:cNvPr>
          <p:cNvSpPr>
            <a:spLocks noGrp="1"/>
          </p:cNvSpPr>
          <p:nvPr>
            <p:ph idx="1"/>
          </p:nvPr>
        </p:nvSpPr>
        <p:spPr>
          <a:xfrm>
            <a:off x="537727" y="2458740"/>
            <a:ext cx="5257799" cy="3791240"/>
          </a:xfrm>
        </p:spPr>
        <p:txBody>
          <a:bodyPr anchor="ctr">
            <a:normAutofit fontScale="92500" lnSpcReduction="10000"/>
          </a:bodyPr>
          <a:lstStyle/>
          <a:p>
            <a:pPr marL="342900" lvl="0" indent="-342900">
              <a:spcAft>
                <a:spcPts val="800"/>
              </a:spcAft>
              <a:buSzPts val="1000"/>
              <a:buFont typeface="Symbol" panose="05050102010706020507" pitchFamily="18" charset="2"/>
              <a:buChar char=""/>
              <a:tabLst>
                <a:tab pos="457200" algn="l"/>
              </a:tabLst>
            </a:pPr>
            <a:r>
              <a:rPr lang="hi-IN" kern="100" dirty="0">
                <a:effectLst/>
                <a:latin typeface="Aptos" panose="020B0004020202020204" pitchFamily="34" charset="0"/>
                <a:ea typeface="Aptos" panose="020B0004020202020204" pitchFamily="34" charset="0"/>
                <a:cs typeface="Vrinda" panose="020B0502040204020203" pitchFamily="34" charset="0"/>
              </a:rPr>
              <a:t>अपराधी प्रभाव बढ़ाने के लिए नकली </a:t>
            </a:r>
            <a:r>
              <a:rPr lang="hi-IN" kern="100" dirty="0" err="1">
                <a:effectLst/>
                <a:latin typeface="Aptos" panose="020B0004020202020204" pitchFamily="34" charset="0"/>
                <a:ea typeface="Aptos" panose="020B0004020202020204" pitchFamily="34" charset="0"/>
                <a:cs typeface="Vrinda" panose="020B0502040204020203" pitchFamily="34" charset="0"/>
              </a:rPr>
              <a:t>फॉलोअर्स</a:t>
            </a:r>
            <a:r>
              <a:rPr lang="hi-IN" kern="100" dirty="0">
                <a:effectLst/>
                <a:latin typeface="Aptos" panose="020B0004020202020204" pitchFamily="34" charset="0"/>
                <a:ea typeface="Aptos" panose="020B0004020202020204" pitchFamily="34" charset="0"/>
                <a:cs typeface="Vrinda" panose="020B0502040204020203" pitchFamily="34" charset="0"/>
              </a:rPr>
              <a:t>, लाइक और कमेंट बेचकर प्रभावशाली संस्कृति के </a:t>
            </a:r>
            <a:r>
              <a:rPr lang="hi-IN" kern="100" dirty="0" err="1">
                <a:effectLst/>
                <a:latin typeface="Aptos" panose="020B0004020202020204" pitchFamily="34" charset="0"/>
                <a:ea typeface="Aptos" panose="020B0004020202020204" pitchFamily="34" charset="0"/>
                <a:cs typeface="Vrinda" panose="020B0502040204020203" pitchFamily="34" charset="0"/>
              </a:rPr>
              <a:t>उदय</a:t>
            </a:r>
            <a:r>
              <a:rPr lang="hi-IN" kern="100" dirty="0">
                <a:effectLst/>
                <a:latin typeface="Aptos" panose="020B0004020202020204" pitchFamily="34" charset="0"/>
                <a:ea typeface="Aptos" panose="020B0004020202020204" pitchFamily="34" charset="0"/>
                <a:cs typeface="Vrinda" panose="020B0502040204020203" pitchFamily="34" charset="0"/>
              </a:rPr>
              <a:t> का फायदा उठा रहे हैं।</a:t>
            </a:r>
          </a:p>
          <a:p>
            <a:pPr marL="342900" lvl="0" indent="-342900">
              <a:spcAft>
                <a:spcPts val="800"/>
              </a:spcAft>
              <a:buSzPts val="1000"/>
              <a:buFont typeface="Symbol" panose="05050102010706020507" pitchFamily="18" charset="2"/>
              <a:buChar char=""/>
              <a:tabLst>
                <a:tab pos="457200" algn="l"/>
              </a:tabLst>
            </a:pPr>
            <a:r>
              <a:rPr lang="hi-IN" kern="100" dirty="0">
                <a:effectLst/>
                <a:latin typeface="Aptos" panose="020B0004020202020204" pitchFamily="34" charset="0"/>
                <a:ea typeface="Aptos" panose="020B0004020202020204" pitchFamily="34" charset="0"/>
                <a:cs typeface="Vrinda" panose="020B0502040204020203" pitchFamily="34" charset="0"/>
              </a:rPr>
              <a:t>उपयोगकर्ता और ब्रांड नकली प्रभावशाली लोगों के शिकार बन जाते हैं जो वैध दिखते हैं लेकिन खरीदे गए जुड़ाव का उपयोग अनुयायियों या </a:t>
            </a:r>
            <a:r>
              <a:rPr lang="hi-IN" kern="100" dirty="0" err="1">
                <a:effectLst/>
                <a:latin typeface="Aptos" panose="020B0004020202020204" pitchFamily="34" charset="0"/>
                <a:ea typeface="Aptos" panose="020B0004020202020204" pitchFamily="34" charset="0"/>
                <a:cs typeface="Vrinda" panose="020B0502040204020203" pitchFamily="34" charset="0"/>
              </a:rPr>
              <a:t>प्रायोजकों</a:t>
            </a:r>
            <a:r>
              <a:rPr lang="hi-IN" kern="100" dirty="0">
                <a:effectLst/>
                <a:latin typeface="Aptos" panose="020B0004020202020204" pitchFamily="34" charset="0"/>
                <a:ea typeface="Aptos" panose="020B0004020202020204" pitchFamily="34" charset="0"/>
                <a:cs typeface="Vrinda" panose="020B0502040204020203" pitchFamily="34" charset="0"/>
              </a:rPr>
              <a:t> को धोखा देने के लिए करते हैं।</a:t>
            </a:r>
            <a:endParaRPr lang="en-IN" sz="2000" dirty="0"/>
          </a:p>
        </p:txBody>
      </p:sp>
      <p:pic>
        <p:nvPicPr>
          <p:cNvPr id="5" name="Picture 4" descr="Question mark boxes">
            <a:extLst>
              <a:ext uri="{FF2B5EF4-FFF2-40B4-BE49-F238E27FC236}">
                <a16:creationId xmlns:a16="http://schemas.microsoft.com/office/drawing/2014/main" id="{5ECF5E94-F8AF-8A90-F6D2-4D206CC8F6FA}"/>
              </a:ext>
            </a:extLst>
          </p:cNvPr>
          <p:cNvPicPr>
            <a:picLocks noChangeAspect="1"/>
          </p:cNvPicPr>
          <p:nvPr/>
        </p:nvPicPr>
        <p:blipFill>
          <a:blip r:embed="rId2"/>
          <a:srcRect l="27913" r="22031"/>
          <a:stretch/>
        </p:blipFill>
        <p:spPr>
          <a:xfrm>
            <a:off x="5881254" y="1142999"/>
            <a:ext cx="6102825" cy="4966856"/>
          </a:xfrm>
          <a:prstGeom prst="rect">
            <a:avLst/>
          </a:prstGeom>
        </p:spPr>
      </p:pic>
      <p:pic>
        <p:nvPicPr>
          <p:cNvPr id="4" name="Picture 3" descr="A black background with blue text">
            <a:extLst>
              <a:ext uri="{FF2B5EF4-FFF2-40B4-BE49-F238E27FC236}">
                <a16:creationId xmlns:a16="http://schemas.microsoft.com/office/drawing/2014/main" id="{BC7962DF-A7CF-7F24-E5D2-24F55B242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447" y="-219309"/>
            <a:ext cx="2849600" cy="1777946"/>
          </a:xfrm>
          <a:prstGeom prst="rect">
            <a:avLst/>
          </a:prstGeom>
        </p:spPr>
      </p:pic>
    </p:spTree>
    <p:extLst>
      <p:ext uri="{BB962C8B-B14F-4D97-AF65-F5344CB8AC3E}">
        <p14:creationId xmlns:p14="http://schemas.microsoft.com/office/powerpoint/2010/main" val="15688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ingerprint in black and white">
            <a:extLst>
              <a:ext uri="{FF2B5EF4-FFF2-40B4-BE49-F238E27FC236}">
                <a16:creationId xmlns:a16="http://schemas.microsoft.com/office/drawing/2014/main" id="{1A6F1024-C2FC-DEC9-2195-EF5CEAF6A665}"/>
              </a:ext>
            </a:extLst>
          </p:cNvPr>
          <p:cNvPicPr>
            <a:picLocks noChangeAspect="1"/>
          </p:cNvPicPr>
          <p:nvPr/>
        </p:nvPicPr>
        <p:blipFill>
          <a:blip r:embed="rId2"/>
          <a:srcRect l="21902" r="25439"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28FDE-F3B5-643E-89FF-E89B3C50C5A7}"/>
              </a:ext>
            </a:extLst>
          </p:cNvPr>
          <p:cNvSpPr>
            <a:spLocks noGrp="1"/>
          </p:cNvSpPr>
          <p:nvPr>
            <p:ph type="title"/>
          </p:nvPr>
        </p:nvSpPr>
        <p:spPr>
          <a:xfrm>
            <a:off x="6068614" y="1142999"/>
            <a:ext cx="5464968" cy="1559301"/>
          </a:xfrm>
        </p:spPr>
        <p:txBody>
          <a:bodyPr>
            <a:normAutofit/>
          </a:bodyPr>
          <a:lstStyle/>
          <a:p>
            <a:r>
              <a:rPr lang="hi-IN" sz="4000" b="1" kern="100" dirty="0" err="1">
                <a:effectLst/>
                <a:ea typeface="Aptos" panose="020B0004020202020204" pitchFamily="34" charset="0"/>
                <a:cs typeface="Vrinda" panose="020B0502040204020203" pitchFamily="34" charset="0"/>
              </a:rPr>
              <a:t>बायोमेट्रिक</a:t>
            </a:r>
            <a:r>
              <a:rPr lang="hi-IN" sz="4000" b="1" kern="100" dirty="0">
                <a:effectLst/>
                <a:ea typeface="Aptos" panose="020B0004020202020204" pitchFamily="34" charset="0"/>
                <a:cs typeface="Vrinda" panose="020B0502040204020203" pitchFamily="34" charset="0"/>
              </a:rPr>
              <a:t> डेटा चोरी</a:t>
            </a:r>
            <a:endParaRPr lang="en-IN" sz="4000" dirty="0"/>
          </a:p>
        </p:txBody>
      </p:sp>
      <p:sp>
        <p:nvSpPr>
          <p:cNvPr id="3" name="Content Placeholder 2">
            <a:extLst>
              <a:ext uri="{FF2B5EF4-FFF2-40B4-BE49-F238E27FC236}">
                <a16:creationId xmlns:a16="http://schemas.microsoft.com/office/drawing/2014/main" id="{19ACBAB7-FDEC-92A6-77BF-3F707976852D}"/>
              </a:ext>
            </a:extLst>
          </p:cNvPr>
          <p:cNvSpPr>
            <a:spLocks noGrp="1"/>
          </p:cNvSpPr>
          <p:nvPr>
            <p:ph idx="1"/>
          </p:nvPr>
        </p:nvSpPr>
        <p:spPr>
          <a:xfrm>
            <a:off x="6115317" y="2285999"/>
            <a:ext cx="5247340" cy="3954079"/>
          </a:xfrm>
        </p:spPr>
        <p:txBody>
          <a:bodyPr anchor="ctr">
            <a:normAutofit/>
          </a:bodyPr>
          <a:lstStyle/>
          <a:p>
            <a:pPr marL="342900" lvl="0" indent="-342900">
              <a:spcAft>
                <a:spcPts val="800"/>
              </a:spcAft>
              <a:buSzPts val="1000"/>
              <a:buFont typeface="Symbol" panose="05050102010706020507" pitchFamily="18" charset="2"/>
              <a:buChar char=""/>
              <a:tabLst>
                <a:tab pos="457200" algn="l"/>
              </a:tabLst>
            </a:pPr>
            <a:r>
              <a:rPr lang="hi-IN" sz="2400" kern="100" dirty="0">
                <a:effectLst/>
                <a:latin typeface="Aptos" panose="020B0004020202020204" pitchFamily="34" charset="0"/>
                <a:ea typeface="Aptos" panose="020B0004020202020204" pitchFamily="34" charset="0"/>
                <a:cs typeface="Vrinda" panose="020B0502040204020203" pitchFamily="34" charset="0"/>
              </a:rPr>
              <a:t>जैसे ही सोशल प्लेटफ़ॉर्म </a:t>
            </a:r>
            <a:r>
              <a:rPr lang="hi-IN" sz="2400" kern="100" dirty="0" err="1">
                <a:effectLst/>
                <a:latin typeface="Aptos" panose="020B0004020202020204" pitchFamily="34" charset="0"/>
                <a:ea typeface="Aptos" panose="020B0004020202020204" pitchFamily="34" charset="0"/>
                <a:cs typeface="Vrinda" panose="020B0502040204020203" pitchFamily="34" charset="0"/>
              </a:rPr>
              <a:t>बायोमेट्रिक</a:t>
            </a:r>
            <a:r>
              <a:rPr lang="hi-IN" sz="2400" kern="100" dirty="0">
                <a:effectLst/>
                <a:latin typeface="Aptos" panose="020B0004020202020204" pitchFamily="34" charset="0"/>
                <a:ea typeface="Aptos" panose="020B0004020202020204" pitchFamily="34" charset="0"/>
                <a:cs typeface="Vrinda" panose="020B0502040204020203" pitchFamily="34" charset="0"/>
              </a:rPr>
              <a:t> </a:t>
            </a:r>
            <a:r>
              <a:rPr lang="hi-IN" sz="2400" kern="100" dirty="0" err="1">
                <a:effectLst/>
                <a:latin typeface="Aptos" panose="020B0004020202020204" pitchFamily="34" charset="0"/>
                <a:ea typeface="Aptos" panose="020B0004020202020204" pitchFamily="34" charset="0"/>
                <a:cs typeface="Vrinda" panose="020B0502040204020203" pitchFamily="34" charset="0"/>
              </a:rPr>
              <a:t>लॉगिन</a:t>
            </a:r>
            <a:r>
              <a:rPr lang="hi-IN" sz="2400" kern="100" dirty="0">
                <a:effectLst/>
                <a:latin typeface="Aptos" panose="020B0004020202020204" pitchFamily="34" charset="0"/>
                <a:ea typeface="Aptos" panose="020B0004020202020204" pitchFamily="34" charset="0"/>
                <a:cs typeface="Vrinda" panose="020B0502040204020203" pitchFamily="34" charset="0"/>
              </a:rPr>
              <a:t> (जैसे </a:t>
            </a:r>
            <a:r>
              <a:rPr lang="hi-IN" sz="2400" b="1" kern="100" dirty="0">
                <a:effectLst/>
                <a:latin typeface="Aptos" panose="020B0004020202020204" pitchFamily="34" charset="0"/>
                <a:ea typeface="Aptos" panose="020B0004020202020204" pitchFamily="34" charset="0"/>
                <a:cs typeface="Vrinda" panose="020B0502040204020203" pitchFamily="34" charset="0"/>
              </a:rPr>
              <a:t>चेहरे की पहचान</a:t>
            </a:r>
            <a:r>
              <a:rPr lang="hi-IN" sz="2400" kern="100" dirty="0">
                <a:effectLst/>
                <a:latin typeface="Aptos" panose="020B0004020202020204" pitchFamily="34" charset="0"/>
                <a:ea typeface="Aptos" panose="020B0004020202020204" pitchFamily="34" charset="0"/>
                <a:cs typeface="Vrinda" panose="020B0502040204020203" pitchFamily="34" charset="0"/>
              </a:rPr>
              <a:t>) को शामिल करना शुरू करते हैं, हमलावर इस संवेदनशील डेटा को लक्षित कर रहे हैं।</a:t>
            </a:r>
          </a:p>
          <a:p>
            <a:pPr marL="342900" lvl="0" indent="-342900">
              <a:spcAft>
                <a:spcPts val="800"/>
              </a:spcAft>
              <a:buSzPts val="1000"/>
              <a:buFont typeface="Symbol" panose="05050102010706020507" pitchFamily="18" charset="2"/>
              <a:buChar char=""/>
              <a:tabLst>
                <a:tab pos="457200" algn="l"/>
              </a:tabLst>
            </a:pPr>
            <a:r>
              <a:rPr lang="hi-IN" sz="2400" kern="100" dirty="0" err="1">
                <a:effectLst/>
                <a:latin typeface="Aptos" panose="020B0004020202020204" pitchFamily="34" charset="0"/>
                <a:ea typeface="Aptos" panose="020B0004020202020204" pitchFamily="34" charset="0"/>
                <a:cs typeface="Vrinda" panose="020B0502040204020203" pitchFamily="34" charset="0"/>
              </a:rPr>
              <a:t>बायोमेट्रिक</a:t>
            </a:r>
            <a:r>
              <a:rPr lang="hi-IN" sz="2400" kern="100" dirty="0">
                <a:effectLst/>
                <a:latin typeface="Aptos" panose="020B0004020202020204" pitchFamily="34" charset="0"/>
                <a:ea typeface="Aptos" panose="020B0004020202020204" pitchFamily="34" charset="0"/>
                <a:cs typeface="Vrinda" panose="020B0502040204020203" pitchFamily="34" charset="0"/>
              </a:rPr>
              <a:t> डेटा, अगर चोरी या नकली हो, तो पारंपरिक पासवर्ड की तुलना में </a:t>
            </a:r>
            <a:r>
              <a:rPr lang="hi-IN" sz="2400" kern="100" dirty="0" err="1">
                <a:effectLst/>
                <a:latin typeface="Aptos" panose="020B0004020202020204" pitchFamily="34" charset="0"/>
                <a:ea typeface="Aptos" panose="020B0004020202020204" pitchFamily="34" charset="0"/>
                <a:cs typeface="Vrinda" panose="020B0502040204020203" pitchFamily="34" charset="0"/>
              </a:rPr>
              <a:t>रीसेट</a:t>
            </a:r>
            <a:r>
              <a:rPr lang="hi-IN" sz="2400" kern="100" dirty="0">
                <a:effectLst/>
                <a:latin typeface="Aptos" panose="020B0004020202020204" pitchFamily="34" charset="0"/>
                <a:ea typeface="Aptos" panose="020B0004020202020204" pitchFamily="34" charset="0"/>
                <a:cs typeface="Vrinda" panose="020B0502040204020203" pitchFamily="34" charset="0"/>
              </a:rPr>
              <a:t> करना या सुरक्षित करना कठिन हो सकता है, जिससे यह एक प्रमुख लक्ष्य बन जाता है।</a:t>
            </a:r>
            <a:endParaRPr lang="en-IN" sz="2000" dirty="0"/>
          </a:p>
        </p:txBody>
      </p:sp>
      <p:pic>
        <p:nvPicPr>
          <p:cNvPr id="4" name="Picture 3" descr="A black background with blue text">
            <a:extLst>
              <a:ext uri="{FF2B5EF4-FFF2-40B4-BE49-F238E27FC236}">
                <a16:creationId xmlns:a16="http://schemas.microsoft.com/office/drawing/2014/main" id="{F2BB1ADA-A119-F35D-B8C5-F7B98FF8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2792787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3D pattern of ring shapes connected by lines">
            <a:extLst>
              <a:ext uri="{FF2B5EF4-FFF2-40B4-BE49-F238E27FC236}">
                <a16:creationId xmlns:a16="http://schemas.microsoft.com/office/drawing/2014/main" id="{530E6282-2453-50DE-B52D-28F901F79059}"/>
              </a:ext>
            </a:extLst>
          </p:cNvPr>
          <p:cNvPicPr>
            <a:picLocks noChangeAspect="1"/>
          </p:cNvPicPr>
          <p:nvPr/>
        </p:nvPicPr>
        <p:blipFill>
          <a:blip r:embed="rId3"/>
          <a:srcRect l="11451" r="44174"/>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FA6C2-C659-7BD2-E88A-FF02D904F945}"/>
              </a:ext>
            </a:extLst>
          </p:cNvPr>
          <p:cNvSpPr>
            <a:spLocks noGrp="1"/>
          </p:cNvSpPr>
          <p:nvPr>
            <p:ph type="title"/>
          </p:nvPr>
        </p:nvSpPr>
        <p:spPr>
          <a:xfrm>
            <a:off x="6006503" y="726698"/>
            <a:ext cx="5464968" cy="1559301"/>
          </a:xfrm>
        </p:spPr>
        <p:txBody>
          <a:bodyPr>
            <a:normAutofit/>
          </a:bodyPr>
          <a:lstStyle/>
          <a:p>
            <a:r>
              <a:rPr lang="hi-IN" sz="4000" b="1" dirty="0">
                <a:effectLst/>
                <a:ea typeface="Aptos" panose="020B0004020202020204" pitchFamily="34" charset="0"/>
                <a:cs typeface="Vrinda" panose="020B0502040204020203" pitchFamily="34" charset="0"/>
              </a:rPr>
              <a:t>सोशल मीडिया सप्लाई चेन पर हमले</a:t>
            </a:r>
            <a:endParaRPr lang="en-IN" sz="4000" dirty="0"/>
          </a:p>
        </p:txBody>
      </p:sp>
      <p:sp>
        <p:nvSpPr>
          <p:cNvPr id="3" name="Content Placeholder 2">
            <a:extLst>
              <a:ext uri="{FF2B5EF4-FFF2-40B4-BE49-F238E27FC236}">
                <a16:creationId xmlns:a16="http://schemas.microsoft.com/office/drawing/2014/main" id="{8BD5A836-3EF7-D836-BE87-C327996D2E50}"/>
              </a:ext>
            </a:extLst>
          </p:cNvPr>
          <p:cNvSpPr>
            <a:spLocks noGrp="1"/>
          </p:cNvSpPr>
          <p:nvPr>
            <p:ph idx="1"/>
          </p:nvPr>
        </p:nvSpPr>
        <p:spPr>
          <a:xfrm>
            <a:off x="6006502" y="2285999"/>
            <a:ext cx="5356155" cy="3954079"/>
          </a:xfrm>
        </p:spPr>
        <p:txBody>
          <a:bodyPr anchor="ctr">
            <a:normAutofit/>
          </a:bodyPr>
          <a:lstStyle/>
          <a:p>
            <a:pPr marL="342900" lvl="0" indent="-342900">
              <a:spcAft>
                <a:spcPts val="800"/>
              </a:spcAft>
              <a:buSzPts val="1000"/>
              <a:buFont typeface="Symbol" panose="05050102010706020507" pitchFamily="18" charset="2"/>
              <a:buChar char=""/>
              <a:tabLst>
                <a:tab pos="457200" algn="l"/>
              </a:tabLst>
            </a:pPr>
            <a:r>
              <a:rPr lang="hi-IN" sz="2400" kern="100" dirty="0">
                <a:effectLst/>
                <a:latin typeface="Aptos" panose="020B0004020202020204" pitchFamily="34" charset="0"/>
                <a:ea typeface="Aptos" panose="020B0004020202020204" pitchFamily="34" charset="0"/>
                <a:cs typeface="Vrinda" panose="020B0502040204020203" pitchFamily="34" charset="0"/>
              </a:rPr>
              <a:t>हैकर्स सुरक्षा में सेंध लगाने के लिए सोशल मीडिया प्लेटफ़ॉर्म (जैसे, सोशल मीडिया प्रबंधन टूल या </a:t>
            </a:r>
            <a:r>
              <a:rPr lang="hi-IN" sz="2400" kern="100" dirty="0" err="1">
                <a:effectLst/>
                <a:latin typeface="Aptos" panose="020B0004020202020204" pitchFamily="34" charset="0"/>
                <a:ea typeface="Aptos" panose="020B0004020202020204" pitchFamily="34" charset="0"/>
                <a:cs typeface="Vrinda" panose="020B0502040204020203" pitchFamily="34" charset="0"/>
              </a:rPr>
              <a:t>एनालिटिक्स</a:t>
            </a:r>
            <a:r>
              <a:rPr lang="hi-IN" sz="2400" kern="100" dirty="0">
                <a:effectLst/>
                <a:latin typeface="Aptos" panose="020B0004020202020204" pitchFamily="34" charset="0"/>
                <a:ea typeface="Aptos" panose="020B0004020202020204" pitchFamily="34" charset="0"/>
                <a:cs typeface="Vrinda" panose="020B0502040204020203" pitchFamily="34" charset="0"/>
              </a:rPr>
              <a:t> ऐप्स) में उपयोग किए जाने वाले </a:t>
            </a:r>
            <a:r>
              <a:rPr lang="hi-IN" sz="2400" b="1" kern="100" dirty="0">
                <a:effectLst/>
                <a:latin typeface="Aptos" panose="020B0004020202020204" pitchFamily="34" charset="0"/>
                <a:ea typeface="Aptos" panose="020B0004020202020204" pitchFamily="34" charset="0"/>
                <a:cs typeface="Vrinda" panose="020B0502040204020203" pitchFamily="34" charset="0"/>
              </a:rPr>
              <a:t>तृतीय-पक्ष एप्लिकेशन </a:t>
            </a:r>
            <a:r>
              <a:rPr lang="hi-IN" sz="2400" kern="100" dirty="0">
                <a:effectLst/>
                <a:latin typeface="Aptos" panose="020B0004020202020204" pitchFamily="34" charset="0"/>
                <a:ea typeface="Aptos" panose="020B0004020202020204" pitchFamily="34" charset="0"/>
                <a:cs typeface="Vrinda" panose="020B0502040204020203" pitchFamily="34" charset="0"/>
              </a:rPr>
              <a:t>और एकीकरण को लक्षित करते हैं।</a:t>
            </a:r>
          </a:p>
          <a:p>
            <a:pPr marL="342900" lvl="0" indent="-342900">
              <a:spcAft>
                <a:spcPts val="800"/>
              </a:spcAft>
              <a:buSzPts val="1000"/>
              <a:buFont typeface="Symbol" panose="05050102010706020507" pitchFamily="18" charset="2"/>
              <a:buChar char=""/>
              <a:tabLst>
                <a:tab pos="457200" algn="l"/>
              </a:tabLst>
            </a:pPr>
            <a:r>
              <a:rPr lang="hi-IN" sz="2400" kern="100" dirty="0">
                <a:effectLst/>
                <a:latin typeface="Aptos" panose="020B0004020202020204" pitchFamily="34" charset="0"/>
                <a:ea typeface="Aptos" panose="020B0004020202020204" pitchFamily="34" charset="0"/>
                <a:cs typeface="Vrinda" panose="020B0502040204020203" pitchFamily="34" charset="0"/>
              </a:rPr>
              <a:t>इन ऐप्स से समझौता करने से साइबर अपराधियों को सोशल मीडिया खातों या संवेदनशील डेटा तक अप्रत्यक्ष पहुंच मिल जाती है।</a:t>
            </a:r>
            <a:endParaRPr lang="en-IN" sz="2000" dirty="0"/>
          </a:p>
        </p:txBody>
      </p:sp>
      <p:pic>
        <p:nvPicPr>
          <p:cNvPr id="4" name="Picture 3" descr="A black background with blue text">
            <a:extLst>
              <a:ext uri="{FF2B5EF4-FFF2-40B4-BE49-F238E27FC236}">
                <a16:creationId xmlns:a16="http://schemas.microsoft.com/office/drawing/2014/main" id="{F71786AF-0EFA-B08F-5B28-DA7F23BC20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7745" y="-188137"/>
            <a:ext cx="2849600" cy="1757164"/>
          </a:xfrm>
          <a:prstGeom prst="rect">
            <a:avLst/>
          </a:prstGeom>
        </p:spPr>
      </p:pic>
    </p:spTree>
    <p:extLst>
      <p:ext uri="{BB962C8B-B14F-4D97-AF65-F5344CB8AC3E}">
        <p14:creationId xmlns:p14="http://schemas.microsoft.com/office/powerpoint/2010/main" val="131581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F52E-D816-EC5A-DAC2-988EEBF1C583}"/>
              </a:ext>
            </a:extLst>
          </p:cNvPr>
          <p:cNvSpPr>
            <a:spLocks noGrp="1"/>
          </p:cNvSpPr>
          <p:nvPr>
            <p:ph type="title"/>
          </p:nvPr>
        </p:nvSpPr>
        <p:spPr>
          <a:xfrm>
            <a:off x="838200" y="365126"/>
            <a:ext cx="5257800" cy="975302"/>
          </a:xfrm>
        </p:spPr>
        <p:txBody>
          <a:bodyPr/>
          <a:lstStyle/>
          <a:p>
            <a:r>
              <a:rPr lang="en-IN" b="1" dirty="0"/>
              <a:t>3</a:t>
            </a:r>
            <a:r>
              <a:rPr lang="en-IN" b="1" baseline="30000" dirty="0"/>
              <a:t>rd</a:t>
            </a:r>
            <a:r>
              <a:rPr lang="en-IN" b="1" dirty="0"/>
              <a:t> Party Frauds</a:t>
            </a:r>
          </a:p>
        </p:txBody>
      </p:sp>
      <p:pic>
        <p:nvPicPr>
          <p:cNvPr id="5" name="Content Placeholder 4">
            <a:extLst>
              <a:ext uri="{FF2B5EF4-FFF2-40B4-BE49-F238E27FC236}">
                <a16:creationId xmlns:a16="http://schemas.microsoft.com/office/drawing/2014/main" id="{FDE379A0-1DE4-8EF7-5047-691BD8E27BE8}"/>
              </a:ext>
            </a:extLst>
          </p:cNvPr>
          <p:cNvPicPr>
            <a:picLocks noGrp="1" noChangeAspect="1"/>
          </p:cNvPicPr>
          <p:nvPr>
            <p:ph idx="1"/>
          </p:nvPr>
        </p:nvPicPr>
        <p:blipFill>
          <a:blip r:embed="rId2"/>
          <a:stretch>
            <a:fillRect/>
          </a:stretch>
        </p:blipFill>
        <p:spPr>
          <a:xfrm>
            <a:off x="838200" y="1981885"/>
            <a:ext cx="2836718" cy="3826633"/>
          </a:xfrm>
        </p:spPr>
      </p:pic>
      <p:pic>
        <p:nvPicPr>
          <p:cNvPr id="7" name="Picture 6">
            <a:extLst>
              <a:ext uri="{FF2B5EF4-FFF2-40B4-BE49-F238E27FC236}">
                <a16:creationId xmlns:a16="http://schemas.microsoft.com/office/drawing/2014/main" id="{5601C441-0C0F-D72C-CCD4-B36862876B66}"/>
              </a:ext>
            </a:extLst>
          </p:cNvPr>
          <p:cNvPicPr>
            <a:picLocks noChangeAspect="1"/>
          </p:cNvPicPr>
          <p:nvPr/>
        </p:nvPicPr>
        <p:blipFill>
          <a:blip r:embed="rId3"/>
          <a:stretch>
            <a:fillRect/>
          </a:stretch>
        </p:blipFill>
        <p:spPr>
          <a:xfrm>
            <a:off x="4278472" y="1981885"/>
            <a:ext cx="3635055" cy="3961715"/>
          </a:xfrm>
          <a:prstGeom prst="rect">
            <a:avLst/>
          </a:prstGeom>
        </p:spPr>
      </p:pic>
      <p:pic>
        <p:nvPicPr>
          <p:cNvPr id="9" name="Picture 8">
            <a:extLst>
              <a:ext uri="{FF2B5EF4-FFF2-40B4-BE49-F238E27FC236}">
                <a16:creationId xmlns:a16="http://schemas.microsoft.com/office/drawing/2014/main" id="{E4977944-3555-2772-3FC6-5CE93FACD3BF}"/>
              </a:ext>
            </a:extLst>
          </p:cNvPr>
          <p:cNvPicPr>
            <a:picLocks noChangeAspect="1"/>
          </p:cNvPicPr>
          <p:nvPr/>
        </p:nvPicPr>
        <p:blipFill>
          <a:blip r:embed="rId4"/>
          <a:stretch>
            <a:fillRect/>
          </a:stretch>
        </p:blipFill>
        <p:spPr>
          <a:xfrm>
            <a:off x="8124849" y="1981885"/>
            <a:ext cx="3444538" cy="4017015"/>
          </a:xfrm>
          <a:prstGeom prst="rect">
            <a:avLst/>
          </a:prstGeom>
        </p:spPr>
      </p:pic>
      <p:sp>
        <p:nvSpPr>
          <p:cNvPr id="11" name="TextBox 10">
            <a:extLst>
              <a:ext uri="{FF2B5EF4-FFF2-40B4-BE49-F238E27FC236}">
                <a16:creationId xmlns:a16="http://schemas.microsoft.com/office/drawing/2014/main" id="{4197173E-EADE-6FFF-1B47-9C119CC8482D}"/>
              </a:ext>
            </a:extLst>
          </p:cNvPr>
          <p:cNvSpPr txBox="1"/>
          <p:nvPr/>
        </p:nvSpPr>
        <p:spPr>
          <a:xfrm>
            <a:off x="747745" y="1155762"/>
            <a:ext cx="3227218" cy="830997"/>
          </a:xfrm>
          <a:prstGeom prst="rect">
            <a:avLst/>
          </a:prstGeom>
          <a:noFill/>
        </p:spPr>
        <p:txBody>
          <a:bodyPr wrap="square" rtlCol="0">
            <a:spAutoFit/>
          </a:bodyPr>
          <a:lstStyle/>
          <a:p>
            <a:r>
              <a:rPr lang="en-IN" sz="2400" dirty="0"/>
              <a:t>Account Takeover/</a:t>
            </a:r>
            <a:r>
              <a:rPr lang="hi-IN" sz="2400" dirty="0"/>
              <a:t>खाता अधिग्रहण</a:t>
            </a:r>
            <a:endParaRPr lang="en-IN" sz="2400" dirty="0"/>
          </a:p>
        </p:txBody>
      </p:sp>
      <p:sp>
        <p:nvSpPr>
          <p:cNvPr id="15" name="TextBox 14">
            <a:extLst>
              <a:ext uri="{FF2B5EF4-FFF2-40B4-BE49-F238E27FC236}">
                <a16:creationId xmlns:a16="http://schemas.microsoft.com/office/drawing/2014/main" id="{254C617E-3A5C-5CE5-368B-949BB451423E}"/>
              </a:ext>
            </a:extLst>
          </p:cNvPr>
          <p:cNvSpPr txBox="1"/>
          <p:nvPr/>
        </p:nvSpPr>
        <p:spPr>
          <a:xfrm>
            <a:off x="4276740" y="1140398"/>
            <a:ext cx="3635055" cy="830997"/>
          </a:xfrm>
          <a:prstGeom prst="rect">
            <a:avLst/>
          </a:prstGeom>
          <a:noFill/>
        </p:spPr>
        <p:txBody>
          <a:bodyPr wrap="square" rtlCol="0">
            <a:spAutoFit/>
          </a:bodyPr>
          <a:lstStyle/>
          <a:p>
            <a:r>
              <a:rPr lang="en-IN" sz="2400" dirty="0"/>
              <a:t>Credit Card Fraud/</a:t>
            </a:r>
            <a:r>
              <a:rPr lang="hi-IN" sz="2400" dirty="0"/>
              <a:t>क्रेडिट कार्ड धोखाधड़ी</a:t>
            </a:r>
            <a:r>
              <a:rPr lang="en-IN" sz="2400" dirty="0"/>
              <a:t> </a:t>
            </a:r>
          </a:p>
        </p:txBody>
      </p:sp>
      <p:sp>
        <p:nvSpPr>
          <p:cNvPr id="17" name="TextBox 16">
            <a:extLst>
              <a:ext uri="{FF2B5EF4-FFF2-40B4-BE49-F238E27FC236}">
                <a16:creationId xmlns:a16="http://schemas.microsoft.com/office/drawing/2014/main" id="{9A91AF28-CEEF-713D-A40A-5E288ECF1B12}"/>
              </a:ext>
            </a:extLst>
          </p:cNvPr>
          <p:cNvSpPr txBox="1"/>
          <p:nvPr/>
        </p:nvSpPr>
        <p:spPr>
          <a:xfrm>
            <a:off x="8114470" y="1340427"/>
            <a:ext cx="3712875" cy="461665"/>
          </a:xfrm>
          <a:prstGeom prst="rect">
            <a:avLst/>
          </a:prstGeom>
          <a:noFill/>
        </p:spPr>
        <p:txBody>
          <a:bodyPr wrap="square" rtlCol="0">
            <a:spAutoFit/>
          </a:bodyPr>
          <a:lstStyle/>
          <a:p>
            <a:r>
              <a:rPr lang="en-IN" sz="2400" dirty="0"/>
              <a:t>APK Fraud/</a:t>
            </a:r>
            <a:r>
              <a:rPr lang="hi-IN" sz="2400" dirty="0" err="1"/>
              <a:t>एपीके</a:t>
            </a:r>
            <a:r>
              <a:rPr lang="hi-IN" sz="2400" dirty="0"/>
              <a:t> धोखाधड़ी</a:t>
            </a:r>
            <a:endParaRPr lang="en-IN" sz="2400" dirty="0"/>
          </a:p>
        </p:txBody>
      </p:sp>
      <p:sp>
        <p:nvSpPr>
          <p:cNvPr id="19" name="TextBox 18">
            <a:extLst>
              <a:ext uri="{FF2B5EF4-FFF2-40B4-BE49-F238E27FC236}">
                <a16:creationId xmlns:a16="http://schemas.microsoft.com/office/drawing/2014/main" id="{71DE145E-3D2F-C648-1BC4-78BFAFCBA91B}"/>
              </a:ext>
            </a:extLst>
          </p:cNvPr>
          <p:cNvSpPr txBox="1"/>
          <p:nvPr/>
        </p:nvSpPr>
        <p:spPr>
          <a:xfrm>
            <a:off x="641684" y="5998900"/>
            <a:ext cx="2836718" cy="584775"/>
          </a:xfrm>
          <a:prstGeom prst="rect">
            <a:avLst/>
          </a:prstGeom>
          <a:noFill/>
        </p:spPr>
        <p:txBody>
          <a:bodyPr wrap="square">
            <a:spAutoFit/>
          </a:bodyPr>
          <a:lstStyle/>
          <a:p>
            <a:r>
              <a:rPr lang="en-IN" sz="1400" dirty="0"/>
              <a:t>https://fraud.net/d/3rd-party-fraud</a:t>
            </a:r>
            <a:r>
              <a:rPr lang="en-IN" dirty="0"/>
              <a:t>/</a:t>
            </a:r>
          </a:p>
        </p:txBody>
      </p:sp>
      <p:pic>
        <p:nvPicPr>
          <p:cNvPr id="3" name="Picture 2" descr="A black background with blue text">
            <a:extLst>
              <a:ext uri="{FF2B5EF4-FFF2-40B4-BE49-F238E27FC236}">
                <a16:creationId xmlns:a16="http://schemas.microsoft.com/office/drawing/2014/main" id="{406F8187-82B9-45AF-9C92-441A3523AF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3795634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ink boxing gloves on a wooden table">
            <a:extLst>
              <a:ext uri="{FF2B5EF4-FFF2-40B4-BE49-F238E27FC236}">
                <a16:creationId xmlns:a16="http://schemas.microsoft.com/office/drawing/2014/main" id="{4F7D8967-F88B-CF9C-83E6-0F472618AD31}"/>
              </a:ext>
            </a:extLst>
          </p:cNvPr>
          <p:cNvPicPr>
            <a:picLocks noChangeAspect="1"/>
          </p:cNvPicPr>
          <p:nvPr/>
        </p:nvPicPr>
        <p:blipFill>
          <a:blip r:embed="rId2"/>
          <a:srcRect t="19643"/>
          <a:stretch/>
        </p:blipFill>
        <p:spPr>
          <a:xfrm>
            <a:off x="20" y="10"/>
            <a:ext cx="12191980" cy="6857990"/>
          </a:xfrm>
          <a:prstGeom prst="rect">
            <a:avLst/>
          </a:prstGeom>
        </p:spPr>
      </p:pic>
      <p:sp useBgFill="1">
        <p:nvSpPr>
          <p:cNvPr id="8" name="Rectangle 7">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934" y="1860919"/>
            <a:ext cx="497528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9B3662-BC99-4A15-6BB1-40C54F1470C2}"/>
              </a:ext>
            </a:extLst>
          </p:cNvPr>
          <p:cNvSpPr txBox="1"/>
          <p:nvPr/>
        </p:nvSpPr>
        <p:spPr>
          <a:xfrm>
            <a:off x="2090528" y="2299176"/>
            <a:ext cx="4131368" cy="1571164"/>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3600" b="1" dirty="0">
                <a:latin typeface="+mj-lt"/>
                <a:ea typeface="+mj-ea"/>
                <a:cs typeface="+mj-cs"/>
              </a:rPr>
              <a:t>Fighting The Fake</a:t>
            </a:r>
          </a:p>
          <a:p>
            <a:pPr>
              <a:lnSpc>
                <a:spcPct val="90000"/>
              </a:lnSpc>
              <a:spcBef>
                <a:spcPct val="0"/>
              </a:spcBef>
              <a:spcAft>
                <a:spcPts val="600"/>
              </a:spcAft>
            </a:pPr>
            <a:endParaRPr lang="en-US" sz="3600" b="1" dirty="0">
              <a:latin typeface="+mj-lt"/>
              <a:ea typeface="+mj-ea"/>
              <a:cs typeface="+mj-cs"/>
            </a:endParaRPr>
          </a:p>
          <a:p>
            <a:pPr>
              <a:lnSpc>
                <a:spcPct val="90000"/>
              </a:lnSpc>
              <a:spcBef>
                <a:spcPct val="0"/>
              </a:spcBef>
              <a:spcAft>
                <a:spcPts val="600"/>
              </a:spcAft>
            </a:pPr>
            <a:r>
              <a:rPr lang="hi-IN" sz="3600" b="1" dirty="0">
                <a:latin typeface="+mj-lt"/>
                <a:ea typeface="+mj-ea"/>
                <a:cs typeface="+mj-cs"/>
              </a:rPr>
              <a:t>नकली से लड़ना</a:t>
            </a:r>
            <a:r>
              <a:rPr lang="en-US" sz="3600" b="1" dirty="0">
                <a:latin typeface="+mj-lt"/>
                <a:ea typeface="+mj-ea"/>
                <a:cs typeface="+mj-cs"/>
              </a:rPr>
              <a:t> </a:t>
            </a:r>
          </a:p>
        </p:txBody>
      </p:sp>
      <p:cxnSp>
        <p:nvCxnSpPr>
          <p:cNvPr id="10" name="Straight Connector 9">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3170" y="403477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A black background with blue text">
            <a:extLst>
              <a:ext uri="{FF2B5EF4-FFF2-40B4-BE49-F238E27FC236}">
                <a16:creationId xmlns:a16="http://schemas.microsoft.com/office/drawing/2014/main" id="{902C7479-15F2-4DBD-9029-65AFA66C5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2633379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FC4A3-6D46-C955-BFEF-B195E280F631}"/>
              </a:ext>
            </a:extLst>
          </p:cNvPr>
          <p:cNvSpPr>
            <a:spLocks noGrp="1"/>
          </p:cNvSpPr>
          <p:nvPr>
            <p:ph type="title"/>
          </p:nvPr>
        </p:nvSpPr>
        <p:spPr>
          <a:xfrm>
            <a:off x="838200" y="806487"/>
            <a:ext cx="10515600" cy="1119982"/>
          </a:xfrm>
        </p:spPr>
        <p:txBody>
          <a:bodyPr>
            <a:normAutofit/>
          </a:bodyPr>
          <a:lstStyle/>
          <a:p>
            <a:r>
              <a:rPr lang="hi-IN" sz="2800" b="1" kern="100" dirty="0">
                <a:solidFill>
                  <a:srgbClr val="FFFFFF"/>
                </a:solidFill>
                <a:effectLst/>
                <a:ea typeface="Aptos" panose="020B0004020202020204" pitchFamily="34" charset="0"/>
                <a:cs typeface="Vrinda" panose="020B0502040204020203" pitchFamily="34" charset="0"/>
              </a:rPr>
              <a:t>सोशल इंजीनियरिंग तकनीकों की पहचान करने की रणनीतियाँ</a:t>
            </a:r>
            <a:endParaRPr lang="en-IN" sz="2800" dirty="0">
              <a:solidFill>
                <a:srgbClr val="FFFFFF"/>
              </a:solidFill>
            </a:endParaRPr>
          </a:p>
        </p:txBody>
      </p:sp>
      <p:cxnSp>
        <p:nvCxnSpPr>
          <p:cNvPr id="16" name="Straight Connector 15">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48A8E9-C8B7-C6A8-21B4-DBF76E24CD0E}"/>
              </a:ext>
            </a:extLst>
          </p:cNvPr>
          <p:cNvSpPr>
            <a:spLocks noGrp="1"/>
          </p:cNvSpPr>
          <p:nvPr>
            <p:ph sz="half" idx="1"/>
          </p:nvPr>
        </p:nvSpPr>
        <p:spPr>
          <a:xfrm>
            <a:off x="838200" y="2447971"/>
            <a:ext cx="4675216" cy="3910617"/>
          </a:xfrm>
        </p:spPr>
        <p:txBody>
          <a:bodyPr>
            <a:normAutofit/>
          </a:bodyPr>
          <a:lstStyle/>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अनचाही सामग्री</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अज्ञात नंबरों से कॉल</a:t>
            </a:r>
          </a:p>
          <a:p>
            <a:pPr marL="342900" lvl="0" indent="-342900">
              <a:buFont typeface="Symbol" panose="05050102010706020507" pitchFamily="18" charset="2"/>
              <a:buChar char=""/>
            </a:pPr>
            <a:r>
              <a:rPr lang="hi-IN" sz="2200" kern="100" dirty="0" err="1">
                <a:solidFill>
                  <a:srgbClr val="FFFFFF"/>
                </a:solidFill>
                <a:effectLst/>
                <a:latin typeface="Aptos" panose="020B0004020202020204" pitchFamily="34" charset="0"/>
                <a:ea typeface="Aptos" panose="020B0004020202020204" pitchFamily="34" charset="0"/>
                <a:cs typeface="Vrinda" panose="020B0502040204020203" pitchFamily="34" charset="0"/>
              </a:rPr>
              <a:t>अजनबियों</a:t>
            </a: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 से मित्रता का अनुरोध</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सहायता की तत्काल मांग</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दबाव की रणनीति</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भावनात्मक हेरफेर</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संदिग्ध </a:t>
            </a:r>
            <a:r>
              <a:rPr lang="hi-IN" sz="2200" kern="100" dirty="0" err="1">
                <a:solidFill>
                  <a:srgbClr val="FFFFFF"/>
                </a:solidFill>
                <a:effectLst/>
                <a:latin typeface="Aptos" panose="020B0004020202020204" pitchFamily="34" charset="0"/>
                <a:ea typeface="Aptos" panose="020B0004020202020204" pitchFamily="34" charset="0"/>
                <a:cs typeface="Vrinda" panose="020B0502040204020203" pitchFamily="34" charset="0"/>
              </a:rPr>
              <a:t>यूआरएल</a:t>
            </a:r>
            <a:endPar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endParaRP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लुभावने </a:t>
            </a:r>
            <a:r>
              <a:rPr lang="hi-IN" sz="2200" kern="100" dirty="0" err="1">
                <a:solidFill>
                  <a:srgbClr val="FFFFFF"/>
                </a:solidFill>
                <a:effectLst/>
                <a:latin typeface="Aptos" panose="020B0004020202020204" pitchFamily="34" charset="0"/>
                <a:ea typeface="Aptos" panose="020B0004020202020204" pitchFamily="34" charset="0"/>
                <a:cs typeface="Vrinda" panose="020B0502040204020203" pitchFamily="34" charset="0"/>
              </a:rPr>
              <a:t>ऑफर</a:t>
            </a:r>
            <a:endParaRPr lang="en-IN" sz="2200" dirty="0">
              <a:solidFill>
                <a:srgbClr val="FFFFFF"/>
              </a:solidFill>
            </a:endParaRPr>
          </a:p>
        </p:txBody>
      </p:sp>
      <p:sp>
        <p:nvSpPr>
          <p:cNvPr id="4" name="Content Placeholder 3">
            <a:extLst>
              <a:ext uri="{FF2B5EF4-FFF2-40B4-BE49-F238E27FC236}">
                <a16:creationId xmlns:a16="http://schemas.microsoft.com/office/drawing/2014/main" id="{01313756-91E3-D246-F076-779EDE1EC46F}"/>
              </a:ext>
            </a:extLst>
          </p:cNvPr>
          <p:cNvSpPr>
            <a:spLocks noGrp="1"/>
          </p:cNvSpPr>
          <p:nvPr>
            <p:ph sz="half" idx="2"/>
          </p:nvPr>
        </p:nvSpPr>
        <p:spPr>
          <a:xfrm>
            <a:off x="6235238" y="2446844"/>
            <a:ext cx="4675216" cy="3910617"/>
          </a:xfrm>
        </p:spPr>
        <p:txBody>
          <a:bodyPr>
            <a:normAutofit/>
          </a:bodyPr>
          <a:lstStyle/>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तंग किए जाने का डर</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संवेदनशील डेटा के सत्यापन की मांग करने वाले आधिकारिक संदेश</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अजीब या भ्रमित करने वाली भाषा</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अजीब ईमेल पता</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सामान्य पता</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डॉक्टरों, सेना अधिकारियों, शिक्षकों से संदेश/कॉल</a:t>
            </a:r>
          </a:p>
          <a:p>
            <a:pPr marL="342900" lvl="0" indent="-342900">
              <a:buFont typeface="Symbol" panose="05050102010706020507" pitchFamily="18" charset="2"/>
              <a:buChar char=""/>
            </a:pPr>
            <a:r>
              <a:rPr lang="hi-IN" sz="2200" kern="100" dirty="0">
                <a:solidFill>
                  <a:srgbClr val="FFFFFF"/>
                </a:solidFill>
                <a:effectLst/>
                <a:latin typeface="Aptos" panose="020B0004020202020204" pitchFamily="34" charset="0"/>
                <a:ea typeface="Aptos" panose="020B0004020202020204" pitchFamily="34" charset="0"/>
                <a:cs typeface="Vrinda" panose="020B0502040204020203" pitchFamily="34" charset="0"/>
              </a:rPr>
              <a:t>रिमोट तकनीकी सहायता</a:t>
            </a:r>
            <a:endParaRPr lang="en-IN" sz="2200" dirty="0">
              <a:solidFill>
                <a:srgbClr val="FFFFFF"/>
              </a:solidFill>
            </a:endParaRPr>
          </a:p>
        </p:txBody>
      </p:sp>
      <p:pic>
        <p:nvPicPr>
          <p:cNvPr id="5" name="Picture 4" descr="A black background with blue text&#10;&#10;Description automatically generated">
            <a:extLst>
              <a:ext uri="{FF2B5EF4-FFF2-40B4-BE49-F238E27FC236}">
                <a16:creationId xmlns:a16="http://schemas.microsoft.com/office/drawing/2014/main" id="{5881D211-6416-728D-B44C-BE06F9652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pic>
        <p:nvPicPr>
          <p:cNvPr id="7" name="Graphic 6" descr="Flag with solid fill">
            <a:extLst>
              <a:ext uri="{FF2B5EF4-FFF2-40B4-BE49-F238E27FC236}">
                <a16:creationId xmlns:a16="http://schemas.microsoft.com/office/drawing/2014/main" id="{E90DAEB8-27D2-3ACD-FF9C-C26FE5BDB1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6837" y="1491359"/>
            <a:ext cx="914400" cy="914400"/>
          </a:xfrm>
          <a:prstGeom prst="rect">
            <a:avLst/>
          </a:prstGeom>
        </p:spPr>
      </p:pic>
      <p:pic>
        <p:nvPicPr>
          <p:cNvPr id="8" name="Graphic 7" descr="Flag with solid fill">
            <a:extLst>
              <a:ext uri="{FF2B5EF4-FFF2-40B4-BE49-F238E27FC236}">
                <a16:creationId xmlns:a16="http://schemas.microsoft.com/office/drawing/2014/main" id="{21A7DBCA-9E57-CD04-C118-40B7C27EDD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1237" y="1507841"/>
            <a:ext cx="914400" cy="914400"/>
          </a:xfrm>
          <a:prstGeom prst="rect">
            <a:avLst/>
          </a:prstGeom>
        </p:spPr>
      </p:pic>
      <p:pic>
        <p:nvPicPr>
          <p:cNvPr id="9" name="Graphic 8" descr="Flag with solid fill">
            <a:extLst>
              <a:ext uri="{FF2B5EF4-FFF2-40B4-BE49-F238E27FC236}">
                <a16:creationId xmlns:a16="http://schemas.microsoft.com/office/drawing/2014/main" id="{5562922B-083E-6066-FB22-FFC952E10C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12674" y="1520706"/>
            <a:ext cx="914400" cy="914400"/>
          </a:xfrm>
          <a:prstGeom prst="rect">
            <a:avLst/>
          </a:prstGeom>
        </p:spPr>
      </p:pic>
      <p:pic>
        <p:nvPicPr>
          <p:cNvPr id="10" name="Graphic 9" descr="Flag with solid fill">
            <a:extLst>
              <a:ext uri="{FF2B5EF4-FFF2-40B4-BE49-F238E27FC236}">
                <a16:creationId xmlns:a16="http://schemas.microsoft.com/office/drawing/2014/main" id="{A770B62D-3FF1-963C-E7F6-CA35A67F86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3273" y="1507841"/>
            <a:ext cx="914400" cy="914400"/>
          </a:xfrm>
          <a:prstGeom prst="rect">
            <a:avLst/>
          </a:prstGeom>
        </p:spPr>
      </p:pic>
      <p:pic>
        <p:nvPicPr>
          <p:cNvPr id="11" name="Graphic 10" descr="Flag with solid fill">
            <a:extLst>
              <a:ext uri="{FF2B5EF4-FFF2-40B4-BE49-F238E27FC236}">
                <a16:creationId xmlns:a16="http://schemas.microsoft.com/office/drawing/2014/main" id="{AD45D900-9155-3075-8A46-DC1FE81DF6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0909" y="1471662"/>
            <a:ext cx="914400" cy="914400"/>
          </a:xfrm>
          <a:prstGeom prst="rect">
            <a:avLst/>
          </a:prstGeom>
        </p:spPr>
      </p:pic>
      <p:pic>
        <p:nvPicPr>
          <p:cNvPr id="12" name="Graphic 11" descr="Flag with solid fill">
            <a:extLst>
              <a:ext uri="{FF2B5EF4-FFF2-40B4-BE49-F238E27FC236}">
                <a16:creationId xmlns:a16="http://schemas.microsoft.com/office/drawing/2014/main" id="{81A0F3D0-92AB-71C1-21D3-AED62B32AD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0537" y="1520398"/>
            <a:ext cx="914400" cy="914400"/>
          </a:xfrm>
          <a:prstGeom prst="rect">
            <a:avLst/>
          </a:prstGeom>
        </p:spPr>
      </p:pic>
    </p:spTree>
    <p:extLst>
      <p:ext uri="{BB962C8B-B14F-4D97-AF65-F5344CB8AC3E}">
        <p14:creationId xmlns:p14="http://schemas.microsoft.com/office/powerpoint/2010/main" val="16085819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184E-9F00-B73F-562A-8B787A1E5EBE}"/>
              </a:ext>
            </a:extLst>
          </p:cNvPr>
          <p:cNvSpPr>
            <a:spLocks noGrp="1"/>
          </p:cNvSpPr>
          <p:nvPr>
            <p:ph type="title"/>
          </p:nvPr>
        </p:nvSpPr>
        <p:spPr/>
        <p:txBody>
          <a:bodyPr/>
          <a:lstStyle/>
          <a:p>
            <a:r>
              <a:rPr lang="hi-IN" b="1" dirty="0"/>
              <a:t>प्रभावी रणनीतियाँ</a:t>
            </a:r>
            <a:endParaRPr lang="en-IN" b="1" dirty="0"/>
          </a:p>
        </p:txBody>
      </p:sp>
      <p:graphicFrame>
        <p:nvGraphicFramePr>
          <p:cNvPr id="5" name="Content Placeholder 2">
            <a:extLst>
              <a:ext uri="{FF2B5EF4-FFF2-40B4-BE49-F238E27FC236}">
                <a16:creationId xmlns:a16="http://schemas.microsoft.com/office/drawing/2014/main" id="{4544940F-F5E8-4778-CAF7-BFF2F066D14B}"/>
              </a:ext>
            </a:extLst>
          </p:cNvPr>
          <p:cNvGraphicFramePr>
            <a:graphicFrameLocks noGrp="1"/>
          </p:cNvGraphicFramePr>
          <p:nvPr>
            <p:ph idx="1"/>
            <p:extLst>
              <p:ext uri="{D42A27DB-BD31-4B8C-83A1-F6EECF244321}">
                <p14:modId xmlns:p14="http://schemas.microsoft.com/office/powerpoint/2010/main" val="19642670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background with blue text">
            <a:extLst>
              <a:ext uri="{FF2B5EF4-FFF2-40B4-BE49-F238E27FC236}">
                <a16:creationId xmlns:a16="http://schemas.microsoft.com/office/drawing/2014/main" id="{61BFB46D-CFB9-F7D5-A2D3-5DB210DEA4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814298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9BDF-F75C-BA49-9709-6AB98731B86E}"/>
              </a:ext>
            </a:extLst>
          </p:cNvPr>
          <p:cNvSpPr>
            <a:spLocks noGrp="1"/>
          </p:cNvSpPr>
          <p:nvPr>
            <p:ph type="title"/>
          </p:nvPr>
        </p:nvSpPr>
        <p:spPr>
          <a:xfrm>
            <a:off x="838200" y="365125"/>
            <a:ext cx="10515600" cy="1079211"/>
          </a:xfrm>
        </p:spPr>
        <p:txBody>
          <a:bodyPr/>
          <a:lstStyle/>
          <a:p>
            <a:r>
              <a:rPr lang="hi-IN" b="1" dirty="0"/>
              <a:t>प्रभावी रणनीतियाँ</a:t>
            </a:r>
            <a:endParaRPr lang="en-IN" dirty="0"/>
          </a:p>
        </p:txBody>
      </p:sp>
      <p:graphicFrame>
        <p:nvGraphicFramePr>
          <p:cNvPr id="5" name="Content Placeholder 2">
            <a:extLst>
              <a:ext uri="{FF2B5EF4-FFF2-40B4-BE49-F238E27FC236}">
                <a16:creationId xmlns:a16="http://schemas.microsoft.com/office/drawing/2014/main" id="{FDE1C2B5-D9E2-B600-0988-5A8FBAE6B6DA}"/>
              </a:ext>
            </a:extLst>
          </p:cNvPr>
          <p:cNvGraphicFramePr>
            <a:graphicFrameLocks noGrp="1"/>
          </p:cNvGraphicFramePr>
          <p:nvPr>
            <p:ph idx="1"/>
            <p:extLst>
              <p:ext uri="{D42A27DB-BD31-4B8C-83A1-F6EECF244321}">
                <p14:modId xmlns:p14="http://schemas.microsoft.com/office/powerpoint/2010/main" val="293420424"/>
              </p:ext>
            </p:extLst>
          </p:nvPr>
        </p:nvGraphicFramePr>
        <p:xfrm>
          <a:off x="526473" y="1215737"/>
          <a:ext cx="11308772" cy="4423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background with blue text">
            <a:extLst>
              <a:ext uri="{FF2B5EF4-FFF2-40B4-BE49-F238E27FC236}">
                <a16:creationId xmlns:a16="http://schemas.microsoft.com/office/drawing/2014/main" id="{45C848BC-62AF-58CD-257E-DBC99BC75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7745" y="-188137"/>
            <a:ext cx="2849600" cy="1964982"/>
          </a:xfrm>
          <a:prstGeom prst="rect">
            <a:avLst/>
          </a:prstGeom>
        </p:spPr>
      </p:pic>
    </p:spTree>
    <p:extLst>
      <p:ext uri="{BB962C8B-B14F-4D97-AF65-F5344CB8AC3E}">
        <p14:creationId xmlns:p14="http://schemas.microsoft.com/office/powerpoint/2010/main" val="1687474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8288000" cy="10287000"/>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5745226" y="11"/>
              <a:ext cx="76200" cy="10287000"/>
            </a:xfrm>
            <a:custGeom>
              <a:avLst/>
              <a:gdLst/>
              <a:ahLst/>
              <a:cxnLst/>
              <a:rect l="l" t="t" r="r" b="b"/>
              <a:pathLst>
                <a:path w="76200" h="10287000">
                  <a:moveTo>
                    <a:pt x="38100" y="8143405"/>
                  </a:moveTo>
                  <a:lnTo>
                    <a:pt x="0" y="8143405"/>
                  </a:lnTo>
                  <a:lnTo>
                    <a:pt x="0" y="10286987"/>
                  </a:lnTo>
                  <a:lnTo>
                    <a:pt x="38100" y="10286987"/>
                  </a:lnTo>
                  <a:lnTo>
                    <a:pt x="38100" y="8143405"/>
                  </a:lnTo>
                  <a:close/>
                </a:path>
                <a:path w="76200" h="10287000">
                  <a:moveTo>
                    <a:pt x="76200" y="0"/>
                  </a:moveTo>
                  <a:lnTo>
                    <a:pt x="38100" y="0"/>
                  </a:lnTo>
                  <a:lnTo>
                    <a:pt x="38100" y="1028700"/>
                  </a:lnTo>
                  <a:lnTo>
                    <a:pt x="76200" y="1028700"/>
                  </a:lnTo>
                  <a:lnTo>
                    <a:pt x="76200" y="0"/>
                  </a:lnTo>
                  <a:close/>
                </a:path>
              </a:pathLst>
            </a:custGeom>
            <a:solidFill>
              <a:srgbClr val="FFFFFF"/>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208089" y="0"/>
              <a:ext cx="8077199" cy="4638674"/>
            </a:xfrm>
            <a:prstGeom prst="rect">
              <a:avLst/>
            </a:prstGeom>
          </p:spPr>
        </p:pic>
        <p:pic>
          <p:nvPicPr>
            <p:cNvPr id="6" name="object 6"/>
            <p:cNvPicPr/>
            <p:nvPr/>
          </p:nvPicPr>
          <p:blipFill>
            <a:blip r:embed="rId4" cstate="print"/>
            <a:stretch>
              <a:fillRect/>
            </a:stretch>
          </p:blipFill>
          <p:spPr>
            <a:xfrm>
              <a:off x="0" y="1737360"/>
              <a:ext cx="10694814" cy="5048249"/>
            </a:xfrm>
            <a:prstGeom prst="rect">
              <a:avLst/>
            </a:prstGeom>
          </p:spPr>
        </p:pic>
        <p:pic>
          <p:nvPicPr>
            <p:cNvPr id="7" name="object 7"/>
            <p:cNvPicPr/>
            <p:nvPr/>
          </p:nvPicPr>
          <p:blipFill>
            <a:blip r:embed="rId5" cstate="print"/>
            <a:stretch>
              <a:fillRect/>
            </a:stretch>
          </p:blipFill>
          <p:spPr>
            <a:xfrm>
              <a:off x="11706557" y="3418929"/>
              <a:ext cx="6134099" cy="6181725"/>
            </a:xfrm>
            <a:prstGeom prst="rect">
              <a:avLst/>
            </a:prstGeom>
          </p:spPr>
        </p:pic>
        <p:pic>
          <p:nvPicPr>
            <p:cNvPr id="8" name="object 8"/>
            <p:cNvPicPr/>
            <p:nvPr/>
          </p:nvPicPr>
          <p:blipFill>
            <a:blip r:embed="rId6" cstate="print"/>
            <a:stretch>
              <a:fillRect/>
            </a:stretch>
          </p:blipFill>
          <p:spPr>
            <a:xfrm>
              <a:off x="14771512" y="0"/>
              <a:ext cx="3514553" cy="2133599"/>
            </a:xfrm>
            <a:prstGeom prst="rect">
              <a:avLst/>
            </a:prstGeom>
          </p:spPr>
        </p:pic>
        <p:pic>
          <p:nvPicPr>
            <p:cNvPr id="9" name="object 9"/>
            <p:cNvPicPr/>
            <p:nvPr/>
          </p:nvPicPr>
          <p:blipFill>
            <a:blip r:embed="rId7" cstate="print"/>
            <a:stretch>
              <a:fillRect/>
            </a:stretch>
          </p:blipFill>
          <p:spPr>
            <a:xfrm>
              <a:off x="1396905" y="5630538"/>
              <a:ext cx="761999" cy="503497"/>
            </a:xfrm>
            <a:prstGeom prst="rect">
              <a:avLst/>
            </a:prstGeom>
          </p:spPr>
        </p:pic>
        <p:pic>
          <p:nvPicPr>
            <p:cNvPr id="10" name="object 10"/>
            <p:cNvPicPr/>
            <p:nvPr/>
          </p:nvPicPr>
          <p:blipFill>
            <a:blip r:embed="rId8" cstate="print"/>
            <a:stretch>
              <a:fillRect/>
            </a:stretch>
          </p:blipFill>
          <p:spPr>
            <a:xfrm>
              <a:off x="1396123" y="6603571"/>
              <a:ext cx="761999" cy="400049"/>
            </a:xfrm>
            <a:prstGeom prst="rect">
              <a:avLst/>
            </a:prstGeom>
          </p:spPr>
        </p:pic>
        <p:sp>
          <p:nvSpPr>
            <p:cNvPr id="11" name="object 11"/>
            <p:cNvSpPr/>
            <p:nvPr/>
          </p:nvSpPr>
          <p:spPr>
            <a:xfrm>
              <a:off x="8435581" y="5681039"/>
              <a:ext cx="409575" cy="408940"/>
            </a:xfrm>
            <a:custGeom>
              <a:avLst/>
              <a:gdLst/>
              <a:ahLst/>
              <a:cxnLst/>
              <a:rect l="l" t="t" r="r" b="b"/>
              <a:pathLst>
                <a:path w="409575" h="408939">
                  <a:moveTo>
                    <a:pt x="204835" y="408926"/>
                  </a:moveTo>
                  <a:lnTo>
                    <a:pt x="157895" y="403593"/>
                  </a:lnTo>
                  <a:lnTo>
                    <a:pt x="114867" y="388260"/>
                  </a:lnTo>
                  <a:lnTo>
                    <a:pt x="76801" y="364071"/>
                  </a:lnTo>
                  <a:lnTo>
                    <a:pt x="45031" y="332359"/>
                  </a:lnTo>
                  <a:lnTo>
                    <a:pt x="20798" y="294266"/>
                  </a:lnTo>
                  <a:lnTo>
                    <a:pt x="5438" y="251317"/>
                  </a:lnTo>
                  <a:lnTo>
                    <a:pt x="0" y="204463"/>
                  </a:lnTo>
                  <a:lnTo>
                    <a:pt x="5438" y="157608"/>
                  </a:lnTo>
                  <a:lnTo>
                    <a:pt x="20798" y="114564"/>
                  </a:lnTo>
                  <a:lnTo>
                    <a:pt x="45126" y="76661"/>
                  </a:lnTo>
                  <a:lnTo>
                    <a:pt x="76801" y="45044"/>
                  </a:lnTo>
                  <a:lnTo>
                    <a:pt x="114867" y="20855"/>
                  </a:lnTo>
                  <a:lnTo>
                    <a:pt x="157895" y="5332"/>
                  </a:lnTo>
                  <a:lnTo>
                    <a:pt x="204835" y="0"/>
                  </a:lnTo>
                  <a:lnTo>
                    <a:pt x="276675" y="14284"/>
                  </a:lnTo>
                  <a:lnTo>
                    <a:pt x="332869" y="44949"/>
                  </a:lnTo>
                  <a:lnTo>
                    <a:pt x="364639" y="76661"/>
                  </a:lnTo>
                  <a:lnTo>
                    <a:pt x="388872" y="114659"/>
                  </a:lnTo>
                  <a:lnTo>
                    <a:pt x="404232" y="157608"/>
                  </a:lnTo>
                  <a:lnTo>
                    <a:pt x="409575" y="204463"/>
                  </a:lnTo>
                  <a:lnTo>
                    <a:pt x="404232" y="251317"/>
                  </a:lnTo>
                  <a:lnTo>
                    <a:pt x="388872" y="294266"/>
                  </a:lnTo>
                  <a:lnTo>
                    <a:pt x="364639" y="332264"/>
                  </a:lnTo>
                  <a:lnTo>
                    <a:pt x="332869" y="363976"/>
                  </a:lnTo>
                  <a:lnTo>
                    <a:pt x="276675" y="394546"/>
                  </a:lnTo>
                  <a:lnTo>
                    <a:pt x="204835" y="394546"/>
                  </a:lnTo>
                  <a:lnTo>
                    <a:pt x="255495" y="387784"/>
                  </a:lnTo>
                  <a:lnTo>
                    <a:pt x="301003" y="368547"/>
                  </a:lnTo>
                  <a:lnTo>
                    <a:pt x="339547" y="338835"/>
                  </a:lnTo>
                  <a:lnTo>
                    <a:pt x="369313" y="300361"/>
                  </a:lnTo>
                  <a:lnTo>
                    <a:pt x="388490" y="254935"/>
                  </a:lnTo>
                  <a:lnTo>
                    <a:pt x="395359" y="204367"/>
                  </a:lnTo>
                  <a:lnTo>
                    <a:pt x="388490" y="153799"/>
                  </a:lnTo>
                  <a:lnTo>
                    <a:pt x="369313" y="108373"/>
                  </a:lnTo>
                  <a:lnTo>
                    <a:pt x="339547" y="69900"/>
                  </a:lnTo>
                  <a:lnTo>
                    <a:pt x="301003" y="40378"/>
                  </a:lnTo>
                  <a:lnTo>
                    <a:pt x="255495" y="21141"/>
                  </a:lnTo>
                  <a:lnTo>
                    <a:pt x="204835" y="14284"/>
                  </a:lnTo>
                  <a:lnTo>
                    <a:pt x="154174" y="21141"/>
                  </a:lnTo>
                  <a:lnTo>
                    <a:pt x="108666" y="40378"/>
                  </a:lnTo>
                  <a:lnTo>
                    <a:pt x="70218" y="70090"/>
                  </a:lnTo>
                  <a:lnTo>
                    <a:pt x="40356" y="108564"/>
                  </a:lnTo>
                  <a:lnTo>
                    <a:pt x="21084" y="153990"/>
                  </a:lnTo>
                  <a:lnTo>
                    <a:pt x="14215" y="204558"/>
                  </a:lnTo>
                  <a:lnTo>
                    <a:pt x="21084" y="255126"/>
                  </a:lnTo>
                  <a:lnTo>
                    <a:pt x="40356" y="300552"/>
                  </a:lnTo>
                  <a:lnTo>
                    <a:pt x="70122" y="339025"/>
                  </a:lnTo>
                  <a:lnTo>
                    <a:pt x="108666" y="368738"/>
                  </a:lnTo>
                  <a:lnTo>
                    <a:pt x="154174" y="387975"/>
                  </a:lnTo>
                  <a:lnTo>
                    <a:pt x="204835" y="394736"/>
                  </a:lnTo>
                  <a:lnTo>
                    <a:pt x="276866" y="394736"/>
                  </a:lnTo>
                  <a:lnTo>
                    <a:pt x="251870" y="403688"/>
                  </a:lnTo>
                  <a:lnTo>
                    <a:pt x="204835" y="408926"/>
                  </a:lnTo>
                  <a:close/>
                </a:path>
              </a:pathLst>
            </a:custGeom>
            <a:solidFill>
              <a:srgbClr val="FFFFFF"/>
            </a:solidFill>
          </p:spPr>
          <p:txBody>
            <a:bodyPr wrap="square" lIns="0" tIns="0" rIns="0" bIns="0" rtlCol="0"/>
            <a:lstStyle/>
            <a:p>
              <a:endParaRPr sz="1200"/>
            </a:p>
          </p:txBody>
        </p:sp>
        <p:pic>
          <p:nvPicPr>
            <p:cNvPr id="12" name="object 12"/>
            <p:cNvPicPr/>
            <p:nvPr/>
          </p:nvPicPr>
          <p:blipFill>
            <a:blip r:embed="rId9" cstate="print"/>
            <a:stretch>
              <a:fillRect/>
            </a:stretch>
          </p:blipFill>
          <p:spPr>
            <a:xfrm>
              <a:off x="8546917" y="5792094"/>
              <a:ext cx="180974" cy="180974"/>
            </a:xfrm>
            <a:prstGeom prst="rect">
              <a:avLst/>
            </a:prstGeom>
          </p:spPr>
        </p:pic>
        <p:pic>
          <p:nvPicPr>
            <p:cNvPr id="13" name="object 13"/>
            <p:cNvPicPr/>
            <p:nvPr/>
          </p:nvPicPr>
          <p:blipFill>
            <a:blip r:embed="rId10" cstate="print"/>
            <a:stretch>
              <a:fillRect/>
            </a:stretch>
          </p:blipFill>
          <p:spPr>
            <a:xfrm>
              <a:off x="8435592" y="6510702"/>
              <a:ext cx="371474" cy="371474"/>
            </a:xfrm>
            <a:prstGeom prst="rect">
              <a:avLst/>
            </a:prstGeom>
          </p:spPr>
        </p:pic>
        <p:sp>
          <p:nvSpPr>
            <p:cNvPr id="14" name="object 14"/>
            <p:cNvSpPr/>
            <p:nvPr/>
          </p:nvSpPr>
          <p:spPr>
            <a:xfrm>
              <a:off x="9002795" y="6515457"/>
              <a:ext cx="361950" cy="361950"/>
            </a:xfrm>
            <a:custGeom>
              <a:avLst/>
              <a:gdLst/>
              <a:ahLst/>
              <a:cxnLst/>
              <a:rect l="l" t="t" r="r" b="b"/>
              <a:pathLst>
                <a:path w="361950" h="361950">
                  <a:moveTo>
                    <a:pt x="306895" y="361950"/>
                  </a:moveTo>
                  <a:lnTo>
                    <a:pt x="54959" y="361950"/>
                  </a:lnTo>
                  <a:lnTo>
                    <a:pt x="33528" y="357663"/>
                  </a:lnTo>
                  <a:lnTo>
                    <a:pt x="16002" y="345852"/>
                  </a:lnTo>
                  <a:lnTo>
                    <a:pt x="4286" y="328326"/>
                  </a:lnTo>
                  <a:lnTo>
                    <a:pt x="0" y="306895"/>
                  </a:lnTo>
                  <a:lnTo>
                    <a:pt x="0" y="54959"/>
                  </a:lnTo>
                  <a:lnTo>
                    <a:pt x="4286" y="33623"/>
                  </a:lnTo>
                  <a:lnTo>
                    <a:pt x="16097" y="16097"/>
                  </a:lnTo>
                  <a:lnTo>
                    <a:pt x="33623" y="4286"/>
                  </a:lnTo>
                  <a:lnTo>
                    <a:pt x="54959" y="0"/>
                  </a:lnTo>
                  <a:lnTo>
                    <a:pt x="306895" y="0"/>
                  </a:lnTo>
                  <a:lnTo>
                    <a:pt x="345757" y="16097"/>
                  </a:lnTo>
                  <a:lnTo>
                    <a:pt x="361950" y="54959"/>
                  </a:lnTo>
                  <a:lnTo>
                    <a:pt x="361950" y="306895"/>
                  </a:lnTo>
                  <a:lnTo>
                    <a:pt x="357663" y="328326"/>
                  </a:lnTo>
                  <a:lnTo>
                    <a:pt x="345852" y="345852"/>
                  </a:lnTo>
                  <a:lnTo>
                    <a:pt x="328326" y="357663"/>
                  </a:lnTo>
                  <a:lnTo>
                    <a:pt x="306895" y="361950"/>
                  </a:lnTo>
                  <a:close/>
                </a:path>
              </a:pathLst>
            </a:custGeom>
            <a:solidFill>
              <a:srgbClr val="1A4589"/>
            </a:solidFill>
          </p:spPr>
          <p:txBody>
            <a:bodyPr wrap="square" lIns="0" tIns="0" rIns="0" bIns="0" rtlCol="0"/>
            <a:lstStyle/>
            <a:p>
              <a:endParaRPr sz="1200"/>
            </a:p>
          </p:txBody>
        </p:sp>
        <p:pic>
          <p:nvPicPr>
            <p:cNvPr id="15" name="object 15"/>
            <p:cNvPicPr/>
            <p:nvPr/>
          </p:nvPicPr>
          <p:blipFill>
            <a:blip r:embed="rId11" cstate="print"/>
            <a:stretch>
              <a:fillRect/>
            </a:stretch>
          </p:blipFill>
          <p:spPr>
            <a:xfrm>
              <a:off x="9117486" y="6585708"/>
              <a:ext cx="132492" cy="255061"/>
            </a:xfrm>
            <a:prstGeom prst="rect">
              <a:avLst/>
            </a:prstGeom>
          </p:spPr>
        </p:pic>
        <p:sp>
          <p:nvSpPr>
            <p:cNvPr id="16" name="object 16"/>
            <p:cNvSpPr/>
            <p:nvPr/>
          </p:nvSpPr>
          <p:spPr>
            <a:xfrm>
              <a:off x="9562969" y="6525046"/>
              <a:ext cx="352425" cy="352425"/>
            </a:xfrm>
            <a:custGeom>
              <a:avLst/>
              <a:gdLst/>
              <a:ahLst/>
              <a:cxnLst/>
              <a:rect l="l" t="t" r="r" b="b"/>
              <a:pathLst>
                <a:path w="352425" h="352425">
                  <a:moveTo>
                    <a:pt x="298418" y="352425"/>
                  </a:moveTo>
                  <a:lnTo>
                    <a:pt x="53530" y="352425"/>
                  </a:lnTo>
                  <a:lnTo>
                    <a:pt x="32670" y="348234"/>
                  </a:lnTo>
                  <a:lnTo>
                    <a:pt x="15621" y="336804"/>
                  </a:lnTo>
                  <a:lnTo>
                    <a:pt x="4191" y="319754"/>
                  </a:lnTo>
                  <a:lnTo>
                    <a:pt x="0" y="298894"/>
                  </a:lnTo>
                  <a:lnTo>
                    <a:pt x="0" y="53530"/>
                  </a:lnTo>
                  <a:lnTo>
                    <a:pt x="4191" y="32670"/>
                  </a:lnTo>
                  <a:lnTo>
                    <a:pt x="15621" y="15621"/>
                  </a:lnTo>
                  <a:lnTo>
                    <a:pt x="32670" y="4191"/>
                  </a:lnTo>
                  <a:lnTo>
                    <a:pt x="53530" y="0"/>
                  </a:lnTo>
                  <a:lnTo>
                    <a:pt x="298894" y="0"/>
                  </a:lnTo>
                  <a:lnTo>
                    <a:pt x="319754" y="4191"/>
                  </a:lnTo>
                  <a:lnTo>
                    <a:pt x="336804" y="15621"/>
                  </a:lnTo>
                  <a:lnTo>
                    <a:pt x="348234" y="32670"/>
                  </a:lnTo>
                  <a:lnTo>
                    <a:pt x="352425" y="53530"/>
                  </a:lnTo>
                  <a:lnTo>
                    <a:pt x="352425" y="298894"/>
                  </a:lnTo>
                  <a:lnTo>
                    <a:pt x="348234" y="319754"/>
                  </a:lnTo>
                  <a:lnTo>
                    <a:pt x="336708" y="336804"/>
                  </a:lnTo>
                  <a:lnTo>
                    <a:pt x="319659" y="348234"/>
                  </a:lnTo>
                  <a:lnTo>
                    <a:pt x="319373" y="348234"/>
                  </a:lnTo>
                  <a:lnTo>
                    <a:pt x="298418" y="352425"/>
                  </a:lnTo>
                  <a:close/>
                </a:path>
              </a:pathLst>
            </a:custGeom>
            <a:solidFill>
              <a:srgbClr val="2097BD"/>
            </a:solidFill>
          </p:spPr>
          <p:txBody>
            <a:bodyPr wrap="square" lIns="0" tIns="0" rIns="0" bIns="0" rtlCol="0"/>
            <a:lstStyle/>
            <a:p>
              <a:endParaRPr sz="1200"/>
            </a:p>
          </p:txBody>
        </p:sp>
        <p:sp>
          <p:nvSpPr>
            <p:cNvPr id="17" name="object 17"/>
            <p:cNvSpPr/>
            <p:nvPr/>
          </p:nvSpPr>
          <p:spPr>
            <a:xfrm>
              <a:off x="9649651" y="6624459"/>
              <a:ext cx="52705" cy="217804"/>
            </a:xfrm>
            <a:custGeom>
              <a:avLst/>
              <a:gdLst/>
              <a:ahLst/>
              <a:cxnLst/>
              <a:rect l="l" t="t" r="r" b="b"/>
              <a:pathLst>
                <a:path w="52704" h="217804">
                  <a:moveTo>
                    <a:pt x="48856" y="72110"/>
                  </a:moveTo>
                  <a:lnTo>
                    <a:pt x="3619" y="72110"/>
                  </a:lnTo>
                  <a:lnTo>
                    <a:pt x="3619" y="217551"/>
                  </a:lnTo>
                  <a:lnTo>
                    <a:pt x="48856" y="217551"/>
                  </a:lnTo>
                  <a:lnTo>
                    <a:pt x="48856" y="72110"/>
                  </a:lnTo>
                  <a:close/>
                </a:path>
                <a:path w="52704" h="217804">
                  <a:moveTo>
                    <a:pt x="52666" y="22860"/>
                  </a:moveTo>
                  <a:lnTo>
                    <a:pt x="29806" y="0"/>
                  </a:lnTo>
                  <a:lnTo>
                    <a:pt x="22860" y="0"/>
                  </a:lnTo>
                  <a:lnTo>
                    <a:pt x="0" y="22860"/>
                  </a:lnTo>
                  <a:lnTo>
                    <a:pt x="0" y="29819"/>
                  </a:lnTo>
                  <a:lnTo>
                    <a:pt x="22860" y="52679"/>
                  </a:lnTo>
                  <a:lnTo>
                    <a:pt x="29806" y="52679"/>
                  </a:lnTo>
                  <a:lnTo>
                    <a:pt x="52666" y="29819"/>
                  </a:lnTo>
                  <a:lnTo>
                    <a:pt x="52666" y="22860"/>
                  </a:lnTo>
                  <a:close/>
                </a:path>
              </a:pathLst>
            </a:custGeom>
            <a:solidFill>
              <a:srgbClr val="FFFFFF"/>
            </a:solidFill>
          </p:spPr>
          <p:txBody>
            <a:bodyPr wrap="square" lIns="0" tIns="0" rIns="0" bIns="0" rtlCol="0"/>
            <a:lstStyle/>
            <a:p>
              <a:endParaRPr sz="1200"/>
            </a:p>
          </p:txBody>
        </p:sp>
        <p:pic>
          <p:nvPicPr>
            <p:cNvPr id="18" name="object 18"/>
            <p:cNvPicPr/>
            <p:nvPr/>
          </p:nvPicPr>
          <p:blipFill>
            <a:blip r:embed="rId12" cstate="print"/>
            <a:stretch>
              <a:fillRect/>
            </a:stretch>
          </p:blipFill>
          <p:spPr>
            <a:xfrm>
              <a:off x="9726968" y="6693050"/>
              <a:ext cx="142874" cy="152399"/>
            </a:xfrm>
            <a:prstGeom prst="rect">
              <a:avLst/>
            </a:prstGeom>
          </p:spPr>
        </p:pic>
        <p:pic>
          <p:nvPicPr>
            <p:cNvPr id="19" name="object 19"/>
            <p:cNvPicPr/>
            <p:nvPr/>
          </p:nvPicPr>
          <p:blipFill>
            <a:blip r:embed="rId13" cstate="print"/>
            <a:stretch>
              <a:fillRect/>
            </a:stretch>
          </p:blipFill>
          <p:spPr>
            <a:xfrm>
              <a:off x="10113545" y="6510702"/>
              <a:ext cx="352424" cy="352424"/>
            </a:xfrm>
            <a:prstGeom prst="rect">
              <a:avLst/>
            </a:prstGeom>
          </p:spPr>
        </p:pic>
        <p:pic>
          <p:nvPicPr>
            <p:cNvPr id="20" name="object 20"/>
            <p:cNvPicPr/>
            <p:nvPr/>
          </p:nvPicPr>
          <p:blipFill>
            <a:blip r:embed="rId14" cstate="print"/>
            <a:stretch>
              <a:fillRect/>
            </a:stretch>
          </p:blipFill>
          <p:spPr>
            <a:xfrm>
              <a:off x="10643308" y="6569240"/>
              <a:ext cx="409574" cy="295274"/>
            </a:xfrm>
            <a:prstGeom prst="rect">
              <a:avLst/>
            </a:prstGeom>
          </p:spPr>
        </p:pic>
      </p:grpSp>
      <p:sp>
        <p:nvSpPr>
          <p:cNvPr id="21" name="object 21"/>
          <p:cNvSpPr txBox="1"/>
          <p:nvPr/>
        </p:nvSpPr>
        <p:spPr>
          <a:xfrm>
            <a:off x="1524842" y="3682882"/>
            <a:ext cx="2539153" cy="411609"/>
          </a:xfrm>
          <a:prstGeom prst="rect">
            <a:avLst/>
          </a:prstGeom>
        </p:spPr>
        <p:txBody>
          <a:bodyPr vert="horz" wrap="square" lIns="0" tIns="8467" rIns="0" bIns="0" rtlCol="0">
            <a:spAutoFit/>
          </a:bodyPr>
          <a:lstStyle/>
          <a:p>
            <a:pPr marL="8467">
              <a:lnSpc>
                <a:spcPts val="1553"/>
              </a:lnSpc>
              <a:spcBef>
                <a:spcPts val="67"/>
              </a:spcBef>
            </a:pPr>
            <a:r>
              <a:rPr sz="1300" spc="227" dirty="0">
                <a:solidFill>
                  <a:srgbClr val="FFFFFF"/>
                </a:solidFill>
                <a:latin typeface="Calibri"/>
                <a:cs typeface="Calibri"/>
              </a:rPr>
              <a:t>L29-</a:t>
            </a:r>
            <a:r>
              <a:rPr sz="1300" spc="103" dirty="0">
                <a:solidFill>
                  <a:srgbClr val="FFFFFF"/>
                </a:solidFill>
                <a:latin typeface="Calibri"/>
                <a:cs typeface="Calibri"/>
              </a:rPr>
              <a:t> </a:t>
            </a:r>
            <a:r>
              <a:rPr sz="1300" spc="93" dirty="0">
                <a:solidFill>
                  <a:srgbClr val="FFFFFF"/>
                </a:solidFill>
                <a:latin typeface="Calibri"/>
                <a:cs typeface="Calibri"/>
              </a:rPr>
              <a:t>34,</a:t>
            </a:r>
            <a:r>
              <a:rPr sz="1300" spc="103" dirty="0">
                <a:solidFill>
                  <a:srgbClr val="FFFFFF"/>
                </a:solidFill>
                <a:latin typeface="Calibri"/>
                <a:cs typeface="Calibri"/>
              </a:rPr>
              <a:t> </a:t>
            </a:r>
            <a:r>
              <a:rPr sz="1300" spc="76" dirty="0">
                <a:solidFill>
                  <a:srgbClr val="FFFFFF"/>
                </a:solidFill>
                <a:latin typeface="Calibri"/>
                <a:cs typeface="Calibri"/>
              </a:rPr>
              <a:t>First</a:t>
            </a:r>
            <a:r>
              <a:rPr sz="1300" spc="103" dirty="0">
                <a:solidFill>
                  <a:srgbClr val="FFFFFF"/>
                </a:solidFill>
                <a:latin typeface="Calibri"/>
                <a:cs typeface="Calibri"/>
              </a:rPr>
              <a:t> </a:t>
            </a:r>
            <a:r>
              <a:rPr sz="1300" spc="53" dirty="0">
                <a:solidFill>
                  <a:srgbClr val="FFFFFF"/>
                </a:solidFill>
                <a:latin typeface="Calibri"/>
                <a:cs typeface="Calibri"/>
              </a:rPr>
              <a:t>Floor</a:t>
            </a:r>
            <a:endParaRPr sz="1300">
              <a:latin typeface="Calibri"/>
              <a:cs typeface="Calibri"/>
            </a:endParaRPr>
          </a:p>
          <a:p>
            <a:pPr marL="8467">
              <a:lnSpc>
                <a:spcPts val="1553"/>
              </a:lnSpc>
            </a:pPr>
            <a:r>
              <a:rPr sz="1300" dirty="0">
                <a:solidFill>
                  <a:srgbClr val="FFFFFF"/>
                </a:solidFill>
                <a:latin typeface="Calibri"/>
                <a:cs typeface="Calibri"/>
              </a:rPr>
              <a:t>Connaught</a:t>
            </a:r>
            <a:r>
              <a:rPr sz="1300" spc="-67" dirty="0">
                <a:solidFill>
                  <a:srgbClr val="FFFFFF"/>
                </a:solidFill>
                <a:latin typeface="Calibri"/>
                <a:cs typeface="Calibri"/>
              </a:rPr>
              <a:t> </a:t>
            </a:r>
            <a:r>
              <a:rPr sz="1300" spc="-20" dirty="0">
                <a:solidFill>
                  <a:srgbClr val="FFFFFF"/>
                </a:solidFill>
                <a:latin typeface="Calibri"/>
                <a:cs typeface="Calibri"/>
              </a:rPr>
              <a:t>Place,</a:t>
            </a:r>
            <a:r>
              <a:rPr sz="1300" spc="-63" dirty="0">
                <a:solidFill>
                  <a:srgbClr val="FFFFFF"/>
                </a:solidFill>
                <a:latin typeface="Calibri"/>
                <a:cs typeface="Calibri"/>
              </a:rPr>
              <a:t> </a:t>
            </a:r>
            <a:r>
              <a:rPr sz="1300" dirty="0">
                <a:solidFill>
                  <a:srgbClr val="FFFFFF"/>
                </a:solidFill>
                <a:latin typeface="Calibri"/>
                <a:cs typeface="Calibri"/>
              </a:rPr>
              <a:t>New</a:t>
            </a:r>
            <a:r>
              <a:rPr sz="1300" spc="-67" dirty="0">
                <a:solidFill>
                  <a:srgbClr val="FFFFFF"/>
                </a:solidFill>
                <a:latin typeface="Calibri"/>
                <a:cs typeface="Calibri"/>
              </a:rPr>
              <a:t> </a:t>
            </a:r>
            <a:r>
              <a:rPr sz="1300" dirty="0">
                <a:solidFill>
                  <a:srgbClr val="FFFFFF"/>
                </a:solidFill>
                <a:latin typeface="Calibri"/>
                <a:cs typeface="Calibri"/>
              </a:rPr>
              <a:t>Delhi</a:t>
            </a:r>
            <a:r>
              <a:rPr sz="1300" spc="-63" dirty="0">
                <a:solidFill>
                  <a:srgbClr val="FFFFFF"/>
                </a:solidFill>
                <a:latin typeface="Calibri"/>
                <a:cs typeface="Calibri"/>
              </a:rPr>
              <a:t> </a:t>
            </a:r>
            <a:r>
              <a:rPr sz="1300" spc="453" dirty="0">
                <a:solidFill>
                  <a:srgbClr val="FFFFFF"/>
                </a:solidFill>
                <a:latin typeface="Calibri"/>
                <a:cs typeface="Calibri"/>
              </a:rPr>
              <a:t>-</a:t>
            </a:r>
            <a:r>
              <a:rPr sz="1300" spc="-67" dirty="0">
                <a:solidFill>
                  <a:srgbClr val="FFFFFF"/>
                </a:solidFill>
                <a:latin typeface="Calibri"/>
                <a:cs typeface="Calibri"/>
              </a:rPr>
              <a:t> </a:t>
            </a:r>
            <a:r>
              <a:rPr sz="1300" spc="-7" dirty="0">
                <a:solidFill>
                  <a:srgbClr val="FFFFFF"/>
                </a:solidFill>
                <a:latin typeface="Calibri"/>
                <a:cs typeface="Calibri"/>
              </a:rPr>
              <a:t>110001</a:t>
            </a:r>
            <a:endParaRPr sz="1300">
              <a:latin typeface="Calibri"/>
              <a:cs typeface="Calibri"/>
            </a:endParaRPr>
          </a:p>
        </p:txBody>
      </p:sp>
      <p:grpSp>
        <p:nvGrpSpPr>
          <p:cNvPr id="22" name="object 22"/>
          <p:cNvGrpSpPr/>
          <p:nvPr/>
        </p:nvGrpSpPr>
        <p:grpSpPr>
          <a:xfrm>
            <a:off x="1" y="465107"/>
            <a:ext cx="12192423" cy="894080"/>
            <a:chOff x="0" y="697661"/>
            <a:chExt cx="18288635" cy="1341120"/>
          </a:xfrm>
        </p:grpSpPr>
        <p:sp>
          <p:nvSpPr>
            <p:cNvPr id="23" name="object 23"/>
            <p:cNvSpPr/>
            <p:nvPr/>
          </p:nvSpPr>
          <p:spPr>
            <a:xfrm>
              <a:off x="0" y="697661"/>
              <a:ext cx="18288635" cy="1341120"/>
            </a:xfrm>
            <a:custGeom>
              <a:avLst/>
              <a:gdLst/>
              <a:ahLst/>
              <a:cxnLst/>
              <a:rect l="l" t="t" r="r" b="b"/>
              <a:pathLst>
                <a:path w="18288635" h="1341120">
                  <a:moveTo>
                    <a:pt x="18288475" y="1341119"/>
                  </a:moveTo>
                  <a:lnTo>
                    <a:pt x="0" y="1341119"/>
                  </a:lnTo>
                  <a:lnTo>
                    <a:pt x="0" y="0"/>
                  </a:lnTo>
                  <a:lnTo>
                    <a:pt x="18288475" y="0"/>
                  </a:lnTo>
                  <a:lnTo>
                    <a:pt x="18288475" y="1341119"/>
                  </a:lnTo>
                  <a:close/>
                </a:path>
              </a:pathLst>
            </a:custGeom>
            <a:solidFill>
              <a:srgbClr val="FFFFFF"/>
            </a:solidFill>
          </p:spPr>
          <p:txBody>
            <a:bodyPr wrap="square" lIns="0" tIns="0" rIns="0" bIns="0" rtlCol="0"/>
            <a:lstStyle/>
            <a:p>
              <a:endParaRPr sz="1200"/>
            </a:p>
          </p:txBody>
        </p:sp>
        <p:sp>
          <p:nvSpPr>
            <p:cNvPr id="24" name="object 24"/>
            <p:cNvSpPr/>
            <p:nvPr/>
          </p:nvSpPr>
          <p:spPr>
            <a:xfrm>
              <a:off x="2079815" y="1182089"/>
              <a:ext cx="781050" cy="361950"/>
            </a:xfrm>
            <a:custGeom>
              <a:avLst/>
              <a:gdLst/>
              <a:ahLst/>
              <a:cxnLst/>
              <a:rect l="l" t="t" r="r" b="b"/>
              <a:pathLst>
                <a:path w="781050" h="361950">
                  <a:moveTo>
                    <a:pt x="270891" y="51346"/>
                  </a:moveTo>
                  <a:lnTo>
                    <a:pt x="232981" y="20574"/>
                  </a:lnTo>
                  <a:lnTo>
                    <a:pt x="185547" y="3238"/>
                  </a:lnTo>
                  <a:lnTo>
                    <a:pt x="151549" y="0"/>
                  </a:lnTo>
                  <a:lnTo>
                    <a:pt x="136398" y="571"/>
                  </a:lnTo>
                  <a:lnTo>
                    <a:pt x="92202" y="10287"/>
                  </a:lnTo>
                  <a:lnTo>
                    <a:pt x="54965" y="30480"/>
                  </a:lnTo>
                  <a:lnTo>
                    <a:pt x="25628" y="60490"/>
                  </a:lnTo>
                  <a:lnTo>
                    <a:pt x="6667" y="98590"/>
                  </a:lnTo>
                  <a:lnTo>
                    <a:pt x="0" y="142303"/>
                  </a:lnTo>
                  <a:lnTo>
                    <a:pt x="762" y="157073"/>
                  </a:lnTo>
                  <a:lnTo>
                    <a:pt x="11811" y="200025"/>
                  </a:lnTo>
                  <a:lnTo>
                    <a:pt x="34099" y="234886"/>
                  </a:lnTo>
                  <a:lnTo>
                    <a:pt x="66395" y="261658"/>
                  </a:lnTo>
                  <a:lnTo>
                    <a:pt x="106299" y="278612"/>
                  </a:lnTo>
                  <a:lnTo>
                    <a:pt x="151739" y="284416"/>
                  </a:lnTo>
                  <a:lnTo>
                    <a:pt x="168211" y="283654"/>
                  </a:lnTo>
                  <a:lnTo>
                    <a:pt x="216217" y="272326"/>
                  </a:lnTo>
                  <a:lnTo>
                    <a:pt x="259080" y="245554"/>
                  </a:lnTo>
                  <a:lnTo>
                    <a:pt x="216700" y="196507"/>
                  </a:lnTo>
                  <a:lnTo>
                    <a:pt x="210502" y="203174"/>
                  </a:lnTo>
                  <a:lnTo>
                    <a:pt x="203555" y="208978"/>
                  </a:lnTo>
                  <a:lnTo>
                    <a:pt x="161264" y="224028"/>
                  </a:lnTo>
                  <a:lnTo>
                    <a:pt x="152120" y="224409"/>
                  </a:lnTo>
                  <a:lnTo>
                    <a:pt x="143256" y="224129"/>
                  </a:lnTo>
                  <a:lnTo>
                    <a:pt x="103733" y="211264"/>
                  </a:lnTo>
                  <a:lnTo>
                    <a:pt x="78486" y="182499"/>
                  </a:lnTo>
                  <a:lnTo>
                    <a:pt x="69913" y="142875"/>
                  </a:lnTo>
                  <a:lnTo>
                    <a:pt x="71247" y="126492"/>
                  </a:lnTo>
                  <a:lnTo>
                    <a:pt x="86207" y="90398"/>
                  </a:lnTo>
                  <a:lnTo>
                    <a:pt x="125158" y="64871"/>
                  </a:lnTo>
                  <a:lnTo>
                    <a:pt x="151358" y="61252"/>
                  </a:lnTo>
                  <a:lnTo>
                    <a:pt x="160591" y="61442"/>
                  </a:lnTo>
                  <a:lnTo>
                    <a:pt x="202882" y="77635"/>
                  </a:lnTo>
                  <a:lnTo>
                    <a:pt x="216027" y="90398"/>
                  </a:lnTo>
                  <a:lnTo>
                    <a:pt x="270891" y="51346"/>
                  </a:lnTo>
                  <a:close/>
                </a:path>
                <a:path w="781050" h="361950">
                  <a:moveTo>
                    <a:pt x="533590" y="85064"/>
                  </a:moveTo>
                  <a:lnTo>
                    <a:pt x="457200" y="85064"/>
                  </a:lnTo>
                  <a:lnTo>
                    <a:pt x="411010" y="201841"/>
                  </a:lnTo>
                  <a:lnTo>
                    <a:pt x="410248" y="201841"/>
                  </a:lnTo>
                  <a:lnTo>
                    <a:pt x="364426" y="85064"/>
                  </a:lnTo>
                  <a:lnTo>
                    <a:pt x="288417" y="85064"/>
                  </a:lnTo>
                  <a:lnTo>
                    <a:pt x="377571" y="277279"/>
                  </a:lnTo>
                  <a:lnTo>
                    <a:pt x="342430" y="361670"/>
                  </a:lnTo>
                  <a:lnTo>
                    <a:pt x="411010" y="361670"/>
                  </a:lnTo>
                  <a:lnTo>
                    <a:pt x="533590" y="85064"/>
                  </a:lnTo>
                  <a:close/>
                </a:path>
                <a:path w="781050" h="361950">
                  <a:moveTo>
                    <a:pt x="780580" y="180403"/>
                  </a:moveTo>
                  <a:lnTo>
                    <a:pt x="780389" y="169837"/>
                  </a:lnTo>
                  <a:lnTo>
                    <a:pt x="745998" y="97536"/>
                  </a:lnTo>
                  <a:lnTo>
                    <a:pt x="711136" y="81254"/>
                  </a:lnTo>
                  <a:lnTo>
                    <a:pt x="711136" y="187452"/>
                  </a:lnTo>
                  <a:lnTo>
                    <a:pt x="691515" y="220700"/>
                  </a:lnTo>
                  <a:lnTo>
                    <a:pt x="674662" y="225933"/>
                  </a:lnTo>
                  <a:lnTo>
                    <a:pt x="668655" y="225933"/>
                  </a:lnTo>
                  <a:lnTo>
                    <a:pt x="663702" y="224980"/>
                  </a:lnTo>
                  <a:lnTo>
                    <a:pt x="654088" y="221361"/>
                  </a:lnTo>
                  <a:lnTo>
                    <a:pt x="632650" y="187261"/>
                  </a:lnTo>
                  <a:lnTo>
                    <a:pt x="632841" y="180314"/>
                  </a:lnTo>
                  <a:lnTo>
                    <a:pt x="632561" y="180505"/>
                  </a:lnTo>
                  <a:lnTo>
                    <a:pt x="632561" y="175069"/>
                  </a:lnTo>
                  <a:lnTo>
                    <a:pt x="633603" y="169735"/>
                  </a:lnTo>
                  <a:lnTo>
                    <a:pt x="661225" y="139636"/>
                  </a:lnTo>
                  <a:lnTo>
                    <a:pt x="666280" y="138404"/>
                  </a:lnTo>
                  <a:lnTo>
                    <a:pt x="668756" y="138404"/>
                  </a:lnTo>
                  <a:lnTo>
                    <a:pt x="705523" y="158216"/>
                  </a:lnTo>
                  <a:lnTo>
                    <a:pt x="711047" y="174307"/>
                  </a:lnTo>
                  <a:lnTo>
                    <a:pt x="711047" y="81153"/>
                  </a:lnTo>
                  <a:lnTo>
                    <a:pt x="706374" y="80111"/>
                  </a:lnTo>
                  <a:lnTo>
                    <a:pt x="697712" y="78968"/>
                  </a:lnTo>
                  <a:lnTo>
                    <a:pt x="689038" y="78587"/>
                  </a:lnTo>
                  <a:lnTo>
                    <a:pt x="681139" y="78968"/>
                  </a:lnTo>
                  <a:lnTo>
                    <a:pt x="644753" y="93726"/>
                  </a:lnTo>
                  <a:lnTo>
                    <a:pt x="633895" y="105638"/>
                  </a:lnTo>
                  <a:lnTo>
                    <a:pt x="632371" y="105638"/>
                  </a:lnTo>
                  <a:lnTo>
                    <a:pt x="632371" y="5715"/>
                  </a:lnTo>
                  <a:lnTo>
                    <a:pt x="563219" y="5715"/>
                  </a:lnTo>
                  <a:lnTo>
                    <a:pt x="563219" y="277660"/>
                  </a:lnTo>
                  <a:lnTo>
                    <a:pt x="623887" y="277660"/>
                  </a:lnTo>
                  <a:lnTo>
                    <a:pt x="631418" y="255079"/>
                  </a:lnTo>
                  <a:lnTo>
                    <a:pt x="634174" y="255079"/>
                  </a:lnTo>
                  <a:lnTo>
                    <a:pt x="636371" y="260032"/>
                  </a:lnTo>
                  <a:lnTo>
                    <a:pt x="639610" y="264515"/>
                  </a:lnTo>
                  <a:lnTo>
                    <a:pt x="647420" y="271843"/>
                  </a:lnTo>
                  <a:lnTo>
                    <a:pt x="682371" y="283375"/>
                  </a:lnTo>
                  <a:lnTo>
                    <a:pt x="687705" y="283375"/>
                  </a:lnTo>
                  <a:lnTo>
                    <a:pt x="729234" y="275755"/>
                  </a:lnTo>
                  <a:lnTo>
                    <a:pt x="777240" y="211836"/>
                  </a:lnTo>
                  <a:lnTo>
                    <a:pt x="780288" y="180403"/>
                  </a:lnTo>
                  <a:lnTo>
                    <a:pt x="780580" y="180403"/>
                  </a:lnTo>
                  <a:close/>
                </a:path>
              </a:pathLst>
            </a:custGeom>
            <a:solidFill>
              <a:srgbClr val="003B66"/>
            </a:solidFill>
          </p:spPr>
          <p:txBody>
            <a:bodyPr wrap="square" lIns="0" tIns="0" rIns="0" bIns="0" rtlCol="0"/>
            <a:lstStyle/>
            <a:p>
              <a:endParaRPr sz="1200" dirty="0"/>
            </a:p>
          </p:txBody>
        </p:sp>
        <p:pic>
          <p:nvPicPr>
            <p:cNvPr id="25" name="object 25"/>
            <p:cNvPicPr/>
            <p:nvPr/>
          </p:nvPicPr>
          <p:blipFill>
            <a:blip r:embed="rId15" cstate="print"/>
            <a:stretch>
              <a:fillRect/>
            </a:stretch>
          </p:blipFill>
          <p:spPr>
            <a:xfrm>
              <a:off x="2891283" y="1261109"/>
              <a:ext cx="219074" cy="208148"/>
            </a:xfrm>
            <a:prstGeom prst="rect">
              <a:avLst/>
            </a:prstGeom>
          </p:spPr>
        </p:pic>
        <p:pic>
          <p:nvPicPr>
            <p:cNvPr id="26" name="object 26"/>
            <p:cNvPicPr/>
            <p:nvPr/>
          </p:nvPicPr>
          <p:blipFill>
            <a:blip r:embed="rId16" cstate="print"/>
            <a:stretch>
              <a:fillRect/>
            </a:stretch>
          </p:blipFill>
          <p:spPr>
            <a:xfrm>
              <a:off x="3149751" y="1261434"/>
              <a:ext cx="151854" cy="200024"/>
            </a:xfrm>
            <a:prstGeom prst="rect">
              <a:avLst/>
            </a:prstGeom>
          </p:spPr>
        </p:pic>
        <p:sp>
          <p:nvSpPr>
            <p:cNvPr id="27" name="object 27"/>
            <p:cNvSpPr/>
            <p:nvPr/>
          </p:nvSpPr>
          <p:spPr>
            <a:xfrm>
              <a:off x="3337560" y="1187803"/>
              <a:ext cx="247650" cy="276225"/>
            </a:xfrm>
            <a:custGeom>
              <a:avLst/>
              <a:gdLst/>
              <a:ahLst/>
              <a:cxnLst/>
              <a:rect l="l" t="t" r="r" b="b"/>
              <a:pathLst>
                <a:path w="247650" h="276225">
                  <a:moveTo>
                    <a:pt x="67722" y="275939"/>
                  </a:moveTo>
                  <a:lnTo>
                    <a:pt x="0" y="275939"/>
                  </a:lnTo>
                  <a:lnTo>
                    <a:pt x="0" y="0"/>
                  </a:lnTo>
                  <a:lnTo>
                    <a:pt x="153352" y="0"/>
                  </a:lnTo>
                  <a:lnTo>
                    <a:pt x="163068" y="381"/>
                  </a:lnTo>
                  <a:lnTo>
                    <a:pt x="179736" y="4762"/>
                  </a:lnTo>
                  <a:lnTo>
                    <a:pt x="179736" y="59436"/>
                  </a:lnTo>
                  <a:lnTo>
                    <a:pt x="156400" y="59436"/>
                  </a:lnTo>
                  <a:lnTo>
                    <a:pt x="148304" y="59626"/>
                  </a:lnTo>
                  <a:lnTo>
                    <a:pt x="67722" y="59626"/>
                  </a:lnTo>
                  <a:lnTo>
                    <a:pt x="67722" y="121348"/>
                  </a:lnTo>
                  <a:lnTo>
                    <a:pt x="148209" y="121348"/>
                  </a:lnTo>
                  <a:lnTo>
                    <a:pt x="156305" y="121634"/>
                  </a:lnTo>
                  <a:lnTo>
                    <a:pt x="242316" y="121634"/>
                  </a:lnTo>
                  <a:lnTo>
                    <a:pt x="240315" y="128778"/>
                  </a:lnTo>
                  <a:lnTo>
                    <a:pt x="214217" y="162496"/>
                  </a:lnTo>
                  <a:lnTo>
                    <a:pt x="172307" y="179832"/>
                  </a:lnTo>
                  <a:lnTo>
                    <a:pt x="152971" y="181451"/>
                  </a:lnTo>
                  <a:lnTo>
                    <a:pt x="67722" y="181451"/>
                  </a:lnTo>
                  <a:lnTo>
                    <a:pt x="67722" y="275939"/>
                  </a:lnTo>
                  <a:close/>
                </a:path>
                <a:path w="247650" h="276225">
                  <a:moveTo>
                    <a:pt x="242316" y="121634"/>
                  </a:moveTo>
                  <a:lnTo>
                    <a:pt x="156305" y="121634"/>
                  </a:lnTo>
                  <a:lnTo>
                    <a:pt x="179379" y="91059"/>
                  </a:lnTo>
                  <a:lnTo>
                    <a:pt x="179736" y="86677"/>
                  </a:lnTo>
                  <a:lnTo>
                    <a:pt x="179736" y="4762"/>
                  </a:lnTo>
                  <a:lnTo>
                    <a:pt x="199548" y="9906"/>
                  </a:lnTo>
                  <a:lnTo>
                    <a:pt x="232314" y="38004"/>
                  </a:lnTo>
                  <a:lnTo>
                    <a:pt x="242220" y="59436"/>
                  </a:lnTo>
                  <a:lnTo>
                    <a:pt x="242030" y="59436"/>
                  </a:lnTo>
                  <a:lnTo>
                    <a:pt x="245459" y="71818"/>
                  </a:lnTo>
                  <a:lnTo>
                    <a:pt x="247165" y="91059"/>
                  </a:lnTo>
                  <a:lnTo>
                    <a:pt x="245459" y="110013"/>
                  </a:lnTo>
                  <a:lnTo>
                    <a:pt x="242393" y="121348"/>
                  </a:lnTo>
                  <a:lnTo>
                    <a:pt x="242316" y="121634"/>
                  </a:lnTo>
                  <a:close/>
                </a:path>
                <a:path w="247650" h="276225">
                  <a:moveTo>
                    <a:pt x="179736" y="86677"/>
                  </a:moveTo>
                  <a:lnTo>
                    <a:pt x="156400" y="59436"/>
                  </a:lnTo>
                  <a:lnTo>
                    <a:pt x="179736" y="59436"/>
                  </a:lnTo>
                  <a:lnTo>
                    <a:pt x="179736" y="86677"/>
                  </a:lnTo>
                  <a:close/>
                </a:path>
              </a:pathLst>
            </a:custGeom>
            <a:solidFill>
              <a:srgbClr val="003B66"/>
            </a:solidFill>
          </p:spPr>
          <p:txBody>
            <a:bodyPr wrap="square" lIns="0" tIns="0" rIns="0" bIns="0" rtlCol="0"/>
            <a:lstStyle/>
            <a:p>
              <a:endParaRPr sz="1200"/>
            </a:p>
          </p:txBody>
        </p:sp>
        <p:pic>
          <p:nvPicPr>
            <p:cNvPr id="28" name="object 28"/>
            <p:cNvPicPr/>
            <p:nvPr/>
          </p:nvPicPr>
          <p:blipFill>
            <a:blip r:embed="rId17" cstate="print"/>
            <a:stretch>
              <a:fillRect/>
            </a:stretch>
          </p:blipFill>
          <p:spPr>
            <a:xfrm>
              <a:off x="3606972" y="1261109"/>
              <a:ext cx="215963" cy="209549"/>
            </a:xfrm>
            <a:prstGeom prst="rect">
              <a:avLst/>
            </a:prstGeom>
          </p:spPr>
        </p:pic>
        <p:pic>
          <p:nvPicPr>
            <p:cNvPr id="29" name="object 29"/>
            <p:cNvPicPr/>
            <p:nvPr/>
          </p:nvPicPr>
          <p:blipFill>
            <a:blip r:embed="rId18" cstate="print"/>
            <a:stretch>
              <a:fillRect/>
            </a:stretch>
          </p:blipFill>
          <p:spPr>
            <a:xfrm>
              <a:off x="3858020" y="1260589"/>
              <a:ext cx="219074" cy="208207"/>
            </a:xfrm>
            <a:prstGeom prst="rect">
              <a:avLst/>
            </a:prstGeom>
          </p:spPr>
        </p:pic>
        <p:pic>
          <p:nvPicPr>
            <p:cNvPr id="30" name="object 30"/>
            <p:cNvPicPr/>
            <p:nvPr/>
          </p:nvPicPr>
          <p:blipFill>
            <a:blip r:embed="rId19" cstate="print"/>
            <a:stretch>
              <a:fillRect/>
            </a:stretch>
          </p:blipFill>
          <p:spPr>
            <a:xfrm>
              <a:off x="4120360" y="1260916"/>
              <a:ext cx="198529" cy="209549"/>
            </a:xfrm>
            <a:prstGeom prst="rect">
              <a:avLst/>
            </a:prstGeom>
          </p:spPr>
        </p:pic>
        <p:pic>
          <p:nvPicPr>
            <p:cNvPr id="31" name="object 31"/>
            <p:cNvPicPr/>
            <p:nvPr/>
          </p:nvPicPr>
          <p:blipFill>
            <a:blip r:embed="rId20" cstate="print"/>
            <a:stretch>
              <a:fillRect/>
            </a:stretch>
          </p:blipFill>
          <p:spPr>
            <a:xfrm>
              <a:off x="4347435" y="1261109"/>
              <a:ext cx="219074" cy="208132"/>
            </a:xfrm>
            <a:prstGeom prst="rect">
              <a:avLst/>
            </a:prstGeom>
          </p:spPr>
        </p:pic>
        <p:pic>
          <p:nvPicPr>
            <p:cNvPr id="32" name="object 32"/>
            <p:cNvPicPr/>
            <p:nvPr/>
          </p:nvPicPr>
          <p:blipFill>
            <a:blip r:embed="rId21" cstate="print"/>
            <a:stretch>
              <a:fillRect/>
            </a:stretch>
          </p:blipFill>
          <p:spPr>
            <a:xfrm>
              <a:off x="1688488" y="1452642"/>
              <a:ext cx="104774" cy="104480"/>
            </a:xfrm>
            <a:prstGeom prst="rect">
              <a:avLst/>
            </a:prstGeom>
          </p:spPr>
        </p:pic>
        <p:sp>
          <p:nvSpPr>
            <p:cNvPr id="33" name="object 33"/>
            <p:cNvSpPr/>
            <p:nvPr/>
          </p:nvSpPr>
          <p:spPr>
            <a:xfrm>
              <a:off x="1297800" y="1022298"/>
              <a:ext cx="676275" cy="666750"/>
            </a:xfrm>
            <a:custGeom>
              <a:avLst/>
              <a:gdLst/>
              <a:ahLst/>
              <a:cxnLst/>
              <a:rect l="l" t="t" r="r" b="b"/>
              <a:pathLst>
                <a:path w="676275" h="666750">
                  <a:moveTo>
                    <a:pt x="320992" y="48488"/>
                  </a:moveTo>
                  <a:lnTo>
                    <a:pt x="319760" y="45529"/>
                  </a:lnTo>
                  <a:lnTo>
                    <a:pt x="315468" y="41249"/>
                  </a:lnTo>
                  <a:lnTo>
                    <a:pt x="312521" y="40005"/>
                  </a:lnTo>
                  <a:lnTo>
                    <a:pt x="306425" y="40005"/>
                  </a:lnTo>
                  <a:lnTo>
                    <a:pt x="303466" y="41249"/>
                  </a:lnTo>
                  <a:lnTo>
                    <a:pt x="299186" y="45529"/>
                  </a:lnTo>
                  <a:lnTo>
                    <a:pt x="297942" y="48488"/>
                  </a:lnTo>
                  <a:lnTo>
                    <a:pt x="297942" y="60109"/>
                  </a:lnTo>
                  <a:lnTo>
                    <a:pt x="268516" y="66014"/>
                  </a:lnTo>
                  <a:lnTo>
                    <a:pt x="212598" y="86779"/>
                  </a:lnTo>
                  <a:lnTo>
                    <a:pt x="162217" y="118783"/>
                  </a:lnTo>
                  <a:lnTo>
                    <a:pt x="120116" y="160502"/>
                  </a:lnTo>
                  <a:lnTo>
                    <a:pt x="87630" y="210223"/>
                  </a:lnTo>
                  <a:lnTo>
                    <a:pt x="87528" y="210502"/>
                  </a:lnTo>
                  <a:lnTo>
                    <a:pt x="66675" y="265468"/>
                  </a:lnTo>
                  <a:lnTo>
                    <a:pt x="58216" y="323850"/>
                  </a:lnTo>
                  <a:lnTo>
                    <a:pt x="58204" y="324231"/>
                  </a:lnTo>
                  <a:lnTo>
                    <a:pt x="58775" y="353377"/>
                  </a:lnTo>
                  <a:lnTo>
                    <a:pt x="62484" y="382714"/>
                  </a:lnTo>
                  <a:lnTo>
                    <a:pt x="69342" y="411581"/>
                  </a:lnTo>
                  <a:lnTo>
                    <a:pt x="63246" y="416623"/>
                  </a:lnTo>
                  <a:lnTo>
                    <a:pt x="63157" y="416814"/>
                  </a:lnTo>
                  <a:lnTo>
                    <a:pt x="59156" y="423583"/>
                  </a:lnTo>
                  <a:lnTo>
                    <a:pt x="59055" y="423862"/>
                  </a:lnTo>
                  <a:lnTo>
                    <a:pt x="56388" y="438531"/>
                  </a:lnTo>
                  <a:lnTo>
                    <a:pt x="56388" y="439293"/>
                  </a:lnTo>
                  <a:lnTo>
                    <a:pt x="57823" y="447014"/>
                  </a:lnTo>
                  <a:lnTo>
                    <a:pt x="65633" y="460540"/>
                  </a:lnTo>
                  <a:lnTo>
                    <a:pt x="71716" y="465683"/>
                  </a:lnTo>
                  <a:lnTo>
                    <a:pt x="71564" y="465683"/>
                  </a:lnTo>
                  <a:lnTo>
                    <a:pt x="86779" y="471208"/>
                  </a:lnTo>
                  <a:lnTo>
                    <a:pt x="94970" y="471208"/>
                  </a:lnTo>
                  <a:lnTo>
                    <a:pt x="110477" y="465683"/>
                  </a:lnTo>
                  <a:lnTo>
                    <a:pt x="110134" y="465683"/>
                  </a:lnTo>
                  <a:lnTo>
                    <a:pt x="116205" y="460730"/>
                  </a:lnTo>
                  <a:lnTo>
                    <a:pt x="116306" y="460540"/>
                  </a:lnTo>
                  <a:lnTo>
                    <a:pt x="116840" y="459676"/>
                  </a:lnTo>
                  <a:lnTo>
                    <a:pt x="123875" y="447776"/>
                  </a:lnTo>
                  <a:lnTo>
                    <a:pt x="124206" y="447014"/>
                  </a:lnTo>
                  <a:lnTo>
                    <a:pt x="125641" y="439293"/>
                  </a:lnTo>
                  <a:lnTo>
                    <a:pt x="125526" y="438912"/>
                  </a:lnTo>
                  <a:lnTo>
                    <a:pt x="125463" y="438531"/>
                  </a:lnTo>
                  <a:lnTo>
                    <a:pt x="123342" y="426631"/>
                  </a:lnTo>
                  <a:lnTo>
                    <a:pt x="122872" y="423862"/>
                  </a:lnTo>
                  <a:lnTo>
                    <a:pt x="118872" y="416814"/>
                  </a:lnTo>
                  <a:lnTo>
                    <a:pt x="106781" y="406717"/>
                  </a:lnTo>
                  <a:lnTo>
                    <a:pt x="102095" y="405053"/>
                  </a:lnTo>
                  <a:lnTo>
                    <a:pt x="102019" y="459676"/>
                  </a:lnTo>
                  <a:lnTo>
                    <a:pt x="102019" y="447776"/>
                  </a:lnTo>
                  <a:lnTo>
                    <a:pt x="102019" y="436803"/>
                  </a:lnTo>
                  <a:lnTo>
                    <a:pt x="102095" y="405053"/>
                  </a:lnTo>
                  <a:lnTo>
                    <a:pt x="101892" y="404964"/>
                  </a:lnTo>
                  <a:lnTo>
                    <a:pt x="102069" y="404964"/>
                  </a:lnTo>
                  <a:lnTo>
                    <a:pt x="102082" y="404698"/>
                  </a:lnTo>
                  <a:lnTo>
                    <a:pt x="102019" y="404876"/>
                  </a:lnTo>
                  <a:lnTo>
                    <a:pt x="101879" y="404698"/>
                  </a:lnTo>
                  <a:lnTo>
                    <a:pt x="102019" y="404876"/>
                  </a:lnTo>
                  <a:lnTo>
                    <a:pt x="102019" y="404685"/>
                  </a:lnTo>
                  <a:lnTo>
                    <a:pt x="101828" y="404622"/>
                  </a:lnTo>
                  <a:lnTo>
                    <a:pt x="101828" y="436575"/>
                  </a:lnTo>
                  <a:lnTo>
                    <a:pt x="101828" y="437388"/>
                  </a:lnTo>
                  <a:lnTo>
                    <a:pt x="100965" y="441198"/>
                  </a:lnTo>
                  <a:lnTo>
                    <a:pt x="99923" y="443103"/>
                  </a:lnTo>
                  <a:lnTo>
                    <a:pt x="96964" y="446062"/>
                  </a:lnTo>
                  <a:lnTo>
                    <a:pt x="95237" y="447014"/>
                  </a:lnTo>
                  <a:lnTo>
                    <a:pt x="95529" y="447014"/>
                  </a:lnTo>
                  <a:lnTo>
                    <a:pt x="91821" y="447776"/>
                  </a:lnTo>
                  <a:lnTo>
                    <a:pt x="88963" y="447776"/>
                  </a:lnTo>
                  <a:lnTo>
                    <a:pt x="80492" y="435864"/>
                  </a:lnTo>
                  <a:lnTo>
                    <a:pt x="80772" y="434441"/>
                  </a:lnTo>
                  <a:lnTo>
                    <a:pt x="89827" y="426631"/>
                  </a:lnTo>
                  <a:lnTo>
                    <a:pt x="93446" y="426631"/>
                  </a:lnTo>
                  <a:lnTo>
                    <a:pt x="101828" y="436575"/>
                  </a:lnTo>
                  <a:lnTo>
                    <a:pt x="101828" y="404622"/>
                  </a:lnTo>
                  <a:lnTo>
                    <a:pt x="99352" y="403771"/>
                  </a:lnTo>
                  <a:lnTo>
                    <a:pt x="91541" y="403771"/>
                  </a:lnTo>
                  <a:lnTo>
                    <a:pt x="85344" y="377571"/>
                  </a:lnTo>
                  <a:lnTo>
                    <a:pt x="82016" y="351002"/>
                  </a:lnTo>
                  <a:lnTo>
                    <a:pt x="81534" y="323850"/>
                  </a:lnTo>
                  <a:lnTo>
                    <a:pt x="83921" y="297472"/>
                  </a:lnTo>
                  <a:lnTo>
                    <a:pt x="97256" y="245656"/>
                  </a:lnTo>
                  <a:lnTo>
                    <a:pt x="121259" y="197650"/>
                  </a:lnTo>
                  <a:lnTo>
                    <a:pt x="155067" y="155740"/>
                  </a:lnTo>
                  <a:lnTo>
                    <a:pt x="196977" y="121729"/>
                  </a:lnTo>
                  <a:lnTo>
                    <a:pt x="245275" y="97155"/>
                  </a:lnTo>
                  <a:lnTo>
                    <a:pt x="297662" y="83159"/>
                  </a:lnTo>
                  <a:lnTo>
                    <a:pt x="297662" y="195173"/>
                  </a:lnTo>
                  <a:lnTo>
                    <a:pt x="320992" y="210502"/>
                  </a:lnTo>
                  <a:lnTo>
                    <a:pt x="320992" y="83159"/>
                  </a:lnTo>
                  <a:lnTo>
                    <a:pt x="320992" y="48488"/>
                  </a:lnTo>
                  <a:close/>
                </a:path>
                <a:path w="676275" h="666750">
                  <a:moveTo>
                    <a:pt x="618553" y="337667"/>
                  </a:moveTo>
                  <a:lnTo>
                    <a:pt x="612940" y="277660"/>
                  </a:lnTo>
                  <a:lnTo>
                    <a:pt x="594169" y="220319"/>
                  </a:lnTo>
                  <a:lnTo>
                    <a:pt x="563219" y="168313"/>
                  </a:lnTo>
                  <a:lnTo>
                    <a:pt x="521398" y="124206"/>
                  </a:lnTo>
                  <a:lnTo>
                    <a:pt x="503186" y="110490"/>
                  </a:lnTo>
                  <a:lnTo>
                    <a:pt x="497116" y="105829"/>
                  </a:lnTo>
                  <a:lnTo>
                    <a:pt x="481431" y="96494"/>
                  </a:lnTo>
                  <a:lnTo>
                    <a:pt x="471017" y="90208"/>
                  </a:lnTo>
                  <a:lnTo>
                    <a:pt x="470916" y="78778"/>
                  </a:lnTo>
                  <a:lnTo>
                    <a:pt x="468249" y="71247"/>
                  </a:lnTo>
                  <a:lnTo>
                    <a:pt x="458343" y="59245"/>
                  </a:lnTo>
                  <a:lnTo>
                    <a:pt x="451485" y="55054"/>
                  </a:lnTo>
                  <a:lnTo>
                    <a:pt x="447763" y="54317"/>
                  </a:lnTo>
                  <a:lnTo>
                    <a:pt x="447675" y="54190"/>
                  </a:lnTo>
                  <a:lnTo>
                    <a:pt x="447675" y="83731"/>
                  </a:lnTo>
                  <a:lnTo>
                    <a:pt x="447675" y="88874"/>
                  </a:lnTo>
                  <a:lnTo>
                    <a:pt x="446633" y="91351"/>
                  </a:lnTo>
                  <a:lnTo>
                    <a:pt x="442633" y="95351"/>
                  </a:lnTo>
                  <a:lnTo>
                    <a:pt x="439966" y="96494"/>
                  </a:lnTo>
                  <a:lnTo>
                    <a:pt x="435013" y="96494"/>
                  </a:lnTo>
                  <a:lnTo>
                    <a:pt x="426148" y="86106"/>
                  </a:lnTo>
                  <a:lnTo>
                    <a:pt x="426631" y="83731"/>
                  </a:lnTo>
                  <a:lnTo>
                    <a:pt x="447675" y="83731"/>
                  </a:lnTo>
                  <a:lnTo>
                    <a:pt x="447675" y="54305"/>
                  </a:lnTo>
                  <a:lnTo>
                    <a:pt x="447205" y="54203"/>
                  </a:lnTo>
                  <a:lnTo>
                    <a:pt x="447675" y="54203"/>
                  </a:lnTo>
                  <a:lnTo>
                    <a:pt x="436054" y="51727"/>
                  </a:lnTo>
                  <a:lnTo>
                    <a:pt x="402247" y="79921"/>
                  </a:lnTo>
                  <a:lnTo>
                    <a:pt x="402247" y="80111"/>
                  </a:lnTo>
                  <a:lnTo>
                    <a:pt x="401764" y="86106"/>
                  </a:lnTo>
                  <a:lnTo>
                    <a:pt x="423392" y="118110"/>
                  </a:lnTo>
                  <a:lnTo>
                    <a:pt x="431101" y="120205"/>
                  </a:lnTo>
                  <a:lnTo>
                    <a:pt x="446824" y="119062"/>
                  </a:lnTo>
                  <a:lnTo>
                    <a:pt x="454152" y="115824"/>
                  </a:lnTo>
                  <a:lnTo>
                    <a:pt x="459778" y="110490"/>
                  </a:lnTo>
                  <a:lnTo>
                    <a:pt x="483108" y="124498"/>
                  </a:lnTo>
                  <a:lnTo>
                    <a:pt x="524548" y="159359"/>
                  </a:lnTo>
                  <a:lnTo>
                    <a:pt x="557593" y="202222"/>
                  </a:lnTo>
                  <a:lnTo>
                    <a:pt x="580644" y="250888"/>
                  </a:lnTo>
                  <a:lnTo>
                    <a:pt x="592836" y="303377"/>
                  </a:lnTo>
                  <a:lnTo>
                    <a:pt x="594550" y="330238"/>
                  </a:lnTo>
                  <a:lnTo>
                    <a:pt x="593407" y="357098"/>
                  </a:lnTo>
                  <a:lnTo>
                    <a:pt x="582358" y="409765"/>
                  </a:lnTo>
                  <a:lnTo>
                    <a:pt x="560362" y="458825"/>
                  </a:lnTo>
                  <a:lnTo>
                    <a:pt x="545503" y="481495"/>
                  </a:lnTo>
                  <a:lnTo>
                    <a:pt x="432917" y="370624"/>
                  </a:lnTo>
                  <a:lnTo>
                    <a:pt x="430339" y="376529"/>
                  </a:lnTo>
                  <a:lnTo>
                    <a:pt x="431965" y="401866"/>
                  </a:lnTo>
                  <a:lnTo>
                    <a:pt x="531977" y="499872"/>
                  </a:lnTo>
                  <a:lnTo>
                    <a:pt x="497497" y="532257"/>
                  </a:lnTo>
                  <a:lnTo>
                    <a:pt x="457873" y="557695"/>
                  </a:lnTo>
                  <a:lnTo>
                    <a:pt x="414147" y="575500"/>
                  </a:lnTo>
                  <a:lnTo>
                    <a:pt x="367474" y="585127"/>
                  </a:lnTo>
                  <a:lnTo>
                    <a:pt x="319760" y="586079"/>
                  </a:lnTo>
                  <a:lnTo>
                    <a:pt x="273088" y="578358"/>
                  </a:lnTo>
                  <a:lnTo>
                    <a:pt x="228600" y="562457"/>
                  </a:lnTo>
                  <a:lnTo>
                    <a:pt x="187642" y="538454"/>
                  </a:lnTo>
                  <a:lnTo>
                    <a:pt x="263372" y="463778"/>
                  </a:lnTo>
                  <a:lnTo>
                    <a:pt x="302425" y="429387"/>
                  </a:lnTo>
                  <a:lnTo>
                    <a:pt x="302425" y="392912"/>
                  </a:lnTo>
                  <a:lnTo>
                    <a:pt x="161836" y="531215"/>
                  </a:lnTo>
                  <a:lnTo>
                    <a:pt x="161455" y="531685"/>
                  </a:lnTo>
                  <a:lnTo>
                    <a:pt x="160972" y="532066"/>
                  </a:lnTo>
                  <a:lnTo>
                    <a:pt x="160972" y="532549"/>
                  </a:lnTo>
                  <a:lnTo>
                    <a:pt x="160693" y="532930"/>
                  </a:lnTo>
                  <a:lnTo>
                    <a:pt x="160312" y="533692"/>
                  </a:lnTo>
                  <a:lnTo>
                    <a:pt x="159931" y="534263"/>
                  </a:lnTo>
                  <a:lnTo>
                    <a:pt x="159740" y="534644"/>
                  </a:lnTo>
                  <a:lnTo>
                    <a:pt x="159359" y="535686"/>
                  </a:lnTo>
                  <a:lnTo>
                    <a:pt x="159359" y="543217"/>
                  </a:lnTo>
                  <a:lnTo>
                    <a:pt x="159931" y="544639"/>
                  </a:lnTo>
                  <a:lnTo>
                    <a:pt x="160883" y="546163"/>
                  </a:lnTo>
                  <a:lnTo>
                    <a:pt x="161645" y="547116"/>
                  </a:lnTo>
                  <a:lnTo>
                    <a:pt x="161645" y="547497"/>
                  </a:lnTo>
                  <a:lnTo>
                    <a:pt x="161836" y="547687"/>
                  </a:lnTo>
                  <a:lnTo>
                    <a:pt x="162026" y="547687"/>
                  </a:lnTo>
                  <a:lnTo>
                    <a:pt x="162598" y="548360"/>
                  </a:lnTo>
                  <a:lnTo>
                    <a:pt x="208597" y="577977"/>
                  </a:lnTo>
                  <a:lnTo>
                    <a:pt x="259651" y="598271"/>
                  </a:lnTo>
                  <a:lnTo>
                    <a:pt x="313664" y="608266"/>
                  </a:lnTo>
                  <a:lnTo>
                    <a:pt x="341185" y="609320"/>
                  </a:lnTo>
                  <a:lnTo>
                    <a:pt x="368719" y="607695"/>
                  </a:lnTo>
                  <a:lnTo>
                    <a:pt x="422529" y="596557"/>
                  </a:lnTo>
                  <a:lnTo>
                    <a:pt x="473113" y="575221"/>
                  </a:lnTo>
                  <a:lnTo>
                    <a:pt x="518452" y="544639"/>
                  </a:lnTo>
                  <a:lnTo>
                    <a:pt x="556831" y="505879"/>
                  </a:lnTo>
                  <a:lnTo>
                    <a:pt x="590169" y="454152"/>
                  </a:lnTo>
                  <a:lnTo>
                    <a:pt x="610844" y="397383"/>
                  </a:lnTo>
                  <a:lnTo>
                    <a:pt x="616369" y="367576"/>
                  </a:lnTo>
                  <a:lnTo>
                    <a:pt x="618553" y="337667"/>
                  </a:lnTo>
                  <a:close/>
                </a:path>
                <a:path w="676275" h="666750">
                  <a:moveTo>
                    <a:pt x="675995" y="353187"/>
                  </a:moveTo>
                  <a:lnTo>
                    <a:pt x="675805" y="311188"/>
                  </a:lnTo>
                  <a:lnTo>
                    <a:pt x="670369" y="269659"/>
                  </a:lnTo>
                  <a:lnTo>
                    <a:pt x="659701" y="229273"/>
                  </a:lnTo>
                  <a:lnTo>
                    <a:pt x="652843" y="212128"/>
                  </a:lnTo>
                  <a:lnTo>
                    <a:pt x="652843" y="352425"/>
                  </a:lnTo>
                  <a:lnTo>
                    <a:pt x="645134" y="404050"/>
                  </a:lnTo>
                  <a:lnTo>
                    <a:pt x="628840" y="453580"/>
                  </a:lnTo>
                  <a:lnTo>
                    <a:pt x="604558" y="499491"/>
                  </a:lnTo>
                  <a:lnTo>
                    <a:pt x="572833" y="540829"/>
                  </a:lnTo>
                  <a:lnTo>
                    <a:pt x="534263" y="576554"/>
                  </a:lnTo>
                  <a:lnTo>
                    <a:pt x="490156" y="605409"/>
                  </a:lnTo>
                  <a:lnTo>
                    <a:pt x="442061" y="626465"/>
                  </a:lnTo>
                  <a:lnTo>
                    <a:pt x="391096" y="639318"/>
                  </a:lnTo>
                  <a:lnTo>
                    <a:pt x="338328" y="643699"/>
                  </a:lnTo>
                  <a:lnTo>
                    <a:pt x="305181" y="641896"/>
                  </a:lnTo>
                  <a:lnTo>
                    <a:pt x="240614" y="628370"/>
                  </a:lnTo>
                  <a:lnTo>
                    <a:pt x="180124" y="601700"/>
                  </a:lnTo>
                  <a:lnTo>
                    <a:pt x="126784" y="563308"/>
                  </a:lnTo>
                  <a:lnTo>
                    <a:pt x="103352" y="540258"/>
                  </a:lnTo>
                  <a:lnTo>
                    <a:pt x="305943" y="340423"/>
                  </a:lnTo>
                  <a:lnTo>
                    <a:pt x="285369" y="329285"/>
                  </a:lnTo>
                  <a:lnTo>
                    <a:pt x="88773" y="522643"/>
                  </a:lnTo>
                  <a:lnTo>
                    <a:pt x="60198" y="478726"/>
                  </a:lnTo>
                  <a:lnTo>
                    <a:pt x="39535" y="431101"/>
                  </a:lnTo>
                  <a:lnTo>
                    <a:pt x="27241" y="380720"/>
                  </a:lnTo>
                  <a:lnTo>
                    <a:pt x="23622" y="328714"/>
                  </a:lnTo>
                  <a:lnTo>
                    <a:pt x="28867" y="276796"/>
                  </a:lnTo>
                  <a:lnTo>
                    <a:pt x="42773" y="226796"/>
                  </a:lnTo>
                  <a:lnTo>
                    <a:pt x="64871" y="179743"/>
                  </a:lnTo>
                  <a:lnTo>
                    <a:pt x="94869" y="136779"/>
                  </a:lnTo>
                  <a:lnTo>
                    <a:pt x="131737" y="99352"/>
                  </a:lnTo>
                  <a:lnTo>
                    <a:pt x="174218" y="68770"/>
                  </a:lnTo>
                  <a:lnTo>
                    <a:pt x="221361" y="45631"/>
                  </a:lnTo>
                  <a:lnTo>
                    <a:pt x="271945" y="30391"/>
                  </a:lnTo>
                  <a:lnTo>
                    <a:pt x="324421" y="23622"/>
                  </a:lnTo>
                  <a:lnTo>
                    <a:pt x="376999" y="25628"/>
                  </a:lnTo>
                  <a:lnTo>
                    <a:pt x="428434" y="36195"/>
                  </a:lnTo>
                  <a:lnTo>
                    <a:pt x="477774" y="55245"/>
                  </a:lnTo>
                  <a:lnTo>
                    <a:pt x="523113" y="82207"/>
                  </a:lnTo>
                  <a:lnTo>
                    <a:pt x="562927" y="115925"/>
                  </a:lnTo>
                  <a:lnTo>
                    <a:pt x="596557" y="155740"/>
                  </a:lnTo>
                  <a:lnTo>
                    <a:pt x="623125" y="200888"/>
                  </a:lnTo>
                  <a:lnTo>
                    <a:pt x="641604" y="249847"/>
                  </a:lnTo>
                  <a:lnTo>
                    <a:pt x="651510" y="300710"/>
                  </a:lnTo>
                  <a:lnTo>
                    <a:pt x="652754" y="352425"/>
                  </a:lnTo>
                  <a:lnTo>
                    <a:pt x="652754" y="212217"/>
                  </a:lnTo>
                  <a:lnTo>
                    <a:pt x="623417" y="154025"/>
                  </a:lnTo>
                  <a:lnTo>
                    <a:pt x="598360" y="120205"/>
                  </a:lnTo>
                  <a:lnTo>
                    <a:pt x="569315" y="89827"/>
                  </a:lnTo>
                  <a:lnTo>
                    <a:pt x="536638" y="63246"/>
                  </a:lnTo>
                  <a:lnTo>
                    <a:pt x="500824" y="40957"/>
                  </a:lnTo>
                  <a:lnTo>
                    <a:pt x="462254" y="23241"/>
                  </a:lnTo>
                  <a:lnTo>
                    <a:pt x="422059" y="10388"/>
                  </a:lnTo>
                  <a:lnTo>
                    <a:pt x="380619" y="2667"/>
                  </a:lnTo>
                  <a:lnTo>
                    <a:pt x="338239" y="0"/>
                  </a:lnTo>
                  <a:lnTo>
                    <a:pt x="290322" y="3429"/>
                  </a:lnTo>
                  <a:lnTo>
                    <a:pt x="243560" y="13335"/>
                  </a:lnTo>
                  <a:lnTo>
                    <a:pt x="198793" y="29629"/>
                  </a:lnTo>
                  <a:lnTo>
                    <a:pt x="156502" y="52108"/>
                  </a:lnTo>
                  <a:lnTo>
                    <a:pt x="117919" y="80391"/>
                  </a:lnTo>
                  <a:lnTo>
                    <a:pt x="83921" y="113449"/>
                  </a:lnTo>
                  <a:lnTo>
                    <a:pt x="54965" y="150977"/>
                  </a:lnTo>
                  <a:lnTo>
                    <a:pt x="31724" y="192316"/>
                  </a:lnTo>
                  <a:lnTo>
                    <a:pt x="14478" y="236601"/>
                  </a:lnTo>
                  <a:lnTo>
                    <a:pt x="3911" y="282511"/>
                  </a:lnTo>
                  <a:lnTo>
                    <a:pt x="0" y="329476"/>
                  </a:lnTo>
                  <a:lnTo>
                    <a:pt x="2857" y="376720"/>
                  </a:lnTo>
                  <a:lnTo>
                    <a:pt x="12573" y="423100"/>
                  </a:lnTo>
                  <a:lnTo>
                    <a:pt x="28676" y="467487"/>
                  </a:lnTo>
                  <a:lnTo>
                    <a:pt x="50965" y="509117"/>
                  </a:lnTo>
                  <a:lnTo>
                    <a:pt x="79159" y="547408"/>
                  </a:lnTo>
                  <a:lnTo>
                    <a:pt x="108877" y="578167"/>
                  </a:lnTo>
                  <a:lnTo>
                    <a:pt x="141732" y="604456"/>
                  </a:lnTo>
                  <a:lnTo>
                    <a:pt x="177647" y="626554"/>
                  </a:lnTo>
                  <a:lnTo>
                    <a:pt x="216217" y="644080"/>
                  </a:lnTo>
                  <a:lnTo>
                    <a:pt x="256705" y="656653"/>
                  </a:lnTo>
                  <a:lnTo>
                    <a:pt x="298323" y="664184"/>
                  </a:lnTo>
                  <a:lnTo>
                    <a:pt x="340525" y="666559"/>
                  </a:lnTo>
                  <a:lnTo>
                    <a:pt x="382905" y="663702"/>
                  </a:lnTo>
                  <a:lnTo>
                    <a:pt x="424535" y="655612"/>
                  </a:lnTo>
                  <a:lnTo>
                    <a:pt x="464629" y="642467"/>
                  </a:lnTo>
                  <a:lnTo>
                    <a:pt x="502831" y="624560"/>
                  </a:lnTo>
                  <a:lnTo>
                    <a:pt x="538543" y="601891"/>
                  </a:lnTo>
                  <a:lnTo>
                    <a:pt x="571119" y="575030"/>
                  </a:lnTo>
                  <a:lnTo>
                    <a:pt x="600075" y="544449"/>
                  </a:lnTo>
                  <a:lnTo>
                    <a:pt x="624751" y="510641"/>
                  </a:lnTo>
                  <a:lnTo>
                    <a:pt x="645033" y="473875"/>
                  </a:lnTo>
                  <a:lnTo>
                    <a:pt x="660463" y="434911"/>
                  </a:lnTo>
                  <a:lnTo>
                    <a:pt x="670852" y="394525"/>
                  </a:lnTo>
                  <a:lnTo>
                    <a:pt x="675995" y="353187"/>
                  </a:lnTo>
                  <a:close/>
                </a:path>
              </a:pathLst>
            </a:custGeom>
            <a:solidFill>
              <a:srgbClr val="003B66"/>
            </a:solidFill>
          </p:spPr>
          <p:txBody>
            <a:bodyPr wrap="square" lIns="0" tIns="0" rIns="0" bIns="0" rtlCol="0"/>
            <a:lstStyle/>
            <a:p>
              <a:endParaRPr sz="1200"/>
            </a:p>
          </p:txBody>
        </p:sp>
        <p:pic>
          <p:nvPicPr>
            <p:cNvPr id="34" name="object 34"/>
            <p:cNvPicPr/>
            <p:nvPr/>
          </p:nvPicPr>
          <p:blipFill>
            <a:blip r:embed="rId22" cstate="print"/>
            <a:stretch>
              <a:fillRect/>
            </a:stretch>
          </p:blipFill>
          <p:spPr>
            <a:xfrm>
              <a:off x="1514253" y="1062466"/>
              <a:ext cx="237727" cy="409574"/>
            </a:xfrm>
            <a:prstGeom prst="rect">
              <a:avLst/>
            </a:prstGeom>
          </p:spPr>
        </p:pic>
      </p:grpSp>
      <p:sp>
        <p:nvSpPr>
          <p:cNvPr id="36" name="object 36"/>
          <p:cNvSpPr txBox="1"/>
          <p:nvPr/>
        </p:nvSpPr>
        <p:spPr>
          <a:xfrm>
            <a:off x="1551523" y="4343060"/>
            <a:ext cx="2483697" cy="413169"/>
          </a:xfrm>
          <a:prstGeom prst="rect">
            <a:avLst/>
          </a:prstGeom>
        </p:spPr>
        <p:txBody>
          <a:bodyPr vert="horz" wrap="square" lIns="0" tIns="15663" rIns="0" bIns="0" rtlCol="0">
            <a:spAutoFit/>
          </a:bodyPr>
          <a:lstStyle/>
          <a:p>
            <a:pPr marL="8467" marR="3387">
              <a:lnSpc>
                <a:spcPts val="1553"/>
              </a:lnSpc>
              <a:spcBef>
                <a:spcPts val="123"/>
              </a:spcBef>
            </a:pPr>
            <a:r>
              <a:rPr sz="1300" spc="-120" dirty="0">
                <a:solidFill>
                  <a:srgbClr val="FFFFFF"/>
                </a:solidFill>
                <a:latin typeface="Trebuchet MS"/>
                <a:cs typeface="Trebuchet MS"/>
              </a:rPr>
              <a:t>611</a:t>
            </a:r>
            <a:r>
              <a:rPr sz="1300" spc="-113" dirty="0">
                <a:solidFill>
                  <a:srgbClr val="FFFFFF"/>
                </a:solidFill>
                <a:latin typeface="Trebuchet MS"/>
                <a:cs typeface="Trebuchet MS"/>
              </a:rPr>
              <a:t> </a:t>
            </a:r>
            <a:r>
              <a:rPr sz="1300" spc="-76" dirty="0">
                <a:solidFill>
                  <a:srgbClr val="FFFFFF"/>
                </a:solidFill>
                <a:latin typeface="Trebuchet MS"/>
                <a:cs typeface="Trebuchet MS"/>
              </a:rPr>
              <a:t>Gateway</a:t>
            </a:r>
            <a:r>
              <a:rPr sz="1300" spc="-113" dirty="0">
                <a:solidFill>
                  <a:srgbClr val="FFFFFF"/>
                </a:solidFill>
                <a:latin typeface="Trebuchet MS"/>
                <a:cs typeface="Trebuchet MS"/>
              </a:rPr>
              <a:t> </a:t>
            </a:r>
            <a:r>
              <a:rPr sz="1300" dirty="0">
                <a:solidFill>
                  <a:srgbClr val="FFFFFF"/>
                </a:solidFill>
                <a:latin typeface="Trebuchet MS"/>
                <a:cs typeface="Trebuchet MS"/>
              </a:rPr>
              <a:t>BLVD</a:t>
            </a:r>
            <a:r>
              <a:rPr sz="1300" spc="-113" dirty="0">
                <a:solidFill>
                  <a:srgbClr val="FFFFFF"/>
                </a:solidFill>
                <a:latin typeface="Trebuchet MS"/>
                <a:cs typeface="Trebuchet MS"/>
              </a:rPr>
              <a:t> </a:t>
            </a:r>
            <a:r>
              <a:rPr sz="1300" spc="-27" dirty="0">
                <a:solidFill>
                  <a:srgbClr val="FFFFFF"/>
                </a:solidFill>
                <a:latin typeface="Trebuchet MS"/>
                <a:cs typeface="Trebuchet MS"/>
              </a:rPr>
              <a:t>Suite</a:t>
            </a:r>
            <a:r>
              <a:rPr sz="1300" spc="-113" dirty="0">
                <a:solidFill>
                  <a:srgbClr val="FFFFFF"/>
                </a:solidFill>
                <a:latin typeface="Trebuchet MS"/>
                <a:cs typeface="Trebuchet MS"/>
              </a:rPr>
              <a:t> </a:t>
            </a:r>
            <a:r>
              <a:rPr sz="1300" spc="-50" dirty="0">
                <a:solidFill>
                  <a:srgbClr val="FFFFFF"/>
                </a:solidFill>
                <a:latin typeface="Trebuchet MS"/>
                <a:cs typeface="Trebuchet MS"/>
              </a:rPr>
              <a:t>120</a:t>
            </a:r>
            <a:r>
              <a:rPr sz="1300" spc="-113" dirty="0">
                <a:solidFill>
                  <a:srgbClr val="FFFFFF"/>
                </a:solidFill>
                <a:latin typeface="Trebuchet MS"/>
                <a:cs typeface="Trebuchet MS"/>
              </a:rPr>
              <a:t> </a:t>
            </a:r>
            <a:r>
              <a:rPr sz="1300" spc="-17" dirty="0">
                <a:solidFill>
                  <a:srgbClr val="FFFFFF"/>
                </a:solidFill>
                <a:latin typeface="Trebuchet MS"/>
                <a:cs typeface="Trebuchet MS"/>
              </a:rPr>
              <a:t>San </a:t>
            </a:r>
            <a:r>
              <a:rPr sz="1300" spc="-47" dirty="0">
                <a:solidFill>
                  <a:srgbClr val="FFFFFF"/>
                </a:solidFill>
                <a:latin typeface="Trebuchet MS"/>
                <a:cs typeface="Trebuchet MS"/>
              </a:rPr>
              <a:t>Francisco,</a:t>
            </a:r>
            <a:r>
              <a:rPr sz="1300" spc="-103" dirty="0">
                <a:solidFill>
                  <a:srgbClr val="FFFFFF"/>
                </a:solidFill>
                <a:latin typeface="Trebuchet MS"/>
                <a:cs typeface="Trebuchet MS"/>
              </a:rPr>
              <a:t> </a:t>
            </a:r>
            <a:r>
              <a:rPr sz="1300" spc="-47" dirty="0">
                <a:solidFill>
                  <a:srgbClr val="FFFFFF"/>
                </a:solidFill>
                <a:latin typeface="Trebuchet MS"/>
                <a:cs typeface="Trebuchet MS"/>
              </a:rPr>
              <a:t>United</a:t>
            </a:r>
            <a:r>
              <a:rPr sz="1300" spc="-103" dirty="0">
                <a:solidFill>
                  <a:srgbClr val="FFFFFF"/>
                </a:solidFill>
                <a:latin typeface="Trebuchet MS"/>
                <a:cs typeface="Trebuchet MS"/>
              </a:rPr>
              <a:t> </a:t>
            </a:r>
            <a:r>
              <a:rPr sz="1300" spc="-20" dirty="0">
                <a:solidFill>
                  <a:srgbClr val="FFFFFF"/>
                </a:solidFill>
                <a:latin typeface="Trebuchet MS"/>
                <a:cs typeface="Trebuchet MS"/>
              </a:rPr>
              <a:t>States</a:t>
            </a:r>
            <a:r>
              <a:rPr sz="1300" spc="-100" dirty="0">
                <a:solidFill>
                  <a:srgbClr val="FFFFFF"/>
                </a:solidFill>
                <a:latin typeface="Trebuchet MS"/>
                <a:cs typeface="Trebuchet MS"/>
              </a:rPr>
              <a:t> </a:t>
            </a:r>
            <a:r>
              <a:rPr sz="1300" dirty="0">
                <a:solidFill>
                  <a:srgbClr val="FFFFFF"/>
                </a:solidFill>
                <a:latin typeface="Trebuchet MS"/>
                <a:cs typeface="Trebuchet MS"/>
              </a:rPr>
              <a:t>CA-</a:t>
            </a:r>
            <a:r>
              <a:rPr sz="1300" spc="-103" dirty="0">
                <a:solidFill>
                  <a:srgbClr val="FFFFFF"/>
                </a:solidFill>
                <a:latin typeface="Trebuchet MS"/>
                <a:cs typeface="Trebuchet MS"/>
              </a:rPr>
              <a:t> </a:t>
            </a:r>
            <a:r>
              <a:rPr sz="1300" spc="-7" dirty="0">
                <a:solidFill>
                  <a:srgbClr val="FFFFFF"/>
                </a:solidFill>
                <a:latin typeface="Trebuchet MS"/>
                <a:cs typeface="Trebuchet MS"/>
              </a:rPr>
              <a:t>94080</a:t>
            </a:r>
            <a:endParaRPr sz="1300">
              <a:latin typeface="Trebuchet MS"/>
              <a:cs typeface="Trebuchet MS"/>
            </a:endParaRPr>
          </a:p>
        </p:txBody>
      </p:sp>
      <p:grpSp>
        <p:nvGrpSpPr>
          <p:cNvPr id="37" name="object 37"/>
          <p:cNvGrpSpPr/>
          <p:nvPr/>
        </p:nvGrpSpPr>
        <p:grpSpPr>
          <a:xfrm>
            <a:off x="0" y="3671822"/>
            <a:ext cx="5340350" cy="3186430"/>
            <a:chOff x="0" y="5507732"/>
            <a:chExt cx="8010525" cy="4779645"/>
          </a:xfrm>
        </p:grpSpPr>
        <p:pic>
          <p:nvPicPr>
            <p:cNvPr id="38" name="object 38"/>
            <p:cNvPicPr/>
            <p:nvPr/>
          </p:nvPicPr>
          <p:blipFill>
            <a:blip r:embed="rId23" cstate="print"/>
            <a:stretch>
              <a:fillRect/>
            </a:stretch>
          </p:blipFill>
          <p:spPr>
            <a:xfrm>
              <a:off x="0" y="5507732"/>
              <a:ext cx="8010524" cy="4779267"/>
            </a:xfrm>
            <a:prstGeom prst="rect">
              <a:avLst/>
            </a:prstGeom>
          </p:spPr>
        </p:pic>
        <p:pic>
          <p:nvPicPr>
            <p:cNvPr id="39" name="object 39"/>
            <p:cNvPicPr/>
            <p:nvPr/>
          </p:nvPicPr>
          <p:blipFill>
            <a:blip r:embed="rId24" cstate="print"/>
            <a:stretch>
              <a:fillRect/>
            </a:stretch>
          </p:blipFill>
          <p:spPr>
            <a:xfrm>
              <a:off x="0" y="7317809"/>
              <a:ext cx="4048124" cy="2969190"/>
            </a:xfrm>
            <a:prstGeom prst="rect">
              <a:avLst/>
            </a:prstGeom>
          </p:spPr>
        </p:pic>
      </p:grpSp>
      <p:sp>
        <p:nvSpPr>
          <p:cNvPr id="40" name="object 40"/>
          <p:cNvSpPr txBox="1"/>
          <p:nvPr/>
        </p:nvSpPr>
        <p:spPr>
          <a:xfrm>
            <a:off x="5914589" y="3695157"/>
            <a:ext cx="1328420" cy="405903"/>
          </a:xfrm>
          <a:prstGeom prst="rect">
            <a:avLst/>
          </a:prstGeom>
        </p:spPr>
        <p:txBody>
          <a:bodyPr vert="horz" wrap="square" lIns="0" tIns="8467" rIns="0" bIns="0" rtlCol="0">
            <a:spAutoFit/>
          </a:bodyPr>
          <a:lstStyle/>
          <a:p>
            <a:pPr marL="8467">
              <a:lnSpc>
                <a:spcPts val="1553"/>
              </a:lnSpc>
              <a:spcBef>
                <a:spcPts val="67"/>
              </a:spcBef>
            </a:pPr>
            <a:r>
              <a:rPr sz="1300" spc="-93" dirty="0">
                <a:solidFill>
                  <a:srgbClr val="FFFFFF"/>
                </a:solidFill>
                <a:latin typeface="Trebuchet MS"/>
                <a:cs typeface="Trebuchet MS"/>
              </a:rPr>
              <a:t>+91</a:t>
            </a:r>
            <a:r>
              <a:rPr sz="1300" spc="-97" dirty="0">
                <a:solidFill>
                  <a:srgbClr val="FFFFFF"/>
                </a:solidFill>
                <a:latin typeface="Trebuchet MS"/>
                <a:cs typeface="Trebuchet MS"/>
              </a:rPr>
              <a:t> </a:t>
            </a:r>
            <a:r>
              <a:rPr sz="1300" spc="-7" dirty="0">
                <a:solidFill>
                  <a:srgbClr val="FFFFFF"/>
                </a:solidFill>
                <a:latin typeface="Trebuchet MS"/>
                <a:cs typeface="Trebuchet MS"/>
              </a:rPr>
              <a:t>823</a:t>
            </a:r>
            <a:r>
              <a:rPr sz="1300" spc="-93" dirty="0">
                <a:solidFill>
                  <a:srgbClr val="FFFFFF"/>
                </a:solidFill>
                <a:latin typeface="Trebuchet MS"/>
                <a:cs typeface="Trebuchet MS"/>
              </a:rPr>
              <a:t> </a:t>
            </a:r>
            <a:r>
              <a:rPr sz="1300" dirty="0">
                <a:solidFill>
                  <a:srgbClr val="FFFFFF"/>
                </a:solidFill>
                <a:latin typeface="Trebuchet MS"/>
                <a:cs typeface="Trebuchet MS"/>
              </a:rPr>
              <a:t>5058</a:t>
            </a:r>
            <a:r>
              <a:rPr sz="1300" spc="-93" dirty="0">
                <a:solidFill>
                  <a:srgbClr val="FFFFFF"/>
                </a:solidFill>
                <a:latin typeface="Trebuchet MS"/>
                <a:cs typeface="Trebuchet MS"/>
              </a:rPr>
              <a:t> </a:t>
            </a:r>
            <a:r>
              <a:rPr sz="1300" spc="-17" dirty="0">
                <a:solidFill>
                  <a:srgbClr val="FFFFFF"/>
                </a:solidFill>
                <a:latin typeface="Trebuchet MS"/>
                <a:cs typeface="Trebuchet MS"/>
              </a:rPr>
              <a:t>865</a:t>
            </a:r>
            <a:endParaRPr sz="1300">
              <a:latin typeface="Trebuchet MS"/>
              <a:cs typeface="Trebuchet MS"/>
            </a:endParaRPr>
          </a:p>
          <a:p>
            <a:pPr marL="8467">
              <a:lnSpc>
                <a:spcPts val="1553"/>
              </a:lnSpc>
            </a:pPr>
            <a:r>
              <a:rPr sz="1300" spc="-113" dirty="0">
                <a:solidFill>
                  <a:srgbClr val="FFFFFF"/>
                </a:solidFill>
                <a:latin typeface="Trebuchet MS"/>
                <a:cs typeface="Trebuchet MS"/>
              </a:rPr>
              <a:t>+</a:t>
            </a:r>
            <a:r>
              <a:rPr sz="1300" spc="-80" dirty="0">
                <a:solidFill>
                  <a:srgbClr val="FFFFFF"/>
                </a:solidFill>
                <a:latin typeface="Trebuchet MS"/>
                <a:cs typeface="Trebuchet MS"/>
              </a:rPr>
              <a:t> </a:t>
            </a:r>
            <a:r>
              <a:rPr sz="1300" spc="-43" dirty="0">
                <a:solidFill>
                  <a:srgbClr val="FFFFFF"/>
                </a:solidFill>
                <a:latin typeface="Trebuchet MS"/>
                <a:cs typeface="Trebuchet MS"/>
              </a:rPr>
              <a:t>1-</a:t>
            </a:r>
            <a:r>
              <a:rPr sz="1300" spc="-80" dirty="0">
                <a:solidFill>
                  <a:srgbClr val="FFFFFF"/>
                </a:solidFill>
                <a:latin typeface="Trebuchet MS"/>
                <a:cs typeface="Trebuchet MS"/>
              </a:rPr>
              <a:t> </a:t>
            </a:r>
            <a:r>
              <a:rPr sz="1300" dirty="0">
                <a:solidFill>
                  <a:srgbClr val="FFFFFF"/>
                </a:solidFill>
                <a:latin typeface="Trebuchet MS"/>
                <a:cs typeface="Trebuchet MS"/>
              </a:rPr>
              <a:t>202-</a:t>
            </a:r>
            <a:r>
              <a:rPr sz="1300" spc="-80" dirty="0">
                <a:solidFill>
                  <a:srgbClr val="FFFFFF"/>
                </a:solidFill>
                <a:latin typeface="Trebuchet MS"/>
                <a:cs typeface="Trebuchet MS"/>
              </a:rPr>
              <a:t> </a:t>
            </a:r>
            <a:r>
              <a:rPr sz="1300" dirty="0">
                <a:solidFill>
                  <a:srgbClr val="FFFFFF"/>
                </a:solidFill>
                <a:latin typeface="Trebuchet MS"/>
                <a:cs typeface="Trebuchet MS"/>
              </a:rPr>
              <a:t>922-</a:t>
            </a:r>
            <a:r>
              <a:rPr sz="1300" spc="-80" dirty="0">
                <a:solidFill>
                  <a:srgbClr val="FFFFFF"/>
                </a:solidFill>
                <a:latin typeface="Trebuchet MS"/>
                <a:cs typeface="Trebuchet MS"/>
              </a:rPr>
              <a:t> </a:t>
            </a:r>
            <a:r>
              <a:rPr sz="1300" spc="-83" dirty="0">
                <a:solidFill>
                  <a:srgbClr val="FFFFFF"/>
                </a:solidFill>
                <a:latin typeface="Trebuchet MS"/>
                <a:cs typeface="Trebuchet MS"/>
              </a:rPr>
              <a:t>2121</a:t>
            </a:r>
            <a:endParaRPr sz="13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BBE0D-ECBB-0ED1-E11F-72D114F744D1}"/>
              </a:ext>
            </a:extLst>
          </p:cNvPr>
          <p:cNvSpPr>
            <a:spLocks noGrp="1"/>
          </p:cNvSpPr>
          <p:nvPr>
            <p:ph type="title"/>
          </p:nvPr>
        </p:nvSpPr>
        <p:spPr>
          <a:xfrm>
            <a:off x="686834" y="591344"/>
            <a:ext cx="3200400" cy="5585619"/>
          </a:xfrm>
        </p:spPr>
        <p:txBody>
          <a:bodyPr>
            <a:normAutofit/>
          </a:bodyPr>
          <a:lstStyle/>
          <a:p>
            <a:r>
              <a:rPr lang="en-IN" b="1" dirty="0">
                <a:solidFill>
                  <a:srgbClr val="FFFFFF"/>
                </a:solidFill>
              </a:rPr>
              <a:t>Table Of Content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002A07A0-EF03-30D0-D1FB-3FEF57D7889C}"/>
              </a:ext>
            </a:extLst>
          </p:cNvPr>
          <p:cNvSpPr>
            <a:spLocks noGrp="1"/>
          </p:cNvSpPr>
          <p:nvPr>
            <p:ph idx="1"/>
          </p:nvPr>
        </p:nvSpPr>
        <p:spPr>
          <a:xfrm>
            <a:off x="4447308" y="591344"/>
            <a:ext cx="6906491" cy="5585619"/>
          </a:xfrm>
        </p:spPr>
        <p:txBody>
          <a:bodyPr anchor="ctr">
            <a:normAutofit/>
          </a:bodyPr>
          <a:lstStyle/>
          <a:p>
            <a:pPr marL="0" indent="0">
              <a:buNone/>
            </a:pPr>
            <a:r>
              <a:rPr lang="hi-IN" dirty="0"/>
              <a:t>• सामान्य सोशल मीडिया खतरे</a:t>
            </a:r>
          </a:p>
          <a:p>
            <a:pPr marL="0" indent="0">
              <a:buNone/>
            </a:pPr>
            <a:r>
              <a:rPr lang="hi-IN" dirty="0"/>
              <a:t>• नए खतरे</a:t>
            </a:r>
          </a:p>
          <a:p>
            <a:pPr marL="0" indent="0">
              <a:buNone/>
            </a:pPr>
            <a:r>
              <a:rPr lang="hi-IN" dirty="0"/>
              <a:t>• सोशल इंजीनियरिंग तकनीकों की पहचान करने की रणनीतियाँ</a:t>
            </a:r>
          </a:p>
          <a:p>
            <a:pPr marL="0" indent="0">
              <a:buNone/>
            </a:pPr>
            <a:r>
              <a:rPr lang="hi-IN" dirty="0"/>
              <a:t>• प्रभावी प्रतिक्रिया रणनीतियाँ</a:t>
            </a:r>
            <a:endParaRPr lang="en-IN" dirty="0"/>
          </a:p>
        </p:txBody>
      </p:sp>
      <p:pic>
        <p:nvPicPr>
          <p:cNvPr id="3" name="Picture 2" descr="A black background with blue text">
            <a:extLst>
              <a:ext uri="{FF2B5EF4-FFF2-40B4-BE49-F238E27FC236}">
                <a16:creationId xmlns:a16="http://schemas.microsoft.com/office/drawing/2014/main" id="{58B4F781-F156-76D7-8B94-BCE6A6140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3909" y="-188137"/>
            <a:ext cx="2580554" cy="1530230"/>
          </a:xfrm>
          <a:prstGeom prst="rect">
            <a:avLst/>
          </a:prstGeom>
        </p:spPr>
      </p:pic>
    </p:spTree>
    <p:extLst>
      <p:ext uri="{BB962C8B-B14F-4D97-AF65-F5344CB8AC3E}">
        <p14:creationId xmlns:p14="http://schemas.microsoft.com/office/powerpoint/2010/main" val="144845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13681-A11C-0301-7AC6-73218D06743C}"/>
              </a:ext>
            </a:extLst>
          </p:cNvPr>
          <p:cNvSpPr>
            <a:spLocks noGrp="1"/>
          </p:cNvSpPr>
          <p:nvPr>
            <p:ph type="title"/>
          </p:nvPr>
        </p:nvSpPr>
        <p:spPr>
          <a:xfrm>
            <a:off x="686834" y="1153572"/>
            <a:ext cx="3200400" cy="4461163"/>
          </a:xfrm>
        </p:spPr>
        <p:txBody>
          <a:bodyPr>
            <a:normAutofit/>
          </a:bodyPr>
          <a:lstStyle/>
          <a:p>
            <a:r>
              <a:rPr lang="en-IN" b="1">
                <a:solidFill>
                  <a:srgbClr val="FFFFFF"/>
                </a:solidFill>
              </a:rPr>
              <a:t>Common Social Media Threats</a:t>
            </a:r>
            <a:endParaRPr lang="en-IN">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E4FAAF5-AEB4-EBB5-6298-E7E537EB9785}"/>
              </a:ext>
            </a:extLst>
          </p:cNvPr>
          <p:cNvSpPr>
            <a:spLocks noGrp="1"/>
          </p:cNvSpPr>
          <p:nvPr>
            <p:ph idx="1"/>
          </p:nvPr>
        </p:nvSpPr>
        <p:spPr>
          <a:xfrm>
            <a:off x="4353789" y="1079717"/>
            <a:ext cx="6906491" cy="5585619"/>
          </a:xfrm>
        </p:spPr>
        <p:txBody>
          <a:bodyPr anchor="ctr">
            <a:normAutofit/>
          </a:bodyPr>
          <a:lstStyle/>
          <a:p>
            <a:pPr marL="342900" lvl="0" indent="-342900">
              <a:buFont typeface="Symbol" panose="05050102010706020507" pitchFamily="18" charset="2"/>
              <a:buChar char=""/>
            </a:pPr>
            <a:r>
              <a:rPr lang="en-IN" kern="100" dirty="0">
                <a:effectLst/>
                <a:latin typeface="Aptos" panose="020B0004020202020204" pitchFamily="34" charset="0"/>
                <a:ea typeface="Aptos" panose="020B0004020202020204" pitchFamily="34" charset="0"/>
                <a:cs typeface="Vrinda" panose="020B0502040204020203" pitchFamily="34" charset="0"/>
              </a:rPr>
              <a:t>Cyberbullying</a:t>
            </a:r>
          </a:p>
          <a:p>
            <a:pPr marL="342900" lvl="0" indent="-342900">
              <a:buFont typeface="Symbol" panose="05050102010706020507" pitchFamily="18" charset="2"/>
              <a:buChar char=""/>
            </a:pPr>
            <a:r>
              <a:rPr lang="en-IN" kern="100" dirty="0">
                <a:effectLst/>
                <a:latin typeface="Aptos" panose="020B0004020202020204" pitchFamily="34" charset="0"/>
                <a:ea typeface="Aptos" panose="020B0004020202020204" pitchFamily="34" charset="0"/>
                <a:cs typeface="Vrinda" panose="020B0502040204020203" pitchFamily="34" charset="0"/>
              </a:rPr>
              <a:t>Scams</a:t>
            </a:r>
          </a:p>
          <a:p>
            <a:pPr marL="342900" lvl="0" indent="-342900">
              <a:buFont typeface="Symbol" panose="05050102010706020507" pitchFamily="18" charset="2"/>
              <a:buChar char=""/>
            </a:pPr>
            <a:r>
              <a:rPr lang="en-IN" kern="100" dirty="0">
                <a:effectLst/>
                <a:latin typeface="Aptos" panose="020B0004020202020204" pitchFamily="34" charset="0"/>
                <a:ea typeface="Aptos" panose="020B0004020202020204" pitchFamily="34" charset="0"/>
                <a:cs typeface="Vrinda" panose="020B0502040204020203" pitchFamily="34" charset="0"/>
              </a:rPr>
              <a:t>Data Breach</a:t>
            </a:r>
          </a:p>
          <a:p>
            <a:pPr marL="342900" lvl="0" indent="-342900">
              <a:buFont typeface="Symbol" panose="05050102010706020507" pitchFamily="18" charset="2"/>
              <a:buChar char=""/>
            </a:pPr>
            <a:r>
              <a:rPr lang="en-IN" kern="100" dirty="0">
                <a:effectLst/>
                <a:latin typeface="Aptos" panose="020B0004020202020204" pitchFamily="34" charset="0"/>
                <a:ea typeface="Aptos" panose="020B0004020202020204" pitchFamily="34" charset="0"/>
                <a:cs typeface="Vrinda" panose="020B0502040204020203" pitchFamily="34" charset="0"/>
              </a:rPr>
              <a:t>Account hack</a:t>
            </a:r>
          </a:p>
          <a:p>
            <a:pPr marL="342900" lvl="0" indent="-342900">
              <a:buFont typeface="Symbol" panose="05050102010706020507" pitchFamily="18" charset="2"/>
              <a:buChar char=""/>
            </a:pPr>
            <a:r>
              <a:rPr lang="en-IN" kern="100" dirty="0">
                <a:effectLst/>
                <a:latin typeface="Aptos" panose="020B0004020202020204" pitchFamily="34" charset="0"/>
                <a:ea typeface="Aptos" panose="020B0004020202020204" pitchFamily="34" charset="0"/>
                <a:cs typeface="Vrinda" panose="020B0502040204020203" pitchFamily="34" charset="0"/>
              </a:rPr>
              <a:t>Defamation</a:t>
            </a:r>
          </a:p>
          <a:p>
            <a:pPr marL="342900" lvl="0" indent="-342900">
              <a:buFont typeface="Symbol" panose="05050102010706020507" pitchFamily="18" charset="2"/>
              <a:buChar char=""/>
            </a:pPr>
            <a:r>
              <a:rPr lang="en-IN" kern="100" dirty="0">
                <a:effectLst/>
                <a:latin typeface="Aptos" panose="020B0004020202020204" pitchFamily="34" charset="0"/>
                <a:ea typeface="Aptos" panose="020B0004020202020204" pitchFamily="34" charset="0"/>
                <a:cs typeface="Vrinda" panose="020B0502040204020203" pitchFamily="34" charset="0"/>
              </a:rPr>
              <a:t>Grooming</a:t>
            </a:r>
          </a:p>
          <a:p>
            <a:pPr marL="342900" lvl="0" indent="-342900">
              <a:buFont typeface="Symbol" panose="05050102010706020507" pitchFamily="18" charset="2"/>
              <a:buChar char=""/>
            </a:pPr>
            <a:r>
              <a:rPr lang="en-IN" kern="100" dirty="0">
                <a:effectLst/>
                <a:latin typeface="Aptos" panose="020B0004020202020204" pitchFamily="34" charset="0"/>
                <a:ea typeface="Aptos" panose="020B0004020202020204" pitchFamily="34" charset="0"/>
                <a:cs typeface="Vrinda" panose="020B0502040204020203" pitchFamily="34" charset="0"/>
              </a:rPr>
              <a:t>Impersonation and Fake profile</a:t>
            </a:r>
          </a:p>
          <a:p>
            <a:pPr marL="342900" lvl="0" indent="-342900">
              <a:buFont typeface="Symbol" panose="05050102010706020507" pitchFamily="18" charset="2"/>
              <a:buChar char=""/>
            </a:pPr>
            <a:r>
              <a:rPr lang="en-IN" kern="100" dirty="0">
                <a:effectLst/>
                <a:latin typeface="Aptos" panose="020B0004020202020204" pitchFamily="34" charset="0"/>
                <a:ea typeface="Aptos" panose="020B0004020202020204" pitchFamily="34" charset="0"/>
                <a:cs typeface="Vrinda" panose="020B0502040204020203" pitchFamily="34" charset="0"/>
              </a:rPr>
              <a:t>IPR Violation</a:t>
            </a:r>
          </a:p>
          <a:p>
            <a:pPr marL="342900" lvl="0" indent="-342900">
              <a:buFont typeface="Symbol" panose="05050102010706020507" pitchFamily="18" charset="2"/>
              <a:buChar char=""/>
            </a:pPr>
            <a:r>
              <a:rPr lang="en-IN" kern="100" dirty="0">
                <a:effectLst/>
                <a:latin typeface="Aptos" panose="020B0004020202020204" pitchFamily="34" charset="0"/>
                <a:ea typeface="Aptos" panose="020B0004020202020204" pitchFamily="34" charset="0"/>
                <a:cs typeface="Vrinda" panose="020B0502040204020203" pitchFamily="34" charset="0"/>
              </a:rPr>
              <a:t>Fraud</a:t>
            </a:r>
          </a:p>
          <a:p>
            <a:pPr marL="342900" lvl="0" indent="-342900">
              <a:spcAft>
                <a:spcPts val="800"/>
              </a:spcAft>
              <a:buFont typeface="Symbol" panose="05050102010706020507" pitchFamily="18" charset="2"/>
              <a:buChar char=""/>
            </a:pPr>
            <a:r>
              <a:rPr lang="en-IN" kern="100" dirty="0">
                <a:effectLst/>
                <a:latin typeface="Aptos" panose="020B0004020202020204" pitchFamily="34" charset="0"/>
                <a:ea typeface="Aptos" panose="020B0004020202020204" pitchFamily="34" charset="0"/>
                <a:cs typeface="Vrinda" panose="020B0502040204020203" pitchFamily="34" charset="0"/>
              </a:rPr>
              <a:t>Ransomware</a:t>
            </a:r>
          </a:p>
          <a:p>
            <a:pPr marL="0" indent="0">
              <a:buNone/>
            </a:pPr>
            <a:endParaRPr lang="en-IN" dirty="0"/>
          </a:p>
        </p:txBody>
      </p:sp>
      <p:pic>
        <p:nvPicPr>
          <p:cNvPr id="4" name="Picture 3" descr="A black background with blue text">
            <a:extLst>
              <a:ext uri="{FF2B5EF4-FFF2-40B4-BE49-F238E27FC236}">
                <a16:creationId xmlns:a16="http://schemas.microsoft.com/office/drawing/2014/main" id="{43ED69D0-C547-96CB-629F-DE393B358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379720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990A27-F224-5A3A-FAB3-5352C7428BE0}"/>
              </a:ext>
            </a:extLst>
          </p:cNvPr>
          <p:cNvSpPr>
            <a:spLocks noGrp="1"/>
          </p:cNvSpPr>
          <p:nvPr>
            <p:ph type="ctrTitle"/>
          </p:nvPr>
        </p:nvSpPr>
        <p:spPr>
          <a:xfrm>
            <a:off x="1610591" y="818984"/>
            <a:ext cx="9266675" cy="3178689"/>
          </a:xfrm>
        </p:spPr>
        <p:txBody>
          <a:bodyPr>
            <a:normAutofit/>
          </a:bodyPr>
          <a:lstStyle/>
          <a:p>
            <a:pPr algn="l"/>
            <a:r>
              <a:rPr lang="en-US" sz="5400" dirty="0">
                <a:solidFill>
                  <a:srgbClr val="FFFFFF"/>
                </a:solidFill>
              </a:rPr>
              <a:t>AI</a:t>
            </a:r>
            <a:r>
              <a:rPr lang="hi-IN" sz="5400" dirty="0">
                <a:solidFill>
                  <a:srgbClr val="FFFFFF"/>
                </a:solidFill>
              </a:rPr>
              <a:t> और मशीन लर्निंग का समावेश</a:t>
            </a:r>
            <a:endParaRPr lang="en-IN" sz="5400" dirty="0">
              <a:solidFill>
                <a:srgbClr val="FFFFFF"/>
              </a:solidFill>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blue text">
            <a:extLst>
              <a:ext uri="{FF2B5EF4-FFF2-40B4-BE49-F238E27FC236}">
                <a16:creationId xmlns:a16="http://schemas.microsoft.com/office/drawing/2014/main" id="{C77300DB-2850-043E-15A9-42DE0CBE0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408230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325C39-E6E3-600E-9CC3-E74D7EC138FA}"/>
              </a:ext>
            </a:extLst>
          </p:cNvPr>
          <p:cNvSpPr>
            <a:spLocks noGrp="1"/>
          </p:cNvSpPr>
          <p:nvPr>
            <p:ph type="title"/>
          </p:nvPr>
        </p:nvSpPr>
        <p:spPr>
          <a:xfrm>
            <a:off x="956826" y="1112969"/>
            <a:ext cx="3937298" cy="4166010"/>
          </a:xfrm>
        </p:spPr>
        <p:txBody>
          <a:bodyPr>
            <a:normAutofit/>
          </a:bodyPr>
          <a:lstStyle/>
          <a:p>
            <a:r>
              <a:rPr lang="en-IN" b="1" dirty="0">
                <a:solidFill>
                  <a:srgbClr val="FFFFFF"/>
                </a:solidFill>
              </a:rPr>
              <a:t>AI-Generated Deepfakes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5D94791-16C2-24C2-FE06-DF2FC35776C6}"/>
              </a:ext>
            </a:extLst>
          </p:cNvPr>
          <p:cNvSpPr>
            <a:spLocks noGrp="1"/>
          </p:cNvSpPr>
          <p:nvPr>
            <p:ph idx="1"/>
          </p:nvPr>
        </p:nvSpPr>
        <p:spPr>
          <a:xfrm>
            <a:off x="6096000" y="959535"/>
            <a:ext cx="5355454" cy="5299219"/>
          </a:xfrm>
        </p:spPr>
        <p:txBody>
          <a:bodyPr anchor="t">
            <a:normAutofit lnSpcReduction="10000"/>
          </a:bodyPr>
          <a:lstStyle/>
          <a:p>
            <a:pPr marL="342900" lvl="0" indent="-342900">
              <a:spcAft>
                <a:spcPts val="800"/>
              </a:spcAft>
              <a:buSzPts val="1000"/>
              <a:buFont typeface="Symbol" panose="05050102010706020507" pitchFamily="18" charset="2"/>
              <a:buChar char=""/>
              <a:tabLst>
                <a:tab pos="457200" algn="l"/>
              </a:tabLst>
            </a:pPr>
            <a:r>
              <a:rPr lang="en-IN" sz="2400" b="1" kern="100" dirty="0" err="1">
                <a:effectLst/>
                <a:latin typeface="Aptos" panose="020B0004020202020204" pitchFamily="34" charset="0"/>
                <a:ea typeface="Aptos" panose="020B0004020202020204" pitchFamily="34" charset="0"/>
                <a:cs typeface="Vrinda" panose="020B0502040204020203" pitchFamily="34" charset="0"/>
              </a:rPr>
              <a:t>Cheapfakes</a:t>
            </a:r>
            <a:r>
              <a:rPr lang="en-IN" sz="2400" b="1" kern="100" dirty="0">
                <a:effectLst/>
                <a:latin typeface="Aptos" panose="020B0004020202020204" pitchFamily="34" charset="0"/>
                <a:ea typeface="Aptos" panose="020B0004020202020204" pitchFamily="34" charset="0"/>
                <a:cs typeface="Vrinda" panose="020B0502040204020203" pitchFamily="34" charset="0"/>
              </a:rPr>
              <a:t> </a:t>
            </a:r>
            <a:r>
              <a:rPr lang="hi-IN" sz="2400" b="1" kern="100" dirty="0">
                <a:effectLst/>
                <a:latin typeface="Aptos" panose="020B0004020202020204" pitchFamily="34" charset="0"/>
                <a:ea typeface="Aptos" panose="020B0004020202020204" pitchFamily="34" charset="0"/>
                <a:cs typeface="Vrinda" panose="020B0502040204020203" pitchFamily="34" charset="0"/>
              </a:rPr>
              <a:t>या </a:t>
            </a:r>
            <a:r>
              <a:rPr lang="en-IN" sz="2400" b="1" kern="100" dirty="0" err="1">
                <a:effectLst/>
                <a:latin typeface="Aptos" panose="020B0004020202020204" pitchFamily="34" charset="0"/>
                <a:ea typeface="Aptos" panose="020B0004020202020204" pitchFamily="34" charset="0"/>
                <a:cs typeface="Vrinda" panose="020B0502040204020203" pitchFamily="34" charset="0"/>
              </a:rPr>
              <a:t>Shallowfakes</a:t>
            </a:r>
            <a:r>
              <a:rPr lang="en-IN" sz="2400" b="1" kern="100" dirty="0">
                <a:effectLst/>
                <a:latin typeface="Aptos" panose="020B0004020202020204" pitchFamily="34" charset="0"/>
                <a:ea typeface="Aptos" panose="020B0004020202020204" pitchFamily="34" charset="0"/>
                <a:cs typeface="Vrinda" panose="020B0502040204020203" pitchFamily="34" charset="0"/>
              </a:rPr>
              <a:t> </a:t>
            </a:r>
            <a:r>
              <a:rPr lang="hi-IN" sz="2400" b="1" kern="100" dirty="0">
                <a:effectLst/>
                <a:latin typeface="Aptos" panose="020B0004020202020204" pitchFamily="34" charset="0"/>
                <a:ea typeface="Aptos" panose="020B0004020202020204" pitchFamily="34" charset="0"/>
                <a:cs typeface="Vrinda" panose="020B0502040204020203" pitchFamily="34" charset="0"/>
              </a:rPr>
              <a:t>परंपरागत रूप से निर्मित भिन्न मीडिया हैं</a:t>
            </a:r>
          </a:p>
          <a:p>
            <a:pPr marL="342900" lvl="0" indent="-342900">
              <a:spcAft>
                <a:spcPts val="800"/>
              </a:spcAft>
              <a:buSzPts val="1000"/>
              <a:buFont typeface="Symbol" panose="05050102010706020507" pitchFamily="18" charset="2"/>
              <a:buChar char=""/>
              <a:tabLst>
                <a:tab pos="457200" algn="l"/>
              </a:tabLst>
            </a:pPr>
            <a:r>
              <a:rPr lang="hi-IN" sz="2400" b="1" kern="100" dirty="0" err="1">
                <a:effectLst/>
                <a:latin typeface="Aptos" panose="020B0004020202020204" pitchFamily="34" charset="0"/>
                <a:ea typeface="Aptos" panose="020B0004020202020204" pitchFamily="34" charset="0"/>
                <a:cs typeface="Vrinda" panose="020B0502040204020203" pitchFamily="34" charset="0"/>
              </a:rPr>
              <a:t>डीपफेक</a:t>
            </a:r>
            <a:r>
              <a:rPr lang="hi-IN" sz="2400" b="1" kern="100" dirty="0">
                <a:effectLst/>
                <a:latin typeface="Aptos" panose="020B0004020202020204" pitchFamily="34" charset="0"/>
                <a:ea typeface="Aptos" panose="020B0004020202020204" pitchFamily="34" charset="0"/>
                <a:cs typeface="Vrinda" panose="020B0502040204020203" pitchFamily="34" charset="0"/>
              </a:rPr>
              <a:t> सामग्री में हेरफेर करके कृत्रिम रूप से </a:t>
            </a:r>
            <a:r>
              <a:rPr lang="hi-IN" sz="2400" b="1" kern="100" dirty="0" err="1">
                <a:effectLst/>
                <a:latin typeface="Aptos" panose="020B0004020202020204" pitchFamily="34" charset="0"/>
                <a:ea typeface="Aptos" panose="020B0004020202020204" pitchFamily="34" charset="0"/>
                <a:cs typeface="Vrinda" panose="020B0502040204020203" pitchFamily="34" charset="0"/>
              </a:rPr>
              <a:t>हाइपर-यथार्थवादी</a:t>
            </a:r>
            <a:r>
              <a:rPr lang="hi-IN" sz="2400" b="1" kern="100" dirty="0">
                <a:effectLst/>
                <a:latin typeface="Aptos" panose="020B0004020202020204" pitchFamily="34" charset="0"/>
                <a:ea typeface="Aptos" panose="020B0004020202020204" pitchFamily="34" charset="0"/>
                <a:cs typeface="Vrinda" panose="020B0502040204020203" pitchFamily="34" charset="0"/>
              </a:rPr>
              <a:t> वीडियो, चित्र या ऑडियो बनाने के लिए </a:t>
            </a:r>
            <a:r>
              <a:rPr lang="hi-IN" sz="2400" b="1" kern="100" dirty="0" err="1">
                <a:effectLst/>
                <a:latin typeface="Aptos" panose="020B0004020202020204" pitchFamily="34" charset="0"/>
                <a:ea typeface="Aptos" panose="020B0004020202020204" pitchFamily="34" charset="0"/>
                <a:cs typeface="Vrinda" panose="020B0502040204020203" pitchFamily="34" charset="0"/>
              </a:rPr>
              <a:t>एआई</a:t>
            </a:r>
            <a:r>
              <a:rPr lang="hi-IN" sz="2400" b="1" kern="100" dirty="0">
                <a:effectLst/>
                <a:latin typeface="Aptos" panose="020B0004020202020204" pitchFamily="34" charset="0"/>
                <a:ea typeface="Aptos" panose="020B0004020202020204" pitchFamily="34" charset="0"/>
                <a:cs typeface="Vrinda" panose="020B0502040204020203" pitchFamily="34" charset="0"/>
              </a:rPr>
              <a:t> का उपयोग करते हैं</a:t>
            </a:r>
          </a:p>
          <a:p>
            <a:pPr marL="342900" lvl="0" indent="-342900">
              <a:spcAft>
                <a:spcPts val="800"/>
              </a:spcAft>
              <a:buSzPts val="1000"/>
              <a:buFont typeface="Symbol" panose="05050102010706020507" pitchFamily="18" charset="2"/>
              <a:buChar char=""/>
              <a:tabLst>
                <a:tab pos="457200" algn="l"/>
              </a:tabLst>
            </a:pPr>
            <a:r>
              <a:rPr lang="hi-IN" sz="2400" b="1" kern="100" dirty="0">
                <a:effectLst/>
                <a:latin typeface="Aptos" panose="020B0004020202020204" pitchFamily="34" charset="0"/>
                <a:ea typeface="Aptos" panose="020B0004020202020204" pitchFamily="34" charset="0"/>
                <a:cs typeface="Vrinda" panose="020B0502040204020203" pitchFamily="34" charset="0"/>
              </a:rPr>
              <a:t>दुरुपयोग में लोगों का </a:t>
            </a:r>
            <a:r>
              <a:rPr lang="hi-IN" sz="2400" b="1" kern="100" dirty="0" err="1">
                <a:effectLst/>
                <a:latin typeface="Aptos" panose="020B0004020202020204" pitchFamily="34" charset="0"/>
                <a:ea typeface="Aptos" panose="020B0004020202020204" pitchFamily="34" charset="0"/>
                <a:cs typeface="Vrinda" panose="020B0502040204020203" pitchFamily="34" charset="0"/>
              </a:rPr>
              <a:t>प्रतिरूपण</a:t>
            </a:r>
            <a:r>
              <a:rPr lang="hi-IN" sz="2400" b="1" kern="100" dirty="0">
                <a:effectLst/>
                <a:latin typeface="Aptos" panose="020B0004020202020204" pitchFamily="34" charset="0"/>
                <a:ea typeface="Aptos" panose="020B0004020202020204" pitchFamily="34" charset="0"/>
                <a:cs typeface="Vrinda" panose="020B0502040204020203" pitchFamily="34" charset="0"/>
              </a:rPr>
              <a:t> करना, गलत सूचना फैलाना या धोखाधड़ी करना शामिल है</a:t>
            </a:r>
          </a:p>
          <a:p>
            <a:pPr marL="342900" lvl="0" indent="-342900">
              <a:spcAft>
                <a:spcPts val="800"/>
              </a:spcAft>
              <a:buSzPts val="1000"/>
              <a:buFont typeface="Symbol" panose="05050102010706020507" pitchFamily="18" charset="2"/>
              <a:buChar char=""/>
              <a:tabLst>
                <a:tab pos="457200" algn="l"/>
              </a:tabLst>
            </a:pPr>
            <a:r>
              <a:rPr lang="hi-IN" sz="2400" b="1" kern="100" dirty="0">
                <a:effectLst/>
                <a:latin typeface="Aptos" panose="020B0004020202020204" pitchFamily="34" charset="0"/>
                <a:ea typeface="Aptos" panose="020B0004020202020204" pitchFamily="34" charset="0"/>
                <a:cs typeface="Vrinda" panose="020B0502040204020203" pitchFamily="34" charset="0"/>
              </a:rPr>
              <a:t>घोटालों में शामिल हैं (उदाहरण के लिए, वित्तीय हस्तांतरण मांगने वाले सीईओ के </a:t>
            </a:r>
            <a:r>
              <a:rPr lang="hi-IN" sz="2400" b="1" kern="100" dirty="0" err="1">
                <a:effectLst/>
                <a:latin typeface="Aptos" panose="020B0004020202020204" pitchFamily="34" charset="0"/>
                <a:ea typeface="Aptos" panose="020B0004020202020204" pitchFamily="34" charset="0"/>
                <a:cs typeface="Vrinda" panose="020B0502040204020203" pitchFamily="34" charset="0"/>
              </a:rPr>
              <a:t>डीपफेक</a:t>
            </a:r>
            <a:r>
              <a:rPr lang="hi-IN" sz="2400" b="1" kern="100" dirty="0">
                <a:effectLst/>
                <a:latin typeface="Aptos" panose="020B0004020202020204" pitchFamily="34" charset="0"/>
                <a:ea typeface="Aptos" panose="020B0004020202020204" pitchFamily="34" charset="0"/>
                <a:cs typeface="Vrinda" panose="020B0502040204020203" pitchFamily="34" charset="0"/>
              </a:rPr>
              <a:t> वीडियो) या प्रतिष्ठा पर हमले (उदाहरण के लिए, समझौता करने वाले वीडियो)</a:t>
            </a:r>
            <a:endParaRPr lang="en-IN" sz="2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black background with blue text">
            <a:extLst>
              <a:ext uri="{FF2B5EF4-FFF2-40B4-BE49-F238E27FC236}">
                <a16:creationId xmlns:a16="http://schemas.microsoft.com/office/drawing/2014/main" id="{A16562AA-58B5-0882-ECD7-765801740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854" y="-289727"/>
            <a:ext cx="2849600" cy="1777946"/>
          </a:xfrm>
          <a:prstGeom prst="rect">
            <a:avLst/>
          </a:prstGeom>
        </p:spPr>
      </p:pic>
    </p:spTree>
    <p:extLst>
      <p:ext uri="{BB962C8B-B14F-4D97-AF65-F5344CB8AC3E}">
        <p14:creationId xmlns:p14="http://schemas.microsoft.com/office/powerpoint/2010/main" val="62306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F805-1EE4-CB66-BEE0-A31D5D65FCF3}"/>
              </a:ext>
            </a:extLst>
          </p:cNvPr>
          <p:cNvSpPr>
            <a:spLocks noGrp="1"/>
          </p:cNvSpPr>
          <p:nvPr>
            <p:ph type="title"/>
          </p:nvPr>
        </p:nvSpPr>
        <p:spPr>
          <a:xfrm>
            <a:off x="686834" y="1153572"/>
            <a:ext cx="3200400" cy="4461163"/>
          </a:xfrm>
        </p:spPr>
        <p:txBody>
          <a:bodyPr>
            <a:normAutofit/>
          </a:bodyPr>
          <a:lstStyle/>
          <a:p>
            <a:r>
              <a:rPr lang="hi-IN" b="1" dirty="0">
                <a:solidFill>
                  <a:srgbClr val="FFFFFF"/>
                </a:solidFill>
              </a:rPr>
              <a:t>सोशल मीडिया पर नए खतरे</a:t>
            </a:r>
            <a:endParaRPr lang="en-IN"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FB9E9A-112C-2CB1-D145-4D9F27F63DFD}"/>
              </a:ext>
            </a:extLst>
          </p:cNvPr>
          <p:cNvSpPr>
            <a:spLocks noGrp="1"/>
          </p:cNvSpPr>
          <p:nvPr>
            <p:ph idx="1"/>
          </p:nvPr>
        </p:nvSpPr>
        <p:spPr>
          <a:xfrm>
            <a:off x="4447308" y="591344"/>
            <a:ext cx="6906491" cy="5585619"/>
          </a:xfrm>
        </p:spPr>
        <p:txBody>
          <a:bodyPr anchor="ctr">
            <a:normAutofit/>
          </a:bodyPr>
          <a:lstStyle/>
          <a:p>
            <a:pPr marL="0" indent="0">
              <a:buNone/>
            </a:pPr>
            <a:r>
              <a:rPr lang="en-IN" dirty="0"/>
              <a:t>•	Misinformation/</a:t>
            </a:r>
            <a:r>
              <a:rPr lang="hi-IN" dirty="0"/>
              <a:t>ग़लत सूचना</a:t>
            </a:r>
            <a:endParaRPr lang="en-IN" dirty="0"/>
          </a:p>
          <a:p>
            <a:pPr marL="0" indent="0">
              <a:buNone/>
            </a:pPr>
            <a:r>
              <a:rPr lang="en-IN" dirty="0"/>
              <a:t>•	Digital arrests/</a:t>
            </a:r>
            <a:r>
              <a:rPr lang="hi-IN" dirty="0"/>
              <a:t>डिजिटल </a:t>
            </a:r>
            <a:r>
              <a:rPr lang="hi-IN" dirty="0" err="1"/>
              <a:t>गिरफ़्तारियाँ</a:t>
            </a:r>
            <a:endParaRPr lang="en-IN" dirty="0"/>
          </a:p>
          <a:p>
            <a:pPr marL="0" indent="0">
              <a:buNone/>
            </a:pPr>
            <a:r>
              <a:rPr lang="en-IN" dirty="0"/>
              <a:t>•	Deepfakes/</a:t>
            </a:r>
            <a:r>
              <a:rPr lang="hi-IN" dirty="0" err="1"/>
              <a:t>डीपफेक</a:t>
            </a:r>
            <a:endParaRPr lang="en-IN" dirty="0"/>
          </a:p>
          <a:p>
            <a:pPr marL="0" indent="0">
              <a:buNone/>
            </a:pPr>
            <a:r>
              <a:rPr lang="en-IN" dirty="0"/>
              <a:t>•	Voice Cloning/</a:t>
            </a:r>
            <a:r>
              <a:rPr lang="hi-IN" dirty="0"/>
              <a:t>आवाज </a:t>
            </a:r>
            <a:r>
              <a:rPr lang="hi-IN" dirty="0" err="1"/>
              <a:t>क्लोनिंग</a:t>
            </a:r>
            <a:endParaRPr lang="en-IN" dirty="0"/>
          </a:p>
          <a:p>
            <a:pPr marL="0" indent="0">
              <a:buNone/>
            </a:pPr>
            <a:r>
              <a:rPr lang="en-IN" dirty="0"/>
              <a:t>•	Website Spoofing/</a:t>
            </a:r>
            <a:r>
              <a:rPr lang="hi-IN" dirty="0"/>
              <a:t>वेबसाइट </a:t>
            </a:r>
            <a:r>
              <a:rPr lang="hi-IN" dirty="0" err="1"/>
              <a:t>स्पूफ़िंग</a:t>
            </a:r>
            <a:endParaRPr lang="en-IN" dirty="0"/>
          </a:p>
          <a:p>
            <a:pPr marL="0" indent="0">
              <a:buNone/>
            </a:pPr>
            <a:r>
              <a:rPr lang="en-IN" dirty="0"/>
              <a:t>•	QR scams/</a:t>
            </a:r>
            <a:r>
              <a:rPr lang="hi-IN" dirty="0"/>
              <a:t>क्यूआर घोटाले</a:t>
            </a:r>
            <a:endParaRPr lang="en-IN" dirty="0"/>
          </a:p>
        </p:txBody>
      </p:sp>
      <p:pic>
        <p:nvPicPr>
          <p:cNvPr id="4" name="Picture 3" descr="A black background with blue text">
            <a:extLst>
              <a:ext uri="{FF2B5EF4-FFF2-40B4-BE49-F238E27FC236}">
                <a16:creationId xmlns:a16="http://schemas.microsoft.com/office/drawing/2014/main" id="{808FCAFC-5719-F23A-76B6-374D0B088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93341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B2F1-5080-13F0-9A31-41826C63BDE6}"/>
              </a:ext>
            </a:extLst>
          </p:cNvPr>
          <p:cNvSpPr>
            <a:spLocks noGrp="1"/>
          </p:cNvSpPr>
          <p:nvPr>
            <p:ph type="title"/>
          </p:nvPr>
        </p:nvSpPr>
        <p:spPr/>
        <p:txBody>
          <a:bodyPr/>
          <a:lstStyle/>
          <a:p>
            <a:r>
              <a:rPr lang="hi-IN" b="1" dirty="0" err="1"/>
              <a:t>डीपफेक</a:t>
            </a:r>
            <a:r>
              <a:rPr lang="hi-IN" b="1" dirty="0"/>
              <a:t> </a:t>
            </a:r>
            <a:r>
              <a:rPr lang="hi-IN" b="1" dirty="0" err="1"/>
              <a:t>क्रिएशन</a:t>
            </a:r>
            <a:endParaRPr lang="en-IN" b="1" dirty="0"/>
          </a:p>
        </p:txBody>
      </p:sp>
      <p:pic>
        <p:nvPicPr>
          <p:cNvPr id="2050" name="Picture 2">
            <a:extLst>
              <a:ext uri="{FF2B5EF4-FFF2-40B4-BE49-F238E27FC236}">
                <a16:creationId xmlns:a16="http://schemas.microsoft.com/office/drawing/2014/main" id="{B69C12D8-D38C-1F81-00BD-86DF394FF0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000250"/>
            <a:ext cx="76200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B728020-E84C-2B21-7703-A4AD5AB9064D}"/>
              </a:ext>
            </a:extLst>
          </p:cNvPr>
          <p:cNvGrpSpPr/>
          <p:nvPr/>
        </p:nvGrpSpPr>
        <p:grpSpPr>
          <a:xfrm>
            <a:off x="4218840" y="6369349"/>
            <a:ext cx="360" cy="360"/>
            <a:chOff x="4218840" y="6369349"/>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2" name="Ink 11">
                  <a:extLst>
                    <a:ext uri="{FF2B5EF4-FFF2-40B4-BE49-F238E27FC236}">
                      <a16:creationId xmlns:a16="http://schemas.microsoft.com/office/drawing/2014/main" id="{23A880CE-8847-AEBF-D452-FE503C9318D3}"/>
                    </a:ext>
                  </a:extLst>
                </p14:cNvPr>
                <p14:cNvContentPartPr/>
                <p14:nvPr/>
              </p14:nvContentPartPr>
              <p14:xfrm>
                <a:off x="4218840" y="6369349"/>
                <a:ext cx="360" cy="360"/>
              </p14:xfrm>
            </p:contentPart>
          </mc:Choice>
          <mc:Fallback xmlns="">
            <p:pic>
              <p:nvPicPr>
                <p:cNvPr id="12" name="Ink 11">
                  <a:extLst>
                    <a:ext uri="{FF2B5EF4-FFF2-40B4-BE49-F238E27FC236}">
                      <a16:creationId xmlns:a16="http://schemas.microsoft.com/office/drawing/2014/main" id="{23A880CE-8847-AEBF-D452-FE503C9318D3}"/>
                    </a:ext>
                  </a:extLst>
                </p:cNvPr>
                <p:cNvPicPr/>
                <p:nvPr/>
              </p:nvPicPr>
              <p:blipFill>
                <a:blip r:embed="rId4"/>
                <a:stretch>
                  <a:fillRect/>
                </a:stretch>
              </p:blipFill>
              <p:spPr>
                <a:xfrm>
                  <a:off x="4209840" y="631570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3" name="Ink 12">
                  <a:extLst>
                    <a:ext uri="{FF2B5EF4-FFF2-40B4-BE49-F238E27FC236}">
                      <a16:creationId xmlns:a16="http://schemas.microsoft.com/office/drawing/2014/main" id="{2DDB9F75-925B-8218-56B1-92A8FEA604D2}"/>
                    </a:ext>
                  </a:extLst>
                </p14:cNvPr>
                <p14:cNvContentPartPr/>
                <p14:nvPr/>
              </p14:nvContentPartPr>
              <p14:xfrm>
                <a:off x="4218840" y="6369349"/>
                <a:ext cx="360" cy="360"/>
              </p14:xfrm>
            </p:contentPart>
          </mc:Choice>
          <mc:Fallback xmlns="">
            <p:pic>
              <p:nvPicPr>
                <p:cNvPr id="13" name="Ink 12">
                  <a:extLst>
                    <a:ext uri="{FF2B5EF4-FFF2-40B4-BE49-F238E27FC236}">
                      <a16:creationId xmlns:a16="http://schemas.microsoft.com/office/drawing/2014/main" id="{2DDB9F75-925B-8218-56B1-92A8FEA604D2}"/>
                    </a:ext>
                  </a:extLst>
                </p:cNvPr>
                <p:cNvPicPr/>
                <p:nvPr/>
              </p:nvPicPr>
              <p:blipFill>
                <a:blip r:embed="rId4"/>
                <a:stretch>
                  <a:fillRect/>
                </a:stretch>
              </p:blipFill>
              <p:spPr>
                <a:xfrm>
                  <a:off x="4209840" y="6315709"/>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9" name="Ink 28">
                <a:extLst>
                  <a:ext uri="{FF2B5EF4-FFF2-40B4-BE49-F238E27FC236}">
                    <a16:creationId xmlns:a16="http://schemas.microsoft.com/office/drawing/2014/main" id="{484CA870-538F-32E3-AB9C-A02F2B5688AD}"/>
                  </a:ext>
                </a:extLst>
              </p14:cNvPr>
              <p14:cNvContentPartPr/>
              <p14:nvPr/>
            </p14:nvContentPartPr>
            <p14:xfrm>
              <a:off x="4624053" y="5506789"/>
              <a:ext cx="74520" cy="14760"/>
            </p14:xfrm>
          </p:contentPart>
        </mc:Choice>
        <mc:Fallback xmlns="">
          <p:pic>
            <p:nvPicPr>
              <p:cNvPr id="29" name="Ink 28">
                <a:extLst>
                  <a:ext uri="{FF2B5EF4-FFF2-40B4-BE49-F238E27FC236}">
                    <a16:creationId xmlns:a16="http://schemas.microsoft.com/office/drawing/2014/main" id="{484CA870-538F-32E3-AB9C-A02F2B5688AD}"/>
                  </a:ext>
                </a:extLst>
              </p:cNvPr>
              <p:cNvPicPr/>
              <p:nvPr/>
            </p:nvPicPr>
            <p:blipFill>
              <a:blip r:embed="rId7"/>
              <a:stretch>
                <a:fillRect/>
              </a:stretch>
            </p:blipFill>
            <p:spPr>
              <a:xfrm>
                <a:off x="4615053" y="5452789"/>
                <a:ext cx="92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Ink 42">
                <a:extLst>
                  <a:ext uri="{FF2B5EF4-FFF2-40B4-BE49-F238E27FC236}">
                    <a16:creationId xmlns:a16="http://schemas.microsoft.com/office/drawing/2014/main" id="{6D4B989C-A901-25D3-4187-2B9E4AEDCB5E}"/>
                  </a:ext>
                </a:extLst>
              </p14:cNvPr>
              <p14:cNvContentPartPr/>
              <p14:nvPr/>
            </p14:nvContentPartPr>
            <p14:xfrm>
              <a:off x="-1090947" y="4977278"/>
              <a:ext cx="360" cy="360"/>
            </p14:xfrm>
          </p:contentPart>
        </mc:Choice>
        <mc:Fallback xmlns="">
          <p:pic>
            <p:nvPicPr>
              <p:cNvPr id="43" name="Ink 42">
                <a:extLst>
                  <a:ext uri="{FF2B5EF4-FFF2-40B4-BE49-F238E27FC236}">
                    <a16:creationId xmlns:a16="http://schemas.microsoft.com/office/drawing/2014/main" id="{6D4B989C-A901-25D3-4187-2B9E4AEDCB5E}"/>
                  </a:ext>
                </a:extLst>
              </p:cNvPr>
              <p:cNvPicPr/>
              <p:nvPr/>
            </p:nvPicPr>
            <p:blipFill>
              <a:blip r:embed="rId9"/>
              <a:stretch>
                <a:fillRect/>
              </a:stretch>
            </p:blipFill>
            <p:spPr>
              <a:xfrm>
                <a:off x="-1144947" y="4869278"/>
                <a:ext cx="108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6" name="Ink 45">
                <a:extLst>
                  <a:ext uri="{FF2B5EF4-FFF2-40B4-BE49-F238E27FC236}">
                    <a16:creationId xmlns:a16="http://schemas.microsoft.com/office/drawing/2014/main" id="{C32A12B2-08CD-EF45-D1D3-0CBB85C11AF2}"/>
                  </a:ext>
                </a:extLst>
              </p14:cNvPr>
              <p14:cNvContentPartPr/>
              <p14:nvPr/>
            </p14:nvContentPartPr>
            <p14:xfrm>
              <a:off x="2348493" y="893536"/>
              <a:ext cx="360" cy="360"/>
            </p14:xfrm>
          </p:contentPart>
        </mc:Choice>
        <mc:Fallback xmlns="">
          <p:pic>
            <p:nvPicPr>
              <p:cNvPr id="46" name="Ink 45">
                <a:extLst>
                  <a:ext uri="{FF2B5EF4-FFF2-40B4-BE49-F238E27FC236}">
                    <a16:creationId xmlns:a16="http://schemas.microsoft.com/office/drawing/2014/main" id="{C32A12B2-08CD-EF45-D1D3-0CBB85C11AF2}"/>
                  </a:ext>
                </a:extLst>
              </p:cNvPr>
              <p:cNvPicPr/>
              <p:nvPr/>
            </p:nvPicPr>
            <p:blipFill>
              <a:blip r:embed="rId11"/>
              <a:stretch>
                <a:fillRect/>
              </a:stretch>
            </p:blipFill>
            <p:spPr>
              <a:xfrm>
                <a:off x="2339493" y="884536"/>
                <a:ext cx="18000" cy="18000"/>
              </a:xfrm>
              <a:prstGeom prst="rect">
                <a:avLst/>
              </a:prstGeom>
            </p:spPr>
          </p:pic>
        </mc:Fallback>
      </mc:AlternateContent>
      <p:sp>
        <p:nvSpPr>
          <p:cNvPr id="48" name="TextBox 47">
            <a:extLst>
              <a:ext uri="{FF2B5EF4-FFF2-40B4-BE49-F238E27FC236}">
                <a16:creationId xmlns:a16="http://schemas.microsoft.com/office/drawing/2014/main" id="{2A563771-4A16-5705-1614-CCECB9E01D58}"/>
              </a:ext>
            </a:extLst>
          </p:cNvPr>
          <p:cNvSpPr txBox="1"/>
          <p:nvPr/>
        </p:nvSpPr>
        <p:spPr>
          <a:xfrm>
            <a:off x="9442739" y="5665416"/>
            <a:ext cx="6707330" cy="369332"/>
          </a:xfrm>
          <a:prstGeom prst="rect">
            <a:avLst/>
          </a:prstGeom>
          <a:noFill/>
        </p:spPr>
        <p:txBody>
          <a:bodyPr wrap="square">
            <a:spAutoFit/>
          </a:bodyPr>
          <a:lstStyle/>
          <a:p>
            <a:r>
              <a:rPr lang="en-IN" dirty="0"/>
              <a:t>Source: Norton</a:t>
            </a:r>
          </a:p>
        </p:txBody>
      </p:sp>
      <p:pic>
        <p:nvPicPr>
          <p:cNvPr id="3" name="Picture 2" descr="A black background with blue text">
            <a:extLst>
              <a:ext uri="{FF2B5EF4-FFF2-40B4-BE49-F238E27FC236}">
                <a16:creationId xmlns:a16="http://schemas.microsoft.com/office/drawing/2014/main" id="{E4CF1549-F6F3-FEA8-B779-BE5BF0A179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77745" y="-188137"/>
            <a:ext cx="2849600" cy="2100064"/>
          </a:xfrm>
          <a:prstGeom prst="rect">
            <a:avLst/>
          </a:prstGeom>
        </p:spPr>
      </p:pic>
    </p:spTree>
    <p:extLst>
      <p:ext uri="{BB962C8B-B14F-4D97-AF65-F5344CB8AC3E}">
        <p14:creationId xmlns:p14="http://schemas.microsoft.com/office/powerpoint/2010/main" val="123687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2F55-F618-4141-BADE-8FA52D60558A}"/>
              </a:ext>
            </a:extLst>
          </p:cNvPr>
          <p:cNvSpPr>
            <a:spLocks noGrp="1"/>
          </p:cNvSpPr>
          <p:nvPr>
            <p:ph type="title"/>
          </p:nvPr>
        </p:nvSpPr>
        <p:spPr>
          <a:xfrm>
            <a:off x="242887" y="759911"/>
            <a:ext cx="11630025" cy="975302"/>
          </a:xfrm>
        </p:spPr>
        <p:txBody>
          <a:bodyPr>
            <a:normAutofit fontScale="90000"/>
          </a:bodyPr>
          <a:lstStyle/>
          <a:p>
            <a:r>
              <a:rPr lang="hi-IN" b="1" dirty="0"/>
              <a:t>कैसे </a:t>
            </a:r>
            <a:r>
              <a:rPr lang="hi-IN" b="1" dirty="0" err="1"/>
              <a:t>डीपफेक</a:t>
            </a:r>
            <a:r>
              <a:rPr lang="hi-IN" b="1" dirty="0"/>
              <a:t> टेक्नोलॉजी का इस्तेमाल किया जा रहा है</a:t>
            </a:r>
            <a:endParaRPr lang="en-IN" b="1" dirty="0"/>
          </a:p>
        </p:txBody>
      </p:sp>
      <p:pic>
        <p:nvPicPr>
          <p:cNvPr id="4" name="Content Placeholder 3">
            <a:extLst>
              <a:ext uri="{FF2B5EF4-FFF2-40B4-BE49-F238E27FC236}">
                <a16:creationId xmlns:a16="http://schemas.microsoft.com/office/drawing/2014/main" id="{40823D22-7C0E-4CD0-1427-8F64049489FE}"/>
              </a:ext>
            </a:extLst>
          </p:cNvPr>
          <p:cNvPicPr>
            <a:picLocks noGrp="1" noChangeAspect="1"/>
          </p:cNvPicPr>
          <p:nvPr>
            <p:ph idx="1"/>
          </p:nvPr>
        </p:nvPicPr>
        <p:blipFill>
          <a:blip r:embed="rId2"/>
          <a:stretch>
            <a:fillRect/>
          </a:stretch>
        </p:blipFill>
        <p:spPr>
          <a:xfrm>
            <a:off x="3678382" y="1859973"/>
            <a:ext cx="5257800" cy="4481008"/>
          </a:xfrm>
          <a:prstGeom prst="rect">
            <a:avLst/>
          </a:prstGeom>
        </p:spPr>
      </p:pic>
      <p:sp>
        <p:nvSpPr>
          <p:cNvPr id="6" name="TextBox 5">
            <a:extLst>
              <a:ext uri="{FF2B5EF4-FFF2-40B4-BE49-F238E27FC236}">
                <a16:creationId xmlns:a16="http://schemas.microsoft.com/office/drawing/2014/main" id="{E3B07085-0459-5E4F-BACE-0757D32FD844}"/>
              </a:ext>
            </a:extLst>
          </p:cNvPr>
          <p:cNvSpPr txBox="1"/>
          <p:nvPr/>
        </p:nvSpPr>
        <p:spPr>
          <a:xfrm>
            <a:off x="8306666" y="5971649"/>
            <a:ext cx="6094268" cy="369332"/>
          </a:xfrm>
          <a:prstGeom prst="rect">
            <a:avLst/>
          </a:prstGeom>
          <a:noFill/>
        </p:spPr>
        <p:txBody>
          <a:bodyPr wrap="square">
            <a:spAutoFit/>
          </a:bodyPr>
          <a:lstStyle/>
          <a:p>
            <a:r>
              <a:rPr lang="en-IN" b="0" i="0" dirty="0">
                <a:effectLst/>
                <a:latin typeface="Roboto" panose="02000000000000000000" pitchFamily="2" charset="0"/>
              </a:rPr>
              <a:t>Source: </a:t>
            </a:r>
            <a:r>
              <a:rPr lang="en-IN" b="0" i="0" dirty="0" err="1">
                <a:effectLst/>
                <a:latin typeface="Roboto" panose="02000000000000000000" pitchFamily="2" charset="0"/>
              </a:rPr>
              <a:t>Deeptrace</a:t>
            </a:r>
            <a:r>
              <a:rPr lang="en-IN" b="0" i="0" dirty="0">
                <a:effectLst/>
                <a:latin typeface="Roboto" panose="02000000000000000000" pitchFamily="2" charset="0"/>
              </a:rPr>
              <a:t> Lab.</a:t>
            </a:r>
            <a:endParaRPr lang="en-IN" dirty="0"/>
          </a:p>
        </p:txBody>
      </p:sp>
      <p:pic>
        <p:nvPicPr>
          <p:cNvPr id="3" name="Picture 2" descr="A black background with blue text">
            <a:extLst>
              <a:ext uri="{FF2B5EF4-FFF2-40B4-BE49-F238E27FC236}">
                <a16:creationId xmlns:a16="http://schemas.microsoft.com/office/drawing/2014/main" id="{02730FD4-B25D-F80C-5BF7-C738AA9DF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182" y="-188137"/>
            <a:ext cx="2499197" cy="1554358"/>
          </a:xfrm>
          <a:prstGeom prst="rect">
            <a:avLst/>
          </a:prstGeom>
        </p:spPr>
      </p:pic>
    </p:spTree>
    <p:extLst>
      <p:ext uri="{BB962C8B-B14F-4D97-AF65-F5344CB8AC3E}">
        <p14:creationId xmlns:p14="http://schemas.microsoft.com/office/powerpoint/2010/main" val="3119568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8.png"/></Relationships>
</file>

<file path=ppt/webextensions/webextension1.xml><?xml version="1.0" encoding="utf-8"?>
<we:webextension xmlns:we="http://schemas.microsoft.com/office/webextensions/webextension/2010/11" id="{646D6D59-5B31-4AB7-8E35-2F094738EF79}">
  <we:reference id="wa104221182" version="3.3.0.0" store="en-IN" storeType="OMEX"/>
  <we:alternateReferences>
    <we:reference id="WA104221182" version="3.3.0.0" store="" storeType="OMEX"/>
  </we:alternateReferences>
  <we:properties>
    <we:property name="autoplay" value="0"/>
    <we:property name="endtime" value="95"/>
    <we:property name="slideId" value="271"/>
    <we:property name="starttime" value="0"/>
    <we:property name="vid" value="&quot;https://youtu.be/SoxSHlsxkMQ&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517</TotalTime>
  <Words>1282</Words>
  <Application>Microsoft Office PowerPoint</Application>
  <PresentationFormat>Widescreen</PresentationFormat>
  <Paragraphs>126</Paragraphs>
  <Slides>29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-apple-system</vt:lpstr>
      <vt:lpstr>Aptos</vt:lpstr>
      <vt:lpstr>Aptos Display</vt:lpstr>
      <vt:lpstr>Arial</vt:lpstr>
      <vt:lpstr>Calibri</vt:lpstr>
      <vt:lpstr>Google Sans</vt:lpstr>
      <vt:lpstr>Montserrat</vt:lpstr>
      <vt:lpstr>Roboto</vt:lpstr>
      <vt:lpstr>Symbol</vt:lpstr>
      <vt:lpstr>Trebuchet MS</vt:lpstr>
      <vt:lpstr>Office Theme</vt:lpstr>
      <vt:lpstr>    सोशल मीडिया खतरों की पहचान करना और उनसे निपटना</vt:lpstr>
      <vt:lpstr>Overview</vt:lpstr>
      <vt:lpstr>Table Of Content</vt:lpstr>
      <vt:lpstr>Common Social Media Threats</vt:lpstr>
      <vt:lpstr>AI और मशीन लर्निंग का समावेश</vt:lpstr>
      <vt:lpstr>AI-Generated Deepfakes</vt:lpstr>
      <vt:lpstr>सोशल मीडिया पर नए खतरे</vt:lpstr>
      <vt:lpstr>डीपफेक क्रिएशन</vt:lpstr>
      <vt:lpstr>कैसे डीपफेक टेक्नोलॉजी का इस्तेमाल किया जा रहा है</vt:lpstr>
      <vt:lpstr>AI-संचालित फ़िशिंग</vt:lpstr>
      <vt:lpstr>PowerPoint Presentation</vt:lpstr>
      <vt:lpstr>PowerPoint Presentation</vt:lpstr>
      <vt:lpstr>सोशल मीडिया बॉट्स और स्वचालित हमले</vt:lpstr>
      <vt:lpstr>PowerPoint Presentation</vt:lpstr>
      <vt:lpstr>ख़राब बॉट्स की पहचान करना</vt:lpstr>
      <vt:lpstr>PowerPoint Presentation</vt:lpstr>
      <vt:lpstr>क्रिप्टोक्यूरेंसी घोटाले और NFT धोखाधड़ी</vt:lpstr>
      <vt:lpstr>क्रिप्टो घोटालों के लिए सेलिब्रिटी का नाम/फोटो का उपयोग</vt:lpstr>
      <vt:lpstr>डेटा स्क्रैपिंग और छाया प्रोफ़ाइल</vt:lpstr>
      <vt:lpstr>सोशल मीडिया  रैंसमवेयर</vt:lpstr>
      <vt:lpstr>नकली प्रभाव और अनुयायी धोखाधड़ी</vt:lpstr>
      <vt:lpstr>बायोमेट्रिक डेटा चोरी</vt:lpstr>
      <vt:lpstr>सोशल मीडिया सप्लाई चेन पर हमले</vt:lpstr>
      <vt:lpstr>3rd Party Frauds</vt:lpstr>
      <vt:lpstr>PowerPoint Presentation</vt:lpstr>
      <vt:lpstr>सोशल इंजीनियरिंग तकनीकों की पहचान करने की रणनीतियाँ</vt:lpstr>
      <vt:lpstr>प्रभावी रणनीतियाँ</vt:lpstr>
      <vt:lpstr>प्रभावी रणनीतियाँ</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Anindita Mishra</dc:creator>
  <cp:lastModifiedBy>cybernitin@hotmail.com</cp:lastModifiedBy>
  <cp:revision>2</cp:revision>
  <dcterms:created xsi:type="dcterms:W3CDTF">2024-10-01T06:07:39Z</dcterms:created>
  <dcterms:modified xsi:type="dcterms:W3CDTF">2024-10-06T18:23:45Z</dcterms:modified>
</cp:coreProperties>
</file>